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932" r:id="rId1"/>
    <p:sldMasterId id="2147484969" r:id="rId2"/>
  </p:sldMasterIdLst>
  <p:notesMasterIdLst>
    <p:notesMasterId r:id="rId3"/>
  </p:notesMasterIdLst>
  <p:sldIdLst>
    <p:sldId id="822" r:id="rId4"/>
    <p:sldId id="825" r:id="rId5"/>
    <p:sldId id="828" r:id="rId6"/>
    <p:sldId id="831" r:id="rId7"/>
    <p:sldId id="837" r:id="rId9"/>
    <p:sldId id="840" r:id="rId10"/>
    <p:sldId id="843" r:id="rId11"/>
    <p:sldId id="846" r:id="rId12"/>
    <p:sldId id="849" r:id="rId13"/>
    <p:sldId id="855" r:id="rId15"/>
    <p:sldId id="858" r:id="rId16"/>
    <p:sldId id="861" r:id="rId17"/>
    <p:sldId id="864" r:id="rId18"/>
    <p:sldId id="867" r:id="rId19"/>
    <p:sldId id="873" r:id="rId21"/>
    <p:sldId id="876" r:id="rId22"/>
    <p:sldId id="879" r:id="rId23"/>
    <p:sldId id="882" r:id="rId24"/>
    <p:sldId id="885" r:id="rId2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tableStyles" Target="tableStyles.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tags" Target="../tags/tag23.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tags" Target="../tags/tag25.xml"/><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tags" Target="../tags/tag39.xml"/><Relationship Id="rId12" Type="http://schemas.openxmlformats.org/officeDocument/2006/relationships/tags" Target="../tags/tag40.xml"/><Relationship Id="rId13" Type="http://schemas.openxmlformats.org/officeDocument/2006/relationships/tags" Target="../tags/tag41.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tags" Target="../tags/tag48.xml"/><Relationship Id="rId8" Type="http://schemas.openxmlformats.org/officeDocument/2006/relationships/tags" Target="../tags/tag49.xml"/><Relationship Id="rId9" Type="http://schemas.openxmlformats.org/officeDocument/2006/relationships/tags" Target="../tags/tag50.xml"/><Relationship Id="rId10" Type="http://schemas.openxmlformats.org/officeDocument/2006/relationships/tags" Target="../tags/tag51.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tags" Target="../tags/tag58.xml"/><Relationship Id="rId8" Type="http://schemas.openxmlformats.org/officeDocument/2006/relationships/tags" Target="../tags/tag59.xml"/><Relationship Id="rId9" Type="http://schemas.openxmlformats.org/officeDocument/2006/relationships/tags" Target="../tags/tag60.xml"/><Relationship Id="rId10" Type="http://schemas.openxmlformats.org/officeDocument/2006/relationships/tags" Target="../tags/tag61.xml"/><Relationship Id="rId11" Type="http://schemas.openxmlformats.org/officeDocument/2006/relationships/tags" Target="../tags/tag62.xml"/><Relationship Id="rId12" Type="http://schemas.openxmlformats.org/officeDocument/2006/relationships/tags" Target="../tags/tag63.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tags" Target="../tags/tag71.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tags" Target="../tags/tag106.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2"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4"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6"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31" name="直接连接符 28"/>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78" name="任意多边形 12"/>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0" name="任意多边形 11"/>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2" name="任意多边形 10"/>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684" name="任意多边形 9"/>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6" name="署名"/>
          <p:cNvSpPr txBox="1">
            <a:spLocks noGrp="1"/>
          </p:cNvSpPr>
          <p:nvPr>
            <p:ph type="body" idx="3"/>
            <p:custDataLst>
              <p:tags r:id="rId9"/>
            </p:custDataLst>
          </p:nvPr>
        </p:nvSpPr>
        <p:spPr>
          <a:xfrm>
            <a:off x="1774190" y="4248785"/>
            <a:ext cx="837311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688" name="副标题"/>
          <p:cNvSpPr txBox="1">
            <a:spLocks noGrp="1"/>
          </p:cNvSpPr>
          <p:nvPr>
            <p:ph type="body" idx="2" hasCustomPrompt="1"/>
            <p:custDataLst>
              <p:tags r:id="rId10"/>
            </p:custDataLst>
          </p:nvPr>
        </p:nvSpPr>
        <p:spPr>
          <a:xfrm>
            <a:off x="1474102" y="3021026"/>
            <a:ext cx="8673198" cy="950657"/>
          </a:xfrm>
          <a:prstGeom prst="rect"/>
          <a:noFill/>
        </p:spPr>
        <p:txBody>
          <a:bodyPr anchor="t"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800" i="0" kern="1200" kumimoji="0" lang="en-US" noProof="1" normalizeH="0" spc="0" err="1" strike="noStrike" u="none">
                <a:solidFill>
                  <a:schemeClr val="tx1"/>
                </a:solidFill>
                <a:latin typeface="+mn-ea"/>
                <a:ea typeface="+mn-ea"/>
                <a:cs typeface="MiSans Normal" panose="00000500000000000000" charset="-122"/>
              </a:defRPr>
            </a:lvl1pPr>
          </a:lstStyle>
          <a:p>
            <a:pPr algn="l" lvl="0">
              <a:lnSpc>
                <a:spcPct val="100000"/>
              </a:lnSpc>
            </a:pPr>
            <a:r>
              <a:rPr>
                <a:sym typeface="+mn-ea"/>
              </a:rPr>
              <a:t>单击此处编辑母版副标题样式</a:t>
            </a:r>
            <a:endParaRPr>
              <a:sym typeface="+mn-ea"/>
            </a:endParaRPr>
          </a:p>
        </p:txBody>
      </p:sp>
      <p:sp>
        <p:nvSpPr>
          <p:cNvPr id="1048690" name="标题"/>
          <p:cNvSpPr txBox="1">
            <a:spLocks noGrp="1"/>
          </p:cNvSpPr>
          <p:nvPr>
            <p:ph type="title" idx="1" hasCustomPrompt="1"/>
            <p:custDataLst>
              <p:tags r:id="rId11"/>
            </p:custDataLst>
          </p:nvPr>
        </p:nvSpPr>
        <p:spPr>
          <a:xfrm>
            <a:off x="1474102" y="1932606"/>
            <a:ext cx="8673198" cy="1009493"/>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单击此处编辑标题</a:t>
            </a:r>
            <a:endParaRPr dirty="0">
              <a:sym typeface="+mn-ea"/>
            </a:endParaRPr>
          </a:p>
        </p:txBody>
      </p:sp>
      <p:sp>
        <p:nvSpPr>
          <p:cNvPr id="1048692" name="日期占位符 3"/>
          <p:cNvSpPr>
            <a:spLocks noGrp="1"/>
          </p:cNvSpPr>
          <p:nvPr>
            <p:ph type="dt" sz="half" idx="10"/>
            <p:custDataLst>
              <p:tags r:id="rId12"/>
            </p:custDataLst>
          </p:nvPr>
        </p:nvSpPr>
        <p:spPr>
          <a:xfrm>
            <a:off x="838200" y="6356350"/>
            <a:ext cx="2743200" cy="365125"/>
          </a:xfrm>
        </p:spPr>
        <p:txBody>
          <a:bodyPr/>
          <a:lstStyle>
            <a:lvl1pPr>
              <a:defRPr>
                <a:solidFill>
                  <a:schemeClr val="tx1"/>
                </a:solidFill>
              </a:defRPr>
            </a:lvl1pPr>
          </a:lstStyle>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13"/>
            </p:custDataLst>
          </p:nvPr>
        </p:nvSpPr>
        <p:spPr>
          <a:xfrm>
            <a:off x="4038600" y="6356350"/>
            <a:ext cx="4114800" cy="365125"/>
          </a:xfrm>
        </p:spPr>
        <p:txBody>
          <a:bodyPr/>
          <a:lstStyle>
            <a:lvl1pPr>
              <a:defRPr>
                <a:solidFill>
                  <a:schemeClr val="tx1"/>
                </a:solidFill>
              </a:defRPr>
            </a:lvl1pPr>
          </a:lstStyle>
          <a:p>
            <a:endParaRPr altLang="en-US" dirty="0" lang="zh-CN"/>
          </a:p>
        </p:txBody>
      </p:sp>
      <p:sp>
        <p:nvSpPr>
          <p:cNvPr id="1048696" name="灯片编号占位符 5"/>
          <p:cNvSpPr>
            <a:spLocks noGrp="1"/>
          </p:cNvSpPr>
          <p:nvPr>
            <p:ph type="sldNum" sz="quarter" idx="12"/>
            <p:custDataLst>
              <p:tags r:id="rId14"/>
            </p:custDataLst>
          </p:nvPr>
        </p:nvSpPr>
        <p:spPr>
          <a:xfrm>
            <a:off x="8610600" y="6356350"/>
            <a:ext cx="2743200" cy="365125"/>
          </a:xfrm>
        </p:spPr>
        <p:txBody>
          <a:bodyPr/>
          <a:lstStyle>
            <a:lvl1pPr>
              <a:defRPr>
                <a:solidFill>
                  <a:schemeClr val="tx1"/>
                </a:solidFill>
              </a:defRPr>
            </a:lvl1pPr>
          </a:lstStyle>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98" name="正文"/>
          <p:cNvSpPr txBox="1">
            <a:spLocks noGrp="1"/>
          </p:cNvSpPr>
          <p:nvPr>
            <p:ph idx="6"/>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700" name="标题"/>
          <p:cNvSpPr txBox="1">
            <a:spLocks noGrp="1"/>
          </p:cNvSpPr>
          <p:nvPr>
            <p:ph type="title" idx="5"/>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3" name="直接连接符 9"/>
          <p:cNvCxnSpPr>
            <a:cxnSpLocks/>
          </p:cNvCxnSpPr>
          <p:nvPr>
            <p:custDataLst>
              <p:tags r:id="rId3"/>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02" name="圆: 空心 3"/>
          <p:cNvSpPr/>
          <p:nvPr>
            <p:custDataLst>
              <p:tags r:id="rId4"/>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4" name="圆: 空心 4"/>
          <p:cNvSpPr/>
          <p:nvPr>
            <p:custDataLst>
              <p:tags r:id="rId5"/>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6" name="圆: 空心 5"/>
          <p:cNvSpPr/>
          <p:nvPr>
            <p:custDataLst>
              <p:tags r:id="rId6"/>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14" name="副标题"/>
          <p:cNvSpPr txBox="1">
            <a:spLocks noGrp="1"/>
          </p:cNvSpPr>
          <p:nvPr>
            <p:ph type="body" idx="2" hasCustomPrompt="1"/>
            <p:custDataLst>
              <p:tags r:id="rId1"/>
            </p:custDataLst>
          </p:nvPr>
        </p:nvSpPr>
        <p:spPr>
          <a:xfrm>
            <a:off x="461552" y="5230415"/>
            <a:ext cx="3913224" cy="34933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400" i="0" kern="1200" kumimoji="0" lang="en-US" noProof="1" normalizeH="0" spc="800" strike="noStrike" u="none">
                <a:solidFill>
                  <a:schemeClr val="tx1"/>
                </a:solidFill>
                <a:latin typeface="+mn-ea"/>
                <a:ea typeface="+mn-ea"/>
                <a:cs typeface="MiSans Normal" panose="00000500000000000000" charset="-122"/>
              </a:defRPr>
            </a:lvl1pPr>
          </a:lstStyle>
          <a:p>
            <a:pPr lvl="0"/>
            <a:r>
              <a:rPr dirty="0" err="1">
                <a:sym typeface="+mn-ea"/>
              </a:rPr>
              <a:t>单击编辑副标题</a:t>
            </a:r>
            <a:endParaRPr dirty="0">
              <a:sym typeface="+mn-ea"/>
            </a:endParaRPr>
          </a:p>
        </p:txBody>
      </p:sp>
      <p:sp>
        <p:nvSpPr>
          <p:cNvPr id="1048716" name="标题"/>
          <p:cNvSpPr txBox="1">
            <a:spLocks noGrp="1"/>
          </p:cNvSpPr>
          <p:nvPr>
            <p:ph type="title" idx="1" hasCustomPrompt="1"/>
            <p:custDataLst>
              <p:tags r:id="rId2"/>
            </p:custDataLst>
          </p:nvPr>
        </p:nvSpPr>
        <p:spPr>
          <a:xfrm>
            <a:off x="461645" y="5596890"/>
            <a:ext cx="3576955" cy="12604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80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标题</a:t>
            </a:r>
            <a:endParaRPr dirty="0">
              <a:sym typeface="+mn-ea"/>
            </a:endParaRPr>
          </a:p>
        </p:txBody>
      </p:sp>
      <p:sp>
        <p:nvSpPr>
          <p:cNvPr id="104871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24" name="圆: 空心 4"/>
          <p:cNvSpPr/>
          <p:nvPr>
            <p:custDataLst>
              <p:tags r:id="rId1"/>
            </p:custDataLst>
          </p:nvPr>
        </p:nvSpPr>
        <p:spPr>
          <a:xfrm>
            <a:off x="4152265" y="1443355"/>
            <a:ext cx="735330" cy="73533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6" name="圆: 空心 5"/>
          <p:cNvSpPr/>
          <p:nvPr>
            <p:custDataLst>
              <p:tags r:id="rId2"/>
            </p:custDataLst>
          </p:nvPr>
        </p:nvSpPr>
        <p:spPr>
          <a:xfrm>
            <a:off x="4129405" y="1414145"/>
            <a:ext cx="770890" cy="770890"/>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8" name="圆: 空心 3"/>
          <p:cNvSpPr/>
          <p:nvPr>
            <p:custDataLst>
              <p:tags r:id="rId3"/>
            </p:custDataLst>
          </p:nvPr>
        </p:nvSpPr>
        <p:spPr>
          <a:xfrm>
            <a:off x="3839210" y="1111885"/>
            <a:ext cx="1322070" cy="132207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cxnSp>
        <p:nvCxnSpPr>
          <p:cNvPr id="3145735" name="直接连接符 13"/>
          <p:cNvCxnSpPr>
            <a:cxnSpLocks/>
          </p:cNvCxnSpPr>
          <p:nvPr>
            <p:custDataLst>
              <p:tags r:id="rId4"/>
            </p:custDataLst>
          </p:nvPr>
        </p:nvCxnSpPr>
        <p:spPr>
          <a:xfrm flipH="1">
            <a:off x="4491878" y="2207906"/>
            <a:ext cx="8312" cy="2358369"/>
          </a:xfrm>
          <a:prstGeom prst="line"/>
          <a:ln>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730" name="任意多边形 21"/>
          <p:cNvSpPr/>
          <p:nvPr>
            <p:custDataLst>
              <p:tags r:id="rId5"/>
            </p:custDataLst>
          </p:nvPr>
        </p:nvSpPr>
        <p:spPr>
          <a:xfrm rot="7500000" flipV="1">
            <a:off x="5943600" y="321881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2" name="任意多边形 22"/>
          <p:cNvSpPr/>
          <p:nvPr>
            <p:custDataLst>
              <p:tags r:id="rId6"/>
            </p:custDataLst>
          </p:nvPr>
        </p:nvSpPr>
        <p:spPr>
          <a:xfrm rot="6300000">
            <a:off x="5315585" y="-161671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4" name="任意多边形 23"/>
          <p:cNvSpPr/>
          <p:nvPr>
            <p:custDataLst>
              <p:tags r:id="rId7"/>
            </p:custDataLst>
          </p:nvPr>
        </p:nvSpPr>
        <p:spPr>
          <a:xfrm rot="4080000" flipH="1">
            <a:off x="2178685" y="2969895"/>
            <a:ext cx="384810" cy="5331460"/>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736" name="任意多边形 24"/>
          <p:cNvSpPr/>
          <p:nvPr>
            <p:custDataLst>
              <p:tags r:id="rId8"/>
            </p:custDataLst>
          </p:nvPr>
        </p:nvSpPr>
        <p:spPr>
          <a:xfrm rot="6360000">
            <a:off x="5643245" y="-1477645"/>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8" name="节编号"/>
          <p:cNvSpPr txBox="1">
            <a:spLocks noGrp="1"/>
          </p:cNvSpPr>
          <p:nvPr>
            <p:ph type="body" idx="2" hasCustomPrompt="1"/>
            <p:custDataLst>
              <p:tags r:id="rId9"/>
            </p:custDataLst>
          </p:nvPr>
        </p:nvSpPr>
        <p:spPr>
          <a:xfrm>
            <a:off x="4823624" y="1972572"/>
            <a:ext cx="5628640" cy="622697"/>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3200" i="0" kern="1200" kumimoji="0" lang="en-US" noProof="1" normalizeH="0" spc="0" strike="noStrike" u="none">
                <a:solidFill>
                  <a:schemeClr val="tx1"/>
                </a:solidFill>
                <a:latin typeface="+mj-ea"/>
                <a:ea typeface="+mj-ea"/>
                <a:cs typeface="MiSans Normal" panose="00000500000000000000" charset="-122"/>
              </a:defRPr>
            </a:lvl1pPr>
          </a:lstStyle>
          <a:p>
            <a:pPr lvl="0"/>
            <a:r>
              <a:rPr>
                <a:sym typeface="+mn-ea"/>
              </a:rPr>
              <a:t>编辑节编号</a:t>
            </a:r>
            <a:endParaRPr>
              <a:sym typeface="+mn-ea"/>
            </a:endParaRPr>
          </a:p>
        </p:txBody>
      </p:sp>
      <p:sp>
        <p:nvSpPr>
          <p:cNvPr id="1048740" name="标题"/>
          <p:cNvSpPr txBox="1">
            <a:spLocks noGrp="1"/>
          </p:cNvSpPr>
          <p:nvPr>
            <p:ph type="title" idx="1" hasCustomPrompt="1"/>
            <p:custDataLst>
              <p:tags r:id="rId10"/>
            </p:custDataLst>
          </p:nvPr>
        </p:nvSpPr>
        <p:spPr>
          <a:xfrm>
            <a:off x="4823460" y="2704465"/>
            <a:ext cx="5628640" cy="1919605"/>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000" i="0" kern="1200" kumimoji="0" lang="zh-CN" noProof="1" normalizeH="0" spc="0" strike="noStrike" u="none">
                <a:gradFill flip="none" rotWithShape="1">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单击编辑标题</a:t>
            </a:r>
            <a:endParaRPr dirty="0">
              <a:sym typeface="+mn-ea"/>
            </a:endParaRPr>
          </a:p>
        </p:txBody>
      </p:sp>
      <p:sp>
        <p:nvSpPr>
          <p:cNvPr id="104874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4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48" name="正文"/>
          <p:cNvSpPr txBox="1">
            <a:spLocks noGrp="1"/>
          </p:cNvSpPr>
          <p:nvPr>
            <p:ph idx="7"/>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正文"/>
          <p:cNvSpPr txBox="1">
            <a:spLocks noGrp="1"/>
          </p:cNvSpPr>
          <p:nvPr>
            <p:ph idx="6"/>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2" name="标题"/>
          <p:cNvSpPr txBox="1">
            <a:spLocks noGrp="1"/>
          </p:cNvSpPr>
          <p:nvPr>
            <p:ph type="title" idx="5"/>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7" name="直接连接符 8"/>
          <p:cNvCxnSpPr>
            <a:cxnSpLocks/>
          </p:cNvCxnSpPr>
          <p:nvPr>
            <p:custDataLst>
              <p:tags r:id="rId4"/>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54" name="圆: 空心 3"/>
          <p:cNvSpPr/>
          <p:nvPr>
            <p:custDataLst>
              <p:tags r:id="rId5"/>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6" name="圆: 空心 4"/>
          <p:cNvSpPr/>
          <p:nvPr>
            <p:custDataLst>
              <p:tags r:id="rId6"/>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8" name="圆: 空心 5"/>
          <p:cNvSpPr/>
          <p:nvPr>
            <p:custDataLst>
              <p:tags r:id="rId7"/>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60" name="日期占位符 4"/>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2"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64" name="灯片编号占位符 6"/>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66" name="正文"/>
          <p:cNvSpPr txBox="1">
            <a:spLocks noGrp="1"/>
          </p:cNvSpPr>
          <p:nvPr>
            <p:ph idx="9"/>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8" name="标题"/>
          <p:cNvSpPr txBox="1">
            <a:spLocks noGrp="1"/>
          </p:cNvSpPr>
          <p:nvPr>
            <p:ph type="title" idx="8"/>
            <p:custDataLst>
              <p:tags r:id="rId2"/>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0" name="正文"/>
          <p:cNvSpPr txBox="1">
            <a:spLocks noGrp="1"/>
          </p:cNvSpPr>
          <p:nvPr>
            <p:ph idx="7"/>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2" name="标题"/>
          <p:cNvSpPr txBox="1">
            <a:spLocks noGrp="1"/>
          </p:cNvSpPr>
          <p:nvPr>
            <p:ph type="title" idx="6"/>
            <p:custDataLst>
              <p:tags r:id="rId4"/>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9" name="直接连接符 11"/>
          <p:cNvCxnSpPr>
            <a:cxnSpLocks/>
          </p:cNvCxnSpPr>
          <p:nvPr>
            <p:custDataLst>
              <p:tags r:id="rId6"/>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6" name="圆: 空心 3"/>
          <p:cNvSpPr/>
          <p:nvPr>
            <p:custDataLst>
              <p:tags r:id="rId7"/>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78" name="圆: 空心 4"/>
          <p:cNvSpPr/>
          <p:nvPr>
            <p:custDataLst>
              <p:tags r:id="rId8"/>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80" name="圆: 空心 5"/>
          <p:cNvSpPr/>
          <p:nvPr>
            <p:custDataLst>
              <p:tags r:id="rId9"/>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82" name="日期占位符 6"/>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6" name="灯片编号占位符 8"/>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88" name="标题"/>
          <p:cNvSpPr txBox="1">
            <a:spLocks noGrp="1"/>
          </p:cNvSpPr>
          <p:nvPr>
            <p:ph type="title" idx="5"/>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41" name="直接连接符 7"/>
          <p:cNvCxnSpPr>
            <a:cxnSpLocks/>
          </p:cNvCxnSpPr>
          <p:nvPr>
            <p:custDataLst>
              <p:tags r:id="rId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90" name="圆: 空心 3"/>
          <p:cNvSpPr/>
          <p:nvPr>
            <p:custDataLst>
              <p:tags r:id="rId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2" name="圆: 空心 4"/>
          <p:cNvSpPr/>
          <p:nvPr>
            <p:custDataLst>
              <p:tags r:id="rId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4" name="圆: 空心 5"/>
          <p:cNvSpPr/>
          <p:nvPr>
            <p:custDataLst>
              <p:tags r:id="rId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96"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800"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02" name="圆: 空心 7"/>
          <p:cNvSpPr/>
          <p:nvPr>
            <p:custDataLst>
              <p:tags r:id="rId1"/>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04"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6" name="圆: 空心 5"/>
          <p:cNvSpPr/>
          <p:nvPr>
            <p:custDataLst>
              <p:tags r:id="rId3"/>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8" name="日期占位符 1"/>
          <p:cNvSpPr>
            <a:spLocks noGrp="1"/>
          </p:cNvSpPr>
          <p:nvPr>
            <p:ph type="dt" sz="half" idx="10"/>
            <p:custDataLst>
              <p:tags r:id="rId4"/>
            </p:custDataLst>
          </p:nvPr>
        </p:nvSpPr>
        <p:spPr/>
        <p:txBody>
          <a:bodyPr/>
          <a:p>
            <a:fld id="{297C79FE-DCC0-4620-A566-16CA7A0CE41F}" type="datetimeFigureOut">
              <a:rPr altLang="en-US" lang="zh-CN" smtClean="0"/>
            </a:fld>
            <a:endParaRPr altLang="en-US" lang="zh-CN"/>
          </a:p>
        </p:txBody>
      </p:sp>
      <p:sp>
        <p:nvSpPr>
          <p:cNvPr id="1048810" name="页脚占位符 2"/>
          <p:cNvSpPr>
            <a:spLocks noGrp="1"/>
          </p:cNvSpPr>
          <p:nvPr>
            <p:ph type="ftr" sz="quarter" idx="11"/>
            <p:custDataLst>
              <p:tags r:id="rId5"/>
            </p:custDataLst>
          </p:nvPr>
        </p:nvSpPr>
        <p:spPr/>
        <p:txBody>
          <a:bodyPr/>
          <a:p>
            <a:endParaRPr altLang="en-US" lang="zh-CN"/>
          </a:p>
        </p:txBody>
      </p:sp>
      <p:sp>
        <p:nvSpPr>
          <p:cNvPr id="1048812" name="灯片编号占位符 3"/>
          <p:cNvSpPr>
            <a:spLocks noGrp="1"/>
          </p:cNvSpPr>
          <p:nvPr>
            <p:ph type="sldNum" sz="quarter" idx="12"/>
            <p:custDataLst>
              <p:tags r:id="rId6"/>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814" name="圆: 空心 5"/>
          <p:cNvSpPr/>
          <p:nvPr>
            <p:custDataLst>
              <p:tags r:id="rId1"/>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6"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8" name="圆: 空心 7"/>
          <p:cNvSpPr/>
          <p:nvPr>
            <p:custDataLst>
              <p:tags r:id="rId3"/>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20"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822"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4"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826"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43" name="直接连接符 10"/>
          <p:cNvCxnSpPr>
            <a:cxnSpLocks/>
          </p:cNvCxnSpPr>
          <p:nvPr>
            <p:custDataLst>
              <p:tags r:id="rId1"/>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828" name="圆: 空心 6"/>
          <p:cNvSpPr/>
          <p:nvPr>
            <p:custDataLst>
              <p:tags r:id="rId2"/>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0" name="圆: 空心 7"/>
          <p:cNvSpPr/>
          <p:nvPr>
            <p:custDataLst>
              <p:tags r:id="rId3"/>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2" name="圆: 空心 8"/>
          <p:cNvSpPr/>
          <p:nvPr>
            <p:custDataLst>
              <p:tags r:id="rId4"/>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34" name="副标题"/>
          <p:cNvSpPr txBox="1">
            <a:spLocks noGrp="1"/>
          </p:cNvSpPr>
          <p:nvPr>
            <p:ph type="body" idx="2" hasCustomPrompt="1"/>
            <p:custDataLst>
              <p:tags r:id="rId5"/>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838"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0"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42"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44"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6"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8"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45" name="直接连接符 9"/>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50" name="任意多边形 8"/>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2" name="任意多边形 13"/>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4" name="任意多边形 14"/>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856" name="任意多边形 15"/>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8" name="署名"/>
          <p:cNvSpPr txBox="1">
            <a:spLocks noGrp="1"/>
          </p:cNvSpPr>
          <p:nvPr>
            <p:ph type="body" idx="2"/>
            <p:custDataLst>
              <p:tags r:id="rId9"/>
            </p:custDataLst>
          </p:nvPr>
        </p:nvSpPr>
        <p:spPr>
          <a:xfrm>
            <a:off x="1843371" y="4248898"/>
            <a:ext cx="8310146"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860" name="标题"/>
          <p:cNvSpPr txBox="1">
            <a:spLocks noGrp="1"/>
          </p:cNvSpPr>
          <p:nvPr>
            <p:ph type="title" idx="1" hasCustomPrompt="1"/>
            <p:custDataLst>
              <p:tags r:id="rId10"/>
            </p:custDataLst>
          </p:nvPr>
        </p:nvSpPr>
        <p:spPr>
          <a:xfrm>
            <a:off x="1480185" y="2044065"/>
            <a:ext cx="8673465" cy="1704340"/>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8000" i="0" kern="1200" kumimoji="0" lang="en-US"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err="1">
                <a:sym typeface="+mn-ea"/>
              </a:rPr>
              <a:t>单击此处编辑标题</a:t>
            </a:r>
            <a:endParaRPr dirty="0">
              <a:sym typeface="+mn-ea"/>
            </a:endParaRPr>
          </a:p>
        </p:txBody>
      </p:sp>
      <p:sp>
        <p:nvSpPr>
          <p:cNvPr id="104886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86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7.xml"/><Relationship Id="rId13" Type="http://schemas.openxmlformats.org/officeDocument/2006/relationships/tags" Target="../tags/tag108.xml"/><Relationship Id="rId14" Type="http://schemas.openxmlformats.org/officeDocument/2006/relationships/tags" Target="../tags/tag109.xml"/><Relationship Id="rId15" Type="http://schemas.openxmlformats.org/officeDocument/2006/relationships/tags" Target="../tags/tag110.xml"/><Relationship Id="rId16" Type="http://schemas.openxmlformats.org/officeDocument/2006/relationships/tags" Target="../tags/tag111.xml"/><Relationship Id="rId17" Type="http://schemas.openxmlformats.org/officeDocument/2006/relationships/tags" Target="../tags/tag112.xml"/><Relationship Id="rId18" Type="http://schemas.openxmlformats.org/officeDocument/2006/relationships/tags" Target="../tags/tag113.xml"/><Relationship Id="rId19" Type="http://schemas.openxmlformats.org/officeDocument/2006/relationships/tags" Target="../tags/tag114.xml"/><Relationship Id="rId20" Type="http://schemas.openxmlformats.org/officeDocument/2006/relationships/tags" Target="../tags/tag115.xml"/><Relationship Id="rId21" Type="http://schemas.openxmlformats.org/officeDocument/2006/relationships/tags" Target="../tags/tag11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933" r:id="rId1"/>
    <p:sldLayoutId id="2147484934" r:id="rId2"/>
    <p:sldLayoutId id="2147484935" r:id="rId3"/>
    <p:sldLayoutId id="2147484936" r:id="rId4"/>
    <p:sldLayoutId id="2147484937" r:id="rId5"/>
    <p:sldLayoutId id="2147484938" r:id="rId6"/>
    <p:sldLayoutId id="2147484939" r:id="rId7"/>
    <p:sldLayoutId id="2147484940" r:id="rId8"/>
    <p:sldLayoutId id="2147484941" r:id="rId9"/>
    <p:sldLayoutId id="2147484942" r:id="rId10"/>
    <p:sldLayoutId id="214748494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54" name="圆: 空心 3"/>
          <p:cNvSpPr/>
          <p:nvPr>
            <p:custDataLst>
              <p:tags r:id="rId1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6" name="圆: 空心 4"/>
          <p:cNvSpPr/>
          <p:nvPr>
            <p:custDataLst>
              <p:tags r:id="rId1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8" name="圆: 空心 5"/>
          <p:cNvSpPr/>
          <p:nvPr>
            <p:custDataLst>
              <p:tags r:id="rId1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660" name="日期占位符 11"/>
          <p:cNvSpPr>
            <a:spLocks noGrp="1"/>
          </p:cNvSpPr>
          <p:nvPr>
            <p:ph type="dt" sz="half" idx="10"/>
            <p:custDataLst>
              <p:tags r:id="rId16"/>
            </p:custDataLst>
          </p:nvPr>
        </p:nvSpPr>
        <p:spPr>
          <a:xfrm>
            <a:off x="838200" y="6356350"/>
            <a:ext cx="2743200" cy="365125"/>
          </a:xfrm>
        </p:spPr>
        <p:txBody>
          <a:bodyPr/>
          <a:lstStyle>
            <a:lvl1pPr>
              <a:defRPr>
                <a:solidFill>
                  <a:schemeClr val="tx1"/>
                </a:solidFill>
                <a:cs typeface="MiSans" panose="00000500000000000000" charset="-122"/>
              </a:defRPr>
            </a:lvl1pPr>
          </a:lstStyle>
          <a:p>
            <a:fld id="{297C79FE-DCC0-4620-A566-16CA7A0CE41F}" type="datetimeFigureOut">
              <a:rPr altLang="en-US" lang="zh-CN" smtClean="0"/>
            </a:fld>
            <a:endParaRPr altLang="en-US" dirty="0" lang="zh-CN"/>
          </a:p>
        </p:txBody>
      </p:sp>
      <p:sp>
        <p:nvSpPr>
          <p:cNvPr id="1048662" name="页脚占位符 12"/>
          <p:cNvSpPr>
            <a:spLocks noGrp="1"/>
          </p:cNvSpPr>
          <p:nvPr>
            <p:ph type="ftr" sz="quarter" idx="11"/>
            <p:custDataLst>
              <p:tags r:id="rId17"/>
            </p:custDataLst>
          </p:nvPr>
        </p:nvSpPr>
        <p:spPr>
          <a:xfrm>
            <a:off x="4038600" y="6356350"/>
            <a:ext cx="4114800" cy="365125"/>
          </a:xfrm>
        </p:spPr>
        <p:txBody>
          <a:bodyPr/>
          <a:lstStyle>
            <a:lvl1pPr>
              <a:defRPr>
                <a:solidFill>
                  <a:schemeClr val="tx1"/>
                </a:solidFill>
                <a:cs typeface="MiSans" panose="00000500000000000000" charset="-122"/>
              </a:defRPr>
            </a:lvl1pPr>
          </a:lstStyle>
          <a:p>
            <a:endParaRPr altLang="en-US" lang="zh-CN"/>
          </a:p>
        </p:txBody>
      </p:sp>
      <p:sp>
        <p:nvSpPr>
          <p:cNvPr id="1048664" name="灯片编号占位符 13"/>
          <p:cNvSpPr>
            <a:spLocks noGrp="1"/>
          </p:cNvSpPr>
          <p:nvPr>
            <p:ph type="sldNum" sz="quarter" idx="12"/>
            <p:custDataLst>
              <p:tags r:id="rId18"/>
            </p:custDataLst>
          </p:nvPr>
        </p:nvSpPr>
        <p:spPr>
          <a:xfrm>
            <a:off x="8610600" y="6356350"/>
            <a:ext cx="2743200" cy="365125"/>
          </a:xfrm>
        </p:spPr>
        <p:txBody>
          <a:bodyPr/>
          <a:lstStyle>
            <a:lvl1pPr>
              <a:defRPr>
                <a:solidFill>
                  <a:schemeClr val="tx1"/>
                </a:solidFill>
                <a:cs typeface="MiSans" panose="00000500000000000000" charset="-122"/>
              </a:defRPr>
            </a:lvl1pPr>
          </a:lstStyle>
          <a:p>
            <a:fld id="{515A922F-1294-4387-9CB3-FCC8465D972A}" type="slidenum">
              <a:rPr altLang="en-US" lang="zh-CN" smtClean="0"/>
            </a:fld>
            <a:endParaRPr altLang="en-US" lang="zh-CN"/>
          </a:p>
        </p:txBody>
      </p:sp>
      <p:sp>
        <p:nvSpPr>
          <p:cNvPr id="1048666" name="标题占位符 2"/>
          <p:cNvSpPr>
            <a:spLocks noGrp="1"/>
          </p:cNvSpPr>
          <p:nvPr>
            <p:ph type="title"/>
            <p:custDataLst>
              <p:tags r:id="rId19"/>
            </p:custDataLst>
          </p:nvPr>
        </p:nvSpPr>
        <p:spPr>
          <a:xfrm>
            <a:off x="838200" y="365126"/>
            <a:ext cx="10515600" cy="1199196"/>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8" name="文本占位符 3"/>
          <p:cNvSpPr>
            <a:spLocks noGrp="1"/>
          </p:cNvSpPr>
          <p:nvPr>
            <p:ph type="body" idx="1"/>
            <p:custDataLst>
              <p:tags r:id="rId20"/>
            </p:custDataLst>
          </p:nvPr>
        </p:nvSpPr>
        <p:spPr>
          <a:xfrm>
            <a:off x="838200" y="1638300"/>
            <a:ext cx="10515600" cy="4538663"/>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Tx/>
              <a:buSzTx/>
              <a:buChar char="●"/>
            </a:pPr>
            <a:r>
              <a:rPr altLang="en-US" dirty="0" lang="zh-CN"/>
              <a:t>单击此处编辑母版文本样式</a:t>
            </a:r>
            <a:endParaRPr altLang="en-US" dirty="0" lang="zh-CN"/>
          </a:p>
          <a:p>
            <a:pPr fontAlgn="auto" indent="-231775" lvl="1" marL="449580" marR="0">
              <a:lnSpc>
                <a:spcPct val="120000"/>
              </a:lnSpc>
              <a:spcBef>
                <a:spcPts val="1200"/>
              </a:spcBef>
              <a:spcAft>
                <a:spcPts val="0"/>
              </a:spcAft>
              <a:buChar char="●"/>
              <a:tabLst>
                <a:tab algn="l" pos="1609725"/>
              </a:tabLst>
            </a:pPr>
            <a:r>
              <a:rPr altLang="en-US" dirty="0" lang="zh-CN"/>
              <a:t>二级</a:t>
            </a:r>
            <a:endParaRPr altLang="en-US" dirty="0" lang="zh-CN"/>
          </a:p>
          <a:p>
            <a:pPr fontAlgn="auto" indent="-276225" lvl="2" marL="719455" marR="0">
              <a:lnSpc>
                <a:spcPct val="120000"/>
              </a:lnSpc>
              <a:spcBef>
                <a:spcPts val="1200"/>
              </a:spcBef>
              <a:spcAft>
                <a:spcPts val="0"/>
              </a:spcAft>
              <a:buChar char="●"/>
            </a:pPr>
            <a:r>
              <a:rPr altLang="en-US" dirty="0" lang="zh-CN"/>
              <a:t>三级</a:t>
            </a:r>
            <a:endParaRPr altLang="en-US" dirty="0" lang="zh-CN"/>
          </a:p>
          <a:p>
            <a:pPr fontAlgn="auto" indent="-262255" lvl="3" marL="987425" marR="0">
              <a:lnSpc>
                <a:spcPct val="120000"/>
              </a:lnSpc>
              <a:spcBef>
                <a:spcPts val="1200"/>
              </a:spcBef>
              <a:spcAft>
                <a:spcPts val="0"/>
              </a:spcAft>
              <a:buFont typeface="Wingdings" panose="05000000000000000000" charset="0"/>
              <a:buChar char=""/>
              <a:tabLst>
                <a:tab algn="l" pos="899795"/>
              </a:tabLst>
            </a:pPr>
            <a:r>
              <a:rPr altLang="en-US" dirty="0" lang="zh-CN"/>
              <a:t>四级</a:t>
            </a:r>
            <a:endParaRPr altLang="en-US" dirty="0" lang="zh-CN"/>
          </a:p>
          <a:p>
            <a:pPr fontAlgn="auto" indent="-262255" lvl="4" marL="1256030" marR="0">
              <a:lnSpc>
                <a:spcPct val="120000"/>
              </a:lnSpc>
              <a:spcBef>
                <a:spcPts val="1200"/>
              </a:spcBef>
              <a:spcAft>
                <a:spcPts val="0"/>
              </a:spcAft>
            </a:pPr>
            <a:r>
              <a:rPr altLang="en-US" dirty="0" lang="zh-CN"/>
              <a:t>五级</a:t>
            </a:r>
            <a:endParaRPr altLang="en-US" dirty="0" lang="zh-CN"/>
          </a:p>
        </p:txBody>
      </p:sp>
      <p:sp>
        <p:nvSpPr>
          <p:cNvPr id="1048670" name="KSO_TEMPLATE" hidden="1"/>
          <p:cNvSpPr/>
          <p:nvPr userDrawn="1">
            <p:custDataLst>
              <p:tags r:id="rId21"/>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600" i="0" kern="1200" kumimoji="0" lang="zh-CN" normalizeH="0" spc="300" strike="noStrike" u="none" smtClean="0">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tags" Target="../tags/tag146.xml"/><Relationship Id="rId6" Type="http://schemas.openxmlformats.org/officeDocument/2006/relationships/tags" Target="../tags/tag147.xml"/><Relationship Id="rId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tags" Target="../tags/tag160.xml"/><Relationship Id="rId14" Type="http://schemas.openxmlformats.org/officeDocument/2006/relationships/tags" Target="../tags/tag161.xml"/><Relationship Id="rId15" Type="http://schemas.openxmlformats.org/officeDocument/2006/relationships/tags" Target="../tags/tag162.xml"/><Relationship Id="rId16" Type="http://schemas.openxmlformats.org/officeDocument/2006/relationships/tags" Target="../tags/tag163.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tags" Target="../tags/tag211.xml"/><Relationship Id="rId10" Type="http://schemas.openxmlformats.org/officeDocument/2006/relationships/tags" Target="../tags/tag212.xml"/><Relationship Id="rId11" Type="http://schemas.openxmlformats.org/officeDocument/2006/relationships/tags" Target="../tags/tag213.xml"/><Relationship Id="rId12" Type="http://schemas.openxmlformats.org/officeDocument/2006/relationships/tags" Target="../tags/tag214.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tags" Target="../tags/tag238.xml"/><Relationship Id="rId10" Type="http://schemas.openxmlformats.org/officeDocument/2006/relationships/tags" Target="../tags/tag239.xml"/><Relationship Id="rId11" Type="http://schemas.openxmlformats.org/officeDocument/2006/relationships/tags" Target="../tags/tag240.xml"/><Relationship Id="rId12" Type="http://schemas.openxmlformats.org/officeDocument/2006/relationships/tags" Target="../tags/tag241.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tags" Target="../tags/tag250.xml"/><Relationship Id="rId10" Type="http://schemas.openxmlformats.org/officeDocument/2006/relationships/tags" Target="../tags/tag251.xml"/><Relationship Id="rId11" Type="http://schemas.openxmlformats.org/officeDocument/2006/relationships/tags" Target="../tags/tag252.xml"/><Relationship Id="rId12" Type="http://schemas.openxmlformats.org/officeDocument/2006/relationships/tags" Target="../tags/tag253.xml"/><Relationship Id="rId13" Type="http://schemas.openxmlformats.org/officeDocument/2006/relationships/tags" Target="../tags/tag254.xml"/><Relationship Id="rId14" Type="http://schemas.openxmlformats.org/officeDocument/2006/relationships/tags" Target="../tags/tag255.xml"/><Relationship Id="rId15" Type="http://schemas.openxmlformats.org/officeDocument/2006/relationships/tags" Target="../tags/tag256.xml"/><Relationship Id="rId16" Type="http://schemas.openxmlformats.org/officeDocument/2006/relationships/tags" Target="../tags/tag257.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tags" Target="../tags/tag266.xml"/><Relationship Id="rId10" Type="http://schemas.openxmlformats.org/officeDocument/2006/relationships/tags" Target="../tags/tag267.xml"/><Relationship Id="rId11" Type="http://schemas.openxmlformats.org/officeDocument/2006/relationships/tags" Target="../tags/tag268.xml"/><Relationship Id="rId12" Type="http://schemas.openxmlformats.org/officeDocument/2006/relationships/tags" Target="../tags/tag269.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48650" name="文本占位符 13"/>
          <p:cNvSpPr>
            <a:spLocks noGrp="1"/>
          </p:cNvSpPr>
          <p:nvPr>
            <p:ph type="body" idx="2"/>
            <p:custDataLst>
              <p:tags r:id="rId2"/>
            </p:custDataLst>
          </p:nvPr>
        </p:nvSpPr>
        <p:spPr/>
        <p:txBody>
          <a:bodyPr/>
          <a:p>
            <a:r>
              <a:rPr altLang="en-US" lang="zh-CN"/>
              <a:t/>
            </a:r>
            <a:endParaRPr altLang="en-US" lang="zh-CN"/>
          </a:p>
        </p:txBody>
      </p:sp>
      <p:sp>
        <p:nvSpPr>
          <p:cNvPr id="1048652" name="标题 14"/>
          <p:cNvSpPr>
            <a:spLocks noGrp="1"/>
          </p:cNvSpPr>
          <p:nvPr>
            <p:ph type="title" idx="1"/>
            <p:custDataLst>
              <p:tags r:id="rId3"/>
            </p:custDataLst>
          </p:nvPr>
        </p:nvSpPr>
        <p:spPr/>
        <p:txBody>
          <a:bodyPr>
            <a:normAutofit fontScale="90000"/>
          </a:bodyPr>
          <a:p>
            <a:r>
              <a:rPr altLang="en-US" lang="zh-CN"/>
              <a:t>人工智能在能源供应和能源效率优化中的应用与展望</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4" name="文本占位符 2"/>
          <p:cNvSpPr>
            <a:spLocks noGrp="1"/>
          </p:cNvSpPr>
          <p:nvPr>
            <p:ph type="body" idx="2"/>
            <p:custDataLst>
              <p:tags r:id="rId1"/>
            </p:custDataLst>
          </p:nvPr>
        </p:nvSpPr>
        <p:spPr/>
        <p:txBody>
          <a:bodyPr/>
          <a:p>
            <a:r>
              <a:rPr altLang="en-US" lang="zh-CN"/>
              <a:t>CONTENTS</a:t>
            </a:r>
            <a:endParaRPr altLang="en-US" lang="zh-CN"/>
          </a:p>
        </p:txBody>
      </p:sp>
      <p:sp>
        <p:nvSpPr>
          <p:cNvPr id="1048896" name="标题 7"/>
          <p:cNvSpPr>
            <a:spLocks noGrp="1"/>
          </p:cNvSpPr>
          <p:nvPr>
            <p:ph type="title" idx="1"/>
            <p:custDataLst>
              <p:tags r:id="rId2"/>
            </p:custDataLst>
          </p:nvPr>
        </p:nvSpPr>
        <p:spPr/>
        <p:txBody>
          <a:bodyPr>
            <a:normAutofit fontScale="90000"/>
          </a:bodyPr>
          <a:p>
            <a:r>
              <a:rPr altLang="en-US" lang="zh-CN"/>
              <a:t>目录</a:t>
            </a:r>
            <a:endParaRPr altLang="en-US" lang="zh-CN"/>
          </a:p>
        </p:txBody>
      </p:sp>
      <p:cxnSp>
        <p:nvCxnSpPr>
          <p:cNvPr id="3145749" name="直接连接符 6"/>
          <p:cNvCxnSpPr>
            <a:cxnSpLocks/>
          </p:cNvCxnSpPr>
          <p:nvPr>
            <p:custDataLst>
              <p:tags r:id="rId3"/>
            </p:custDataLst>
          </p:nvPr>
        </p:nvCxnSpPr>
        <p:spPr>
          <a:xfrm>
            <a:off x="2662518" y="0"/>
            <a:ext cx="0" cy="5311588"/>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cxnSp>
        <p:nvCxnSpPr>
          <p:cNvPr id="3145751" name="直接连接符 40"/>
          <p:cNvCxnSpPr>
            <a:cxnSpLocks/>
          </p:cNvCxnSpPr>
          <p:nvPr>
            <p:custDataLst>
              <p:tags r:id="rId4"/>
            </p:custDataLst>
          </p:nvPr>
        </p:nvCxnSpPr>
        <p:spPr>
          <a:xfrm>
            <a:off x="5029200" y="0"/>
            <a:ext cx="0" cy="5311588"/>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cxnSp>
        <p:nvCxnSpPr>
          <p:cNvPr id="3145753" name="直接连接符 47"/>
          <p:cNvCxnSpPr>
            <a:cxnSpLocks/>
          </p:cNvCxnSpPr>
          <p:nvPr>
            <p:custDataLst>
              <p:tags r:id="rId5"/>
            </p:custDataLst>
          </p:nvPr>
        </p:nvCxnSpPr>
        <p:spPr>
          <a:xfrm>
            <a:off x="7395882" y="0"/>
            <a:ext cx="0" cy="5311588"/>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cxnSp>
        <p:nvCxnSpPr>
          <p:cNvPr id="3145755" name="直接连接符 54"/>
          <p:cNvCxnSpPr>
            <a:cxnSpLocks/>
          </p:cNvCxnSpPr>
          <p:nvPr>
            <p:custDataLst>
              <p:tags r:id="rId6"/>
            </p:custDataLst>
          </p:nvPr>
        </p:nvCxnSpPr>
        <p:spPr>
          <a:xfrm>
            <a:off x="9762564" y="0"/>
            <a:ext cx="0" cy="5311588"/>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7"/>
            </p:custDataLst>
          </p:nvPr>
        </p:nvSpPr>
        <p:spPr>
          <a:xfrm>
            <a:off x="2662517" y="2268706"/>
            <a:ext cx="1642782" cy="1101049"/>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01.</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0" name="标题"/>
          <p:cNvSpPr txBox="1"/>
          <p:nvPr>
            <p:custDataLst>
              <p:tags r:id="rId8"/>
            </p:custDataLst>
          </p:nvPr>
        </p:nvSpPr>
        <p:spPr>
          <a:xfrm>
            <a:off x="2819400" y="3510915"/>
            <a:ext cx="2173605" cy="2783840"/>
          </a:xfrm>
          <a:prstGeom prst="rect"/>
          <a:noFill/>
        </p:spPr>
        <p:txBody>
          <a:bodyPr anchor="t" bIns="0" lIns="0" rIns="0" rtlCol="0" tIns="0" wrap="square">
            <a:normAutofit/>
          </a:bodyPr>
          <a:p>
            <a:r>
              <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添加</a:t>
            </a:r>
            <a:endPar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a:p>
            <a:r>
              <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目录文本</a:t>
            </a:r>
            <a:endPar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sp>
        <p:nvSpPr>
          <p:cNvPr id="1048902" name="序号"/>
          <p:cNvSpPr txBox="1"/>
          <p:nvPr>
            <p:custDataLst>
              <p:tags r:id="rId9"/>
            </p:custDataLst>
          </p:nvPr>
        </p:nvSpPr>
        <p:spPr>
          <a:xfrm>
            <a:off x="5029199" y="2268706"/>
            <a:ext cx="1642782" cy="1101049"/>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02.</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4" name="标题"/>
          <p:cNvSpPr txBox="1"/>
          <p:nvPr>
            <p:custDataLst>
              <p:tags r:id="rId10"/>
            </p:custDataLst>
          </p:nvPr>
        </p:nvSpPr>
        <p:spPr>
          <a:xfrm>
            <a:off x="5186045" y="3510915"/>
            <a:ext cx="2173605" cy="2783840"/>
          </a:xfrm>
          <a:prstGeom prst="rect"/>
          <a:noFill/>
        </p:spPr>
        <p:txBody>
          <a:bodyPr anchor="t" bIns="0" lIns="0" rIns="0" rtlCol="0" tIns="0" wrap="square">
            <a:normAutofit/>
          </a:bodyPr>
          <a:p>
            <a:r>
              <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人工智能在能源供应中的应用</a:t>
            </a:r>
            <a:endPar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sp>
        <p:nvSpPr>
          <p:cNvPr id="1048906" name="序号"/>
          <p:cNvSpPr txBox="1"/>
          <p:nvPr>
            <p:custDataLst>
              <p:tags r:id="rId11"/>
            </p:custDataLst>
          </p:nvPr>
        </p:nvSpPr>
        <p:spPr>
          <a:xfrm>
            <a:off x="7395881" y="2268706"/>
            <a:ext cx="1642782" cy="1101049"/>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03.</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8" name="标题"/>
          <p:cNvSpPr txBox="1"/>
          <p:nvPr>
            <p:custDataLst>
              <p:tags r:id="rId12"/>
            </p:custDataLst>
          </p:nvPr>
        </p:nvSpPr>
        <p:spPr>
          <a:xfrm>
            <a:off x="7552690" y="3510915"/>
            <a:ext cx="2173605" cy="2783840"/>
          </a:xfrm>
          <a:prstGeom prst="rect"/>
          <a:noFill/>
        </p:spPr>
        <p:txBody>
          <a:bodyPr anchor="t" bIns="0" lIns="0" rIns="0" rtlCol="0" tIns="0" wrap="square">
            <a:normAutofit/>
          </a:bodyPr>
          <a:p>
            <a:r>
              <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人工智能在能源效率优化中的应用</a:t>
            </a:r>
            <a:endPar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sp>
        <p:nvSpPr>
          <p:cNvPr id="1048910" name="序号"/>
          <p:cNvSpPr txBox="1"/>
          <p:nvPr>
            <p:custDataLst>
              <p:tags r:id="rId13"/>
            </p:custDataLst>
          </p:nvPr>
        </p:nvSpPr>
        <p:spPr>
          <a:xfrm>
            <a:off x="9762564" y="2268706"/>
            <a:ext cx="1642782" cy="1101049"/>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04.</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2" name="标题"/>
          <p:cNvSpPr txBox="1"/>
          <p:nvPr>
            <p:custDataLst>
              <p:tags r:id="rId14"/>
            </p:custDataLst>
          </p:nvPr>
        </p:nvSpPr>
        <p:spPr>
          <a:xfrm>
            <a:off x="9919335" y="3510915"/>
            <a:ext cx="2173605" cy="2783840"/>
          </a:xfrm>
          <a:prstGeom prst="rect"/>
          <a:noFill/>
        </p:spPr>
        <p:txBody>
          <a:bodyPr anchor="t" bIns="0" lIns="0" rIns="0" rtlCol="0" tIns="0" wrap="square">
            <a:normAutofit fontScale="96875"/>
          </a:bodyPr>
          <a:p>
            <a:r>
              <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人工智能在能源供应和能源效率优化中的展望</a:t>
            </a:r>
            <a:endPar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spTree>
    <p:custDataLst>
      <p:tags r:id="rId1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52" name="文本占位符 2"/>
          <p:cNvSpPr>
            <a:spLocks noGrp="1"/>
          </p:cNvSpPr>
          <p:nvPr>
            <p:ph type="body" idx="2"/>
            <p:custDataLst>
              <p:tags r:id="rId1"/>
            </p:custDataLst>
          </p:nvPr>
        </p:nvSpPr>
        <p:spPr/>
        <p:txBody>
          <a:bodyPr>
            <a:normAutofit fontScale="96875"/>
          </a:bodyPr>
          <a:p>
            <a:r>
              <a:rPr altLang="en-US" lang="zh-CN"/>
              <a:t>PART ONE</a:t>
            </a:r>
            <a:endParaRPr altLang="en-US" lang="zh-CN"/>
          </a:p>
        </p:txBody>
      </p:sp>
      <p:sp>
        <p:nvSpPr>
          <p:cNvPr id="1048954" name="标题 6"/>
          <p:cNvSpPr>
            <a:spLocks noGrp="1"/>
          </p:cNvSpPr>
          <p:nvPr>
            <p:ph type="title" idx="1"/>
            <p:custDataLst>
              <p:tags r:id="rId2"/>
            </p:custDataLst>
          </p:nvPr>
        </p:nvSpPr>
        <p:spPr/>
        <p:txBody>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22" name="文本占位符 2"/>
          <p:cNvSpPr>
            <a:spLocks noGrp="1"/>
          </p:cNvSpPr>
          <p:nvPr>
            <p:ph type="body" idx="2"/>
            <p:custDataLst>
              <p:tags r:id="rId1"/>
            </p:custDataLst>
          </p:nvPr>
        </p:nvSpPr>
        <p:spPr/>
        <p:txBody>
          <a:bodyPr>
            <a:normAutofit fontScale="96875"/>
          </a:bodyPr>
          <a:p>
            <a:r>
              <a:rPr altLang="en-US" lang="zh-CN"/>
              <a:t>PART TWO</a:t>
            </a:r>
            <a:endParaRPr altLang="en-US" lang="zh-CN"/>
          </a:p>
        </p:txBody>
      </p:sp>
      <p:sp>
        <p:nvSpPr>
          <p:cNvPr id="1049024" name="标题 6"/>
          <p:cNvSpPr>
            <a:spLocks noGrp="1"/>
          </p:cNvSpPr>
          <p:nvPr>
            <p:ph type="title" idx="1"/>
            <p:custDataLst>
              <p:tags r:id="rId2"/>
            </p:custDataLst>
          </p:nvPr>
        </p:nvSpPr>
        <p:spPr/>
        <p:txBody>
          <a:bodyPr>
            <a:normAutofit fontScale="93333"/>
          </a:bodyPr>
          <a:p>
            <a:r>
              <a:rPr altLang="en-US" lang="zh-CN"/>
              <a:t>人工智能在能源供应中的应用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38" name="标题 2"/>
          <p:cNvSpPr>
            <a:spLocks noGrp="1"/>
          </p:cNvSpPr>
          <p:nvPr>
            <p:ph type="title" idx="5"/>
          </p:nvPr>
        </p:nvSpPr>
        <p:spPr/>
        <p:txBody>
          <a:bodyPr>
            <a:normAutofit fontScale="90000"/>
          </a:bodyPr>
          <a:p>
            <a:r>
              <a:rPr altLang="en-US" lang="zh-CN"/>
              <a:t>智能预测与调度</a:t>
            </a:r>
            <a:endParaRPr altLang="en-US" lang="zh-CN"/>
          </a:p>
        </p:txBody>
      </p:sp>
      <p:sp>
        <p:nvSpPr>
          <p:cNvPr id="1049140" name="任意多边形 20"/>
          <p:cNvSpPr/>
          <p:nvPr>
            <p:custDataLst>
              <p:tags r:id="rId1"/>
            </p:custDataLst>
          </p:nvPr>
        </p:nvSpPr>
        <p:spPr>
          <a:xfrm rot="2700000">
            <a:off x="4209652" y="1489748"/>
            <a:ext cx="1277347" cy="1279566"/>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42" name="文本框 24"/>
          <p:cNvSpPr txBox="1"/>
          <p:nvPr>
            <p:custDataLst>
              <p:tags r:id="rId2"/>
            </p:custDataLst>
          </p:nvPr>
        </p:nvSpPr>
        <p:spPr bwMode="auto">
          <a:xfrm>
            <a:off x="3855792" y="3219300"/>
            <a:ext cx="1986804" cy="3030279"/>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智能预测：利用人工智能技术对能源供应进行预测，包括需求预测、供应预测和价格预测，以优化能源调度和减少能源浪费。</a:t>
            </a:r>
            <a:endParaRPr altLang="en-US" dirty="0" sz="2000" lang="zh-CN" spc="150">
              <a:solidFill>
                <a:schemeClr val="tx1">
                  <a:lumMod val="75000"/>
                  <a:lumOff val="25000"/>
                </a:schemeClr>
              </a:solidFill>
              <a:latin typeface="+mn-ea"/>
              <a:sym typeface="+mn-ea"/>
            </a:endParaRPr>
          </a:p>
        </p:txBody>
      </p:sp>
      <p:sp>
        <p:nvSpPr>
          <p:cNvPr id="1049144" name="矩形 42"/>
          <p:cNvSpPr/>
          <p:nvPr>
            <p:custDataLst>
              <p:tags r:id="rId3"/>
            </p:custDataLst>
          </p:nvPr>
        </p:nvSpPr>
        <p:spPr>
          <a:xfrm>
            <a:off x="3987431" y="2843282"/>
            <a:ext cx="1723347" cy="12203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46" name="任意多边形 18"/>
          <p:cNvSpPr/>
          <p:nvPr>
            <p:custDataLst>
              <p:tags r:id="rId4"/>
            </p:custDataLst>
          </p:nvPr>
        </p:nvSpPr>
        <p:spPr>
          <a:xfrm rot="5400000">
            <a:off x="6699060" y="1489748"/>
            <a:ext cx="1277347" cy="1279566"/>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48" name="文本框 27"/>
          <p:cNvSpPr txBox="1"/>
          <p:nvPr>
            <p:custDataLst>
              <p:tags r:id="rId5"/>
            </p:custDataLst>
          </p:nvPr>
        </p:nvSpPr>
        <p:spPr bwMode="auto">
          <a:xfrm>
            <a:off x="6343896" y="3219300"/>
            <a:ext cx="1986804" cy="3030279"/>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智能调度：通过人工智能技术对能源供应进行实时监控和调度，确保能源的稳定供应和高效利用，同时降低能源运输和分配成本。</a:t>
            </a:r>
            <a:endParaRPr altLang="en-US" dirty="0" sz="2000" lang="zh-CN" spc="150">
              <a:solidFill>
                <a:schemeClr val="tx1">
                  <a:lumMod val="75000"/>
                  <a:lumOff val="25000"/>
                </a:schemeClr>
              </a:solidFill>
              <a:latin typeface="+mn-ea"/>
              <a:sym typeface="+mn-ea"/>
            </a:endParaRPr>
          </a:p>
        </p:txBody>
      </p:sp>
      <p:sp>
        <p:nvSpPr>
          <p:cNvPr id="1049150" name="矩形 43"/>
          <p:cNvSpPr/>
          <p:nvPr>
            <p:custDataLst>
              <p:tags r:id="rId6"/>
            </p:custDataLst>
          </p:nvPr>
        </p:nvSpPr>
        <p:spPr>
          <a:xfrm>
            <a:off x="6475535" y="2843282"/>
            <a:ext cx="1723347" cy="12203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02" name="标题 2"/>
          <p:cNvSpPr>
            <a:spLocks noGrp="1"/>
          </p:cNvSpPr>
          <p:nvPr>
            <p:ph type="title" idx="5"/>
          </p:nvPr>
        </p:nvSpPr>
        <p:spPr/>
        <p:txBody>
          <a:bodyPr>
            <a:normAutofit fontScale="91667"/>
          </a:bodyPr>
          <a:p>
            <a:r>
              <a:rPr altLang="en-US" lang="zh-CN"/>
              <a:t>分布式能源管理</a:t>
            </a:r>
            <a:endParaRPr altLang="en-US" lang="zh-CN"/>
          </a:p>
        </p:txBody>
      </p:sp>
      <p:sp>
        <p:nvSpPr>
          <p:cNvPr id="104920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分布式能源管理系统的组成：能源采集器、能源路由器、能源管理系统</a:t>
            </a:r>
            <a:endParaRPr altLang="zh-CN" dirty="0" lang="en-US">
              <a:solidFill>
                <a:schemeClr val="dk1">
                  <a:lumMod val="80000"/>
                  <a:lumOff val="20000"/>
                </a:schemeClr>
              </a:solidFill>
              <a:latin typeface="+mn-ea"/>
              <a:sym typeface="+mn-ea"/>
            </a:endParaRPr>
          </a:p>
        </p:txBody>
      </p:sp>
      <p:sp>
        <p:nvSpPr>
          <p:cNvPr id="104921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分布式能源的种类：太阳能、风能、地热能等</a:t>
            </a:r>
            <a:endParaRPr altLang="en-US" dirty="0" lang="zh-CN">
              <a:solidFill>
                <a:schemeClr val="dk1">
                  <a:lumMod val="80000"/>
                  <a:lumOff val="20000"/>
                </a:schemeClr>
              </a:solidFill>
              <a:latin typeface="+mn-ea"/>
              <a:sym typeface="+mn-ea"/>
            </a:endParaRPr>
          </a:p>
        </p:txBody>
      </p:sp>
      <p:sp>
        <p:nvSpPr>
          <p:cNvPr id="104922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分布式能源的优点：灵活性、可扩展性、高效率、安全性</a:t>
            </a:r>
            <a:endParaRPr altLang="en-US" dirty="0" lang="zh-CN">
              <a:solidFill>
                <a:schemeClr val="dk1">
                  <a:lumMod val="80000"/>
                  <a:lumOff val="20000"/>
                </a:schemeClr>
              </a:solidFill>
              <a:latin typeface="+mn-ea"/>
              <a:sym typeface="+mn-ea"/>
            </a:endParaRPr>
          </a:p>
        </p:txBody>
      </p:sp>
      <p:sp>
        <p:nvSpPr>
          <p:cNvPr id="104922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分布式能源管理系统的功能：能源监控、能源调度、能源优化</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86" name="标题 2"/>
          <p:cNvSpPr>
            <a:spLocks noGrp="1"/>
          </p:cNvSpPr>
          <p:nvPr>
            <p:ph type="title" idx="5"/>
          </p:nvPr>
        </p:nvSpPr>
        <p:spPr/>
        <p:txBody>
          <a:bodyPr>
            <a:normAutofit fontScale="91667"/>
          </a:bodyPr>
          <a:p>
            <a:r>
              <a:rPr altLang="en-US" lang="zh-CN"/>
              <a:t>智能电网与储能技术</a:t>
            </a:r>
            <a:endParaRPr altLang="en-US" lang="zh-CN"/>
          </a:p>
        </p:txBody>
      </p:sp>
      <p:sp>
        <p:nvSpPr>
          <p:cNvPr id="104928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9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9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9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96" name="文本框 3"/>
          <p:cNvSpPr txBox="1"/>
          <p:nvPr>
            <p:custDataLst>
              <p:tags r:id="rId5"/>
            </p:custDataLst>
          </p:nvPr>
        </p:nvSpPr>
        <p:spPr>
          <a:xfrm>
            <a:off x="3159684" y="4727038"/>
            <a:ext cx="3135568" cy="1373904"/>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储能技术：通过电池、超级电容器等储能设备，将多余的电能储存起来，在需要时释放，提高能源利用效率。</a:t>
            </a:r>
            <a:endParaRPr altLang="en-US" sz="1400" lang="zh-CN" spc="150">
              <a:solidFill>
                <a:schemeClr val="tx1"/>
              </a:solidFill>
              <a:effectLst/>
              <a:latin typeface="+mn-ea"/>
              <a:sym typeface="+mn-ea"/>
            </a:endParaRPr>
          </a:p>
        </p:txBody>
      </p:sp>
      <p:sp>
        <p:nvSpPr>
          <p:cNvPr id="104929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智能电网：利用人工智能技术对电网进行实时监测、分析和优化，提高电力供应的稳定性和可靠性。</a:t>
            </a:r>
            <a:endParaRPr altLang="en-US" dirty="0" sz="1400" lang="zh-CN" spc="150">
              <a:solidFill>
                <a:schemeClr val="tx1"/>
              </a:solidFill>
              <a:effectLst/>
              <a:latin typeface="+mn-ea"/>
              <a:sym typeface="+mn-ea"/>
            </a:endParaRPr>
          </a:p>
        </p:txBody>
      </p:sp>
      <p:sp>
        <p:nvSpPr>
          <p:cNvPr id="1049300" name="文本框 7"/>
          <p:cNvSpPr txBox="1"/>
          <p:nvPr>
            <p:custDataLst>
              <p:tags r:id="rId7"/>
            </p:custDataLst>
          </p:nvPr>
        </p:nvSpPr>
        <p:spPr>
          <a:xfrm>
            <a:off x="5830821" y="1639940"/>
            <a:ext cx="3135568" cy="1414443"/>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智能调度：利用人工智能技术对电力供应进行智能调度，根据需求变化及时调整电力供应量，降低能源浪费。</a:t>
            </a:r>
            <a:endParaRPr altLang="en-US" sz="1400" lang="zh-CN" spc="150">
              <a:solidFill>
                <a:schemeClr val="tx1"/>
              </a:solidFill>
              <a:effectLst/>
              <a:latin typeface="+mn-ea"/>
              <a:sym typeface="+mn-ea"/>
            </a:endParaRPr>
          </a:p>
        </p:txBody>
      </p:sp>
      <p:sp>
        <p:nvSpPr>
          <p:cNvPr id="104930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智能充电桩：利用人工智能技术对充电桩进行智能管理，实现快速充电和有序充电，提高充电效率。</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54" name="标题 2"/>
          <p:cNvSpPr>
            <a:spLocks noGrp="1"/>
          </p:cNvSpPr>
          <p:nvPr>
            <p:ph type="title" idx="5"/>
          </p:nvPr>
        </p:nvSpPr>
        <p:spPr/>
        <p:txBody>
          <a:bodyPr>
            <a:normAutofit fontScale="91667"/>
          </a:bodyPr>
          <a:p>
            <a:r>
              <a:rPr altLang="en-US" lang="zh-CN"/>
              <a:t>能源互联网与物联网技术</a:t>
            </a:r>
            <a:endParaRPr altLang="en-US" lang="zh-CN"/>
          </a:p>
        </p:txBody>
      </p:sp>
      <p:sp>
        <p:nvSpPr>
          <p:cNvPr id="104935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5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6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6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6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7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人工智能在能源互联网中的角色和作用</a:t>
            </a:r>
            <a:endParaRPr altLang="en-US" dirty="0" sz="2400" lang="zh-CN">
              <a:latin typeface="+mn-ea"/>
              <a:ea typeface="+mn-ea"/>
            </a:endParaRPr>
          </a:p>
        </p:txBody>
      </p:sp>
      <p:sp>
        <p:nvSpPr>
          <p:cNvPr id="104937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案例分析：人工智能在能源互联网中的应用实践</a:t>
            </a:r>
            <a:endParaRPr altLang="en-US" dirty="0" sz="2400" lang="zh-CN">
              <a:latin typeface="+mn-ea"/>
              <a:ea typeface="+mn-ea"/>
            </a:endParaRPr>
          </a:p>
        </p:txBody>
      </p:sp>
      <p:sp>
        <p:nvSpPr>
          <p:cNvPr id="104937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能源互联网的概念和特点</a:t>
            </a:r>
            <a:endParaRPr altLang="en-US" dirty="0" sz="2400" lang="zh-CN">
              <a:latin typeface="+mn-ea"/>
              <a:ea typeface="+mn-ea"/>
            </a:endParaRPr>
          </a:p>
        </p:txBody>
      </p:sp>
      <p:sp>
        <p:nvSpPr>
          <p:cNvPr id="104937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物联网技术在能源互联网中的应用</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430" name="文本占位符 2"/>
          <p:cNvSpPr>
            <a:spLocks noGrp="1"/>
          </p:cNvSpPr>
          <p:nvPr>
            <p:ph type="body" idx="2"/>
            <p:custDataLst>
              <p:tags r:id="rId1"/>
            </p:custDataLst>
          </p:nvPr>
        </p:nvSpPr>
        <p:spPr/>
        <p:txBody>
          <a:bodyPr>
            <a:normAutofit fontScale="96875"/>
          </a:bodyPr>
          <a:p>
            <a:r>
              <a:rPr altLang="en-US" lang="zh-CN"/>
              <a:t>PART THREE</a:t>
            </a:r>
            <a:endParaRPr altLang="en-US" lang="zh-CN"/>
          </a:p>
        </p:txBody>
      </p:sp>
      <p:sp>
        <p:nvSpPr>
          <p:cNvPr id="1049432" name="标题 6"/>
          <p:cNvSpPr>
            <a:spLocks noGrp="1"/>
          </p:cNvSpPr>
          <p:nvPr>
            <p:ph type="title" idx="1"/>
            <p:custDataLst>
              <p:tags r:id="rId2"/>
            </p:custDataLst>
          </p:nvPr>
        </p:nvSpPr>
        <p:spPr/>
        <p:txBody>
          <a:bodyPr>
            <a:normAutofit fontScale="90000"/>
          </a:bodyPr>
          <a:p>
            <a:r>
              <a:rPr altLang="en-US" lang="zh-CN"/>
              <a:t>人工智能在能源效率优化中的应用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46" name="标题 2"/>
          <p:cNvSpPr>
            <a:spLocks noGrp="1"/>
          </p:cNvSpPr>
          <p:nvPr>
            <p:ph type="title" idx="5"/>
          </p:nvPr>
        </p:nvSpPr>
        <p:spPr/>
        <p:txBody>
          <a:bodyPr>
            <a:normAutofit fontScale="91667"/>
          </a:bodyPr>
          <a:p>
            <a:r>
              <a:rPr altLang="en-US" lang="zh-CN"/>
              <a:t>智能建筑节能</a:t>
            </a:r>
            <a:endParaRPr altLang="en-US" lang="zh-CN"/>
          </a:p>
        </p:txBody>
      </p:sp>
      <p:sp>
        <p:nvSpPr>
          <p:cNvPr id="104954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5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52"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智能建筑节能的定义和意义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5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5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58"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智能建筑节能的技术原理和应用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6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6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64"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智能建筑节能的案例分析和效果评估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6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6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70"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智能建筑节能的未来发展趋势和挑战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22" name="标题 2"/>
          <p:cNvSpPr>
            <a:spLocks noGrp="1"/>
          </p:cNvSpPr>
          <p:nvPr>
            <p:ph type="title" idx="5"/>
          </p:nvPr>
        </p:nvSpPr>
        <p:spPr/>
        <p:txBody>
          <a:bodyPr>
            <a:normAutofit fontScale="91667"/>
          </a:bodyPr>
          <a:p>
            <a:r>
              <a:rPr altLang="en-US" lang="zh-CN"/>
              <a:t>工业过程优化</a:t>
            </a:r>
            <a:endParaRPr altLang="en-US" lang="zh-CN"/>
          </a:p>
        </p:txBody>
      </p:sp>
      <p:sp>
        <p:nvSpPr>
          <p:cNvPr id="104962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人工智能技术应用于工业过程优化</a:t>
            </a:r>
            <a:endParaRPr altLang="en-US" dirty="0" sz="1200" lang="zh-CN" spc="150">
              <a:solidFill>
                <a:schemeClr val="tx1">
                  <a:lumMod val="65000"/>
                  <a:lumOff val="35000"/>
                </a:schemeClr>
              </a:solidFill>
              <a:latin typeface="+mn-ea"/>
              <a:sym typeface="+mn-ea"/>
            </a:endParaRPr>
          </a:p>
        </p:txBody>
      </p:sp>
      <p:sp>
        <p:nvSpPr>
          <p:cNvPr id="104962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实时监测和数据分析提高能源利用效率</a:t>
            </a:r>
            <a:endParaRPr altLang="en-US" dirty="0" sz="1200" lang="zh-CN" spc="150">
              <a:solidFill>
                <a:schemeClr val="tx1">
                  <a:lumMod val="65000"/>
                  <a:lumOff val="35000"/>
                </a:schemeClr>
              </a:solidFill>
              <a:latin typeface="+mn-ea"/>
              <a:sym typeface="+mn-ea"/>
            </a:endParaRPr>
          </a:p>
        </p:txBody>
      </p:sp>
      <p:sp>
        <p:nvSpPr>
          <p:cNvPr id="104962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优化生产流程降低能源消耗和排放</a:t>
            </a:r>
            <a:endParaRPr altLang="en-US" dirty="0" sz="1200" lang="zh-CN" spc="150">
              <a:solidFill>
                <a:schemeClr val="tx1">
                  <a:lumMod val="65000"/>
                  <a:lumOff val="35000"/>
                </a:schemeClr>
              </a:solidFill>
              <a:latin typeface="+mn-ea"/>
              <a:sym typeface="+mn-ea"/>
            </a:endParaRPr>
          </a:p>
        </p:txBody>
      </p:sp>
      <p:sp>
        <p:nvSpPr>
          <p:cNvPr id="104963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案例分析展示人工智能在工业过程优化中的应用效果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682" name="标题 2"/>
          <p:cNvSpPr>
            <a:spLocks noGrp="1"/>
          </p:cNvSpPr>
          <p:nvPr>
            <p:ph type="title" idx="5"/>
          </p:nvPr>
        </p:nvSpPr>
        <p:spPr/>
        <p:txBody>
          <a:bodyPr>
            <a:normAutofit fontScale="94444"/>
          </a:bodyPr>
          <a:p>
            <a:r>
              <a:rPr altLang="en-US" lang="zh-CN"/>
              <a:t>交通运输节能</a:t>
            </a:r>
            <a:endParaRPr altLang="en-US" lang="zh-CN"/>
          </a:p>
        </p:txBody>
      </p:sp>
      <p:sp>
        <p:nvSpPr>
          <p:cNvPr id="104968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8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8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9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9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9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9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9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0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智能充电桩管理：通过监测充电桩的使用情况和车辆电量，合理调配充电资源，避免充电桩空闲和资源浪费，提高充电效率。</a:t>
            </a:r>
            <a:endParaRPr altLang="en-US" dirty="0" sz="2400" lang="zh-CN">
              <a:latin typeface="+mn-ea"/>
              <a:ea typeface="+mn-ea"/>
            </a:endParaRPr>
          </a:p>
        </p:txBody>
      </p:sp>
      <p:sp>
        <p:nvSpPr>
          <p:cNvPr id="104970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自动驾驶技术：通过自动驾驶技术，减少人工驾驶的失误和不当操作，提高行车安全性和能源利用效率。</a:t>
            </a:r>
            <a:endParaRPr altLang="en-US" dirty="0" sz="2400" lang="zh-CN">
              <a:latin typeface="+mn-ea"/>
              <a:ea typeface="+mn-ea"/>
            </a:endParaRPr>
          </a:p>
        </p:txBody>
      </p:sp>
      <p:sp>
        <p:nvSpPr>
          <p:cNvPr id="104970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智能交通信号控制：通过实时监测交通流量和路况，调整信号灯的配时方案，减少车辆等待时间和拥堵现象，从而降低能源消耗。</a:t>
            </a:r>
            <a:endParaRPr altLang="en-US" dirty="0" sz="2400" lang="zh-CN">
              <a:latin typeface="+mn-ea"/>
              <a:ea typeface="+mn-ea"/>
            </a:endParaRPr>
          </a:p>
        </p:txBody>
      </p:sp>
      <p:sp>
        <p:nvSpPr>
          <p:cNvPr id="104970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智能车辆调度：利用大数据和人工智能技术，优化车辆调度和路线规划，减少空驶和重复行驶，提高车辆利用率和能源效率。</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758" name="标题 2"/>
          <p:cNvSpPr>
            <a:spLocks noGrp="1"/>
          </p:cNvSpPr>
          <p:nvPr>
            <p:ph type="title" idx="5"/>
          </p:nvPr>
        </p:nvSpPr>
        <p:spPr/>
        <p:txBody>
          <a:bodyPr>
            <a:normAutofit fontScale="91667"/>
          </a:bodyPr>
          <a:p>
            <a:r>
              <a:rPr altLang="en-US" lang="zh-CN"/>
              <a:t>农业节水灌溉</a:t>
            </a:r>
            <a:endParaRPr altLang="en-US" lang="zh-CN"/>
          </a:p>
        </p:txBody>
      </p:sp>
      <p:sp>
        <p:nvSpPr>
          <p:cNvPr id="104976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6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农业节水灌溉的定义和重要性</a:t>
            </a:r>
            <a:endParaRPr altLang="en-US" dirty="0" sz="2000" lang="zh-CN" spc="150">
              <a:solidFill>
                <a:schemeClr val="tx1">
                  <a:lumMod val="75000"/>
                  <a:lumOff val="25000"/>
                </a:schemeClr>
              </a:solidFill>
              <a:latin typeface="+mn-ea"/>
              <a:sym typeface="+mn-ea"/>
            </a:endParaRPr>
          </a:p>
        </p:txBody>
      </p:sp>
      <p:sp>
        <p:nvSpPr>
          <p:cNvPr id="104976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6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6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人工智能在农业节水灌溉中的应用</a:t>
            </a:r>
            <a:endParaRPr altLang="en-US" dirty="0" sz="2000" lang="zh-CN" spc="150">
              <a:solidFill>
                <a:schemeClr val="tx1">
                  <a:lumMod val="75000"/>
                  <a:lumOff val="25000"/>
                </a:schemeClr>
              </a:solidFill>
              <a:latin typeface="+mn-ea"/>
              <a:sym typeface="+mn-ea"/>
            </a:endParaRPr>
          </a:p>
        </p:txBody>
      </p:sp>
      <p:sp>
        <p:nvSpPr>
          <p:cNvPr id="104977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7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7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人工智能在农业节水灌溉中的优势</a:t>
            </a:r>
            <a:endParaRPr altLang="en-US" dirty="0" sz="2000" lang="zh-CN" spc="150">
              <a:solidFill>
                <a:schemeClr val="tx1">
                  <a:lumMod val="75000"/>
                  <a:lumOff val="25000"/>
                </a:schemeClr>
              </a:solidFill>
              <a:latin typeface="+mn-ea"/>
              <a:sym typeface="+mn-ea"/>
            </a:endParaRPr>
          </a:p>
        </p:txBody>
      </p:sp>
      <p:sp>
        <p:nvSpPr>
          <p:cNvPr id="104977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7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8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未来展望：人工智能在农业节水灌溉中的发展前景</a:t>
            </a:r>
            <a:endParaRPr altLang="en-US" dirty="0" sz="2000" lang="zh-CN" spc="150">
              <a:solidFill>
                <a:schemeClr val="tx1">
                  <a:lumMod val="75000"/>
                  <a:lumOff val="25000"/>
                </a:schemeClr>
              </a:solidFill>
              <a:latin typeface="+mn-ea"/>
              <a:sym typeface="+mn-ea"/>
            </a:endParaRPr>
          </a:p>
        </p:txBody>
      </p:sp>
      <p:sp>
        <p:nvSpPr>
          <p:cNvPr id="104978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834" name="文本占位符 2"/>
          <p:cNvSpPr>
            <a:spLocks noGrp="1"/>
          </p:cNvSpPr>
          <p:nvPr>
            <p:ph type="body" idx="2"/>
            <p:custDataLst>
              <p:tags r:id="rId1"/>
            </p:custDataLst>
          </p:nvPr>
        </p:nvSpPr>
        <p:spPr/>
        <p:txBody>
          <a:bodyPr>
            <a:normAutofit fontScale="96875"/>
          </a:bodyPr>
          <a:p>
            <a:r>
              <a:rPr altLang="en-US" lang="zh-CN"/>
              <a:t>PART FOUR</a:t>
            </a:r>
            <a:endParaRPr altLang="en-US" lang="zh-CN"/>
          </a:p>
        </p:txBody>
      </p:sp>
      <p:sp>
        <p:nvSpPr>
          <p:cNvPr id="1049836" name="标题 6"/>
          <p:cNvSpPr>
            <a:spLocks noGrp="1"/>
          </p:cNvSpPr>
          <p:nvPr>
            <p:ph type="title" idx="1"/>
            <p:custDataLst>
              <p:tags r:id="rId2"/>
            </p:custDataLst>
          </p:nvPr>
        </p:nvSpPr>
        <p:spPr/>
        <p:txBody>
          <a:bodyPr>
            <a:normAutofit fontScale="90000"/>
          </a:bodyPr>
          <a:p>
            <a:r>
              <a:rPr altLang="en-US" lang="zh-CN"/>
              <a:t>人工智能在能源供应和能源效率优化中的展望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950" name="标题 2"/>
          <p:cNvSpPr>
            <a:spLocks noGrp="1"/>
          </p:cNvSpPr>
          <p:nvPr>
            <p:ph type="title" idx="5"/>
          </p:nvPr>
        </p:nvSpPr>
        <p:spPr/>
        <p:txBody>
          <a:bodyPr>
            <a:normAutofit fontScale="91667"/>
          </a:bodyPr>
          <a:p>
            <a:r>
              <a:rPr altLang="en-US" lang="zh-CN"/>
              <a:t>未来发展趋势</a:t>
            </a:r>
            <a:endParaRPr altLang="en-US" lang="zh-CN"/>
          </a:p>
        </p:txBody>
      </p:sp>
      <p:sp>
        <p:nvSpPr>
          <p:cNvPr id="104995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5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人工智能技术不断进步，将为能源供应和能源效率优化提供更高效、更智能的解决方案</a:t>
            </a:r>
            <a:endParaRPr altLang="en-US" dirty="0" sz="2000" lang="zh-CN" spc="150">
              <a:solidFill>
                <a:schemeClr val="tx1">
                  <a:lumMod val="85000"/>
                  <a:lumOff val="15000"/>
                </a:schemeClr>
              </a:solidFill>
              <a:latin typeface="+mn-ea"/>
              <a:sym typeface="+mn-ea"/>
            </a:endParaRPr>
          </a:p>
        </p:txBody>
      </p:sp>
      <p:sp>
        <p:nvSpPr>
          <p:cNvPr id="104995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能源供应和能源效率优化将更加注重数据分析和预测，人工智能技术将发挥重要作用</a:t>
            </a:r>
            <a:endParaRPr altLang="en-US" dirty="0" sz="2000" lang="zh-CN" spc="150">
              <a:solidFill>
                <a:schemeClr val="tx1">
                  <a:lumMod val="85000"/>
                  <a:lumOff val="15000"/>
                </a:schemeClr>
              </a:solidFill>
              <a:latin typeface="+mn-ea"/>
              <a:sym typeface="+mn-ea"/>
            </a:endParaRPr>
          </a:p>
        </p:txBody>
      </p:sp>
      <p:sp>
        <p:nvSpPr>
          <p:cNvPr id="104996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人工智能技术将与可再生能源技术相结合，推动能源行业的可持续发展</a:t>
            </a:r>
            <a:endParaRPr altLang="en-US" dirty="0" sz="2000" lang="zh-CN" spc="150">
              <a:solidFill>
                <a:schemeClr val="tx1">
                  <a:lumMod val="85000"/>
                  <a:lumOff val="15000"/>
                </a:schemeClr>
              </a:solidFill>
              <a:latin typeface="+mn-ea"/>
              <a:sym typeface="+mn-ea"/>
            </a:endParaRPr>
          </a:p>
        </p:txBody>
      </p:sp>
      <p:sp>
        <p:nvSpPr>
          <p:cNvPr id="104997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未来能源供应和能源效率优化将更加注重智能化和自主化，人工智能技术将成为关键支撑</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26" name="标题 2"/>
          <p:cNvSpPr>
            <a:spLocks noGrp="1"/>
          </p:cNvSpPr>
          <p:nvPr>
            <p:ph type="title" idx="5"/>
          </p:nvPr>
        </p:nvSpPr>
        <p:spPr/>
        <p:txBody>
          <a:bodyPr>
            <a:normAutofit fontScale="91667"/>
          </a:bodyPr>
          <a:p>
            <a:r>
              <a:rPr altLang="en-US" lang="zh-CN"/>
              <a:t>技术创新与突破</a:t>
            </a:r>
            <a:endParaRPr altLang="en-US" lang="zh-CN"/>
          </a:p>
        </p:txBody>
      </p:sp>
      <p:sp>
        <p:nvSpPr>
          <p:cNvPr id="105002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4"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智能传感器和物联网技术的应用：智能传感器和物联网技术的应用将实现能源供应和能源效率优化的实时监测和智能控制，提高能源利用效率。</a:t>
            </a:r>
            <a:endParaRPr altLang="zh-CN" dirty="0" lang="en-US">
              <a:solidFill>
                <a:schemeClr val="dk1">
                  <a:lumMod val="80000"/>
                  <a:lumOff val="20000"/>
                </a:schemeClr>
              </a:solidFill>
              <a:latin typeface="+mn-ea"/>
              <a:sym typeface="+mn-ea"/>
            </a:endParaRPr>
          </a:p>
        </p:txBody>
      </p:sp>
      <p:sp>
        <p:nvSpPr>
          <p:cNvPr id="105003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2"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人工智能技术的不断进步：随着人工智能技术的不断发展，其在能源供应和能源效率优化中的应用也将不断拓展和创新。</a:t>
            </a:r>
            <a:endParaRPr altLang="en-US" dirty="0" lang="zh-CN">
              <a:solidFill>
                <a:schemeClr val="dk1">
                  <a:lumMod val="80000"/>
                  <a:lumOff val="20000"/>
                </a:schemeClr>
              </a:solidFill>
              <a:latin typeface="+mn-ea"/>
              <a:sym typeface="+mn-ea"/>
            </a:endParaRPr>
          </a:p>
        </p:txBody>
      </p:sp>
      <p:sp>
        <p:nvSpPr>
          <p:cNvPr id="105004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0"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深度学习算法的应用：深度学习算法在能源供应和能源效率优化中具有广泛的应用前景，能够提高能源利用效率，降低能源消耗。</a:t>
            </a:r>
            <a:endParaRPr altLang="en-US" dirty="0" lang="zh-CN">
              <a:solidFill>
                <a:schemeClr val="dk1">
                  <a:lumMod val="80000"/>
                  <a:lumOff val="20000"/>
                </a:schemeClr>
              </a:solidFill>
              <a:latin typeface="+mn-ea"/>
              <a:sym typeface="+mn-ea"/>
            </a:endParaRPr>
          </a:p>
        </p:txBody>
      </p:sp>
      <p:sp>
        <p:nvSpPr>
          <p:cNvPr id="105005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跨领域合作与创新：人工智能在能源供应和能源效率优化中的应用需要跨领域合作与创新，结合不同领域的技术优势，实现更高效、更智能的能源利用。</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110" name="标题 2"/>
          <p:cNvSpPr>
            <a:spLocks noGrp="1"/>
          </p:cNvSpPr>
          <p:nvPr>
            <p:ph type="title" idx="5"/>
          </p:nvPr>
        </p:nvSpPr>
        <p:spPr/>
        <p:txBody>
          <a:bodyPr>
            <a:normAutofit fontScale="91667"/>
          </a:bodyPr>
          <a:p>
            <a:r>
              <a:rPr altLang="en-US" lang="zh-CN"/>
              <a:t>政策法规与标准规范</a:t>
            </a:r>
            <a:endParaRPr altLang="en-US" lang="zh-CN"/>
          </a:p>
        </p:txBody>
      </p:sp>
      <p:sp>
        <p:nvSpPr>
          <p:cNvPr id="105011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政策法规：政府出台相关政策法规，推动人工智能在能源供应和能源效率优化中的应用</a:t>
            </a:r>
            <a:endParaRPr altLang="en-US" dirty="0" sz="1200" lang="zh-CN" spc="150">
              <a:solidFill>
                <a:schemeClr val="tx1">
                  <a:lumMod val="85000"/>
                  <a:lumOff val="15000"/>
                </a:schemeClr>
              </a:solidFill>
              <a:latin typeface="+mn-ea"/>
              <a:sym typeface="+mn-ea"/>
            </a:endParaRPr>
          </a:p>
        </p:txBody>
      </p:sp>
      <p:sp>
        <p:nvSpPr>
          <p:cNvPr id="105011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标准规范：制定相关标准规范，确保人工智能在能源领域的应用符合安全、环保等要求</a:t>
            </a:r>
            <a:endParaRPr altLang="en-US" dirty="0" sz="1200" lang="zh-CN" spc="150">
              <a:solidFill>
                <a:schemeClr val="tx1">
                  <a:lumMod val="85000"/>
                  <a:lumOff val="15000"/>
                </a:schemeClr>
              </a:solidFill>
              <a:latin typeface="+mn-ea"/>
              <a:sym typeface="+mn-ea"/>
            </a:endParaRPr>
          </a:p>
        </p:txBody>
      </p:sp>
      <p:sp>
        <p:nvSpPr>
          <p:cNvPr id="105012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监管措施：加强对人工智能在能源领域的监管，确保其应用符合法律法规和标准规范</a:t>
            </a:r>
            <a:endParaRPr altLang="en-US" dirty="0" sz="1200" lang="zh-CN" spc="150">
              <a:solidFill>
                <a:schemeClr val="tx1">
                  <a:lumMod val="85000"/>
                  <a:lumOff val="15000"/>
                </a:schemeClr>
              </a:solidFill>
              <a:latin typeface="+mn-ea"/>
              <a:sym typeface="+mn-ea"/>
            </a:endParaRPr>
          </a:p>
        </p:txBody>
      </p:sp>
      <p:sp>
        <p:nvSpPr>
          <p:cNvPr id="105012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3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未来展望：随着政策法规和标准规范的完善，人工智能在能源领域的应用将更加广泛和深入</a:t>
            </a:r>
            <a:endParaRPr altLang="en-US" dirty="0" sz="1200" lang="zh-CN" spc="150">
              <a:solidFill>
                <a:schemeClr val="tx1">
                  <a:lumMod val="85000"/>
                  <a:lumOff val="15000"/>
                </a:schemeClr>
              </a:solidFill>
              <a:latin typeface="+mn-ea"/>
              <a:sym typeface="+mn-ea"/>
            </a:endParaRPr>
          </a:p>
        </p:txBody>
      </p:sp>
      <p:sp>
        <p:nvSpPr>
          <p:cNvPr id="105013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3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186" name="标题 2"/>
          <p:cNvSpPr>
            <a:spLocks noGrp="1"/>
          </p:cNvSpPr>
          <p:nvPr>
            <p:ph type="title" idx="5"/>
          </p:nvPr>
        </p:nvSpPr>
        <p:spPr/>
        <p:txBody>
          <a:bodyPr>
            <a:normAutofit fontScale="91667"/>
          </a:bodyPr>
          <a:p>
            <a:r>
              <a:rPr altLang="en-US" lang="zh-CN"/>
              <a:t>社会经济影响与挑战</a:t>
            </a:r>
            <a:endParaRPr altLang="en-US" lang="zh-CN"/>
          </a:p>
        </p:txBody>
      </p:sp>
      <p:sp>
        <p:nvSpPr>
          <p:cNvPr id="105018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9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9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9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9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人工智能在能源供应和能源效率优化中面临的挑战</a:t>
            </a:r>
            <a:endParaRPr altLang="en-US" sz="1400" lang="zh-CN" spc="150">
              <a:solidFill>
                <a:schemeClr val="tx1"/>
              </a:solidFill>
              <a:effectLst/>
              <a:latin typeface="+mn-ea"/>
              <a:sym typeface="+mn-ea"/>
            </a:endParaRPr>
          </a:p>
        </p:txBody>
      </p:sp>
      <p:sp>
        <p:nvSpPr>
          <p:cNvPr id="105019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人工智能在能源供应和能源效率优化中的社会经济影响</a:t>
            </a:r>
            <a:endParaRPr altLang="en-US" dirty="0" sz="1400" lang="zh-CN" spc="150">
              <a:solidFill>
                <a:schemeClr val="tx1"/>
              </a:solidFill>
              <a:effectLst/>
              <a:latin typeface="+mn-ea"/>
              <a:sym typeface="+mn-ea"/>
            </a:endParaRPr>
          </a:p>
        </p:txBody>
      </p:sp>
      <p:sp>
        <p:nvSpPr>
          <p:cNvPr id="105020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人工智能在能源供应和能源效率优化中的未来发展趋势</a:t>
            </a:r>
            <a:endParaRPr altLang="en-US" sz="1400" lang="zh-CN" spc="150">
              <a:solidFill>
                <a:schemeClr val="tx1"/>
              </a:solidFill>
              <a:effectLst/>
              <a:latin typeface="+mn-ea"/>
              <a:sym typeface="+mn-ea"/>
            </a:endParaRPr>
          </a:p>
        </p:txBody>
      </p:sp>
      <p:sp>
        <p:nvSpPr>
          <p:cNvPr id="105020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人工智能在能源供应和能源效率优化中的政策建议</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254" name="文本占位符 2"/>
          <p:cNvSpPr>
            <a:spLocks noGrp="1"/>
          </p:cNvSpPr>
          <p:nvPr>
            <p:ph type="body" idx="2"/>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50256" name="标题 6"/>
          <p:cNvSpPr>
            <a:spLocks noGrp="1"/>
          </p:cNvSpPr>
          <p:nvPr>
            <p:ph type="title" idx="1"/>
            <p:custDataLst>
              <p:tags r:id="rId2"/>
            </p:custDataLst>
          </p:nvPr>
        </p:nvSpPr>
        <p:spPr/>
        <p:txBody>
          <a:bodyPr/>
          <a:p>
            <a:r>
              <a:rPr altLang="en-US" lang="zh-CN"/>
              <a:t>THANKS</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CONTENT_GROUP_TYPE" val="titlestyle"/>
  <p:tag name="KSO_WM_UNIT_TYPE" val="i"/>
  <p:tag name="KSO_WM_UNIT_INDEX" val="1"/>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CONTENT_GROUP_TYPE" val="contentchip"/>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CONTENT_GROUP_TYPE" val="contentchip"/>
  <p:tag name="KSO_WM_UNIT_TYPE" val="i"/>
  <p:tag name="KSO_WM_UNIT_INDEX" val="4"/>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7.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8.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此处添加标题"/>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CONTENT_GROUP_TYPE" val="titlestyle"/>
  <p:tag name="KSO_WM_UNIT_TYPE" val="i"/>
  <p:tag name="KSO_WM_UNIT_INDEX" val="1"/>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此处添加标题"/>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CONTENT_GROUP_TYPE" val="titlestyle"/>
  <p:tag name="KSO_WM_UNIT_TYPE" val="i"/>
  <p:tag name="KSO_WM_UNIT_INDEX" val="1"/>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此处添加标题"/>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CONTENT_GROUP_TYPE" val="titlestyle"/>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此处添加标题"/>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CONTENT_GROUP_TYPE" val="contentchip"/>
  <p:tag name="KSO_WM_UNIT_TYPE" val="i"/>
  <p:tag name="KSO_WM_UNIT_INDEX"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CONTENT_GROUP_TYPE" val="contentchip"/>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CONTENT_GROUP_TYPE" val="contentchip"/>
  <p:tag name="KSO_WM_UNIT_TYPE" val="i"/>
  <p:tag name="KSO_WM_UNIT_INDEX" val="4"/>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10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3.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CONTENT_GROUP_TYPE" val="titlestyle"/>
  <p:tag name="KSO_WM_UNIT_TYPE" val="i"/>
  <p:tag name="KSO_WM_UNIT_INDEX" val="1"/>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3"/>
  <p:tag name="KSO_WM_TEMPLATE_THUMBS_INDEX" val="1、9"/>
</p:tagLst>
</file>

<file path=ppt/tags/tag11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1*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11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1*b*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WPS,a click to unlimited possibilities"/>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1*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单击添加文档标题"/>
</p:tagLst>
</file>

<file path=ppt/tags/tag120.xml><?xml version="1.0" encoding="utf-8"?>
<p:tagLst xmlns:p="http://schemas.openxmlformats.org/presentationml/2006/main">
  <p:tag name="KSO_WM_SLIDE_ID" val="custom20230303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303"/>
  <p:tag name="KSO_WM_SLIDE_LAYOUT" val="a_b_f"/>
  <p:tag name="KSO_WM_SLIDE_LAYOUT_CNT" val="1_1_1"/>
  <p:tag name="KSO_WM_TEMPLATE_THUMBS_INDEX" val="1、9"/>
  <p:tag name="KSO_WM_SLIDE_CONTENT_AREA" val="{&quot;left&quot;:&quot;81.45&quot;,&quot;top&quot;:&quot;106.8&quot;,&quot;width&quot;:&quot;739.1&quot;,&quot;height&quot;:&quot;290.25&quot;}"/>
</p:tagLst>
</file>

<file path=ppt/tags/tag12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4*b*1"/>
  <p:tag name="KSO_WM_TEMPLATE_CATEGORY" val="custom"/>
  <p:tag name="KSO_WM_TEMPLATE_INDEX" val="20230303"/>
  <p:tag name="KSO_WM_UNIT_LAYERLEVEL" val="1"/>
  <p:tag name="KSO_WM_TAG_VERSION" val="1.0"/>
  <p:tag name="KSO_WM_BEAUTIFY_FLAG" val="#wm#"/>
  <p:tag name="KSO_WM_DIAGRAM_GROUP_CODE" val="l1-1"/>
  <p:tag name="KSO_WM_UNIT_PRESET_TEXT" val="CONTENTS"/>
</p:tagLst>
</file>

<file path=ppt/tags/tag12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4*a*1"/>
  <p:tag name="KSO_WM_TEMPLATE_CATEGORY" val="custom"/>
  <p:tag name="KSO_WM_TEMPLATE_INDEX" val="20230303"/>
  <p:tag name="KSO_WM_UNIT_LAYERLEVEL" val="1"/>
  <p:tag name="KSO_WM_TAG_VERSION" val="1.0"/>
  <p:tag name="KSO_WM_BEAUTIFY_FLAG" val="#wm#"/>
  <p:tag name="KSO_WM_DIAGRAM_GROUP_CODE" val="l1-1"/>
  <p:tag name="KSO_WM_UNIT_PRESET_TEXT" val="目录"/>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4*l_h_i*1_1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4*l_h_i*1_2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4*l_h_i*1_3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4*l_h_i*1_4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3_4*l_h_i*1_1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25"/>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4*l_h_a*1_1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3_4*l_h_i*1_2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ISCONTENTSTITLE" val="0"/>
  <p:tag name="KSO_WM_UNIT_ISNUMDGMTITLE" val="0"/>
  <p:tag name="KSO_WM_UNIT_NOCLEAR" val="0"/>
  <p:tag name="KSO_WM_UNIT_VALUE" val="25"/>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4*l_h_a*1_2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3_4*l_h_i*1_3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ISCONTENTSTITLE" val="0"/>
  <p:tag name="KSO_WM_UNIT_ISNUMDGMTITLE" val="0"/>
  <p:tag name="KSO_WM_UNIT_NOCLEAR" val="0"/>
  <p:tag name="KSO_WM_UNIT_VALUE" val="25"/>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4*l_h_a*1_3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3_4*l_h_i*1_4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25"/>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4*l_h_a*1_4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SLIDE_ID" val="custom20230303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0303"/>
  <p:tag name="KSO_WM_SLIDE_LAYOUT" val="a_b_l"/>
  <p:tag name="KSO_WM_SLIDE_LAYOUT_CNT" val="1_1_1"/>
  <p:tag name="KSO_WM_SLIDE_TYPE" val="contents"/>
  <p:tag name="KSO_WM_SLIDE_SUBTYPE" val="diag"/>
  <p:tag name="KSO_WM_DIAGRAM_GROUP_CODE" val="l1-1"/>
  <p:tag name="KSO_WM_SLIDE_DIAGTYPE" val="l"/>
</p:tagLst>
</file>

<file path=ppt/tags/tag13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ONE"/>
</p:tagLst>
</file>

<file path=ppt/tags/tag1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38.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3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WO"/>
</p:tagLst>
</file>

<file path=ppt/tags/tag1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1.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1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1_1"/>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f*1_1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UNIT_SUBTYPE" val="a"/>
  <p:tag name="KSO_WM_UNIT_NOCLEAR" val="0"/>
  <p:tag name="KSO_WM_DIAGRAM_GROUP_CODE" val="l1-1"/>
  <p:tag name="KSO_WM_UNIT_TYPE" val="l_h_f"/>
  <p:tag name="KSO_WM_UNIT_INDEX" val="1_1_1"/>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1_2"/>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1_2"/>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2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2_1"/>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f*1_2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UNIT_SUBTYPE" val="a"/>
  <p:tag name="KSO_WM_UNIT_NOCLEAR" val="0"/>
  <p:tag name="KSO_WM_DIAGRAM_GROUP_CODE" val="l1-1"/>
  <p:tag name="KSO_WM_UNIT_TYPE" val="l_h_f"/>
  <p:tag name="KSO_WM_UNIT_INDEX" val="1_2_1"/>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2_2"/>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2_2"/>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HREE"/>
</p:tagLst>
</file>

<file path=ppt/tags/tag1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86.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OUR"/>
</p:tagLst>
</file>

<file path=ppt/tags/tag2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29.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9*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2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9*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THANKS"/>
</p:tagLst>
</file>

<file path=ppt/tags/tag280.xml><?xml version="1.0" encoding="utf-8"?>
<p:tagLst xmlns:p="http://schemas.openxmlformats.org/presentationml/2006/main">
  <p:tag name="KSO_WM_SLIDE_ID" val="custom2023030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3"/>
  <p:tag name="KSO_WM_SLIDE_LAYOUT" val="a_f"/>
  <p:tag name="KSO_WM_SLIDE_LAYOUT_CNT" val="1_1"/>
  <p:tag name="KSO_WM_SLIDE_TYPE" val="endPage"/>
  <p:tag name="KSO_WM_SLIDE_SUBTYPE" val="pureTxt"/>
  <p:tag name="KSO_WM_SLIDE_CONTENT_AREA" val="{&quot;left&quot;:&quot;81.45&quot;,&quot;top&quot;:&quot;106.8&quot;,&quot;width&quot;:&quot;739.1&quot;,&quot;height&quot;:&quot;290.2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6">
      <a:dk1>
        <a:srgbClr val="000000"/>
      </a:dk1>
      <a:lt1>
        <a:srgbClr val="FFFFFF"/>
      </a:lt1>
      <a:dk2>
        <a:srgbClr val="003E29"/>
      </a:dk2>
      <a:lt2>
        <a:srgbClr val="E6E6E6"/>
      </a:lt2>
      <a:accent1>
        <a:srgbClr val="1FFFB5"/>
      </a:accent1>
      <a:accent2>
        <a:srgbClr val="2EE8C3"/>
      </a:accent2>
      <a:accent3>
        <a:srgbClr val="3DD2D1"/>
      </a:accent3>
      <a:accent4>
        <a:srgbClr val="4BBBE0"/>
      </a:accent4>
      <a:accent5>
        <a:srgbClr val="5AA5EE"/>
      </a:accent5>
      <a:accent6>
        <a:srgbClr val="698EFC"/>
      </a:accent6>
      <a:hlink>
        <a:srgbClr val="4472C4"/>
      </a:hlink>
      <a:folHlink>
        <a:srgbClr val="EEEEEE"/>
      </a:folHlink>
    </a:clrScheme>
    <a:fontScheme name="稻壳儿-黑体常规8">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2023-12-17T01:45:45Z</dcterms:created>
  <dcterms:modified xsi:type="dcterms:W3CDTF">2023-12-17T01:45:45Z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f99fe2b3abb740deb5be75d3b0bf54ce_21</vt:lpwstr>
  </property>
</Properties>
</file>