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914" r:id="rId1"/>
    <p:sldMasterId id="2147483951" r:id="rId2"/>
  </p:sldMasterIdLst>
  <p:notesMasterIdLst>
    <p:notesMasterId r:id="rId3"/>
  </p:notesMasterIdLst>
  <p:sldIdLst>
    <p:sldId id="383" r:id="rId4"/>
    <p:sldId id="386" r:id="rId5"/>
    <p:sldId id="389" r:id="rId6"/>
    <p:sldId id="392" r:id="rId7"/>
    <p:sldId id="398" r:id="rId9"/>
    <p:sldId id="401" r:id="rId10"/>
    <p:sldId id="404" r:id="rId11"/>
    <p:sldId id="407" r:id="rId12"/>
    <p:sldId id="410" r:id="rId13"/>
    <p:sldId id="416" r:id="rId15"/>
    <p:sldId id="419" r:id="rId16"/>
    <p:sldId id="422" r:id="rId17"/>
    <p:sldId id="425" r:id="rId18"/>
    <p:sldId id="428" r:id="rId19"/>
    <p:sldId id="434" r:id="rId21"/>
    <p:sldId id="437" r:id="rId22"/>
    <p:sldId id="440" r:id="rId23"/>
    <p:sldId id="443" r:id="rId24"/>
    <p:sldId id="446" r:id="rId25"/>
    <p:sldId id="452" r:id="rId27"/>
    <p:sldId id="455" r:id="rId28"/>
    <p:sldId id="458" r:id="rId29"/>
    <p:sldId id="461" r:id="rId30"/>
    <p:sldId id="464" r:id="rId31"/>
    <p:sldId id="470" r:id="rId33"/>
    <p:sldId id="473" r:id="rId34"/>
    <p:sldId id="476" r:id="rId35"/>
    <p:sldId id="479" r:id="rId36"/>
    <p:sldId id="482" r:id="rId37"/>
    <p:sldId id="488" r:id="rId39"/>
    <p:sldId id="491" r:id="rId40"/>
    <p:sldId id="494" r:id="rId41"/>
    <p:sldId id="497" r:id="rId42"/>
    <p:sldId id="500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tags" Target="../tags/tag161.xml"/><Relationship Id="rId16" Type="http://schemas.openxmlformats.org/officeDocument/2006/relationships/tags" Target="../tags/tag162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tags" Target="../tags/tag202.xml"/><Relationship Id="rId18" Type="http://schemas.openxmlformats.org/officeDocument/2006/relationships/tags" Target="../tags/tag203.xml"/><Relationship Id="rId19" Type="http://schemas.openxmlformats.org/officeDocument/2006/relationships/tags" Target="../tags/tag204.xml"/><Relationship Id="rId20" Type="http://schemas.openxmlformats.org/officeDocument/2006/relationships/tags" Target="../tags/tag205.xml"/><Relationship Id="rId21" Type="http://schemas.openxmlformats.org/officeDocument/2006/relationships/tags" Target="../tags/tag206.xml"/><Relationship Id="rId22" Type="http://schemas.openxmlformats.org/officeDocument/2006/relationships/tags" Target="../tags/tag207.xml"/><Relationship Id="rId23" Type="http://schemas.openxmlformats.org/officeDocument/2006/relationships/tags" Target="../tags/tag208.xml"/><Relationship Id="rId24" Type="http://schemas.openxmlformats.org/officeDocument/2006/relationships/tags" Target="../tags/tag209.xml"/><Relationship Id="rId25" Type="http://schemas.openxmlformats.org/officeDocument/2006/relationships/tags" Target="../tags/tag210.xml"/><Relationship Id="rId26" Type="http://schemas.openxmlformats.org/officeDocument/2006/relationships/tags" Target="../tags/tag211.xml"/><Relationship Id="rId27" Type="http://schemas.openxmlformats.org/officeDocument/2006/relationships/tags" Target="../tags/tag212.xml"/><Relationship Id="rId28" Type="http://schemas.openxmlformats.org/officeDocument/2006/relationships/tags" Target="../tags/tag213.xml"/><Relationship Id="rId29" Type="http://schemas.openxmlformats.org/officeDocument/2006/relationships/tags" Target="../tags/tag214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tags" Target="../tags/tag331.xml"/><Relationship Id="rId20" Type="http://schemas.openxmlformats.org/officeDocument/2006/relationships/tags" Target="../tags/tag332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tags" Target="../tags/tag359.xml"/><Relationship Id="rId14" Type="http://schemas.openxmlformats.org/officeDocument/2006/relationships/tags" Target="../tags/tag360.xml"/><Relationship Id="rId15" Type="http://schemas.openxmlformats.org/officeDocument/2006/relationships/tags" Target="../tags/tag361.xml"/><Relationship Id="rId16" Type="http://schemas.openxmlformats.org/officeDocument/2006/relationships/tags" Target="../tags/tag362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tags" Target="../tags/tag375.xml"/><Relationship Id="rId14" Type="http://schemas.openxmlformats.org/officeDocument/2006/relationships/tags" Target="../tags/tag376.xml"/><Relationship Id="rId15" Type="http://schemas.openxmlformats.org/officeDocument/2006/relationships/tags" Target="../tags/tag377.xml"/><Relationship Id="rId16" Type="http://schemas.openxmlformats.org/officeDocument/2006/relationships/tags" Target="../tags/tag378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tags" Target="../tags/tag391.xml"/><Relationship Id="rId14" Type="http://schemas.openxmlformats.org/officeDocument/2006/relationships/tags" Target="../tags/tag392.xml"/><Relationship Id="rId15" Type="http://schemas.openxmlformats.org/officeDocument/2006/relationships/tags" Target="../tags/tag393.xml"/><Relationship Id="rId16" Type="http://schemas.openxmlformats.org/officeDocument/2006/relationships/tags" Target="../tags/tag394.xml"/><Relationship Id="rId17" Type="http://schemas.openxmlformats.org/officeDocument/2006/relationships/tags" Target="../tags/tag395.xml"/><Relationship Id="rId18" Type="http://schemas.openxmlformats.org/officeDocument/2006/relationships/tags" Target="../tags/tag396.xml"/><Relationship Id="rId19" Type="http://schemas.openxmlformats.org/officeDocument/2006/relationships/tags" Target="../tags/tag397.xml"/><Relationship Id="rId20" Type="http://schemas.openxmlformats.org/officeDocument/2006/relationships/tags" Target="../tags/tag398.xml"/><Relationship Id="rId21" Type="http://schemas.openxmlformats.org/officeDocument/2006/relationships/tags" Target="../tags/tag399.xml"/><Relationship Id="rId22" Type="http://schemas.openxmlformats.org/officeDocument/2006/relationships/tags" Target="../tags/tag400.xml"/><Relationship Id="rId23" Type="http://schemas.openxmlformats.org/officeDocument/2006/relationships/tags" Target="../tags/tag401.xml"/><Relationship Id="rId24" Type="http://schemas.openxmlformats.org/officeDocument/2006/relationships/tags" Target="../tags/tag402.xml"/><Relationship Id="rId25" Type="http://schemas.openxmlformats.org/officeDocument/2006/relationships/tags" Target="../tags/tag403.xml"/><Relationship Id="rId26" Type="http://schemas.openxmlformats.org/officeDocument/2006/relationships/tags" Target="../tags/tag404.xml"/><Relationship Id="rId27" Type="http://schemas.openxmlformats.org/officeDocument/2006/relationships/tags" Target="../tags/tag405.xml"/><Relationship Id="rId28" Type="http://schemas.openxmlformats.org/officeDocument/2006/relationships/tags" Target="../tags/tag406.xml"/><Relationship Id="rId29" Type="http://schemas.openxmlformats.org/officeDocument/2006/relationships/tags" Target="../tags/tag407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23.xml"/><Relationship Id="rId2" Type="http://schemas.openxmlformats.org/officeDocument/2006/relationships/tags" Target="../tags/tag424.xml"/><Relationship Id="rId3" Type="http://schemas.openxmlformats.org/officeDocument/2006/relationships/tags" Target="../tags/tag425.xml"/><Relationship Id="rId4" Type="http://schemas.openxmlformats.org/officeDocument/2006/relationships/tags" Target="../tags/tag426.xml"/><Relationship Id="rId5" Type="http://schemas.openxmlformats.org/officeDocument/2006/relationships/tags" Target="../tags/tag427.xml"/><Relationship Id="rId6" Type="http://schemas.openxmlformats.org/officeDocument/2006/relationships/tags" Target="../tags/tag428.xml"/><Relationship Id="rId7" Type="http://schemas.openxmlformats.org/officeDocument/2006/relationships/tags" Target="../tags/tag429.xml"/><Relationship Id="rId8" Type="http://schemas.openxmlformats.org/officeDocument/2006/relationships/tags" Target="../tags/tag430.xml"/><Relationship Id="rId9" Type="http://schemas.openxmlformats.org/officeDocument/2006/relationships/tags" Target="../tags/tag431.xml"/><Relationship Id="rId10" Type="http://schemas.openxmlformats.org/officeDocument/2006/relationships/tags" Target="../tags/tag432.xml"/><Relationship Id="rId11" Type="http://schemas.openxmlformats.org/officeDocument/2006/relationships/tags" Target="../tags/tag433.xml"/><Relationship Id="rId12" Type="http://schemas.openxmlformats.org/officeDocument/2006/relationships/tags" Target="../tags/tag434.xml"/><Relationship Id="rId13" Type="http://schemas.openxmlformats.org/officeDocument/2006/relationships/tags" Target="../tags/tag435.xml"/><Relationship Id="rId14" Type="http://schemas.openxmlformats.org/officeDocument/2006/relationships/tags" Target="../tags/tag436.xml"/><Relationship Id="rId1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7.xml"/><Relationship Id="rId2" Type="http://schemas.openxmlformats.org/officeDocument/2006/relationships/tags" Target="../tags/tag438.xml"/><Relationship Id="rId3" Type="http://schemas.openxmlformats.org/officeDocument/2006/relationships/tags" Target="../tags/tag439.xml"/><Relationship Id="rId4" Type="http://schemas.openxmlformats.org/officeDocument/2006/relationships/tags" Target="../tags/tag440.xml"/><Relationship Id="rId5" Type="http://schemas.openxmlformats.org/officeDocument/2006/relationships/tags" Target="../tags/tag441.xml"/><Relationship Id="rId6" Type="http://schemas.openxmlformats.org/officeDocument/2006/relationships/tags" Target="../tags/tag442.xml"/><Relationship Id="rId7" Type="http://schemas.openxmlformats.org/officeDocument/2006/relationships/tags" Target="../tags/tag443.xml"/><Relationship Id="rId8" Type="http://schemas.openxmlformats.org/officeDocument/2006/relationships/tags" Target="../tags/tag444.xml"/><Relationship Id="rId9" Type="http://schemas.openxmlformats.org/officeDocument/2006/relationships/tags" Target="../tags/tag445.xml"/><Relationship Id="rId10" Type="http://schemas.openxmlformats.org/officeDocument/2006/relationships/tags" Target="../tags/tag446.xml"/><Relationship Id="rId11" Type="http://schemas.openxmlformats.org/officeDocument/2006/relationships/tags" Target="../tags/tag447.xml"/><Relationship Id="rId12" Type="http://schemas.openxmlformats.org/officeDocument/2006/relationships/tags" Target="../tags/tag448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9.xml"/><Relationship Id="rId2" Type="http://schemas.openxmlformats.org/officeDocument/2006/relationships/tags" Target="../tags/tag450.xml"/><Relationship Id="rId3" Type="http://schemas.openxmlformats.org/officeDocument/2006/relationships/tags" Target="../tags/tag451.xml"/><Relationship Id="rId4" Type="http://schemas.openxmlformats.org/officeDocument/2006/relationships/tags" Target="../tags/tag452.xml"/><Relationship Id="rId5" Type="http://schemas.openxmlformats.org/officeDocument/2006/relationships/tags" Target="../tags/tag453.xml"/><Relationship Id="rId6" Type="http://schemas.openxmlformats.org/officeDocument/2006/relationships/tags" Target="../tags/tag454.xml"/><Relationship Id="rId7" Type="http://schemas.openxmlformats.org/officeDocument/2006/relationships/tags" Target="../tags/tag455.xml"/><Relationship Id="rId8" Type="http://schemas.openxmlformats.org/officeDocument/2006/relationships/tags" Target="../tags/tag456.xml"/><Relationship Id="rId9" Type="http://schemas.openxmlformats.org/officeDocument/2006/relationships/tags" Target="../tags/tag457.xml"/><Relationship Id="rId10" Type="http://schemas.openxmlformats.org/officeDocument/2006/relationships/tags" Target="../tags/tag458.xml"/><Relationship Id="rId11" Type="http://schemas.openxmlformats.org/officeDocument/2006/relationships/tags" Target="../tags/tag459.xml"/><Relationship Id="rId12" Type="http://schemas.openxmlformats.org/officeDocument/2006/relationships/tags" Target="../tags/tag460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61.xml"/><Relationship Id="rId2" Type="http://schemas.openxmlformats.org/officeDocument/2006/relationships/tags" Target="../tags/tag462.xml"/><Relationship Id="rId3" Type="http://schemas.openxmlformats.org/officeDocument/2006/relationships/tags" Target="../tags/tag463.xml"/><Relationship Id="rId4" Type="http://schemas.openxmlformats.org/officeDocument/2006/relationships/tags" Target="../tags/tag464.xml"/><Relationship Id="rId5" Type="http://schemas.openxmlformats.org/officeDocument/2006/relationships/tags" Target="../tags/tag465.xml"/><Relationship Id="rId6" Type="http://schemas.openxmlformats.org/officeDocument/2006/relationships/tags" Target="../tags/tag466.xml"/><Relationship Id="rId7" Type="http://schemas.openxmlformats.org/officeDocument/2006/relationships/tags" Target="../tags/tag467.xml"/><Relationship Id="rId8" Type="http://schemas.openxmlformats.org/officeDocument/2006/relationships/tags" Target="../tags/tag468.xml"/><Relationship Id="rId9" Type="http://schemas.openxmlformats.org/officeDocument/2006/relationships/tags" Target="../tags/tag469.xml"/><Relationship Id="rId10" Type="http://schemas.openxmlformats.org/officeDocument/2006/relationships/tags" Target="../tags/tag470.xml"/><Relationship Id="rId11" Type="http://schemas.openxmlformats.org/officeDocument/2006/relationships/tags" Target="../tags/tag471.xml"/><Relationship Id="rId12" Type="http://schemas.openxmlformats.org/officeDocument/2006/relationships/tags" Target="../tags/tag472.xml"/><Relationship Id="rId13" Type="http://schemas.openxmlformats.org/officeDocument/2006/relationships/tags" Target="../tags/tag473.xml"/><Relationship Id="rId14" Type="http://schemas.openxmlformats.org/officeDocument/2006/relationships/tags" Target="../tags/tag474.xml"/><Relationship Id="rId15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75.xml"/><Relationship Id="rId2" Type="http://schemas.openxmlformats.org/officeDocument/2006/relationships/tags" Target="../tags/tag476.xml"/><Relationship Id="rId3" Type="http://schemas.openxmlformats.org/officeDocument/2006/relationships/tags" Target="../tags/tag47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/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人工智能在文化娱乐中的应用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人工智能在音乐领域的应用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人工智能在影视领域的应用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人工智能在游戏领域的应用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人工智能在文学领域的应用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人工智能在艺术领域的应用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人工智能在音乐领域的应用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音乐推荐系统</a:t>
            </a:r>
            <a:endParaRPr altLang="en-US" lang="zh-CN"/>
          </a:p>
        </p:txBody>
      </p:sp>
      <p:sp>
        <p:nvSpPr>
          <p:cNvPr id="104897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应用场景：音乐播放平台、智能音响等设备，为用户提供个性化的音乐推荐服务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791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优势：能够根据用户的喜好和行为，精准推荐符合其喜好的音乐作品，提高用户的听歌体验和满意度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791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定义：基于人工智能技术的音乐推荐系统，通过分析用户听歌历史、偏好等信息，为用户推荐符合其喜好的音乐作品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791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工作原理：利用机器学习算法对大量音乐数据进行处理和分析，挖掘出音乐之间的关联和规律，从而构建出音乐推荐模型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音乐创作辅助</a:t>
            </a:r>
            <a:endParaRPr altLang="en-US" lang="zh-CN"/>
          </a:p>
        </p:txBody>
      </p:sp>
      <p:sp>
        <p:nvSpPr>
          <p:cNvPr id="104903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3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人工智能技术可以辅助音乐创作，提供音乐风格建议和创作灵感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人工智能技术可以根据音乐风格和情感需求，自动生成音乐旋律和和声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人工智能技术可以分析大量音乐作品，挖掘音乐元素和特征，为音乐创作提供参考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人工智能技术可以辅助音乐制作和后期处理，提高音乐品质和效率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音乐表演与合成</a:t>
            </a:r>
            <a:endParaRPr altLang="en-US" lang="zh-CN"/>
          </a:p>
        </p:txBody>
      </p:sp>
      <p:sp>
        <p:nvSpPr>
          <p:cNvPr id="104909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人工智能技术可以辅助音乐创作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人工智能技术可以模拟人类音乐表演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人工智能技术可以合成音乐作品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人工智能技术可以提升音乐表演效果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音乐版权保护</a:t>
            </a:r>
            <a:endParaRPr altLang="en-US" lang="zh-CN"/>
          </a:p>
        </p:txBody>
      </p:sp>
      <p:sp>
        <p:nvSpPr>
          <p:cNvPr id="10491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音乐版权保护的意义和重要性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人工智能在音乐版权保护中的应用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人工智能在音乐版权保护中的优势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音乐版权保护的未来发展趋势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0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人工智能在影视领域的应用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影视内容推荐</a:t>
            </a:r>
            <a:endParaRPr altLang="en-US" lang="zh-CN"/>
          </a:p>
        </p:txBody>
      </p:sp>
      <p:sp>
        <p:nvSpPr>
          <p:cNvPr id="104928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在影视制作过程中，人工智能可以帮助优化剧本和选角，提高影视作品的质量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通过人工智能技术，可以实现影视作品的自动化剪辑和特效处理，提高制作效率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人工智能技术可以分析用户观影习惯和喜好，提供个性化的影视推荐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通过对影视作品的数据挖掘和分析，可以预测票房和口碑，为制片方提供决策支持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影视制作辅助</a:t>
            </a:r>
            <a:endParaRPr altLang="en-US" lang="zh-CN"/>
          </a:p>
        </p:txBody>
      </p:sp>
      <p:sp>
        <p:nvSpPr>
          <p:cNvPr id="104933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人工智能在影视制作中的应用，如特效制作、场景设计等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人工智能在影视特效制作中的应用，如动态跟踪、虚拟角色生成等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人工智能在影视剧本创作中的应用，如故事情节生成、角色设定等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人工智能在影视后期制作中的应用，如剪辑、调色等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影视特效与合成</a:t>
            </a:r>
            <a:endParaRPr altLang="en-US" lang="zh-CN"/>
          </a:p>
        </p:txBody>
      </p:sp>
      <p:sp>
        <p:nvSpPr>
          <p:cNvPr id="10494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影视特效：利用人工智能技术生成逼真的视觉效果，如爆炸、火海、雨雪等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实时渲染：通过人工智能算法提高渲染效率，缩短制作周期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个性化定制：根据观众喜好和市场需求，为影视作品提供个性化的特效和合成方案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影视合成：将虚拟角色与真实场景进行无缝融合，提高影视作品的观感体验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影视版权保护</a:t>
            </a:r>
            <a:endParaRPr altLang="en-US" lang="zh-CN"/>
          </a:p>
        </p:txBody>
      </p:sp>
      <p:sp>
        <p:nvSpPr>
          <p:cNvPr id="104949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人工智能技术可以用于影视作品的版权保护，通过比对和识别技术，快速准确地检测和追踪盗版行为。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人工智能技术可以分析影视作品中的关键帧和镜头，提取特征并进行比对，以实现盗版影视作品的自动识别和取证。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人工智能技术可以结合区块链技术，为影视作品提供更加安全可靠的版权保护，确保作品不被篡改和盗用。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人工智能技术可以应用于影视作品的发行和推广，通过智能推荐和个性化营销，提高作品的市场曝光度和用户黏性。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4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人工智能在游戏领域的应用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游戏内容推荐</a:t>
            </a:r>
            <a:endParaRPr altLang="en-US" lang="zh-CN"/>
          </a:p>
        </p:txBody>
      </p:sp>
      <p:sp>
        <p:nvSpPr>
          <p:cNvPr id="104962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人工智能在游戏社交系统中的应用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3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人工智能在游戏关卡设计中的应用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人工智能在游戏角色设计中的应用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4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人工智能在游戏剧情设计中的应用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游戏设计与开发辅助</a:t>
            </a:r>
            <a:endParaRPr altLang="en-US" lang="zh-CN"/>
          </a:p>
        </p:txBody>
      </p:sp>
      <p:sp>
        <p:nvSpPr>
          <p:cNvPr id="104968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游戏设计：人工智能技术可以提供游戏剧情、角色、关卡等方面的设计辅助，提高游戏体验和吸引力。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游戏开发：人工智能技术可以自动化部分开发流程，如代码生成、资源管理等，提高开发效率。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游戏测试：人工智能技术可以对游戏进行自动化测试，快速发现和修复潜在的问题，保证游戏质量和稳定性。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游戏运营：人工智能技术可以对游戏运营数据进行实时分析和预测，为游戏运营策略制定提供有力支持。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游戏玩家体验优化</a:t>
            </a:r>
            <a:endParaRPr altLang="en-US" lang="zh-CN"/>
          </a:p>
        </p:txBody>
      </p:sp>
      <p:sp>
        <p:nvSpPr>
          <p:cNvPr id="104972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人工智能技术提升游戏难度和挑战性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智能推荐系统为玩家提供个性化游戏体验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语音交互和智能识别技术增强游戏互动性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人工智能技术提升游戏画面和音效表现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游戏版权保护</a:t>
            </a:r>
            <a:endParaRPr altLang="en-US" lang="zh-CN"/>
          </a:p>
        </p:txBody>
      </p:sp>
      <p:sp>
        <p:nvSpPr>
          <p:cNvPr id="10497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6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人工智能在游戏版权保护中的应用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7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游戏版权保护的意义和重要性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8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人工智能在游戏版权保护中的优势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8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游戏版权保护的未来发展趋势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2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人工智能在文学领域的应用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文学作品推荐</a:t>
            </a:r>
            <a:endParaRPr altLang="en-US" lang="zh-CN"/>
          </a:p>
        </p:txBody>
      </p:sp>
      <p:sp>
        <p:nvSpPr>
          <p:cNvPr id="10498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人工智能推荐系统：基于用户兴趣和历史数据，推荐相关文学作品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智能阅读助手：提供文学作品的解读、注释和翻译等功能，帮助读者更好地理解作品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文学创作辅助：通过人工智能技术，为作家提供创作灵感、故事情节和角色塑造等方面的帮助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文学市场分析：利用人工智能技术分析市场需求和趋势，为出版商和作家提供决策支持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文学创作辅助</a:t>
            </a:r>
            <a:endParaRPr altLang="en-US" lang="zh-CN"/>
          </a:p>
        </p:txBody>
      </p:sp>
      <p:sp>
        <p:nvSpPr>
          <p:cNvPr id="104995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人工智能可以为作家提供创作灵感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6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人工智能可以帮助作家提高创作效率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人工智能可以辅助作家进行创作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7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人工智能可以提供文学创作素材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文学评论与鉴赏</a:t>
            </a:r>
            <a:endParaRPr altLang="en-US" lang="zh-CN"/>
          </a:p>
        </p:txBody>
      </p:sp>
      <p:sp>
        <p:nvSpPr>
          <p:cNvPr id="1050016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18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6045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020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人工智能在文学评论中的应用：利用自然语言处理技术对文学作品进行情感分析、主题分析、风格分析等，为文学评论提供客观、量化的依据。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22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024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26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6047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028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人工智能在文学鉴赏中的应用：通过深度学习技术对文学作品进行特征提取、情感分析等，帮助读者更好地理解作品内涵，提高文学鉴赏能力。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30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032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34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6049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036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人工智能在文学创作中的应用：利用自然语言生成技术生成文学作品，或者为作家提供创作灵感，丰富文学创作的形式和内容。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38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040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42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6051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044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人工智能在文学市场中的应用：通过大数据分析、用户画像等技术，为出版机构、书店等提供精准的市场分析和营销策略，推动文学市场的繁荣发展。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46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文学版权保护</a:t>
            </a:r>
            <a:endParaRPr altLang="en-US" lang="zh-CN"/>
          </a:p>
        </p:txBody>
      </p:sp>
      <p:sp>
        <p:nvSpPr>
          <p:cNvPr id="1050082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400" y="189404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84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297807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86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400" y="298061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88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400" y="406718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90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515565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92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400" y="406972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94" name="正文"/>
          <p:cNvSpPr txBox="1"/>
          <p:nvPr>
            <p:custDataLst>
              <p:tags r:id="rId7"/>
            </p:custDataLst>
          </p:nvPr>
        </p:nvSpPr>
        <p:spPr>
          <a:xfrm>
            <a:off x="2836787" y="180577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人工智能技术可以用于文学版权的保护，通过比对和识别技术，可以快速准确地检测出盗版和侵权行为。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96" name="正文"/>
          <p:cNvSpPr txBox="1"/>
          <p:nvPr>
            <p:custDataLst>
              <p:tags r:id="rId8"/>
            </p:custDataLst>
          </p:nvPr>
        </p:nvSpPr>
        <p:spPr>
          <a:xfrm>
            <a:off x="2836787" y="290250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人工智能技术可以用于文学作品的分类和标签化，帮助读者更方便地找到自己感兴趣的作品，同时也有助于文学作品的推广和传播。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98" name="正文"/>
          <p:cNvSpPr txBox="1"/>
          <p:nvPr>
            <p:custDataLst>
              <p:tags r:id="rId9"/>
            </p:custDataLst>
          </p:nvPr>
        </p:nvSpPr>
        <p:spPr>
          <a:xfrm>
            <a:off x="2836787" y="399923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人工智能技术可以用于文学作品的创作和改编，通过自然语言处理和机器学习等技术，可以生成新的文学作品或者对原有作品进行改编和再创作。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00" name="正文"/>
          <p:cNvSpPr txBox="1"/>
          <p:nvPr>
            <p:custDataLst>
              <p:tags r:id="rId10"/>
            </p:custDataLst>
          </p:nvPr>
        </p:nvSpPr>
        <p:spPr>
          <a:xfrm>
            <a:off x="2836787" y="509596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人工智能技术可以用于文学作品的情感分析和评价，通过情感分析算法，可以对文学作品进行情感倾向性分析和评价，帮助读者更好地理解和欣赏作品。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02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400" y="187118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3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人工智能在艺术领域的应用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艺术作品推荐</a:t>
            </a:r>
            <a:endParaRPr altLang="en-US" lang="zh-CN"/>
          </a:p>
        </p:txBody>
      </p:sp>
      <p:sp>
        <p:nvSpPr>
          <p:cNvPr id="105021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人工智能在电影制作中的应用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人工智能在音乐创作中的应用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人工智能在绘画创作中的应用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人工智能在游戏设计中的应用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艺术创作辅助</a:t>
            </a:r>
            <a:endParaRPr altLang="en-US" lang="zh-CN"/>
          </a:p>
        </p:txBody>
      </p:sp>
      <p:sp>
        <p:nvSpPr>
          <p:cNvPr id="105027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人工智能技术可以分析大量的艺术作品，帮助艺术家了解和掌握各种艺术流派和风格的特点，从而更好地进行创作。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人工智能技术可以辅助艺术家完成创作过程中的一些繁琐工作，提高创作效率。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人工智能技术可以根据艺术家的创作风格和需求，提供个性化的创作建议和灵感。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人工智能技术可以为艺术家提供虚拟现实和增强现实等技术支持，让艺术家能够更好地表达自己的创意和想法。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艺术市场分析与管理</a:t>
            </a:r>
            <a:endParaRPr altLang="en-US" lang="zh-CN"/>
          </a:p>
        </p:txBody>
      </p:sp>
      <p:sp>
        <p:nvSpPr>
          <p:cNvPr id="105034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1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1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2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12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2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2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2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7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艺术市场现状分析：市场规模、消费者需求、竞争格局等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未来发展趋势：人工智能与艺术市场的融合、创新与发展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艺术市场管理策略：基于人工智能技术的市场管理、营销策略等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人工智能在艺术市场中的应用：智能推荐、数据分析、市场预测等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艺术版权保护</a:t>
            </a:r>
            <a:endParaRPr altLang="en-US" lang="zh-CN"/>
          </a:p>
        </p:txBody>
      </p:sp>
      <p:sp>
        <p:nvSpPr>
          <p:cNvPr id="105042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2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2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3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人工智能在艺术版权保护中的优势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3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艺术版权保护的未来发展趋势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4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人工智能在艺术版权保护中的应用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4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艺术版权保护的意义和重要性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47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人工智能在文化娱乐产业的融合发展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文化娱乐产业的数字化转型</a:t>
            </a:r>
            <a:endParaRPr altLang="en-US" lang="zh-CN"/>
          </a:p>
        </p:txBody>
      </p:sp>
      <p:sp>
        <p:nvSpPr>
          <p:cNvPr id="105055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数字化转型的未来趋势和展望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6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人工智能在文化娱乐产业中的应用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文化娱乐产业的发展现状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7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数字化转型的背景和意义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人工智能与文化娱乐产业的融合模式</a:t>
            </a:r>
            <a:endParaRPr altLang="en-US" lang="zh-CN"/>
          </a:p>
        </p:txBody>
      </p:sp>
      <p:sp>
        <p:nvSpPr>
          <p:cNvPr id="10506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1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人工智能技术驱动文化娱乐产业创新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2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文化娱乐产业为人工智能提供应用场景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2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人工智能与文化娱乐产业的融合发展路径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2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3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未来展望：人工智能与文化娱乐产业的深度融合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文化娱乐产业的发展趋势与挑战</a:t>
            </a:r>
            <a:endParaRPr altLang="en-US" lang="zh-CN"/>
          </a:p>
        </p:txBody>
      </p:sp>
      <p:sp>
        <p:nvSpPr>
          <p:cNvPr id="10506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人工智能技术对文化娱乐产业的推动作用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文化娱乐产业的发展趋势：数字化、智能化、个性化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文化娱乐产业面临的挑战：技术更新迅速、市场竞争激烈、用户需求多样化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人工智能在文化娱乐产业中的融合发展前景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未来文化娱乐产业的发展方向</a:t>
            </a:r>
            <a:endParaRPr altLang="en-US" lang="zh-CN"/>
          </a:p>
        </p:txBody>
      </p:sp>
      <p:sp>
        <p:nvSpPr>
          <p:cNvPr id="105072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跨界合作与产业链整合的机遇与挑战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73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个性化定制服务的发展趋势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创新型文化娱乐产品的研发与推广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75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人工智能与文化娱乐产业的深度融合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8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790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3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4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4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7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477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2023-12-17T03:04:33Z</dcterms:created>
  <dcterms:modified xsi:type="dcterms:W3CDTF">2023-12-17T03:04:33Z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a8a43ef9049c4420a2b1e3e57a1a9904_21</vt:lpwstr>
  </property>
</Properties>
</file>