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Default Extension="gif" ContentType="image/gif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68" r:id="rId3"/>
    <p:sldId id="265" r:id="rId4"/>
    <p:sldId id="316" r:id="rId5"/>
    <p:sldId id="447" r:id="rId6"/>
    <p:sldId id="442" r:id="rId7"/>
    <p:sldId id="435" r:id="rId8"/>
    <p:sldId id="440" r:id="rId9"/>
    <p:sldId id="439" r:id="rId10"/>
    <p:sldId id="438" r:id="rId11"/>
    <p:sldId id="448" r:id="rId12"/>
    <p:sldId id="369" r:id="rId13"/>
    <p:sldId id="434" r:id="rId14"/>
    <p:sldId id="430" r:id="rId15"/>
    <p:sldId id="433" r:id="rId16"/>
    <p:sldId id="441" r:id="rId17"/>
    <p:sldId id="410" r:id="rId18"/>
    <p:sldId id="452" r:id="rId19"/>
    <p:sldId id="451" r:id="rId20"/>
    <p:sldId id="450" r:id="rId21"/>
    <p:sldId id="449" r:id="rId22"/>
    <p:sldId id="456" r:id="rId23"/>
    <p:sldId id="455" r:id="rId24"/>
    <p:sldId id="454" r:id="rId25"/>
    <p:sldId id="453" r:id="rId26"/>
    <p:sldId id="459" r:id="rId27"/>
    <p:sldId id="458" r:id="rId28"/>
    <p:sldId id="427" r:id="rId29"/>
    <p:sldId id="358" r:id="rId30"/>
    <p:sldId id="414" r:id="rId31"/>
    <p:sldId id="424" r:id="rId32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fill>
          <a:solidFill>
            <a:schemeClr val="accent6">
              <a:tint val="40000"/>
            </a:schemeClr>
          </a:solidFill>
        </a:fill>
      </a:tcStyle>
    </a:band1H>
    <a:band1V>
      <a:tcStyle>
        <a:fill>
          <a:solidFill>
            <a:schemeClr val="accent6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1" autoAdjust="0"/>
    <p:restoredTop sz="93898" autoAdjust="0"/>
  </p:normalViewPr>
  <p:slideViewPr>
    <p:cSldViewPr snapToGrid="0">
      <p:cViewPr varScale="1">
        <p:scale>
          <a:sx n="69" d="100"/>
          <a:sy n="69" d="100"/>
        </p:scale>
        <p:origin x="85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tags" Target="tags/tag488.xml" /><Relationship Id="rId34" Type="http://schemas.openxmlformats.org/officeDocument/2006/relationships/presProps" Target="presProps.xml" /><Relationship Id="rId35" Type="http://schemas.openxmlformats.org/officeDocument/2006/relationships/viewProps" Target="viewProps.xml" /><Relationship Id="rId36" Type="http://schemas.openxmlformats.org/officeDocument/2006/relationships/theme" Target="theme/theme1.xml" /><Relationship Id="rId37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C683C-74B6-4498-9467-76F18CE081D4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F1F41-E1FC-4B2E-A036-812FEB6E5A81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40.xml" /><Relationship Id="rId4" Type="http://schemas.openxmlformats.org/officeDocument/2006/relationships/tags" Target="../tags/tag241.xml" /><Relationship Id="rId5" Type="http://schemas.openxmlformats.org/officeDocument/2006/relationships/tags" Target="../tags/tag242.xml" /><Relationship Id="rId6" Type="http://schemas.openxmlformats.org/officeDocument/2006/relationships/tags" Target="../tags/tag243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42EF1F41-E1FC-4B2E-A036-812FEB6E5A81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3"/>
            </p:custDataLst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2_内容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F362963-EB39-4484-8798-F24902B1C5C8}" type="slidenum"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tags" Target="../tags/tag75.xml" /><Relationship Id="rId15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4"/>
          </p:custDataLst>
        </p:nvPr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83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22" Type="http://schemas.openxmlformats.org/officeDocument/2006/relationships/tags" Target="../tags/tag103.xml" /><Relationship Id="rId23" Type="http://schemas.openxmlformats.org/officeDocument/2006/relationships/tags" Target="../tags/tag104.xml" /><Relationship Id="rId24" Type="http://schemas.openxmlformats.org/officeDocument/2006/relationships/tags" Target="../tags/tag105.xml" /><Relationship Id="rId25" Type="http://schemas.openxmlformats.org/officeDocument/2006/relationships/tags" Target="../tags/tag106.xml" /><Relationship Id="rId26" Type="http://schemas.openxmlformats.org/officeDocument/2006/relationships/tags" Target="../tags/tag107.xml" /><Relationship Id="rId27" Type="http://schemas.openxmlformats.org/officeDocument/2006/relationships/tags" Target="../tags/tag108.xml" /><Relationship Id="rId28" Type="http://schemas.openxmlformats.org/officeDocument/2006/relationships/tags" Target="../tags/tag109.xml" /><Relationship Id="rId29" Type="http://schemas.openxmlformats.org/officeDocument/2006/relationships/tags" Target="../tags/tag110.xml" /><Relationship Id="rId3" Type="http://schemas.openxmlformats.org/officeDocument/2006/relationships/tags" Target="../tags/tag84.xml" /><Relationship Id="rId30" Type="http://schemas.openxmlformats.org/officeDocument/2006/relationships/tags" Target="../tags/tag111.xml" /><Relationship Id="rId31" Type="http://schemas.openxmlformats.org/officeDocument/2006/relationships/tags" Target="../tags/tag112.xml" /><Relationship Id="rId32" Type="http://schemas.openxmlformats.org/officeDocument/2006/relationships/tags" Target="../tags/tag113.xml" /><Relationship Id="rId33" Type="http://schemas.openxmlformats.org/officeDocument/2006/relationships/tags" Target="../tags/tag114.xml" /><Relationship Id="rId34" Type="http://schemas.openxmlformats.org/officeDocument/2006/relationships/tags" Target="../tags/tag115.xml" /><Relationship Id="rId35" Type="http://schemas.openxmlformats.org/officeDocument/2006/relationships/tags" Target="../tags/tag116.xml" /><Relationship Id="rId36" Type="http://schemas.openxmlformats.org/officeDocument/2006/relationships/tags" Target="../tags/tag117.xml" /><Relationship Id="rId37" Type="http://schemas.openxmlformats.org/officeDocument/2006/relationships/image" Target="../media/image1.png" /><Relationship Id="rId38" Type="http://schemas.openxmlformats.org/officeDocument/2006/relationships/tags" Target="../tags/tag118.xml" /><Relationship Id="rId39" Type="http://schemas.openxmlformats.org/officeDocument/2006/relationships/tags" Target="../tags/tag119.xml" /><Relationship Id="rId4" Type="http://schemas.openxmlformats.org/officeDocument/2006/relationships/tags" Target="../tags/tag85.xml" /><Relationship Id="rId40" Type="http://schemas.openxmlformats.org/officeDocument/2006/relationships/tags" Target="../tags/tag120.xml" /><Relationship Id="rId41" Type="http://schemas.openxmlformats.org/officeDocument/2006/relationships/tags" Target="../tags/tag121.xml" /><Relationship Id="rId42" Type="http://schemas.openxmlformats.org/officeDocument/2006/relationships/image" Target="../media/image2.png" /><Relationship Id="rId43" Type="http://schemas.openxmlformats.org/officeDocument/2006/relationships/tags" Target="../tags/tag122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image" Target="../media/image5.jpeg" /><Relationship Id="rId13" Type="http://schemas.openxmlformats.org/officeDocument/2006/relationships/tags" Target="../tags/tag131.xml" /><Relationship Id="rId14" Type="http://schemas.openxmlformats.org/officeDocument/2006/relationships/tags" Target="../tags/tag132.xml" /><Relationship Id="rId15" Type="http://schemas.openxmlformats.org/officeDocument/2006/relationships/tags" Target="../tags/tag133.xml" /><Relationship Id="rId16" Type="http://schemas.openxmlformats.org/officeDocument/2006/relationships/tags" Target="../tags/tag134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image" Target="../media/image3.png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image" Target="../media/image4.jpeg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7.png" /><Relationship Id="rId11" Type="http://schemas.openxmlformats.org/officeDocument/2006/relationships/tags" Target="../tags/tag141.xml" /><Relationship Id="rId12" Type="http://schemas.openxmlformats.org/officeDocument/2006/relationships/image" Target="../media/image8.png" /><Relationship Id="rId13" Type="http://schemas.openxmlformats.org/officeDocument/2006/relationships/tags" Target="../tags/tag142.xml" /><Relationship Id="rId14" Type="http://schemas.openxmlformats.org/officeDocument/2006/relationships/image" Target="../media/image9.jpeg" /><Relationship Id="rId15" Type="http://schemas.openxmlformats.org/officeDocument/2006/relationships/tags" Target="../tags/tag143.xml" /><Relationship Id="rId16" Type="http://schemas.openxmlformats.org/officeDocument/2006/relationships/image" Target="../media/image10.png" /><Relationship Id="rId17" Type="http://schemas.openxmlformats.org/officeDocument/2006/relationships/tags" Target="../tags/tag144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image" Target="../media/image4.jpeg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image" Target="../media/image6.png" /><Relationship Id="rId9" Type="http://schemas.openxmlformats.org/officeDocument/2006/relationships/tags" Target="../tags/tag14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152.xml" /><Relationship Id="rId11" Type="http://schemas.openxmlformats.org/officeDocument/2006/relationships/tags" Target="../tags/tag153.xml" /><Relationship Id="rId12" Type="http://schemas.openxmlformats.org/officeDocument/2006/relationships/tags" Target="../tags/tag154.xml" /><Relationship Id="rId13" Type="http://schemas.openxmlformats.org/officeDocument/2006/relationships/tags" Target="../tags/tag155.xml" /><Relationship Id="rId14" Type="http://schemas.openxmlformats.org/officeDocument/2006/relationships/tags" Target="../tags/tag156.xml" /><Relationship Id="rId15" Type="http://schemas.openxmlformats.org/officeDocument/2006/relationships/tags" Target="../tags/tag157.xml" /><Relationship Id="rId16" Type="http://schemas.openxmlformats.org/officeDocument/2006/relationships/tags" Target="../tags/tag158.xml" /><Relationship Id="rId17" Type="http://schemas.openxmlformats.org/officeDocument/2006/relationships/tags" Target="../tags/tag159.xml" /><Relationship Id="rId18" Type="http://schemas.openxmlformats.org/officeDocument/2006/relationships/tags" Target="../tags/tag160.xml" /><Relationship Id="rId19" Type="http://schemas.openxmlformats.org/officeDocument/2006/relationships/tags" Target="../tags/tag161.xml" /><Relationship Id="rId2" Type="http://schemas.openxmlformats.org/officeDocument/2006/relationships/tags" Target="../tags/tag145.xml" /><Relationship Id="rId20" Type="http://schemas.openxmlformats.org/officeDocument/2006/relationships/tags" Target="../tags/tag162.xml" /><Relationship Id="rId21" Type="http://schemas.openxmlformats.org/officeDocument/2006/relationships/tags" Target="../tags/tag163.xml" /><Relationship Id="rId22" Type="http://schemas.openxmlformats.org/officeDocument/2006/relationships/tags" Target="../tags/tag164.xml" /><Relationship Id="rId23" Type="http://schemas.openxmlformats.org/officeDocument/2006/relationships/tags" Target="../tags/tag165.xml" /><Relationship Id="rId24" Type="http://schemas.openxmlformats.org/officeDocument/2006/relationships/tags" Target="../tags/tag166.xml" /><Relationship Id="rId25" Type="http://schemas.openxmlformats.org/officeDocument/2006/relationships/tags" Target="../tags/tag167.xml" /><Relationship Id="rId26" Type="http://schemas.openxmlformats.org/officeDocument/2006/relationships/tags" Target="../tags/tag168.xml" /><Relationship Id="rId27" Type="http://schemas.openxmlformats.org/officeDocument/2006/relationships/tags" Target="../tags/tag169.xml" /><Relationship Id="rId28" Type="http://schemas.openxmlformats.org/officeDocument/2006/relationships/tags" Target="../tags/tag170.xml" /><Relationship Id="rId29" Type="http://schemas.openxmlformats.org/officeDocument/2006/relationships/tags" Target="../tags/tag171.xml" /><Relationship Id="rId3" Type="http://schemas.openxmlformats.org/officeDocument/2006/relationships/tags" Target="../tags/tag146.xml" /><Relationship Id="rId30" Type="http://schemas.openxmlformats.org/officeDocument/2006/relationships/tags" Target="../tags/tag172.xml" /><Relationship Id="rId31" Type="http://schemas.openxmlformats.org/officeDocument/2006/relationships/tags" Target="../tags/tag173.xml" /><Relationship Id="rId32" Type="http://schemas.openxmlformats.org/officeDocument/2006/relationships/tags" Target="../tags/tag174.xml" /><Relationship Id="rId33" Type="http://schemas.openxmlformats.org/officeDocument/2006/relationships/tags" Target="../tags/tag175.xml" /><Relationship Id="rId34" Type="http://schemas.openxmlformats.org/officeDocument/2006/relationships/tags" Target="../tags/tag176.xml" /><Relationship Id="rId35" Type="http://schemas.openxmlformats.org/officeDocument/2006/relationships/tags" Target="../tags/tag177.xml" /><Relationship Id="rId36" Type="http://schemas.openxmlformats.org/officeDocument/2006/relationships/tags" Target="../tags/tag178.xml" /><Relationship Id="rId4" Type="http://schemas.openxmlformats.org/officeDocument/2006/relationships/image" Target="../media/image4.jpeg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Relationship Id="rId8" Type="http://schemas.openxmlformats.org/officeDocument/2006/relationships/tags" Target="../tags/tag150.xml" /><Relationship Id="rId9" Type="http://schemas.openxmlformats.org/officeDocument/2006/relationships/tags" Target="../tags/tag15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186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image" Target="../media/image4.jpeg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image" Target="../media/image4.jpeg" /><Relationship Id="rId5" Type="http://schemas.openxmlformats.org/officeDocument/2006/relationships/tags" Target="../tags/tag189.xml" /><Relationship Id="rId6" Type="http://schemas.openxmlformats.org/officeDocument/2006/relationships/image" Target="../media/image11.png" /><Relationship Id="rId7" Type="http://schemas.openxmlformats.org/officeDocument/2006/relationships/tags" Target="../tags/tag190.xml" /><Relationship Id="rId8" Type="http://schemas.openxmlformats.org/officeDocument/2006/relationships/video" Target="../media/media1.mp4" /><Relationship Id="rId9" Type="http://schemas.microsoft.com/office/2007/relationships/media" Target="../media/media1.mp4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14" Type="http://schemas.openxmlformats.org/officeDocument/2006/relationships/tags" Target="../tags/tag202.xml" /><Relationship Id="rId15" Type="http://schemas.openxmlformats.org/officeDocument/2006/relationships/tags" Target="../tags/tag203.xml" /><Relationship Id="rId16" Type="http://schemas.openxmlformats.org/officeDocument/2006/relationships/tags" Target="../tags/tag204.xml" /><Relationship Id="rId17" Type="http://schemas.openxmlformats.org/officeDocument/2006/relationships/tags" Target="../tags/tag205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image" Target="../media/image4.jpeg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213.xml" /><Relationship Id="rId11" Type="http://schemas.openxmlformats.org/officeDocument/2006/relationships/tags" Target="../tags/tag214.xml" /><Relationship Id="rId12" Type="http://schemas.openxmlformats.org/officeDocument/2006/relationships/tags" Target="../tags/tag215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image" Target="../media/image4.jpeg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2.jpeg" /><Relationship Id="rId11" Type="http://schemas.openxmlformats.org/officeDocument/2006/relationships/tags" Target="../tags/tag223.xml" /><Relationship Id="rId12" Type="http://schemas.openxmlformats.org/officeDocument/2006/relationships/image" Target="../media/image13.jpeg" /><Relationship Id="rId13" Type="http://schemas.openxmlformats.org/officeDocument/2006/relationships/tags" Target="../tags/tag224.xml" /><Relationship Id="rId14" Type="http://schemas.openxmlformats.org/officeDocument/2006/relationships/tags" Target="../tags/tag225.xml" /><Relationship Id="rId15" Type="http://schemas.openxmlformats.org/officeDocument/2006/relationships/tags" Target="../tags/tag226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image" Target="../media/image4.jpeg" /><Relationship Id="rId5" Type="http://schemas.openxmlformats.org/officeDocument/2006/relationships/tags" Target="../tags/tag218.xml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tags" Target="../tags/tag22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tags" Target="../tags/tag236.xml" /><Relationship Id="rId13" Type="http://schemas.openxmlformats.org/officeDocument/2006/relationships/tags" Target="../tags/tag237.xml" /><Relationship Id="rId14" Type="http://schemas.openxmlformats.org/officeDocument/2006/relationships/tags" Target="../tags/tag238.xml" /><Relationship Id="rId15" Type="http://schemas.openxmlformats.org/officeDocument/2006/relationships/tags" Target="../tags/tag239.xml" /><Relationship Id="rId2" Type="http://schemas.openxmlformats.org/officeDocument/2006/relationships/tags" Target="../tags/tag227.xml" /><Relationship Id="rId3" Type="http://schemas.openxmlformats.org/officeDocument/2006/relationships/tags" Target="../tags/tag228.xml" /><Relationship Id="rId4" Type="http://schemas.openxmlformats.org/officeDocument/2006/relationships/image" Target="../media/image4.jpeg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15.jpeg" /><Relationship Id="rId11" Type="http://schemas.openxmlformats.org/officeDocument/2006/relationships/tags" Target="../tags/tag249.xml" /><Relationship Id="rId12" Type="http://schemas.openxmlformats.org/officeDocument/2006/relationships/image" Target="../media/image16.jpeg" /><Relationship Id="rId13" Type="http://schemas.openxmlformats.org/officeDocument/2006/relationships/tags" Target="../tags/tag250.xml" /><Relationship Id="rId14" Type="http://schemas.openxmlformats.org/officeDocument/2006/relationships/image" Target="../media/image17.png" /><Relationship Id="rId15" Type="http://schemas.openxmlformats.org/officeDocument/2006/relationships/tags" Target="../tags/tag251.xml" /><Relationship Id="rId16" Type="http://schemas.openxmlformats.org/officeDocument/2006/relationships/image" Target="../media/image18.png" /><Relationship Id="rId17" Type="http://schemas.openxmlformats.org/officeDocument/2006/relationships/tags" Target="../tags/tag252.xml" /><Relationship Id="rId18" Type="http://schemas.openxmlformats.org/officeDocument/2006/relationships/image" Target="../media/image19.jpeg" /><Relationship Id="rId19" Type="http://schemas.openxmlformats.org/officeDocument/2006/relationships/tags" Target="../tags/tag253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254.xml" /><Relationship Id="rId3" Type="http://schemas.openxmlformats.org/officeDocument/2006/relationships/tags" Target="../tags/tag244.xml" /><Relationship Id="rId4" Type="http://schemas.openxmlformats.org/officeDocument/2006/relationships/tags" Target="../tags/tag245.xml" /><Relationship Id="rId5" Type="http://schemas.openxmlformats.org/officeDocument/2006/relationships/image" Target="../media/image4.jpeg" /><Relationship Id="rId6" Type="http://schemas.openxmlformats.org/officeDocument/2006/relationships/tags" Target="../tags/tag246.xml" /><Relationship Id="rId7" Type="http://schemas.openxmlformats.org/officeDocument/2006/relationships/tags" Target="../tags/tag247.xml" /><Relationship Id="rId8" Type="http://schemas.openxmlformats.org/officeDocument/2006/relationships/image" Target="../media/image14.jpeg" /><Relationship Id="rId9" Type="http://schemas.openxmlformats.org/officeDocument/2006/relationships/tags" Target="../tags/tag24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262.xml" /><Relationship Id="rId11" Type="http://schemas.openxmlformats.org/officeDocument/2006/relationships/tags" Target="../tags/tag263.xml" /><Relationship Id="rId12" Type="http://schemas.openxmlformats.org/officeDocument/2006/relationships/image" Target="../media/image20.jpeg" /><Relationship Id="rId13" Type="http://schemas.openxmlformats.org/officeDocument/2006/relationships/tags" Target="../tags/tag264.xml" /><Relationship Id="rId14" Type="http://schemas.openxmlformats.org/officeDocument/2006/relationships/image" Target="../media/image21.png" /><Relationship Id="rId15" Type="http://schemas.openxmlformats.org/officeDocument/2006/relationships/tags" Target="../tags/tag265.xml" /><Relationship Id="rId16" Type="http://schemas.openxmlformats.org/officeDocument/2006/relationships/image" Target="../media/image22.png" /><Relationship Id="rId17" Type="http://schemas.openxmlformats.org/officeDocument/2006/relationships/tags" Target="../tags/tag266.xml" /><Relationship Id="rId2" Type="http://schemas.openxmlformats.org/officeDocument/2006/relationships/tags" Target="../tags/tag255.xml" /><Relationship Id="rId3" Type="http://schemas.openxmlformats.org/officeDocument/2006/relationships/tags" Target="../tags/tag256.xml" /><Relationship Id="rId4" Type="http://schemas.openxmlformats.org/officeDocument/2006/relationships/image" Target="../media/image4.jpeg" /><Relationship Id="rId5" Type="http://schemas.openxmlformats.org/officeDocument/2006/relationships/tags" Target="../tags/tag257.xml" /><Relationship Id="rId6" Type="http://schemas.openxmlformats.org/officeDocument/2006/relationships/tags" Target="../tags/tag258.xml" /><Relationship Id="rId7" Type="http://schemas.openxmlformats.org/officeDocument/2006/relationships/tags" Target="../tags/tag259.xml" /><Relationship Id="rId8" Type="http://schemas.openxmlformats.org/officeDocument/2006/relationships/tags" Target="../tags/tag260.xml" /><Relationship Id="rId9" Type="http://schemas.openxmlformats.org/officeDocument/2006/relationships/tags" Target="../tags/tag26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273.xml" /><Relationship Id="rId11" Type="http://schemas.openxmlformats.org/officeDocument/2006/relationships/tags" Target="../tags/tag274.xml" /><Relationship Id="rId12" Type="http://schemas.openxmlformats.org/officeDocument/2006/relationships/tags" Target="../tags/tag275.xml" /><Relationship Id="rId13" Type="http://schemas.openxmlformats.org/officeDocument/2006/relationships/tags" Target="../tags/tag276.xml" /><Relationship Id="rId14" Type="http://schemas.openxmlformats.org/officeDocument/2006/relationships/image" Target="../media/image24.png" /><Relationship Id="rId15" Type="http://schemas.openxmlformats.org/officeDocument/2006/relationships/tags" Target="../tags/tag277.xml" /><Relationship Id="rId16" Type="http://schemas.openxmlformats.org/officeDocument/2006/relationships/image" Target="../media/image25.png" /><Relationship Id="rId17" Type="http://schemas.microsoft.com/office/2007/relationships/hdphoto" Target="../media/image26.wdp" /><Relationship Id="rId18" Type="http://schemas.openxmlformats.org/officeDocument/2006/relationships/tags" Target="../tags/tag278.xml" /><Relationship Id="rId19" Type="http://schemas.openxmlformats.org/officeDocument/2006/relationships/image" Target="../media/image27.jpeg" /><Relationship Id="rId2" Type="http://schemas.openxmlformats.org/officeDocument/2006/relationships/tags" Target="../tags/tag267.xml" /><Relationship Id="rId20" Type="http://schemas.openxmlformats.org/officeDocument/2006/relationships/tags" Target="../tags/tag279.xml" /><Relationship Id="rId21" Type="http://schemas.openxmlformats.org/officeDocument/2006/relationships/image" Target="../media/image28.jpeg" /><Relationship Id="rId22" Type="http://schemas.openxmlformats.org/officeDocument/2006/relationships/tags" Target="../tags/tag280.xml" /><Relationship Id="rId3" Type="http://schemas.openxmlformats.org/officeDocument/2006/relationships/tags" Target="../tags/tag268.xml" /><Relationship Id="rId4" Type="http://schemas.openxmlformats.org/officeDocument/2006/relationships/image" Target="../media/image4.jpeg" /><Relationship Id="rId5" Type="http://schemas.openxmlformats.org/officeDocument/2006/relationships/tags" Target="../tags/tag269.xml" /><Relationship Id="rId6" Type="http://schemas.openxmlformats.org/officeDocument/2006/relationships/tags" Target="../tags/tag270.xml" /><Relationship Id="rId7" Type="http://schemas.openxmlformats.org/officeDocument/2006/relationships/tags" Target="../tags/tag271.xml" /><Relationship Id="rId8" Type="http://schemas.openxmlformats.org/officeDocument/2006/relationships/tags" Target="../tags/tag272.xml" /><Relationship Id="rId9" Type="http://schemas.openxmlformats.org/officeDocument/2006/relationships/image" Target="../media/image2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287.xml" /><Relationship Id="rId11" Type="http://schemas.openxmlformats.org/officeDocument/2006/relationships/image" Target="../media/image30.png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2" Type="http://schemas.openxmlformats.org/officeDocument/2006/relationships/tags" Target="../tags/tag281.xml" /><Relationship Id="rId3" Type="http://schemas.openxmlformats.org/officeDocument/2006/relationships/tags" Target="../tags/tag282.xml" /><Relationship Id="rId4" Type="http://schemas.openxmlformats.org/officeDocument/2006/relationships/image" Target="../media/image4.jpeg" /><Relationship Id="rId5" Type="http://schemas.openxmlformats.org/officeDocument/2006/relationships/tags" Target="../tags/tag283.xml" /><Relationship Id="rId6" Type="http://schemas.openxmlformats.org/officeDocument/2006/relationships/tags" Target="../tags/tag284.xml" /><Relationship Id="rId7" Type="http://schemas.openxmlformats.org/officeDocument/2006/relationships/tags" Target="../tags/tag285.xml" /><Relationship Id="rId8" Type="http://schemas.openxmlformats.org/officeDocument/2006/relationships/tags" Target="../tags/tag286.xml" /><Relationship Id="rId9" Type="http://schemas.openxmlformats.org/officeDocument/2006/relationships/image" Target="../media/image29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299.xml" /><Relationship Id="rId11" Type="http://schemas.openxmlformats.org/officeDocument/2006/relationships/tags" Target="../tags/tag300.xml" /><Relationship Id="rId12" Type="http://schemas.openxmlformats.org/officeDocument/2006/relationships/image" Target="../media/image32.jpeg" /><Relationship Id="rId13" Type="http://schemas.openxmlformats.org/officeDocument/2006/relationships/tags" Target="../tags/tag301.xml" /><Relationship Id="rId14" Type="http://schemas.openxmlformats.org/officeDocument/2006/relationships/tags" Target="../tags/tag302.xml" /><Relationship Id="rId15" Type="http://schemas.openxmlformats.org/officeDocument/2006/relationships/tags" Target="../tags/tag303.xml" /><Relationship Id="rId16" Type="http://schemas.openxmlformats.org/officeDocument/2006/relationships/tags" Target="../tags/tag304.xml" /><Relationship Id="rId17" Type="http://schemas.openxmlformats.org/officeDocument/2006/relationships/tags" Target="../tags/tag305.xml" /><Relationship Id="rId18" Type="http://schemas.openxmlformats.org/officeDocument/2006/relationships/tags" Target="../tags/tag306.xml" /><Relationship Id="rId2" Type="http://schemas.openxmlformats.org/officeDocument/2006/relationships/tags" Target="../tags/tag293.xml" /><Relationship Id="rId3" Type="http://schemas.openxmlformats.org/officeDocument/2006/relationships/tags" Target="../tags/tag294.xml" /><Relationship Id="rId4" Type="http://schemas.openxmlformats.org/officeDocument/2006/relationships/image" Target="../media/image4.jpeg" /><Relationship Id="rId5" Type="http://schemas.openxmlformats.org/officeDocument/2006/relationships/tags" Target="../tags/tag295.xml" /><Relationship Id="rId6" Type="http://schemas.openxmlformats.org/officeDocument/2006/relationships/tags" Target="../tags/tag296.xml" /><Relationship Id="rId7" Type="http://schemas.openxmlformats.org/officeDocument/2006/relationships/tags" Target="../tags/tag297.xml" /><Relationship Id="rId8" Type="http://schemas.openxmlformats.org/officeDocument/2006/relationships/image" Target="../media/image31.png" /><Relationship Id="rId9" Type="http://schemas.openxmlformats.org/officeDocument/2006/relationships/tags" Target="../tags/tag29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34.gif" /><Relationship Id="rId11" Type="http://schemas.openxmlformats.org/officeDocument/2006/relationships/tags" Target="../tags/tag313.xml" /><Relationship Id="rId12" Type="http://schemas.openxmlformats.org/officeDocument/2006/relationships/image" Target="../media/image35.gif" /><Relationship Id="rId13" Type="http://schemas.openxmlformats.org/officeDocument/2006/relationships/tags" Target="../tags/tag314.xml" /><Relationship Id="rId14" Type="http://schemas.openxmlformats.org/officeDocument/2006/relationships/tags" Target="../tags/tag315.xml" /><Relationship Id="rId15" Type="http://schemas.openxmlformats.org/officeDocument/2006/relationships/tags" Target="../tags/tag316.xml" /><Relationship Id="rId16" Type="http://schemas.openxmlformats.org/officeDocument/2006/relationships/tags" Target="../tags/tag317.xml" /><Relationship Id="rId17" Type="http://schemas.openxmlformats.org/officeDocument/2006/relationships/tags" Target="../tags/tag318.xml" /><Relationship Id="rId18" Type="http://schemas.openxmlformats.org/officeDocument/2006/relationships/tags" Target="../tags/tag319.xml" /><Relationship Id="rId19" Type="http://schemas.openxmlformats.org/officeDocument/2006/relationships/tags" Target="../tags/tag320.xml" /><Relationship Id="rId2" Type="http://schemas.openxmlformats.org/officeDocument/2006/relationships/tags" Target="../tags/tag307.xml" /><Relationship Id="rId20" Type="http://schemas.openxmlformats.org/officeDocument/2006/relationships/tags" Target="../tags/tag321.xml" /><Relationship Id="rId21" Type="http://schemas.openxmlformats.org/officeDocument/2006/relationships/tags" Target="../tags/tag322.xml" /><Relationship Id="rId22" Type="http://schemas.openxmlformats.org/officeDocument/2006/relationships/tags" Target="../tags/tag323.xml" /><Relationship Id="rId3" Type="http://schemas.openxmlformats.org/officeDocument/2006/relationships/tags" Target="../tags/tag308.xml" /><Relationship Id="rId4" Type="http://schemas.openxmlformats.org/officeDocument/2006/relationships/image" Target="../media/image4.jpeg" /><Relationship Id="rId5" Type="http://schemas.openxmlformats.org/officeDocument/2006/relationships/tags" Target="../tags/tag309.xml" /><Relationship Id="rId6" Type="http://schemas.openxmlformats.org/officeDocument/2006/relationships/tags" Target="../tags/tag310.xml" /><Relationship Id="rId7" Type="http://schemas.openxmlformats.org/officeDocument/2006/relationships/tags" Target="../tags/tag311.xml" /><Relationship Id="rId8" Type="http://schemas.openxmlformats.org/officeDocument/2006/relationships/image" Target="../media/image33.gif" /><Relationship Id="rId9" Type="http://schemas.openxmlformats.org/officeDocument/2006/relationships/tags" Target="../tags/tag31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37.png" /><Relationship Id="rId11" Type="http://schemas.openxmlformats.org/officeDocument/2006/relationships/tags" Target="../tags/tag328.xml" /><Relationship Id="rId2" Type="http://schemas.openxmlformats.org/officeDocument/2006/relationships/tags" Target="../tags/tag324.xml" /><Relationship Id="rId3" Type="http://schemas.openxmlformats.org/officeDocument/2006/relationships/image" Target="../media/image36.png" /><Relationship Id="rId4" Type="http://schemas.openxmlformats.org/officeDocument/2006/relationships/tags" Target="../tags/tag325.xml" /><Relationship Id="rId5" Type="http://schemas.openxmlformats.org/officeDocument/2006/relationships/video" Target="../media/media2.mp4" /><Relationship Id="rId6" Type="http://schemas.microsoft.com/office/2007/relationships/media" Target="../media/media2.mp4" /><Relationship Id="rId7" Type="http://schemas.openxmlformats.org/officeDocument/2006/relationships/tags" Target="../tags/tag326.xml" /><Relationship Id="rId8" Type="http://schemas.openxmlformats.org/officeDocument/2006/relationships/image" Target="../media/image4.jpeg" /><Relationship Id="rId9" Type="http://schemas.openxmlformats.org/officeDocument/2006/relationships/tags" Target="../tags/tag32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4.jpeg" /><Relationship Id="rId11" Type="http://schemas.openxmlformats.org/officeDocument/2006/relationships/tags" Target="../tags/tag337.xml" /><Relationship Id="rId2" Type="http://schemas.openxmlformats.org/officeDocument/2006/relationships/tags" Target="../tags/tag329.xml" /><Relationship Id="rId3" Type="http://schemas.openxmlformats.org/officeDocument/2006/relationships/tags" Target="../tags/tag330.xml" /><Relationship Id="rId4" Type="http://schemas.openxmlformats.org/officeDocument/2006/relationships/tags" Target="../tags/tag331.xml" /><Relationship Id="rId5" Type="http://schemas.openxmlformats.org/officeDocument/2006/relationships/tags" Target="../tags/tag332.xml" /><Relationship Id="rId6" Type="http://schemas.openxmlformats.org/officeDocument/2006/relationships/tags" Target="../tags/tag333.xml" /><Relationship Id="rId7" Type="http://schemas.openxmlformats.org/officeDocument/2006/relationships/tags" Target="../tags/tag334.xml" /><Relationship Id="rId8" Type="http://schemas.openxmlformats.org/officeDocument/2006/relationships/tags" Target="../tags/tag335.xml" /><Relationship Id="rId9" Type="http://schemas.openxmlformats.org/officeDocument/2006/relationships/tags" Target="../tags/tag33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338.xml" /><Relationship Id="rId3" Type="http://schemas.openxmlformats.org/officeDocument/2006/relationships/image" Target="../media/image38.png" /><Relationship Id="rId4" Type="http://schemas.openxmlformats.org/officeDocument/2006/relationships/tags" Target="../tags/tag339.xml" /><Relationship Id="rId5" Type="http://schemas.openxmlformats.org/officeDocument/2006/relationships/video" Target="../media/media3.mp4" /><Relationship Id="rId6" Type="http://schemas.microsoft.com/office/2007/relationships/media" Target="../media/media3.mp4" /><Relationship Id="rId7" Type="http://schemas.openxmlformats.org/officeDocument/2006/relationships/tags" Target="../tags/tag340.xml" /><Relationship Id="rId8" Type="http://schemas.openxmlformats.org/officeDocument/2006/relationships/image" Target="../media/image4.jpeg" /><Relationship Id="rId9" Type="http://schemas.openxmlformats.org/officeDocument/2006/relationships/tags" Target="../tags/tag34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349.xml" /><Relationship Id="rId11" Type="http://schemas.openxmlformats.org/officeDocument/2006/relationships/image" Target="../media/image4.jpeg" /><Relationship Id="rId12" Type="http://schemas.openxmlformats.org/officeDocument/2006/relationships/tags" Target="../tags/tag350.xml" /><Relationship Id="rId2" Type="http://schemas.openxmlformats.org/officeDocument/2006/relationships/tags" Target="../tags/tag342.xml" /><Relationship Id="rId3" Type="http://schemas.openxmlformats.org/officeDocument/2006/relationships/tags" Target="../tags/tag343.xml" /><Relationship Id="rId4" Type="http://schemas.openxmlformats.org/officeDocument/2006/relationships/tags" Target="../tags/tag344.xml" /><Relationship Id="rId5" Type="http://schemas.openxmlformats.org/officeDocument/2006/relationships/tags" Target="../tags/tag345.xml" /><Relationship Id="rId6" Type="http://schemas.openxmlformats.org/officeDocument/2006/relationships/tags" Target="../tags/tag346.xml" /><Relationship Id="rId7" Type="http://schemas.openxmlformats.org/officeDocument/2006/relationships/tags" Target="../tags/tag347.xml" /><Relationship Id="rId8" Type="http://schemas.openxmlformats.org/officeDocument/2006/relationships/image" Target="../media/image39.png" /><Relationship Id="rId9" Type="http://schemas.openxmlformats.org/officeDocument/2006/relationships/tags" Target="../tags/tag348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4.jpeg" /><Relationship Id="rId11" Type="http://schemas.openxmlformats.org/officeDocument/2006/relationships/tags" Target="../tags/tag359.xml" /><Relationship Id="rId12" Type="http://schemas.openxmlformats.org/officeDocument/2006/relationships/tags" Target="../tags/tag360.xml" /><Relationship Id="rId13" Type="http://schemas.openxmlformats.org/officeDocument/2006/relationships/tags" Target="../tags/tag361.xml" /><Relationship Id="rId14" Type="http://schemas.openxmlformats.org/officeDocument/2006/relationships/tags" Target="../tags/tag362.xml" /><Relationship Id="rId15" Type="http://schemas.openxmlformats.org/officeDocument/2006/relationships/tags" Target="../tags/tag363.xml" /><Relationship Id="rId16" Type="http://schemas.openxmlformats.org/officeDocument/2006/relationships/tags" Target="../tags/tag364.xml" /><Relationship Id="rId17" Type="http://schemas.openxmlformats.org/officeDocument/2006/relationships/tags" Target="../tags/tag365.xml" /><Relationship Id="rId18" Type="http://schemas.openxmlformats.org/officeDocument/2006/relationships/tags" Target="../tags/tag366.xml" /><Relationship Id="rId19" Type="http://schemas.openxmlformats.org/officeDocument/2006/relationships/tags" Target="../tags/tag367.xml" /><Relationship Id="rId2" Type="http://schemas.openxmlformats.org/officeDocument/2006/relationships/tags" Target="../tags/tag351.xml" /><Relationship Id="rId20" Type="http://schemas.openxmlformats.org/officeDocument/2006/relationships/tags" Target="../tags/tag368.xml" /><Relationship Id="rId21" Type="http://schemas.openxmlformats.org/officeDocument/2006/relationships/tags" Target="../tags/tag369.xml" /><Relationship Id="rId3" Type="http://schemas.openxmlformats.org/officeDocument/2006/relationships/tags" Target="../tags/tag352.xml" /><Relationship Id="rId4" Type="http://schemas.openxmlformats.org/officeDocument/2006/relationships/tags" Target="../tags/tag353.xml" /><Relationship Id="rId5" Type="http://schemas.openxmlformats.org/officeDocument/2006/relationships/tags" Target="../tags/tag354.xml" /><Relationship Id="rId6" Type="http://schemas.openxmlformats.org/officeDocument/2006/relationships/tags" Target="../tags/tag355.xml" /><Relationship Id="rId7" Type="http://schemas.openxmlformats.org/officeDocument/2006/relationships/tags" Target="../tags/tag356.xml" /><Relationship Id="rId8" Type="http://schemas.openxmlformats.org/officeDocument/2006/relationships/tags" Target="../tags/tag357.xml" /><Relationship Id="rId9" Type="http://schemas.openxmlformats.org/officeDocument/2006/relationships/tags" Target="../tags/tag358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374.xml" /><Relationship Id="rId2" Type="http://schemas.openxmlformats.org/officeDocument/2006/relationships/tags" Target="../tags/tag370.xml" /><Relationship Id="rId3" Type="http://schemas.openxmlformats.org/officeDocument/2006/relationships/image" Target="../media/image40.png" /><Relationship Id="rId4" Type="http://schemas.openxmlformats.org/officeDocument/2006/relationships/tags" Target="../tags/tag371.xml" /><Relationship Id="rId5" Type="http://schemas.openxmlformats.org/officeDocument/2006/relationships/video" Target="../media/media4.mp4" /><Relationship Id="rId6" Type="http://schemas.microsoft.com/office/2007/relationships/media" Target="../media/media4.mp4" /><Relationship Id="rId7" Type="http://schemas.openxmlformats.org/officeDocument/2006/relationships/tags" Target="../tags/tag372.xml" /><Relationship Id="rId8" Type="http://schemas.openxmlformats.org/officeDocument/2006/relationships/tags" Target="../tags/tag373.xml" /><Relationship Id="rId9" Type="http://schemas.openxmlformats.org/officeDocument/2006/relationships/image" Target="../media/image4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42.gif" /><Relationship Id="rId11" Type="http://schemas.openxmlformats.org/officeDocument/2006/relationships/tags" Target="../tags/tag382.xml" /><Relationship Id="rId12" Type="http://schemas.openxmlformats.org/officeDocument/2006/relationships/tags" Target="../tags/tag383.xml" /><Relationship Id="rId13" Type="http://schemas.openxmlformats.org/officeDocument/2006/relationships/tags" Target="../tags/tag384.xml" /><Relationship Id="rId14" Type="http://schemas.openxmlformats.org/officeDocument/2006/relationships/tags" Target="../tags/tag385.xml" /><Relationship Id="rId15" Type="http://schemas.openxmlformats.org/officeDocument/2006/relationships/tags" Target="../tags/tag386.xml" /><Relationship Id="rId16" Type="http://schemas.openxmlformats.org/officeDocument/2006/relationships/tags" Target="../tags/tag387.xml" /><Relationship Id="rId17" Type="http://schemas.openxmlformats.org/officeDocument/2006/relationships/tags" Target="../tags/tag388.xml" /><Relationship Id="rId18" Type="http://schemas.openxmlformats.org/officeDocument/2006/relationships/tags" Target="../tags/tag389.xml" /><Relationship Id="rId19" Type="http://schemas.openxmlformats.org/officeDocument/2006/relationships/tags" Target="../tags/tag390.xml" /><Relationship Id="rId2" Type="http://schemas.openxmlformats.org/officeDocument/2006/relationships/tags" Target="../tags/tag375.xml" /><Relationship Id="rId20" Type="http://schemas.openxmlformats.org/officeDocument/2006/relationships/tags" Target="../tags/tag391.xml" /><Relationship Id="rId21" Type="http://schemas.openxmlformats.org/officeDocument/2006/relationships/image" Target="../media/image4.jpeg" /><Relationship Id="rId22" Type="http://schemas.openxmlformats.org/officeDocument/2006/relationships/tags" Target="../tags/tag392.xml" /><Relationship Id="rId3" Type="http://schemas.openxmlformats.org/officeDocument/2006/relationships/tags" Target="../tags/tag376.xml" /><Relationship Id="rId4" Type="http://schemas.openxmlformats.org/officeDocument/2006/relationships/tags" Target="../tags/tag377.xml" /><Relationship Id="rId5" Type="http://schemas.openxmlformats.org/officeDocument/2006/relationships/tags" Target="../tags/tag378.xml" /><Relationship Id="rId6" Type="http://schemas.openxmlformats.org/officeDocument/2006/relationships/image" Target="../media/image41.gif" /><Relationship Id="rId7" Type="http://schemas.openxmlformats.org/officeDocument/2006/relationships/tags" Target="../tags/tag379.xml" /><Relationship Id="rId8" Type="http://schemas.openxmlformats.org/officeDocument/2006/relationships/tags" Target="../tags/tag380.xml" /><Relationship Id="rId9" Type="http://schemas.openxmlformats.org/officeDocument/2006/relationships/tags" Target="../tags/tag381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44.png" /><Relationship Id="rId11" Type="http://schemas.openxmlformats.org/officeDocument/2006/relationships/tags" Target="../tags/tag400.xml" /><Relationship Id="rId12" Type="http://schemas.openxmlformats.org/officeDocument/2006/relationships/tags" Target="../tags/tag401.xml" /><Relationship Id="rId13" Type="http://schemas.openxmlformats.org/officeDocument/2006/relationships/tags" Target="../tags/tag402.xml" /><Relationship Id="rId14" Type="http://schemas.openxmlformats.org/officeDocument/2006/relationships/image" Target="../media/image4.jpeg" /><Relationship Id="rId15" Type="http://schemas.openxmlformats.org/officeDocument/2006/relationships/tags" Target="../tags/tag403.xml" /><Relationship Id="rId16" Type="http://schemas.openxmlformats.org/officeDocument/2006/relationships/tags" Target="../tags/tag404.xml" /><Relationship Id="rId2" Type="http://schemas.openxmlformats.org/officeDocument/2006/relationships/tags" Target="../tags/tag393.xml" /><Relationship Id="rId3" Type="http://schemas.openxmlformats.org/officeDocument/2006/relationships/tags" Target="../tags/tag394.xml" /><Relationship Id="rId4" Type="http://schemas.openxmlformats.org/officeDocument/2006/relationships/tags" Target="../tags/tag395.xml" /><Relationship Id="rId5" Type="http://schemas.openxmlformats.org/officeDocument/2006/relationships/tags" Target="../tags/tag396.xml" /><Relationship Id="rId6" Type="http://schemas.openxmlformats.org/officeDocument/2006/relationships/image" Target="../media/image43.png" /><Relationship Id="rId7" Type="http://schemas.openxmlformats.org/officeDocument/2006/relationships/tags" Target="../tags/tag397.xml" /><Relationship Id="rId8" Type="http://schemas.openxmlformats.org/officeDocument/2006/relationships/tags" Target="../tags/tag398.xml" /><Relationship Id="rId9" Type="http://schemas.openxmlformats.org/officeDocument/2006/relationships/tags" Target="../tags/tag399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47.jpeg" /><Relationship Id="rId11" Type="http://schemas.openxmlformats.org/officeDocument/2006/relationships/tags" Target="../tags/tag411.xml" /><Relationship Id="rId12" Type="http://schemas.openxmlformats.org/officeDocument/2006/relationships/tags" Target="../tags/tag412.xml" /><Relationship Id="rId13" Type="http://schemas.openxmlformats.org/officeDocument/2006/relationships/image" Target="../media/image4.jpeg" /><Relationship Id="rId14" Type="http://schemas.openxmlformats.org/officeDocument/2006/relationships/tags" Target="../tags/tag413.xml" /><Relationship Id="rId15" Type="http://schemas.openxmlformats.org/officeDocument/2006/relationships/tags" Target="../tags/tag414.xml" /><Relationship Id="rId2" Type="http://schemas.openxmlformats.org/officeDocument/2006/relationships/tags" Target="../tags/tag405.xml" /><Relationship Id="rId3" Type="http://schemas.openxmlformats.org/officeDocument/2006/relationships/tags" Target="../tags/tag406.xml" /><Relationship Id="rId4" Type="http://schemas.openxmlformats.org/officeDocument/2006/relationships/tags" Target="../tags/tag407.xml" /><Relationship Id="rId5" Type="http://schemas.openxmlformats.org/officeDocument/2006/relationships/tags" Target="../tags/tag408.xml" /><Relationship Id="rId6" Type="http://schemas.openxmlformats.org/officeDocument/2006/relationships/image" Target="../media/image45.png" /><Relationship Id="rId7" Type="http://schemas.openxmlformats.org/officeDocument/2006/relationships/tags" Target="../tags/tag409.xml" /><Relationship Id="rId8" Type="http://schemas.openxmlformats.org/officeDocument/2006/relationships/image" Target="../media/image46.jpeg" /><Relationship Id="rId9" Type="http://schemas.openxmlformats.org/officeDocument/2006/relationships/tags" Target="../tags/tag410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49.png" /><Relationship Id="rId11" Type="http://schemas.openxmlformats.org/officeDocument/2006/relationships/tags" Target="../tags/tag422.xml" /><Relationship Id="rId12" Type="http://schemas.openxmlformats.org/officeDocument/2006/relationships/image" Target="../media/image50.png" /><Relationship Id="rId13" Type="http://schemas.openxmlformats.org/officeDocument/2006/relationships/tags" Target="../tags/tag423.xml" /><Relationship Id="rId14" Type="http://schemas.openxmlformats.org/officeDocument/2006/relationships/image" Target="../media/image51.png" /><Relationship Id="rId15" Type="http://schemas.openxmlformats.org/officeDocument/2006/relationships/tags" Target="../tags/tag424.xml" /><Relationship Id="rId16" Type="http://schemas.openxmlformats.org/officeDocument/2006/relationships/tags" Target="../tags/tag425.xml" /><Relationship Id="rId17" Type="http://schemas.openxmlformats.org/officeDocument/2006/relationships/tags" Target="../tags/tag426.xml" /><Relationship Id="rId18" Type="http://schemas.openxmlformats.org/officeDocument/2006/relationships/image" Target="../media/image4.jpeg" /><Relationship Id="rId19" Type="http://schemas.openxmlformats.org/officeDocument/2006/relationships/tags" Target="../tags/tag427.xml" /><Relationship Id="rId2" Type="http://schemas.openxmlformats.org/officeDocument/2006/relationships/tags" Target="../tags/tag415.xml" /><Relationship Id="rId3" Type="http://schemas.openxmlformats.org/officeDocument/2006/relationships/tags" Target="../tags/tag416.xml" /><Relationship Id="rId4" Type="http://schemas.openxmlformats.org/officeDocument/2006/relationships/tags" Target="../tags/tag417.xml" /><Relationship Id="rId5" Type="http://schemas.openxmlformats.org/officeDocument/2006/relationships/image" Target="../media/image48.jpeg" /><Relationship Id="rId6" Type="http://schemas.openxmlformats.org/officeDocument/2006/relationships/tags" Target="../tags/tag418.xml" /><Relationship Id="rId7" Type="http://schemas.openxmlformats.org/officeDocument/2006/relationships/tags" Target="../tags/tag419.xml" /><Relationship Id="rId8" Type="http://schemas.openxmlformats.org/officeDocument/2006/relationships/tags" Target="../tags/tag420.xml" /><Relationship Id="rId9" Type="http://schemas.openxmlformats.org/officeDocument/2006/relationships/tags" Target="../tags/tag421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435.xml" /><Relationship Id="rId11" Type="http://schemas.openxmlformats.org/officeDocument/2006/relationships/tags" Target="../tags/tag436.xml" /><Relationship Id="rId12" Type="http://schemas.openxmlformats.org/officeDocument/2006/relationships/tags" Target="../tags/tag437.xml" /><Relationship Id="rId13" Type="http://schemas.openxmlformats.org/officeDocument/2006/relationships/tags" Target="../tags/tag438.xml" /><Relationship Id="rId14" Type="http://schemas.openxmlformats.org/officeDocument/2006/relationships/tags" Target="../tags/tag439.xml" /><Relationship Id="rId15" Type="http://schemas.openxmlformats.org/officeDocument/2006/relationships/tags" Target="../tags/tag440.xml" /><Relationship Id="rId16" Type="http://schemas.openxmlformats.org/officeDocument/2006/relationships/tags" Target="../tags/tag441.xml" /><Relationship Id="rId17" Type="http://schemas.openxmlformats.org/officeDocument/2006/relationships/tags" Target="../tags/tag442.xml" /><Relationship Id="rId18" Type="http://schemas.openxmlformats.org/officeDocument/2006/relationships/tags" Target="../tags/tag443.xml" /><Relationship Id="rId19" Type="http://schemas.openxmlformats.org/officeDocument/2006/relationships/tags" Target="../tags/tag444.xml" /><Relationship Id="rId2" Type="http://schemas.openxmlformats.org/officeDocument/2006/relationships/tags" Target="../tags/tag428.xml" /><Relationship Id="rId20" Type="http://schemas.openxmlformats.org/officeDocument/2006/relationships/tags" Target="../tags/tag445.xml" /><Relationship Id="rId21" Type="http://schemas.openxmlformats.org/officeDocument/2006/relationships/tags" Target="../tags/tag446.xml" /><Relationship Id="rId22" Type="http://schemas.openxmlformats.org/officeDocument/2006/relationships/tags" Target="../tags/tag447.xml" /><Relationship Id="rId23" Type="http://schemas.openxmlformats.org/officeDocument/2006/relationships/tags" Target="../tags/tag448.xml" /><Relationship Id="rId24" Type="http://schemas.openxmlformats.org/officeDocument/2006/relationships/tags" Target="../tags/tag449.xml" /><Relationship Id="rId25" Type="http://schemas.openxmlformats.org/officeDocument/2006/relationships/tags" Target="../tags/tag450.xml" /><Relationship Id="rId26" Type="http://schemas.openxmlformats.org/officeDocument/2006/relationships/tags" Target="../tags/tag451.xml" /><Relationship Id="rId27" Type="http://schemas.openxmlformats.org/officeDocument/2006/relationships/tags" Target="../tags/tag452.xml" /><Relationship Id="rId28" Type="http://schemas.openxmlformats.org/officeDocument/2006/relationships/tags" Target="../tags/tag453.xml" /><Relationship Id="rId29" Type="http://schemas.openxmlformats.org/officeDocument/2006/relationships/tags" Target="../tags/tag454.xml" /><Relationship Id="rId3" Type="http://schemas.openxmlformats.org/officeDocument/2006/relationships/tags" Target="../tags/tag429.xml" /><Relationship Id="rId30" Type="http://schemas.openxmlformats.org/officeDocument/2006/relationships/tags" Target="../tags/tag455.xml" /><Relationship Id="rId31" Type="http://schemas.openxmlformats.org/officeDocument/2006/relationships/tags" Target="../tags/tag456.xml" /><Relationship Id="rId32" Type="http://schemas.openxmlformats.org/officeDocument/2006/relationships/tags" Target="../tags/tag457.xml" /><Relationship Id="rId33" Type="http://schemas.openxmlformats.org/officeDocument/2006/relationships/tags" Target="../tags/tag458.xml" /><Relationship Id="rId34" Type="http://schemas.openxmlformats.org/officeDocument/2006/relationships/tags" Target="../tags/tag459.xml" /><Relationship Id="rId35" Type="http://schemas.openxmlformats.org/officeDocument/2006/relationships/tags" Target="../tags/tag460.xml" /><Relationship Id="rId36" Type="http://schemas.openxmlformats.org/officeDocument/2006/relationships/tags" Target="../tags/tag461.xml" /><Relationship Id="rId37" Type="http://schemas.openxmlformats.org/officeDocument/2006/relationships/tags" Target="../tags/tag462.xml" /><Relationship Id="rId38" Type="http://schemas.openxmlformats.org/officeDocument/2006/relationships/tags" Target="../tags/tag463.xml" /><Relationship Id="rId39" Type="http://schemas.openxmlformats.org/officeDocument/2006/relationships/tags" Target="../tags/tag464.xml" /><Relationship Id="rId4" Type="http://schemas.openxmlformats.org/officeDocument/2006/relationships/tags" Target="../tags/tag430.xml" /><Relationship Id="rId40" Type="http://schemas.openxmlformats.org/officeDocument/2006/relationships/tags" Target="../tags/tag465.xml" /><Relationship Id="rId41" Type="http://schemas.openxmlformats.org/officeDocument/2006/relationships/tags" Target="../tags/tag466.xml" /><Relationship Id="rId42" Type="http://schemas.openxmlformats.org/officeDocument/2006/relationships/tags" Target="../tags/tag467.xml" /><Relationship Id="rId43" Type="http://schemas.openxmlformats.org/officeDocument/2006/relationships/tags" Target="../tags/tag468.xml" /><Relationship Id="rId44" Type="http://schemas.openxmlformats.org/officeDocument/2006/relationships/tags" Target="../tags/tag469.xml" /><Relationship Id="rId45" Type="http://schemas.openxmlformats.org/officeDocument/2006/relationships/tags" Target="../tags/tag470.xml" /><Relationship Id="rId46" Type="http://schemas.openxmlformats.org/officeDocument/2006/relationships/tags" Target="../tags/tag471.xml" /><Relationship Id="rId47" Type="http://schemas.openxmlformats.org/officeDocument/2006/relationships/tags" Target="../tags/tag472.xml" /><Relationship Id="rId48" Type="http://schemas.openxmlformats.org/officeDocument/2006/relationships/tags" Target="../tags/tag473.xml" /><Relationship Id="rId5" Type="http://schemas.openxmlformats.org/officeDocument/2006/relationships/image" Target="../media/image4.jpeg" /><Relationship Id="rId6" Type="http://schemas.openxmlformats.org/officeDocument/2006/relationships/tags" Target="../tags/tag431.xml" /><Relationship Id="rId7" Type="http://schemas.openxmlformats.org/officeDocument/2006/relationships/tags" Target="../tags/tag432.xml" /><Relationship Id="rId8" Type="http://schemas.openxmlformats.org/officeDocument/2006/relationships/tags" Target="../tags/tag433.xml" /><Relationship Id="rId9" Type="http://schemas.openxmlformats.org/officeDocument/2006/relationships/tags" Target="../tags/tag434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474.xml" /><Relationship Id="rId3" Type="http://schemas.openxmlformats.org/officeDocument/2006/relationships/tags" Target="../tags/tag475.xml" /><Relationship Id="rId4" Type="http://schemas.openxmlformats.org/officeDocument/2006/relationships/tags" Target="../tags/tag476.xml" /><Relationship Id="rId5" Type="http://schemas.openxmlformats.org/officeDocument/2006/relationships/tags" Target="../tags/tag477.xml" /><Relationship Id="rId6" Type="http://schemas.openxmlformats.org/officeDocument/2006/relationships/tags" Target="../tags/tag478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479.xml" /><Relationship Id="rId3" Type="http://schemas.openxmlformats.org/officeDocument/2006/relationships/tags" Target="../tags/tag480.xml" /><Relationship Id="rId4" Type="http://schemas.openxmlformats.org/officeDocument/2006/relationships/tags" Target="../tags/tag481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482.xml" /><Relationship Id="rId3" Type="http://schemas.openxmlformats.org/officeDocument/2006/relationships/tags" Target="../tags/tag483.xml" /><Relationship Id="rId4" Type="http://schemas.openxmlformats.org/officeDocument/2006/relationships/tags" Target="../tags/tag484.xml" /><Relationship Id="rId5" Type="http://schemas.openxmlformats.org/officeDocument/2006/relationships/tags" Target="../tags/tag485.xml" /><Relationship Id="rId6" Type="http://schemas.openxmlformats.org/officeDocument/2006/relationships/tags" Target="../tags/tag486.xml" /><Relationship Id="rId7" Type="http://schemas.openxmlformats.org/officeDocument/2006/relationships/tags" Target="../tags/tag48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68" name="矩形 1067"/>
          <p:cNvSpPr/>
          <p:nvPr>
            <p:custDataLst>
              <p:tags r:id="rId3"/>
            </p:custDataLst>
          </p:nvPr>
        </p:nvSpPr>
        <p:spPr>
          <a:xfrm>
            <a:off x="1466850" y="2439988"/>
            <a:ext cx="9677400" cy="21145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-24265" y="607997"/>
            <a:ext cx="7824373" cy="8908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5"/>
            </p:custDataLst>
          </p:nvPr>
        </p:nvSpPr>
        <p:spPr>
          <a:xfrm>
            <a:off x="444565" y="442883"/>
            <a:ext cx="1333500" cy="13335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2" name="组合 21"/>
          <p:cNvGrpSpPr/>
          <p:nvPr>
            <p:custDataLst>
              <p:tags r:id="rId6"/>
            </p:custDataLst>
          </p:nvPr>
        </p:nvGrpSpPr>
        <p:grpSpPr>
          <a:xfrm>
            <a:off x="596339" y="656773"/>
            <a:ext cx="1029952" cy="685949"/>
            <a:chOff x="5302250" y="2903538"/>
            <a:chExt cx="1587500" cy="1057276"/>
          </a:xfrm>
          <a:solidFill>
            <a:srgbClr val="4B649F"/>
          </a:solidFill>
        </p:grpSpPr>
        <p:sp>
          <p:nvSpPr>
            <p:cNvPr id="23" name="Freeform 84"/>
            <p:cNvSpPr/>
            <p:nvPr>
              <p:custDataLst>
                <p:tags r:id="rId7"/>
              </p:custDataLst>
            </p:nvPr>
          </p:nvSpPr>
          <p:spPr bwMode="auto">
            <a:xfrm>
              <a:off x="5362575" y="3040063"/>
              <a:ext cx="706438" cy="614363"/>
            </a:xfrm>
            <a:custGeom>
              <a:gdLst>
                <a:gd name="T0" fmla="*/ 181 w 187"/>
                <a:gd name="T1" fmla="*/ 49 h 162"/>
                <a:gd name="T2" fmla="*/ 187 w 187"/>
                <a:gd name="T3" fmla="*/ 66 h 162"/>
                <a:gd name="T4" fmla="*/ 187 w 187"/>
                <a:gd name="T5" fmla="*/ 162 h 162"/>
                <a:gd name="T6" fmla="*/ 176 w 187"/>
                <a:gd name="T7" fmla="*/ 153 h 162"/>
                <a:gd name="T8" fmla="*/ 92 w 187"/>
                <a:gd name="T9" fmla="*/ 115 h 162"/>
                <a:gd name="T10" fmla="*/ 73 w 187"/>
                <a:gd name="T11" fmla="*/ 114 h 162"/>
                <a:gd name="T12" fmla="*/ 8 w 187"/>
                <a:gd name="T13" fmla="*/ 131 h 162"/>
                <a:gd name="T14" fmla="*/ 1 w 187"/>
                <a:gd name="T15" fmla="*/ 131 h 162"/>
                <a:gd name="T16" fmla="*/ 2 w 187"/>
                <a:gd name="T17" fmla="*/ 126 h 162"/>
                <a:gd name="T18" fmla="*/ 26 w 187"/>
                <a:gd name="T19" fmla="*/ 70 h 162"/>
                <a:gd name="T20" fmla="*/ 48 w 187"/>
                <a:gd name="T21" fmla="*/ 20 h 162"/>
                <a:gd name="T22" fmla="*/ 53 w 187"/>
                <a:gd name="T23" fmla="*/ 13 h 162"/>
                <a:gd name="T24" fmla="*/ 62 w 187"/>
                <a:gd name="T25" fmla="*/ 9 h 162"/>
                <a:gd name="T26" fmla="*/ 130 w 187"/>
                <a:gd name="T27" fmla="*/ 11 h 162"/>
                <a:gd name="T28" fmla="*/ 181 w 187"/>
                <a:gd name="T29" fmla="*/ 49 h 1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62">
                  <a:moveTo>
                    <a:pt x="181" y="49"/>
                  </a:moveTo>
                  <a:cubicBezTo>
                    <a:pt x="184" y="54"/>
                    <a:pt x="187" y="60"/>
                    <a:pt x="187" y="66"/>
                  </a:cubicBezTo>
                  <a:cubicBezTo>
                    <a:pt x="187" y="162"/>
                    <a:pt x="187" y="162"/>
                    <a:pt x="187" y="162"/>
                  </a:cubicBezTo>
                  <a:cubicBezTo>
                    <a:pt x="187" y="162"/>
                    <a:pt x="178" y="154"/>
                    <a:pt x="176" y="153"/>
                  </a:cubicBezTo>
                  <a:cubicBezTo>
                    <a:pt x="168" y="148"/>
                    <a:pt x="133" y="120"/>
                    <a:pt x="92" y="115"/>
                  </a:cubicBezTo>
                  <a:cubicBezTo>
                    <a:pt x="86" y="114"/>
                    <a:pt x="79" y="114"/>
                    <a:pt x="73" y="114"/>
                  </a:cubicBezTo>
                  <a:cubicBezTo>
                    <a:pt x="32" y="114"/>
                    <a:pt x="8" y="131"/>
                    <a:pt x="8" y="131"/>
                  </a:cubicBezTo>
                  <a:cubicBezTo>
                    <a:pt x="5" y="133"/>
                    <a:pt x="2" y="133"/>
                    <a:pt x="1" y="131"/>
                  </a:cubicBezTo>
                  <a:cubicBezTo>
                    <a:pt x="0" y="130"/>
                    <a:pt x="1" y="128"/>
                    <a:pt x="2" y="126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9" y="18"/>
                    <a:pt x="51" y="15"/>
                    <a:pt x="53" y="13"/>
                  </a:cubicBezTo>
                  <a:cubicBezTo>
                    <a:pt x="55" y="11"/>
                    <a:pt x="59" y="10"/>
                    <a:pt x="62" y="9"/>
                  </a:cubicBezTo>
                  <a:cubicBezTo>
                    <a:pt x="65" y="9"/>
                    <a:pt x="98" y="0"/>
                    <a:pt x="130" y="11"/>
                  </a:cubicBezTo>
                  <a:cubicBezTo>
                    <a:pt x="163" y="22"/>
                    <a:pt x="179" y="45"/>
                    <a:pt x="181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Freeform 85"/>
            <p:cNvSpPr/>
            <p:nvPr>
              <p:custDataLst>
                <p:tags r:id="rId8"/>
              </p:custDataLst>
            </p:nvPr>
          </p:nvSpPr>
          <p:spPr bwMode="auto">
            <a:xfrm>
              <a:off x="6115050" y="2903538"/>
              <a:ext cx="400050" cy="747713"/>
            </a:xfrm>
            <a:custGeom>
              <a:gdLst>
                <a:gd name="T0" fmla="*/ 44 w 106"/>
                <a:gd name="T1" fmla="*/ 119 h 197"/>
                <a:gd name="T2" fmla="*/ 3 w 106"/>
                <a:gd name="T3" fmla="*/ 187 h 197"/>
                <a:gd name="T4" fmla="*/ 0 w 106"/>
                <a:gd name="T5" fmla="*/ 197 h 197"/>
                <a:gd name="T6" fmla="*/ 0 w 106"/>
                <a:gd name="T7" fmla="*/ 83 h 197"/>
                <a:gd name="T8" fmla="*/ 1 w 106"/>
                <a:gd name="T9" fmla="*/ 64 h 197"/>
                <a:gd name="T10" fmla="*/ 16 w 106"/>
                <a:gd name="T11" fmla="*/ 29 h 197"/>
                <a:gd name="T12" fmla="*/ 49 w 106"/>
                <a:gd name="T13" fmla="*/ 1 h 197"/>
                <a:gd name="T14" fmla="*/ 54 w 106"/>
                <a:gd name="T15" fmla="*/ 0 h 197"/>
                <a:gd name="T16" fmla="*/ 64 w 106"/>
                <a:gd name="T17" fmla="*/ 6 h 197"/>
                <a:gd name="T18" fmla="*/ 85 w 106"/>
                <a:gd name="T19" fmla="*/ 42 h 197"/>
                <a:gd name="T20" fmla="*/ 86 w 106"/>
                <a:gd name="T21" fmla="*/ 42 h 197"/>
                <a:gd name="T22" fmla="*/ 104 w 106"/>
                <a:gd name="T23" fmla="*/ 74 h 197"/>
                <a:gd name="T24" fmla="*/ 105 w 106"/>
                <a:gd name="T25" fmla="*/ 82 h 197"/>
                <a:gd name="T26" fmla="*/ 99 w 106"/>
                <a:gd name="T27" fmla="*/ 87 h 197"/>
                <a:gd name="T28" fmla="*/ 44 w 106"/>
                <a:gd name="T29" fmla="*/ 119 h 1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5" h="197">
                  <a:moveTo>
                    <a:pt x="44" y="119"/>
                  </a:moveTo>
                  <a:cubicBezTo>
                    <a:pt x="25" y="137"/>
                    <a:pt x="12" y="156"/>
                    <a:pt x="3" y="187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77"/>
                    <a:pt x="0" y="69"/>
                    <a:pt x="1" y="64"/>
                  </a:cubicBezTo>
                  <a:cubicBezTo>
                    <a:pt x="1" y="63"/>
                    <a:pt x="3" y="47"/>
                    <a:pt x="16" y="29"/>
                  </a:cubicBezTo>
                  <a:cubicBezTo>
                    <a:pt x="30" y="11"/>
                    <a:pt x="48" y="1"/>
                    <a:pt x="49" y="1"/>
                  </a:cubicBezTo>
                  <a:cubicBezTo>
                    <a:pt x="51" y="0"/>
                    <a:pt x="52" y="0"/>
                    <a:pt x="54" y="0"/>
                  </a:cubicBezTo>
                  <a:cubicBezTo>
                    <a:pt x="58" y="0"/>
                    <a:pt x="62" y="2"/>
                    <a:pt x="64" y="6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6" y="42"/>
                    <a:pt x="86" y="42"/>
                    <a:pt x="86" y="42"/>
                  </a:cubicBezTo>
                  <a:cubicBezTo>
                    <a:pt x="104" y="74"/>
                    <a:pt x="104" y="74"/>
                    <a:pt x="104" y="74"/>
                  </a:cubicBezTo>
                  <a:cubicBezTo>
                    <a:pt x="106" y="76"/>
                    <a:pt x="106" y="79"/>
                    <a:pt x="105" y="82"/>
                  </a:cubicBezTo>
                  <a:cubicBezTo>
                    <a:pt x="104" y="84"/>
                    <a:pt x="102" y="86"/>
                    <a:pt x="99" y="87"/>
                  </a:cubicBezTo>
                  <a:cubicBezTo>
                    <a:pt x="99" y="87"/>
                    <a:pt x="66" y="99"/>
                    <a:pt x="44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Freeform 86"/>
            <p:cNvSpPr/>
            <p:nvPr>
              <p:custDataLst>
                <p:tags r:id="rId9"/>
              </p:custDataLst>
            </p:nvPr>
          </p:nvSpPr>
          <p:spPr bwMode="auto">
            <a:xfrm>
              <a:off x="6194425" y="3529013"/>
              <a:ext cx="642938" cy="160338"/>
            </a:xfrm>
            <a:custGeom>
              <a:gdLst>
                <a:gd name="T0" fmla="*/ 155 w 170"/>
                <a:gd name="T1" fmla="*/ 11 h 42"/>
                <a:gd name="T2" fmla="*/ 154 w 170"/>
                <a:gd name="T3" fmla="*/ 10 h 42"/>
                <a:gd name="T4" fmla="*/ 153 w 170"/>
                <a:gd name="T5" fmla="*/ 10 h 42"/>
                <a:gd name="T6" fmla="*/ 108 w 170"/>
                <a:gd name="T7" fmla="*/ 0 h 42"/>
                <a:gd name="T8" fmla="*/ 85 w 170"/>
                <a:gd name="T9" fmla="*/ 3 h 42"/>
                <a:gd name="T10" fmla="*/ 11 w 170"/>
                <a:gd name="T11" fmla="*/ 35 h 42"/>
                <a:gd name="T12" fmla="*/ 11 w 170"/>
                <a:gd name="T13" fmla="*/ 36 h 42"/>
                <a:gd name="T14" fmla="*/ 7 w 170"/>
                <a:gd name="T15" fmla="*/ 38 h 42"/>
                <a:gd name="T16" fmla="*/ 3 w 170"/>
                <a:gd name="T17" fmla="*/ 40 h 42"/>
                <a:gd name="T18" fmla="*/ 1 w 170"/>
                <a:gd name="T19" fmla="*/ 42 h 42"/>
                <a:gd name="T20" fmla="*/ 0 w 170"/>
                <a:gd name="T21" fmla="*/ 42 h 42"/>
                <a:gd name="T22" fmla="*/ 161 w 170"/>
                <a:gd name="T23" fmla="*/ 42 h 42"/>
                <a:gd name="T24" fmla="*/ 169 w 170"/>
                <a:gd name="T25" fmla="*/ 38 h 42"/>
                <a:gd name="T26" fmla="*/ 167 w 170"/>
                <a:gd name="T27" fmla="*/ 28 h 42"/>
                <a:gd name="T28" fmla="*/ 155 w 170"/>
                <a:gd name="T29" fmla="*/ 11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0" h="42">
                  <a:moveTo>
                    <a:pt x="155" y="11"/>
                  </a:moveTo>
                  <a:cubicBezTo>
                    <a:pt x="155" y="11"/>
                    <a:pt x="154" y="10"/>
                    <a:pt x="154" y="10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2" y="9"/>
                    <a:pt x="132" y="0"/>
                    <a:pt x="108" y="0"/>
                  </a:cubicBezTo>
                  <a:cubicBezTo>
                    <a:pt x="100" y="0"/>
                    <a:pt x="92" y="1"/>
                    <a:pt x="85" y="3"/>
                  </a:cubicBezTo>
                  <a:cubicBezTo>
                    <a:pt x="46" y="15"/>
                    <a:pt x="15" y="33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0" y="36"/>
                    <a:pt x="9" y="37"/>
                    <a:pt x="7" y="38"/>
                  </a:cubicBezTo>
                  <a:cubicBezTo>
                    <a:pt x="6" y="39"/>
                    <a:pt x="4" y="40"/>
                    <a:pt x="3" y="40"/>
                  </a:cubicBezTo>
                  <a:cubicBezTo>
                    <a:pt x="2" y="41"/>
                    <a:pt x="2" y="41"/>
                    <a:pt x="1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61" y="42"/>
                    <a:pt x="161" y="42"/>
                    <a:pt x="161" y="42"/>
                  </a:cubicBezTo>
                  <a:cubicBezTo>
                    <a:pt x="165" y="42"/>
                    <a:pt x="167" y="41"/>
                    <a:pt x="169" y="38"/>
                  </a:cubicBezTo>
                  <a:cubicBezTo>
                    <a:pt x="170" y="35"/>
                    <a:pt x="169" y="32"/>
                    <a:pt x="167" y="28"/>
                  </a:cubicBezTo>
                  <a:cubicBezTo>
                    <a:pt x="167" y="28"/>
                    <a:pt x="162" y="20"/>
                    <a:pt x="15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Freeform 87"/>
            <p:cNvSpPr/>
            <p:nvPr>
              <p:custDataLst>
                <p:tags r:id="rId10"/>
              </p:custDataLst>
            </p:nvPr>
          </p:nvSpPr>
          <p:spPr bwMode="auto">
            <a:xfrm>
              <a:off x="5335588" y="3771901"/>
              <a:ext cx="1520825" cy="155575"/>
            </a:xfrm>
            <a:custGeom>
              <a:gdLst>
                <a:gd name="T0" fmla="*/ 402 w 402"/>
                <a:gd name="T1" fmla="*/ 24 h 41"/>
                <a:gd name="T2" fmla="*/ 385 w 402"/>
                <a:gd name="T3" fmla="*/ 41 h 41"/>
                <a:gd name="T4" fmla="*/ 382 w 402"/>
                <a:gd name="T5" fmla="*/ 41 h 41"/>
                <a:gd name="T6" fmla="*/ 232 w 402"/>
                <a:gd name="T7" fmla="*/ 28 h 41"/>
                <a:gd name="T8" fmla="*/ 217 w 402"/>
                <a:gd name="T9" fmla="*/ 34 h 41"/>
                <a:gd name="T10" fmla="*/ 216 w 402"/>
                <a:gd name="T11" fmla="*/ 35 h 41"/>
                <a:gd name="T12" fmla="*/ 201 w 402"/>
                <a:gd name="T13" fmla="*/ 40 h 41"/>
                <a:gd name="T14" fmla="*/ 201 w 402"/>
                <a:gd name="T15" fmla="*/ 40 h 41"/>
                <a:gd name="T16" fmla="*/ 186 w 402"/>
                <a:gd name="T17" fmla="*/ 35 h 41"/>
                <a:gd name="T18" fmla="*/ 185 w 402"/>
                <a:gd name="T19" fmla="*/ 34 h 41"/>
                <a:gd name="T20" fmla="*/ 170 w 402"/>
                <a:gd name="T21" fmla="*/ 28 h 41"/>
                <a:gd name="T22" fmla="*/ 20 w 402"/>
                <a:gd name="T23" fmla="*/ 41 h 41"/>
                <a:gd name="T24" fmla="*/ 17 w 402"/>
                <a:gd name="T25" fmla="*/ 41 h 41"/>
                <a:gd name="T26" fmla="*/ 0 w 402"/>
                <a:gd name="T27" fmla="*/ 24 h 41"/>
                <a:gd name="T28" fmla="*/ 16 w 402"/>
                <a:gd name="T29" fmla="*/ 7 h 41"/>
                <a:gd name="T30" fmla="*/ 17 w 402"/>
                <a:gd name="T31" fmla="*/ 7 h 41"/>
                <a:gd name="T32" fmla="*/ 164 w 402"/>
                <a:gd name="T33" fmla="*/ 0 h 41"/>
                <a:gd name="T34" fmla="*/ 177 w 402"/>
                <a:gd name="T35" fmla="*/ 6 h 41"/>
                <a:gd name="T36" fmla="*/ 182 w 402"/>
                <a:gd name="T37" fmla="*/ 6 h 41"/>
                <a:gd name="T38" fmla="*/ 194 w 402"/>
                <a:gd name="T39" fmla="*/ 0 h 41"/>
                <a:gd name="T40" fmla="*/ 208 w 402"/>
                <a:gd name="T41" fmla="*/ 0 h 41"/>
                <a:gd name="T42" fmla="*/ 220 w 402"/>
                <a:gd name="T43" fmla="*/ 6 h 41"/>
                <a:gd name="T44" fmla="*/ 225 w 402"/>
                <a:gd name="T45" fmla="*/ 6 h 41"/>
                <a:gd name="T46" fmla="*/ 238 w 402"/>
                <a:gd name="T47" fmla="*/ 0 h 41"/>
                <a:gd name="T48" fmla="*/ 385 w 402"/>
                <a:gd name="T49" fmla="*/ 7 h 41"/>
                <a:gd name="T50" fmla="*/ 386 w 402"/>
                <a:gd name="T51" fmla="*/ 7 h 41"/>
                <a:gd name="T52" fmla="*/ 402 w 402"/>
                <a:gd name="T53" fmla="*/ 24 h 4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02" h="41">
                  <a:moveTo>
                    <a:pt x="402" y="24"/>
                  </a:moveTo>
                  <a:cubicBezTo>
                    <a:pt x="402" y="33"/>
                    <a:pt x="394" y="41"/>
                    <a:pt x="385" y="41"/>
                  </a:cubicBezTo>
                  <a:cubicBezTo>
                    <a:pt x="384" y="41"/>
                    <a:pt x="383" y="41"/>
                    <a:pt x="382" y="41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227" y="28"/>
                    <a:pt x="220" y="31"/>
                    <a:pt x="217" y="34"/>
                  </a:cubicBezTo>
                  <a:cubicBezTo>
                    <a:pt x="217" y="34"/>
                    <a:pt x="217" y="34"/>
                    <a:pt x="216" y="35"/>
                  </a:cubicBezTo>
                  <a:cubicBezTo>
                    <a:pt x="214" y="38"/>
                    <a:pt x="208" y="40"/>
                    <a:pt x="201" y="40"/>
                  </a:cubicBezTo>
                  <a:cubicBezTo>
                    <a:pt x="201" y="40"/>
                    <a:pt x="201" y="40"/>
                    <a:pt x="201" y="40"/>
                  </a:cubicBezTo>
                  <a:cubicBezTo>
                    <a:pt x="194" y="40"/>
                    <a:pt x="188" y="38"/>
                    <a:pt x="186" y="35"/>
                  </a:cubicBezTo>
                  <a:cubicBezTo>
                    <a:pt x="185" y="34"/>
                    <a:pt x="185" y="34"/>
                    <a:pt x="185" y="34"/>
                  </a:cubicBezTo>
                  <a:cubicBezTo>
                    <a:pt x="182" y="31"/>
                    <a:pt x="175" y="28"/>
                    <a:pt x="170" y="28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19" y="41"/>
                    <a:pt x="18" y="41"/>
                    <a:pt x="17" y="41"/>
                  </a:cubicBezTo>
                  <a:cubicBezTo>
                    <a:pt x="8" y="41"/>
                    <a:pt x="0" y="33"/>
                    <a:pt x="0" y="24"/>
                  </a:cubicBezTo>
                  <a:cubicBezTo>
                    <a:pt x="0" y="15"/>
                    <a:pt x="7" y="8"/>
                    <a:pt x="16" y="7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9" y="0"/>
                    <a:pt x="175" y="2"/>
                    <a:pt x="177" y="6"/>
                  </a:cubicBezTo>
                  <a:cubicBezTo>
                    <a:pt x="178" y="10"/>
                    <a:pt x="181" y="10"/>
                    <a:pt x="182" y="6"/>
                  </a:cubicBezTo>
                  <a:cubicBezTo>
                    <a:pt x="183" y="2"/>
                    <a:pt x="189" y="0"/>
                    <a:pt x="194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13" y="0"/>
                    <a:pt x="219" y="2"/>
                    <a:pt x="220" y="6"/>
                  </a:cubicBezTo>
                  <a:cubicBezTo>
                    <a:pt x="221" y="10"/>
                    <a:pt x="224" y="10"/>
                    <a:pt x="225" y="6"/>
                  </a:cubicBezTo>
                  <a:cubicBezTo>
                    <a:pt x="227" y="2"/>
                    <a:pt x="233" y="0"/>
                    <a:pt x="238" y="0"/>
                  </a:cubicBezTo>
                  <a:cubicBezTo>
                    <a:pt x="385" y="7"/>
                    <a:pt x="385" y="7"/>
                    <a:pt x="385" y="7"/>
                  </a:cubicBezTo>
                  <a:cubicBezTo>
                    <a:pt x="386" y="7"/>
                    <a:pt x="386" y="7"/>
                    <a:pt x="386" y="7"/>
                  </a:cubicBezTo>
                  <a:cubicBezTo>
                    <a:pt x="395" y="8"/>
                    <a:pt x="402" y="15"/>
                    <a:pt x="402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Freeform 88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5302250" y="3733801"/>
              <a:ext cx="1587500" cy="227013"/>
            </a:xfrm>
            <a:custGeom>
              <a:gdLst>
                <a:gd name="T0" fmla="*/ 394 w 420"/>
                <a:gd name="T1" fmla="*/ 60 h 60"/>
                <a:gd name="T2" fmla="*/ 394 w 420"/>
                <a:gd name="T3" fmla="*/ 60 h 60"/>
                <a:gd name="T4" fmla="*/ 391 w 420"/>
                <a:gd name="T5" fmla="*/ 60 h 60"/>
                <a:gd name="T6" fmla="*/ 390 w 420"/>
                <a:gd name="T7" fmla="*/ 60 h 60"/>
                <a:gd name="T8" fmla="*/ 240 w 420"/>
                <a:gd name="T9" fmla="*/ 47 h 60"/>
                <a:gd name="T10" fmla="*/ 240 w 420"/>
                <a:gd name="T11" fmla="*/ 47 h 60"/>
                <a:gd name="T12" fmla="*/ 235 w 420"/>
                <a:gd name="T13" fmla="*/ 49 h 60"/>
                <a:gd name="T14" fmla="*/ 235 w 420"/>
                <a:gd name="T15" fmla="*/ 52 h 60"/>
                <a:gd name="T16" fmla="*/ 230 w 420"/>
                <a:gd name="T17" fmla="*/ 53 h 60"/>
                <a:gd name="T18" fmla="*/ 210 w 420"/>
                <a:gd name="T19" fmla="*/ 59 h 60"/>
                <a:gd name="T20" fmla="*/ 210 w 420"/>
                <a:gd name="T21" fmla="*/ 59 h 60"/>
                <a:gd name="T22" fmla="*/ 190 w 420"/>
                <a:gd name="T23" fmla="*/ 53 h 60"/>
                <a:gd name="T24" fmla="*/ 186 w 420"/>
                <a:gd name="T25" fmla="*/ 52 h 60"/>
                <a:gd name="T26" fmla="*/ 185 w 420"/>
                <a:gd name="T27" fmla="*/ 49 h 60"/>
                <a:gd name="T28" fmla="*/ 180 w 420"/>
                <a:gd name="T29" fmla="*/ 47 h 60"/>
                <a:gd name="T30" fmla="*/ 29 w 420"/>
                <a:gd name="T31" fmla="*/ 60 h 60"/>
                <a:gd name="T32" fmla="*/ 26 w 420"/>
                <a:gd name="T33" fmla="*/ 60 h 60"/>
                <a:gd name="T34" fmla="*/ 0 w 420"/>
                <a:gd name="T35" fmla="*/ 34 h 60"/>
                <a:gd name="T36" fmla="*/ 25 w 420"/>
                <a:gd name="T37" fmla="*/ 8 h 60"/>
                <a:gd name="T38" fmla="*/ 25 w 420"/>
                <a:gd name="T39" fmla="*/ 8 h 60"/>
                <a:gd name="T40" fmla="*/ 173 w 420"/>
                <a:gd name="T41" fmla="*/ 1 h 60"/>
                <a:gd name="T42" fmla="*/ 188 w 420"/>
                <a:gd name="T43" fmla="*/ 5 h 60"/>
                <a:gd name="T44" fmla="*/ 203 w 420"/>
                <a:gd name="T45" fmla="*/ 0 h 60"/>
                <a:gd name="T46" fmla="*/ 217 w 420"/>
                <a:gd name="T47" fmla="*/ 0 h 60"/>
                <a:gd name="T48" fmla="*/ 232 w 420"/>
                <a:gd name="T49" fmla="*/ 5 h 60"/>
                <a:gd name="T50" fmla="*/ 247 w 420"/>
                <a:gd name="T51" fmla="*/ 1 h 60"/>
                <a:gd name="T52" fmla="*/ 395 w 420"/>
                <a:gd name="T53" fmla="*/ 8 h 60"/>
                <a:gd name="T54" fmla="*/ 420 w 420"/>
                <a:gd name="T55" fmla="*/ 34 h 60"/>
                <a:gd name="T56" fmla="*/ 394 w 420"/>
                <a:gd name="T57" fmla="*/ 60 h 60"/>
                <a:gd name="T58" fmla="*/ 26 w 420"/>
                <a:gd name="T59" fmla="*/ 26 h 60"/>
                <a:gd name="T60" fmla="*/ 18 w 420"/>
                <a:gd name="T61" fmla="*/ 34 h 60"/>
                <a:gd name="T62" fmla="*/ 26 w 420"/>
                <a:gd name="T63" fmla="*/ 42 h 60"/>
                <a:gd name="T64" fmla="*/ 26 w 420"/>
                <a:gd name="T65" fmla="*/ 42 h 60"/>
                <a:gd name="T66" fmla="*/ 28 w 420"/>
                <a:gd name="T67" fmla="*/ 42 h 60"/>
                <a:gd name="T68" fmla="*/ 178 w 420"/>
                <a:gd name="T69" fmla="*/ 29 h 60"/>
                <a:gd name="T70" fmla="*/ 180 w 420"/>
                <a:gd name="T71" fmla="*/ 29 h 60"/>
                <a:gd name="T72" fmla="*/ 199 w 420"/>
                <a:gd name="T73" fmla="*/ 36 h 60"/>
                <a:gd name="T74" fmla="*/ 200 w 420"/>
                <a:gd name="T75" fmla="*/ 36 h 60"/>
                <a:gd name="T76" fmla="*/ 202 w 420"/>
                <a:gd name="T77" fmla="*/ 39 h 60"/>
                <a:gd name="T78" fmla="*/ 210 w 420"/>
                <a:gd name="T79" fmla="*/ 41 h 60"/>
                <a:gd name="T80" fmla="*/ 210 w 420"/>
                <a:gd name="T81" fmla="*/ 41 h 60"/>
                <a:gd name="T82" fmla="*/ 218 w 420"/>
                <a:gd name="T83" fmla="*/ 39 h 60"/>
                <a:gd name="T84" fmla="*/ 220 w 420"/>
                <a:gd name="T85" fmla="*/ 36 h 60"/>
                <a:gd name="T86" fmla="*/ 221 w 420"/>
                <a:gd name="T87" fmla="*/ 36 h 60"/>
                <a:gd name="T88" fmla="*/ 242 w 420"/>
                <a:gd name="T89" fmla="*/ 29 h 60"/>
                <a:gd name="T90" fmla="*/ 392 w 420"/>
                <a:gd name="T91" fmla="*/ 42 h 60"/>
                <a:gd name="T92" fmla="*/ 394 w 420"/>
                <a:gd name="T93" fmla="*/ 42 h 60"/>
                <a:gd name="T94" fmla="*/ 402 w 420"/>
                <a:gd name="T95" fmla="*/ 34 h 60"/>
                <a:gd name="T96" fmla="*/ 395 w 420"/>
                <a:gd name="T97" fmla="*/ 26 h 60"/>
                <a:gd name="T98" fmla="*/ 394 w 420"/>
                <a:gd name="T99" fmla="*/ 26 h 60"/>
                <a:gd name="T100" fmla="*/ 246 w 420"/>
                <a:gd name="T101" fmla="*/ 19 h 60"/>
                <a:gd name="T102" fmla="*/ 246 w 420"/>
                <a:gd name="T103" fmla="*/ 19 h 60"/>
                <a:gd name="T104" fmla="*/ 242 w 420"/>
                <a:gd name="T105" fmla="*/ 20 h 60"/>
                <a:gd name="T106" fmla="*/ 231 w 420"/>
                <a:gd name="T107" fmla="*/ 28 h 60"/>
                <a:gd name="T108" fmla="*/ 221 w 420"/>
                <a:gd name="T109" fmla="*/ 20 h 60"/>
                <a:gd name="T110" fmla="*/ 217 w 420"/>
                <a:gd name="T111" fmla="*/ 19 h 60"/>
                <a:gd name="T112" fmla="*/ 203 w 420"/>
                <a:gd name="T113" fmla="*/ 19 h 60"/>
                <a:gd name="T114" fmla="*/ 199 w 420"/>
                <a:gd name="T115" fmla="*/ 20 h 60"/>
                <a:gd name="T116" fmla="*/ 189 w 420"/>
                <a:gd name="T117" fmla="*/ 28 h 60"/>
                <a:gd name="T118" fmla="*/ 178 w 420"/>
                <a:gd name="T119" fmla="*/ 20 h 60"/>
                <a:gd name="T120" fmla="*/ 174 w 420"/>
                <a:gd name="T121" fmla="*/ 19 h 60"/>
                <a:gd name="T122" fmla="*/ 26 w 420"/>
                <a:gd name="T123" fmla="*/ 26 h 60"/>
                <a:gd name="T124" fmla="*/ 26 w 420"/>
                <a:gd name="T125" fmla="*/ 26 h 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0" h="60">
                  <a:moveTo>
                    <a:pt x="394" y="60"/>
                  </a:moveTo>
                  <a:cubicBezTo>
                    <a:pt x="394" y="60"/>
                    <a:pt x="394" y="60"/>
                    <a:pt x="394" y="60"/>
                  </a:cubicBezTo>
                  <a:cubicBezTo>
                    <a:pt x="393" y="60"/>
                    <a:pt x="392" y="60"/>
                    <a:pt x="391" y="60"/>
                  </a:cubicBezTo>
                  <a:cubicBezTo>
                    <a:pt x="390" y="60"/>
                    <a:pt x="390" y="60"/>
                    <a:pt x="390" y="60"/>
                  </a:cubicBezTo>
                  <a:cubicBezTo>
                    <a:pt x="240" y="47"/>
                    <a:pt x="240" y="47"/>
                    <a:pt x="240" y="47"/>
                  </a:cubicBezTo>
                  <a:cubicBezTo>
                    <a:pt x="240" y="47"/>
                    <a:pt x="240" y="47"/>
                    <a:pt x="240" y="47"/>
                  </a:cubicBezTo>
                  <a:cubicBezTo>
                    <a:pt x="238" y="47"/>
                    <a:pt x="236" y="48"/>
                    <a:pt x="235" y="49"/>
                  </a:cubicBezTo>
                  <a:cubicBezTo>
                    <a:pt x="235" y="52"/>
                    <a:pt x="235" y="52"/>
                    <a:pt x="235" y="52"/>
                  </a:cubicBezTo>
                  <a:cubicBezTo>
                    <a:pt x="230" y="53"/>
                    <a:pt x="230" y="53"/>
                    <a:pt x="230" y="53"/>
                  </a:cubicBezTo>
                  <a:cubicBezTo>
                    <a:pt x="225" y="57"/>
                    <a:pt x="218" y="59"/>
                    <a:pt x="210" y="59"/>
                  </a:cubicBezTo>
                  <a:cubicBezTo>
                    <a:pt x="210" y="59"/>
                    <a:pt x="210" y="59"/>
                    <a:pt x="210" y="59"/>
                  </a:cubicBezTo>
                  <a:cubicBezTo>
                    <a:pt x="202" y="59"/>
                    <a:pt x="195" y="57"/>
                    <a:pt x="190" y="53"/>
                  </a:cubicBezTo>
                  <a:cubicBezTo>
                    <a:pt x="186" y="52"/>
                    <a:pt x="186" y="52"/>
                    <a:pt x="186" y="52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84" y="48"/>
                    <a:pt x="182" y="47"/>
                    <a:pt x="180" y="47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8" y="60"/>
                    <a:pt x="27" y="60"/>
                    <a:pt x="26" y="60"/>
                  </a:cubicBezTo>
                  <a:cubicBezTo>
                    <a:pt x="12" y="60"/>
                    <a:pt x="0" y="48"/>
                    <a:pt x="0" y="34"/>
                  </a:cubicBezTo>
                  <a:cubicBezTo>
                    <a:pt x="0" y="20"/>
                    <a:pt x="11" y="9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173" y="1"/>
                    <a:pt x="173" y="1"/>
                    <a:pt x="173" y="1"/>
                  </a:cubicBezTo>
                  <a:cubicBezTo>
                    <a:pt x="178" y="1"/>
                    <a:pt x="184" y="2"/>
                    <a:pt x="188" y="5"/>
                  </a:cubicBezTo>
                  <a:cubicBezTo>
                    <a:pt x="192" y="2"/>
                    <a:pt x="197" y="0"/>
                    <a:pt x="203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23" y="0"/>
                    <a:pt x="228" y="2"/>
                    <a:pt x="232" y="5"/>
                  </a:cubicBezTo>
                  <a:cubicBezTo>
                    <a:pt x="236" y="2"/>
                    <a:pt x="242" y="1"/>
                    <a:pt x="247" y="1"/>
                  </a:cubicBezTo>
                  <a:cubicBezTo>
                    <a:pt x="395" y="8"/>
                    <a:pt x="395" y="8"/>
                    <a:pt x="395" y="8"/>
                  </a:cubicBezTo>
                  <a:cubicBezTo>
                    <a:pt x="409" y="9"/>
                    <a:pt x="420" y="20"/>
                    <a:pt x="420" y="34"/>
                  </a:cubicBezTo>
                  <a:cubicBezTo>
                    <a:pt x="420" y="48"/>
                    <a:pt x="408" y="60"/>
                    <a:pt x="394" y="60"/>
                  </a:cubicBezTo>
                  <a:close/>
                  <a:moveTo>
                    <a:pt x="26" y="26"/>
                  </a:moveTo>
                  <a:cubicBezTo>
                    <a:pt x="21" y="26"/>
                    <a:pt x="18" y="30"/>
                    <a:pt x="18" y="34"/>
                  </a:cubicBezTo>
                  <a:cubicBezTo>
                    <a:pt x="18" y="38"/>
                    <a:pt x="22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7" y="42"/>
                    <a:pt x="28" y="42"/>
                    <a:pt x="28" y="42"/>
                  </a:cubicBezTo>
                  <a:cubicBezTo>
                    <a:pt x="178" y="29"/>
                    <a:pt x="178" y="29"/>
                    <a:pt x="178" y="29"/>
                  </a:cubicBezTo>
                  <a:cubicBezTo>
                    <a:pt x="179" y="29"/>
                    <a:pt x="179" y="29"/>
                    <a:pt x="180" y="29"/>
                  </a:cubicBezTo>
                  <a:cubicBezTo>
                    <a:pt x="187" y="29"/>
                    <a:pt x="194" y="32"/>
                    <a:pt x="199" y="36"/>
                  </a:cubicBezTo>
                  <a:cubicBezTo>
                    <a:pt x="200" y="36"/>
                    <a:pt x="200" y="36"/>
                    <a:pt x="200" y="36"/>
                  </a:cubicBezTo>
                  <a:cubicBezTo>
                    <a:pt x="202" y="39"/>
                    <a:pt x="202" y="39"/>
                    <a:pt x="202" y="39"/>
                  </a:cubicBezTo>
                  <a:cubicBezTo>
                    <a:pt x="202" y="40"/>
                    <a:pt x="205" y="41"/>
                    <a:pt x="210" y="41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15" y="41"/>
                    <a:pt x="218" y="40"/>
                    <a:pt x="218" y="39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221" y="36"/>
                    <a:pt x="221" y="36"/>
                    <a:pt x="221" y="36"/>
                  </a:cubicBezTo>
                  <a:cubicBezTo>
                    <a:pt x="227" y="32"/>
                    <a:pt x="235" y="29"/>
                    <a:pt x="242" y="29"/>
                  </a:cubicBezTo>
                  <a:cubicBezTo>
                    <a:pt x="392" y="42"/>
                    <a:pt x="392" y="42"/>
                    <a:pt x="392" y="42"/>
                  </a:cubicBezTo>
                  <a:cubicBezTo>
                    <a:pt x="392" y="42"/>
                    <a:pt x="393" y="42"/>
                    <a:pt x="394" y="42"/>
                  </a:cubicBezTo>
                  <a:cubicBezTo>
                    <a:pt x="398" y="42"/>
                    <a:pt x="402" y="38"/>
                    <a:pt x="402" y="34"/>
                  </a:cubicBezTo>
                  <a:cubicBezTo>
                    <a:pt x="402" y="30"/>
                    <a:pt x="399" y="26"/>
                    <a:pt x="395" y="26"/>
                  </a:cubicBezTo>
                  <a:cubicBezTo>
                    <a:pt x="394" y="26"/>
                    <a:pt x="394" y="26"/>
                    <a:pt x="394" y="26"/>
                  </a:cubicBezTo>
                  <a:cubicBezTo>
                    <a:pt x="246" y="19"/>
                    <a:pt x="246" y="19"/>
                    <a:pt x="246" y="19"/>
                  </a:cubicBezTo>
                  <a:cubicBezTo>
                    <a:pt x="246" y="19"/>
                    <a:pt x="246" y="19"/>
                    <a:pt x="246" y="19"/>
                  </a:cubicBezTo>
                  <a:cubicBezTo>
                    <a:pt x="244" y="19"/>
                    <a:pt x="243" y="20"/>
                    <a:pt x="242" y="20"/>
                  </a:cubicBezTo>
                  <a:cubicBezTo>
                    <a:pt x="239" y="27"/>
                    <a:pt x="234" y="28"/>
                    <a:pt x="231" y="28"/>
                  </a:cubicBezTo>
                  <a:cubicBezTo>
                    <a:pt x="227" y="28"/>
                    <a:pt x="223" y="25"/>
                    <a:pt x="221" y="20"/>
                  </a:cubicBezTo>
                  <a:cubicBezTo>
                    <a:pt x="220" y="19"/>
                    <a:pt x="219" y="19"/>
                    <a:pt x="217" y="19"/>
                  </a:cubicBezTo>
                  <a:cubicBezTo>
                    <a:pt x="203" y="19"/>
                    <a:pt x="203" y="19"/>
                    <a:pt x="203" y="19"/>
                  </a:cubicBezTo>
                  <a:cubicBezTo>
                    <a:pt x="201" y="19"/>
                    <a:pt x="200" y="19"/>
                    <a:pt x="199" y="20"/>
                  </a:cubicBezTo>
                  <a:cubicBezTo>
                    <a:pt x="197" y="25"/>
                    <a:pt x="193" y="28"/>
                    <a:pt x="189" y="28"/>
                  </a:cubicBezTo>
                  <a:cubicBezTo>
                    <a:pt x="186" y="28"/>
                    <a:pt x="181" y="27"/>
                    <a:pt x="178" y="20"/>
                  </a:cubicBezTo>
                  <a:cubicBezTo>
                    <a:pt x="177" y="20"/>
                    <a:pt x="176" y="19"/>
                    <a:pt x="174" y="19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Freeform 89"/>
            <p:cNvSpPr/>
            <p:nvPr>
              <p:custDataLst>
                <p:tags r:id="rId12"/>
              </p:custDataLst>
            </p:nvPr>
          </p:nvSpPr>
          <p:spPr bwMode="auto">
            <a:xfrm>
              <a:off x="5354638" y="3525838"/>
              <a:ext cx="669925" cy="163513"/>
            </a:xfrm>
            <a:custGeom>
              <a:gdLst>
                <a:gd name="T0" fmla="*/ 169 w 177"/>
                <a:gd name="T1" fmla="*/ 37 h 43"/>
                <a:gd name="T2" fmla="*/ 168 w 177"/>
                <a:gd name="T3" fmla="*/ 36 h 43"/>
                <a:gd name="T4" fmla="*/ 92 w 177"/>
                <a:gd name="T5" fmla="*/ 1 h 43"/>
                <a:gd name="T6" fmla="*/ 75 w 177"/>
                <a:gd name="T7" fmla="*/ 0 h 43"/>
                <a:gd name="T8" fmla="*/ 18 w 177"/>
                <a:gd name="T9" fmla="*/ 15 h 43"/>
                <a:gd name="T10" fmla="*/ 3 w 177"/>
                <a:gd name="T11" fmla="*/ 29 h 43"/>
                <a:gd name="T12" fmla="*/ 1 w 177"/>
                <a:gd name="T13" fmla="*/ 39 h 43"/>
                <a:gd name="T14" fmla="*/ 9 w 177"/>
                <a:gd name="T15" fmla="*/ 43 h 43"/>
                <a:gd name="T16" fmla="*/ 177 w 177"/>
                <a:gd name="T17" fmla="*/ 43 h 43"/>
                <a:gd name="T18" fmla="*/ 169 w 177"/>
                <a:gd name="T19" fmla="*/ 37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7" h="43">
                  <a:moveTo>
                    <a:pt x="169" y="37"/>
                  </a:moveTo>
                  <a:cubicBezTo>
                    <a:pt x="168" y="36"/>
                    <a:pt x="168" y="36"/>
                    <a:pt x="168" y="36"/>
                  </a:cubicBezTo>
                  <a:cubicBezTo>
                    <a:pt x="141" y="16"/>
                    <a:pt x="115" y="5"/>
                    <a:pt x="92" y="1"/>
                  </a:cubicBezTo>
                  <a:cubicBezTo>
                    <a:pt x="87" y="1"/>
                    <a:pt x="81" y="0"/>
                    <a:pt x="75" y="0"/>
                  </a:cubicBezTo>
                  <a:cubicBezTo>
                    <a:pt x="40" y="0"/>
                    <a:pt x="18" y="15"/>
                    <a:pt x="18" y="15"/>
                  </a:cubicBezTo>
                  <a:cubicBezTo>
                    <a:pt x="16" y="16"/>
                    <a:pt x="6" y="23"/>
                    <a:pt x="3" y="29"/>
                  </a:cubicBezTo>
                  <a:cubicBezTo>
                    <a:pt x="1" y="33"/>
                    <a:pt x="0" y="36"/>
                    <a:pt x="1" y="39"/>
                  </a:cubicBezTo>
                  <a:cubicBezTo>
                    <a:pt x="3" y="42"/>
                    <a:pt x="5" y="43"/>
                    <a:pt x="9" y="43"/>
                  </a:cubicBezTo>
                  <a:cubicBezTo>
                    <a:pt x="177" y="43"/>
                    <a:pt x="177" y="43"/>
                    <a:pt x="177" y="43"/>
                  </a:cubicBezTo>
                  <a:cubicBezTo>
                    <a:pt x="174" y="40"/>
                    <a:pt x="170" y="37"/>
                    <a:pt x="16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Freeform 90"/>
            <p:cNvSpPr/>
            <p:nvPr>
              <p:custDataLst>
                <p:tags r:id="rId13"/>
              </p:custDataLst>
            </p:nvPr>
          </p:nvSpPr>
          <p:spPr bwMode="auto">
            <a:xfrm>
              <a:off x="6175375" y="3063876"/>
              <a:ext cx="654050" cy="571500"/>
            </a:xfrm>
            <a:custGeom>
              <a:gdLst>
                <a:gd name="T0" fmla="*/ 171 w 173"/>
                <a:gd name="T1" fmla="*/ 114 h 151"/>
                <a:gd name="T2" fmla="*/ 157 w 173"/>
                <a:gd name="T3" fmla="*/ 87 h 151"/>
                <a:gd name="T4" fmla="*/ 157 w 173"/>
                <a:gd name="T5" fmla="*/ 86 h 151"/>
                <a:gd name="T6" fmla="*/ 123 w 173"/>
                <a:gd name="T7" fmla="*/ 21 h 151"/>
                <a:gd name="T8" fmla="*/ 116 w 173"/>
                <a:gd name="T9" fmla="*/ 8 h 151"/>
                <a:gd name="T10" fmla="*/ 115 w 173"/>
                <a:gd name="T11" fmla="*/ 7 h 151"/>
                <a:gd name="T12" fmla="*/ 87 w 173"/>
                <a:gd name="T13" fmla="*/ 0 h 151"/>
                <a:gd name="T14" fmla="*/ 101 w 173"/>
                <a:gd name="T15" fmla="*/ 24 h 151"/>
                <a:gd name="T16" fmla="*/ 103 w 173"/>
                <a:gd name="T17" fmla="*/ 45 h 151"/>
                <a:gd name="T18" fmla="*/ 88 w 173"/>
                <a:gd name="T19" fmla="*/ 59 h 151"/>
                <a:gd name="T20" fmla="*/ 38 w 173"/>
                <a:gd name="T21" fmla="*/ 87 h 151"/>
                <a:gd name="T22" fmla="*/ 1 w 173"/>
                <a:gd name="T23" fmla="*/ 149 h 151"/>
                <a:gd name="T24" fmla="*/ 0 w 173"/>
                <a:gd name="T25" fmla="*/ 151 h 151"/>
                <a:gd name="T26" fmla="*/ 1 w 173"/>
                <a:gd name="T27" fmla="*/ 151 h 151"/>
                <a:gd name="T28" fmla="*/ 9 w 173"/>
                <a:gd name="T29" fmla="*/ 146 h 151"/>
                <a:gd name="T30" fmla="*/ 86 w 173"/>
                <a:gd name="T31" fmla="*/ 112 h 151"/>
                <a:gd name="T32" fmla="*/ 113 w 173"/>
                <a:gd name="T33" fmla="*/ 109 h 151"/>
                <a:gd name="T34" fmla="*/ 165 w 173"/>
                <a:gd name="T35" fmla="*/ 120 h 151"/>
                <a:gd name="T36" fmla="*/ 169 w 173"/>
                <a:gd name="T37" fmla="*/ 121 h 151"/>
                <a:gd name="T38" fmla="*/ 172 w 173"/>
                <a:gd name="T39" fmla="*/ 120 h 151"/>
                <a:gd name="T40" fmla="*/ 171 w 173"/>
                <a:gd name="T41" fmla="*/ 114 h 1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3" h="151">
                  <a:moveTo>
                    <a:pt x="171" y="114"/>
                  </a:moveTo>
                  <a:cubicBezTo>
                    <a:pt x="157" y="87"/>
                    <a:pt x="157" y="87"/>
                    <a:pt x="157" y="87"/>
                  </a:cubicBezTo>
                  <a:cubicBezTo>
                    <a:pt x="157" y="86"/>
                    <a:pt x="157" y="86"/>
                    <a:pt x="157" y="86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20" y="17"/>
                    <a:pt x="117" y="11"/>
                    <a:pt x="116" y="8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5" y="7"/>
                    <a:pt x="101" y="0"/>
                    <a:pt x="87" y="0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5" y="31"/>
                    <a:pt x="105" y="38"/>
                    <a:pt x="103" y="45"/>
                  </a:cubicBezTo>
                  <a:cubicBezTo>
                    <a:pt x="100" y="51"/>
                    <a:pt x="95" y="56"/>
                    <a:pt x="88" y="59"/>
                  </a:cubicBezTo>
                  <a:cubicBezTo>
                    <a:pt x="85" y="60"/>
                    <a:pt x="56" y="71"/>
                    <a:pt x="38" y="87"/>
                  </a:cubicBezTo>
                  <a:cubicBezTo>
                    <a:pt x="19" y="105"/>
                    <a:pt x="8" y="123"/>
                    <a:pt x="1" y="149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1" y="151"/>
                    <a:pt x="1" y="151"/>
                  </a:cubicBezTo>
                  <a:cubicBezTo>
                    <a:pt x="3" y="149"/>
                    <a:pt x="6" y="147"/>
                    <a:pt x="9" y="146"/>
                  </a:cubicBezTo>
                  <a:cubicBezTo>
                    <a:pt x="9" y="146"/>
                    <a:pt x="42" y="125"/>
                    <a:pt x="86" y="112"/>
                  </a:cubicBezTo>
                  <a:cubicBezTo>
                    <a:pt x="95" y="110"/>
                    <a:pt x="104" y="109"/>
                    <a:pt x="113" y="109"/>
                  </a:cubicBezTo>
                  <a:cubicBezTo>
                    <a:pt x="141" y="109"/>
                    <a:pt x="165" y="120"/>
                    <a:pt x="165" y="120"/>
                  </a:cubicBezTo>
                  <a:cubicBezTo>
                    <a:pt x="167" y="121"/>
                    <a:pt x="168" y="121"/>
                    <a:pt x="169" y="121"/>
                  </a:cubicBezTo>
                  <a:cubicBezTo>
                    <a:pt x="171" y="121"/>
                    <a:pt x="172" y="120"/>
                    <a:pt x="172" y="120"/>
                  </a:cubicBezTo>
                  <a:cubicBezTo>
                    <a:pt x="173" y="118"/>
                    <a:pt x="172" y="116"/>
                    <a:pt x="171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" name="六边形 2"/>
          <p:cNvSpPr/>
          <p:nvPr>
            <p:custDataLst>
              <p:tags r:id="rId14"/>
            </p:custDataLst>
          </p:nvPr>
        </p:nvSpPr>
        <p:spPr>
          <a:xfrm>
            <a:off x="1166646" y="4239492"/>
            <a:ext cx="522185" cy="49876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六边形 3"/>
          <p:cNvSpPr/>
          <p:nvPr>
            <p:custDataLst>
              <p:tags r:id="rId15"/>
            </p:custDataLst>
          </p:nvPr>
        </p:nvSpPr>
        <p:spPr>
          <a:xfrm>
            <a:off x="10861964" y="2147455"/>
            <a:ext cx="498762" cy="47105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>
            <p:custDataLst>
              <p:tags r:id="rId16"/>
            </p:custDataLst>
          </p:nvPr>
        </p:nvGrpSpPr>
        <p:grpSpPr>
          <a:xfrm>
            <a:off x="10169236" y="211426"/>
            <a:ext cx="1746170" cy="1534825"/>
            <a:chOff x="4662" y="3301"/>
            <a:chExt cx="5589" cy="4859"/>
          </a:xfrm>
          <a:solidFill>
            <a:schemeClr val="accent6"/>
          </a:solidFill>
        </p:grpSpPr>
        <p:grpSp>
          <p:nvGrpSpPr>
            <p:cNvPr id="18" name="iṡḻidé"/>
            <p:cNvGrpSpPr/>
            <p:nvPr>
              <p:custDataLst>
                <p:tags r:id="rId17"/>
              </p:custDataLst>
            </p:nvPr>
          </p:nvGrpSpPr>
          <p:grpSpPr>
            <a:xfrm>
              <a:off x="4662" y="3301"/>
              <a:ext cx="5589" cy="4859"/>
              <a:chOff x="4416201" y="2781717"/>
              <a:chExt cx="3548717" cy="3085553"/>
            </a:xfrm>
            <a:grpFill/>
          </p:grpSpPr>
          <p:sp>
            <p:nvSpPr>
              <p:cNvPr id="20" name="íšlïḍè"/>
              <p:cNvSpPr/>
              <p:nvPr>
                <p:custDataLst>
                  <p:tags r:id="rId18"/>
                </p:custDataLst>
              </p:nvPr>
            </p:nvSpPr>
            <p:spPr bwMode="auto">
              <a:xfrm rot="20583784" flipH="1">
                <a:off x="5881095" y="3404398"/>
                <a:ext cx="1489798" cy="1296452"/>
              </a:xfrm>
              <a:custGeom>
                <a:gdLst>
                  <a:gd name="T0" fmla="*/ 648 w 863"/>
                  <a:gd name="T1" fmla="*/ 751 h 751"/>
                  <a:gd name="T2" fmla="*/ 216 w 863"/>
                  <a:gd name="T3" fmla="*/ 751 h 751"/>
                  <a:gd name="T4" fmla="*/ 0 w 863"/>
                  <a:gd name="T5" fmla="*/ 376 h 751"/>
                  <a:gd name="T6" fmla="*/ 216 w 863"/>
                  <a:gd name="T7" fmla="*/ 0 h 751"/>
                  <a:gd name="T8" fmla="*/ 648 w 863"/>
                  <a:gd name="T9" fmla="*/ 0 h 751"/>
                  <a:gd name="T10" fmla="*/ 863 w 863"/>
                  <a:gd name="T11" fmla="*/ 376 h 751"/>
                  <a:gd name="T12" fmla="*/ 648 w 863"/>
                  <a:gd name="T13" fmla="*/ 751 h 7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751">
                    <a:moveTo>
                      <a:pt x="648" y="751"/>
                    </a:moveTo>
                    <a:lnTo>
                      <a:pt x="216" y="751"/>
                    </a:lnTo>
                    <a:lnTo>
                      <a:pt x="0" y="376"/>
                    </a:lnTo>
                    <a:lnTo>
                      <a:pt x="216" y="0"/>
                    </a:lnTo>
                    <a:lnTo>
                      <a:pt x="648" y="0"/>
                    </a:lnTo>
                    <a:lnTo>
                      <a:pt x="863" y="376"/>
                    </a:lnTo>
                    <a:lnTo>
                      <a:pt x="648" y="751"/>
                    </a:lnTo>
                    <a:close/>
                  </a:path>
                </a:pathLst>
              </a:custGeom>
              <a:grpFill/>
              <a:ln w="112713" cap="flat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0" name="ísļíḍe"/>
              <p:cNvSpPr/>
              <p:nvPr>
                <p:custDataLst>
                  <p:tags r:id="rId19"/>
                </p:custDataLst>
              </p:nvPr>
            </p:nvSpPr>
            <p:spPr bwMode="auto">
              <a:xfrm rot="20583784" flipH="1">
                <a:off x="5003332" y="4362812"/>
                <a:ext cx="1489798" cy="1294726"/>
              </a:xfrm>
              <a:custGeom>
                <a:gdLst>
                  <a:gd name="T0" fmla="*/ 647 w 863"/>
                  <a:gd name="T1" fmla="*/ 750 h 750"/>
                  <a:gd name="T2" fmla="*/ 215 w 863"/>
                  <a:gd name="T3" fmla="*/ 750 h 750"/>
                  <a:gd name="T4" fmla="*/ 0 w 863"/>
                  <a:gd name="T5" fmla="*/ 375 h 750"/>
                  <a:gd name="T6" fmla="*/ 215 w 863"/>
                  <a:gd name="T7" fmla="*/ 0 h 750"/>
                  <a:gd name="T8" fmla="*/ 647 w 863"/>
                  <a:gd name="T9" fmla="*/ 0 h 750"/>
                  <a:gd name="T10" fmla="*/ 863 w 863"/>
                  <a:gd name="T11" fmla="*/ 375 h 750"/>
                  <a:gd name="T12" fmla="*/ 647 w 863"/>
                  <a:gd name="T13" fmla="*/ 750 h 75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750">
                    <a:moveTo>
                      <a:pt x="647" y="750"/>
                    </a:moveTo>
                    <a:lnTo>
                      <a:pt x="215" y="750"/>
                    </a:lnTo>
                    <a:lnTo>
                      <a:pt x="0" y="375"/>
                    </a:lnTo>
                    <a:lnTo>
                      <a:pt x="215" y="0"/>
                    </a:lnTo>
                    <a:lnTo>
                      <a:pt x="647" y="0"/>
                    </a:lnTo>
                    <a:lnTo>
                      <a:pt x="863" y="375"/>
                    </a:lnTo>
                    <a:lnTo>
                      <a:pt x="647" y="750"/>
                    </a:lnTo>
                    <a:close/>
                  </a:path>
                </a:pathLst>
              </a:custGeom>
              <a:grpFill/>
              <a:ln w="112713" cap="flat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1" name="ï$ļiḍé"/>
              <p:cNvSpPr/>
              <p:nvPr>
                <p:custDataLst>
                  <p:tags r:id="rId20"/>
                </p:custDataLst>
              </p:nvPr>
            </p:nvSpPr>
            <p:spPr bwMode="auto">
              <a:xfrm rot="20583784" flipH="1" flipV="1">
                <a:off x="5635048" y="2967126"/>
                <a:ext cx="359070" cy="640458"/>
              </a:xfrm>
              <a:prstGeom prst="line">
                <a:avLst/>
              </a:prstGeom>
              <a:grpFill/>
              <a:ln w="112713" cap="flat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2" name="iṣḷiďé"/>
              <p:cNvSpPr/>
              <p:nvPr>
                <p:custDataLst>
                  <p:tags r:id="rId21"/>
                </p:custDataLst>
              </p:nvPr>
            </p:nvSpPr>
            <p:spPr bwMode="auto">
              <a:xfrm rot="20583784" flipH="1" flipV="1">
                <a:off x="4747805" y="3907008"/>
                <a:ext cx="359070" cy="649089"/>
              </a:xfrm>
              <a:prstGeom prst="line">
                <a:avLst/>
              </a:prstGeom>
              <a:grpFill/>
              <a:ln w="112713" cap="flat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3" name="ïṧḷïḍe"/>
              <p:cNvSpPr/>
              <p:nvPr>
                <p:custDataLst>
                  <p:tags r:id="rId22"/>
                </p:custDataLst>
              </p:nvPr>
            </p:nvSpPr>
            <p:spPr bwMode="auto">
              <a:xfrm rot="20583784" flipH="1" flipV="1">
                <a:off x="7272265" y="4505805"/>
                <a:ext cx="360797" cy="647363"/>
              </a:xfrm>
              <a:prstGeom prst="line">
                <a:avLst/>
              </a:prstGeom>
              <a:grpFill/>
              <a:ln w="112713" cap="flat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4" name="iṩḻídê"/>
              <p:cNvSpPr/>
              <p:nvPr>
                <p:custDataLst>
                  <p:tags r:id="rId23"/>
                </p:custDataLst>
              </p:nvPr>
            </p:nvSpPr>
            <p:spPr bwMode="auto">
              <a:xfrm rot="20583784" flipH="1">
                <a:off x="5668307" y="4025607"/>
                <a:ext cx="488543" cy="488544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5" name="îṣḻîḓe"/>
              <p:cNvSpPr/>
              <p:nvPr>
                <p:custDataLst>
                  <p:tags r:id="rId24"/>
                </p:custDataLst>
              </p:nvPr>
            </p:nvSpPr>
            <p:spPr bwMode="auto">
              <a:xfrm rot="20583784" flipH="1">
                <a:off x="7155113" y="3667524"/>
                <a:ext cx="341807" cy="336629"/>
              </a:xfrm>
              <a:prstGeom prst="ellipse">
                <a:avLst/>
              </a:prstGeom>
              <a:grpFill/>
              <a:ln w="9525">
                <a:solidFill>
                  <a:schemeClr val="accent2">
                    <a:lumMod val="40000"/>
                    <a:lumOff val="60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6" name="îślíḍe"/>
              <p:cNvSpPr/>
              <p:nvPr>
                <p:custDataLst>
                  <p:tags r:id="rId25"/>
                </p:custDataLst>
              </p:nvPr>
            </p:nvSpPr>
            <p:spPr bwMode="auto">
              <a:xfrm rot="20583784" flipH="1">
                <a:off x="5916439" y="3375987"/>
                <a:ext cx="336629" cy="334902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7" name="íṡḷíḍé"/>
              <p:cNvSpPr/>
              <p:nvPr>
                <p:custDataLst>
                  <p:tags r:id="rId26"/>
                </p:custDataLst>
              </p:nvPr>
            </p:nvSpPr>
            <p:spPr bwMode="auto">
              <a:xfrm rot="20583784" flipH="1">
                <a:off x="5033761" y="4334435"/>
                <a:ext cx="334902" cy="336629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8" name="îs1îdé"/>
              <p:cNvSpPr/>
              <p:nvPr>
                <p:custDataLst>
                  <p:tags r:id="rId27"/>
                </p:custDataLst>
              </p:nvPr>
            </p:nvSpPr>
            <p:spPr bwMode="auto">
              <a:xfrm rot="20583784" flipH="1">
                <a:off x="4884657" y="5017608"/>
                <a:ext cx="341807" cy="336629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9" name="îṡļíḋê"/>
              <p:cNvSpPr/>
              <p:nvPr>
                <p:custDataLst>
                  <p:tags r:id="rId28"/>
                </p:custDataLst>
              </p:nvPr>
            </p:nvSpPr>
            <p:spPr bwMode="auto">
              <a:xfrm rot="20583784" flipH="1">
                <a:off x="6115875" y="5334570"/>
                <a:ext cx="336629" cy="334902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0" name="íṣlïḑê"/>
              <p:cNvSpPr/>
              <p:nvPr>
                <p:custDataLst>
                  <p:tags r:id="rId29"/>
                </p:custDataLst>
              </p:nvPr>
            </p:nvSpPr>
            <p:spPr bwMode="auto">
              <a:xfrm rot="20583784" flipH="1">
                <a:off x="4416201" y="3730192"/>
                <a:ext cx="488543" cy="488544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1" name="îṡḻîḑé"/>
              <p:cNvSpPr/>
              <p:nvPr>
                <p:custDataLst>
                  <p:tags r:id="rId30"/>
                </p:custDataLst>
              </p:nvPr>
            </p:nvSpPr>
            <p:spPr bwMode="auto">
              <a:xfrm rot="20583784" flipH="1">
                <a:off x="7474649" y="4843129"/>
                <a:ext cx="490269" cy="488544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2" name="íṥľïḍe"/>
              <p:cNvSpPr/>
              <p:nvPr>
                <p:custDataLst>
                  <p:tags r:id="rId31"/>
                </p:custDataLst>
              </p:nvPr>
            </p:nvSpPr>
            <p:spPr bwMode="auto">
              <a:xfrm rot="20583784" flipH="1">
                <a:off x="5303191" y="2781717"/>
                <a:ext cx="488543" cy="495449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3" name="íŝ1iḓê"/>
              <p:cNvSpPr/>
              <p:nvPr>
                <p:custDataLst>
                  <p:tags r:id="rId32"/>
                </p:custDataLst>
              </p:nvPr>
            </p:nvSpPr>
            <p:spPr bwMode="auto">
              <a:xfrm rot="20583784" flipH="1">
                <a:off x="6653980" y="3199875"/>
                <a:ext cx="255492" cy="257219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4" name="ïṧľídè"/>
              <p:cNvSpPr/>
              <p:nvPr>
                <p:custDataLst>
                  <p:tags r:id="rId33"/>
                </p:custDataLst>
              </p:nvPr>
            </p:nvSpPr>
            <p:spPr bwMode="auto">
              <a:xfrm rot="20583784" flipH="1">
                <a:off x="7042969" y="4436611"/>
                <a:ext cx="255492" cy="255493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5" name="îs1íďé"/>
              <p:cNvSpPr/>
              <p:nvPr>
                <p:custDataLst>
                  <p:tags r:id="rId34"/>
                </p:custDataLst>
              </p:nvPr>
            </p:nvSpPr>
            <p:spPr bwMode="auto">
              <a:xfrm rot="20583784" flipH="1">
                <a:off x="6346499" y="4629527"/>
                <a:ext cx="250314" cy="250314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6" name="ïṣḷïḓe"/>
              <p:cNvSpPr/>
              <p:nvPr>
                <p:custDataLst>
                  <p:tags r:id="rId35"/>
                </p:custDataLst>
              </p:nvPr>
            </p:nvSpPr>
            <p:spPr bwMode="auto">
              <a:xfrm rot="20583784" flipH="1">
                <a:off x="5453443" y="5610051"/>
                <a:ext cx="255492" cy="257219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</p:grpSp>
        <p:sp>
          <p:nvSpPr>
            <p:cNvPr id="19" name="椭圆 18"/>
            <p:cNvSpPr/>
            <p:nvPr>
              <p:custDataLst>
                <p:tags r:id="rId36"/>
              </p:custDataLst>
            </p:nvPr>
          </p:nvSpPr>
          <p:spPr>
            <a:xfrm>
              <a:off x="6606" y="5246"/>
              <a:ext cx="810" cy="792"/>
            </a:xfrm>
            <a:prstGeom prst="ellipse">
              <a:avLst/>
            </a:prstGeom>
            <a:grp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9" name="图片 48" descr="千库网_绿色小清新藤蔓png素材_元素编号11935053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7"/>
          <a:srcRect l="6769" t="3935"/>
          <a:stretch>
            <a:fillRect/>
          </a:stretch>
        </p:blipFill>
        <p:spPr>
          <a:xfrm rot="20100000" flipH="1" flipV="1">
            <a:off x="575702" y="3906547"/>
            <a:ext cx="2320271" cy="23907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sp>
        <p:nvSpPr>
          <p:cNvPr id="50" name="矩形 49"/>
          <p:cNvSpPr/>
          <p:nvPr>
            <p:custDataLst>
              <p:tags r:id="rId39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标题 1"/>
          <p:cNvSpPr>
            <a:spLocks noGrp="1"/>
          </p:cNvSpPr>
          <p:nvPr>
            <p:ph type="ctrTitle"/>
            <p:custDataLst>
              <p:tags r:id="rId40"/>
            </p:custDataLst>
          </p:nvPr>
        </p:nvSpPr>
        <p:spPr>
          <a:xfrm>
            <a:off x="1955035" y="760683"/>
            <a:ext cx="5480868" cy="62039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zh-CN" altLang="en-US" sz="4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第十二单元化学与生活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1" name="Text Box 6"/>
          <p:cNvSpPr txBox="1"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3260586" y="3056527"/>
            <a:ext cx="666136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1000"/>
              </a:spcBef>
              <a:defRPr/>
            </a:pPr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课</a:t>
            </a:r>
            <a:r>
              <a:rPr lang="zh-CN" altLang="en-US" sz="40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题</a:t>
            </a:r>
            <a:r>
              <a:rPr lang="en-US" altLang="zh-CN" sz="40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3 </a:t>
            </a:r>
            <a:r>
              <a:rPr lang="zh-CN" altLang="en-US" sz="40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有机合成材料</a:t>
            </a:r>
            <a:endParaRPr lang="zh-CN" altLang="en-US" sz="4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2" name="图片 2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2"/>
          <a:stretch>
            <a:fillRect/>
          </a:stretch>
        </p:blipFill>
        <p:spPr>
          <a:xfrm>
            <a:off x="5511450" y="4990031"/>
            <a:ext cx="2159635" cy="137842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Rectangle 3"/>
          <p:cNvSpPr/>
          <p:nvPr>
            <p:custDataLst>
              <p:tags r:id="rId3"/>
            </p:custDataLst>
          </p:nvPr>
        </p:nvSpPr>
        <p:spPr bwMode="auto">
          <a:xfrm>
            <a:off x="5069759" y="1591180"/>
            <a:ext cx="6129689" cy="900100"/>
          </a:xfrm>
          <a:prstGeom prst="rect">
            <a:avLst/>
          </a:prstGeom>
          <a:solidFill>
            <a:schemeClr val="accent1">
              <a:lumMod val="100000"/>
            </a:schemeClr>
          </a:solidFill>
          <a:ln w="19050">
            <a:solidFill>
              <a:schemeClr val="bg1"/>
            </a:solidFill>
            <a:round/>
          </a:ln>
        </p:spPr>
        <p:txBody>
          <a:bodyPr rot="0" spcFirstLastPara="0" vert="horz" wrap="square" lIns="121920" tIns="60960" rIns="121920" bIns="60960" anchor="ctr" anchorCtr="1" forceAA="0" compatLnSpc="1">
            <a:normAutofit/>
          </a:bodyPr>
          <a:lstStyle/>
          <a:p>
            <a:endParaRPr lang="zh-CN" altLang="en-US" sz="320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15" name="图片 14" descr="千库网_绿植盆景_元素编号1213657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8303" r="7938" b="3009"/>
          <a:stretch>
            <a:fillRect/>
          </a:stretch>
        </p:blipFill>
        <p:spPr>
          <a:xfrm>
            <a:off x="216432" y="1498818"/>
            <a:ext cx="3483598" cy="3828403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4" descr="https://i01piccdn.sogoucdn.com/b086197d215223bd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3"/>
          <p:cNvSpPr/>
          <p:nvPr>
            <p:custDataLst>
              <p:tags r:id="rId9"/>
            </p:custDataLst>
          </p:nvPr>
        </p:nvSpPr>
        <p:spPr bwMode="auto">
          <a:xfrm>
            <a:off x="5067360" y="4357593"/>
            <a:ext cx="6134489" cy="9001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  <a:round/>
          </a:ln>
        </p:spPr>
        <p:txBody>
          <a:bodyPr rot="0" spcFirstLastPara="0" vert="horz" wrap="square" lIns="121920" tIns="60960" rIns="121920" bIns="60960" anchor="ctr" anchorCtr="1" forceAA="0" compatLnSpc="1">
            <a:normAutofit/>
          </a:bodyPr>
          <a:lstStyle/>
          <a:p>
            <a:endParaRPr lang="zh-CN" altLang="en-US" sz="2800" b="1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2" name="Rectangle 3"/>
          <p:cNvSpPr/>
          <p:nvPr>
            <p:custDataLst>
              <p:tags r:id="rId10"/>
            </p:custDataLst>
          </p:nvPr>
        </p:nvSpPr>
        <p:spPr bwMode="auto">
          <a:xfrm>
            <a:off x="5067360" y="2992912"/>
            <a:ext cx="6134491" cy="900100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  <a:round/>
          </a:ln>
        </p:spPr>
        <p:txBody>
          <a:bodyPr rot="0" spcFirstLastPara="0" vert="horz" wrap="square" lIns="121920" tIns="60960" rIns="121920" bIns="60960" anchor="ctr" anchorCtr="1" forceAA="0" compatLnSpc="1">
            <a:normAutofit/>
          </a:bodyPr>
          <a:lstStyle/>
          <a:p>
            <a:endParaRPr lang="zh-CN" altLang="en-US" sz="320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3554509" y="1818275"/>
            <a:ext cx="824783" cy="3416320"/>
          </a:xfrm>
          <a:prstGeom prst="rect">
            <a:avLst/>
          </a:prstGeom>
          <a:solidFill>
            <a:schemeClr val="accent1">
              <a:lumMod val="75000"/>
              <a:alpha val="33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5400" smtClean="0">
                <a:solidFill>
                  <a:schemeClr val="accent2"/>
                </a:solidFill>
              </a:rPr>
              <a:t>学</a:t>
            </a:r>
            <a:endParaRPr lang="en-US" altLang="zh-CN" sz="5400" smtClean="0">
              <a:solidFill>
                <a:schemeClr val="accent2"/>
              </a:solidFill>
            </a:endParaRPr>
          </a:p>
          <a:p>
            <a:r>
              <a:rPr lang="zh-CN" altLang="en-US" sz="5400" smtClean="0">
                <a:solidFill>
                  <a:schemeClr val="accent2"/>
                </a:solidFill>
              </a:rPr>
              <a:t>习</a:t>
            </a:r>
            <a:endParaRPr lang="en-US" altLang="zh-CN" sz="5400" smtClean="0">
              <a:solidFill>
                <a:schemeClr val="accent2"/>
              </a:solidFill>
            </a:endParaRPr>
          </a:p>
          <a:p>
            <a:r>
              <a:rPr lang="zh-CN" altLang="en-US" sz="5400" smtClean="0">
                <a:solidFill>
                  <a:schemeClr val="accent2"/>
                </a:solidFill>
              </a:rPr>
              <a:t>目</a:t>
            </a:r>
            <a:endParaRPr lang="en-US" altLang="zh-CN" sz="5400" smtClean="0">
              <a:solidFill>
                <a:schemeClr val="accent2"/>
              </a:solidFill>
            </a:endParaRPr>
          </a:p>
          <a:p>
            <a:r>
              <a:rPr lang="zh-CN" altLang="en-US" sz="5400" smtClean="0">
                <a:solidFill>
                  <a:schemeClr val="accent2"/>
                </a:solidFill>
              </a:rPr>
              <a:t>标</a:t>
            </a:r>
            <a:r>
              <a:rPr lang="en-US" altLang="zh-CN" sz="5400" smtClean="0">
                <a:solidFill>
                  <a:schemeClr val="accent2"/>
                </a:solidFill>
              </a:rPr>
              <a:t> </a:t>
            </a:r>
            <a:endParaRPr lang="en-US" altLang="zh-CN" sz="5400">
              <a:solidFill>
                <a:schemeClr val="accent2"/>
              </a:solidFill>
            </a:endParaRPr>
          </a:p>
        </p:txBody>
      </p:sp>
      <p:pic>
        <p:nvPicPr>
          <p:cNvPr id="19" name="Picture 6" descr="https://i04piccdn.sogoucdn.com/f5ec73431504a8e0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695901" cy="131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5136635" y="1720030"/>
            <a:ext cx="5872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>
                <a:latin typeface="+mn-ea"/>
              </a:rPr>
              <a:t>了解有机物和有机高分子化合物</a:t>
            </a:r>
            <a:endParaRPr lang="zh-CN" altLang="en-US" sz="3200">
              <a:latin typeface="+mn-ea"/>
            </a:endParaRPr>
          </a:p>
        </p:txBody>
      </p:sp>
      <p:sp>
        <p:nvSpPr>
          <p:cNvPr id="6" name="矩形 5"/>
          <p:cNvSpPr/>
          <p:nvPr>
            <p:custDataLst>
              <p:tags r:id="rId15"/>
            </p:custDataLst>
          </p:nvPr>
        </p:nvSpPr>
        <p:spPr>
          <a:xfrm>
            <a:off x="5136635" y="3186263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latin typeface="+mn-ea"/>
                <a:cs typeface="楷体" panose="02010609060101010101" charset="-122"/>
              </a:rPr>
              <a:t>了解有机高分子材料的分</a:t>
            </a:r>
            <a:r>
              <a:rPr lang="zh-CN" altLang="en-US" sz="3200" smtClean="0">
                <a:latin typeface="+mn-ea"/>
                <a:cs typeface="楷体" panose="02010609060101010101" charset="-122"/>
              </a:rPr>
              <a:t>类</a:t>
            </a:r>
            <a:endParaRPr lang="zh-CN" altLang="en-US" sz="3200">
              <a:latin typeface="+mn-ea"/>
            </a:endParaRPr>
          </a:p>
        </p:txBody>
      </p:sp>
      <p:sp>
        <p:nvSpPr>
          <p:cNvPr id="7" name="矩形 6"/>
          <p:cNvSpPr/>
          <p:nvPr>
            <p:custDataLst>
              <p:tags r:id="rId16"/>
            </p:custDataLst>
          </p:nvPr>
        </p:nvSpPr>
        <p:spPr>
          <a:xfrm>
            <a:off x="5136635" y="4443444"/>
            <a:ext cx="5929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latin typeface="+mn-ea"/>
                <a:cs typeface="楷体" panose="02010609060101010101" charset="-122"/>
              </a:rPr>
              <a:t>了解有机合成材料</a:t>
            </a:r>
            <a:r>
              <a:rPr lang="zh-CN" altLang="en-US" sz="3200" smtClean="0">
                <a:latin typeface="+mn-ea"/>
                <a:cs typeface="楷体" panose="02010609060101010101" charset="-122"/>
              </a:rPr>
              <a:t>对环</a:t>
            </a:r>
            <a:r>
              <a:rPr lang="zh-CN" altLang="en-US" sz="3200">
                <a:latin typeface="+mn-ea"/>
                <a:cs typeface="楷体" panose="02010609060101010101" charset="-122"/>
              </a:rPr>
              <a:t>境的影响</a:t>
            </a:r>
            <a:endParaRPr lang="zh-CN" altLang="en-US" sz="3200">
              <a:latin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7" name="矩形 26"/>
          <p:cNvSpPr/>
          <p:nvPr>
            <p:custDataLst>
              <p:tags r:id="rId3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Picture 4" descr="https://i01piccdn.sogoucdn.com/b086197d215223bd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686113" y="310442"/>
            <a:ext cx="186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chemeClr val="accent5"/>
                </a:solidFill>
                <a:latin typeface="+mn-ea"/>
                <a:cs typeface="Times New Roman" panose="02020603050405020304" pitchFamily="18" charset="0"/>
              </a:rPr>
              <a:t>课程导入</a:t>
            </a:r>
            <a:endParaRPr lang="zh-CN" altLang="en-US" sz="3200" b="1">
              <a:solidFill>
                <a:schemeClr val="accent5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686113" y="1000725"/>
            <a:ext cx="11090251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800" b="0" smtClean="0">
                <a:latin typeface="Times New Roman" panose="02020603050405020304" pitchFamily="18" charset="0"/>
                <a:ea typeface="宋体" panose="02010600030101010101" pitchFamily="2" charset="-122"/>
              </a:rPr>
              <a:t>同学们，</a:t>
            </a:r>
            <a:r>
              <a:rPr lang="zh-CN" altLang="en-US" sz="2800" b="0">
                <a:latin typeface="Times New Roman" panose="02020603050405020304" pitchFamily="18" charset="0"/>
                <a:ea typeface="宋体" panose="02010600030101010101" pitchFamily="2" charset="-122"/>
              </a:rPr>
              <a:t>我们身边</a:t>
            </a:r>
            <a:r>
              <a:rPr lang="zh-CN" altLang="en-US" sz="2800" b="0" smtClean="0">
                <a:latin typeface="Times New Roman" panose="02020603050405020304" pitchFamily="18" charset="0"/>
                <a:ea typeface="宋体" panose="02010600030101010101" pitchFamily="2" charset="-122"/>
              </a:rPr>
              <a:t>有很多物质，这些物质是由哪类物质组成的呢？</a:t>
            </a:r>
            <a:endParaRPr lang="zh-CN" altLang="en-US" sz="28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2" name="图片 11" descr="微信截图_2021022821280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495838" y="4040571"/>
            <a:ext cx="1811423" cy="2096993"/>
          </a:xfrm>
          <a:prstGeom prst="roundRect">
            <a:avLst/>
          </a:prstGeom>
        </p:spPr>
      </p:pic>
      <p:pic>
        <p:nvPicPr>
          <p:cNvPr id="13" name="图片 12" descr="微信截图_2021022821302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22450" y="2051284"/>
            <a:ext cx="2305035" cy="179916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 bwMode="auto">
          <a:xfrm>
            <a:off x="6095999" y="4217651"/>
            <a:ext cx="2503619" cy="178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618" y="1998013"/>
            <a:ext cx="2953397" cy="1966962"/>
          </a:xfrm>
          <a:prstGeom prst="rect">
            <a:avLst/>
          </a:prstGeom>
        </p:spPr>
      </p:pic>
      <p:pic>
        <p:nvPicPr>
          <p:cNvPr id="17" name="图片 16" descr="微信截图_2021022821555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rcRect r="29884"/>
          <a:stretch>
            <a:fillRect/>
          </a:stretch>
        </p:blipFill>
        <p:spPr>
          <a:xfrm>
            <a:off x="4307261" y="2022708"/>
            <a:ext cx="2600002" cy="168959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4" descr="https://i01piccdn.sogoucdn.com/b086197d215223bd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Group 94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111865" y="1256172"/>
          <a:ext cx="8984896" cy="4777645"/>
        </p:xfrm>
        <a:graphic>
          <a:graphicData uri="http://schemas.openxmlformats.org/drawingml/2006/table">
            <a:tbl>
              <a:tblPr/>
              <a:tblGrid>
                <a:gridCol w="1330325"/>
                <a:gridCol w="2430187"/>
                <a:gridCol w="2612192"/>
                <a:gridCol w="2612192"/>
              </a:tblGrid>
              <a:tr h="462565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化合物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化学式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组成元素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相对分子质量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</a:tr>
              <a:tr h="539385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甲烷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</a:pPr>
                      <a:endParaRPr kumimoji="0" lang="zh-CN" altLang="zh-CN" sz="2000" b="1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385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乙醇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385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葡萄糖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385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淀粉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385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蛋白质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--------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385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硫酸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385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氢氧化钠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385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氯化钠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anose="05000000000000000000" pitchFamily="2" charset="2"/>
                        <a:buNone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" name="矩形 24"/>
          <p:cNvSpPr/>
          <p:nvPr>
            <p:custDataLst>
              <p:tags r:id="rId7"/>
            </p:custDataLst>
          </p:nvPr>
        </p:nvSpPr>
        <p:spPr>
          <a:xfrm>
            <a:off x="2409537" y="4401032"/>
            <a:ext cx="8444832" cy="1624345"/>
          </a:xfrm>
          <a:prstGeom prst="rect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>
            <p:custDataLst>
              <p:tags r:id="rId8"/>
            </p:custDataLst>
          </p:nvPr>
        </p:nvSpPr>
        <p:spPr>
          <a:xfrm>
            <a:off x="2409537" y="1715062"/>
            <a:ext cx="8444832" cy="2691020"/>
          </a:xfrm>
          <a:prstGeom prst="rect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 Box 55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173520" y="1734112"/>
            <a:ext cx="7489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CH</a:t>
            </a:r>
            <a:r>
              <a:rPr lang="en-US" altLang="zh-CN" baseline="-2500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4</a:t>
            </a:r>
            <a:endParaRPr lang="zh-CN" altLang="en-US" baseline="-25000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8" name="Text Box 56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702404" y="1734112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C  H</a:t>
            </a:r>
            <a:endParaRPr lang="zh-CN" altLang="en-US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9" name="Text Box 57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547107" y="1734112"/>
            <a:ext cx="4924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16</a:t>
            </a:r>
            <a:endParaRPr lang="en-US" altLang="zh-CN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0" name="Text Box 58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883376" y="2291626"/>
            <a:ext cx="13292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C</a:t>
            </a:r>
            <a:r>
              <a:rPr lang="en-US" altLang="zh-CN" baseline="-2500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2</a:t>
            </a:r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H</a:t>
            </a:r>
            <a:r>
              <a:rPr lang="en-US" altLang="zh-CN" baseline="-2500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5</a:t>
            </a:r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OH</a:t>
            </a:r>
            <a:endParaRPr lang="zh-CN" altLang="en-US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1" name="Text Box 59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506036" y="2278926"/>
            <a:ext cx="11929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C  H  O</a:t>
            </a:r>
            <a:endParaRPr lang="zh-CN" altLang="en-US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2" name="Text Box 60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547107" y="2266226"/>
            <a:ext cx="4924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46</a:t>
            </a:r>
            <a:endParaRPr lang="en-US" altLang="zh-CN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3" name="Text Box 6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740709" y="3351832"/>
            <a:ext cx="16145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(C</a:t>
            </a:r>
            <a:r>
              <a:rPr lang="en-US" altLang="zh-CN" baseline="-2500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6</a:t>
            </a:r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H</a:t>
            </a:r>
            <a:r>
              <a:rPr lang="en-US" altLang="zh-CN" baseline="-2500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10</a:t>
            </a:r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O</a:t>
            </a:r>
            <a:r>
              <a:rPr lang="en-US" altLang="zh-CN" baseline="-2500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5</a:t>
            </a:r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)</a:t>
            </a:r>
            <a:r>
              <a:rPr lang="en-US" altLang="zh-CN" baseline="-2500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n</a:t>
            </a:r>
            <a:endParaRPr lang="zh-CN" altLang="en-US" baseline="-25000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4" name="Text Box 62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277685" y="287291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zh-CN" altLang="en-US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5" name="Text Box 63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506036" y="2826596"/>
            <a:ext cx="11929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C  H  O</a:t>
            </a:r>
            <a:endParaRPr lang="zh-CN" altLang="en-US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6" name="Text Box 64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277685" y="348251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zh-CN" altLang="en-US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7" name="Text Box 65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506036" y="3384029"/>
            <a:ext cx="11929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C  H  O</a:t>
            </a:r>
            <a:endParaRPr lang="zh-CN" altLang="en-US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8" name="Text Box 66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900208" y="2828612"/>
            <a:ext cx="129554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hlink"/>
              </a:buClr>
              <a:buSzPct val="120000"/>
            </a:pPr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C</a:t>
            </a:r>
            <a:r>
              <a:rPr lang="en-US" altLang="zh-CN" baseline="-2500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6</a:t>
            </a:r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H</a:t>
            </a:r>
            <a:r>
              <a:rPr lang="en-US" altLang="zh-CN" baseline="-2500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12</a:t>
            </a:r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O</a:t>
            </a:r>
            <a:r>
              <a:rPr lang="en-US" altLang="zh-CN" baseline="-2500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6</a:t>
            </a:r>
            <a:endParaRPr lang="en-US" altLang="zh-CN" baseline="-25000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9" name="Text Box 67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8470163" y="2834235"/>
            <a:ext cx="6463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180</a:t>
            </a:r>
            <a:endParaRPr lang="en-US" altLang="zh-CN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0" name="Text Box 68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777666" y="3351948"/>
            <a:ext cx="20313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几万至几十万</a:t>
            </a:r>
            <a:endParaRPr lang="zh-CN" altLang="en-US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1" name="Text Box 69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3028448" y="4466484"/>
            <a:ext cx="10390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hlink"/>
              </a:buClr>
              <a:buSzPct val="120000"/>
            </a:pPr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H</a:t>
            </a:r>
            <a:r>
              <a:rPr lang="en-US" altLang="zh-CN" baseline="-2500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2</a:t>
            </a:r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SO</a:t>
            </a:r>
            <a:r>
              <a:rPr lang="en-US" altLang="zh-CN" baseline="-2500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4</a:t>
            </a:r>
            <a:endParaRPr lang="en-US" altLang="zh-CN" baseline="-25000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2" name="Text Box 70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5454740" y="4455419"/>
            <a:ext cx="129554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H   S   O</a:t>
            </a:r>
            <a:endParaRPr lang="zh-CN" altLang="en-US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3" name="Text Box 71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8547107" y="4445139"/>
            <a:ext cx="4924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98</a:t>
            </a:r>
            <a:endParaRPr lang="en-US" altLang="zh-CN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4" name="Text Box 72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3028448" y="5005865"/>
            <a:ext cx="10390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NaOH</a:t>
            </a:r>
            <a:endParaRPr lang="zh-CN" altLang="en-US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5" name="Text Box 73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5429091" y="4991169"/>
            <a:ext cx="13468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Na  O  H</a:t>
            </a:r>
            <a:endParaRPr lang="zh-CN" altLang="en-US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6" name="Text Box 74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8547107" y="4996161"/>
            <a:ext cx="4924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40</a:t>
            </a:r>
            <a:endParaRPr lang="en-US" altLang="zh-CN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7" name="Text Box 75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3113407" y="5538705"/>
            <a:ext cx="8691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NaCl</a:t>
            </a:r>
            <a:endParaRPr lang="zh-CN" altLang="en-US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8" name="Text Box 76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5552523" y="5527151"/>
            <a:ext cx="10999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Na   Cl</a:t>
            </a:r>
            <a:endParaRPr lang="zh-CN" altLang="en-US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9" name="Text Box 77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8431691" y="5526005"/>
            <a:ext cx="7232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58.5</a:t>
            </a:r>
            <a:endParaRPr lang="en-US" altLang="zh-CN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0" name="Text Box 81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10216066" y="2260834"/>
            <a:ext cx="492443" cy="1384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>
                <a:latin typeface="+mn-lt"/>
                <a:cs typeface="+mn-ea"/>
                <a:sym typeface="+mn-lt"/>
              </a:rPr>
              <a:t>有</a:t>
            </a:r>
            <a:endParaRPr lang="zh-CN" altLang="en-US">
              <a:latin typeface="+mn-lt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>
                <a:latin typeface="+mn-lt"/>
                <a:cs typeface="+mn-ea"/>
                <a:sym typeface="+mn-lt"/>
              </a:rPr>
              <a:t>机</a:t>
            </a:r>
            <a:endParaRPr lang="zh-CN" altLang="en-US">
              <a:latin typeface="+mn-lt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>
                <a:latin typeface="+mn-lt"/>
                <a:cs typeface="+mn-ea"/>
                <a:sym typeface="+mn-lt"/>
              </a:rPr>
              <a:t>物</a:t>
            </a:r>
            <a:endParaRPr lang="zh-CN" altLang="en-US">
              <a:latin typeface="+mn-lt"/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>
            <p:custDataLst>
              <p:tags r:id="rId33"/>
            </p:custDataLst>
          </p:nvPr>
        </p:nvSpPr>
        <p:spPr>
          <a:xfrm>
            <a:off x="5236190" y="3915899"/>
            <a:ext cx="17326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rgbClr val="954F72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+mn-ea"/>
                <a:sym typeface="+mn-lt"/>
              </a:rPr>
              <a:t>C H O N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+mn-ea"/>
                <a:sym typeface="+mn-lt"/>
              </a:rPr>
              <a:t>等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>
            <p:custDataLst>
              <p:tags r:id="rId34"/>
            </p:custDataLst>
          </p:nvPr>
        </p:nvSpPr>
        <p:spPr>
          <a:xfrm>
            <a:off x="7777665" y="3916443"/>
            <a:ext cx="20313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rgbClr val="954F72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+mn-ea"/>
                <a:sym typeface="+mn-lt"/>
              </a:rPr>
              <a:t>几万至几百万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3" name="Text Box 84"/>
          <p:cNvSpPr txBox="1"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10216066" y="4544616"/>
            <a:ext cx="492443" cy="1384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无</a:t>
            </a:r>
            <a:endParaRPr lang="zh-CN" altLang="en-US">
              <a:solidFill>
                <a:srgbClr val="FF0000"/>
              </a:solidFill>
              <a:latin typeface="+mn-lt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机</a:t>
            </a:r>
            <a:endParaRPr lang="zh-CN" altLang="en-US">
              <a:solidFill>
                <a:srgbClr val="FF0000"/>
              </a:solidFill>
              <a:latin typeface="+mn-lt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物</a:t>
            </a:r>
            <a:endParaRPr lang="zh-CN" altLang="en-US">
              <a:solidFill>
                <a:srgbClr val="FF000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>
            <p:custDataLst>
              <p:tags r:id="rId36"/>
            </p:custDataLst>
          </p:nvPr>
        </p:nvSpPr>
        <p:spPr>
          <a:xfrm>
            <a:off x="928255" y="420387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mtClean="0">
                <a:solidFill>
                  <a:schemeClr val="accent5"/>
                </a:solidFill>
              </a:rPr>
              <a:t>化合物</a:t>
            </a:r>
            <a:endParaRPr lang="zh-CN" altLang="en-US" sz="2800" b="1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3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4" descr="https://i01piccdn.sogoucdn.com/b086197d215223bd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占位符 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04808" y="1121636"/>
            <a:ext cx="10883628" cy="301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）甲烷、乙醇、葡萄糖、淀粉和蛋白质的组成元素有什么共同点？</a:t>
            </a:r>
            <a:endParaRPr lang="zh-CN" alt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zh-CN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）甲烷、乙醇和葡萄糖的相对分子质量与淀粉和蛋白质的相对分子质量相比，有什么不同？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1497570" y="1933702"/>
            <a:ext cx="59298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组成</a:t>
            </a:r>
            <a:r>
              <a:rPr lang="zh-CN" altLang="en-US" sz="2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元素中都含有</a:t>
            </a:r>
            <a:r>
              <a:rPr lang="zh-CN" altLang="en-US" sz="28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碳元素和氢元素。</a:t>
            </a:r>
            <a:endParaRPr lang="zh-CN" altLang="en-US" sz="28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1497570" y="4084926"/>
            <a:ext cx="8536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甲烷、乙醇和葡萄糖的相对分子质量都较小，而淀粉和蛋白质的相对分子质量较大。</a:t>
            </a:r>
            <a:endParaRPr lang="zh-CN" altLang="en-US" sz="28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678527" y="214091"/>
            <a:ext cx="1980029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小组讨</a:t>
            </a:r>
            <a:r>
              <a:rPr lang="zh-CN" altLang="en-US" sz="28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论：</a:t>
            </a:r>
            <a:endParaRPr lang="en-US" altLang="zh-CN" sz="28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1497570" y="5573094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mtClean="0">
                <a:solidFill>
                  <a:schemeClr val="accent5"/>
                </a:solidFill>
              </a:rPr>
              <a:t>今天来学习如何区分这类物质</a:t>
            </a:r>
            <a:endParaRPr lang="zh-CN" altLang="en-US" sz="2800" b="1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1" y="6614421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4" descr="https://i01piccdn.sogoucdn.com/b086197d215223bd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9" y="6096848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有机物的特点">
            <a:hlinkClick action="ppaction://media"/>
          </p:cNvPr>
          <p:cNvPicPr>
            <a:picLocks noChangeAspect="1"/>
          </p:cNvPicPr>
          <p:nvPr>
            <a:videoFile r:link="rId8"/>
            <p:custDataLst>
              <p:tags r:id="rId7"/>
            </p:custDataLst>
            <p:extLst>
              <p:ext uri="{DAA4B4D4-6D71-4841-9C94-3DE7FCFB9230}">
                <p14:media xmlns:p14="http://schemas.microsoft.com/office/powerpoint/2010/main" r:embed="rId9">
                  <p14:trim st="67145.000000" end="1917.99987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5236" y="415636"/>
            <a:ext cx="10099932" cy="5681212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6" name="矩形 35"/>
          <p:cNvSpPr/>
          <p:nvPr>
            <p:custDataLst>
              <p:tags r:id="rId3"/>
            </p:custDataLst>
          </p:nvPr>
        </p:nvSpPr>
        <p:spPr>
          <a:xfrm>
            <a:off x="1" y="6614421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Picture 4" descr="https://i01piccdn.sogoucdn.com/b086197d215223bd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/>
          <p:cNvSpPr txBox="1"/>
          <p:nvPr>
            <p:custDataLst>
              <p:tags r:id="rId6"/>
            </p:custDataLst>
          </p:nvPr>
        </p:nvSpPr>
        <p:spPr>
          <a:xfrm>
            <a:off x="569100" y="324952"/>
            <a:ext cx="342207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ea"/>
                <a:cs typeface="+mn-cs"/>
              </a:rPr>
              <a:t>一、</a:t>
            </a:r>
            <a:r>
              <a:rPr lang="zh-CN" altLang="en-US" sz="3200" b="1">
                <a:solidFill>
                  <a:schemeClr val="accent5"/>
                </a:solidFill>
              </a:rPr>
              <a:t>有机化合</a:t>
            </a:r>
            <a:r>
              <a:rPr lang="zh-CN" altLang="en-US" sz="3200" b="1" smtClean="0">
                <a:solidFill>
                  <a:schemeClr val="accent5"/>
                </a:solidFill>
              </a:rPr>
              <a:t>物</a:t>
            </a:r>
            <a:endParaRPr lang="zh-CN" altLang="en-US" sz="3200" b="1">
              <a:solidFill>
                <a:schemeClr val="accent5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79102" y="3934499"/>
            <a:ext cx="1303574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800" b="1">
                <a:solidFill>
                  <a:schemeClr val="accent5"/>
                </a:solidFill>
                <a:latin typeface="+mn-lt"/>
                <a:ea typeface="+mn-ea"/>
                <a:cs typeface="+mn-ea"/>
                <a:sym typeface="+mn-lt"/>
              </a:rPr>
              <a:t>有机物</a:t>
            </a:r>
            <a:endParaRPr lang="zh-CN" altLang="zh-CN" sz="2800" b="1">
              <a:solidFill>
                <a:schemeClr val="accent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10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217277" y="3458424"/>
            <a:ext cx="3071923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+mn-lt"/>
                <a:ea typeface="+mn-ea"/>
                <a:cs typeface="+mn-ea"/>
                <a:sym typeface="+mn-lt"/>
              </a:rPr>
              <a:t>有机小分子化合物</a:t>
            </a:r>
            <a:endParaRPr lang="zh-CN" altLang="zh-CN" sz="28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117979" y="4155442"/>
            <a:ext cx="3171222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+mn-lt"/>
                <a:ea typeface="+mn-ea"/>
                <a:cs typeface="+mn-ea"/>
                <a:sym typeface="+mn-lt"/>
              </a:rPr>
              <a:t>有机高分子化合物</a:t>
            </a:r>
            <a:endParaRPr lang="zh-CN" altLang="zh-CN" sz="28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874327" y="4212360"/>
            <a:ext cx="3138329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800" b="1">
                <a:solidFill>
                  <a:schemeClr val="accent5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 b="1">
                <a:solidFill>
                  <a:schemeClr val="accent5"/>
                </a:solidFill>
                <a:latin typeface="+mn-lt"/>
                <a:ea typeface="+mn-ea"/>
                <a:cs typeface="+mn-ea"/>
                <a:sym typeface="+mn-lt"/>
              </a:rPr>
              <a:t>简称有机高分子</a:t>
            </a:r>
            <a:r>
              <a:rPr lang="en-US" altLang="zh-CN" sz="2800" b="1">
                <a:solidFill>
                  <a:schemeClr val="accent5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zh-CN" altLang="zh-CN" sz="2800" b="1">
              <a:solidFill>
                <a:schemeClr val="accent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左大括号 10"/>
          <p:cNvSpPr/>
          <p:nvPr>
            <p:custDataLst>
              <p:tags r:id="rId11"/>
            </p:custDataLst>
          </p:nvPr>
        </p:nvSpPr>
        <p:spPr>
          <a:xfrm>
            <a:off x="1940970" y="3779412"/>
            <a:ext cx="182562" cy="850900"/>
          </a:xfrm>
          <a:prstGeom prst="leftBrace">
            <a:avLst>
              <a:gd name="adj1" fmla="val 23432"/>
              <a:gd name="adj2" fmla="val 48969"/>
            </a:avLst>
          </a:prstGeom>
          <a:ln w="19050">
            <a:solidFill>
              <a:srgbClr val="E50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2800" b="1">
              <a:cs typeface="+mn-ea"/>
              <a:sym typeface="+mn-lt"/>
            </a:endParaRPr>
          </a:p>
        </p:txBody>
      </p:sp>
      <p:sp>
        <p:nvSpPr>
          <p:cNvPr id="12" name="矩形 1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30578" y="2545355"/>
            <a:ext cx="5663171" cy="609398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+mn-lt"/>
                <a:ea typeface="+mn-ea"/>
                <a:cs typeface="+mn-ea"/>
                <a:sym typeface="+mn-lt"/>
              </a:rPr>
              <a:t>分类</a:t>
            </a:r>
            <a:r>
              <a:rPr lang="zh-CN" altLang="en-US" sz="2800" b="1" smtClean="0"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zh-CN" altLang="en-US" sz="2800" b="1">
                <a:solidFill>
                  <a:srgbClr val="FF0000"/>
                </a:solidFill>
                <a:cs typeface="+mn-ea"/>
                <a:sym typeface="+mn-lt"/>
              </a:rPr>
              <a:t>依据相对分子质量大</a:t>
            </a:r>
            <a:r>
              <a:rPr lang="zh-CN" altLang="en-US" sz="2800" b="1" smtClean="0">
                <a:solidFill>
                  <a:srgbClr val="FF0000"/>
                </a:solidFill>
                <a:cs typeface="+mn-ea"/>
                <a:sym typeface="+mn-lt"/>
              </a:rPr>
              <a:t>小</a:t>
            </a:r>
            <a:endParaRPr lang="en-US" altLang="zh-CN" sz="2800" b="1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30578" y="1132714"/>
            <a:ext cx="9606166" cy="609398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+mn-lt"/>
                <a:ea typeface="+mn-ea"/>
                <a:cs typeface="+mn-ea"/>
                <a:sym typeface="+mn-lt"/>
              </a:rPr>
              <a:t>定义</a:t>
            </a:r>
            <a:r>
              <a:rPr lang="zh-CN" altLang="en-US" sz="2800" b="1" smtClean="0"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zh-CN" altLang="en-US" sz="2800" b="1">
                <a:solidFill>
                  <a:srgbClr val="FF0000"/>
                </a:solidFill>
                <a:cs typeface="+mn-ea"/>
                <a:sym typeface="+mn-lt"/>
              </a:rPr>
              <a:t>含有碳元素</a:t>
            </a:r>
            <a:r>
              <a:rPr lang="zh-CN" altLang="en-US" sz="2800" b="1">
                <a:cs typeface="+mn-ea"/>
                <a:sym typeface="+mn-lt"/>
              </a:rPr>
              <a:t>的</a:t>
            </a:r>
            <a:r>
              <a:rPr lang="zh-CN" altLang="en-US" sz="2800" b="1">
                <a:solidFill>
                  <a:srgbClr val="FF0000"/>
                </a:solidFill>
                <a:cs typeface="+mn-ea"/>
                <a:sym typeface="+mn-lt"/>
              </a:rPr>
              <a:t>化合物</a:t>
            </a:r>
            <a:r>
              <a:rPr lang="zh-CN" altLang="en-US" sz="2800" b="1">
                <a:cs typeface="+mn-ea"/>
                <a:sym typeface="+mn-lt"/>
              </a:rPr>
              <a:t>叫做</a:t>
            </a:r>
            <a:r>
              <a:rPr lang="zh-CN" altLang="en-US" sz="2800" b="1">
                <a:solidFill>
                  <a:srgbClr val="FF0000"/>
                </a:solidFill>
                <a:cs typeface="+mn-ea"/>
                <a:sym typeface="+mn-lt"/>
              </a:rPr>
              <a:t>有机化合物</a:t>
            </a:r>
            <a:r>
              <a:rPr lang="zh-CN" altLang="en-US" sz="2800" b="1">
                <a:cs typeface="+mn-ea"/>
                <a:sym typeface="+mn-lt"/>
              </a:rPr>
              <a:t>，简称</a:t>
            </a:r>
            <a:r>
              <a:rPr lang="zh-CN" altLang="en-US" sz="2800" b="1">
                <a:solidFill>
                  <a:srgbClr val="FF0000"/>
                </a:solidFill>
                <a:cs typeface="+mn-ea"/>
                <a:sym typeface="+mn-lt"/>
              </a:rPr>
              <a:t>有机物</a:t>
            </a:r>
            <a:r>
              <a:rPr lang="zh-CN" altLang="en-US" sz="2800" b="1">
                <a:cs typeface="+mn-ea"/>
                <a:sym typeface="+mn-lt"/>
              </a:rPr>
              <a:t>。</a:t>
            </a:r>
            <a:endParaRPr lang="zh-CN" altLang="en-US" sz="28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 Box 1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669561" y="1819655"/>
            <a:ext cx="4651134" cy="609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6" tIns="45718" rIns="91436" bIns="45718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cs typeface="+mn-ea"/>
                <a:sym typeface="+mn-lt"/>
              </a:rPr>
              <a:t>如：</a:t>
            </a:r>
            <a:r>
              <a:rPr lang="en-US" altLang="zh-CN" sz="2800" b="1">
                <a:cs typeface="+mn-ea"/>
                <a:sym typeface="+mn-lt"/>
              </a:rPr>
              <a:t>CH</a:t>
            </a:r>
            <a:r>
              <a:rPr lang="en-US" altLang="zh-CN" sz="2800" b="1" baseline="-25000">
                <a:cs typeface="+mn-ea"/>
                <a:sym typeface="+mn-lt"/>
              </a:rPr>
              <a:t>4 </a:t>
            </a:r>
            <a:r>
              <a:rPr lang="zh-CN" altLang="en-US" sz="2800" b="1">
                <a:cs typeface="+mn-ea"/>
                <a:sym typeface="+mn-lt"/>
              </a:rPr>
              <a:t>、</a:t>
            </a:r>
            <a:r>
              <a:rPr lang="en-US" altLang="zh-CN" sz="2800" b="1">
                <a:cs typeface="+mn-ea"/>
                <a:sym typeface="+mn-lt"/>
              </a:rPr>
              <a:t>C</a:t>
            </a:r>
            <a:r>
              <a:rPr lang="en-US" altLang="zh-CN" sz="2800" b="1" baseline="-25000">
                <a:cs typeface="+mn-ea"/>
                <a:sym typeface="+mn-lt"/>
              </a:rPr>
              <a:t>2</a:t>
            </a:r>
            <a:r>
              <a:rPr lang="en-US" altLang="zh-CN" sz="2800" b="1">
                <a:cs typeface="+mn-ea"/>
                <a:sym typeface="+mn-lt"/>
              </a:rPr>
              <a:t>H</a:t>
            </a:r>
            <a:r>
              <a:rPr lang="en-US" altLang="zh-CN" sz="2800" b="1" baseline="-25000">
                <a:cs typeface="+mn-ea"/>
                <a:sym typeface="+mn-lt"/>
              </a:rPr>
              <a:t>5</a:t>
            </a:r>
            <a:r>
              <a:rPr lang="en-US" altLang="zh-CN" sz="2800" b="1">
                <a:cs typeface="+mn-ea"/>
                <a:sym typeface="+mn-lt"/>
              </a:rPr>
              <a:t>OH</a:t>
            </a:r>
            <a:r>
              <a:rPr lang="zh-CN" altLang="en-US" sz="2800" b="1">
                <a:cs typeface="+mn-ea"/>
                <a:sym typeface="+mn-lt"/>
              </a:rPr>
              <a:t>、葡萄糖等。</a:t>
            </a:r>
            <a:endParaRPr lang="zh-CN" altLang="en-US" sz="2800" b="1">
              <a:cs typeface="+mn-ea"/>
              <a:sym typeface="+mn-lt"/>
            </a:endParaRPr>
          </a:p>
        </p:txBody>
      </p:sp>
      <p:sp>
        <p:nvSpPr>
          <p:cNvPr id="24" name="Rectangle 5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556148" y="3315745"/>
            <a:ext cx="4692353" cy="609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6" tIns="45718" rIns="91436" bIns="45718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cs typeface="+mn-ea"/>
                <a:sym typeface="+mn-lt"/>
              </a:rPr>
              <a:t>如：甲烷、乙醇、葡萄糖等。</a:t>
            </a:r>
            <a:endParaRPr lang="zh-CN" altLang="en-US" sz="2800" b="1">
              <a:cs typeface="+mn-ea"/>
              <a:sym typeface="+mn-lt"/>
            </a:endParaRPr>
          </a:p>
        </p:txBody>
      </p:sp>
      <p:sp>
        <p:nvSpPr>
          <p:cNvPr id="25" name="Rectangle 8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117978" y="4891137"/>
            <a:ext cx="3756349" cy="609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6" tIns="45718" rIns="91436" bIns="45718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cs typeface="+mn-ea"/>
                <a:sym typeface="+mn-lt"/>
              </a:rPr>
              <a:t>如：淀粉、蛋白质等。</a:t>
            </a:r>
            <a:endParaRPr lang="zh-CN" altLang="en-US" sz="2800" b="1"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>
            <p:custDataLst>
              <p:tags r:id="rId17"/>
            </p:custDataLst>
          </p:nvPr>
        </p:nvSpPr>
        <p:spPr>
          <a:xfrm>
            <a:off x="836346" y="5640343"/>
            <a:ext cx="10025616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cs typeface="+mn-ea"/>
                <a:sym typeface="+mn-lt"/>
              </a:rPr>
              <a:t>特点</a:t>
            </a:r>
            <a:r>
              <a:rPr lang="zh-CN" altLang="en-US" sz="2800" b="1" smtClean="0">
                <a:cs typeface="+mn-ea"/>
                <a:sym typeface="+mn-lt"/>
              </a:rPr>
              <a:t>：</a:t>
            </a:r>
            <a:r>
              <a:rPr lang="zh-CN" altLang="en-US" sz="2800" b="1">
                <a:solidFill>
                  <a:prstClr val="black"/>
                </a:solidFill>
                <a:cs typeface="+mn-ea"/>
                <a:sym typeface="+mn-lt"/>
              </a:rPr>
              <a:t>相对分子质量从几万到几十万，甚至高达几百万或更</a:t>
            </a:r>
            <a:r>
              <a:rPr lang="zh-CN" altLang="en-US" sz="2800" b="1" smtClean="0">
                <a:solidFill>
                  <a:prstClr val="black"/>
                </a:solidFill>
                <a:cs typeface="+mn-ea"/>
                <a:sym typeface="+mn-lt"/>
              </a:rPr>
              <a:t>高</a:t>
            </a:r>
            <a:endParaRPr lang="zh-CN" altLang="en-US" sz="2800" b="1"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22" grpId="0"/>
      <p:bldP spid="23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2" name="矩形 41"/>
          <p:cNvSpPr/>
          <p:nvPr>
            <p:custDataLst>
              <p:tags r:id="rId3"/>
            </p:custDataLst>
          </p:nvPr>
        </p:nvSpPr>
        <p:spPr>
          <a:xfrm>
            <a:off x="1" y="6614421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Picture 4" descr="https://i01piccdn.sogoucdn.com/b086197d215223bd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/>
          <p:cNvGrpSpPr/>
          <p:nvPr>
            <p:custDataLst>
              <p:tags r:id="rId6"/>
            </p:custDataLst>
          </p:nvPr>
        </p:nvGrpSpPr>
        <p:grpSpPr>
          <a:xfrm>
            <a:off x="7003280" y="1245694"/>
            <a:ext cx="3921222" cy="1709163"/>
            <a:chOff x="7709112" y="1762327"/>
            <a:chExt cx="3400201" cy="1709163"/>
          </a:xfrm>
        </p:grpSpPr>
        <p:sp>
          <p:nvSpPr>
            <p:cNvPr id="12" name="圆角矩形 45"/>
            <p:cNvSpPr/>
            <p:nvPr>
              <p:custDataLst>
                <p:tags r:id="rId7"/>
              </p:custDataLst>
            </p:nvPr>
          </p:nvSpPr>
          <p:spPr>
            <a:xfrm>
              <a:off x="7709112" y="1762327"/>
              <a:ext cx="3400201" cy="1709163"/>
            </a:xfrm>
            <a:prstGeom prst="roundRect">
              <a:avLst>
                <a:gd name="adj" fmla="val 4475"/>
              </a:avLst>
            </a:prstGeom>
            <a:solidFill>
              <a:srgbClr val="913B16"/>
            </a:solidFill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/>
            </a:p>
          </p:txBody>
        </p:sp>
        <p:sp>
          <p:nvSpPr>
            <p:cNvPr id="13" name="文本框 3074"/>
            <p:cNvSpPr/>
            <p:nvPr>
              <p:custDataLst>
                <p:tags r:id="rId8"/>
              </p:custDataLst>
            </p:nvPr>
          </p:nvSpPr>
          <p:spPr>
            <a:xfrm>
              <a:off x="7769528" y="1762327"/>
              <a:ext cx="3339784" cy="164352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4000" b="1" i="0" u="none" baseline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4000" b="1" i="0" u="none" baseline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4000" b="1" i="0" u="none" baseline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4000" b="1" i="0" u="none" baseline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4000" b="1" i="0" u="none" baseline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</a:lstStyle>
            <a:p>
              <a:pPr algn="just">
                <a:lnSpc>
                  <a:spcPct val="120000"/>
                </a:lnSpc>
              </a:pPr>
              <a:r>
                <a:rPr lang="en-US" altLang="zh-CN" sz="280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+mn-lt"/>
                  <a:ea typeface="+mn-ea"/>
                  <a:sym typeface="Wingdings" panose="05000000000000000000"/>
                </a:rPr>
                <a:t>CO</a:t>
              </a:r>
              <a:r>
                <a:rPr sz="280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+mn-lt"/>
                  <a:ea typeface="+mn-ea"/>
                  <a:sym typeface="Wingdings" panose="05000000000000000000"/>
                </a:rPr>
                <a:t>、</a:t>
              </a:r>
              <a:r>
                <a:rPr lang="en-US" altLang="zh-CN" sz="280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+mn-lt"/>
                  <a:ea typeface="+mn-ea"/>
                  <a:sym typeface="Wingdings" panose="05000000000000000000"/>
                </a:rPr>
                <a:t>CO</a:t>
              </a:r>
              <a:r>
                <a:rPr lang="en-US" altLang="zh-CN" sz="2800" baseline="-2500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+mn-lt"/>
                  <a:ea typeface="+mn-ea"/>
                  <a:sym typeface="Wingdings" panose="05000000000000000000"/>
                </a:rPr>
                <a:t>2</a:t>
              </a:r>
              <a:r>
                <a:rPr sz="280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+mn-lt"/>
                  <a:ea typeface="+mn-ea"/>
                  <a:sym typeface="Wingdings" panose="05000000000000000000"/>
                </a:rPr>
                <a:t>、</a:t>
              </a:r>
              <a:r>
                <a:rPr lang="en-US" altLang="zh-CN" sz="280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+mn-lt"/>
                  <a:ea typeface="+mn-ea"/>
                  <a:sym typeface="Wingdings" panose="05000000000000000000"/>
                </a:rPr>
                <a:t>H</a:t>
              </a:r>
              <a:r>
                <a:rPr lang="en-US" altLang="zh-CN" sz="2800" baseline="-2500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+mn-lt"/>
                  <a:ea typeface="+mn-ea"/>
                  <a:sym typeface="Wingdings" panose="05000000000000000000"/>
                </a:rPr>
                <a:t>2</a:t>
              </a:r>
              <a:r>
                <a:rPr lang="en-US" altLang="zh-CN" sz="280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+mn-lt"/>
                  <a:ea typeface="+mn-ea"/>
                  <a:sym typeface="Wingdings" panose="05000000000000000000"/>
                </a:rPr>
                <a:t>CO</a:t>
              </a:r>
              <a:r>
                <a:rPr lang="en-US" altLang="zh-CN" sz="2800" baseline="-2500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+mn-lt"/>
                  <a:ea typeface="+mn-ea"/>
                  <a:sym typeface="Wingdings" panose="05000000000000000000"/>
                </a:rPr>
                <a:t>3</a:t>
              </a:r>
              <a:r>
                <a:rPr sz="280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+mn-lt"/>
                  <a:ea typeface="+mn-ea"/>
                  <a:sym typeface="Wingdings" panose="05000000000000000000"/>
                </a:rPr>
                <a:t>、碳酸盐虽含碳元素，</a:t>
              </a:r>
              <a:r>
                <a:rPr sz="2800" smtClean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+mn-lt"/>
                  <a:ea typeface="+mn-ea"/>
                  <a:sym typeface="Wingdings" panose="05000000000000000000"/>
                </a:rPr>
                <a:t>但此把它们看</a:t>
              </a:r>
              <a:r>
                <a:rPr lang="zh-CN" altLang="en-US" sz="280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+mn-lt"/>
                  <a:ea typeface="+mn-ea"/>
                  <a:sym typeface="Wingdings" panose="05000000000000000000"/>
                </a:rPr>
                <a:t>作</a:t>
              </a:r>
              <a:r>
                <a:rPr sz="280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+mn-lt"/>
                  <a:ea typeface="+mn-ea"/>
                  <a:sym typeface="Wingdings" panose="05000000000000000000"/>
                </a:rPr>
                <a:t>无机化合物</a:t>
              </a:r>
              <a:r>
                <a:rPr sz="2800" smtClean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+mn-lt"/>
                  <a:ea typeface="+mn-ea"/>
                  <a:sym typeface="Wingdings" panose="05000000000000000000"/>
                </a:rPr>
                <a:t>。</a:t>
              </a:r>
              <a:endParaRPr sz="280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6" name="矩形 1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4406" y="515818"/>
            <a:ext cx="10127026" cy="609398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800" b="1">
                <a:latin typeface="+mn-lt"/>
                <a:ea typeface="+mn-ea"/>
                <a:cs typeface="+mn-ea"/>
                <a:sym typeface="+mn-lt"/>
              </a:rPr>
              <a:t>除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有机物</a:t>
            </a:r>
            <a:r>
              <a:rPr lang="zh-CN" altLang="en-US" sz="2800" b="1">
                <a:latin typeface="+mn-lt"/>
                <a:ea typeface="+mn-ea"/>
                <a:cs typeface="+mn-ea"/>
                <a:sym typeface="+mn-lt"/>
              </a:rPr>
              <a:t>以外的其他化合物统称为无机化合物，简称无机物。</a:t>
            </a:r>
            <a:endParaRPr lang="zh-CN" altLang="en-US" sz="28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0"/>
            </p:custDataLst>
          </p:nvPr>
        </p:nvSpPr>
        <p:spPr>
          <a:xfrm>
            <a:off x="784406" y="1189545"/>
            <a:ext cx="52116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cs typeface="+mn-ea"/>
                <a:sym typeface="+mn-lt"/>
              </a:rPr>
              <a:t>例如：水、氢氧化钠、食盐等。</a:t>
            </a:r>
            <a:endParaRPr lang="zh-CN" altLang="en-US" sz="2800" b="1"/>
          </a:p>
        </p:txBody>
      </p:sp>
      <p:sp>
        <p:nvSpPr>
          <p:cNvPr id="19" name="Text Box 1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84406" y="2189622"/>
            <a:ext cx="48682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无机化合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物</a:t>
            </a:r>
            <a:r>
              <a:rPr lang="zh-CN" altLang="en-US" sz="28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：一般不含碳元素</a:t>
            </a:r>
            <a:endParaRPr lang="zh-CN" altLang="en-US" sz="280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>
            <p:custDataLst>
              <p:tags r:id="rId12"/>
            </p:custDataLst>
          </p:nvPr>
        </p:nvSpPr>
        <p:spPr>
          <a:xfrm>
            <a:off x="622701" y="3324803"/>
            <a:ext cx="1057514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）由于</a:t>
            </a:r>
            <a:r>
              <a:rPr lang="en-US" altLang="zh-CN" sz="28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800" b="1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800" b="1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800" b="1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zh-CN" altLang="en-US" sz="28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碳酸盐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等物质具有无机化合物的特点，因此把它们看作</a:t>
            </a:r>
            <a:r>
              <a:rPr lang="zh-CN" altLang="en-US" sz="28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无机物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28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金刚石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en-US" sz="28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石墨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等虽然含有碳元素，但属于</a:t>
            </a:r>
            <a:r>
              <a:rPr lang="zh-CN" altLang="en-US" sz="28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单质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，不是无机物也不是有机物。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8" name="矩形 17"/>
          <p:cNvSpPr/>
          <p:nvPr>
            <p:custDataLst>
              <p:tags r:id="rId3"/>
            </p:custDataLst>
          </p:nvPr>
        </p:nvSpPr>
        <p:spPr>
          <a:xfrm>
            <a:off x="1" y="6614421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Picture 4" descr="https://i01piccdn.sogoucdn.com/b086197d215223bd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占位符 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33338" y="472683"/>
            <a:ext cx="4319645" cy="6254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ts val="25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i="0" u="none" strike="noStrike" kern="1200" cap="none" spc="0" normalizeH="0" baseline="0" noProof="0" smtClean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有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机化合物的组成与结构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7" name="文本占位符 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39516" y="1125249"/>
            <a:ext cx="11103928" cy="125790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40000"/>
              </a:lnSpc>
              <a:spcBef>
                <a:spcPts val="25"/>
              </a:spcBef>
              <a:spcAft>
                <a:spcPct val="0"/>
              </a:spcAft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）组</a:t>
            </a:r>
            <a:r>
              <a:rPr kumimoji="0" lang="zh-CN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成：</a:t>
            </a:r>
            <a:r>
              <a:rPr lang="zh-CN" altLang="zh-CN" sz="2800" kern="10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有</a:t>
            </a:r>
            <a:r>
              <a:rPr lang="zh-CN" altLang="zh-CN" sz="2800" kern="1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机物中除含有</a:t>
            </a:r>
            <a:r>
              <a:rPr lang="zh-CN" altLang="zh-CN" sz="2800" kern="10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碳</a:t>
            </a:r>
            <a:r>
              <a:rPr lang="zh-CN" altLang="zh-CN" sz="2800" kern="1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元素外，还可能含有</a:t>
            </a:r>
            <a:r>
              <a:rPr lang="zh-CN" altLang="zh-CN" sz="2800" kern="10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氢、氧、氮、氯、磷</a:t>
            </a:r>
            <a:r>
              <a:rPr lang="zh-CN" altLang="zh-CN" sz="2800" kern="1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等元素；</a:t>
            </a:r>
            <a:endParaRPr lang="zh-CN" altLang="zh-CN" sz="2800" kern="1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ts val="25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文本占位符 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39516" y="2383156"/>
            <a:ext cx="1968298" cy="6254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ts val="25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）结构</a:t>
            </a: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802235" y="3073951"/>
            <a:ext cx="1091628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zh-CN" sz="2800" i="0" u="none" strike="noStrike" kern="1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有机物中，碳原子不但可以和氢、氧、氮等原子直接结合，而且碳原子之间还可以相互结合起来，形成碳链或碳环，由于原子排列方式不同，所以表现出来的性质也就不同。在有机物中，同一化学式往往可以表示多种结构不同的有机物。</a:t>
            </a:r>
            <a:r>
              <a:rPr kumimoji="0" lang="zh-CN" altLang="zh-CN" sz="2800" b="1" i="0" u="none" strike="noStrike" kern="1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因此，有机物数</a:t>
            </a:r>
            <a:r>
              <a:rPr kumimoji="0" lang="zh-CN" altLang="zh-CN" sz="2800" b="1" i="0" u="none" strike="noStrike" kern="1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目</a:t>
            </a:r>
            <a:r>
              <a:rPr lang="zh-CN" altLang="zh-CN" sz="2800" b="1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异常庞</a:t>
            </a:r>
            <a:r>
              <a:rPr lang="zh-CN" altLang="zh-CN" sz="2800" b="1" kern="1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</a:t>
            </a:r>
            <a:r>
              <a:rPr kumimoji="0" lang="zh-CN" altLang="zh-CN" sz="2800" b="1" i="0" u="none" strike="noStrike" kern="1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zh-CN" altLang="zh-CN" sz="2800" b="1" i="0" u="none" strike="noStrike" kern="1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其</a:t>
            </a:r>
            <a:r>
              <a:rPr kumimoji="0" lang="zh-CN" altLang="zh-CN" sz="28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种类</a:t>
            </a:r>
            <a:r>
              <a:rPr kumimoji="0" lang="zh-CN" altLang="zh-CN" sz="2800" b="1" i="0" u="none" strike="noStrike" kern="1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远远超过</a:t>
            </a:r>
            <a:r>
              <a:rPr kumimoji="0" lang="zh-CN" altLang="zh-CN" sz="28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无机物</a:t>
            </a:r>
            <a:r>
              <a:rPr kumimoji="0" lang="zh-CN" altLang="zh-CN" sz="2800" b="1" i="0" u="none" strike="noStrike" kern="1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kumimoji="0" lang="zh-CN" altLang="zh-CN" sz="2800" b="1" i="0" u="none" strike="noStrike" kern="1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92749" y="5034230"/>
            <a:ext cx="2038350" cy="1441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10719" b="13643"/>
          <a:stretch>
            <a:fillRect/>
          </a:stretch>
        </p:blipFill>
        <p:spPr>
          <a:xfrm>
            <a:off x="3586003" y="5076371"/>
            <a:ext cx="2524703" cy="139930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Text Box 9"/>
          <p:cNvSpPr txBox="1"/>
          <p:nvPr>
            <p:custDataLst>
              <p:tags r:id="rId14"/>
            </p:custDataLst>
          </p:nvPr>
        </p:nvSpPr>
        <p:spPr>
          <a:xfrm>
            <a:off x="853483" y="5544790"/>
            <a:ext cx="2593975" cy="4781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40000"/>
              </a:lnSpc>
              <a:spcBef>
                <a:spcPts val="50"/>
              </a:spcBef>
              <a:buFont typeface="Wingdings" panose="05000000000000000000" pitchFamily="2" charset="2"/>
            </a:pPr>
            <a:r>
              <a:rPr lang="zh-CN" altLang="en-US" b="0">
                <a:latin typeface="Times New Roman" panose="02020603050405020304" pitchFamily="18" charset="0"/>
                <a:ea typeface="微软雅黑" panose="020b0503020204020204" pitchFamily="34" charset="-122"/>
              </a:rPr>
              <a:t>乙醇分子立体结构图 </a:t>
            </a:r>
            <a:endParaRPr lang="zh-CN" altLang="en-US" b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Text Box 9"/>
          <p:cNvSpPr txBox="1"/>
          <p:nvPr>
            <p:custDataLst>
              <p:tags r:id="rId15"/>
            </p:custDataLst>
          </p:nvPr>
        </p:nvSpPr>
        <p:spPr>
          <a:xfrm>
            <a:off x="9269644" y="5637503"/>
            <a:ext cx="3135312" cy="4781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40000"/>
              </a:lnSpc>
              <a:spcBef>
                <a:spcPts val="50"/>
              </a:spcBef>
              <a:buFont typeface="Wingdings" panose="05000000000000000000" pitchFamily="2" charset="2"/>
            </a:pPr>
            <a:r>
              <a:rPr lang="zh-CN" altLang="en-US" b="0">
                <a:latin typeface="Times New Roman" panose="02020603050405020304" pitchFamily="18" charset="0"/>
                <a:ea typeface="微软雅黑" panose="020b0503020204020204" pitchFamily="34" charset="-122"/>
              </a:rPr>
              <a:t>葡萄糖分子立体结构图 </a:t>
            </a:r>
            <a:endParaRPr lang="zh-CN" altLang="en-US" b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4" descr="https://i01piccdn.sogoucdn.com/b086197d215223bd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占位符 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93710" y="382905"/>
            <a:ext cx="6192000" cy="6254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ts val="25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有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机化合物和无机化合物的主要区别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843004" y="1293993"/>
          <a:ext cx="10976610" cy="4328378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016125"/>
                <a:gridCol w="4578985"/>
                <a:gridCol w="4381500"/>
              </a:tblGrid>
              <a:tr h="670669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sz="2800" b="1" kern="10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chemeClr val="tx1"/>
                          </a:solidFill>
                          <a:effectLst/>
                        </a:rPr>
                        <a:t>有机化合物</a:t>
                      </a:r>
                      <a:endParaRPr lang="zh-CN" sz="2800" b="1" kern="10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ct val="0"/>
                        </a:spcAft>
                      </a:pPr>
                      <a:r>
                        <a:rPr lang="zh-CN" altLang="en-US" sz="2800" b="1" u="none" kern="1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无机化合物</a:t>
                      </a:r>
                      <a:endParaRPr lang="zh-CN" altLang="en-US" sz="2800" b="1" u="none" kern="100" baseline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31639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chemeClr val="tx1"/>
                          </a:solidFill>
                          <a:effectLst/>
                        </a:rPr>
                        <a:t>溶解性</a:t>
                      </a:r>
                      <a:endParaRPr lang="zh-CN" sz="2800" b="1" kern="10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endParaRPr lang="zh-CN" sz="2800" b="1" kern="100">
                        <a:solidFill>
                          <a:srgbClr val="FF0000"/>
                        </a:solidFill>
                        <a:effectLst/>
                        <a:latin typeface="Calibri" panose="020f0502020204030204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endParaRPr lang="en-US" altLang="zh-CN" sz="2800" b="1" u="none" kern="100" baseline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endParaRPr lang="zh-CN" altLang="en-US" sz="2800" b="1" u="none" kern="100" baseline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639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chemeClr val="tx1"/>
                          </a:solidFill>
                          <a:effectLst/>
                        </a:rPr>
                        <a:t>耐热性</a:t>
                      </a:r>
                      <a:endParaRPr lang="zh-CN" sz="2800" b="1" kern="10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z="2800" b="1" u="none" kern="100" baseline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en-US" altLang="zh-CN" sz="2800" b="1" u="none" kern="100" baseline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z="2800" b="1" u="none" kern="100" baseline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669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chemeClr val="tx1"/>
                          </a:solidFill>
                          <a:effectLst/>
                        </a:rPr>
                        <a:t>可燃性</a:t>
                      </a:r>
                      <a:endParaRPr lang="zh-CN" sz="2800" b="1" kern="10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z="2800" b="1" u="none" kern="100" baseline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z="2800" b="1" u="none" kern="100" baseline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459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chemeClr val="tx1"/>
                          </a:solidFill>
                          <a:effectLst/>
                        </a:rPr>
                        <a:t>化学反应情况</a:t>
                      </a:r>
                      <a:endParaRPr lang="zh-CN" sz="2800" b="1" kern="10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z="2800" b="1" u="none" kern="100" baseline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en-US" altLang="zh-CN" sz="2800" b="1" u="none" kern="100" baseline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en-US" altLang="zh-CN" sz="2800" b="1" u="none" kern="100" baseline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 sz="2800" b="1" u="none" kern="100" baseline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2972401" y="2168565"/>
            <a:ext cx="445452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rPr>
              <a:t>多数难溶于水，易溶于有机溶剂</a:t>
            </a:r>
            <a:endParaRPr kumimoji="0" lang="zh-CN" altLang="zh-CN" sz="2400" i="0" u="none" strike="noStrike" kern="1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2972401" y="2949812"/>
            <a:ext cx="3521901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多数不耐热，熔点较低</a:t>
            </a:r>
            <a:endParaRPr kumimoji="0" lang="zh-CN" altLang="en-US" sz="2400" i="0" u="none" strike="noStrike" kern="1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3973640" y="373928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多数可以燃烧</a:t>
            </a:r>
            <a:endParaRPr kumimoji="0" lang="zh-CN" altLang="en-US" sz="2400" i="0" u="none" strike="noStrike" kern="1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8447619" y="3771102"/>
            <a:ext cx="298894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多数不能燃烧</a:t>
            </a:r>
            <a:endParaRPr kumimoji="0" lang="zh-CN" altLang="en-US" sz="2400" i="0" u="none" strike="noStrike" kern="1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2"/>
            </p:custDataLst>
          </p:nvPr>
        </p:nvSpPr>
        <p:spPr>
          <a:xfrm>
            <a:off x="3512511" y="4537890"/>
            <a:ext cx="3373199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反应一般比较复杂，副反应多，反应速率较慢</a:t>
            </a:r>
            <a:endParaRPr kumimoji="0" lang="zh-CN" altLang="en-US" sz="2400" i="0" u="none" strike="noStrike" kern="1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>
            <p:custDataLst>
              <p:tags r:id="rId13"/>
            </p:custDataLst>
          </p:nvPr>
        </p:nvSpPr>
        <p:spPr>
          <a:xfrm>
            <a:off x="7872292" y="4574824"/>
            <a:ext cx="356427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反应一般比较简单，副反应少，反应速率较快</a:t>
            </a:r>
            <a:endParaRPr kumimoji="0" lang="zh-CN" altLang="en-US" sz="2400" i="0" u="none" strike="noStrike" kern="1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14"/>
            </p:custDataLst>
          </p:nvPr>
        </p:nvSpPr>
        <p:spPr>
          <a:xfrm>
            <a:off x="7597019" y="2137435"/>
            <a:ext cx="4189413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有些溶于水而不溶于有机溶剂</a:t>
            </a:r>
            <a:endParaRPr kumimoji="0" lang="zh-CN" altLang="en-US" sz="2400" i="0" u="none" strike="noStrike" kern="1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15"/>
            </p:custDataLst>
          </p:nvPr>
        </p:nvSpPr>
        <p:spPr>
          <a:xfrm>
            <a:off x="8164391" y="2841087"/>
            <a:ext cx="30546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多数耐热，难熔化，熔点一</a:t>
            </a:r>
            <a:r>
              <a:rPr kumimoji="0" lang="zh-CN" altLang="en-US" sz="2400" i="0" u="none" strike="noStrike" kern="1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般较</a:t>
            </a:r>
            <a:r>
              <a:rPr kumimoji="0" lang="zh-CN" altLang="en-US" sz="2400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高</a:t>
            </a:r>
            <a:endParaRPr kumimoji="0" lang="zh-CN" altLang="en-US" sz="2400" i="0" u="none" strike="noStrike" kern="1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Picture 4" descr="https://i01piccdn.sogoucdn.com/b086197d215223bd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685454" y="381860"/>
            <a:ext cx="3586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chemeClr val="accent5"/>
                </a:solidFill>
                <a:latin typeface="+mn-ea"/>
                <a:cs typeface="楷体" panose="02010609060101010101" charset="-122"/>
              </a:rPr>
              <a:t>二、有机合成材料</a:t>
            </a:r>
            <a:r>
              <a:rPr lang="en-US" altLang="zh-CN" sz="3200" b="1" smtClean="0">
                <a:solidFill>
                  <a:schemeClr val="accent5"/>
                </a:solidFill>
                <a:latin typeface="+mn-ea"/>
                <a:cs typeface="楷体" panose="02010609060101010101" charset="-122"/>
              </a:rPr>
              <a:t> </a:t>
            </a:r>
            <a:endParaRPr lang="en-US" altLang="zh-CN" sz="3200" b="1">
              <a:solidFill>
                <a:schemeClr val="accent5"/>
              </a:solidFill>
              <a:latin typeface="+mn-ea"/>
              <a:cs typeface="楷体" panose="02010609060101010101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659" y="1267934"/>
            <a:ext cx="2055824" cy="205582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0"/>
          <a:stretch>
            <a:fillRect/>
          </a:stretch>
        </p:blipFill>
        <p:spPr>
          <a:xfrm>
            <a:off x="9305959" y="1509172"/>
            <a:ext cx="2275609" cy="180239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Picture 2" descr="https://gimg2.baidu.com/image_search/src=http%3A%2F%2Fimg011.hc360.cn%2Fy1%2FM01%2F41%2FEC%2FwKhQc1SxOVWEX-cVAAAAABS9S1U777.jpg&amp;refer=http%3A%2F%2Fimg011.hc360.cn&amp;app=2002&amp;size=f9999,10000&amp;q=a80&amp;n=0&amp;g=0n&amp;fmt=jpeg?sec=1627521913&amp;t=3dce63834d9392280077be20a5534ec6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7261" y="1385317"/>
            <a:ext cx="2119138" cy="194960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733" y="3092628"/>
            <a:ext cx="2298432" cy="22355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7667571" y="3416872"/>
            <a:ext cx="2293847" cy="202426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1" name="图片 20" descr="D:\桌面勿删\8单元\11单元\u=1413205678,2673869498&amp;fm=253&amp;fmt=auto&amp;app=120&amp;f=JPEG.webp.jpgu=1413205678,2673869498&amp;fm=253&amp;fmt=auto&amp;app=120&amp;f=JPEG.webp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833815" y="1322576"/>
            <a:ext cx="2000186" cy="2000186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22" name="矩形 21"/>
          <p:cNvSpPr/>
          <p:nvPr>
            <p:custDataLst>
              <p:tags r:id="rId20"/>
            </p:custDataLst>
          </p:nvPr>
        </p:nvSpPr>
        <p:spPr>
          <a:xfrm>
            <a:off x="1153347" y="5565696"/>
            <a:ext cx="573236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smtClean="0">
                <a:solidFill>
                  <a:prstClr val="black"/>
                </a:solidFill>
                <a:latin typeface="+mn-ea"/>
              </a:rPr>
              <a:t>这些都是由</a:t>
            </a:r>
            <a:r>
              <a:rPr lang="zh-CN" altLang="en-US" sz="2800">
                <a:solidFill>
                  <a:srgbClr val="C00000"/>
                </a:solidFill>
                <a:latin typeface="+mn-ea"/>
              </a:rPr>
              <a:t>有机</a:t>
            </a:r>
            <a:r>
              <a:rPr lang="zh-CN" altLang="en-US" sz="2800" smtClean="0">
                <a:solidFill>
                  <a:srgbClr val="C00000"/>
                </a:solidFill>
                <a:latin typeface="+mn-ea"/>
              </a:rPr>
              <a:t>高分子材料</a:t>
            </a:r>
            <a:r>
              <a:rPr lang="zh-CN" altLang="en-US" sz="2800" smtClean="0">
                <a:solidFill>
                  <a:prstClr val="black"/>
                </a:solidFill>
                <a:latin typeface="+mn-ea"/>
              </a:rPr>
              <a:t>制成的</a:t>
            </a:r>
            <a:endParaRPr lang="zh-CN" altLang="en-US" sz="2800">
              <a:latin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4" descr="https://i01piccdn.sogoucdn.com/b086197d215223bd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3"/>
            <a:ext cx="1004145" cy="691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3"/>
          <p:cNvSpPr txBox="1"/>
          <p:nvPr>
            <p:custDataLst>
              <p:tags r:id="rId6"/>
            </p:custDataLst>
          </p:nvPr>
        </p:nvSpPr>
        <p:spPr>
          <a:xfrm>
            <a:off x="648335" y="319829"/>
            <a:ext cx="10692130" cy="656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用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有机高分子化合物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制成的材料是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有机高分子材料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。它分为两类：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648335" y="1083425"/>
            <a:ext cx="10549513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天然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有机高分子材料：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像</a:t>
            </a:r>
            <a:r>
              <a:rPr lang="zh-CN" altLang="zh-CN" sz="280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棉花、羊毛和天然橡胶等属于</a:t>
            </a:r>
            <a:r>
              <a:rPr lang="zh-CN" altLang="zh-CN" sz="280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天然有机高分子材料</a:t>
            </a:r>
            <a:r>
              <a:rPr lang="zh-CN" altLang="en-US" sz="280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789709" y="2526149"/>
            <a:ext cx="105507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合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成有机高分子材料（简称合成材料）：通过化学方法合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成。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3"/>
          <p:cNvSpPr txBox="1"/>
          <p:nvPr>
            <p:custDataLst>
              <p:tags r:id="rId9"/>
            </p:custDataLst>
          </p:nvPr>
        </p:nvSpPr>
        <p:spPr>
          <a:xfrm>
            <a:off x="2788169" y="5622203"/>
            <a:ext cx="86518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</a:rPr>
              <a:t>棉花</a:t>
            </a:r>
            <a:endParaRPr lang="zh-CN" altLang="en-US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文本框 3"/>
          <p:cNvSpPr txBox="1"/>
          <p:nvPr>
            <p:custDataLst>
              <p:tags r:id="rId10"/>
            </p:custDataLst>
          </p:nvPr>
        </p:nvSpPr>
        <p:spPr>
          <a:xfrm>
            <a:off x="5245619" y="5617440"/>
            <a:ext cx="89217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</a:rPr>
              <a:t>羊毛</a:t>
            </a:r>
            <a:endParaRPr lang="zh-CN" altLang="en-US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文本框 3"/>
          <p:cNvSpPr txBox="1"/>
          <p:nvPr>
            <p:custDataLst>
              <p:tags r:id="rId11"/>
            </p:custDataLst>
          </p:nvPr>
        </p:nvSpPr>
        <p:spPr>
          <a:xfrm>
            <a:off x="7491932" y="5617440"/>
            <a:ext cx="14446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</a:rPr>
              <a:t>天然橡胶</a:t>
            </a:r>
            <a:endParaRPr lang="zh-CN" altLang="en-US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 bwMode="auto">
          <a:xfrm>
            <a:off x="2061598" y="3671641"/>
            <a:ext cx="2319337" cy="18557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 bwMode="auto">
          <a:xfrm>
            <a:off x="4503173" y="3663702"/>
            <a:ext cx="2379662" cy="18557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图片 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 bwMode="auto">
          <a:xfrm>
            <a:off x="7003485" y="3655766"/>
            <a:ext cx="2424113" cy="1863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4" descr="https://i01piccdn.sogoucdn.com/b086197d215223bd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文本框 36"/>
          <p:cNvSpPr txBox="1"/>
          <p:nvPr>
            <p:custDataLst>
              <p:tags r:id="rId6"/>
            </p:custDataLst>
          </p:nvPr>
        </p:nvSpPr>
        <p:spPr>
          <a:xfrm>
            <a:off x="2634269" y="1096780"/>
            <a:ext cx="838073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indent="0" algn="l" defTabSz="914400" rtl="0" eaLnBrk="1" fontAlgn="auto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rial"/>
              </a:rPr>
              <a:t>常见的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有机合成材料</a:t>
            </a:r>
            <a:r>
              <a:rPr lang="zh-CN" altLang="en-US" sz="280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rial"/>
              </a:rPr>
              <a:t>有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rial"/>
              </a:rPr>
              <a:t>塑料</a:t>
            </a:r>
            <a:r>
              <a:rPr lang="zh-CN" altLang="en-US" sz="280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rial"/>
              </a:rPr>
              <a:t>、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rial"/>
              </a:rPr>
              <a:t>合成纤维</a:t>
            </a:r>
            <a:r>
              <a:rPr lang="zh-CN" altLang="en-US" sz="280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rial"/>
              </a:rPr>
              <a:t>和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rial"/>
              </a:rPr>
              <a:t>合成橡胶</a:t>
            </a:r>
            <a:r>
              <a:rPr lang="zh-CN" altLang="en-US" sz="280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rial"/>
              </a:rPr>
              <a:t>。</a:t>
            </a:r>
            <a:endParaRPr lang="zh-CN" altLang="en-US" sz="2800"/>
          </a:p>
        </p:txBody>
      </p:sp>
      <p:sp>
        <p:nvSpPr>
          <p:cNvPr id="38" name="文本框 37"/>
          <p:cNvSpPr txBox="1"/>
          <p:nvPr>
            <p:custDataLst>
              <p:tags r:id="rId7"/>
            </p:custDataLst>
          </p:nvPr>
        </p:nvSpPr>
        <p:spPr>
          <a:xfrm>
            <a:off x="685454" y="1096780"/>
            <a:ext cx="215011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）分类：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8"/>
            </p:custDataLst>
          </p:nvPr>
        </p:nvSpPr>
        <p:spPr>
          <a:xfrm>
            <a:off x="685454" y="381860"/>
            <a:ext cx="3586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chemeClr val="accent5"/>
                </a:solidFill>
                <a:latin typeface="+mn-ea"/>
                <a:cs typeface="楷体" panose="02010609060101010101" charset="-122"/>
              </a:rPr>
              <a:t>二、有机合成材料</a:t>
            </a:r>
            <a:r>
              <a:rPr lang="en-US" altLang="zh-CN" sz="3200" b="1" smtClean="0">
                <a:solidFill>
                  <a:schemeClr val="accent5"/>
                </a:solidFill>
                <a:latin typeface="+mn-ea"/>
                <a:cs typeface="楷体" panose="02010609060101010101" charset="-122"/>
              </a:rPr>
              <a:t> </a:t>
            </a:r>
            <a:endParaRPr lang="en-US" altLang="zh-CN" sz="3200" b="1">
              <a:solidFill>
                <a:schemeClr val="accent5"/>
              </a:solidFill>
              <a:latin typeface="+mn-ea"/>
              <a:cs typeface="楷体" panose="02010609060101010101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 bwMode="auto">
          <a:xfrm>
            <a:off x="1664783" y="2102452"/>
            <a:ext cx="2341562" cy="1901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6" name="文本框 3"/>
          <p:cNvSpPr txBox="1"/>
          <p:nvPr>
            <p:custDataLst>
              <p:tags r:id="rId11"/>
            </p:custDataLst>
          </p:nvPr>
        </p:nvSpPr>
        <p:spPr>
          <a:xfrm>
            <a:off x="2201675" y="4180460"/>
            <a:ext cx="865187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400" b="1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塑料</a:t>
            </a:r>
            <a:endParaRPr lang="zh-CN" altLang="en-US" sz="2400" b="1">
              <a:solidFill>
                <a:schemeClr val="accent5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47" name="文本框 3"/>
          <p:cNvSpPr txBox="1"/>
          <p:nvPr>
            <p:custDataLst>
              <p:tags r:id="rId12"/>
            </p:custDataLst>
          </p:nvPr>
        </p:nvSpPr>
        <p:spPr>
          <a:xfrm>
            <a:off x="5017852" y="4180460"/>
            <a:ext cx="1411288" cy="5808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400" b="1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合成橡胶</a:t>
            </a:r>
            <a:endParaRPr lang="zh-CN" altLang="en-US" sz="2400" b="1">
              <a:solidFill>
                <a:schemeClr val="accent5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48" name="文本框 3"/>
          <p:cNvSpPr txBox="1"/>
          <p:nvPr>
            <p:custDataLst>
              <p:tags r:id="rId13"/>
            </p:custDataLst>
          </p:nvPr>
        </p:nvSpPr>
        <p:spPr>
          <a:xfrm>
            <a:off x="7986676" y="4180460"/>
            <a:ext cx="1444625" cy="5808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400" b="1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合成纤维</a:t>
            </a:r>
            <a:endParaRPr lang="zh-CN" altLang="en-US" sz="2400" b="1">
              <a:solidFill>
                <a:schemeClr val="accent5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49" name="图片 48" descr="QQ截图2021030109404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749335" y="2008613"/>
            <a:ext cx="2213590" cy="197996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0" name="图片 4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5915" y="2048010"/>
            <a:ext cx="2204541" cy="20094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1" name="图片 50" descr="D:\桌面勿删\8单元\11单元\O1CN01KjI4Yf23Q5k5zmS7s_!!887787249.jpg_400x400.jpgO1CN01KjI4Yf23Q5k5zmS7s_!!887787249.jpg_400x40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rcRect r="6324" b="12623"/>
          <a:stretch>
            <a:fillRect/>
          </a:stretch>
        </p:blipFill>
        <p:spPr>
          <a:xfrm>
            <a:off x="6546648" y="4834832"/>
            <a:ext cx="1557585" cy="1552114"/>
          </a:xfrm>
          <a:prstGeom prst="rect">
            <a:avLst/>
          </a:prstGeom>
          <a:noFill/>
          <a:ln w="9525">
            <a:noFill/>
          </a:ln>
          <a:effectLst/>
        </p:spPr>
      </p:pic>
      <p:pic>
        <p:nvPicPr>
          <p:cNvPr id="52" name="图片 51" descr="D:\桌面勿删\8单元\11单元\u=1448199062,1276300598&amp;fm=253&amp;fmt=auto&amp;app=138&amp;f=JPEG.webp.jpgu=1448199062,1276300598&amp;fm=253&amp;fmt=auto&amp;app=138&amp;f=JPEG.webp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3274856" y="4857391"/>
            <a:ext cx="1531899" cy="1526518"/>
          </a:xfrm>
          <a:prstGeom prst="rect">
            <a:avLst/>
          </a:prstGeom>
          <a:noFill/>
          <a:ln w="9525">
            <a:noFill/>
          </a:ln>
          <a:effectLst/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2" presetClass="entr" presetSubtype="2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6" grpId="0"/>
      <p:bldP spid="47" grpId="0"/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4" descr="https://i01piccdn.sogoucdn.com/b086197d215223bd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07175" y="451543"/>
            <a:ext cx="465264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>
                <a:latin typeface="+mn-ea"/>
                <a:sym typeface="+mn-ea"/>
              </a:rPr>
              <a:t>（</a:t>
            </a:r>
            <a:r>
              <a:rPr lang="en-US" altLang="zh-CN" sz="2800" b="1">
                <a:latin typeface="+mn-ea"/>
                <a:sym typeface="+mn-ea"/>
              </a:rPr>
              <a:t>2</a:t>
            </a:r>
            <a:r>
              <a:rPr lang="zh-CN" altLang="en-US" sz="2800" b="1">
                <a:latin typeface="+mn-ea"/>
                <a:sym typeface="+mn-ea"/>
              </a:rPr>
              <a:t>）有机合成材料的优势：</a:t>
            </a:r>
            <a:endParaRPr lang="zh-CN" altLang="en-US" sz="2800" b="1"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904556" y="1035948"/>
            <a:ext cx="1038288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>
                <a:latin typeface="+mn-ea"/>
              </a:rPr>
              <a:t>①有机合成材料适合现代化大规模工业生产，产量受地域、气候、自然灾害的影响较小。</a:t>
            </a:r>
            <a:endParaRPr lang="zh-CN" altLang="en-US" sz="2800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904556" y="2226543"/>
            <a:ext cx="10293292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>
                <a:latin typeface="+mn-ea"/>
              </a:rPr>
              <a:t>②与天然材料相比，合成材料在很多方面具有更为优良的性能。</a:t>
            </a:r>
            <a:endParaRPr lang="zh-CN" altLang="en-US" sz="2800">
              <a:latin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+mn-ea"/>
                <a:sym typeface="+mn-ea"/>
              </a:rPr>
              <a:t>③</a:t>
            </a:r>
            <a:r>
              <a:rPr lang="zh-CN" altLang="en-US" sz="2800">
                <a:latin typeface="+mn-ea"/>
              </a:rPr>
              <a:t>人们可以根据需要，合成出具有某些特殊性能的材料。</a:t>
            </a:r>
            <a:endParaRPr lang="zh-CN" altLang="en-US" sz="2800">
              <a:latin typeface="+mn-ea"/>
            </a:endParaRPr>
          </a:p>
        </p:txBody>
      </p:sp>
      <p:pic>
        <p:nvPicPr>
          <p:cNvPr id="10" name="图片 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 bwMode="auto">
          <a:xfrm>
            <a:off x="2050348" y="3652913"/>
            <a:ext cx="2521220" cy="1750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 bwMode="auto">
          <a:xfrm>
            <a:off x="7109402" y="3652913"/>
            <a:ext cx="2412460" cy="18735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文本框 3"/>
          <p:cNvSpPr txBox="1"/>
          <p:nvPr>
            <p:custDataLst>
              <p:tags r:id="rId13"/>
            </p:custDataLst>
          </p:nvPr>
        </p:nvSpPr>
        <p:spPr>
          <a:xfrm>
            <a:off x="1616518" y="5639595"/>
            <a:ext cx="375470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400" b="0">
                <a:latin typeface="Times New Roman" panose="02020603050405020304" pitchFamily="18" charset="0"/>
                <a:ea typeface="微软雅黑" panose="020b0503020204020204" pitchFamily="34" charset="-122"/>
              </a:rPr>
              <a:t>年产</a:t>
            </a:r>
            <a:r>
              <a:rPr lang="en-US" altLang="zh-CN" sz="2400" b="0">
                <a:latin typeface="Times New Roman" panose="02020603050405020304" pitchFamily="18" charset="0"/>
                <a:ea typeface="微软雅黑" panose="020b0503020204020204" pitchFamily="34" charset="-122"/>
              </a:rPr>
              <a:t>10</a:t>
            </a:r>
            <a:r>
              <a:rPr lang="zh-CN" altLang="en-US" sz="2400" b="0">
                <a:latin typeface="Times New Roman" panose="02020603050405020304" pitchFamily="18" charset="0"/>
                <a:ea typeface="微软雅黑" panose="020b0503020204020204" pitchFamily="34" charset="-122"/>
              </a:rPr>
              <a:t>万吨的合成橡胶厂</a:t>
            </a:r>
            <a:endParaRPr lang="zh-CN" altLang="en-US" sz="2400" b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文本框 3"/>
          <p:cNvSpPr txBox="1"/>
          <p:nvPr>
            <p:custDataLst>
              <p:tags r:id="rId14"/>
            </p:custDataLst>
          </p:nvPr>
        </p:nvSpPr>
        <p:spPr>
          <a:xfrm>
            <a:off x="4958629" y="4172934"/>
            <a:ext cx="1727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2400" b="0">
                <a:latin typeface="Times New Roman" panose="02020603050405020304" pitchFamily="18" charset="0"/>
                <a:ea typeface="微软雅黑" panose="020b0503020204020204" pitchFamily="34" charset="-122"/>
              </a:rPr>
              <a:t>产量相当于</a:t>
            </a:r>
            <a:endParaRPr lang="zh-CN" altLang="en-US" sz="2400" b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文本框 3"/>
          <p:cNvSpPr txBox="1"/>
          <p:nvPr>
            <p:custDataLst>
              <p:tags r:id="rId15"/>
            </p:custDataLst>
          </p:nvPr>
        </p:nvSpPr>
        <p:spPr>
          <a:xfrm>
            <a:off x="6214774" y="5640390"/>
            <a:ext cx="4601612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400" b="0">
                <a:latin typeface="Times New Roman" panose="02020603050405020304" pitchFamily="18" charset="0"/>
                <a:ea typeface="微软雅黑" panose="020b0503020204020204" pitchFamily="34" charset="-122"/>
              </a:rPr>
              <a:t>约</a:t>
            </a:r>
            <a:r>
              <a:rPr lang="en-US" altLang="zh-CN" sz="2400" b="0">
                <a:latin typeface="Times New Roman" panose="02020603050405020304" pitchFamily="18" charset="0"/>
                <a:ea typeface="微软雅黑" panose="020b0503020204020204" pitchFamily="34" charset="-122"/>
              </a:rPr>
              <a:t>15</a:t>
            </a:r>
            <a:r>
              <a:rPr lang="zh-CN" altLang="en-US" sz="2400" b="0">
                <a:latin typeface="Times New Roman" panose="02020603050405020304" pitchFamily="18" charset="0"/>
                <a:ea typeface="微软雅黑" panose="020b0503020204020204" pitchFamily="34" charset="-122"/>
              </a:rPr>
              <a:t>万公顷橡胶林一年的产胶量</a:t>
            </a:r>
            <a:endParaRPr lang="zh-CN" altLang="en-US" sz="2400" b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5" name="直接箭头连接符 14"/>
          <p:cNvCxnSpPr/>
          <p:nvPr>
            <p:custDataLst>
              <p:tags r:id="rId16"/>
            </p:custDataLst>
          </p:nvPr>
        </p:nvCxnSpPr>
        <p:spPr bwMode="auto">
          <a:xfrm>
            <a:off x="4995141" y="4634897"/>
            <a:ext cx="1655763" cy="0"/>
          </a:xfrm>
          <a:prstGeom prst="straightConnector1">
            <a:avLst/>
          </a:prstGeom>
          <a:ln>
            <a:solidFill>
              <a:srgbClr val="3B79CE"/>
            </a:solidFill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7" name="矩形 16"/>
          <p:cNvSpPr/>
          <p:nvPr>
            <p:custDataLst>
              <p:tags r:id="rId3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Picture 4" descr="https://i01piccdn.sogoucdn.com/b086197d215223bd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506268" y="357679"/>
            <a:ext cx="536765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）有机合成材料的结构特点：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2" name="Rectangle 5"/>
          <p:cNvSpPr txBox="1"/>
          <p:nvPr>
            <p:custDataLst>
              <p:tags r:id="rId7"/>
            </p:custDataLst>
          </p:nvPr>
        </p:nvSpPr>
        <p:spPr>
          <a:xfrm>
            <a:off x="759950" y="906896"/>
            <a:ext cx="10947141" cy="200255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Tx/>
              <a:buFont typeface="Wingdings" panose="05000000000000000000" pitchFamily="2" charset="2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Tx/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Tx/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Tx/>
              <a:buFont typeface="Wingdings" panose="05000000000000000000" pitchFamily="2" charset="2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Tx/>
              <a:buFont typeface="Wingdings" panose="05000000000000000000" pitchFamily="2" charset="2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由于有机高分子化合物大部分是由小分子聚合而成的，所以也常被称为</a:t>
            </a:r>
            <a:r>
              <a:rPr lang="zh-CN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聚合物</a:t>
            </a: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。如：许多乙烯分子</a:t>
            </a:r>
            <a:r>
              <a:rPr lang="en-US" alt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</a:t>
            </a:r>
            <a:r>
              <a:rPr lang="en-US" altLang="zh-CN" baseline="-25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aseline="-25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聚合形成聚乙烯。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图片 12" descr="QQ截图2021030110211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558650" y="2422069"/>
            <a:ext cx="9349739" cy="1619533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897479" y="3519632"/>
            <a:ext cx="26720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聚乙烯分子模型</a:t>
            </a:r>
            <a:endParaRPr lang="zh-CN" altLang="en-US" sz="280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6"/>
          <p:cNvGrpSpPr/>
          <p:nvPr>
            <p:custDataLst>
              <p:tags r:id="rId11"/>
            </p:custDataLst>
          </p:nvPr>
        </p:nvGrpSpPr>
        <p:grpSpPr>
          <a:xfrm>
            <a:off x="8259420" y="4424628"/>
            <a:ext cx="2648969" cy="1469692"/>
            <a:chOff x="204" y="1344"/>
            <a:chExt cx="2767" cy="1758"/>
          </a:xfrm>
        </p:grpSpPr>
        <p:pic>
          <p:nvPicPr>
            <p:cNvPr id="16" name="Picture 7" descr="pic_28646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rcRect l="2393" t="9955" r="53712" b="23654"/>
            <a:stretch>
              <a:fillRect/>
            </a:stretch>
          </p:blipFill>
          <p:spPr>
            <a:xfrm>
              <a:off x="204" y="1344"/>
              <a:ext cx="2767" cy="100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" name="Text Box 8"/>
            <p:cNvSpPr txBox="1"/>
            <p:nvPr>
              <p:custDataLst>
                <p:tags r:id="rId14"/>
              </p:custDataLst>
            </p:nvPr>
          </p:nvSpPr>
          <p:spPr>
            <a:xfrm>
              <a:off x="631" y="2472"/>
              <a:ext cx="2086" cy="6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Wingdings" panose="05000000000000000000" pitchFamily="2" charset="2"/>
              </a:pPr>
              <a:r>
                <a:rPr lang="zh-CN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链状结构</a:t>
              </a:r>
              <a:endPara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" name="Group 9"/>
          <p:cNvGrpSpPr/>
          <p:nvPr>
            <p:custDataLst>
              <p:tags r:id="rId15"/>
            </p:custDataLst>
          </p:nvPr>
        </p:nvGrpSpPr>
        <p:grpSpPr>
          <a:xfrm>
            <a:off x="4732269" y="4424628"/>
            <a:ext cx="2771313" cy="1345292"/>
            <a:chOff x="2832" y="1298"/>
            <a:chExt cx="2588" cy="1776"/>
          </a:xfrm>
        </p:grpSpPr>
        <p:pic>
          <p:nvPicPr>
            <p:cNvPr id="28" name="Picture 10" descr="pic_28646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rcRect l="56331"/>
            <a:stretch>
              <a:fillRect/>
            </a:stretch>
          </p:blipFill>
          <p:spPr>
            <a:xfrm>
              <a:off x="2832" y="1298"/>
              <a:ext cx="2588" cy="115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" name="Text Box 11"/>
            <p:cNvSpPr txBox="1"/>
            <p:nvPr>
              <p:custDataLst>
                <p:tags r:id="rId17"/>
              </p:custDataLst>
            </p:nvPr>
          </p:nvSpPr>
          <p:spPr>
            <a:xfrm>
              <a:off x="3633" y="2465"/>
              <a:ext cx="1458" cy="60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Wingdings" panose="05000000000000000000" pitchFamily="2" charset="2"/>
              </a:pPr>
              <a:r>
                <a:rPr lang="zh-CN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网状结构</a:t>
              </a:r>
              <a:endPara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矩形 29"/>
          <p:cNvSpPr/>
          <p:nvPr>
            <p:custDataLst>
              <p:tags r:id="rId18"/>
            </p:custDataLst>
          </p:nvPr>
        </p:nvSpPr>
        <p:spPr>
          <a:xfrm>
            <a:off x="840909" y="3780617"/>
            <a:ext cx="32578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当小分子连接构成高分子时，有的形成很长的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链状</a:t>
            </a:r>
            <a:r>
              <a:rPr kumimoji="0" lang="zh-CN" alt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，有的由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链状结成网状</a:t>
            </a:r>
            <a:r>
              <a:rPr kumimoji="0" lang="zh-CN" alt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kumimoji="0" lang="zh-CN" altLang="en-US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4" descr="https://i01piccdn.sogoucdn.com/b086197d215223bd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文本框 22"/>
          <p:cNvSpPr txBox="1"/>
          <p:nvPr>
            <p:custDataLst>
              <p:tags r:id="rId6"/>
            </p:custDataLst>
          </p:nvPr>
        </p:nvSpPr>
        <p:spPr>
          <a:xfrm>
            <a:off x="618487" y="996645"/>
            <a:ext cx="10629810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在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一支试管中放入少量聚乙烯塑料碎片，用酒精灯缓缓加热，观察现象。等熔化后立即停止加热防止分解，待冷却固化后再加热，观察现象。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7"/>
            </p:custDataLst>
          </p:nvPr>
        </p:nvSpPr>
        <p:spPr>
          <a:xfrm>
            <a:off x="618487" y="473425"/>
            <a:ext cx="15616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实验</a:t>
            </a:r>
            <a:r>
              <a:rPr lang="en-US" altLang="zh-CN" sz="2800" b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12-1</a:t>
            </a:r>
            <a:endParaRPr lang="en-US" altLang="zh-CN" sz="2800" b="1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6" t="809" r="24109"/>
          <a:stretch>
            <a:fillRect/>
          </a:stretch>
        </p:blipFill>
        <p:spPr>
          <a:xfrm>
            <a:off x="1218324" y="3027970"/>
            <a:ext cx="2477125" cy="2477124"/>
          </a:xfrm>
          <a:custGeom>
            <a:gdLst>
              <a:gd name="connsiteX0" fmla="*/ 1913205 w 3826410"/>
              <a:gd name="connsiteY0" fmla="*/ 0 h 3826409"/>
              <a:gd name="connsiteX1" fmla="*/ 3826410 w 3826410"/>
              <a:gd name="connsiteY1" fmla="*/ 1913205 h 3826409"/>
              <a:gd name="connsiteX2" fmla="*/ 2108819 w 3826410"/>
              <a:gd name="connsiteY2" fmla="*/ 3816533 h 3826409"/>
              <a:gd name="connsiteX3" fmla="*/ 1913225 w 3826410"/>
              <a:gd name="connsiteY3" fmla="*/ 3826409 h 3826409"/>
              <a:gd name="connsiteX4" fmla="*/ 1913186 w 3826410"/>
              <a:gd name="connsiteY4" fmla="*/ 3826409 h 3826409"/>
              <a:gd name="connsiteX5" fmla="*/ 1717591 w 3826410"/>
              <a:gd name="connsiteY5" fmla="*/ 3816533 h 3826409"/>
              <a:gd name="connsiteX6" fmla="*/ 0 w 3826410"/>
              <a:gd name="connsiteY6" fmla="*/ 1913205 h 3826409"/>
              <a:gd name="connsiteX7" fmla="*/ 1913205 w 3826410"/>
              <a:gd name="connsiteY7" fmla="*/ 0 h 38264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26410" h="3826409">
                <a:moveTo>
                  <a:pt x="1913205" y="0"/>
                </a:moveTo>
                <a:cubicBezTo>
                  <a:pt x="2969839" y="0"/>
                  <a:pt x="3826410" y="856571"/>
                  <a:pt x="3826410" y="1913205"/>
                </a:cubicBezTo>
                <a:cubicBezTo>
                  <a:pt x="3826410" y="2903800"/>
                  <a:pt x="3073565" y="3718557"/>
                  <a:pt x="2108819" y="3816533"/>
                </a:cubicBezTo>
                <a:lnTo>
                  <a:pt x="1913225" y="3826409"/>
                </a:lnTo>
                <a:lnTo>
                  <a:pt x="1913186" y="3826409"/>
                </a:lnTo>
                <a:lnTo>
                  <a:pt x="1717591" y="3816533"/>
                </a:lnTo>
                <a:cubicBezTo>
                  <a:pt x="752846" y="3718557"/>
                  <a:pt x="0" y="2903800"/>
                  <a:pt x="0" y="1913205"/>
                </a:cubicBezTo>
                <a:cubicBezTo>
                  <a:pt x="0" y="856571"/>
                  <a:pt x="856571" y="0"/>
                  <a:pt x="1913205" y="0"/>
                </a:cubicBezTo>
                <a:close/>
              </a:path>
            </a:pathLst>
          </a:custGeom>
          <a:ln w="12700">
            <a:solidFill>
              <a:srgbClr val="00A5B0"/>
            </a:solidFill>
          </a:ln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3" t="467" r="39275" b="952"/>
          <a:stretch>
            <a:fillRect/>
          </a:stretch>
        </p:blipFill>
        <p:spPr>
          <a:xfrm>
            <a:off x="5162238" y="3027970"/>
            <a:ext cx="2477125" cy="2477125"/>
          </a:xfrm>
          <a:custGeom>
            <a:gdLst>
              <a:gd name="connsiteX0" fmla="*/ 1901452 w 3802904"/>
              <a:gd name="connsiteY0" fmla="*/ 0 h 3802904"/>
              <a:gd name="connsiteX1" fmla="*/ 3802904 w 3802904"/>
              <a:gd name="connsiteY1" fmla="*/ 1901452 h 3802904"/>
              <a:gd name="connsiteX2" fmla="*/ 1901452 w 3802904"/>
              <a:gd name="connsiteY2" fmla="*/ 3802904 h 3802904"/>
              <a:gd name="connsiteX3" fmla="*/ 0 w 3802904"/>
              <a:gd name="connsiteY3" fmla="*/ 1901452 h 3802904"/>
              <a:gd name="connsiteX4" fmla="*/ 1901452 w 3802904"/>
              <a:gd name="connsiteY4" fmla="*/ 0 h 3802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2904" h="3802904">
                <a:moveTo>
                  <a:pt x="1901452" y="0"/>
                </a:moveTo>
                <a:cubicBezTo>
                  <a:pt x="2951595" y="0"/>
                  <a:pt x="3802904" y="851309"/>
                  <a:pt x="3802904" y="1901452"/>
                </a:cubicBezTo>
                <a:cubicBezTo>
                  <a:pt x="3802904" y="2951595"/>
                  <a:pt x="2951595" y="3802904"/>
                  <a:pt x="1901452" y="3802904"/>
                </a:cubicBezTo>
                <a:cubicBezTo>
                  <a:pt x="851309" y="3802904"/>
                  <a:pt x="0" y="2951595"/>
                  <a:pt x="0" y="1901452"/>
                </a:cubicBezTo>
                <a:cubicBezTo>
                  <a:pt x="0" y="851309"/>
                  <a:pt x="851309" y="0"/>
                  <a:pt x="1901452" y="0"/>
                </a:cubicBezTo>
                <a:close/>
              </a:path>
            </a:pathLst>
          </a:custGeom>
          <a:ln w="12700">
            <a:solidFill>
              <a:srgbClr val="00A5B0"/>
            </a:solidFill>
          </a:ln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1" t="709" r="23377" b="709"/>
          <a:stretch>
            <a:fillRect/>
          </a:stretch>
        </p:blipFill>
        <p:spPr>
          <a:xfrm>
            <a:off x="9106152" y="3027970"/>
            <a:ext cx="2477125" cy="2477125"/>
          </a:xfrm>
          <a:custGeom>
            <a:gdLst>
              <a:gd name="connsiteX0" fmla="*/ 1901452 w 3802904"/>
              <a:gd name="connsiteY0" fmla="*/ 0 h 3802904"/>
              <a:gd name="connsiteX1" fmla="*/ 3802904 w 3802904"/>
              <a:gd name="connsiteY1" fmla="*/ 1901452 h 3802904"/>
              <a:gd name="connsiteX2" fmla="*/ 1901452 w 3802904"/>
              <a:gd name="connsiteY2" fmla="*/ 3802904 h 3802904"/>
              <a:gd name="connsiteX3" fmla="*/ 0 w 3802904"/>
              <a:gd name="connsiteY3" fmla="*/ 1901452 h 3802904"/>
              <a:gd name="connsiteX4" fmla="*/ 1901452 w 3802904"/>
              <a:gd name="connsiteY4" fmla="*/ 0 h 3802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2904" h="3802904">
                <a:moveTo>
                  <a:pt x="1901452" y="0"/>
                </a:moveTo>
                <a:cubicBezTo>
                  <a:pt x="2951595" y="0"/>
                  <a:pt x="3802904" y="851309"/>
                  <a:pt x="3802904" y="1901452"/>
                </a:cubicBezTo>
                <a:cubicBezTo>
                  <a:pt x="3802904" y="2951595"/>
                  <a:pt x="2951595" y="3802904"/>
                  <a:pt x="1901452" y="3802904"/>
                </a:cubicBezTo>
                <a:cubicBezTo>
                  <a:pt x="851309" y="3802904"/>
                  <a:pt x="0" y="2951595"/>
                  <a:pt x="0" y="1901452"/>
                </a:cubicBezTo>
                <a:cubicBezTo>
                  <a:pt x="0" y="851309"/>
                  <a:pt x="851309" y="0"/>
                  <a:pt x="1901452" y="0"/>
                </a:cubicBezTo>
                <a:close/>
              </a:path>
            </a:pathLst>
          </a:custGeom>
          <a:ln w="12700">
            <a:solidFill>
              <a:srgbClr val="00A5B0"/>
            </a:solidFill>
          </a:ln>
        </p:spPr>
      </p:pic>
      <p:grpSp>
        <p:nvGrpSpPr>
          <p:cNvPr id="27" name="组合 26"/>
          <p:cNvGrpSpPr/>
          <p:nvPr>
            <p:custDataLst>
              <p:tags r:id="rId14"/>
            </p:custDataLst>
          </p:nvPr>
        </p:nvGrpSpPr>
        <p:grpSpPr>
          <a:xfrm>
            <a:off x="1672056" y="5669923"/>
            <a:ext cx="1569660" cy="369332"/>
            <a:chOff x="1367256" y="6161603"/>
            <a:chExt cx="1569660" cy="369332"/>
          </a:xfrm>
        </p:grpSpPr>
        <p:sp>
          <p:nvSpPr>
            <p:cNvPr id="28" name="矩形: 圆角 34"/>
            <p:cNvSpPr/>
            <p:nvPr>
              <p:custDataLst>
                <p:tags r:id="rId15"/>
              </p:custDataLst>
            </p:nvPr>
          </p:nvSpPr>
          <p:spPr>
            <a:xfrm>
              <a:off x="1367256" y="6199619"/>
              <a:ext cx="1569660" cy="320358"/>
            </a:xfrm>
            <a:prstGeom prst="roundRect">
              <a:avLst>
                <a:gd name="adj" fmla="val 50000"/>
              </a:avLst>
            </a:prstGeom>
            <a:solidFill>
              <a:srgbClr val="00A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文本框 19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598088" y="6161603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buFont typeface="Wingdings" panose="05000000000000000000" pitchFamily="2" charset="2"/>
                <a:buNone/>
              </a:pPr>
              <a:r>
                <a:rPr lang="zh-CN" altLang="en-US" b="1">
                  <a:solidFill>
                    <a:schemeClr val="bg1"/>
                  </a:solidFill>
                  <a:cs typeface="+mn-ea"/>
                  <a:sym typeface="+mn-lt"/>
                </a:rPr>
                <a:t>加热熔化</a:t>
              </a:r>
              <a:endParaRPr lang="zh-CN" altLang="en-US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>
            <p:custDataLst>
              <p:tags r:id="rId17"/>
            </p:custDataLst>
          </p:nvPr>
        </p:nvGrpSpPr>
        <p:grpSpPr>
          <a:xfrm>
            <a:off x="5615970" y="5700403"/>
            <a:ext cx="1569660" cy="369332"/>
            <a:chOff x="5311170" y="6192083"/>
            <a:chExt cx="1569660" cy="369332"/>
          </a:xfrm>
        </p:grpSpPr>
        <p:sp>
          <p:nvSpPr>
            <p:cNvPr id="31" name="矩形: 圆角 35"/>
            <p:cNvSpPr/>
            <p:nvPr>
              <p:custDataLst>
                <p:tags r:id="rId18"/>
              </p:custDataLst>
            </p:nvPr>
          </p:nvSpPr>
          <p:spPr>
            <a:xfrm>
              <a:off x="5311170" y="6199619"/>
              <a:ext cx="1569660" cy="320358"/>
            </a:xfrm>
            <a:prstGeom prst="roundRect">
              <a:avLst>
                <a:gd name="adj" fmla="val 50000"/>
              </a:avLst>
            </a:prstGeom>
            <a:solidFill>
              <a:srgbClr val="00A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文本框 19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5542002" y="6192083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buFont typeface="Wingdings" panose="05000000000000000000" pitchFamily="2" charset="2"/>
                <a:buNone/>
              </a:pPr>
              <a:r>
                <a:rPr lang="zh-CN" altLang="en-US" b="1">
                  <a:solidFill>
                    <a:schemeClr val="bg1"/>
                  </a:solidFill>
                  <a:cs typeface="+mn-ea"/>
                  <a:sym typeface="+mn-lt"/>
                </a:rPr>
                <a:t>冷却固化</a:t>
              </a:r>
              <a:endParaRPr lang="zh-CN" altLang="en-US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20"/>
            </p:custDataLst>
          </p:nvPr>
        </p:nvGrpSpPr>
        <p:grpSpPr>
          <a:xfrm>
            <a:off x="9486930" y="5685163"/>
            <a:ext cx="1836390" cy="369332"/>
            <a:chOff x="9182130" y="6176843"/>
            <a:chExt cx="1836390" cy="369332"/>
          </a:xfrm>
        </p:grpSpPr>
        <p:sp>
          <p:nvSpPr>
            <p:cNvPr id="34" name="矩形: 圆角 36"/>
            <p:cNvSpPr/>
            <p:nvPr>
              <p:custDataLst>
                <p:tags r:id="rId21"/>
              </p:custDataLst>
            </p:nvPr>
          </p:nvSpPr>
          <p:spPr>
            <a:xfrm>
              <a:off x="9182130" y="6199619"/>
              <a:ext cx="1836390" cy="320358"/>
            </a:xfrm>
            <a:prstGeom prst="roundRect">
              <a:avLst>
                <a:gd name="adj" fmla="val 50000"/>
              </a:avLst>
            </a:prstGeom>
            <a:solidFill>
              <a:srgbClr val="00A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文本框 19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9315495" y="6176843"/>
              <a:ext cx="15696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buFont typeface="Wingdings" panose="05000000000000000000" pitchFamily="2" charset="2"/>
                <a:buNone/>
              </a:pPr>
              <a:r>
                <a:rPr lang="zh-CN" altLang="en-US" b="1">
                  <a:solidFill>
                    <a:schemeClr val="bg1"/>
                  </a:solidFill>
                  <a:cs typeface="+mn-ea"/>
                  <a:sym typeface="+mn-lt"/>
                </a:rPr>
                <a:t>再加热又熔化</a:t>
              </a:r>
              <a:endParaRPr lang="zh-CN" altLang="en-US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【实验12-1】加热聚乙烯塑料">
            <a:hlinkClick action="ppaction://media"/>
          </p:cNvPr>
          <p:cNvPicPr/>
          <p:nvPr>
            <a:videoFile r:link="rId5"/>
            <p:custDataLst>
              <p:tags r:id="rId4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674034" y="771177"/>
            <a:ext cx="8952403" cy="5061585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icture 4" descr="https://i01piccdn.sogoucdn.com/b086197d215223bd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New picture"/>
          <p:cNvPicPr/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518900" y="11226800"/>
            <a:ext cx="304800" cy="228600"/>
          </a:xfrm>
          <a:prstGeom prst="cube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30530" y="482659"/>
            <a:ext cx="2342515" cy="6955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0" indent="0">
              <a:lnSpc>
                <a:spcPct val="140000"/>
              </a:lnSpc>
              <a:spcBef>
                <a:spcPts val="25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【实验现象】</a:t>
            </a:r>
            <a:endParaRPr lang="zh-CN" altLang="en-US" sz="280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2773045" y="486401"/>
            <a:ext cx="866711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塑料碎片加热后变成液态，冷却后变成白色固体，再加热后又变成液态。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430530" y="1886759"/>
            <a:ext cx="2119746" cy="6955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0" indent="0">
              <a:lnSpc>
                <a:spcPct val="140000"/>
              </a:lnSpc>
              <a:spcBef>
                <a:spcPts val="25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【实验结论】</a:t>
            </a:r>
            <a:endParaRPr lang="zh-CN" altLang="en-US" sz="280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2773045" y="1889836"/>
            <a:ext cx="8850919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/>
              <a:t>聚乙烯为链状结构，具有热塑</a:t>
            </a:r>
            <a:r>
              <a:rPr lang="zh-CN" altLang="en-US" sz="2800" smtClean="0"/>
              <a:t>性。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这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类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链状结构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的高分子材料可以反复加工，多次使用，能制成薄膜、拉成丝或压制成所需要的各种形状，这种材料具有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热塑性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777327" y="5753468"/>
            <a:ext cx="7315200" cy="6915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塑料</a:t>
            </a:r>
            <a:r>
              <a:rPr lang="en-US" altLang="zh-CN" sz="2600" b="0">
                <a:latin typeface="Times New Roman" panose="02020603050405020304" pitchFamily="18" charset="0"/>
                <a:ea typeface="Times New Roman" panose="02020603050405020304" pitchFamily="18" charset="0"/>
              </a:rPr>
              <a:t>——</a:t>
            </a:r>
            <a:r>
              <a:rPr lang="zh-CN" altLang="en-US" sz="2600" b="0">
                <a:latin typeface="Times New Roman" panose="02020603050405020304" pitchFamily="18" charset="0"/>
                <a:ea typeface="微软雅黑" panose="020b0503020204020204" pitchFamily="34" charset="-122"/>
              </a:rPr>
              <a:t>具有密度小、耐腐蚀、易加工等优点。</a:t>
            </a:r>
            <a:endParaRPr lang="zh-CN" altLang="en-US" sz="2600" b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686233" y="4048131"/>
            <a:ext cx="10471150" cy="1709420"/>
          </a:xfrm>
          <a:prstGeom prst="rect">
            <a:avLst/>
          </a:prstGeom>
          <a:noFill/>
          <a:ln w="76200" cap="flat" cmpd="thickThin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fontAlgn="auto">
              <a:spcBef>
                <a:spcPct val="0"/>
              </a:spcBef>
              <a:spcAft>
                <a:spcPts val="1200"/>
              </a:spcAft>
              <a:buClr>
                <a:schemeClr val="hlink"/>
              </a:buClr>
              <a:buSzPct val="65000"/>
            </a:pPr>
            <a:r>
              <a:rPr lang="zh-CN" altLang="en-US" sz="2800" noProof="1">
                <a:solidFill>
                  <a:schemeClr val="accent1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热塑性塑料：</a:t>
            </a:r>
            <a:r>
              <a:rPr lang="zh-CN" altLang="en-US" sz="2800" noProof="1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可反复加工。（如：</a:t>
            </a:r>
            <a:r>
              <a:rPr lang="zh-CN" altLang="en-US" sz="2800" noProof="1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聚乙烯</a:t>
            </a: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食品包装袋，农业薄膜</a:t>
            </a:r>
            <a:r>
              <a:rPr lang="zh-CN" altLang="en-US" sz="2800" noProof="1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  <a:endParaRPr lang="en-US" altLang="zh-CN" sz="2800" noProof="1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</a:pPr>
            <a:r>
              <a:rPr lang="zh-CN" altLang="en-US" sz="2800" noProof="1">
                <a:solidFill>
                  <a:schemeClr val="accent1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热固性塑料：</a:t>
            </a:r>
            <a:r>
              <a:rPr lang="zh-CN" altLang="en-US" sz="2800" noProof="1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一经成型，加热不再熔化。</a:t>
            </a:r>
            <a:r>
              <a:rPr lang="zh-CN" altLang="en-US" sz="2800" noProof="1">
                <a:solidFill>
                  <a:srgbClr val="0066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不能热修补</a:t>
            </a:r>
            <a:r>
              <a:rPr lang="zh-CN" altLang="en-US" sz="2800" noProof="1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lang="zh-CN" altLang="en-US" sz="2800" noProof="1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</a:pPr>
            <a:r>
              <a:rPr lang="zh-CN" altLang="en-US" sz="2800" noProof="1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  如：</a:t>
            </a:r>
            <a:r>
              <a:rPr lang="zh-CN" altLang="en-US" sz="2800" noProof="1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电器外壳</a:t>
            </a:r>
            <a:r>
              <a:rPr lang="zh-CN" altLang="en-US" sz="2800" noProof="1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（电木）</a:t>
            </a:r>
            <a:r>
              <a:rPr lang="zh-CN" altLang="en-US" sz="2800" noProof="1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、炊具手柄</a:t>
            </a:r>
            <a:r>
              <a:rPr lang="zh-CN" altLang="en-US" sz="2800" noProof="1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lang="zh-CN" altLang="en-US" sz="2800" noProof="1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>
            <p:custDataLst>
              <p:tags r:id="rId9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Picture 4" descr="https://i01piccdn.sogoucdn.com/b086197d215223bd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人教版 九年级化学 实验视频 - 79.第12单元 高分子材料的热固性(Av87606265,P79)">
            <a:hlinkClick action="ppaction://media"/>
          </p:cNvPr>
          <p:cNvPicPr/>
          <p:nvPr>
            <a:videoFile r:link="rId5"/>
            <p:custDataLst>
              <p:tags r:id="rId4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374716" y="436592"/>
            <a:ext cx="9442565" cy="5770245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icture 4" descr="https://i01piccdn.sogoucdn.com/b086197d215223bd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666601" y="436446"/>
            <a:ext cx="43011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chemeClr val="accent5"/>
                </a:solidFill>
                <a:latin typeface="+mn-ea"/>
                <a:cs typeface="Times New Roman" panose="02020603050405020304" pitchFamily="18" charset="0"/>
              </a:rPr>
              <a:t>三</a:t>
            </a:r>
            <a:r>
              <a:rPr lang="zh-CN" altLang="en-US" sz="3200" b="1" smtClean="0">
                <a:solidFill>
                  <a:schemeClr val="accent5"/>
                </a:solidFill>
                <a:latin typeface="+mn-ea"/>
                <a:cs typeface="Times New Roman" panose="02020603050405020304" pitchFamily="18" charset="0"/>
              </a:rPr>
              <a:t>大合成材料</a:t>
            </a:r>
            <a:r>
              <a:rPr lang="en-US" altLang="zh-CN" sz="3200" b="1" smtClean="0">
                <a:solidFill>
                  <a:schemeClr val="accent5"/>
                </a:solidFill>
                <a:latin typeface="+mn-ea"/>
                <a:cs typeface="Times New Roman" panose="02020603050405020304" pitchFamily="18" charset="0"/>
              </a:rPr>
              <a:t>——</a:t>
            </a:r>
            <a:r>
              <a:rPr lang="zh-CN" altLang="en-US" sz="3200" b="1" smtClean="0">
                <a:solidFill>
                  <a:schemeClr val="accent5"/>
                </a:solidFill>
                <a:latin typeface="+mn-ea"/>
                <a:cs typeface="Times New Roman" panose="02020603050405020304" pitchFamily="18" charset="0"/>
              </a:rPr>
              <a:t>塑料</a:t>
            </a:r>
            <a:endParaRPr lang="zh-CN" altLang="en-US" sz="3200" b="1">
              <a:solidFill>
                <a:schemeClr val="accent5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666601" y="1139774"/>
            <a:ext cx="10880040" cy="637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smtClean="0">
                <a:latin typeface="+mn-ea"/>
                <a:cs typeface="Times New Roman" panose="02020603050405020304" pitchFamily="18" charset="0"/>
              </a:rPr>
              <a:t>塑料是最常见的有机合成材料，具有</a:t>
            </a:r>
            <a:r>
              <a:rPr lang="zh-CN" altLang="en-US" sz="2800">
                <a:latin typeface="+mn-ea"/>
                <a:cs typeface="Times New Roman" panose="02020603050405020304" pitchFamily="18" charset="0"/>
              </a:rPr>
              <a:t>密度小、耐腐蚀、易加工等优点。</a:t>
            </a:r>
            <a:endParaRPr lang="zh-CN" altLang="en-US" sz="2800">
              <a:latin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666601" y="2085137"/>
            <a:ext cx="45095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chemeClr val="accent5"/>
                </a:solidFill>
                <a:latin typeface="+mn-ea"/>
                <a:cs typeface="Times New Roman" panose="02020603050405020304" pitchFamily="18" charset="0"/>
              </a:rPr>
              <a:t>三</a:t>
            </a:r>
            <a:r>
              <a:rPr lang="zh-CN" altLang="en-US" sz="2800" b="1" smtClean="0">
                <a:solidFill>
                  <a:schemeClr val="accent5"/>
                </a:solidFill>
                <a:latin typeface="+mn-ea"/>
                <a:cs typeface="Times New Roman" panose="02020603050405020304" pitchFamily="18" charset="0"/>
              </a:rPr>
              <a:t>大合成材料</a:t>
            </a:r>
            <a:r>
              <a:rPr lang="en-US" altLang="zh-CN" sz="2800" b="1" smtClean="0">
                <a:solidFill>
                  <a:schemeClr val="accent5"/>
                </a:solidFill>
                <a:latin typeface="+mn-ea"/>
                <a:cs typeface="Times New Roman" panose="02020603050405020304" pitchFamily="18" charset="0"/>
              </a:rPr>
              <a:t>——</a:t>
            </a:r>
            <a:r>
              <a:rPr lang="zh-CN" altLang="en-US" sz="2800" b="1">
                <a:solidFill>
                  <a:schemeClr val="accent5"/>
                </a:solidFill>
                <a:latin typeface="+mn-ea"/>
                <a:cs typeface="Times New Roman" panose="02020603050405020304" pitchFamily="18" charset="0"/>
              </a:rPr>
              <a:t>合成纤维</a:t>
            </a:r>
            <a:endParaRPr lang="zh-CN" altLang="en-US" sz="2800" b="1">
              <a:solidFill>
                <a:schemeClr val="accent5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852515" y="3492885"/>
            <a:ext cx="7155412" cy="259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fontAlgn="auto">
              <a:lnSpc>
                <a:spcPts val="3900"/>
              </a:lnSpc>
              <a:spcBef>
                <a:spcPct val="0"/>
              </a:spcBef>
              <a:buClr>
                <a:schemeClr val="hlink"/>
              </a:buClr>
              <a:buSzPct val="65000"/>
            </a:pPr>
            <a:r>
              <a:rPr lang="zh-CN" altLang="en-US" sz="2800" noProof="1">
                <a:latin typeface="+mn-ea"/>
              </a:rPr>
              <a:t>强度高、弹性好、耐磨、耐化学腐蚀，但吸水性和透气性较差。</a:t>
            </a:r>
            <a:r>
              <a:rPr lang="zh-CN" altLang="en-US" sz="2800" noProof="1">
                <a:solidFill>
                  <a:srgbClr val="FF0000"/>
                </a:solidFill>
                <a:latin typeface="+mn-ea"/>
              </a:rPr>
              <a:t>如：</a:t>
            </a:r>
            <a:r>
              <a:rPr lang="zh-CN" altLang="en-US" sz="2800" noProof="1">
                <a:solidFill>
                  <a:srgbClr val="157EFB"/>
                </a:solidFill>
                <a:latin typeface="+mn-ea"/>
              </a:rPr>
              <a:t>涤纶（的确良）、锦纶（尼龙）、腈纶（人造羊毛）等。</a:t>
            </a:r>
            <a:endParaRPr lang="zh-CN" altLang="en-US" sz="2800" noProof="1">
              <a:solidFill>
                <a:srgbClr val="FF0000"/>
              </a:solidFill>
              <a:latin typeface="+mn-ea"/>
            </a:endParaRPr>
          </a:p>
          <a:p>
            <a:pPr indent="457200" fontAlgn="auto">
              <a:lnSpc>
                <a:spcPts val="3900"/>
              </a:lnSpc>
              <a:spcBef>
                <a:spcPct val="0"/>
              </a:spcBef>
              <a:buClr>
                <a:schemeClr val="hlink"/>
              </a:buClr>
              <a:buSzPct val="65000"/>
            </a:pPr>
            <a:r>
              <a:rPr lang="zh-CN" altLang="en-US" sz="2800" noProof="1">
                <a:latin typeface="+mn-ea"/>
              </a:rPr>
              <a:t>合成纤维常与天然纤维（</a:t>
            </a:r>
            <a:r>
              <a:rPr lang="zh-CN" altLang="en-US" sz="2800" noProof="1">
                <a:latin typeface="+mn-ea"/>
                <a:sym typeface="+mn-ea"/>
              </a:rPr>
              <a:t>棉花、羊毛</a:t>
            </a:r>
            <a:r>
              <a:rPr lang="zh-CN" altLang="en-US" sz="2800" noProof="1">
                <a:latin typeface="+mn-ea"/>
              </a:rPr>
              <a:t>）混合纺织，使衣服穿起来既舒适又挺括。</a:t>
            </a:r>
            <a:endParaRPr lang="zh-CN" altLang="en-US" sz="2800" noProof="1">
              <a:latin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811357" y="2714364"/>
            <a:ext cx="80060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latin typeface="+mn-ea"/>
                <a:sym typeface="+mn-ea"/>
              </a:rPr>
              <a:t>用某些低分子物质经化学反应合成的高分子材料。</a:t>
            </a:r>
            <a:endParaRPr lang="zh-CN" altLang="en-US" sz="2800">
              <a:latin typeface="+mn-ea"/>
              <a:sym typeface="+mn-ea"/>
            </a:endParaRPr>
          </a:p>
        </p:txBody>
      </p:sp>
      <p:pic>
        <p:nvPicPr>
          <p:cNvPr id="11" name="图片 10" descr="QQ截图2021030111501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282589" y="3666015"/>
            <a:ext cx="3260870" cy="2139404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Picture 4" descr="https://i01piccdn.sogoucdn.com/b086197d215223bd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119469" y="1040864"/>
            <a:ext cx="618308" cy="1125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纤维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左大括号 2"/>
          <p:cNvSpPr/>
          <p:nvPr>
            <p:custDataLst>
              <p:tags r:id="rId4"/>
            </p:custDataLst>
          </p:nvPr>
        </p:nvSpPr>
        <p:spPr bwMode="auto">
          <a:xfrm>
            <a:off x="1946017" y="810805"/>
            <a:ext cx="364379" cy="1585705"/>
          </a:xfrm>
          <a:prstGeom prst="leftBrace">
            <a:avLst>
              <a:gd name="adj1" fmla="val 53596"/>
              <a:gd name="adj2" fmla="val 50000"/>
            </a:avLst>
          </a:prstGeom>
          <a:ln w="28575">
            <a:solidFill>
              <a:srgbClr val="3285D0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占位符 1"/>
          <p:cNvSpPr txBox="1"/>
          <p:nvPr>
            <p:custDataLst>
              <p:tags r:id="rId5"/>
            </p:custDataLst>
          </p:nvPr>
        </p:nvSpPr>
        <p:spPr bwMode="gray">
          <a:xfrm>
            <a:off x="2310396" y="554557"/>
            <a:ext cx="1683914" cy="57187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>
                <a:ea typeface="+mn-ea"/>
              </a:rPr>
              <a:t>天然纤维</a:t>
            </a:r>
            <a:endParaRPr lang="zh-CN" altLang="en-US">
              <a:ea typeface="+mn-ea"/>
            </a:endParaRPr>
          </a:p>
        </p:txBody>
      </p:sp>
      <p:sp>
        <p:nvSpPr>
          <p:cNvPr id="5" name="文本占位符 1"/>
          <p:cNvSpPr txBox="1"/>
          <p:nvPr>
            <p:custDataLst>
              <p:tags r:id="rId6"/>
            </p:custDataLst>
          </p:nvPr>
        </p:nvSpPr>
        <p:spPr bwMode="gray">
          <a:xfrm>
            <a:off x="2390028" y="1996724"/>
            <a:ext cx="1683914" cy="53958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>
                <a:ea typeface="+mn-ea"/>
              </a:rPr>
              <a:t>合成纤维</a:t>
            </a:r>
            <a:endParaRPr lang="zh-CN" altLang="en-US">
              <a:ea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4073942" y="554557"/>
            <a:ext cx="4174450" cy="578882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如棉花、羊毛、蚕丝等。</a:t>
            </a:r>
            <a:endParaRPr lang="zh-CN" altLang="en-US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4153574" y="1346584"/>
            <a:ext cx="7125854" cy="1582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如涤纶、锦纶（尼龙）、腈纶等。</a:t>
            </a:r>
            <a:endParaRPr lang="en-US" altLang="zh-CN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4000"/>
              </a:lnSpc>
            </a:pP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具有</a:t>
            </a:r>
            <a:r>
              <a:rPr lang="zh-CN" altLang="en-US" sz="28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强度高、弹性好、耐磨和耐化学腐蚀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等优点，但吸水性和透气性较差。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>
            <p:custDataLst>
              <p:tags r:id="rId9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Picture 4" descr="https://i01piccdn.sogoucdn.com/b086197d215223bd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12"/>
            </p:custDataLst>
          </p:nvPr>
        </p:nvGraphicFramePr>
        <p:xfrm>
          <a:off x="1737777" y="3724979"/>
          <a:ext cx="8201025" cy="2533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5986"/>
                <a:gridCol w="3614634"/>
                <a:gridCol w="3330405"/>
              </a:tblGrid>
              <a:tr h="37360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1" i="0" u="none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5B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zh-CN" sz="2000" b="1" u="none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天然纤维</a:t>
                      </a:r>
                      <a:endParaRPr lang="zh-CN" altLang="zh-CN" sz="2000" b="1" i="0" u="none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5B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000" b="1" u="none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合成纤维</a:t>
                      </a:r>
                      <a:endParaRPr lang="zh-CN" altLang="en-US" sz="2000" b="1" i="0" u="none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5B0"/>
                    </a:solidFill>
                  </a:tcPr>
                </a:tc>
              </a:tr>
              <a:tr h="519149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000" b="1" u="none">
                          <a:latin typeface="+mn-lt"/>
                          <a:ea typeface="+mn-ea"/>
                          <a:cs typeface="+mn-ea"/>
                          <a:sym typeface="+mn-lt"/>
                        </a:rPr>
                        <a:t>透气性</a:t>
                      </a:r>
                      <a:endParaRPr lang="zh-CN" altLang="en-US" sz="2000" b="1" i="0" u="none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1" i="0" u="none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1" i="0" u="none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9149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000" b="1" u="none">
                          <a:latin typeface="+mn-lt"/>
                          <a:ea typeface="+mn-ea"/>
                          <a:cs typeface="+mn-ea"/>
                          <a:sym typeface="+mn-lt"/>
                        </a:rPr>
                        <a:t>强度</a:t>
                      </a:r>
                      <a:endParaRPr lang="zh-CN" altLang="en-US" sz="2000" b="1" i="0" u="none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1" i="0" u="none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1" i="0" u="none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9149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000" b="1" u="none">
                          <a:latin typeface="+mn-lt"/>
                          <a:ea typeface="+mn-ea"/>
                          <a:cs typeface="+mn-ea"/>
                          <a:sym typeface="+mn-lt"/>
                        </a:rPr>
                        <a:t>弹性</a:t>
                      </a:r>
                      <a:endParaRPr lang="zh-CN" altLang="en-US" sz="2000" b="1" i="0" u="none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1" i="0" u="none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1" i="0" u="none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9149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000" b="1" u="none">
                          <a:latin typeface="+mn-lt"/>
                          <a:ea typeface="+mn-ea"/>
                          <a:cs typeface="+mn-ea"/>
                          <a:sym typeface="+mn-lt"/>
                        </a:rPr>
                        <a:t>耐磨性</a:t>
                      </a:r>
                      <a:endParaRPr lang="zh-CN" altLang="en-US" sz="2000" b="1" i="0" u="none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1" i="0" u="none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000" b="1" i="0" u="none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5" name="文本框 24"/>
          <p:cNvSpPr txBox="1"/>
          <p:nvPr>
            <p:custDataLst>
              <p:tags r:id="rId13"/>
            </p:custDataLst>
          </p:nvPr>
        </p:nvSpPr>
        <p:spPr>
          <a:xfrm>
            <a:off x="7857326" y="4185056"/>
            <a:ext cx="90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cs typeface="+mn-ea"/>
                <a:sym typeface="+mn-lt"/>
              </a:rPr>
              <a:t>较差</a:t>
            </a:r>
            <a:endParaRPr lang="zh-CN" altLang="en-US" sz="2400" b="1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14"/>
            </p:custDataLst>
          </p:nvPr>
        </p:nvSpPr>
        <p:spPr>
          <a:xfrm>
            <a:off x="4241400" y="4185056"/>
            <a:ext cx="90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cs typeface="+mn-ea"/>
                <a:sym typeface="+mn-lt"/>
              </a:rPr>
              <a:t>好</a:t>
            </a:r>
            <a:endParaRPr lang="zh-CN" altLang="en-US" sz="2400" b="1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>
            <p:custDataLst>
              <p:tags r:id="rId15"/>
            </p:custDataLst>
          </p:nvPr>
        </p:nvSpPr>
        <p:spPr>
          <a:xfrm>
            <a:off x="4241400" y="4729939"/>
            <a:ext cx="90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cs typeface="+mn-ea"/>
                <a:sym typeface="+mn-lt"/>
              </a:rPr>
              <a:t>低</a:t>
            </a:r>
            <a:endParaRPr lang="zh-CN" altLang="en-US" sz="2400" b="1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16"/>
            </p:custDataLst>
          </p:nvPr>
        </p:nvSpPr>
        <p:spPr>
          <a:xfrm>
            <a:off x="7857326" y="4719045"/>
            <a:ext cx="90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cs typeface="+mn-ea"/>
                <a:sym typeface="+mn-lt"/>
              </a:rPr>
              <a:t>高</a:t>
            </a:r>
            <a:endParaRPr lang="zh-CN" altLang="en-US" sz="2400" b="1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17"/>
            </p:custDataLst>
          </p:nvPr>
        </p:nvSpPr>
        <p:spPr>
          <a:xfrm>
            <a:off x="4241400" y="5217294"/>
            <a:ext cx="90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cs typeface="+mn-ea"/>
                <a:sym typeface="+mn-lt"/>
              </a:rPr>
              <a:t>差</a:t>
            </a:r>
            <a:endParaRPr lang="zh-CN" altLang="en-US" sz="2400" b="1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>
            <p:custDataLst>
              <p:tags r:id="rId18"/>
            </p:custDataLst>
          </p:nvPr>
        </p:nvSpPr>
        <p:spPr>
          <a:xfrm>
            <a:off x="7857326" y="5224608"/>
            <a:ext cx="90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cs typeface="+mn-ea"/>
                <a:sym typeface="+mn-lt"/>
              </a:rPr>
              <a:t>好</a:t>
            </a:r>
            <a:endParaRPr lang="zh-CN" altLang="en-US" sz="2400" b="1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19"/>
            </p:custDataLst>
          </p:nvPr>
        </p:nvSpPr>
        <p:spPr>
          <a:xfrm>
            <a:off x="7857326" y="5805956"/>
            <a:ext cx="90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cs typeface="+mn-ea"/>
                <a:sym typeface="+mn-lt"/>
              </a:rPr>
              <a:t>好</a:t>
            </a:r>
            <a:endParaRPr lang="zh-CN" altLang="en-US" sz="2400" b="1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>
            <p:custDataLst>
              <p:tags r:id="rId20"/>
            </p:custDataLst>
          </p:nvPr>
        </p:nvSpPr>
        <p:spPr>
          <a:xfrm>
            <a:off x="4241400" y="5805956"/>
            <a:ext cx="90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cs typeface="+mn-ea"/>
                <a:sym typeface="+mn-lt"/>
              </a:rPr>
              <a:t>差</a:t>
            </a:r>
            <a:endParaRPr lang="zh-CN" altLang="en-US" sz="2400" b="1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>
            <p:custDataLst>
              <p:tags r:id="rId21"/>
            </p:custDataLst>
          </p:nvPr>
        </p:nvSpPr>
        <p:spPr>
          <a:xfrm>
            <a:off x="689140" y="2962103"/>
            <a:ext cx="10740859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cs typeface="+mn-ea"/>
                <a:sym typeface="+mn-lt"/>
              </a:rPr>
              <a:t>讨论：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结合你身上所穿布料，说一说天然纤维和合成纤维的优缺点。</a:t>
            </a:r>
            <a:endParaRPr lang="zh-CN" altLang="en-US" sz="2800"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怎样区分天然纤维和和合成纤维">
            <a:hlinkClick action="ppaction://media"/>
          </p:cNvPr>
          <p:cNvPicPr>
            <a:picLocks noChangeAspect="1"/>
          </p:cNvPicPr>
          <p:nvPr>
            <a:videoFile r:link="rId5"/>
            <p:custDataLst>
              <p:tags r:id="rId4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3"/>
          <a:srcRect t="18687" b="8126"/>
          <a:stretch>
            <a:fillRect/>
          </a:stretch>
        </p:blipFill>
        <p:spPr>
          <a:xfrm>
            <a:off x="1602567" y="1233055"/>
            <a:ext cx="9145569" cy="5015344"/>
          </a:xfrm>
          <a:prstGeom prst="roundRect">
            <a:avLst>
              <a:gd name="adj" fmla="val 3838"/>
            </a:avLst>
          </a:prstGeom>
        </p:spPr>
      </p:pic>
      <p:sp>
        <p:nvSpPr>
          <p:cNvPr id="3" name="文本占位符 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68277" y="415351"/>
            <a:ext cx="8137178" cy="6254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40000"/>
              </a:lnSpc>
              <a:spcBef>
                <a:spcPts val="25"/>
              </a:spcBef>
              <a:spcAft>
                <a:spcPct val="0"/>
              </a:spcAft>
              <a:defRPr/>
            </a:pPr>
            <a:r>
              <a:rPr kumimoji="0" lang="zh-CN" altLang="en-US" sz="2800" i="0" u="none" strike="noStrike" kern="1200" cap="none" spc="0" normalizeH="0" baseline="0" noProof="0" smtClean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ea"/>
                <a:ea typeface="+mn-ea"/>
              </a:rPr>
              <a:t>羊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ea"/>
                <a:ea typeface="+mn-ea"/>
              </a:rPr>
              <a:t>毛、棉、合成纤维的鉴别</a:t>
            </a:r>
            <a:r>
              <a:rPr kumimoji="0" lang="zh-CN" altLang="en-US" sz="2800" i="0" u="none" strike="noStrike" kern="1200" cap="none" spc="0" normalizeH="0" baseline="0" noProof="0" smtClean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ea"/>
                <a:ea typeface="+mn-ea"/>
              </a:rPr>
              <a:t>：</a:t>
            </a:r>
            <a:r>
              <a:rPr lang="zh-CN" altLang="en-US" sz="2800" kern="0">
                <a:solidFill>
                  <a:schemeClr val="accent5"/>
                </a:solidFill>
                <a:latin typeface="+mn-ea"/>
                <a:ea typeface="+mn-ea"/>
                <a:cs typeface="Times New Roman" panose="02020603050405020304" pitchFamily="18" charset="0"/>
              </a:rPr>
              <a:t>取样，灼烧，闻气</a:t>
            </a:r>
            <a:r>
              <a:rPr lang="zh-CN" altLang="en-US" sz="2800" kern="0" smtClean="0">
                <a:solidFill>
                  <a:schemeClr val="accent5"/>
                </a:solidFill>
                <a:latin typeface="+mn-ea"/>
                <a:ea typeface="+mn-ea"/>
                <a:cs typeface="Times New Roman" panose="02020603050405020304" pitchFamily="18" charset="0"/>
              </a:rPr>
              <a:t>味</a:t>
            </a:r>
            <a:r>
              <a:rPr kumimoji="0" lang="zh-CN" altLang="en-US" sz="2800" i="0" u="none" strike="noStrike" kern="1200" cap="none" spc="0" normalizeH="0" baseline="0" noProof="0" smtClean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ea"/>
                <a:ea typeface="+mn-ea"/>
              </a:rPr>
              <a:t>。</a:t>
            </a:r>
            <a:endParaRPr kumimoji="0" lang="en-US" altLang="zh-CN" sz="2800" i="0" u="none" strike="noStrike" kern="120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>
            <p:custDataLst>
              <p:tags r:id="rId8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4" descr="https://i01piccdn.sogoucdn.com/b086197d215223bd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54738" y="4152103"/>
            <a:ext cx="2731607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易燃烧，无特殊气味，燃烧灰烬为灰黑色的粉末</a:t>
            </a:r>
            <a:endParaRPr lang="zh-CN" altLang="en-US" sz="24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222698" y="4273018"/>
            <a:ext cx="2821810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燃烧时先卷缩，有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烧毛发的焦糊味</a:t>
            </a:r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，燃烧灰烬较硬</a:t>
            </a:r>
            <a:endParaRPr lang="zh-CN" altLang="en-US" sz="24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358311" y="4152103"/>
            <a:ext cx="3092421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燃烧时迅速卷缩，有气味，趁热可拉成丝状，灰烬不易破碎</a:t>
            </a:r>
            <a:endParaRPr lang="zh-CN" altLang="en-US" sz="2400" b="1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" t="3604" r="4325" b="3604"/>
          <a:stretch>
            <a:fillRect/>
          </a:stretch>
        </p:blipFill>
        <p:spPr>
          <a:xfrm>
            <a:off x="935791" y="1398201"/>
            <a:ext cx="2554290" cy="2554290"/>
          </a:xfrm>
          <a:custGeom>
            <a:gdLst>
              <a:gd name="connsiteX0" fmla="*/ 1277145 w 2554290"/>
              <a:gd name="connsiteY0" fmla="*/ 0 h 2554290"/>
              <a:gd name="connsiteX1" fmla="*/ 2554290 w 2554290"/>
              <a:gd name="connsiteY1" fmla="*/ 1277145 h 2554290"/>
              <a:gd name="connsiteX2" fmla="*/ 1277145 w 2554290"/>
              <a:gd name="connsiteY2" fmla="*/ 2554290 h 2554290"/>
              <a:gd name="connsiteX3" fmla="*/ 0 w 2554290"/>
              <a:gd name="connsiteY3" fmla="*/ 1277145 h 2554290"/>
              <a:gd name="connsiteX4" fmla="*/ 1277145 w 2554290"/>
              <a:gd name="connsiteY4" fmla="*/ 0 h 25542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4290" h="2554290">
                <a:moveTo>
                  <a:pt x="1277145" y="0"/>
                </a:moveTo>
                <a:cubicBezTo>
                  <a:pt x="1982493" y="0"/>
                  <a:pt x="2554290" y="571797"/>
                  <a:pt x="2554290" y="1277145"/>
                </a:cubicBezTo>
                <a:cubicBezTo>
                  <a:pt x="2554290" y="1982493"/>
                  <a:pt x="1982493" y="2554290"/>
                  <a:pt x="1277145" y="2554290"/>
                </a:cubicBezTo>
                <a:cubicBezTo>
                  <a:pt x="571797" y="2554290"/>
                  <a:pt x="0" y="1982493"/>
                  <a:pt x="0" y="1277145"/>
                </a:cubicBezTo>
                <a:cubicBezTo>
                  <a:pt x="0" y="571797"/>
                  <a:pt x="571797" y="0"/>
                  <a:pt x="1277145" y="0"/>
                </a:cubicBezTo>
                <a:close/>
              </a:path>
            </a:pathLst>
          </a:custGeom>
          <a:solidFill>
            <a:srgbClr val="00A5B0"/>
          </a:solidFill>
          <a:ln w="12700">
            <a:solidFill>
              <a:srgbClr val="00A5B0"/>
            </a:solidFill>
          </a:ln>
        </p:spPr>
      </p:pic>
      <p:sp>
        <p:nvSpPr>
          <p:cNvPr id="9" name="矩形 3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15408" y="444028"/>
            <a:ext cx="4852610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>
                <a:solidFill>
                  <a:schemeClr val="accent5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lang="zh-CN" altLang="en-US" sz="2800" b="1">
                <a:solidFill>
                  <a:schemeClr val="accent5"/>
                </a:solidFill>
                <a:latin typeface="+mn-lt"/>
                <a:ea typeface="+mn-ea"/>
                <a:cs typeface="+mn-ea"/>
                <a:sym typeface="+mn-lt"/>
              </a:rPr>
              <a:t>纤维物的燃烧鉴别方法　</a:t>
            </a:r>
            <a:endParaRPr lang="zh-CN" altLang="en-US" sz="2800" b="1">
              <a:solidFill>
                <a:schemeClr val="accent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99033" y="444756"/>
            <a:ext cx="1658143" cy="540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accent5"/>
                </a:solidFill>
                <a:cs typeface="+mn-ea"/>
                <a:sym typeface="+mn-lt"/>
              </a:rPr>
              <a:t>实验探究</a:t>
            </a:r>
            <a:endParaRPr lang="zh-CN" altLang="en-US" sz="2800" b="1">
              <a:solidFill>
                <a:schemeClr val="accent5"/>
              </a:solidFill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2" t="16085" r="50893" b="12990"/>
          <a:stretch>
            <a:fillRect/>
          </a:stretch>
        </p:blipFill>
        <p:spPr>
          <a:xfrm>
            <a:off x="4678107" y="1398201"/>
            <a:ext cx="2554290" cy="2554290"/>
          </a:xfrm>
          <a:custGeom>
            <a:gdLst>
              <a:gd name="connsiteX0" fmla="*/ 1277145 w 2554290"/>
              <a:gd name="connsiteY0" fmla="*/ 0 h 2554290"/>
              <a:gd name="connsiteX1" fmla="*/ 2554290 w 2554290"/>
              <a:gd name="connsiteY1" fmla="*/ 1277145 h 2554290"/>
              <a:gd name="connsiteX2" fmla="*/ 1277145 w 2554290"/>
              <a:gd name="connsiteY2" fmla="*/ 2554290 h 2554290"/>
              <a:gd name="connsiteX3" fmla="*/ 0 w 2554290"/>
              <a:gd name="connsiteY3" fmla="*/ 1277145 h 2554290"/>
              <a:gd name="connsiteX4" fmla="*/ 1277145 w 2554290"/>
              <a:gd name="connsiteY4" fmla="*/ 0 h 25542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4290" h="2554290">
                <a:moveTo>
                  <a:pt x="1277145" y="0"/>
                </a:moveTo>
                <a:cubicBezTo>
                  <a:pt x="1982493" y="0"/>
                  <a:pt x="2554290" y="571797"/>
                  <a:pt x="2554290" y="1277145"/>
                </a:cubicBezTo>
                <a:cubicBezTo>
                  <a:pt x="2554290" y="1982493"/>
                  <a:pt x="1982493" y="2554290"/>
                  <a:pt x="1277145" y="2554290"/>
                </a:cubicBezTo>
                <a:cubicBezTo>
                  <a:pt x="571797" y="2554290"/>
                  <a:pt x="0" y="1982493"/>
                  <a:pt x="0" y="1277145"/>
                </a:cubicBezTo>
                <a:cubicBezTo>
                  <a:pt x="0" y="571797"/>
                  <a:pt x="571797" y="0"/>
                  <a:pt x="1277145" y="0"/>
                </a:cubicBezTo>
                <a:close/>
              </a:path>
            </a:pathLst>
          </a:custGeom>
          <a:solidFill>
            <a:srgbClr val="00A5B0"/>
          </a:solidFill>
          <a:ln w="12700">
            <a:solidFill>
              <a:srgbClr val="00A5B0"/>
            </a:solidFill>
          </a:ln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93" t="17522" r="3712" b="11553"/>
          <a:stretch>
            <a:fillRect/>
          </a:stretch>
        </p:blipFill>
        <p:spPr>
          <a:xfrm>
            <a:off x="8389730" y="1398201"/>
            <a:ext cx="2554290" cy="2554290"/>
          </a:xfrm>
          <a:custGeom>
            <a:gdLst>
              <a:gd name="connsiteX0" fmla="*/ 1277145 w 2554290"/>
              <a:gd name="connsiteY0" fmla="*/ 0 h 2554290"/>
              <a:gd name="connsiteX1" fmla="*/ 2554290 w 2554290"/>
              <a:gd name="connsiteY1" fmla="*/ 1277145 h 2554290"/>
              <a:gd name="connsiteX2" fmla="*/ 1277145 w 2554290"/>
              <a:gd name="connsiteY2" fmla="*/ 2554290 h 2554290"/>
              <a:gd name="connsiteX3" fmla="*/ 0 w 2554290"/>
              <a:gd name="connsiteY3" fmla="*/ 1277145 h 2554290"/>
              <a:gd name="connsiteX4" fmla="*/ 1277145 w 2554290"/>
              <a:gd name="connsiteY4" fmla="*/ 0 h 25542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4290" h="2554290">
                <a:moveTo>
                  <a:pt x="1277145" y="0"/>
                </a:moveTo>
                <a:cubicBezTo>
                  <a:pt x="1982493" y="0"/>
                  <a:pt x="2554290" y="571797"/>
                  <a:pt x="2554290" y="1277145"/>
                </a:cubicBezTo>
                <a:cubicBezTo>
                  <a:pt x="2554290" y="1982493"/>
                  <a:pt x="1982493" y="2554290"/>
                  <a:pt x="1277145" y="2554290"/>
                </a:cubicBezTo>
                <a:cubicBezTo>
                  <a:pt x="571797" y="2554290"/>
                  <a:pt x="0" y="1982493"/>
                  <a:pt x="0" y="1277145"/>
                </a:cubicBezTo>
                <a:cubicBezTo>
                  <a:pt x="0" y="571797"/>
                  <a:pt x="571797" y="0"/>
                  <a:pt x="1277145" y="0"/>
                </a:cubicBezTo>
                <a:close/>
              </a:path>
            </a:pathLst>
          </a:custGeom>
          <a:solidFill>
            <a:srgbClr val="00A5B0"/>
          </a:solidFill>
          <a:ln w="12700">
            <a:solidFill>
              <a:srgbClr val="00A5B0"/>
            </a:solidFill>
          </a:ln>
        </p:spPr>
      </p:pic>
      <p:sp>
        <p:nvSpPr>
          <p:cNvPr id="22" name="Text Box 6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935791" y="5589859"/>
            <a:ext cx="8171335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sz="2800" b="1">
                <a:latin typeface="+mn-lt"/>
                <a:ea typeface="+mn-ea"/>
                <a:cs typeface="+mn-ea"/>
                <a:sym typeface="+mn-lt"/>
              </a:rPr>
              <a:t>鉴别羊毛、棉花和合成纤维的方法是采用</a:t>
            </a:r>
            <a:r>
              <a:rPr lang="zh-CN" altLang="en-US" sz="2800" b="1">
                <a:solidFill>
                  <a:schemeClr val="accent5"/>
                </a:solidFill>
                <a:latin typeface="+mn-lt"/>
                <a:ea typeface="+mn-ea"/>
                <a:cs typeface="+mn-ea"/>
                <a:sym typeface="+mn-lt"/>
              </a:rPr>
              <a:t>燃烧法</a:t>
            </a:r>
            <a:r>
              <a:rPr lang="zh-CN" altLang="en-US" sz="2800" b="1"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28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矩形: 圆角 31"/>
          <p:cNvSpPr/>
          <p:nvPr>
            <p:custDataLst>
              <p:tags r:id="rId14"/>
            </p:custDataLst>
          </p:nvPr>
        </p:nvSpPr>
        <p:spPr>
          <a:xfrm>
            <a:off x="1512220" y="3240543"/>
            <a:ext cx="1407733" cy="491146"/>
          </a:xfrm>
          <a:prstGeom prst="roundRect">
            <a:avLst>
              <a:gd name="adj" fmla="val 50000"/>
            </a:avLst>
          </a:prstGeom>
          <a:solidFill>
            <a:srgbClr val="00A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25" name="矩形 7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681547" y="3288093"/>
            <a:ext cx="10166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棉纤维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矩形: 圆角 32"/>
          <p:cNvSpPr/>
          <p:nvPr>
            <p:custDataLst>
              <p:tags r:id="rId16"/>
            </p:custDataLst>
          </p:nvPr>
        </p:nvSpPr>
        <p:spPr>
          <a:xfrm>
            <a:off x="5319400" y="3240543"/>
            <a:ext cx="1271705" cy="450187"/>
          </a:xfrm>
          <a:prstGeom prst="roundRect">
            <a:avLst>
              <a:gd name="adj" fmla="val 50000"/>
            </a:avLst>
          </a:prstGeom>
          <a:solidFill>
            <a:srgbClr val="00A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27" name="矩形 10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319400" y="3225251"/>
            <a:ext cx="13197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合成纤维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矩形: 圆角 33"/>
          <p:cNvSpPr/>
          <p:nvPr>
            <p:custDataLst>
              <p:tags r:id="rId18"/>
            </p:custDataLst>
          </p:nvPr>
        </p:nvSpPr>
        <p:spPr>
          <a:xfrm>
            <a:off x="8889908" y="3142584"/>
            <a:ext cx="1528765" cy="425775"/>
          </a:xfrm>
          <a:prstGeom prst="roundRect">
            <a:avLst>
              <a:gd name="adj" fmla="val 50000"/>
            </a:avLst>
          </a:prstGeom>
          <a:solidFill>
            <a:srgbClr val="00A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29" name="矩形 14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20876" y="3157397"/>
            <a:ext cx="13197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羊毛纤维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>
            <p:custDataLst>
              <p:tags r:id="rId20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Picture 4" descr="https://i01piccdn.sogoucdn.com/b086197d215223bd"/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588905" y="478008"/>
            <a:ext cx="45095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三</a:t>
            </a:r>
            <a:r>
              <a:rPr lang="zh-CN" altLang="en-US" sz="2800" b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大合成材料</a:t>
            </a:r>
            <a:r>
              <a:rPr lang="en-US" altLang="zh-CN" sz="2800" b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——</a:t>
            </a:r>
            <a:r>
              <a:rPr lang="zh-CN" altLang="en-US" sz="2800" b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合成橡胶</a:t>
            </a:r>
            <a:endParaRPr lang="zh-CN" altLang="en-US" sz="2800" b="1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809329" y="1305279"/>
          <a:ext cx="8517924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1005"/>
                <a:gridCol w="7166919"/>
              </a:tblGrid>
              <a:tr h="37084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常见合成橡胶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丁苯橡胶、顺丁橡胶和氯丁橡胶等</a:t>
                      </a:r>
                      <a:endParaRPr lang="zh-CN" altLang="en-US" sz="28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zh-CN" altLang="en-US" sz="28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性能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2800" b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高弹性、绝缘性、耐油、耐高温和不易老化</a:t>
                      </a:r>
                      <a:endParaRPr lang="zh-CN" altLang="en-US" sz="28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zh-CN" altLang="en-US" sz="28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用途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2800" smtClean="0">
                          <a:latin typeface="+mn-ea"/>
                          <a:ea typeface="+mn-ea"/>
                        </a:rPr>
                        <a:t>广泛应用于工农业、国防、交通及日常生活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588905" y="3469565"/>
            <a:ext cx="5575611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新型有机合成材料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——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复合材料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r="13063"/>
          <a:stretch>
            <a:fillRect/>
          </a:stretch>
        </p:blipFill>
        <p:spPr>
          <a:xfrm>
            <a:off x="3634924" y="4800356"/>
            <a:ext cx="2064613" cy="1502666"/>
          </a:xfrm>
          <a:prstGeom prst="ellipse">
            <a:avLst/>
          </a:prstGeom>
          <a:ln>
            <a:solidFill>
              <a:schemeClr val="accent1"/>
            </a:solidFill>
          </a:ln>
          <a:effectLst>
            <a:softEdge rad="112500"/>
          </a:effectLst>
        </p:spPr>
      </p:pic>
      <p:sp>
        <p:nvSpPr>
          <p:cNvPr id="13" name="矩形: 圆角 10"/>
          <p:cNvSpPr/>
          <p:nvPr>
            <p:custDataLst>
              <p:tags r:id="rId8"/>
            </p:custDataLst>
          </p:nvPr>
        </p:nvSpPr>
        <p:spPr>
          <a:xfrm>
            <a:off x="9224196" y="5367637"/>
            <a:ext cx="1984131" cy="28956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accent5"/>
              </a:solidFill>
            </a:endParaRPr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1155357" y="5290079"/>
            <a:ext cx="2062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chemeClr val="accent5"/>
                </a:solidFill>
              </a:rPr>
              <a:t>碳纤维车灯</a:t>
            </a:r>
            <a:endParaRPr lang="zh-CN" altLang="en-US" sz="2800">
              <a:solidFill>
                <a:schemeClr val="accent5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rcRect l="5512" t="7885" r="6702" b="4329"/>
          <a:stretch>
            <a:fillRect/>
          </a:stretch>
        </p:blipFill>
        <p:spPr>
          <a:xfrm>
            <a:off x="6853687" y="4743869"/>
            <a:ext cx="1537098" cy="1537098"/>
          </a:xfrm>
          <a:custGeom>
            <a:gdLst>
              <a:gd name="connsiteX0" fmla="*/ 3010184 w 6020368"/>
              <a:gd name="connsiteY0" fmla="*/ 0 h 6020368"/>
              <a:gd name="connsiteX1" fmla="*/ 6020368 w 6020368"/>
              <a:gd name="connsiteY1" fmla="*/ 3010184 h 6020368"/>
              <a:gd name="connsiteX2" fmla="*/ 3010184 w 6020368"/>
              <a:gd name="connsiteY2" fmla="*/ 6020368 h 6020368"/>
              <a:gd name="connsiteX3" fmla="*/ 0 w 6020368"/>
              <a:gd name="connsiteY3" fmla="*/ 3010184 h 6020368"/>
              <a:gd name="connsiteX4" fmla="*/ 3010184 w 6020368"/>
              <a:gd name="connsiteY4" fmla="*/ 0 h 60203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20368" h="6020368">
                <a:moveTo>
                  <a:pt x="3010184" y="0"/>
                </a:moveTo>
                <a:cubicBezTo>
                  <a:pt x="4672663" y="0"/>
                  <a:pt x="6020368" y="1347705"/>
                  <a:pt x="6020368" y="3010184"/>
                </a:cubicBezTo>
                <a:cubicBezTo>
                  <a:pt x="6020368" y="4672663"/>
                  <a:pt x="4672663" y="6020368"/>
                  <a:pt x="3010184" y="6020368"/>
                </a:cubicBezTo>
                <a:cubicBezTo>
                  <a:pt x="1347705" y="6020368"/>
                  <a:pt x="0" y="4672663"/>
                  <a:pt x="0" y="3010184"/>
                </a:cubicBezTo>
                <a:cubicBezTo>
                  <a:pt x="0" y="1347705"/>
                  <a:pt x="1347705" y="0"/>
                  <a:pt x="3010184" y="0"/>
                </a:cubicBezTo>
                <a:close/>
              </a:path>
            </a:pathLst>
          </a:custGeom>
          <a:ln w="19050">
            <a:solidFill>
              <a:srgbClr val="00A5B0"/>
            </a:solidFill>
          </a:ln>
        </p:spPr>
      </p:pic>
      <p:sp>
        <p:nvSpPr>
          <p:cNvPr id="17" name="矩形 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353920" y="5199667"/>
            <a:ext cx="1854407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>
                <a:solidFill>
                  <a:schemeClr val="accent5"/>
                </a:solidFill>
                <a:latin typeface="+mn-lt"/>
                <a:ea typeface="+mn-ea"/>
                <a:cs typeface="+mn-ea"/>
                <a:sym typeface="+mn-lt"/>
              </a:rPr>
              <a:t>钢化玻璃</a:t>
            </a:r>
            <a:endParaRPr lang="zh-CN" altLang="en-US" sz="2800">
              <a:solidFill>
                <a:schemeClr val="accent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>
            <p:custDataLst>
              <p:tags r:id="rId13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Picture 4" descr="https://i01piccdn.sogoucdn.com/b086197d215223bd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88905" y="4132260"/>
            <a:ext cx="837498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/>
              <a:t>将两种或两种以上材料复合成一体而形成的材料</a:t>
            </a:r>
            <a:endParaRPr lang="zh-CN" altLang="en-US" sz="28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823998" y="390929"/>
            <a:ext cx="5493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chemeClr val="accent5"/>
                </a:solidFill>
                <a:latin typeface="+mn-ea"/>
                <a:cs typeface="楷体" panose="02010609060101010101" charset="-122"/>
              </a:rPr>
              <a:t>三、有机合成材料对环境污染</a:t>
            </a:r>
            <a:endParaRPr lang="en-US" altLang="zh-CN" sz="3200" b="1">
              <a:solidFill>
                <a:schemeClr val="accent5"/>
              </a:solidFill>
              <a:latin typeface="+mn-ea"/>
              <a:cs typeface="楷体" panose="02010609060101010101" charset="-122"/>
            </a:endParaRPr>
          </a:p>
        </p:txBody>
      </p:sp>
      <p:sp>
        <p:nvSpPr>
          <p:cNvPr id="3" name="矩形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27374" y="1101851"/>
            <a:ext cx="10893571" cy="111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ts val="4000"/>
              </a:lnSpc>
              <a:buFont typeface="Wingdings" panose="05000000000000000000" pitchFamily="2" charset="2"/>
              <a:buNone/>
            </a:pP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合成材料的应用与发展大大方便了人们的生活，但合成材料废弃物的急剧增加带来了环境问题，废弃塑料带来的“白色污染”尤为严重。</a:t>
            </a:r>
            <a:endParaRPr lang="zh-CN" altLang="en-US" sz="28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占位符 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23998" y="2150254"/>
            <a:ext cx="10287347" cy="6254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40000"/>
              </a:lnSpc>
              <a:spcBef>
                <a:spcPts val="25"/>
              </a:spcBef>
              <a:spcAft>
                <a:spcPct val="0"/>
              </a:spcAft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定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义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：</a:t>
            </a:r>
            <a:r>
              <a:rPr lang="zh-CN" altLang="en-US" sz="2800" b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</a:t>
            </a:r>
            <a:r>
              <a:rPr lang="zh-CN" alt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白色污染</a:t>
            </a:r>
            <a:r>
              <a:rPr lang="zh-CN" altLang="en-US" sz="2800" b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”是指对废弃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塑料</a:t>
            </a:r>
            <a:r>
              <a:rPr lang="zh-CN" altLang="en-US" sz="2800" b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带来的污染，与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颜色</a:t>
            </a:r>
            <a:r>
              <a:rPr lang="zh-CN" altLang="en-US" sz="2800" b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无关。</a:t>
            </a:r>
            <a:endParaRPr lang="zh-CN" altLang="en-US" sz="2800" b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ts val="25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图片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 bwMode="auto">
          <a:xfrm>
            <a:off x="976803" y="4140517"/>
            <a:ext cx="2790825" cy="18621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图片 8" descr="u=3931408253,1194244913&amp;fm=253&amp;fmt=auto&amp;app=138&amp;f=JPEG.webp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490250" y="4103244"/>
            <a:ext cx="2936957" cy="1936683"/>
          </a:xfrm>
          <a:prstGeom prst="rect">
            <a:avLst/>
          </a:prstGeom>
        </p:spPr>
      </p:pic>
      <p:pic>
        <p:nvPicPr>
          <p:cNvPr id="10" name="图片 9" descr="u=1124227539,964927068&amp;fm=253&amp;fmt=auto&amp;app=138&amp;f=JPEG.webp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149830" y="4065350"/>
            <a:ext cx="2961515" cy="1952877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12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icture 4" descr="https://i01piccdn.sogoucdn.com/b086197d215223bd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占位符 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23998" y="2917534"/>
            <a:ext cx="11424025" cy="108807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危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害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：</a:t>
            </a:r>
            <a:r>
              <a:rPr lang="zh-CN" altLang="en-US" sz="2800" b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大部分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塑料很难降解</a:t>
            </a:r>
            <a:r>
              <a:rPr lang="zh-CN" altLang="en-US" sz="2800" b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，长期堆积会破坏土壤，污染地下水，危害海洋生物的生存，燃烧则会造成空气污染等。</a:t>
            </a:r>
            <a:endParaRPr lang="zh-CN" altLang="en-US" sz="2800" b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40000"/>
              </a:lnSpc>
              <a:spcBef>
                <a:spcPts val="25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686896" y="420370"/>
            <a:ext cx="6628304" cy="480131"/>
          </a:xfrm>
          <a:prstGeom prst="rect">
            <a:avLst/>
          </a:prstGeom>
          <a:noFill/>
          <a:ln w="76200" cap="flat" cmpd="thickThin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800" noProof="1" smtClean="0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思考：如</a:t>
            </a:r>
            <a:r>
              <a:rPr lang="zh-CN" altLang="en-US" sz="2800" noProof="1"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何解决“白色污染”问题？</a:t>
            </a:r>
            <a:endParaRPr lang="zh-CN" altLang="en-US" sz="2800" noProof="1">
              <a:effectLst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550037" y="4940434"/>
            <a:ext cx="10879963" cy="112646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noProof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noProof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noProof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）减少使用不必要的塑料制品</a:t>
            </a:r>
            <a:r>
              <a:rPr lang="zh-CN" altLang="en-US" sz="2800" noProof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；     （</a:t>
            </a:r>
            <a:r>
              <a:rPr lang="en-US" altLang="zh-CN" sz="280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noProof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）重复使用某些塑料制品；</a:t>
            </a:r>
            <a:endParaRPr lang="zh-CN" altLang="en-US" sz="2800" noProof="1"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noProof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noProof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noProof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）使用新型可降解塑料</a:t>
            </a:r>
            <a:r>
              <a:rPr lang="zh-CN" altLang="en-US" sz="2800" noProof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；                 （</a:t>
            </a:r>
            <a:r>
              <a:rPr lang="en-US" altLang="zh-CN" sz="2800" noProof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noProof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）分类回收各种废弃塑料。</a:t>
            </a:r>
            <a:endParaRPr lang="zh-CN" altLang="en-US" sz="2800" noProof="1"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 descr="3772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b="50301"/>
          <a:stretch>
            <a:fillRect/>
          </a:stretch>
        </p:blipFill>
        <p:spPr>
          <a:xfrm>
            <a:off x="3000156" y="3600036"/>
            <a:ext cx="2357755" cy="1150638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7"/>
            </p:custDataLst>
          </p:nvPr>
        </p:nvSpPr>
        <p:spPr>
          <a:xfrm>
            <a:off x="742728" y="2955428"/>
            <a:ext cx="249299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rPr>
              <a:t>如用布袋代替塑料袋等</a:t>
            </a:r>
            <a:endParaRPr lang="zh-CN" altLang="en-US" b="1"/>
          </a:p>
        </p:txBody>
      </p:sp>
      <p:sp>
        <p:nvSpPr>
          <p:cNvPr id="22" name="文本框 21"/>
          <p:cNvSpPr txBox="1"/>
          <p:nvPr>
            <p:custDataLst>
              <p:tags r:id="rId8"/>
            </p:custDataLst>
          </p:nvPr>
        </p:nvSpPr>
        <p:spPr>
          <a:xfrm>
            <a:off x="4226832" y="2955428"/>
            <a:ext cx="226215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rPr>
              <a:t>如塑料袋、塑料盒等</a:t>
            </a:r>
            <a:endParaRPr lang="zh-CN" altLang="en-US" b="1"/>
          </a:p>
        </p:txBody>
      </p:sp>
      <p:sp>
        <p:nvSpPr>
          <p:cNvPr id="25" name="文本框 24"/>
          <p:cNvSpPr txBox="1"/>
          <p:nvPr>
            <p:custDataLst>
              <p:tags r:id="rId9"/>
            </p:custDataLst>
          </p:nvPr>
        </p:nvSpPr>
        <p:spPr>
          <a:xfrm>
            <a:off x="7568334" y="2951406"/>
            <a:ext cx="3647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rPr>
              <a:t>如微生物降解塑料和光降解塑料等</a:t>
            </a:r>
            <a:endParaRPr lang="zh-CN" altLang="en-US" b="1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438215" y="1110198"/>
            <a:ext cx="1102017" cy="172257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631530" y="1115262"/>
            <a:ext cx="1732557" cy="156489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" b="5407"/>
          <a:stretch>
            <a:fillRect/>
          </a:stretch>
        </p:blipFill>
        <p:spPr>
          <a:xfrm>
            <a:off x="8516661" y="1110198"/>
            <a:ext cx="1750499" cy="1688130"/>
          </a:xfrm>
          <a:prstGeom prst="rect">
            <a:avLst/>
          </a:prstGeom>
        </p:spPr>
      </p:pic>
      <p:pic>
        <p:nvPicPr>
          <p:cNvPr id="32" name="图片 31" descr="3772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5"/>
          <a:srcRect t="50057"/>
          <a:stretch>
            <a:fillRect/>
          </a:stretch>
        </p:blipFill>
        <p:spPr>
          <a:xfrm>
            <a:off x="6488990" y="3559401"/>
            <a:ext cx="2357755" cy="1156281"/>
          </a:xfrm>
          <a:prstGeom prst="rect">
            <a:avLst/>
          </a:prstGeom>
        </p:spPr>
      </p:pic>
      <p:sp>
        <p:nvSpPr>
          <p:cNvPr id="33" name="矩形 32"/>
          <p:cNvSpPr/>
          <p:nvPr>
            <p:custDataLst>
              <p:tags r:id="rId17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Picture 4" descr="https://i01piccdn.sogoucdn.com/b086197d215223bd"/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9" name="文本框 18"/>
          <p:cNvSpPr txBox="1"/>
          <p:nvPr>
            <p:custDataLst>
              <p:tags r:id="rId3"/>
            </p:custDataLst>
          </p:nvPr>
        </p:nvSpPr>
        <p:spPr>
          <a:xfrm>
            <a:off x="705144" y="4832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chemeClr val="accent5"/>
                </a:solidFill>
                <a:latin typeface="+mn-ea"/>
              </a:rPr>
              <a:t>课堂总结</a:t>
            </a:r>
            <a:endParaRPr lang="zh-CN" altLang="en-US" sz="3200" b="1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4"/>
            </p:custDataLst>
          </p:nvPr>
        </p:nvSpPr>
        <p:spPr>
          <a:xfrm>
            <a:off x="1" y="6607963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Picture 4" descr="https://i01piccdn.sogoucdn.com/b086197d215223bd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5168" y="6109200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Text Box 6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732152" y="1277320"/>
            <a:ext cx="2422785" cy="578882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>
                <a:latin typeface="+mn-ea"/>
                <a:ea typeface="+mn-ea"/>
              </a:rPr>
              <a:t>有机合成材料</a:t>
            </a:r>
            <a:endParaRPr lang="zh-CN" altLang="en-US">
              <a:latin typeface="+mn-ea"/>
              <a:ea typeface="+mn-ea"/>
            </a:endParaRPr>
          </a:p>
        </p:txBody>
      </p:sp>
      <p:cxnSp>
        <p:nvCxnSpPr>
          <p:cNvPr id="74" name="直接连接符 73"/>
          <p:cNvCxnSpPr/>
          <p:nvPr>
            <p:custDataLst>
              <p:tags r:id="rId8"/>
            </p:custDataLst>
          </p:nvPr>
        </p:nvCxnSpPr>
        <p:spPr bwMode="auto">
          <a:xfrm flipH="1">
            <a:off x="2895975" y="2044256"/>
            <a:ext cx="6486340" cy="0"/>
          </a:xfrm>
          <a:prstGeom prst="line">
            <a:avLst/>
          </a:prstGeom>
          <a:ln w="28575">
            <a:solidFill>
              <a:srgbClr val="3285D0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>
            <p:custDataLst>
              <p:tags r:id="rId9"/>
            </p:custDataLst>
          </p:nvPr>
        </p:nvCxnSpPr>
        <p:spPr bwMode="auto">
          <a:xfrm flipH="1">
            <a:off x="2904215" y="2044256"/>
            <a:ext cx="0" cy="360363"/>
          </a:xfrm>
          <a:prstGeom prst="line">
            <a:avLst/>
          </a:prstGeom>
          <a:ln w="28575">
            <a:solidFill>
              <a:srgbClr val="3285D0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>
            <p:custDataLst>
              <p:tags r:id="rId10"/>
            </p:custDataLst>
          </p:nvPr>
        </p:nvCxnSpPr>
        <p:spPr bwMode="auto">
          <a:xfrm flipH="1">
            <a:off x="9374076" y="2056285"/>
            <a:ext cx="0" cy="366713"/>
          </a:xfrm>
          <a:prstGeom prst="line">
            <a:avLst/>
          </a:prstGeom>
          <a:ln w="28575">
            <a:solidFill>
              <a:srgbClr val="3285D0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7" name="圆角矩形 76"/>
          <p:cNvSpPr/>
          <p:nvPr>
            <p:custDataLst>
              <p:tags r:id="rId11"/>
            </p:custDataLst>
          </p:nvPr>
        </p:nvSpPr>
        <p:spPr bwMode="auto">
          <a:xfrm>
            <a:off x="2248577" y="2415731"/>
            <a:ext cx="1311276" cy="578882"/>
          </a:xfrm>
          <a:prstGeom prst="roundRect">
            <a:avLst/>
          </a:prstGeom>
          <a:solidFill>
            <a:schemeClr val="accent1"/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化合物</a:t>
            </a:r>
            <a:endParaRPr lang="zh-CN" altLang="en-US" sz="28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78" name="圆角矩形 77"/>
          <p:cNvSpPr/>
          <p:nvPr>
            <p:custDataLst>
              <p:tags r:id="rId12"/>
            </p:custDataLst>
          </p:nvPr>
        </p:nvSpPr>
        <p:spPr bwMode="auto">
          <a:xfrm>
            <a:off x="4641324" y="2399524"/>
            <a:ext cx="2766240" cy="579864"/>
          </a:xfrm>
          <a:prstGeom prst="roundRect">
            <a:avLst/>
          </a:prstGeom>
          <a:solidFill>
            <a:schemeClr val="accent6"/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有机高分子材料</a:t>
            </a:r>
            <a:endParaRPr lang="zh-CN" altLang="en-US" sz="28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79" name="圆角矩形 78"/>
          <p:cNvSpPr/>
          <p:nvPr>
            <p:custDataLst>
              <p:tags r:id="rId13"/>
            </p:custDataLst>
          </p:nvPr>
        </p:nvSpPr>
        <p:spPr bwMode="auto">
          <a:xfrm>
            <a:off x="8117732" y="2422998"/>
            <a:ext cx="2111881" cy="57888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smtClean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“白色污染”</a:t>
            </a:r>
            <a:endParaRPr lang="zh-CN" altLang="en-US" sz="28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cxnSp>
        <p:nvCxnSpPr>
          <p:cNvPr id="80" name="直接连接符 79"/>
          <p:cNvCxnSpPr/>
          <p:nvPr>
            <p:custDataLst>
              <p:tags r:id="rId14"/>
            </p:custDataLst>
          </p:nvPr>
        </p:nvCxnSpPr>
        <p:spPr bwMode="auto">
          <a:xfrm flipH="1">
            <a:off x="5946313" y="2044256"/>
            <a:ext cx="0" cy="360363"/>
          </a:xfrm>
          <a:prstGeom prst="line">
            <a:avLst/>
          </a:prstGeom>
          <a:ln w="28575">
            <a:solidFill>
              <a:srgbClr val="3285D0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>
            <p:custDataLst>
              <p:tags r:id="rId15"/>
            </p:custDataLst>
          </p:nvPr>
        </p:nvCxnSpPr>
        <p:spPr bwMode="auto">
          <a:xfrm flipH="1">
            <a:off x="5947145" y="1858086"/>
            <a:ext cx="0" cy="188912"/>
          </a:xfrm>
          <a:prstGeom prst="line">
            <a:avLst/>
          </a:prstGeom>
          <a:ln w="28575">
            <a:solidFill>
              <a:srgbClr val="3285D0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82" name="组合 33"/>
          <p:cNvGrpSpPr/>
          <p:nvPr>
            <p:custDataLst>
              <p:tags r:id="rId16"/>
            </p:custDataLst>
          </p:nvPr>
        </p:nvGrpSpPr>
        <p:grpSpPr>
          <a:xfrm>
            <a:off x="2483467" y="2988149"/>
            <a:ext cx="756468" cy="246091"/>
            <a:chOff x="2882625" y="3261482"/>
            <a:chExt cx="756854" cy="246006"/>
          </a:xfrm>
          <a:noFill/>
        </p:grpSpPr>
        <p:cxnSp>
          <p:nvCxnSpPr>
            <p:cNvPr id="83" name="直接连接符 82"/>
            <p:cNvCxnSpPr/>
            <p:nvPr>
              <p:custDataLst>
                <p:tags r:id="rId17"/>
              </p:custDataLst>
            </p:nvPr>
          </p:nvCxnSpPr>
          <p:spPr bwMode="auto">
            <a:xfrm flipH="1">
              <a:off x="2881854" y="3504286"/>
              <a:ext cx="757624" cy="3174"/>
            </a:xfrm>
            <a:prstGeom prst="line">
              <a:avLst/>
            </a:prstGeom>
            <a:grpFill/>
            <a:ln w="28575">
              <a:solidFill>
                <a:srgbClr val="3285D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>
              <p:custDataLst>
                <p:tags r:id="rId18"/>
              </p:custDataLst>
            </p:nvPr>
          </p:nvCxnSpPr>
          <p:spPr bwMode="auto">
            <a:xfrm flipH="1">
              <a:off x="3261460" y="3261482"/>
              <a:ext cx="0" cy="242804"/>
            </a:xfrm>
            <a:prstGeom prst="line">
              <a:avLst/>
            </a:prstGeom>
            <a:grpFill/>
            <a:ln w="28575">
              <a:solidFill>
                <a:srgbClr val="3285D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5" name="圆角矩形 84"/>
          <p:cNvSpPr/>
          <p:nvPr>
            <p:custDataLst>
              <p:tags r:id="rId19"/>
            </p:custDataLst>
          </p:nvPr>
        </p:nvSpPr>
        <p:spPr bwMode="auto">
          <a:xfrm>
            <a:off x="2247746" y="3605687"/>
            <a:ext cx="484188" cy="2290227"/>
          </a:xfrm>
          <a:prstGeom prst="roundRect">
            <a:avLst/>
          </a:prstGeom>
          <a:solidFill>
            <a:schemeClr val="accent1"/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有机化合物</a:t>
            </a:r>
            <a:endParaRPr lang="zh-CN" altLang="en-US" sz="28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cxnSp>
        <p:nvCxnSpPr>
          <p:cNvPr id="86" name="直接连接符 85"/>
          <p:cNvCxnSpPr/>
          <p:nvPr>
            <p:custDataLst>
              <p:tags r:id="rId20"/>
            </p:custDataLst>
          </p:nvPr>
        </p:nvCxnSpPr>
        <p:spPr bwMode="auto">
          <a:xfrm flipH="1">
            <a:off x="2490634" y="3245324"/>
            <a:ext cx="0" cy="360363"/>
          </a:xfrm>
          <a:prstGeom prst="line">
            <a:avLst/>
          </a:prstGeom>
          <a:ln w="28575">
            <a:solidFill>
              <a:srgbClr val="3285D0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7" name="圆角矩形 86"/>
          <p:cNvSpPr/>
          <p:nvPr>
            <p:custDataLst>
              <p:tags r:id="rId21"/>
            </p:custDataLst>
          </p:nvPr>
        </p:nvSpPr>
        <p:spPr bwMode="auto">
          <a:xfrm>
            <a:off x="2998634" y="3605687"/>
            <a:ext cx="492125" cy="2290227"/>
          </a:xfrm>
          <a:prstGeom prst="roundRect">
            <a:avLst/>
          </a:prstGeom>
          <a:solidFill>
            <a:schemeClr val="accent1"/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无机化合物</a:t>
            </a:r>
            <a:endParaRPr lang="zh-CN" altLang="en-US" sz="28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cxnSp>
        <p:nvCxnSpPr>
          <p:cNvPr id="88" name="直接连接符 87"/>
          <p:cNvCxnSpPr/>
          <p:nvPr>
            <p:custDataLst>
              <p:tags r:id="rId22"/>
            </p:custDataLst>
          </p:nvPr>
        </p:nvCxnSpPr>
        <p:spPr bwMode="auto">
          <a:xfrm flipH="1">
            <a:off x="3244696" y="3231037"/>
            <a:ext cx="0" cy="360362"/>
          </a:xfrm>
          <a:prstGeom prst="line">
            <a:avLst/>
          </a:prstGeom>
          <a:ln w="28575">
            <a:solidFill>
              <a:srgbClr val="3285D0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89" name="组合 33"/>
          <p:cNvGrpSpPr/>
          <p:nvPr>
            <p:custDataLst>
              <p:tags r:id="rId23"/>
            </p:custDataLst>
          </p:nvPr>
        </p:nvGrpSpPr>
        <p:grpSpPr>
          <a:xfrm>
            <a:off x="4785265" y="2969985"/>
            <a:ext cx="3497065" cy="1390731"/>
            <a:chOff x="3195446" y="3341674"/>
            <a:chExt cx="3497721" cy="1389399"/>
          </a:xfrm>
          <a:noFill/>
        </p:grpSpPr>
        <p:grpSp>
          <p:nvGrpSpPr>
            <p:cNvPr id="90" name="组合 17"/>
            <p:cNvGrpSpPr/>
            <p:nvPr>
              <p:custDataLst>
                <p:tags r:id="rId24"/>
              </p:custDataLst>
            </p:nvPr>
          </p:nvGrpSpPr>
          <p:grpSpPr>
            <a:xfrm>
              <a:off x="3195446" y="3535059"/>
              <a:ext cx="3497721" cy="1196014"/>
              <a:chOff x="3413223" y="2472932"/>
              <a:chExt cx="3499739" cy="1195731"/>
            </a:xfrm>
            <a:grpFill/>
          </p:grpSpPr>
          <p:cxnSp>
            <p:nvCxnSpPr>
              <p:cNvPr id="92" name="直接连接符 91"/>
              <p:cNvCxnSpPr/>
              <p:nvPr>
                <p:custDataLst>
                  <p:tags r:id="rId25"/>
                </p:custDataLst>
              </p:nvPr>
            </p:nvCxnSpPr>
            <p:spPr bwMode="auto">
              <a:xfrm flipH="1" flipV="1">
                <a:off x="3413223" y="2472932"/>
                <a:ext cx="2424460" cy="15960"/>
              </a:xfrm>
              <a:prstGeom prst="line">
                <a:avLst/>
              </a:prstGeom>
              <a:grpFill/>
              <a:ln w="28575">
                <a:solidFill>
                  <a:srgbClr val="3285D0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3" name="直接连接符 92"/>
              <p:cNvCxnSpPr/>
              <p:nvPr>
                <p:custDataLst>
                  <p:tags r:id="rId26"/>
                </p:custDataLst>
              </p:nvPr>
            </p:nvCxnSpPr>
            <p:spPr bwMode="auto">
              <a:xfrm flipH="1">
                <a:off x="5838868" y="2484404"/>
                <a:ext cx="0" cy="344075"/>
              </a:xfrm>
              <a:prstGeom prst="line">
                <a:avLst/>
              </a:prstGeom>
              <a:grpFill/>
              <a:ln w="28575">
                <a:solidFill>
                  <a:srgbClr val="3285D0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4" name="矩形 64"/>
              <p:cNvSpPr/>
              <p:nvPr>
                <p:custDataLst>
                  <p:tags r:id="rId27"/>
                </p:custDataLst>
              </p:nvPr>
            </p:nvSpPr>
            <p:spPr>
              <a:xfrm>
                <a:off x="4842757" y="2828478"/>
                <a:ext cx="2070205" cy="840185"/>
              </a:xfrm>
              <a:prstGeom prst="roundRect">
                <a:avLst/>
              </a:prstGeom>
              <a:solidFill>
                <a:schemeClr val="bg2">
                  <a:lumMod val="75000"/>
                </a:schemeClr>
              </a:solidFill>
              <a:ln w="28575">
                <a:solidFill>
                  <a:srgbClr val="3285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>
                    <a:solidFill>
                      <a:schemeClr val="tx1"/>
                    </a:solidFill>
                    <a:latin typeface="+mn-ea"/>
                    <a:cs typeface="Times New Roman" panose="02020603050405020304" pitchFamily="18" charset="0"/>
                  </a:rPr>
                  <a:t>合成有机高分子材料</a:t>
                </a:r>
                <a:endParaRPr lang="zh-CN" altLang="en-US" sz="2800"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91" name="直接连接符 90"/>
            <p:cNvCxnSpPr/>
            <p:nvPr>
              <p:custDataLst>
                <p:tags r:id="rId28"/>
              </p:custDataLst>
            </p:nvPr>
          </p:nvCxnSpPr>
          <p:spPr bwMode="auto">
            <a:xfrm flipH="1">
              <a:off x="4358600" y="3341674"/>
              <a:ext cx="0" cy="209349"/>
            </a:xfrm>
            <a:prstGeom prst="line">
              <a:avLst/>
            </a:prstGeom>
            <a:grpFill/>
            <a:ln w="28575">
              <a:solidFill>
                <a:srgbClr val="3285D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5" name="圆角矩形 94"/>
          <p:cNvSpPr/>
          <p:nvPr>
            <p:custDataLst>
              <p:tags r:id="rId29"/>
            </p:custDataLst>
          </p:nvPr>
        </p:nvSpPr>
        <p:spPr bwMode="auto">
          <a:xfrm>
            <a:off x="4235446" y="3514129"/>
            <a:ext cx="1050456" cy="2355413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天然有机高分子材料</a:t>
            </a:r>
            <a:endParaRPr lang="zh-CN" altLang="en-US" sz="28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cxnSp>
        <p:nvCxnSpPr>
          <p:cNvPr id="96" name="直接连接符 95"/>
          <p:cNvCxnSpPr/>
          <p:nvPr>
            <p:custDataLst>
              <p:tags r:id="rId30"/>
            </p:custDataLst>
          </p:nvPr>
        </p:nvCxnSpPr>
        <p:spPr bwMode="auto">
          <a:xfrm flipH="1">
            <a:off x="4774271" y="3162005"/>
            <a:ext cx="0" cy="360362"/>
          </a:xfrm>
          <a:prstGeom prst="line">
            <a:avLst/>
          </a:prstGeom>
          <a:ln w="28575">
            <a:solidFill>
              <a:srgbClr val="3285D0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97" name="组合 128"/>
          <p:cNvGrpSpPr/>
          <p:nvPr>
            <p:custDataLst>
              <p:tags r:id="rId31"/>
            </p:custDataLst>
          </p:nvPr>
        </p:nvGrpSpPr>
        <p:grpSpPr>
          <a:xfrm>
            <a:off x="6087320" y="4360705"/>
            <a:ext cx="2030412" cy="1479785"/>
            <a:chOff x="6226992" y="3842865"/>
            <a:chExt cx="2031127" cy="1480017"/>
          </a:xfrm>
          <a:solidFill>
            <a:schemeClr val="tx2">
              <a:lumMod val="60000"/>
              <a:lumOff val="40000"/>
            </a:schemeClr>
          </a:solidFill>
        </p:grpSpPr>
        <p:grpSp>
          <p:nvGrpSpPr>
            <p:cNvPr id="98" name="组合 46"/>
            <p:cNvGrpSpPr/>
            <p:nvPr>
              <p:custDataLst>
                <p:tags r:id="rId32"/>
              </p:custDataLst>
            </p:nvPr>
          </p:nvGrpSpPr>
          <p:grpSpPr>
            <a:xfrm>
              <a:off x="6226992" y="3842865"/>
              <a:ext cx="2031127" cy="1480017"/>
              <a:chOff x="692561" y="3174224"/>
              <a:chExt cx="2031915" cy="1479875"/>
            </a:xfrm>
            <a:grpFill/>
          </p:grpSpPr>
          <p:grpSp>
            <p:nvGrpSpPr>
              <p:cNvPr id="101" name="组合 33"/>
              <p:cNvGrpSpPr/>
              <p:nvPr>
                <p:custDataLst>
                  <p:tags r:id="rId33"/>
                </p:custDataLst>
              </p:nvPr>
            </p:nvGrpSpPr>
            <p:grpSpPr>
              <a:xfrm>
                <a:off x="927684" y="3174224"/>
                <a:ext cx="1796792" cy="119176"/>
                <a:chOff x="2881902" y="3400593"/>
                <a:chExt cx="1796745" cy="119162"/>
              </a:xfrm>
              <a:grpFill/>
            </p:grpSpPr>
            <p:cxnSp>
              <p:nvCxnSpPr>
                <p:cNvPr id="104" name="直接连接符 103"/>
                <p:cNvCxnSpPr/>
                <p:nvPr>
                  <p:custDataLst>
                    <p:tags r:id="rId34"/>
                  </p:custDataLst>
                </p:nvPr>
              </p:nvCxnSpPr>
              <p:spPr bwMode="auto">
                <a:xfrm flipH="1" flipV="1">
                  <a:off x="2881902" y="3508643"/>
                  <a:ext cx="1796745" cy="11112"/>
                </a:xfrm>
                <a:prstGeom prst="line">
                  <a:avLst/>
                </a:prstGeom>
                <a:grpFill/>
                <a:ln w="28575">
                  <a:solidFill>
                    <a:srgbClr val="3285D0"/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直接连接符 104"/>
                <p:cNvCxnSpPr/>
                <p:nvPr>
                  <p:custDataLst>
                    <p:tags r:id="rId35"/>
                  </p:custDataLst>
                </p:nvPr>
              </p:nvCxnSpPr>
              <p:spPr bwMode="auto">
                <a:xfrm flipH="1">
                  <a:off x="3779481" y="3400593"/>
                  <a:ext cx="0" cy="112812"/>
                </a:xfrm>
                <a:prstGeom prst="line">
                  <a:avLst/>
                </a:prstGeom>
                <a:grpFill/>
                <a:ln w="28575">
                  <a:solidFill>
                    <a:srgbClr val="3285D0"/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2" name="矩形 73"/>
              <p:cNvSpPr/>
              <p:nvPr>
                <p:custDataLst>
                  <p:tags r:id="rId36"/>
                </p:custDataLst>
              </p:nvPr>
            </p:nvSpPr>
            <p:spPr bwMode="auto">
              <a:xfrm>
                <a:off x="692561" y="3653795"/>
                <a:ext cx="484546" cy="1000304"/>
              </a:xfrm>
              <a:prstGeom prst="roundRect">
                <a:avLst/>
              </a:prstGeom>
              <a:grpFill/>
              <a:ln w="28575">
                <a:solidFill>
                  <a:srgbClr val="3285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>
                    <a:solidFill>
                      <a:schemeClr val="tx1"/>
                    </a:solidFill>
                    <a:latin typeface="+mn-ea"/>
                    <a:cs typeface="Times New Roman" panose="02020603050405020304" pitchFamily="18" charset="0"/>
                  </a:rPr>
                  <a:t>塑料</a:t>
                </a:r>
                <a:endParaRPr lang="zh-CN" altLang="en-US" sz="2800"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3" name="直接连接符 102"/>
              <p:cNvCxnSpPr/>
              <p:nvPr>
                <p:custDataLst>
                  <p:tags r:id="rId37"/>
                </p:custDataLst>
              </p:nvPr>
            </p:nvCxnSpPr>
            <p:spPr bwMode="auto">
              <a:xfrm flipH="1">
                <a:off x="934040" y="3293411"/>
                <a:ext cx="0" cy="360384"/>
              </a:xfrm>
              <a:prstGeom prst="line">
                <a:avLst/>
              </a:prstGeom>
              <a:grpFill/>
              <a:ln w="28575">
                <a:solidFill>
                  <a:srgbClr val="3285D0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9" name="矩形 70"/>
            <p:cNvSpPr/>
            <p:nvPr>
              <p:custDataLst>
                <p:tags r:id="rId38"/>
              </p:custDataLst>
            </p:nvPr>
          </p:nvSpPr>
          <p:spPr bwMode="auto">
            <a:xfrm>
              <a:off x="6850431" y="4322482"/>
              <a:ext cx="995012" cy="1000399"/>
            </a:xfrm>
            <a:prstGeom prst="roundRect">
              <a:avLst/>
            </a:prstGeom>
            <a:grpFill/>
            <a:ln w="28575">
              <a:solidFill>
                <a:srgbClr val="3285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合成纤维</a:t>
              </a:r>
              <a:endPara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00" name="直接连接符 99"/>
            <p:cNvCxnSpPr/>
            <p:nvPr>
              <p:custDataLst>
                <p:tags r:id="rId39"/>
              </p:custDataLst>
            </p:nvPr>
          </p:nvCxnSpPr>
          <p:spPr bwMode="auto">
            <a:xfrm>
              <a:off x="7362580" y="3960108"/>
              <a:ext cx="794" cy="376296"/>
            </a:xfrm>
            <a:prstGeom prst="line">
              <a:avLst/>
            </a:prstGeom>
            <a:grpFill/>
            <a:ln w="28575">
              <a:solidFill>
                <a:srgbClr val="3285D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6" name="圆角矩形 105"/>
          <p:cNvSpPr/>
          <p:nvPr>
            <p:custDataLst>
              <p:tags r:id="rId40"/>
            </p:custDataLst>
          </p:nvPr>
        </p:nvSpPr>
        <p:spPr bwMode="auto">
          <a:xfrm>
            <a:off x="7780216" y="4854168"/>
            <a:ext cx="1004229" cy="100275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合成橡胶</a:t>
            </a:r>
            <a:endParaRPr lang="zh-CN" altLang="en-US" sz="28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cxnSp>
        <p:nvCxnSpPr>
          <p:cNvPr id="107" name="直接连接符 106"/>
          <p:cNvCxnSpPr/>
          <p:nvPr>
            <p:custDataLst>
              <p:tags r:id="rId41"/>
            </p:custDataLst>
          </p:nvPr>
        </p:nvCxnSpPr>
        <p:spPr bwMode="auto">
          <a:xfrm flipH="1">
            <a:off x="8117734" y="4477930"/>
            <a:ext cx="0" cy="362317"/>
          </a:xfrm>
          <a:prstGeom prst="line">
            <a:avLst/>
          </a:prstGeom>
          <a:ln w="28575">
            <a:solidFill>
              <a:srgbClr val="3285D0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08" name="组合 33"/>
          <p:cNvGrpSpPr/>
          <p:nvPr>
            <p:custDataLst>
              <p:tags r:id="rId42"/>
            </p:custDataLst>
          </p:nvPr>
        </p:nvGrpSpPr>
        <p:grpSpPr>
          <a:xfrm>
            <a:off x="8995842" y="2994560"/>
            <a:ext cx="756468" cy="242930"/>
            <a:chOff x="2882627" y="3277996"/>
            <a:chExt cx="756855" cy="242830"/>
          </a:xfrm>
          <a:noFill/>
        </p:grpSpPr>
        <p:cxnSp>
          <p:nvCxnSpPr>
            <p:cNvPr id="109" name="直接连接符 108"/>
            <p:cNvCxnSpPr/>
            <p:nvPr>
              <p:custDataLst>
                <p:tags r:id="rId43"/>
              </p:custDataLst>
            </p:nvPr>
          </p:nvCxnSpPr>
          <p:spPr bwMode="auto">
            <a:xfrm flipH="1">
              <a:off x="2881855" y="3504916"/>
              <a:ext cx="757625" cy="3174"/>
            </a:xfrm>
            <a:prstGeom prst="line">
              <a:avLst/>
            </a:prstGeom>
            <a:grpFill/>
            <a:ln w="28575">
              <a:solidFill>
                <a:srgbClr val="3285D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>
              <p:custDataLst>
                <p:tags r:id="rId44"/>
              </p:custDataLst>
            </p:nvPr>
          </p:nvCxnSpPr>
          <p:spPr bwMode="auto">
            <a:xfrm flipH="1">
              <a:off x="3263050" y="3277996"/>
              <a:ext cx="0" cy="242788"/>
            </a:xfrm>
            <a:prstGeom prst="line">
              <a:avLst/>
            </a:prstGeom>
            <a:grpFill/>
            <a:ln w="28575">
              <a:solidFill>
                <a:srgbClr val="3285D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1" name="圆角矩形 110"/>
          <p:cNvSpPr/>
          <p:nvPr>
            <p:custDataLst>
              <p:tags r:id="rId45"/>
            </p:custDataLst>
          </p:nvPr>
        </p:nvSpPr>
        <p:spPr bwMode="auto">
          <a:xfrm>
            <a:off x="8759438" y="3582482"/>
            <a:ext cx="484188" cy="100024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危害</a:t>
            </a:r>
            <a:endParaRPr lang="zh-CN" altLang="en-US" sz="28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cxnSp>
        <p:nvCxnSpPr>
          <p:cNvPr id="112" name="直接连接符 111"/>
          <p:cNvCxnSpPr/>
          <p:nvPr>
            <p:custDataLst>
              <p:tags r:id="rId46"/>
            </p:custDataLst>
          </p:nvPr>
        </p:nvCxnSpPr>
        <p:spPr bwMode="auto">
          <a:xfrm flipH="1">
            <a:off x="9000738" y="3230357"/>
            <a:ext cx="0" cy="360363"/>
          </a:xfrm>
          <a:prstGeom prst="line">
            <a:avLst/>
          </a:prstGeom>
          <a:ln w="28575">
            <a:solidFill>
              <a:srgbClr val="3285D0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3" name="圆角矩形 112"/>
          <p:cNvSpPr/>
          <p:nvPr>
            <p:custDataLst>
              <p:tags r:id="rId47"/>
            </p:custDataLst>
          </p:nvPr>
        </p:nvSpPr>
        <p:spPr bwMode="auto">
          <a:xfrm>
            <a:off x="9506245" y="3593633"/>
            <a:ext cx="492125" cy="100024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措施</a:t>
            </a:r>
            <a:endParaRPr lang="zh-CN" altLang="en-US" sz="28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cxnSp>
        <p:nvCxnSpPr>
          <p:cNvPr id="114" name="直接连接符 113"/>
          <p:cNvCxnSpPr/>
          <p:nvPr>
            <p:custDataLst>
              <p:tags r:id="rId48"/>
            </p:custDataLst>
          </p:nvPr>
        </p:nvCxnSpPr>
        <p:spPr bwMode="auto">
          <a:xfrm flipH="1">
            <a:off x="9752307" y="3227221"/>
            <a:ext cx="0" cy="360362"/>
          </a:xfrm>
          <a:prstGeom prst="line">
            <a:avLst/>
          </a:prstGeom>
          <a:ln w="28575">
            <a:solidFill>
              <a:srgbClr val="3285D0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947045" y="484908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chemeClr val="accent5"/>
                </a:solidFill>
              </a:rPr>
              <a:t>课堂训练</a:t>
            </a:r>
            <a:endParaRPr lang="zh-CN" altLang="en-US" sz="3600" b="1">
              <a:solidFill>
                <a:schemeClr val="accent5"/>
              </a:solidFill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549043" y="2917306"/>
            <a:ext cx="7389612" cy="29535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indent="457200" algn="l">
              <a:lnSpc>
                <a:spcPct val="150000"/>
              </a:lnSpc>
              <a:buClrTx/>
              <a:buSzTx/>
              <a:buFontTx/>
            </a:pPr>
            <a:r>
              <a:rPr lang="en-US" altLang="zh-CN" sz="32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.锂、汞都属于金属元素</a:t>
            </a:r>
            <a:endParaRPr lang="en-US" altLang="zh-CN" sz="32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lvl="0" indent="457200" algn="l">
              <a:lnSpc>
                <a:spcPct val="150000"/>
              </a:lnSpc>
              <a:buClrTx/>
              <a:buSzTx/>
              <a:buFontTx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B.锌、碘都属于人体必需微量元素</a:t>
            </a:r>
            <a:endParaRPr lang="en-US" altLang="zh-CN" sz="32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lvl="0" indent="457200" algn="l">
              <a:lnSpc>
                <a:spcPct val="150000"/>
              </a:lnSpc>
              <a:buClrTx/>
              <a:buSzTx/>
              <a:buFontTx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C.尿素、硝酸钾都属于复合肥</a:t>
            </a:r>
            <a:endParaRPr lang="en-US" altLang="zh-CN" sz="32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lvl="0" indent="457200" algn="l">
              <a:lnSpc>
                <a:spcPct val="150000"/>
              </a:lnSpc>
              <a:buClrTx/>
              <a:buSzTx/>
              <a:buFontTx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D.塑料、合成纤维都属于合成材料</a:t>
            </a:r>
            <a:endParaRPr lang="en-US" altLang="zh-CN" sz="32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 flipH="1">
            <a:off x="3602182" y="2175164"/>
            <a:ext cx="471054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C</a:t>
            </a:r>
            <a:endParaRPr lang="en-US" altLang="zh-CN" sz="2800">
              <a:solidFill>
                <a:srgbClr val="FF0000"/>
              </a:solidFill>
              <a:effectLst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6"/>
            </p:custDataLst>
          </p:nvPr>
        </p:nvSpPr>
        <p:spPr>
          <a:xfrm>
            <a:off x="947044" y="1286186"/>
            <a:ext cx="10524519" cy="1476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1.分类和归纳是行之有效、简单易行的科学方法，下列说法错误的是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（      ）</a:t>
            </a:r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70818" y="262313"/>
            <a:ext cx="10913745" cy="584660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-173355" fontAlgn="auto">
              <a:lnSpc>
                <a:spcPct val="200000"/>
              </a:lnSpc>
            </a:pPr>
            <a:r>
              <a:rPr lang="en-US" sz="3200" b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sz="3200" b="0">
                <a:latin typeface="Times New Roman" panose="02020603050405020304" pitchFamily="18" charset="0"/>
                <a:cs typeface="Times New Roman" panose="02020603050405020304" pitchFamily="18" charset="0"/>
              </a:rPr>
              <a:t>．下列说法不正确的是（　　</a:t>
            </a:r>
            <a:r>
              <a:rPr lang="zh-CN" sz="32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3200" b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73355" fontAlgn="auto">
              <a:lnSpc>
                <a:spcPct val="200000"/>
              </a:lnSpc>
            </a:pPr>
            <a:r>
              <a:rPr lang="zh-CN" sz="32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sz="3200" b="0">
                <a:latin typeface="Times New Roman" panose="02020603050405020304" pitchFamily="18" charset="0"/>
                <a:cs typeface="Times New Roman" panose="02020603050405020304" pitchFamily="18" charset="0"/>
              </a:rPr>
              <a:t>．区别羊毛纤维、棉花纤维，用灼烧、闻燃烧产生的气味，观察燃烧后的灰烬进行区</a:t>
            </a:r>
            <a:r>
              <a:rPr lang="zh-CN" sz="32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</a:t>
            </a:r>
            <a:endParaRPr lang="en-US" altLang="zh-CN" sz="3200" b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73355" fontAlgn="auto">
              <a:lnSpc>
                <a:spcPct val="200000"/>
              </a:lnSpc>
            </a:pPr>
            <a:r>
              <a:rPr lang="zh-CN" sz="32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sz="3200" b="0">
                <a:latin typeface="Times New Roman" panose="02020603050405020304" pitchFamily="18" charset="0"/>
                <a:cs typeface="Times New Roman" panose="02020603050405020304" pitchFamily="18" charset="0"/>
              </a:rPr>
              <a:t>．糖类、蛋白质、脂肪是人体内基本的有机</a:t>
            </a:r>
            <a:r>
              <a:rPr lang="zh-CN" sz="32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物</a:t>
            </a:r>
            <a:endParaRPr lang="en-US" altLang="zh-CN" sz="3200" b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73355" fontAlgn="auto">
              <a:lnSpc>
                <a:spcPct val="200000"/>
              </a:lnSpc>
            </a:pPr>
            <a:r>
              <a:rPr lang="zh-CN" sz="32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sz="3200" b="0">
                <a:latin typeface="Times New Roman" panose="02020603050405020304" pitchFamily="18" charset="0"/>
                <a:cs typeface="Times New Roman" panose="02020603050405020304" pitchFamily="18" charset="0"/>
              </a:rPr>
              <a:t>．废旧轮胎没有回收价值，可以直接烧掉</a:t>
            </a:r>
            <a:r>
              <a:rPr lang="en-US" sz="3200" b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3200" b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73355" fontAlgn="auto">
              <a:lnSpc>
                <a:spcPct val="200000"/>
              </a:lnSpc>
            </a:pPr>
            <a:r>
              <a:rPr lang="zh-CN" sz="32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CN" sz="3200" b="0">
                <a:latin typeface="Times New Roman" panose="02020603050405020304" pitchFamily="18" charset="0"/>
                <a:cs typeface="Times New Roman" panose="02020603050405020304" pitchFamily="18" charset="0"/>
              </a:rPr>
              <a:t>．可利用乙炔和氧气燃烧产生的氧炔焰焊接和切割金</a:t>
            </a:r>
            <a:r>
              <a:rPr lang="zh-CN" sz="32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属</a:t>
            </a:r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5446469" y="621606"/>
            <a:ext cx="481222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</a:t>
            </a:r>
            <a:endParaRPr lang="en-US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8" name="TextBox 26"/>
          <p:cNvSpPr txBox="1"/>
          <p:nvPr>
            <p:custDataLst>
              <p:tags r:id="rId3"/>
            </p:custDataLst>
          </p:nvPr>
        </p:nvSpPr>
        <p:spPr>
          <a:xfrm>
            <a:off x="536575" y="517355"/>
            <a:ext cx="8607425" cy="2677652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 lvl="0" algn="just" defTabSz="1219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某牛仔裤标签如图所示，下列说法不正确的是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(         )</a:t>
            </a:r>
            <a:endParaRPr lang="en-US" altLang="zh-C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1219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棉纤维透气性好       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1219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聚酯纤维是合成纤维 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1219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合成纤维耐磨性较差         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1219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用灼烧的方法可区分棉纤维与聚酯纤维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8200157" y="517355"/>
            <a:ext cx="477441" cy="482204"/>
          </a:xfrm>
          <a:prstGeom prst="rect">
            <a:avLst/>
          </a:prstGeom>
          <a:noFill/>
          <a:ln w="25400">
            <a:noFill/>
          </a:ln>
        </p:spPr>
        <p:txBody>
          <a:bodyPr lIns="91437" tIns="45718" rIns="91437" bIns="45718" anchor="t"/>
          <a:lstStyle/>
          <a:p>
            <a:pPr marL="0" marR="0" lvl="0" indent="0" algn="ctr" defTabSz="12192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0" lang="zh-CN" altLang="zh-CN" sz="280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7867648" y="1302000"/>
            <a:ext cx="3087697" cy="1384990"/>
          </a:xfrm>
          <a:prstGeom prst="rect">
            <a:avLst/>
          </a:prstGeom>
          <a:solidFill>
            <a:schemeClr val="accent5"/>
          </a:solidFill>
          <a:ln w="19050">
            <a:solidFill>
              <a:schemeClr val="tx1"/>
            </a:solidFill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棉                     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82%</a:t>
            </a:r>
            <a:endParaRPr lang="en-US" altLang="zh-C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聚酯纤维         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12%</a:t>
            </a:r>
            <a:endParaRPr lang="en-US" altLang="zh-C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氨纶                  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6%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36575" y="3471635"/>
            <a:ext cx="10879570" cy="265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280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下列有关环境保护问题的叙述中错误的是</a:t>
            </a:r>
            <a:r>
              <a:rPr lang="en-US" altLang="zh-CN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          )</a:t>
            </a:r>
            <a:endParaRPr lang="zh-CN" altLang="en-US" sz="28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．乱扔塑料袋、泡沫快餐盒，会造成白色污染</a:t>
            </a:r>
            <a:endParaRPr lang="zh-CN" altLang="en-US" sz="28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．城市一般能见度较低，主要是烟雾和粉尘污染所致</a:t>
            </a:r>
            <a:endParaRPr lang="zh-CN" altLang="en-US" sz="28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．公园里大理石雕塑被腐蚀，是温室效应所致</a:t>
            </a:r>
            <a:endParaRPr lang="zh-CN" altLang="en-US" sz="28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lang="zh-CN" altLang="en-US"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．不合格装饰材料中所含的甲醛、苯等致癌物质，会导致室内污染</a:t>
            </a:r>
            <a:endParaRPr lang="zh-CN" altLang="en-US" sz="28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TextBox 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637273" y="3479515"/>
            <a:ext cx="460749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/>
                <a:ea typeface="等线" panose="02010600030101010101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tags/tag1.xml><?xml version="1.0" encoding="utf-8"?>
<p:tagLst xmlns:p="http://schemas.openxmlformats.org/presentationml/2006/main">
  <p:tag name="AS_UNIQUEID" val="1520"/>
</p:tagLst>
</file>

<file path=ppt/tags/tag2.xml><?xml version="1.0" encoding="utf-8"?>
<p:tagLst xmlns:p="http://schemas.openxmlformats.org/presentationml/2006/main">
  <p:tag name="AS_UNIQUEID" val="1097"/>
</p:tagLst>
</file>

<file path=ppt/tags/tag3.xml><?xml version="1.0" encoding="utf-8"?>
<p:tagLst xmlns:p="http://schemas.openxmlformats.org/presentationml/2006/main">
  <p:tag name="AS_UNIQUEID" val="1098"/>
</p:tagLst>
</file>

<file path=ppt/tags/tag4.xml><?xml version="1.0" encoding="utf-8"?>
<p:tagLst xmlns:p="http://schemas.openxmlformats.org/presentationml/2006/main">
  <p:tag name="AS_UNIQUEID" val="1099"/>
</p:tagLst>
</file>

<file path=ppt/tags/tag5.xml><?xml version="1.0" encoding="utf-8"?>
<p:tagLst xmlns:p="http://schemas.openxmlformats.org/presentationml/2006/main">
  <p:tag name="AS_UNIQUEID" val="1100"/>
</p:tagLst>
</file>

<file path=ppt/tags/tag6.xml><?xml version="1.0" encoding="utf-8"?>
<p:tagLst xmlns:p="http://schemas.openxmlformats.org/presentationml/2006/main">
  <p:tag name="AS_UNIQUEID" val="1101"/>
</p:tagLst>
</file>

<file path=ppt/tags/tag7.xml><?xml version="1.0" encoding="utf-8"?>
<p:tagLst xmlns:p="http://schemas.openxmlformats.org/presentationml/2006/main">
  <p:tag name="AS_UNIQUEID" val="1521"/>
</p:tagLst>
</file>

<file path=ppt/tags/tag8.xml><?xml version="1.0" encoding="utf-8"?>
<p:tagLst xmlns:p="http://schemas.openxmlformats.org/presentationml/2006/main">
  <p:tag name="AS_UNIQUEID" val="1103"/>
</p:tagLst>
</file>

<file path=ppt/tags/tag9.xml><?xml version="1.0" encoding="utf-8"?>
<p:tagLst xmlns:p="http://schemas.openxmlformats.org/presentationml/2006/main">
  <p:tag name="AS_UNIQUEID" val="1104"/>
</p:tagLst>
</file>

<file path=ppt/tags/tag10.xml><?xml version="1.0" encoding="utf-8"?>
<p:tagLst xmlns:p="http://schemas.openxmlformats.org/presentationml/2006/main">
  <p:tag name="AS_UNIQUEID" val="1105"/>
</p:tagLst>
</file>

<file path=ppt/tags/tag11.xml><?xml version="1.0" encoding="utf-8"?>
<p:tagLst xmlns:p="http://schemas.openxmlformats.org/presentationml/2006/main">
  <p:tag name="AS_UNIQUEID" val="1106"/>
</p:tagLst>
</file>

<file path=ppt/tags/tag12.xml><?xml version="1.0" encoding="utf-8"?>
<p:tagLst xmlns:p="http://schemas.openxmlformats.org/presentationml/2006/main">
  <p:tag name="AS_UNIQUEID" val="1107"/>
</p:tagLst>
</file>

<file path=ppt/tags/tag13.xml><?xml version="1.0" encoding="utf-8"?>
<p:tagLst xmlns:p="http://schemas.openxmlformats.org/presentationml/2006/main">
  <p:tag name="AS_UNIQUEID" val="1522"/>
</p:tagLst>
</file>

<file path=ppt/tags/tag14.xml><?xml version="1.0" encoding="utf-8"?>
<p:tagLst xmlns:p="http://schemas.openxmlformats.org/presentationml/2006/main">
  <p:tag name="AS_UNIQUEID" val="1109"/>
</p:tagLst>
</file>

<file path=ppt/tags/tag15.xml><?xml version="1.0" encoding="utf-8"?>
<p:tagLst xmlns:p="http://schemas.openxmlformats.org/presentationml/2006/main">
  <p:tag name="AS_UNIQUEID" val="1110"/>
</p:tagLst>
</file>

<file path=ppt/tags/tag16.xml><?xml version="1.0" encoding="utf-8"?>
<p:tagLst xmlns:p="http://schemas.openxmlformats.org/presentationml/2006/main">
  <p:tag name="AS_UNIQUEID" val="1111"/>
</p:tagLst>
</file>

<file path=ppt/tags/tag17.xml><?xml version="1.0" encoding="utf-8"?>
<p:tagLst xmlns:p="http://schemas.openxmlformats.org/presentationml/2006/main">
  <p:tag name="AS_UNIQUEID" val="1112"/>
</p:tagLst>
</file>

<file path=ppt/tags/tag18.xml><?xml version="1.0" encoding="utf-8"?>
<p:tagLst xmlns:p="http://schemas.openxmlformats.org/presentationml/2006/main">
  <p:tag name="AS_UNIQUEID" val="1113"/>
</p:tagLst>
</file>

<file path=ppt/tags/tag19.xml><?xml version="1.0" encoding="utf-8"?>
<p:tagLst xmlns:p="http://schemas.openxmlformats.org/presentationml/2006/main">
  <p:tag name="AS_UNIQUEID" val="1523"/>
</p:tagLst>
</file>

<file path=ppt/tags/tag20.xml><?xml version="1.0" encoding="utf-8"?>
<p:tagLst xmlns:p="http://schemas.openxmlformats.org/presentationml/2006/main">
  <p:tag name="AS_UNIQUEID" val="1115"/>
</p:tagLst>
</file>

<file path=ppt/tags/tag21.xml><?xml version="1.0" encoding="utf-8"?>
<p:tagLst xmlns:p="http://schemas.openxmlformats.org/presentationml/2006/main">
  <p:tag name="AS_UNIQUEID" val="1116"/>
</p:tagLst>
</file>

<file path=ppt/tags/tag22.xml><?xml version="1.0" encoding="utf-8"?>
<p:tagLst xmlns:p="http://schemas.openxmlformats.org/presentationml/2006/main">
  <p:tag name="AS_UNIQUEID" val="1117"/>
</p:tagLst>
</file>

<file path=ppt/tags/tag23.xml><?xml version="1.0" encoding="utf-8"?>
<p:tagLst xmlns:p="http://schemas.openxmlformats.org/presentationml/2006/main">
  <p:tag name="AS_UNIQUEID" val="1118"/>
</p:tagLst>
</file>

<file path=ppt/tags/tag24.xml><?xml version="1.0" encoding="utf-8"?>
<p:tagLst xmlns:p="http://schemas.openxmlformats.org/presentationml/2006/main">
  <p:tag name="AS_UNIQUEID" val="1119"/>
</p:tagLst>
</file>

<file path=ppt/tags/tag25.xml><?xml version="1.0" encoding="utf-8"?>
<p:tagLst xmlns:p="http://schemas.openxmlformats.org/presentationml/2006/main">
  <p:tag name="AS_UNIQUEID" val="1120"/>
</p:tagLst>
</file>

<file path=ppt/tags/tag26.xml><?xml version="1.0" encoding="utf-8"?>
<p:tagLst xmlns:p="http://schemas.openxmlformats.org/presentationml/2006/main">
  <p:tag name="AS_UNIQUEID" val="1524"/>
</p:tagLst>
</file>

<file path=ppt/tags/tag27.xml><?xml version="1.0" encoding="utf-8"?>
<p:tagLst xmlns:p="http://schemas.openxmlformats.org/presentationml/2006/main">
  <p:tag name="AS_UNIQUEID" val="1122"/>
</p:tagLst>
</file>

<file path=ppt/tags/tag28.xml><?xml version="1.0" encoding="utf-8"?>
<p:tagLst xmlns:p="http://schemas.openxmlformats.org/presentationml/2006/main">
  <p:tag name="AS_UNIQUEID" val="1123"/>
</p:tagLst>
</file>

<file path=ppt/tags/tag29.xml><?xml version="1.0" encoding="utf-8"?>
<p:tagLst xmlns:p="http://schemas.openxmlformats.org/presentationml/2006/main">
  <p:tag name="AS_UNIQUEID" val="1124"/>
</p:tagLst>
</file>

<file path=ppt/tags/tag30.xml><?xml version="1.0" encoding="utf-8"?>
<p:tagLst xmlns:p="http://schemas.openxmlformats.org/presentationml/2006/main">
  <p:tag name="AS_UNIQUEID" val="1125"/>
</p:tagLst>
</file>

<file path=ppt/tags/tag31.xml><?xml version="1.0" encoding="utf-8"?>
<p:tagLst xmlns:p="http://schemas.openxmlformats.org/presentationml/2006/main">
  <p:tag name="AS_UNIQUEID" val="1126"/>
</p:tagLst>
</file>

<file path=ppt/tags/tag32.xml><?xml version="1.0" encoding="utf-8"?>
<p:tagLst xmlns:p="http://schemas.openxmlformats.org/presentationml/2006/main">
  <p:tag name="AS_UNIQUEID" val="1127"/>
</p:tagLst>
</file>

<file path=ppt/tags/tag33.xml><?xml version="1.0" encoding="utf-8"?>
<p:tagLst xmlns:p="http://schemas.openxmlformats.org/presentationml/2006/main">
  <p:tag name="AS_UNIQUEID" val="1128"/>
</p:tagLst>
</file>

<file path=ppt/tags/tag34.xml><?xml version="1.0" encoding="utf-8"?>
<p:tagLst xmlns:p="http://schemas.openxmlformats.org/presentationml/2006/main">
  <p:tag name="AS_UNIQUEID" val="1129"/>
</p:tagLst>
</file>

<file path=ppt/tags/tag35.xml><?xml version="1.0" encoding="utf-8"?>
<p:tagLst xmlns:p="http://schemas.openxmlformats.org/presentationml/2006/main">
  <p:tag name="AS_UNIQUEID" val="1525"/>
</p:tagLst>
</file>

<file path=ppt/tags/tag36.xml><?xml version="1.0" encoding="utf-8"?>
<p:tagLst xmlns:p="http://schemas.openxmlformats.org/presentationml/2006/main">
  <p:tag name="AS_UNIQUEID" val="1131"/>
</p:tagLst>
</file>

<file path=ppt/tags/tag37.xml><?xml version="1.0" encoding="utf-8"?>
<p:tagLst xmlns:p="http://schemas.openxmlformats.org/presentationml/2006/main">
  <p:tag name="AS_UNIQUEID" val="1132"/>
</p:tagLst>
</file>

<file path=ppt/tags/tag38.xml><?xml version="1.0" encoding="utf-8"?>
<p:tagLst xmlns:p="http://schemas.openxmlformats.org/presentationml/2006/main">
  <p:tag name="AS_UNIQUEID" val="1133"/>
</p:tagLst>
</file>

<file path=ppt/tags/tag39.xml><?xml version="1.0" encoding="utf-8"?>
<p:tagLst xmlns:p="http://schemas.openxmlformats.org/presentationml/2006/main">
  <p:tag name="AS_UNIQUEID" val="1134"/>
</p:tagLst>
</file>

<file path=ppt/tags/tag40.xml><?xml version="1.0" encoding="utf-8"?>
<p:tagLst xmlns:p="http://schemas.openxmlformats.org/presentationml/2006/main">
  <p:tag name="AS_UNIQUEID" val="1526"/>
</p:tagLst>
</file>

<file path=ppt/tags/tag41.xml><?xml version="1.0" encoding="utf-8"?>
<p:tagLst xmlns:p="http://schemas.openxmlformats.org/presentationml/2006/main">
  <p:tag name="AS_UNIQUEID" val="1136"/>
</p:tagLst>
</file>

<file path=ppt/tags/tag42.xml><?xml version="1.0" encoding="utf-8"?>
<p:tagLst xmlns:p="http://schemas.openxmlformats.org/presentationml/2006/main">
  <p:tag name="AS_UNIQUEID" val="1137"/>
</p:tagLst>
</file>

<file path=ppt/tags/tag43.xml><?xml version="1.0" encoding="utf-8"?>
<p:tagLst xmlns:p="http://schemas.openxmlformats.org/presentationml/2006/main">
  <p:tag name="AS_UNIQUEID" val="1138"/>
</p:tagLst>
</file>

<file path=ppt/tags/tag44.xml><?xml version="1.0" encoding="utf-8"?>
<p:tagLst xmlns:p="http://schemas.openxmlformats.org/presentationml/2006/main">
  <p:tag name="AS_UNIQUEID" val="1527"/>
</p:tagLst>
</file>

<file path=ppt/tags/tag45.xml><?xml version="1.0" encoding="utf-8"?>
<p:tagLst xmlns:p="http://schemas.openxmlformats.org/presentationml/2006/main">
  <p:tag name="AS_UNIQUEID" val="1140"/>
</p:tagLst>
</file>

<file path=ppt/tags/tag46.xml><?xml version="1.0" encoding="utf-8"?>
<p:tagLst xmlns:p="http://schemas.openxmlformats.org/presentationml/2006/main">
  <p:tag name="AS_UNIQUEID" val="1141"/>
</p:tagLst>
</file>

<file path=ppt/tags/tag47.xml><?xml version="1.0" encoding="utf-8"?>
<p:tagLst xmlns:p="http://schemas.openxmlformats.org/presentationml/2006/main">
  <p:tag name="AS_UNIQUEID" val="1142"/>
</p:tagLst>
</file>

<file path=ppt/tags/tag48.xml><?xml version="1.0" encoding="utf-8"?>
<p:tagLst xmlns:p="http://schemas.openxmlformats.org/presentationml/2006/main">
  <p:tag name="AS_UNIQUEID" val="1143"/>
</p:tagLst>
</file>

<file path=ppt/tags/tag49.xml><?xml version="1.0" encoding="utf-8"?>
<p:tagLst xmlns:p="http://schemas.openxmlformats.org/presentationml/2006/main">
  <p:tag name="AS_UNIQUEID" val="1144"/>
</p:tagLst>
</file>

<file path=ppt/tags/tag50.xml><?xml version="1.0" encoding="utf-8"?>
<p:tagLst xmlns:p="http://schemas.openxmlformats.org/presentationml/2006/main">
  <p:tag name="AS_UNIQUEID" val="1145"/>
</p:tagLst>
</file>

<file path=ppt/tags/tag51.xml><?xml version="1.0" encoding="utf-8"?>
<p:tagLst xmlns:p="http://schemas.openxmlformats.org/presentationml/2006/main">
  <p:tag name="AS_UNIQUEID" val="1528"/>
</p:tagLst>
</file>

<file path=ppt/tags/tag52.xml><?xml version="1.0" encoding="utf-8"?>
<p:tagLst xmlns:p="http://schemas.openxmlformats.org/presentationml/2006/main">
  <p:tag name="AS_UNIQUEID" val="1147"/>
</p:tagLst>
</file>

<file path=ppt/tags/tag53.xml><?xml version="1.0" encoding="utf-8"?>
<p:tagLst xmlns:p="http://schemas.openxmlformats.org/presentationml/2006/main">
  <p:tag name="AS_UNIQUEID" val="1148"/>
</p:tagLst>
</file>

<file path=ppt/tags/tag54.xml><?xml version="1.0" encoding="utf-8"?>
<p:tagLst xmlns:p="http://schemas.openxmlformats.org/presentationml/2006/main">
  <p:tag name="AS_UNIQUEID" val="1149"/>
</p:tagLst>
</file>

<file path=ppt/tags/tag55.xml><?xml version="1.0" encoding="utf-8"?>
<p:tagLst xmlns:p="http://schemas.openxmlformats.org/presentationml/2006/main">
  <p:tag name="AS_UNIQUEID" val="1150"/>
</p:tagLst>
</file>

<file path=ppt/tags/tag56.xml><?xml version="1.0" encoding="utf-8"?>
<p:tagLst xmlns:p="http://schemas.openxmlformats.org/presentationml/2006/main">
  <p:tag name="AS_UNIQUEID" val="1151"/>
</p:tagLst>
</file>

<file path=ppt/tags/tag57.xml><?xml version="1.0" encoding="utf-8"?>
<p:tagLst xmlns:p="http://schemas.openxmlformats.org/presentationml/2006/main">
  <p:tag name="AS_UNIQUEID" val="1152"/>
</p:tagLst>
</file>

<file path=ppt/tags/tag58.xml><?xml version="1.0" encoding="utf-8"?>
<p:tagLst xmlns:p="http://schemas.openxmlformats.org/presentationml/2006/main">
  <p:tag name="AS_UNIQUEID" val="1529"/>
</p:tagLst>
</file>

<file path=ppt/tags/tag59.xml><?xml version="1.0" encoding="utf-8"?>
<p:tagLst xmlns:p="http://schemas.openxmlformats.org/presentationml/2006/main">
  <p:tag name="AS_UNIQUEID" val="1154"/>
</p:tagLst>
</file>

<file path=ppt/tags/tag60.xml><?xml version="1.0" encoding="utf-8"?>
<p:tagLst xmlns:p="http://schemas.openxmlformats.org/presentationml/2006/main">
  <p:tag name="AS_UNIQUEID" val="1155"/>
</p:tagLst>
</file>

<file path=ppt/tags/tag61.xml><?xml version="1.0" encoding="utf-8"?>
<p:tagLst xmlns:p="http://schemas.openxmlformats.org/presentationml/2006/main">
  <p:tag name="AS_UNIQUEID" val="1156"/>
</p:tagLst>
</file>

<file path=ppt/tags/tag62.xml><?xml version="1.0" encoding="utf-8"?>
<p:tagLst xmlns:p="http://schemas.openxmlformats.org/presentationml/2006/main">
  <p:tag name="AS_UNIQUEID" val="1157"/>
</p:tagLst>
</file>

<file path=ppt/tags/tag63.xml><?xml version="1.0" encoding="utf-8"?>
<p:tagLst xmlns:p="http://schemas.openxmlformats.org/presentationml/2006/main">
  <p:tag name="AS_UNIQUEID" val="1158"/>
</p:tagLst>
</file>

<file path=ppt/tags/tag64.xml><?xml version="1.0" encoding="utf-8"?>
<p:tagLst xmlns:p="http://schemas.openxmlformats.org/presentationml/2006/main">
  <p:tag name="AS_UNIQUEID" val="1530"/>
</p:tagLst>
</file>

<file path=ppt/tags/tag65.xml><?xml version="1.0" encoding="utf-8"?>
<p:tagLst xmlns:p="http://schemas.openxmlformats.org/presentationml/2006/main">
  <p:tag name="AS_UNIQUEID" val="1160"/>
</p:tagLst>
</file>

<file path=ppt/tags/tag66.xml><?xml version="1.0" encoding="utf-8"?>
<p:tagLst xmlns:p="http://schemas.openxmlformats.org/presentationml/2006/main">
  <p:tag name="AS_UNIQUEID" val="1161"/>
</p:tagLst>
</file>

<file path=ppt/tags/tag67.xml><?xml version="1.0" encoding="utf-8"?>
<p:tagLst xmlns:p="http://schemas.openxmlformats.org/presentationml/2006/main">
  <p:tag name="AS_UNIQUEID" val="1162"/>
</p:tagLst>
</file>

<file path=ppt/tags/tag68.xml><?xml version="1.0" encoding="utf-8"?>
<p:tagLst xmlns:p="http://schemas.openxmlformats.org/presentationml/2006/main">
  <p:tag name="AS_UNIQUEID" val="1163"/>
</p:tagLst>
</file>

<file path=ppt/tags/tag69.xml><?xml version="1.0" encoding="utf-8"?>
<p:tagLst xmlns:p="http://schemas.openxmlformats.org/presentationml/2006/main">
  <p:tag name="AS_UNIQUEID" val="1164"/>
</p:tagLst>
</file>

<file path=ppt/tags/tag70.xml><?xml version="1.0" encoding="utf-8"?>
<p:tagLst xmlns:p="http://schemas.openxmlformats.org/presentationml/2006/main">
  <p:tag name="AS_UNIQUEID" val="1531"/>
</p:tagLst>
</file>

<file path=ppt/tags/tag71.xml><?xml version="1.0" encoding="utf-8"?>
<p:tagLst xmlns:p="http://schemas.openxmlformats.org/presentationml/2006/main">
  <p:tag name="AS_UNIQUEID" val="1532"/>
</p:tagLst>
</file>

<file path=ppt/tags/tag72.xml><?xml version="1.0" encoding="utf-8"?>
<p:tagLst xmlns:p="http://schemas.openxmlformats.org/presentationml/2006/main">
  <p:tag name="AS_UNIQUEID" val="1242"/>
</p:tagLst>
</file>

<file path=ppt/tags/tag73.xml><?xml version="1.0" encoding="utf-8"?>
<p:tagLst xmlns:p="http://schemas.openxmlformats.org/presentationml/2006/main">
  <p:tag name="AS_UNIQUEID" val="1243"/>
</p:tagLst>
</file>

<file path=ppt/tags/tag74.xml><?xml version="1.0" encoding="utf-8"?>
<p:tagLst xmlns:p="http://schemas.openxmlformats.org/presentationml/2006/main">
  <p:tag name="AS_UNIQUEID" val="1244"/>
</p:tagLst>
</file>

<file path=ppt/tags/tag75.xml><?xml version="1.0" encoding="utf-8"?>
<p:tagLst xmlns:p="http://schemas.openxmlformats.org/presentationml/2006/main">
  <p:tag name="AS_UNIQUEID" val="1533"/>
</p:tagLst>
</file>

<file path=ppt/tags/tag76.xml><?xml version="1.0" encoding="utf-8"?>
<p:tagLst xmlns:p="http://schemas.openxmlformats.org/presentationml/2006/main">
  <p:tag name="AS_UNIQUEID" val="1534"/>
</p:tagLst>
</file>

<file path=ppt/tags/tag77.xml><?xml version="1.0" encoding="utf-8"?>
<p:tagLst xmlns:p="http://schemas.openxmlformats.org/presentationml/2006/main">
  <p:tag name="AS_UNIQUEID" val="1253"/>
</p:tagLst>
</file>

<file path=ppt/tags/tag78.xml><?xml version="1.0" encoding="utf-8"?>
<p:tagLst xmlns:p="http://schemas.openxmlformats.org/presentationml/2006/main">
  <p:tag name="AS_UNIQUEID" val="1254"/>
</p:tagLst>
</file>

<file path=ppt/tags/tag79.xml><?xml version="1.0" encoding="utf-8"?>
<p:tagLst xmlns:p="http://schemas.openxmlformats.org/presentationml/2006/main">
  <p:tag name="AS_UNIQUEID" val="1255"/>
</p:tagLst>
</file>

<file path=ppt/tags/tag80.xml><?xml version="1.0" encoding="utf-8"?>
<p:tagLst xmlns:p="http://schemas.openxmlformats.org/presentationml/2006/main">
  <p:tag name="AS_UNIQUEID" val="1256"/>
</p:tagLst>
</file>

<file path=ppt/tags/tag81.xml><?xml version="1.0" encoding="utf-8"?>
<p:tagLst xmlns:p="http://schemas.openxmlformats.org/presentationml/2006/main">
  <p:tag name="AS_UNIQUEID" val="1257"/>
</p:tagLst>
</file>

<file path=ppt/tags/tag82.xml><?xml version="1.0" encoding="utf-8"?>
<p:tagLst xmlns:p="http://schemas.openxmlformats.org/presentationml/2006/main">
  <p:tag name="AS_UNIQUEID" val="1258"/>
</p:tagLst>
</file>

<file path=ppt/tags/tag83.xml><?xml version="1.0" encoding="utf-8"?>
<p:tagLst xmlns:p="http://schemas.openxmlformats.org/presentationml/2006/main">
  <p:tag name="AS_UNIQUEID" val="1535"/>
</p:tagLst>
</file>

<file path=ppt/tags/tag84.xml><?xml version="1.0" encoding="utf-8"?>
<p:tagLst xmlns:p="http://schemas.openxmlformats.org/presentationml/2006/main">
  <p:tag name="AS_UNIQUEID" val="1260"/>
</p:tagLst>
</file>

<file path=ppt/tags/tag85.xml><?xml version="1.0" encoding="utf-8"?>
<p:tagLst xmlns:p="http://schemas.openxmlformats.org/presentationml/2006/main">
  <p:tag name="AS_UNIQUEID" val="1261"/>
</p:tagLst>
</file>

<file path=ppt/tags/tag86.xml><?xml version="1.0" encoding="utf-8"?>
<p:tagLst xmlns:p="http://schemas.openxmlformats.org/presentationml/2006/main">
  <p:tag name="AS_UNIQUEID" val="1262"/>
</p:tagLst>
</file>

<file path=ppt/tags/tag87.xml><?xml version="1.0" encoding="utf-8"?>
<p:tagLst xmlns:p="http://schemas.openxmlformats.org/presentationml/2006/main">
  <p:tag name="AS_UNIQUEID" val="1263"/>
</p:tagLst>
</file>

<file path=ppt/tags/tag88.xml><?xml version="1.0" encoding="utf-8"?>
<p:tagLst xmlns:p="http://schemas.openxmlformats.org/presentationml/2006/main">
  <p:tag name="AS_UNIQUEID" val="1264"/>
</p:tagLst>
</file>

<file path=ppt/tags/tag89.xml><?xml version="1.0" encoding="utf-8"?>
<p:tagLst xmlns:p="http://schemas.openxmlformats.org/presentationml/2006/main">
  <p:tag name="AS_UNIQUEID" val="1265"/>
</p:tagLst>
</file>

<file path=ppt/tags/tag90.xml><?xml version="1.0" encoding="utf-8"?>
<p:tagLst xmlns:p="http://schemas.openxmlformats.org/presentationml/2006/main">
  <p:tag name="AS_UNIQUEID" val="1266"/>
</p:tagLst>
</file>

<file path=ppt/tags/tag91.xml><?xml version="1.0" encoding="utf-8"?>
<p:tagLst xmlns:p="http://schemas.openxmlformats.org/presentationml/2006/main">
  <p:tag name="AS_UNIQUEID" val="1267"/>
</p:tagLst>
</file>

<file path=ppt/tags/tag92.xml><?xml version="1.0" encoding="utf-8"?>
<p:tagLst xmlns:p="http://schemas.openxmlformats.org/presentationml/2006/main">
  <p:tag name="AS_UNIQUEID" val="1268"/>
</p:tagLst>
</file>

<file path=ppt/tags/tag93.xml><?xml version="1.0" encoding="utf-8"?>
<p:tagLst xmlns:p="http://schemas.openxmlformats.org/presentationml/2006/main">
  <p:tag name="AS_UNIQUEID" val="1269"/>
</p:tagLst>
</file>

<file path=ppt/tags/tag94.xml><?xml version="1.0" encoding="utf-8"?>
<p:tagLst xmlns:p="http://schemas.openxmlformats.org/presentationml/2006/main">
  <p:tag name="AS_UNIQUEID" val="1270"/>
</p:tagLst>
</file>

<file path=ppt/tags/tag95.xml><?xml version="1.0" encoding="utf-8"?>
<p:tagLst xmlns:p="http://schemas.openxmlformats.org/presentationml/2006/main">
  <p:tag name="AS_UNIQUEID" val="1271"/>
</p:tagLst>
</file>

<file path=ppt/tags/tag96.xml><?xml version="1.0" encoding="utf-8"?>
<p:tagLst xmlns:p="http://schemas.openxmlformats.org/presentationml/2006/main">
  <p:tag name="AS_UNIQUEID" val="1272"/>
</p:tagLst>
</file>

<file path=ppt/tags/tag97.xml><?xml version="1.0" encoding="utf-8"?>
<p:tagLst xmlns:p="http://schemas.openxmlformats.org/presentationml/2006/main">
  <p:tag name="AS_UNIQUEID" val="1273"/>
</p:tagLst>
</file>

<file path=ppt/tags/tag98.xml><?xml version="1.0" encoding="utf-8"?>
<p:tagLst xmlns:p="http://schemas.openxmlformats.org/presentationml/2006/main">
  <p:tag name="AS_UNIQUEID" val="1274"/>
</p:tagLst>
</file>

<file path=ppt/tags/tag99.xml><?xml version="1.0" encoding="utf-8"?>
<p:tagLst xmlns:p="http://schemas.openxmlformats.org/presentationml/2006/main">
  <p:tag name="AS_UNIQUEID" val="1275"/>
  <p:tag name="KSO_WM_UNIT_LINE_FILL_TYPE" val="2"/>
  <p:tag name="KSO_WM_UNIT_LINE_FORE_SCHEMECOLOR_INDEX" val="14"/>
  <p:tag name="KSO_WM_UNIT_LINE_FORE_SCHEMECOLOR_INDEX_BRIGHTNESS" val="-0.05"/>
  <p:tag name="KSO_WM_UNIT_TEXT_FILL_FORE_SCHEMECOLOR_INDEX" val="13"/>
  <p:tag name="KSO_WM_UNIT_TEXT_FILL_FORE_SCHEMECOLOR_INDEX_BRIGHTNESS" val="0"/>
  <p:tag name="KSO_WM_UNIT_TEXT_FILL_TYPE" val="1"/>
</p:tagLst>
</file>

<file path=ppt/tags/tag100.xml><?xml version="1.0" encoding="utf-8"?>
<p:tagLst xmlns:p="http://schemas.openxmlformats.org/presentationml/2006/main">
  <p:tag name="AS_UNIQUEID" val="1276"/>
  <p:tag name="KSO_WM_UNIT_LINE_FILL_TYPE" val="2"/>
  <p:tag name="KSO_WM_UNIT_LINE_FORE_SCHEMECOLOR_INDEX" val="14"/>
  <p:tag name="KSO_WM_UNIT_LINE_FORE_SCHEMECOLOR_INDEX_BRIGHTNESS" val="-0.05"/>
  <p:tag name="KSO_WM_UNIT_TEXT_FILL_FORE_SCHEMECOLOR_INDEX" val="13"/>
  <p:tag name="KSO_WM_UNIT_TEXT_FILL_FORE_SCHEMECOLOR_INDEX_BRIGHTNESS" val="0"/>
  <p:tag name="KSO_WM_UNIT_TEXT_FILL_TYPE" val="1"/>
</p:tagLst>
</file>

<file path=ppt/tags/tag101.xml><?xml version="1.0" encoding="utf-8"?>
<p:tagLst xmlns:p="http://schemas.openxmlformats.org/presentationml/2006/main">
  <p:tag name="AS_UNIQUEID" val="1277"/>
  <p:tag name="KSO_WM_UNIT_LINE_FILL_TYPE" val="2"/>
  <p:tag name="KSO_WM_UNIT_LINE_FORE_SCHEMECOLOR_INDEX" val="14"/>
  <p:tag name="KSO_WM_UNIT_LINE_FORE_SCHEMECOLOR_INDEX_BRIGHTNESS" val="-0.05"/>
  <p:tag name="KSO_WM_UNIT_TEXT_FILL_FORE_SCHEMECOLOR_INDEX" val="13"/>
  <p:tag name="KSO_WM_UNIT_TEXT_FILL_FORE_SCHEMECOLOR_INDEX_BRIGHTNESS" val="0"/>
  <p:tag name="KSO_WM_UNIT_TEXT_FILL_TYPE" val="1"/>
</p:tagLst>
</file>

<file path=ppt/tags/tag102.xml><?xml version="1.0" encoding="utf-8"?>
<p:tagLst xmlns:p="http://schemas.openxmlformats.org/presentationml/2006/main">
  <p:tag name="AS_UNIQUEID" val="1278"/>
  <p:tag name="KSO_WM_UNIT_LINE_FILL_TYPE" val="2"/>
  <p:tag name="KSO_WM_UNIT_LINE_FORE_SCHEMECOLOR_INDEX" val="14"/>
  <p:tag name="KSO_WM_UNIT_LINE_FORE_SCHEMECOLOR_INDEX_BRIGHTNESS" val="-0.05"/>
  <p:tag name="KSO_WM_UNIT_TEXT_FILL_FORE_SCHEMECOLOR_INDEX" val="13"/>
  <p:tag name="KSO_WM_UNIT_TEXT_FILL_FORE_SCHEMECOLOR_INDEX_BRIGHTNESS" val="0"/>
  <p:tag name="KSO_WM_UNIT_TEXT_FILL_TYPE" val="1"/>
</p:tagLst>
</file>

<file path=ppt/tags/tag103.xml><?xml version="1.0" encoding="utf-8"?>
<p:tagLst xmlns:p="http://schemas.openxmlformats.org/presentationml/2006/main">
  <p:tag name="AS_UNIQUEID" val="1279"/>
  <p:tag name="KSO_WM_UNIT_LINE_FILL_TYPE" val="2"/>
  <p:tag name="KSO_WM_UNIT_LINE_FORE_SCHEMECOLOR_INDEX" val="14"/>
  <p:tag name="KSO_WM_UNIT_LINE_FORE_SCHEMECOLOR_INDEX_BRIGHTNESS" val="-0.05"/>
  <p:tag name="KSO_WM_UNIT_TEXT_FILL_FORE_SCHEMECOLOR_INDEX" val="13"/>
  <p:tag name="KSO_WM_UNIT_TEXT_FILL_FORE_SCHEMECOLOR_INDEX_BRIGHTNESS" val="0"/>
  <p:tag name="KSO_WM_UNIT_TEXT_FILL_TYPE" val="1"/>
</p:tagLst>
</file>

<file path=ppt/tags/tag104.xml><?xml version="1.0" encoding="utf-8"?>
<p:tagLst xmlns:p="http://schemas.openxmlformats.org/presentationml/2006/main">
  <p:tag name="AS_UNIQUEID" val="1280"/>
  <p:tag name="KSO_WM_UNIT_FILL_FORE_SCHEMECOLOR_INDEX" val="5"/>
  <p:tag name="KSO_WM_UNIT_FILL_FORE_SCHEMECOLOR_INDEX_BRIGHTNESS" val="0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105.xml><?xml version="1.0" encoding="utf-8"?>
<p:tagLst xmlns:p="http://schemas.openxmlformats.org/presentationml/2006/main">
  <p:tag name="AS_UNIQUEID" val="1281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106.xml><?xml version="1.0" encoding="utf-8"?>
<p:tagLst xmlns:p="http://schemas.openxmlformats.org/presentationml/2006/main">
  <p:tag name="AS_UNIQUEID" val="1282"/>
  <p:tag name="KSO_WM_UNIT_FILL_FORE_SCHEMECOLOR_INDEX" val="14"/>
  <p:tag name="KSO_WM_UNIT_FILL_FORE_SCHEMECOLOR_INDEX_BRIGHTNESS" val="-0.15"/>
  <p:tag name="KSO_WM_UNIT_FILL_TYPE" val="1"/>
  <p:tag name="KSO_WM_UNIT_LINE_FILL_TYPE" val="2"/>
  <p:tag name="KSO_WM_UNIT_LINE_FORE_SCHEMECOLOR_INDEX" val="14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107.xml><?xml version="1.0" encoding="utf-8"?>
<p:tagLst xmlns:p="http://schemas.openxmlformats.org/presentationml/2006/main">
  <p:tag name="AS_UNIQUEID" val="1283"/>
  <p:tag name="KSO_WM_UNIT_FILL_FORE_SCHEMECOLOR_INDEX" val="14"/>
  <p:tag name="KSO_WM_UNIT_FILL_FORE_SCHEMECOLOR_INDEX_BRIGHTNESS" val="-0.2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108.xml><?xml version="1.0" encoding="utf-8"?>
<p:tagLst xmlns:p="http://schemas.openxmlformats.org/presentationml/2006/main">
  <p:tag name="AS_UNIQUEID" val="1284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109.xml><?xml version="1.0" encoding="utf-8"?>
<p:tagLst xmlns:p="http://schemas.openxmlformats.org/presentationml/2006/main">
  <p:tag name="AS_UNIQUEID" val="1285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110.xml><?xml version="1.0" encoding="utf-8"?>
<p:tagLst xmlns:p="http://schemas.openxmlformats.org/presentationml/2006/main">
  <p:tag name="AS_UNIQUEID" val="1286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111.xml><?xml version="1.0" encoding="utf-8"?>
<p:tagLst xmlns:p="http://schemas.openxmlformats.org/presentationml/2006/main">
  <p:tag name="AS_UNIQUEID" val="1287"/>
  <p:tag name="KSO_WM_UNIT_FILL_FORE_SCHEMECOLOR_INDEX" val="14"/>
  <p:tag name="KSO_WM_UNIT_FILL_FORE_SCHEMECOLOR_INDEX_BRIGHTNESS" val="-0.2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112.xml><?xml version="1.0" encoding="utf-8"?>
<p:tagLst xmlns:p="http://schemas.openxmlformats.org/presentationml/2006/main">
  <p:tag name="AS_UNIQUEID" val="1288"/>
  <p:tag name="KSO_WM_UNIT_FILL_FORE_SCHEMECOLOR_INDEX" val="5"/>
  <p:tag name="KSO_WM_UNIT_FILL_FORE_SCHEMECOLOR_INDEX_BRIGHTNESS" val="0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113.xml><?xml version="1.0" encoding="utf-8"?>
<p:tagLst xmlns:p="http://schemas.openxmlformats.org/presentationml/2006/main">
  <p:tag name="AS_UNIQUEID" val="1289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114.xml><?xml version="1.0" encoding="utf-8"?>
<p:tagLst xmlns:p="http://schemas.openxmlformats.org/presentationml/2006/main">
  <p:tag name="AS_UNIQUEID" val="1290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115.xml><?xml version="1.0" encoding="utf-8"?>
<p:tagLst xmlns:p="http://schemas.openxmlformats.org/presentationml/2006/main">
  <p:tag name="AS_UNIQUEID" val="1291"/>
  <p:tag name="KSO_WM_UNIT_FILL_FORE_SCHEMECOLOR_INDEX" val="14"/>
  <p:tag name="KSO_WM_UNIT_FILL_FORE_SCHEMECOLOR_INDEX_BRIGHTNESS" val="-0.3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116.xml><?xml version="1.0" encoding="utf-8"?>
<p:tagLst xmlns:p="http://schemas.openxmlformats.org/presentationml/2006/main">
  <p:tag name="AS_UNIQUEID" val="1292"/>
  <p:tag name="KSO_WM_UNIT_FILL_FORE_SCHEMECOLOR_INDEX" val="14"/>
  <p:tag name="KSO_WM_UNIT_FILL_FORE_SCHEMECOLOR_INDEX_BRIGHTNESS" val="-0.15"/>
  <p:tag name="KSO_WM_UNIT_FILL_TYPE" val="1"/>
  <p:tag name="KSO_WM_UNIT_LINE_FILL_TYPE" val="2"/>
  <p:tag name="KSO_WM_UNIT_LINE_FORE_SCHEMECOLOR_INDEX" val="14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117.xml><?xml version="1.0" encoding="utf-8"?>
<p:tagLst xmlns:p="http://schemas.openxmlformats.org/presentationml/2006/main">
  <p:tag name="AS_UNIQUEID" val="1293"/>
</p:tagLst>
</file>

<file path=ppt/tags/tag118.xml><?xml version="1.0" encoding="utf-8"?>
<p:tagLst xmlns:p="http://schemas.openxmlformats.org/presentationml/2006/main">
  <p:tag name="AS_UNIQUEID" val="856"/>
</p:tagLst>
</file>

<file path=ppt/tags/tag119.xml><?xml version="1.0" encoding="utf-8"?>
<p:tagLst xmlns:p="http://schemas.openxmlformats.org/presentationml/2006/main">
  <p:tag name="AS_UNIQUEID" val="1294"/>
</p:tagLst>
</file>

<file path=ppt/tags/tag120.xml><?xml version="1.0" encoding="utf-8"?>
<p:tagLst xmlns:p="http://schemas.openxmlformats.org/presentationml/2006/main">
  <p:tag name="AS_UNIQUEID" val="1295"/>
</p:tagLst>
</file>

<file path=ppt/tags/tag121.xml><?xml version="1.0" encoding="utf-8"?>
<p:tagLst xmlns:p="http://schemas.openxmlformats.org/presentationml/2006/main">
  <p:tag name="AS_UNIQUEID" val="1296"/>
</p:tagLst>
</file>

<file path=ppt/tags/tag122.xml><?xml version="1.0" encoding="utf-8"?>
<p:tagLst xmlns:p="http://schemas.openxmlformats.org/presentationml/2006/main">
  <p:tag name="AS_UNIQUEID" val="114"/>
</p:tagLst>
</file>

<file path=ppt/tags/tag123.xml><?xml version="1.0" encoding="utf-8"?>
<p:tagLst xmlns:p="http://schemas.openxmlformats.org/presentationml/2006/main">
  <p:tag name="AS_UNIQUEID" val="1536"/>
</p:tagLst>
</file>

<file path=ppt/tags/tag124.xml><?xml version="1.0" encoding="utf-8"?>
<p:tagLst xmlns:p="http://schemas.openxmlformats.org/presentationml/2006/main">
  <p:tag name="AS_UNIQUEID" val="1298"/>
</p:tagLst>
</file>

<file path=ppt/tags/tag125.xml><?xml version="1.0" encoding="utf-8"?>
<p:tagLst xmlns:p="http://schemas.openxmlformats.org/presentationml/2006/main">
  <p:tag name="AS_UNIQUEID" val="859"/>
</p:tagLst>
</file>

<file path=ppt/tags/tag126.xml><?xml version="1.0" encoding="utf-8"?>
<p:tagLst xmlns:p="http://schemas.openxmlformats.org/presentationml/2006/main">
  <p:tag name="AS_UNIQUEID" val="1299"/>
</p:tagLst>
</file>

<file path=ppt/tags/tag127.xml><?xml version="1.0" encoding="utf-8"?>
<p:tagLst xmlns:p="http://schemas.openxmlformats.org/presentationml/2006/main">
  <p:tag name="AS_UNIQUEID" val="1300"/>
</p:tagLst>
</file>

<file path=ppt/tags/tag128.xml><?xml version="1.0" encoding="utf-8"?>
<p:tagLst xmlns:p="http://schemas.openxmlformats.org/presentationml/2006/main">
  <p:tag name="AS_UNIQUEID" val="1301"/>
</p:tagLst>
</file>

<file path=ppt/tags/tag129.xml><?xml version="1.0" encoding="utf-8"?>
<p:tagLst xmlns:p="http://schemas.openxmlformats.org/presentationml/2006/main">
  <p:tag name="AS_UNIQUEID" val="1302"/>
</p:tagLst>
</file>

<file path=ppt/tags/tag130.xml><?xml version="1.0" encoding="utf-8"?>
<p:tagLst xmlns:p="http://schemas.openxmlformats.org/presentationml/2006/main">
  <p:tag name="AS_UNIQUEID" val="440"/>
</p:tagLst>
</file>

<file path=ppt/tags/tag131.xml><?xml version="1.0" encoding="utf-8"?>
<p:tagLst xmlns:p="http://schemas.openxmlformats.org/presentationml/2006/main">
  <p:tag name="AS_UNIQUEID" val="1303"/>
</p:tagLst>
</file>

<file path=ppt/tags/tag132.xml><?xml version="1.0" encoding="utf-8"?>
<p:tagLst xmlns:p="http://schemas.openxmlformats.org/presentationml/2006/main">
  <p:tag name="AS_UNIQUEID" val="269"/>
</p:tagLst>
</file>

<file path=ppt/tags/tag133.xml><?xml version="1.0" encoding="utf-8"?>
<p:tagLst xmlns:p="http://schemas.openxmlformats.org/presentationml/2006/main">
  <p:tag name="AS_UNIQUEID" val="1304"/>
</p:tagLst>
</file>

<file path=ppt/tags/tag134.xml><?xml version="1.0" encoding="utf-8"?>
<p:tagLst xmlns:p="http://schemas.openxmlformats.org/presentationml/2006/main">
  <p:tag name="AS_UNIQUEID" val="1305"/>
</p:tagLst>
</file>

<file path=ppt/tags/tag135.xml><?xml version="1.0" encoding="utf-8"?>
<p:tagLst xmlns:p="http://schemas.openxmlformats.org/presentationml/2006/main">
  <p:tag name="AS_UNIQUEID" val="1537"/>
</p:tagLst>
</file>

<file path=ppt/tags/tag136.xml><?xml version="1.0" encoding="utf-8"?>
<p:tagLst xmlns:p="http://schemas.openxmlformats.org/presentationml/2006/main">
  <p:tag name="AS_UNIQUEID" val="1307"/>
</p:tagLst>
</file>

<file path=ppt/tags/tag137.xml><?xml version="1.0" encoding="utf-8"?>
<p:tagLst xmlns:p="http://schemas.openxmlformats.org/presentationml/2006/main">
  <p:tag name="AS_UNIQUEID" val="1308"/>
</p:tagLst>
</file>

<file path=ppt/tags/tag138.xml><?xml version="1.0" encoding="utf-8"?>
<p:tagLst xmlns:p="http://schemas.openxmlformats.org/presentationml/2006/main">
  <p:tag name="AS_UNIQUEID" val="1309"/>
</p:tagLst>
</file>

<file path=ppt/tags/tag139.xml><?xml version="1.0" encoding="utf-8"?>
<p:tagLst xmlns:p="http://schemas.openxmlformats.org/presentationml/2006/main">
  <p:tag name="AS_UNIQUEID" val="310"/>
</p:tagLst>
</file>

<file path=ppt/tags/tag140.xml><?xml version="1.0" encoding="utf-8"?>
<p:tagLst xmlns:p="http://schemas.openxmlformats.org/presentationml/2006/main">
  <p:tag name="AS_UNIQUEID" val="315"/>
</p:tagLst>
</file>

<file path=ppt/tags/tag141.xml><?xml version="1.0" encoding="utf-8"?>
<p:tagLst xmlns:p="http://schemas.openxmlformats.org/presentationml/2006/main">
  <p:tag name="AS_UNIQUEID" val="314"/>
</p:tagLst>
</file>

<file path=ppt/tags/tag142.xml><?xml version="1.0" encoding="utf-8"?>
<p:tagLst xmlns:p="http://schemas.openxmlformats.org/presentationml/2006/main">
  <p:tag name="AS_UNIQUEID" val="1310"/>
</p:tagLst>
</file>

<file path=ppt/tags/tag143.xml><?xml version="1.0" encoding="utf-8"?>
<p:tagLst xmlns:p="http://schemas.openxmlformats.org/presentationml/2006/main">
  <p:tag name="AS_UNIQUEID" val="1311"/>
</p:tagLst>
</file>

<file path=ppt/tags/tag144.xml><?xml version="1.0" encoding="utf-8"?>
<p:tagLst xmlns:p="http://schemas.openxmlformats.org/presentationml/2006/main">
  <p:tag name="AS_UNIQUEID" val="320"/>
</p:tagLst>
</file>

<file path=ppt/tags/tag145.xml><?xml version="1.0" encoding="utf-8"?>
<p:tagLst xmlns:p="http://schemas.openxmlformats.org/presentationml/2006/main">
  <p:tag name="AS_UNIQUEID" val="1538"/>
</p:tagLst>
</file>

<file path=ppt/tags/tag146.xml><?xml version="1.0" encoding="utf-8"?>
<p:tagLst xmlns:p="http://schemas.openxmlformats.org/presentationml/2006/main">
  <p:tag name="AS_UNIQUEID" val="1313"/>
</p:tagLst>
</file>

<file path=ppt/tags/tag147.xml><?xml version="1.0" encoding="utf-8"?>
<p:tagLst xmlns:p="http://schemas.openxmlformats.org/presentationml/2006/main">
  <p:tag name="AS_UNIQUEID" val="1314"/>
</p:tagLst>
</file>

<file path=ppt/tags/tag148.xml><?xml version="1.0" encoding="utf-8"?>
<p:tagLst xmlns:p="http://schemas.openxmlformats.org/presentationml/2006/main">
  <p:tag name="AS_UNIQUEID" val="658"/>
</p:tagLst>
</file>

<file path=ppt/tags/tag149.xml><?xml version="1.0" encoding="utf-8"?>
<p:tagLst xmlns:p="http://schemas.openxmlformats.org/presentationml/2006/main">
  <p:tag name="AS_UNIQUEID" val="659"/>
</p:tagLst>
</file>

<file path=ppt/tags/tag150.xml><?xml version="1.0" encoding="utf-8"?>
<p:tagLst xmlns:p="http://schemas.openxmlformats.org/presentationml/2006/main">
  <p:tag name="AS_UNIQUEID" val="660"/>
</p:tagLst>
</file>

<file path=ppt/tags/tag151.xml><?xml version="1.0" encoding="utf-8"?>
<p:tagLst xmlns:p="http://schemas.openxmlformats.org/presentationml/2006/main">
  <p:tag name="AS_UNIQUEID" val="661"/>
</p:tagLst>
</file>

<file path=ppt/tags/tag152.xml><?xml version="1.0" encoding="utf-8"?>
<p:tagLst xmlns:p="http://schemas.openxmlformats.org/presentationml/2006/main">
  <p:tag name="AS_UNIQUEID" val="662"/>
</p:tagLst>
</file>

<file path=ppt/tags/tag153.xml><?xml version="1.0" encoding="utf-8"?>
<p:tagLst xmlns:p="http://schemas.openxmlformats.org/presentationml/2006/main">
  <p:tag name="AS_UNIQUEID" val="663"/>
</p:tagLst>
</file>

<file path=ppt/tags/tag154.xml><?xml version="1.0" encoding="utf-8"?>
<p:tagLst xmlns:p="http://schemas.openxmlformats.org/presentationml/2006/main">
  <p:tag name="AS_UNIQUEID" val="664"/>
</p:tagLst>
</file>

<file path=ppt/tags/tag155.xml><?xml version="1.0" encoding="utf-8"?>
<p:tagLst xmlns:p="http://schemas.openxmlformats.org/presentationml/2006/main">
  <p:tag name="AS_UNIQUEID" val="665"/>
</p:tagLst>
</file>

<file path=ppt/tags/tag156.xml><?xml version="1.0" encoding="utf-8"?>
<p:tagLst xmlns:p="http://schemas.openxmlformats.org/presentationml/2006/main">
  <p:tag name="AS_UNIQUEID" val="666"/>
</p:tagLst>
</file>

<file path=ppt/tags/tag157.xml><?xml version="1.0" encoding="utf-8"?>
<p:tagLst xmlns:p="http://schemas.openxmlformats.org/presentationml/2006/main">
  <p:tag name="AS_UNIQUEID" val="667"/>
</p:tagLst>
</file>

<file path=ppt/tags/tag158.xml><?xml version="1.0" encoding="utf-8"?>
<p:tagLst xmlns:p="http://schemas.openxmlformats.org/presentationml/2006/main">
  <p:tag name="AS_UNIQUEID" val="668"/>
</p:tagLst>
</file>

<file path=ppt/tags/tag159.xml><?xml version="1.0" encoding="utf-8"?>
<p:tagLst xmlns:p="http://schemas.openxmlformats.org/presentationml/2006/main">
  <p:tag name="AS_UNIQUEID" val="669"/>
</p:tagLst>
</file>

<file path=ppt/tags/tag160.xml><?xml version="1.0" encoding="utf-8"?>
<p:tagLst xmlns:p="http://schemas.openxmlformats.org/presentationml/2006/main">
  <p:tag name="AS_UNIQUEID" val="670"/>
</p:tagLst>
</file>

<file path=ppt/tags/tag161.xml><?xml version="1.0" encoding="utf-8"?>
<p:tagLst xmlns:p="http://schemas.openxmlformats.org/presentationml/2006/main">
  <p:tag name="AS_UNIQUEID" val="671"/>
</p:tagLst>
</file>

<file path=ppt/tags/tag162.xml><?xml version="1.0" encoding="utf-8"?>
<p:tagLst xmlns:p="http://schemas.openxmlformats.org/presentationml/2006/main">
  <p:tag name="AS_UNIQUEID" val="672"/>
</p:tagLst>
</file>

<file path=ppt/tags/tag163.xml><?xml version="1.0" encoding="utf-8"?>
<p:tagLst xmlns:p="http://schemas.openxmlformats.org/presentationml/2006/main">
  <p:tag name="AS_UNIQUEID" val="673"/>
</p:tagLst>
</file>

<file path=ppt/tags/tag164.xml><?xml version="1.0" encoding="utf-8"?>
<p:tagLst xmlns:p="http://schemas.openxmlformats.org/presentationml/2006/main">
  <p:tag name="AS_UNIQUEID" val="674"/>
</p:tagLst>
</file>

<file path=ppt/tags/tag165.xml><?xml version="1.0" encoding="utf-8"?>
<p:tagLst xmlns:p="http://schemas.openxmlformats.org/presentationml/2006/main">
  <p:tag name="AS_UNIQUEID" val="675"/>
</p:tagLst>
</file>

<file path=ppt/tags/tag166.xml><?xml version="1.0" encoding="utf-8"?>
<p:tagLst xmlns:p="http://schemas.openxmlformats.org/presentationml/2006/main">
  <p:tag name="AS_UNIQUEID" val="676"/>
</p:tagLst>
</file>

<file path=ppt/tags/tag167.xml><?xml version="1.0" encoding="utf-8"?>
<p:tagLst xmlns:p="http://schemas.openxmlformats.org/presentationml/2006/main">
  <p:tag name="AS_UNIQUEID" val="677"/>
</p:tagLst>
</file>

<file path=ppt/tags/tag168.xml><?xml version="1.0" encoding="utf-8"?>
<p:tagLst xmlns:p="http://schemas.openxmlformats.org/presentationml/2006/main">
  <p:tag name="AS_UNIQUEID" val="678"/>
</p:tagLst>
</file>

<file path=ppt/tags/tag169.xml><?xml version="1.0" encoding="utf-8"?>
<p:tagLst xmlns:p="http://schemas.openxmlformats.org/presentationml/2006/main">
  <p:tag name="AS_UNIQUEID" val="679"/>
</p:tagLst>
</file>

<file path=ppt/tags/tag170.xml><?xml version="1.0" encoding="utf-8"?>
<p:tagLst xmlns:p="http://schemas.openxmlformats.org/presentationml/2006/main">
  <p:tag name="AS_UNIQUEID" val="680"/>
</p:tagLst>
</file>

<file path=ppt/tags/tag171.xml><?xml version="1.0" encoding="utf-8"?>
<p:tagLst xmlns:p="http://schemas.openxmlformats.org/presentationml/2006/main">
  <p:tag name="AS_UNIQUEID" val="681"/>
</p:tagLst>
</file>

<file path=ppt/tags/tag172.xml><?xml version="1.0" encoding="utf-8"?>
<p:tagLst xmlns:p="http://schemas.openxmlformats.org/presentationml/2006/main">
  <p:tag name="AS_UNIQUEID" val="682"/>
</p:tagLst>
</file>

<file path=ppt/tags/tag173.xml><?xml version="1.0" encoding="utf-8"?>
<p:tagLst xmlns:p="http://schemas.openxmlformats.org/presentationml/2006/main">
  <p:tag name="AS_UNIQUEID" val="683"/>
</p:tagLst>
</file>

<file path=ppt/tags/tag174.xml><?xml version="1.0" encoding="utf-8"?>
<p:tagLst xmlns:p="http://schemas.openxmlformats.org/presentationml/2006/main">
  <p:tag name="AS_UNIQUEID" val="684"/>
</p:tagLst>
</file>

<file path=ppt/tags/tag175.xml><?xml version="1.0" encoding="utf-8"?>
<p:tagLst xmlns:p="http://schemas.openxmlformats.org/presentationml/2006/main">
  <p:tag name="AS_UNIQUEID" val="686"/>
</p:tagLst>
</file>

<file path=ppt/tags/tag176.xml><?xml version="1.0" encoding="utf-8"?>
<p:tagLst xmlns:p="http://schemas.openxmlformats.org/presentationml/2006/main">
  <p:tag name="AS_UNIQUEID" val="687"/>
</p:tagLst>
</file>

<file path=ppt/tags/tag177.xml><?xml version="1.0" encoding="utf-8"?>
<p:tagLst xmlns:p="http://schemas.openxmlformats.org/presentationml/2006/main">
  <p:tag name="AS_UNIQUEID" val="688"/>
</p:tagLst>
</file>

<file path=ppt/tags/tag178.xml><?xml version="1.0" encoding="utf-8"?>
<p:tagLst xmlns:p="http://schemas.openxmlformats.org/presentationml/2006/main">
  <p:tag name="AS_UNIQUEID" val="1315"/>
</p:tagLst>
</file>

<file path=ppt/tags/tag179.xml><?xml version="1.0" encoding="utf-8"?>
<p:tagLst xmlns:p="http://schemas.openxmlformats.org/presentationml/2006/main">
  <p:tag name="AS_UNIQUEID" val="1539"/>
</p:tagLst>
</file>

<file path=ppt/tags/tag180.xml><?xml version="1.0" encoding="utf-8"?>
<p:tagLst xmlns:p="http://schemas.openxmlformats.org/presentationml/2006/main">
  <p:tag name="AS_UNIQUEID" val="1317"/>
</p:tagLst>
</file>

<file path=ppt/tags/tag181.xml><?xml version="1.0" encoding="utf-8"?>
<p:tagLst xmlns:p="http://schemas.openxmlformats.org/presentationml/2006/main">
  <p:tag name="AS_UNIQUEID" val="1318"/>
</p:tagLst>
</file>

<file path=ppt/tags/tag182.xml><?xml version="1.0" encoding="utf-8"?>
<p:tagLst xmlns:p="http://schemas.openxmlformats.org/presentationml/2006/main">
  <p:tag name="AS_UNIQUEID" val="1319"/>
</p:tagLst>
</file>

<file path=ppt/tags/tag183.xml><?xml version="1.0" encoding="utf-8"?>
<p:tagLst xmlns:p="http://schemas.openxmlformats.org/presentationml/2006/main">
  <p:tag name="AS_UNIQUEID" val="1320"/>
</p:tagLst>
</file>

<file path=ppt/tags/tag184.xml><?xml version="1.0" encoding="utf-8"?>
<p:tagLst xmlns:p="http://schemas.openxmlformats.org/presentationml/2006/main">
  <p:tag name="AS_UNIQUEID" val="1321"/>
</p:tagLst>
</file>

<file path=ppt/tags/tag185.xml><?xml version="1.0" encoding="utf-8"?>
<p:tagLst xmlns:p="http://schemas.openxmlformats.org/presentationml/2006/main">
  <p:tag name="AS_UNIQUEID" val="1322"/>
</p:tagLst>
</file>

<file path=ppt/tags/tag186.xml><?xml version="1.0" encoding="utf-8"?>
<p:tagLst xmlns:p="http://schemas.openxmlformats.org/presentationml/2006/main">
  <p:tag name="AS_UNIQUEID" val="1323"/>
</p:tagLst>
</file>

<file path=ppt/tags/tag187.xml><?xml version="1.0" encoding="utf-8"?>
<p:tagLst xmlns:p="http://schemas.openxmlformats.org/presentationml/2006/main">
  <p:tag name="AS_UNIQUEID" val="1540"/>
</p:tagLst>
</file>

<file path=ppt/tags/tag188.xml><?xml version="1.0" encoding="utf-8"?>
<p:tagLst xmlns:p="http://schemas.openxmlformats.org/presentationml/2006/main">
  <p:tag name="AS_UNIQUEID" val="1325"/>
</p:tagLst>
</file>

<file path=ppt/tags/tag189.xml><?xml version="1.0" encoding="utf-8"?>
<p:tagLst xmlns:p="http://schemas.openxmlformats.org/presentationml/2006/main">
  <p:tag name="AS_UNIQUEID" val="1326"/>
</p:tagLst>
</file>

<file path=ppt/tags/tag190.xml><?xml version="1.0" encoding="utf-8"?>
<p:tagLst xmlns:p="http://schemas.openxmlformats.org/presentationml/2006/main">
  <p:tag name="AS_UNIQUEID" val="1327"/>
</p:tagLst>
</file>

<file path=ppt/tags/tag191.xml><?xml version="1.0" encoding="utf-8"?>
<p:tagLst xmlns:p="http://schemas.openxmlformats.org/presentationml/2006/main">
  <p:tag name="AS_UNIQUEID" val="1541"/>
</p:tagLst>
</file>

<file path=ppt/tags/tag192.xml><?xml version="1.0" encoding="utf-8"?>
<p:tagLst xmlns:p="http://schemas.openxmlformats.org/presentationml/2006/main">
  <p:tag name="AS_UNIQUEID" val="1329"/>
</p:tagLst>
</file>

<file path=ppt/tags/tag193.xml><?xml version="1.0" encoding="utf-8"?>
<p:tagLst xmlns:p="http://schemas.openxmlformats.org/presentationml/2006/main">
  <p:tag name="AS_UNIQUEID" val="1330"/>
</p:tagLst>
</file>

<file path=ppt/tags/tag194.xml><?xml version="1.0" encoding="utf-8"?>
<p:tagLst xmlns:p="http://schemas.openxmlformats.org/presentationml/2006/main">
  <p:tag name="AS_UNIQUEID" val="1331"/>
</p:tagLst>
</file>

<file path=ppt/tags/tag195.xml><?xml version="1.0" encoding="utf-8"?>
<p:tagLst xmlns:p="http://schemas.openxmlformats.org/presentationml/2006/main">
  <p:tag name="AS_UNIQUEID" val="467"/>
</p:tagLst>
</file>

<file path=ppt/tags/tag196.xml><?xml version="1.0" encoding="utf-8"?>
<p:tagLst xmlns:p="http://schemas.openxmlformats.org/presentationml/2006/main">
  <p:tag name="AS_UNIQUEID" val="468"/>
</p:tagLst>
</file>

<file path=ppt/tags/tag197.xml><?xml version="1.0" encoding="utf-8"?>
<p:tagLst xmlns:p="http://schemas.openxmlformats.org/presentationml/2006/main">
  <p:tag name="AS_UNIQUEID" val="469"/>
</p:tagLst>
</file>

<file path=ppt/tags/tag198.xml><?xml version="1.0" encoding="utf-8"?>
<p:tagLst xmlns:p="http://schemas.openxmlformats.org/presentationml/2006/main">
  <p:tag name="AS_UNIQUEID" val="470"/>
</p:tagLst>
</file>

<file path=ppt/tags/tag199.xml><?xml version="1.0" encoding="utf-8"?>
<p:tagLst xmlns:p="http://schemas.openxmlformats.org/presentationml/2006/main">
  <p:tag name="AS_UNIQUEID" val="471"/>
</p:tagLst>
</file>

<file path=ppt/tags/tag200.xml><?xml version="1.0" encoding="utf-8"?>
<p:tagLst xmlns:p="http://schemas.openxmlformats.org/presentationml/2006/main">
  <p:tag name="AS_UNIQUEID" val="464"/>
</p:tagLst>
</file>

<file path=ppt/tags/tag201.xml><?xml version="1.0" encoding="utf-8"?>
<p:tagLst xmlns:p="http://schemas.openxmlformats.org/presentationml/2006/main">
  <p:tag name="AS_UNIQUEID" val="464"/>
</p:tagLst>
</file>

<file path=ppt/tags/tag202.xml><?xml version="1.0" encoding="utf-8"?>
<p:tagLst xmlns:p="http://schemas.openxmlformats.org/presentationml/2006/main">
  <p:tag name="AS_UNIQUEID" val="725"/>
</p:tagLst>
</file>

<file path=ppt/tags/tag203.xml><?xml version="1.0" encoding="utf-8"?>
<p:tagLst xmlns:p="http://schemas.openxmlformats.org/presentationml/2006/main">
  <p:tag name="AS_UNIQUEID" val="726"/>
</p:tagLst>
</file>

<file path=ppt/tags/tag204.xml><?xml version="1.0" encoding="utf-8"?>
<p:tagLst xmlns:p="http://schemas.openxmlformats.org/presentationml/2006/main">
  <p:tag name="AS_UNIQUEID" val="727"/>
</p:tagLst>
</file>

<file path=ppt/tags/tag205.xml><?xml version="1.0" encoding="utf-8"?>
<p:tagLst xmlns:p="http://schemas.openxmlformats.org/presentationml/2006/main">
  <p:tag name="AS_UNIQUEID" val="691"/>
</p:tagLst>
</file>

<file path=ppt/tags/tag206.xml><?xml version="1.0" encoding="utf-8"?>
<p:tagLst xmlns:p="http://schemas.openxmlformats.org/presentationml/2006/main">
  <p:tag name="AS_UNIQUEID" val="1542"/>
</p:tagLst>
</file>

<file path=ppt/tags/tag207.xml><?xml version="1.0" encoding="utf-8"?>
<p:tagLst xmlns:p="http://schemas.openxmlformats.org/presentationml/2006/main">
  <p:tag name="AS_UNIQUEID" val="1333"/>
</p:tagLst>
</file>

<file path=ppt/tags/tag208.xml><?xml version="1.0" encoding="utf-8"?>
<p:tagLst xmlns:p="http://schemas.openxmlformats.org/presentationml/2006/main">
  <p:tag name="AS_UNIQUEID" val="1334"/>
</p:tagLst>
</file>

<file path=ppt/tags/tag209.xml><?xml version="1.0" encoding="utf-8"?>
<p:tagLst xmlns:p="http://schemas.openxmlformats.org/presentationml/2006/main">
  <p:tag name="AS_UNIQUEID" val="718"/>
</p:tagLst>
</file>

<file path=ppt/tags/tag210.xml><?xml version="1.0" encoding="utf-8"?>
<p:tagLst xmlns:p="http://schemas.openxmlformats.org/presentationml/2006/main">
  <p:tag name="AS_UNIQUEID" val="719"/>
</p:tagLst>
</file>

<file path=ppt/tags/tag211.xml><?xml version="1.0" encoding="utf-8"?>
<p:tagLst xmlns:p="http://schemas.openxmlformats.org/presentationml/2006/main">
  <p:tag name="AS_UNIQUEID" val="720"/>
</p:tagLst>
</file>

<file path=ppt/tags/tag212.xml><?xml version="1.0" encoding="utf-8"?>
<p:tagLst xmlns:p="http://schemas.openxmlformats.org/presentationml/2006/main">
  <p:tag name="AS_UNIQUEID" val="491"/>
</p:tagLst>
</file>

<file path=ppt/tags/tag213.xml><?xml version="1.0" encoding="utf-8"?>
<p:tagLst xmlns:p="http://schemas.openxmlformats.org/presentationml/2006/main">
  <p:tag name="AS_UNIQUEID" val="736"/>
</p:tagLst>
</file>

<file path=ppt/tags/tag214.xml><?xml version="1.0" encoding="utf-8"?>
<p:tagLst xmlns:p="http://schemas.openxmlformats.org/presentationml/2006/main">
  <p:tag name="AS_UNIQUEID" val="1335"/>
</p:tagLst>
</file>

<file path=ppt/tags/tag215.xml><?xml version="1.0" encoding="utf-8"?>
<p:tagLst xmlns:p="http://schemas.openxmlformats.org/presentationml/2006/main">
  <p:tag name="AS_UNIQUEID" val="1336"/>
</p:tagLst>
</file>

<file path=ppt/tags/tag216.xml><?xml version="1.0" encoding="utf-8"?>
<p:tagLst xmlns:p="http://schemas.openxmlformats.org/presentationml/2006/main">
  <p:tag name="AS_UNIQUEID" val="1543"/>
</p:tagLst>
</file>

<file path=ppt/tags/tag217.xml><?xml version="1.0" encoding="utf-8"?>
<p:tagLst xmlns:p="http://schemas.openxmlformats.org/presentationml/2006/main">
  <p:tag name="AS_UNIQUEID" val="1338"/>
</p:tagLst>
</file>

<file path=ppt/tags/tag218.xml><?xml version="1.0" encoding="utf-8"?>
<p:tagLst xmlns:p="http://schemas.openxmlformats.org/presentationml/2006/main">
  <p:tag name="AS_UNIQUEID" val="1339"/>
</p:tagLst>
</file>

<file path=ppt/tags/tag219.xml><?xml version="1.0" encoding="utf-8"?>
<p:tagLst xmlns:p="http://schemas.openxmlformats.org/presentationml/2006/main">
  <p:tag name="AS_UNIQUEID" val="1340"/>
</p:tagLst>
</file>

<file path=ppt/tags/tag220.xml><?xml version="1.0" encoding="utf-8"?>
<p:tagLst xmlns:p="http://schemas.openxmlformats.org/presentationml/2006/main">
  <p:tag name="AS_UNIQUEID" val="1341"/>
</p:tagLst>
</file>

<file path=ppt/tags/tag221.xml><?xml version="1.0" encoding="utf-8"?>
<p:tagLst xmlns:p="http://schemas.openxmlformats.org/presentationml/2006/main">
  <p:tag name="AS_UNIQUEID" val="1342"/>
</p:tagLst>
</file>

<file path=ppt/tags/tag222.xml><?xml version="1.0" encoding="utf-8"?>
<p:tagLst xmlns:p="http://schemas.openxmlformats.org/presentationml/2006/main">
  <p:tag name="AS_UNIQUEID" val="1343"/>
</p:tagLst>
</file>

<file path=ppt/tags/tag223.xml><?xml version="1.0" encoding="utf-8"?>
<p:tagLst xmlns:p="http://schemas.openxmlformats.org/presentationml/2006/main">
  <p:tag name="AS_UNIQUEID" val="1344"/>
</p:tagLst>
</file>

<file path=ppt/tags/tag224.xml><?xml version="1.0" encoding="utf-8"?>
<p:tagLst xmlns:p="http://schemas.openxmlformats.org/presentationml/2006/main">
  <p:tag name="AS_UNIQUEID" val="1345"/>
</p:tagLst>
</file>

<file path=ppt/tags/tag225.xml><?xml version="1.0" encoding="utf-8"?>
<p:tagLst xmlns:p="http://schemas.openxmlformats.org/presentationml/2006/main">
  <p:tag name="AS_UNIQUEID" val="1346"/>
</p:tagLst>
</file>

<file path=ppt/tags/tag226.xml><?xml version="1.0" encoding="utf-8"?>
<p:tagLst xmlns:p="http://schemas.openxmlformats.org/presentationml/2006/main">
  <p:tag name="AS_UNIQUEID" val="1347"/>
</p:tagLst>
</file>

<file path=ppt/tags/tag227.xml><?xml version="1.0" encoding="utf-8"?>
<p:tagLst xmlns:p="http://schemas.openxmlformats.org/presentationml/2006/main">
  <p:tag name="AS_UNIQUEID" val="1544"/>
</p:tagLst>
</file>

<file path=ppt/tags/tag228.xml><?xml version="1.0" encoding="utf-8"?>
<p:tagLst xmlns:p="http://schemas.openxmlformats.org/presentationml/2006/main">
  <p:tag name="AS_UNIQUEID" val="1349"/>
</p:tagLst>
</file>

<file path=ppt/tags/tag229.xml><?xml version="1.0" encoding="utf-8"?>
<p:tagLst xmlns:p="http://schemas.openxmlformats.org/presentationml/2006/main">
  <p:tag name="AS_UNIQUEID" val="1350"/>
</p:tagLst>
</file>

<file path=ppt/tags/tag230.xml><?xml version="1.0" encoding="utf-8"?>
<p:tagLst xmlns:p="http://schemas.openxmlformats.org/presentationml/2006/main">
  <p:tag name="AS_UNIQUEID" val="1351"/>
</p:tagLst>
</file>

<file path=ppt/tags/tag231.xml><?xml version="1.0" encoding="utf-8"?>
<p:tagLst xmlns:p="http://schemas.openxmlformats.org/presentationml/2006/main">
  <p:tag name="AS_UNIQUEID" val="1352"/>
  <p:tag name="KSO_WM_UNIT_TABLE_BEAUTIFY" val="smartTable{e68d52c8-4a73-4461-86bc-bd3d495a0951}"/>
</p:tagLst>
</file>

<file path=ppt/tags/tag232.xml><?xml version="1.0" encoding="utf-8"?>
<p:tagLst xmlns:p="http://schemas.openxmlformats.org/presentationml/2006/main">
  <p:tag name="AS_UNIQUEID" val="1353"/>
</p:tagLst>
</file>

<file path=ppt/tags/tag233.xml><?xml version="1.0" encoding="utf-8"?>
<p:tagLst xmlns:p="http://schemas.openxmlformats.org/presentationml/2006/main">
  <p:tag name="AS_UNIQUEID" val="1354"/>
</p:tagLst>
</file>

<file path=ppt/tags/tag234.xml><?xml version="1.0" encoding="utf-8"?>
<p:tagLst xmlns:p="http://schemas.openxmlformats.org/presentationml/2006/main">
  <p:tag name="AS_UNIQUEID" val="1355"/>
</p:tagLst>
</file>

<file path=ppt/tags/tag235.xml><?xml version="1.0" encoding="utf-8"?>
<p:tagLst xmlns:p="http://schemas.openxmlformats.org/presentationml/2006/main">
  <p:tag name="AS_UNIQUEID" val="1356"/>
</p:tagLst>
</file>

<file path=ppt/tags/tag236.xml><?xml version="1.0" encoding="utf-8"?>
<p:tagLst xmlns:p="http://schemas.openxmlformats.org/presentationml/2006/main">
  <p:tag name="AS_UNIQUEID" val="1357"/>
</p:tagLst>
</file>

<file path=ppt/tags/tag237.xml><?xml version="1.0" encoding="utf-8"?>
<p:tagLst xmlns:p="http://schemas.openxmlformats.org/presentationml/2006/main">
  <p:tag name="AS_UNIQUEID" val="1358"/>
</p:tagLst>
</file>

<file path=ppt/tags/tag238.xml><?xml version="1.0" encoding="utf-8"?>
<p:tagLst xmlns:p="http://schemas.openxmlformats.org/presentationml/2006/main">
  <p:tag name="AS_UNIQUEID" val="1359"/>
</p:tagLst>
</file>

<file path=ppt/tags/tag239.xml><?xml version="1.0" encoding="utf-8"?>
<p:tagLst xmlns:p="http://schemas.openxmlformats.org/presentationml/2006/main">
  <p:tag name="AS_UNIQUEID" val="1360"/>
</p:tagLst>
</file>

<file path=ppt/tags/tag240.xml><?xml version="1.0" encoding="utf-8"?>
<p:tagLst xmlns:p="http://schemas.openxmlformats.org/presentationml/2006/main">
  <p:tag name="AS_UNIQUEID" val="1545"/>
</p:tagLst>
</file>

<file path=ppt/tags/tag241.xml><?xml version="1.0" encoding="utf-8"?>
<p:tagLst xmlns:p="http://schemas.openxmlformats.org/presentationml/2006/main">
  <p:tag name="AS_UNIQUEID" val="1362"/>
</p:tagLst>
</file>

<file path=ppt/tags/tag242.xml><?xml version="1.0" encoding="utf-8"?>
<p:tagLst xmlns:p="http://schemas.openxmlformats.org/presentationml/2006/main">
  <p:tag name="AS_UNIQUEID" val="1363"/>
</p:tagLst>
</file>

<file path=ppt/tags/tag243.xml><?xml version="1.0" encoding="utf-8"?>
<p:tagLst xmlns:p="http://schemas.openxmlformats.org/presentationml/2006/main">
  <p:tag name="AS_UNIQUEID" val="1364"/>
</p:tagLst>
</file>

<file path=ppt/tags/tag244.xml><?xml version="1.0" encoding="utf-8"?>
<p:tagLst xmlns:p="http://schemas.openxmlformats.org/presentationml/2006/main">
  <p:tag name="AS_UNIQUEID" val="1546"/>
</p:tagLst>
</file>

<file path=ppt/tags/tag245.xml><?xml version="1.0" encoding="utf-8"?>
<p:tagLst xmlns:p="http://schemas.openxmlformats.org/presentationml/2006/main">
  <p:tag name="AS_UNIQUEID" val="1366"/>
</p:tagLst>
</file>

<file path=ppt/tags/tag246.xml><?xml version="1.0" encoding="utf-8"?>
<p:tagLst xmlns:p="http://schemas.openxmlformats.org/presentationml/2006/main">
  <p:tag name="AS_UNIQUEID" val="1367"/>
</p:tagLst>
</file>

<file path=ppt/tags/tag247.xml><?xml version="1.0" encoding="utf-8"?>
<p:tagLst xmlns:p="http://schemas.openxmlformats.org/presentationml/2006/main">
  <p:tag name="AS_UNIQUEID" val="1368"/>
</p:tagLst>
</file>

<file path=ppt/tags/tag248.xml><?xml version="1.0" encoding="utf-8"?>
<p:tagLst xmlns:p="http://schemas.openxmlformats.org/presentationml/2006/main">
  <p:tag name="AS_UNIQUEID" val="1369"/>
</p:tagLst>
</file>

<file path=ppt/tags/tag249.xml><?xml version="1.0" encoding="utf-8"?>
<p:tagLst xmlns:p="http://schemas.openxmlformats.org/presentationml/2006/main">
  <p:tag name="AS_UNIQUEID" val="1370"/>
</p:tagLst>
</file>

<file path=ppt/tags/tag250.xml><?xml version="1.0" encoding="utf-8"?>
<p:tagLst xmlns:p="http://schemas.openxmlformats.org/presentationml/2006/main">
  <p:tag name="AS_UNIQUEID" val="1371"/>
</p:tagLst>
</file>

<file path=ppt/tags/tag251.xml><?xml version="1.0" encoding="utf-8"?>
<p:tagLst xmlns:p="http://schemas.openxmlformats.org/presentationml/2006/main">
  <p:tag name="AS_UNIQUEID" val="766"/>
</p:tagLst>
</file>

<file path=ppt/tags/tag252.xml><?xml version="1.0" encoding="utf-8"?>
<p:tagLst xmlns:p="http://schemas.openxmlformats.org/presentationml/2006/main">
  <p:tag name="AS_UNIQUEID" val="768"/>
</p:tagLst>
</file>

<file path=ppt/tags/tag253.xml><?xml version="1.0" encoding="utf-8"?>
<p:tagLst xmlns:p="http://schemas.openxmlformats.org/presentationml/2006/main">
  <p:tag name="AS_UNIQUEID" val="32"/>
</p:tagLst>
</file>

<file path=ppt/tags/tag254.xml><?xml version="1.0" encoding="utf-8"?>
<p:tagLst xmlns:p="http://schemas.openxmlformats.org/presentationml/2006/main">
  <p:tag name="AS_UNIQUEID" val="1372"/>
</p:tagLst>
</file>

<file path=ppt/tags/tag255.xml><?xml version="1.0" encoding="utf-8"?>
<p:tagLst xmlns:p="http://schemas.openxmlformats.org/presentationml/2006/main">
  <p:tag name="AS_UNIQUEID" val="1547"/>
</p:tagLst>
</file>

<file path=ppt/tags/tag256.xml><?xml version="1.0" encoding="utf-8"?>
<p:tagLst xmlns:p="http://schemas.openxmlformats.org/presentationml/2006/main">
  <p:tag name="AS_UNIQUEID" val="1374"/>
</p:tagLst>
</file>

<file path=ppt/tags/tag257.xml><?xml version="1.0" encoding="utf-8"?>
<p:tagLst xmlns:p="http://schemas.openxmlformats.org/presentationml/2006/main">
  <p:tag name="AS_UNIQUEID" val="1375"/>
</p:tagLst>
</file>

<file path=ppt/tags/tag258.xml><?xml version="1.0" encoding="utf-8"?>
<p:tagLst xmlns:p="http://schemas.openxmlformats.org/presentationml/2006/main">
  <p:tag name="AS_UNIQUEID" val="401"/>
</p:tagLst>
</file>

<file path=ppt/tags/tag259.xml><?xml version="1.0" encoding="utf-8"?>
<p:tagLst xmlns:p="http://schemas.openxmlformats.org/presentationml/2006/main">
  <p:tag name="AS_UNIQUEID" val="402"/>
</p:tagLst>
</file>

<file path=ppt/tags/tag260.xml><?xml version="1.0" encoding="utf-8"?>
<p:tagLst xmlns:p="http://schemas.openxmlformats.org/presentationml/2006/main">
  <p:tag name="AS_UNIQUEID" val="1376"/>
</p:tagLst>
</file>

<file path=ppt/tags/tag261.xml><?xml version="1.0" encoding="utf-8"?>
<p:tagLst xmlns:p="http://schemas.openxmlformats.org/presentationml/2006/main">
  <p:tag name="AS_UNIQUEID" val="1377"/>
</p:tagLst>
</file>

<file path=ppt/tags/tag262.xml><?xml version="1.0" encoding="utf-8"?>
<p:tagLst xmlns:p="http://schemas.openxmlformats.org/presentationml/2006/main">
  <p:tag name="AS_UNIQUEID" val="1378"/>
</p:tagLst>
</file>

<file path=ppt/tags/tag263.xml><?xml version="1.0" encoding="utf-8"?>
<p:tagLst xmlns:p="http://schemas.openxmlformats.org/presentationml/2006/main">
  <p:tag name="AS_UNIQUEID" val="1379"/>
</p:tagLst>
</file>

<file path=ppt/tags/tag264.xml><?xml version="1.0" encoding="utf-8"?>
<p:tagLst xmlns:p="http://schemas.openxmlformats.org/presentationml/2006/main">
  <p:tag name="AS_UNIQUEID" val="1380"/>
</p:tagLst>
</file>

<file path=ppt/tags/tag265.xml><?xml version="1.0" encoding="utf-8"?>
<p:tagLst xmlns:p="http://schemas.openxmlformats.org/presentationml/2006/main">
  <p:tag name="AS_UNIQUEID" val="1381"/>
</p:tagLst>
</file>

<file path=ppt/tags/tag266.xml><?xml version="1.0" encoding="utf-8"?>
<p:tagLst xmlns:p="http://schemas.openxmlformats.org/presentationml/2006/main">
  <p:tag name="AS_UNIQUEID" val="1382"/>
</p:tagLst>
</file>

<file path=ppt/tags/tag267.xml><?xml version="1.0" encoding="utf-8"?>
<p:tagLst xmlns:p="http://schemas.openxmlformats.org/presentationml/2006/main">
  <p:tag name="AS_UNIQUEID" val="1548"/>
</p:tagLst>
</file>

<file path=ppt/tags/tag268.xml><?xml version="1.0" encoding="utf-8"?>
<p:tagLst xmlns:p="http://schemas.openxmlformats.org/presentationml/2006/main">
  <p:tag name="AS_UNIQUEID" val="1384"/>
</p:tagLst>
</file>

<file path=ppt/tags/tag269.xml><?xml version="1.0" encoding="utf-8"?>
<p:tagLst xmlns:p="http://schemas.openxmlformats.org/presentationml/2006/main">
  <p:tag name="AS_UNIQUEID" val="1385"/>
</p:tagLst>
</file>

<file path=ppt/tags/tag270.xml><?xml version="1.0" encoding="utf-8"?>
<p:tagLst xmlns:p="http://schemas.openxmlformats.org/presentationml/2006/main">
  <p:tag name="AS_UNIQUEID" val="411"/>
</p:tagLst>
</file>

<file path=ppt/tags/tag271.xml><?xml version="1.0" encoding="utf-8"?>
<p:tagLst xmlns:p="http://schemas.openxmlformats.org/presentationml/2006/main">
  <p:tag name="AS_UNIQUEID" val="418"/>
</p:tagLst>
</file>

<file path=ppt/tags/tag272.xml><?xml version="1.0" encoding="utf-8"?>
<p:tagLst xmlns:p="http://schemas.openxmlformats.org/presentationml/2006/main">
  <p:tag name="AS_UNIQUEID" val="1386"/>
</p:tagLst>
</file>

<file path=ppt/tags/tag273.xml><?xml version="1.0" encoding="utf-8"?>
<p:tagLst xmlns:p="http://schemas.openxmlformats.org/presentationml/2006/main">
  <p:tag name="AS_UNIQUEID" val="1387"/>
</p:tagLst>
</file>

<file path=ppt/tags/tag274.xml><?xml version="1.0" encoding="utf-8"?>
<p:tagLst xmlns:p="http://schemas.openxmlformats.org/presentationml/2006/main">
  <p:tag name="AS_UNIQUEID" val="1388"/>
</p:tagLst>
</file>

<file path=ppt/tags/tag275.xml><?xml version="1.0" encoding="utf-8"?>
<p:tagLst xmlns:p="http://schemas.openxmlformats.org/presentationml/2006/main">
  <p:tag name="AS_UNIQUEID" val="1389"/>
</p:tagLst>
</file>

<file path=ppt/tags/tag276.xml><?xml version="1.0" encoding="utf-8"?>
<p:tagLst xmlns:p="http://schemas.openxmlformats.org/presentationml/2006/main">
  <p:tag name="AS_UNIQUEID" val="1390"/>
</p:tagLst>
</file>

<file path=ppt/tags/tag277.xml><?xml version="1.0" encoding="utf-8"?>
<p:tagLst xmlns:p="http://schemas.openxmlformats.org/presentationml/2006/main">
  <p:tag name="AS_UNIQUEID" val="412"/>
</p:tagLst>
</file>

<file path=ppt/tags/tag278.xml><?xml version="1.0" encoding="utf-8"?>
<p:tagLst xmlns:p="http://schemas.openxmlformats.org/presentationml/2006/main">
  <p:tag name="AS_UNIQUEID" val="811"/>
</p:tagLst>
</file>

<file path=ppt/tags/tag279.xml><?xml version="1.0" encoding="utf-8"?>
<p:tagLst xmlns:p="http://schemas.openxmlformats.org/presentationml/2006/main">
  <p:tag name="AS_UNIQUEID" val="72"/>
</p:tagLst>
</file>

<file path=ppt/tags/tag280.xml><?xml version="1.0" encoding="utf-8"?>
<p:tagLst xmlns:p="http://schemas.openxmlformats.org/presentationml/2006/main">
  <p:tag name="AS_UNIQUEID" val="74"/>
</p:tagLst>
</file>

<file path=ppt/tags/tag281.xml><?xml version="1.0" encoding="utf-8"?>
<p:tagLst xmlns:p="http://schemas.openxmlformats.org/presentationml/2006/main">
  <p:tag name="AS_UNIQUEID" val="1549"/>
</p:tagLst>
</file>

<file path=ppt/tags/tag282.xml><?xml version="1.0" encoding="utf-8"?>
<p:tagLst xmlns:p="http://schemas.openxmlformats.org/presentationml/2006/main">
  <p:tag name="AS_UNIQUEID" val="1392"/>
</p:tagLst>
</file>

<file path=ppt/tags/tag283.xml><?xml version="1.0" encoding="utf-8"?>
<p:tagLst xmlns:p="http://schemas.openxmlformats.org/presentationml/2006/main">
  <p:tag name="AS_UNIQUEID" val="1393"/>
</p:tagLst>
</file>

<file path=ppt/tags/tag284.xml><?xml version="1.0" encoding="utf-8"?>
<p:tagLst xmlns:p="http://schemas.openxmlformats.org/presentationml/2006/main">
  <p:tag name="AS_UNIQUEID" val="422"/>
</p:tagLst>
</file>

<file path=ppt/tags/tag285.xml><?xml version="1.0" encoding="utf-8"?>
<p:tagLst xmlns:p="http://schemas.openxmlformats.org/presentationml/2006/main">
  <p:tag name="AS_UNIQUEID" val="423"/>
</p:tagLst>
</file>

<file path=ppt/tags/tag286.xml><?xml version="1.0" encoding="utf-8"?>
<p:tagLst xmlns:p="http://schemas.openxmlformats.org/presentationml/2006/main">
  <p:tag name="AS_UNIQUEID" val="445"/>
</p:tagLst>
</file>

<file path=ppt/tags/tag287.xml><?xml version="1.0" encoding="utf-8"?>
<p:tagLst xmlns:p="http://schemas.openxmlformats.org/presentationml/2006/main">
  <p:tag name="AS_UNIQUEID" val="1394"/>
</p:tagLst>
</file>

<file path=ppt/tags/tag288.xml><?xml version="1.0" encoding="utf-8"?>
<p:tagLst xmlns:p="http://schemas.openxmlformats.org/presentationml/2006/main">
  <p:tag name="AS_UNIQUEID" val="1395"/>
</p:tagLst>
</file>

<file path=ppt/tags/tag289.xml><?xml version="1.0" encoding="utf-8"?>
<p:tagLst xmlns:p="http://schemas.openxmlformats.org/presentationml/2006/main">
  <p:tag name="AS_UNIQUEID" val="1396"/>
</p:tagLst>
</file>

<file path=ppt/tags/tag290.xml><?xml version="1.0" encoding="utf-8"?>
<p:tagLst xmlns:p="http://schemas.openxmlformats.org/presentationml/2006/main">
  <p:tag name="AS_UNIQUEID" val="1397"/>
</p:tagLst>
</file>

<file path=ppt/tags/tag291.xml><?xml version="1.0" encoding="utf-8"?>
<p:tagLst xmlns:p="http://schemas.openxmlformats.org/presentationml/2006/main">
  <p:tag name="AS_UNIQUEID" val="1398"/>
</p:tagLst>
</file>

<file path=ppt/tags/tag292.xml><?xml version="1.0" encoding="utf-8"?>
<p:tagLst xmlns:p="http://schemas.openxmlformats.org/presentationml/2006/main">
  <p:tag name="AS_UNIQUEID" val="1399"/>
</p:tagLst>
</file>

<file path=ppt/tags/tag293.xml><?xml version="1.0" encoding="utf-8"?>
<p:tagLst xmlns:p="http://schemas.openxmlformats.org/presentationml/2006/main">
  <p:tag name="AS_UNIQUEID" val="1550"/>
</p:tagLst>
</file>

<file path=ppt/tags/tag294.xml><?xml version="1.0" encoding="utf-8"?>
<p:tagLst xmlns:p="http://schemas.openxmlformats.org/presentationml/2006/main">
  <p:tag name="AS_UNIQUEID" val="1401"/>
</p:tagLst>
</file>

<file path=ppt/tags/tag295.xml><?xml version="1.0" encoding="utf-8"?>
<p:tagLst xmlns:p="http://schemas.openxmlformats.org/presentationml/2006/main">
  <p:tag name="AS_UNIQUEID" val="1402"/>
</p:tagLst>
</file>

<file path=ppt/tags/tag296.xml><?xml version="1.0" encoding="utf-8"?>
<p:tagLst xmlns:p="http://schemas.openxmlformats.org/presentationml/2006/main">
  <p:tag name="AS_UNIQUEID" val="449"/>
</p:tagLst>
</file>

<file path=ppt/tags/tag297.xml><?xml version="1.0" encoding="utf-8"?>
<p:tagLst xmlns:p="http://schemas.openxmlformats.org/presentationml/2006/main">
  <p:tag name="AS_UNIQUEID" val="450"/>
</p:tagLst>
</file>

<file path=ppt/tags/tag298.xml><?xml version="1.0" encoding="utf-8"?>
<p:tagLst xmlns:p="http://schemas.openxmlformats.org/presentationml/2006/main">
  <p:tag name="AS_UNIQUEID" val="451"/>
</p:tagLst>
</file>

<file path=ppt/tags/tag299.xml><?xml version="1.0" encoding="utf-8"?>
<p:tagLst xmlns:p="http://schemas.openxmlformats.org/presentationml/2006/main">
  <p:tag name="AS_UNIQUEID" val="452"/>
</p:tagLst>
</file>

<file path=ppt/tags/tag300.xml><?xml version="1.0" encoding="utf-8"?>
<p:tagLst xmlns:p="http://schemas.openxmlformats.org/presentationml/2006/main">
  <p:tag name="AS_UNIQUEID" val="1403"/>
</p:tagLst>
</file>

<file path=ppt/tags/tag301.xml><?xml version="1.0" encoding="utf-8"?>
<p:tagLst xmlns:p="http://schemas.openxmlformats.org/presentationml/2006/main">
  <p:tag name="AS_UNIQUEID" val="1404"/>
</p:tagLst>
</file>

<file path=ppt/tags/tag302.xml><?xml version="1.0" encoding="utf-8"?>
<p:tagLst xmlns:p="http://schemas.openxmlformats.org/presentationml/2006/main">
  <p:tag name="AS_UNIQUEID" val="1405"/>
</p:tagLst>
</file>

<file path=ppt/tags/tag303.xml><?xml version="1.0" encoding="utf-8"?>
<p:tagLst xmlns:p="http://schemas.openxmlformats.org/presentationml/2006/main">
  <p:tag name="AS_UNIQUEID" val="1406"/>
</p:tagLst>
</file>

<file path=ppt/tags/tag304.xml><?xml version="1.0" encoding="utf-8"?>
<p:tagLst xmlns:p="http://schemas.openxmlformats.org/presentationml/2006/main">
  <p:tag name="AS_UNIQUEID" val="1407"/>
</p:tagLst>
</file>

<file path=ppt/tags/tag305.xml><?xml version="1.0" encoding="utf-8"?>
<p:tagLst xmlns:p="http://schemas.openxmlformats.org/presentationml/2006/main">
  <p:tag name="AS_UNIQUEID" val="1408"/>
</p:tagLst>
</file>

<file path=ppt/tags/tag306.xml><?xml version="1.0" encoding="utf-8"?>
<p:tagLst xmlns:p="http://schemas.openxmlformats.org/presentationml/2006/main">
  <p:tag name="AS_UNIQUEID" val="1409"/>
</p:tagLst>
</file>

<file path=ppt/tags/tag307.xml><?xml version="1.0" encoding="utf-8"?>
<p:tagLst xmlns:p="http://schemas.openxmlformats.org/presentationml/2006/main">
  <p:tag name="AS_UNIQUEID" val="1551"/>
</p:tagLst>
</file>

<file path=ppt/tags/tag308.xml><?xml version="1.0" encoding="utf-8"?>
<p:tagLst xmlns:p="http://schemas.openxmlformats.org/presentationml/2006/main">
  <p:tag name="AS_UNIQUEID" val="1411"/>
</p:tagLst>
</file>

<file path=ppt/tags/tag309.xml><?xml version="1.0" encoding="utf-8"?>
<p:tagLst xmlns:p="http://schemas.openxmlformats.org/presentationml/2006/main">
  <p:tag name="AS_UNIQUEID" val="1412"/>
</p:tagLst>
</file>

<file path=ppt/tags/tag310.xml><?xml version="1.0" encoding="utf-8"?>
<p:tagLst xmlns:p="http://schemas.openxmlformats.org/presentationml/2006/main">
  <p:tag name="AS_UNIQUEID" val="467"/>
</p:tagLst>
</file>

<file path=ppt/tags/tag311.xml><?xml version="1.0" encoding="utf-8"?>
<p:tagLst xmlns:p="http://schemas.openxmlformats.org/presentationml/2006/main">
  <p:tag name="AS_UNIQUEID" val="1413"/>
</p:tagLst>
</file>

<file path=ppt/tags/tag312.xml><?xml version="1.0" encoding="utf-8"?>
<p:tagLst xmlns:p="http://schemas.openxmlformats.org/presentationml/2006/main">
  <p:tag name="AS_UNIQUEID" val="874"/>
</p:tagLst>
</file>

<file path=ppt/tags/tag313.xml><?xml version="1.0" encoding="utf-8"?>
<p:tagLst xmlns:p="http://schemas.openxmlformats.org/presentationml/2006/main">
  <p:tag name="AS_UNIQUEID" val="875"/>
</p:tagLst>
</file>

<file path=ppt/tags/tag314.xml><?xml version="1.0" encoding="utf-8"?>
<p:tagLst xmlns:p="http://schemas.openxmlformats.org/presentationml/2006/main">
  <p:tag name="AS_UNIQUEID" val="876"/>
</p:tagLst>
</file>

<file path=ppt/tags/tag315.xml><?xml version="1.0" encoding="utf-8"?>
<p:tagLst xmlns:p="http://schemas.openxmlformats.org/presentationml/2006/main">
  <p:tag name="AS_UNIQUEID" val="877"/>
</p:tagLst>
</file>

<file path=ppt/tags/tag316.xml><?xml version="1.0" encoding="utf-8"?>
<p:tagLst xmlns:p="http://schemas.openxmlformats.org/presentationml/2006/main">
  <p:tag name="AS_UNIQUEID" val="878"/>
</p:tagLst>
</file>

<file path=ppt/tags/tag317.xml><?xml version="1.0" encoding="utf-8"?>
<p:tagLst xmlns:p="http://schemas.openxmlformats.org/presentationml/2006/main">
  <p:tag name="AS_UNIQUEID" val="879"/>
</p:tagLst>
</file>

<file path=ppt/tags/tag318.xml><?xml version="1.0" encoding="utf-8"?>
<p:tagLst xmlns:p="http://schemas.openxmlformats.org/presentationml/2006/main">
  <p:tag name="AS_UNIQUEID" val="880"/>
</p:tagLst>
</file>

<file path=ppt/tags/tag319.xml><?xml version="1.0" encoding="utf-8"?>
<p:tagLst xmlns:p="http://schemas.openxmlformats.org/presentationml/2006/main">
  <p:tag name="AS_UNIQUEID" val="881"/>
</p:tagLst>
</file>

<file path=ppt/tags/tag320.xml><?xml version="1.0" encoding="utf-8"?>
<p:tagLst xmlns:p="http://schemas.openxmlformats.org/presentationml/2006/main">
  <p:tag name="AS_UNIQUEID" val="882"/>
</p:tagLst>
</file>

<file path=ppt/tags/tag321.xml><?xml version="1.0" encoding="utf-8"?>
<p:tagLst xmlns:p="http://schemas.openxmlformats.org/presentationml/2006/main">
  <p:tag name="AS_UNIQUEID" val="883"/>
</p:tagLst>
</file>

<file path=ppt/tags/tag322.xml><?xml version="1.0" encoding="utf-8"?>
<p:tagLst xmlns:p="http://schemas.openxmlformats.org/presentationml/2006/main">
  <p:tag name="AS_UNIQUEID" val="884"/>
</p:tagLst>
</file>

<file path=ppt/tags/tag323.xml><?xml version="1.0" encoding="utf-8"?>
<p:tagLst xmlns:p="http://schemas.openxmlformats.org/presentationml/2006/main">
  <p:tag name="AS_UNIQUEID" val="885"/>
</p:tagLst>
</file>

<file path=ppt/tags/tag324.xml><?xml version="1.0" encoding="utf-8"?>
<p:tagLst xmlns:p="http://schemas.openxmlformats.org/presentationml/2006/main">
  <p:tag name="AS_UNIQUEID" val="1552"/>
</p:tagLst>
</file>

<file path=ppt/tags/tag325.xml><?xml version="1.0" encoding="utf-8"?>
<p:tagLst xmlns:p="http://schemas.openxmlformats.org/presentationml/2006/main">
  <p:tag name="AS_UNIQUEID" val="0"/>
  <p:tag name="KSO_WM_MEDIACOVER_FLAG" val="1"/>
  <p:tag name="KSO_WM_UNIT_MEDIACOVER_BTN_POS" val="c"/>
  <p:tag name="KSO_WM_UNIT_MEDIACOVER_BTN_STATE" val="1"/>
  <p:tag name="KSO_WM_UNIT_MEDIACOVER_BTN_STYLE" val="ee0bc779c1f3d7f3e90c96344320e69a"/>
  <p:tag name="KSO_WM_UNIT_MEDIACOVER_BTNRECT" val="6538*3474*1022*1022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326.xml><?xml version="1.0" encoding="utf-8"?>
<p:tagLst xmlns:p="http://schemas.openxmlformats.org/presentationml/2006/main">
  <p:tag name="AS_UNIQUEID" val="1415"/>
</p:tagLst>
</file>

<file path=ppt/tags/tag327.xml><?xml version="1.0" encoding="utf-8"?>
<p:tagLst xmlns:p="http://schemas.openxmlformats.org/presentationml/2006/main">
  <p:tag name="AS_UNIQUEID" val="1416"/>
</p:tagLst>
</file>

<file path=ppt/tags/tag328.xml><?xml version="1.0" encoding="utf-8"?>
<p:tagLst xmlns:p="http://schemas.openxmlformats.org/presentationml/2006/main">
  <p:tag name="AS_UNIQUEID" val="1519"/>
</p:tagLst>
</file>

<file path=ppt/tags/tag329.xml><?xml version="1.0" encoding="utf-8"?>
<p:tagLst xmlns:p="http://schemas.openxmlformats.org/presentationml/2006/main">
  <p:tag name="AS_UNIQUEID" val="1553"/>
</p:tagLst>
</file>

<file path=ppt/tags/tag330.xml><?xml version="1.0" encoding="utf-8"?>
<p:tagLst xmlns:p="http://schemas.openxmlformats.org/presentationml/2006/main">
  <p:tag name="AS_UNIQUEID" val="2"/>
</p:tagLst>
</file>

<file path=ppt/tags/tag331.xml><?xml version="1.0" encoding="utf-8"?>
<p:tagLst xmlns:p="http://schemas.openxmlformats.org/presentationml/2006/main">
  <p:tag name="AS_UNIQUEID" val="3"/>
</p:tagLst>
</file>

<file path=ppt/tags/tag332.xml><?xml version="1.0" encoding="utf-8"?>
<p:tagLst xmlns:p="http://schemas.openxmlformats.org/presentationml/2006/main">
  <p:tag name="AS_UNIQUEID" val="4"/>
</p:tagLst>
</file>

<file path=ppt/tags/tag333.xml><?xml version="1.0" encoding="utf-8"?>
<p:tagLst xmlns:p="http://schemas.openxmlformats.org/presentationml/2006/main">
  <p:tag name="AS_UNIQUEID" val="5"/>
</p:tagLst>
</file>

<file path=ppt/tags/tag334.xml><?xml version="1.0" encoding="utf-8"?>
<p:tagLst xmlns:p="http://schemas.openxmlformats.org/presentationml/2006/main">
  <p:tag name="AS_UNIQUEID" val="1418"/>
</p:tagLst>
</file>

<file path=ppt/tags/tag335.xml><?xml version="1.0" encoding="utf-8"?>
<p:tagLst xmlns:p="http://schemas.openxmlformats.org/presentationml/2006/main">
  <p:tag name="AS_UNIQUEID" val="50"/>
</p:tagLst>
</file>

<file path=ppt/tags/tag336.xml><?xml version="1.0" encoding="utf-8"?>
<p:tagLst xmlns:p="http://schemas.openxmlformats.org/presentationml/2006/main">
  <p:tag name="AS_UNIQUEID" val="1419"/>
</p:tagLst>
</file>

<file path=ppt/tags/tag337.xml><?xml version="1.0" encoding="utf-8"?>
<p:tagLst xmlns:p="http://schemas.openxmlformats.org/presentationml/2006/main">
  <p:tag name="AS_UNIQUEID" val="1420"/>
</p:tagLst>
</file>

<file path=ppt/tags/tag338.xml><?xml version="1.0" encoding="utf-8"?>
<p:tagLst xmlns:p="http://schemas.openxmlformats.org/presentationml/2006/main">
  <p:tag name="AS_UNIQUEID" val="1554"/>
</p:tagLst>
</file>

<file path=ppt/tags/tag339.xml><?xml version="1.0" encoding="utf-8"?>
<p:tagLst xmlns:p="http://schemas.openxmlformats.org/presentationml/2006/main">
  <p:tag name="AS_UNIQUEID" val="68"/>
  <p:tag name="KSO_WM_MEDIACOVER_FLAG" val="1"/>
  <p:tag name="KSO_WM_UNIT_MEDIACOVER_BTN_POS" val="c"/>
  <p:tag name="KSO_WM_UNIT_MEDIACOVER_BTN_STATE" val="1"/>
  <p:tag name="KSO_WM_UNIT_MEDIACOVER_BTN_STYLE" val="ee0bc779c1f3d7f3e90c96344320e69a"/>
  <p:tag name="KSO_WM_UNIT_MEDIACOVER_BTNRECT" val="6923*4032*1022*1022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340.xml><?xml version="1.0" encoding="utf-8"?>
<p:tagLst xmlns:p="http://schemas.openxmlformats.org/presentationml/2006/main">
  <p:tag name="AS_UNIQUEID" val="1422"/>
</p:tagLst>
</file>

<file path=ppt/tags/tag341.xml><?xml version="1.0" encoding="utf-8"?>
<p:tagLst xmlns:p="http://schemas.openxmlformats.org/presentationml/2006/main">
  <p:tag name="AS_UNIQUEID" val="1423"/>
</p:tagLst>
</file>

<file path=ppt/tags/tag342.xml><?xml version="1.0" encoding="utf-8"?>
<p:tagLst xmlns:p="http://schemas.openxmlformats.org/presentationml/2006/main">
  <p:tag name="AS_UNIQUEID" val="1555"/>
</p:tagLst>
</file>

<file path=ppt/tags/tag343.xml><?xml version="1.0" encoding="utf-8"?>
<p:tagLst xmlns:p="http://schemas.openxmlformats.org/presentationml/2006/main">
  <p:tag name="AS_UNIQUEID" val="1425"/>
</p:tagLst>
</file>

<file path=ppt/tags/tag344.xml><?xml version="1.0" encoding="utf-8"?>
<p:tagLst xmlns:p="http://schemas.openxmlformats.org/presentationml/2006/main">
  <p:tag name="AS_UNIQUEID" val="1426"/>
</p:tagLst>
</file>

<file path=ppt/tags/tag345.xml><?xml version="1.0" encoding="utf-8"?>
<p:tagLst xmlns:p="http://schemas.openxmlformats.org/presentationml/2006/main">
  <p:tag name="AS_UNIQUEID" val="1427"/>
</p:tagLst>
</file>

<file path=ppt/tags/tag346.xml><?xml version="1.0" encoding="utf-8"?>
<p:tagLst xmlns:p="http://schemas.openxmlformats.org/presentationml/2006/main">
  <p:tag name="AS_UNIQUEID" val="1428"/>
</p:tagLst>
</file>

<file path=ppt/tags/tag347.xml><?xml version="1.0" encoding="utf-8"?>
<p:tagLst xmlns:p="http://schemas.openxmlformats.org/presentationml/2006/main">
  <p:tag name="AS_UNIQUEID" val="52"/>
</p:tagLst>
</file>

<file path=ppt/tags/tag348.xml><?xml version="1.0" encoding="utf-8"?>
<p:tagLst xmlns:p="http://schemas.openxmlformats.org/presentationml/2006/main">
  <p:tag name="AS_UNIQUEID" val="55"/>
</p:tagLst>
</file>

<file path=ppt/tags/tag349.xml><?xml version="1.0" encoding="utf-8"?>
<p:tagLst xmlns:p="http://schemas.openxmlformats.org/presentationml/2006/main">
  <p:tag name="AS_UNIQUEID" val="1429"/>
</p:tagLst>
</file>

<file path=ppt/tags/tag350.xml><?xml version="1.0" encoding="utf-8"?>
<p:tagLst xmlns:p="http://schemas.openxmlformats.org/presentationml/2006/main">
  <p:tag name="AS_UNIQUEID" val="1430"/>
</p:tagLst>
</file>

<file path=ppt/tags/tag351.xml><?xml version="1.0" encoding="utf-8"?>
<p:tagLst xmlns:p="http://schemas.openxmlformats.org/presentationml/2006/main">
  <p:tag name="AS_UNIQUEID" val="1556"/>
</p:tagLst>
</file>

<file path=ppt/tags/tag352.xml><?xml version="1.0" encoding="utf-8"?>
<p:tagLst xmlns:p="http://schemas.openxmlformats.org/presentationml/2006/main">
  <p:tag name="AS_UNIQUEID" val="1432"/>
</p:tagLst>
</file>

<file path=ppt/tags/tag353.xml><?xml version="1.0" encoding="utf-8"?>
<p:tagLst xmlns:p="http://schemas.openxmlformats.org/presentationml/2006/main">
  <p:tag name="AS_UNIQUEID" val="1433"/>
</p:tagLst>
</file>

<file path=ppt/tags/tag354.xml><?xml version="1.0" encoding="utf-8"?>
<p:tagLst xmlns:p="http://schemas.openxmlformats.org/presentationml/2006/main">
  <p:tag name="AS_UNIQUEID" val="1434"/>
</p:tagLst>
</file>

<file path=ppt/tags/tag355.xml><?xml version="1.0" encoding="utf-8"?>
<p:tagLst xmlns:p="http://schemas.openxmlformats.org/presentationml/2006/main">
  <p:tag name="AS_UNIQUEID" val="1435"/>
</p:tagLst>
</file>

<file path=ppt/tags/tag356.xml><?xml version="1.0" encoding="utf-8"?>
<p:tagLst xmlns:p="http://schemas.openxmlformats.org/presentationml/2006/main">
  <p:tag name="AS_UNIQUEID" val="1436"/>
</p:tagLst>
</file>

<file path=ppt/tags/tag357.xml><?xml version="1.0" encoding="utf-8"?>
<p:tagLst xmlns:p="http://schemas.openxmlformats.org/presentationml/2006/main">
  <p:tag name="AS_UNIQUEID" val="1437"/>
</p:tagLst>
</file>

<file path=ppt/tags/tag358.xml><?xml version="1.0" encoding="utf-8"?>
<p:tagLst xmlns:p="http://schemas.openxmlformats.org/presentationml/2006/main">
  <p:tag name="AS_UNIQUEID" val="1438"/>
</p:tagLst>
</file>

<file path=ppt/tags/tag359.xml><?xml version="1.0" encoding="utf-8"?>
<p:tagLst xmlns:p="http://schemas.openxmlformats.org/presentationml/2006/main">
  <p:tag name="AS_UNIQUEID" val="1439"/>
</p:tagLst>
</file>

<file path=ppt/tags/tag360.xml><?xml version="1.0" encoding="utf-8"?>
<p:tagLst xmlns:p="http://schemas.openxmlformats.org/presentationml/2006/main">
  <p:tag name="AS_UNIQUEID" val="962"/>
</p:tagLst>
</file>

<file path=ppt/tags/tag361.xml><?xml version="1.0" encoding="utf-8"?>
<p:tagLst xmlns:p="http://schemas.openxmlformats.org/presentationml/2006/main">
  <p:tag name="AS_UNIQUEID" val="965"/>
</p:tagLst>
</file>

<file path=ppt/tags/tag362.xml><?xml version="1.0" encoding="utf-8"?>
<p:tagLst xmlns:p="http://schemas.openxmlformats.org/presentationml/2006/main">
  <p:tag name="AS_UNIQUEID" val="966"/>
</p:tagLst>
</file>

<file path=ppt/tags/tag363.xml><?xml version="1.0" encoding="utf-8"?>
<p:tagLst xmlns:p="http://schemas.openxmlformats.org/presentationml/2006/main">
  <p:tag name="AS_UNIQUEID" val="967"/>
</p:tagLst>
</file>

<file path=ppt/tags/tag364.xml><?xml version="1.0" encoding="utf-8"?>
<p:tagLst xmlns:p="http://schemas.openxmlformats.org/presentationml/2006/main">
  <p:tag name="AS_UNIQUEID" val="968"/>
</p:tagLst>
</file>

<file path=ppt/tags/tag365.xml><?xml version="1.0" encoding="utf-8"?>
<p:tagLst xmlns:p="http://schemas.openxmlformats.org/presentationml/2006/main">
  <p:tag name="AS_UNIQUEID" val="969"/>
</p:tagLst>
</file>

<file path=ppt/tags/tag366.xml><?xml version="1.0" encoding="utf-8"?>
<p:tagLst xmlns:p="http://schemas.openxmlformats.org/presentationml/2006/main">
  <p:tag name="AS_UNIQUEID" val="970"/>
</p:tagLst>
</file>

<file path=ppt/tags/tag367.xml><?xml version="1.0" encoding="utf-8"?>
<p:tagLst xmlns:p="http://schemas.openxmlformats.org/presentationml/2006/main">
  <p:tag name="AS_UNIQUEID" val="971"/>
</p:tagLst>
</file>

<file path=ppt/tags/tag368.xml><?xml version="1.0" encoding="utf-8"?>
<p:tagLst xmlns:p="http://schemas.openxmlformats.org/presentationml/2006/main">
  <p:tag name="AS_UNIQUEID" val="972"/>
</p:tagLst>
</file>

<file path=ppt/tags/tag369.xml><?xml version="1.0" encoding="utf-8"?>
<p:tagLst xmlns:p="http://schemas.openxmlformats.org/presentationml/2006/main">
  <p:tag name="AS_UNIQUEID" val="977"/>
</p:tagLst>
</file>

<file path=ppt/tags/tag370.xml><?xml version="1.0" encoding="utf-8"?>
<p:tagLst xmlns:p="http://schemas.openxmlformats.org/presentationml/2006/main">
  <p:tag name="AS_UNIQUEID" val="1557"/>
</p:tagLst>
</file>

<file path=ppt/tags/tag371.xml><?xml version="1.0" encoding="utf-8"?>
<p:tagLst xmlns:p="http://schemas.openxmlformats.org/presentationml/2006/main">
  <p:tag name="AS_UNIQUEID" val="455"/>
</p:tagLst>
</file>

<file path=ppt/tags/tag372.xml><?xml version="1.0" encoding="utf-8"?>
<p:tagLst xmlns:p="http://schemas.openxmlformats.org/presentationml/2006/main">
  <p:tag name="AS_UNIQUEID" val="1441"/>
</p:tagLst>
</file>

<file path=ppt/tags/tag373.xml><?xml version="1.0" encoding="utf-8"?>
<p:tagLst xmlns:p="http://schemas.openxmlformats.org/presentationml/2006/main">
  <p:tag name="AS_UNIQUEID" val="1442"/>
</p:tagLst>
</file>

<file path=ppt/tags/tag374.xml><?xml version="1.0" encoding="utf-8"?>
<p:tagLst xmlns:p="http://schemas.openxmlformats.org/presentationml/2006/main">
  <p:tag name="AS_UNIQUEID" val="1443"/>
</p:tagLst>
</file>

<file path=ppt/tags/tag375.xml><?xml version="1.0" encoding="utf-8"?>
<p:tagLst xmlns:p="http://schemas.openxmlformats.org/presentationml/2006/main">
  <p:tag name="AS_UNIQUEID" val="1558"/>
</p:tagLst>
</file>

<file path=ppt/tags/tag376.xml><?xml version="1.0" encoding="utf-8"?>
<p:tagLst xmlns:p="http://schemas.openxmlformats.org/presentationml/2006/main">
  <p:tag name="AS_UNIQUEID" val="981"/>
</p:tagLst>
</file>

<file path=ppt/tags/tag377.xml><?xml version="1.0" encoding="utf-8"?>
<p:tagLst xmlns:p="http://schemas.openxmlformats.org/presentationml/2006/main">
  <p:tag name="AS_UNIQUEID" val="982"/>
</p:tagLst>
</file>

<file path=ppt/tags/tag378.xml><?xml version="1.0" encoding="utf-8"?>
<p:tagLst xmlns:p="http://schemas.openxmlformats.org/presentationml/2006/main">
  <p:tag name="AS_UNIQUEID" val="983"/>
</p:tagLst>
</file>

<file path=ppt/tags/tag379.xml><?xml version="1.0" encoding="utf-8"?>
<p:tagLst xmlns:p="http://schemas.openxmlformats.org/presentationml/2006/main">
  <p:tag name="AS_UNIQUEID" val="987"/>
</p:tagLst>
</file>

<file path=ppt/tags/tag380.xml><?xml version="1.0" encoding="utf-8"?>
<p:tagLst xmlns:p="http://schemas.openxmlformats.org/presentationml/2006/main">
  <p:tag name="AS_UNIQUEID" val="988"/>
</p:tagLst>
</file>

<file path=ppt/tags/tag381.xml><?xml version="1.0" encoding="utf-8"?>
<p:tagLst xmlns:p="http://schemas.openxmlformats.org/presentationml/2006/main">
  <p:tag name="AS_UNIQUEID" val="990"/>
</p:tagLst>
</file>

<file path=ppt/tags/tag382.xml><?xml version="1.0" encoding="utf-8"?>
<p:tagLst xmlns:p="http://schemas.openxmlformats.org/presentationml/2006/main">
  <p:tag name="AS_UNIQUEID" val="993"/>
</p:tagLst>
</file>

<file path=ppt/tags/tag383.xml><?xml version="1.0" encoding="utf-8"?>
<p:tagLst xmlns:p="http://schemas.openxmlformats.org/presentationml/2006/main">
  <p:tag name="AS_UNIQUEID" val="997"/>
</p:tagLst>
</file>

<file path=ppt/tags/tag384.xml><?xml version="1.0" encoding="utf-8"?>
<p:tagLst xmlns:p="http://schemas.openxmlformats.org/presentationml/2006/main">
  <p:tag name="AS_UNIQUEID" val="1001"/>
</p:tagLst>
</file>

<file path=ppt/tags/tag385.xml><?xml version="1.0" encoding="utf-8"?>
<p:tagLst xmlns:p="http://schemas.openxmlformats.org/presentationml/2006/main">
  <p:tag name="AS_UNIQUEID" val="985"/>
</p:tagLst>
</file>

<file path=ppt/tags/tag386.xml><?xml version="1.0" encoding="utf-8"?>
<p:tagLst xmlns:p="http://schemas.openxmlformats.org/presentationml/2006/main">
  <p:tag name="AS_UNIQUEID" val="986"/>
</p:tagLst>
</file>

<file path=ppt/tags/tag387.xml><?xml version="1.0" encoding="utf-8"?>
<p:tagLst xmlns:p="http://schemas.openxmlformats.org/presentationml/2006/main">
  <p:tag name="AS_UNIQUEID" val="994"/>
</p:tagLst>
</file>

<file path=ppt/tags/tag388.xml><?xml version="1.0" encoding="utf-8"?>
<p:tagLst xmlns:p="http://schemas.openxmlformats.org/presentationml/2006/main">
  <p:tag name="AS_UNIQUEID" val="995"/>
</p:tagLst>
</file>

<file path=ppt/tags/tag389.xml><?xml version="1.0" encoding="utf-8"?>
<p:tagLst xmlns:p="http://schemas.openxmlformats.org/presentationml/2006/main">
  <p:tag name="AS_UNIQUEID" val="998"/>
</p:tagLst>
</file>

<file path=ppt/tags/tag390.xml><?xml version="1.0" encoding="utf-8"?>
<p:tagLst xmlns:p="http://schemas.openxmlformats.org/presentationml/2006/main">
  <p:tag name="AS_UNIQUEID" val="999"/>
</p:tagLst>
</file>

<file path=ppt/tags/tag391.xml><?xml version="1.0" encoding="utf-8"?>
<p:tagLst xmlns:p="http://schemas.openxmlformats.org/presentationml/2006/main">
  <p:tag name="AS_UNIQUEID" val="1445"/>
</p:tagLst>
</file>

<file path=ppt/tags/tag392.xml><?xml version="1.0" encoding="utf-8"?>
<p:tagLst xmlns:p="http://schemas.openxmlformats.org/presentationml/2006/main">
  <p:tag name="AS_UNIQUEID" val="1446"/>
</p:tagLst>
</file>

<file path=ppt/tags/tag393.xml><?xml version="1.0" encoding="utf-8"?>
<p:tagLst xmlns:p="http://schemas.openxmlformats.org/presentationml/2006/main">
  <p:tag name="AS_UNIQUEID" val="1559"/>
</p:tagLst>
</file>

<file path=ppt/tags/tag394.xml><?xml version="1.0" encoding="utf-8"?>
<p:tagLst xmlns:p="http://schemas.openxmlformats.org/presentationml/2006/main">
  <p:tag name="AS_UNIQUEID" val="1448"/>
</p:tagLst>
</file>

<file path=ppt/tags/tag395.xml><?xml version="1.0" encoding="utf-8"?>
<p:tagLst xmlns:p="http://schemas.openxmlformats.org/presentationml/2006/main">
  <p:tag name="AS_UNIQUEID" val="1449"/>
</p:tagLst>
</file>

<file path=ppt/tags/tag396.xml><?xml version="1.0" encoding="utf-8"?>
<p:tagLst xmlns:p="http://schemas.openxmlformats.org/presentationml/2006/main">
  <p:tag name="AS_UNIQUEID" val="1010"/>
</p:tagLst>
</file>

<file path=ppt/tags/tag397.xml><?xml version="1.0" encoding="utf-8"?>
<p:tagLst xmlns:p="http://schemas.openxmlformats.org/presentationml/2006/main">
  <p:tag name="AS_UNIQUEID" val="1019"/>
</p:tagLst>
</file>

<file path=ppt/tags/tag398.xml><?xml version="1.0" encoding="utf-8"?>
<p:tagLst xmlns:p="http://schemas.openxmlformats.org/presentationml/2006/main">
  <p:tag name="AS_UNIQUEID" val="1034"/>
</p:tagLst>
</file>

<file path=ppt/tags/tag399.xml><?xml version="1.0" encoding="utf-8"?>
<p:tagLst xmlns:p="http://schemas.openxmlformats.org/presentationml/2006/main">
  <p:tag name="AS_UNIQUEID" val="1020"/>
</p:tagLst>
</file>

<file path=ppt/tags/tag400.xml><?xml version="1.0" encoding="utf-8"?>
<p:tagLst xmlns:p="http://schemas.openxmlformats.org/presentationml/2006/main">
  <p:tag name="AS_UNIQUEID" val="1032"/>
</p:tagLst>
</file>

<file path=ppt/tags/tag401.xml><?xml version="1.0" encoding="utf-8"?>
<p:tagLst xmlns:p="http://schemas.openxmlformats.org/presentationml/2006/main">
  <p:tag name="AS_UNIQUEID" val="1035"/>
</p:tagLst>
</file>

<file path=ppt/tags/tag402.xml><?xml version="1.0" encoding="utf-8"?>
<p:tagLst xmlns:p="http://schemas.openxmlformats.org/presentationml/2006/main">
  <p:tag name="AS_UNIQUEID" val="1450"/>
</p:tagLst>
</file>

<file path=ppt/tags/tag403.xml><?xml version="1.0" encoding="utf-8"?>
<p:tagLst xmlns:p="http://schemas.openxmlformats.org/presentationml/2006/main">
  <p:tag name="AS_UNIQUEID" val="1451"/>
</p:tagLst>
</file>

<file path=ppt/tags/tag404.xml><?xml version="1.0" encoding="utf-8"?>
<p:tagLst xmlns:p="http://schemas.openxmlformats.org/presentationml/2006/main">
  <p:tag name="AS_UNIQUEID" val="472"/>
</p:tagLst>
</file>

<file path=ppt/tags/tag405.xml><?xml version="1.0" encoding="utf-8"?>
<p:tagLst xmlns:p="http://schemas.openxmlformats.org/presentationml/2006/main">
  <p:tag name="AS_UNIQUEID" val="1560"/>
</p:tagLst>
</file>

<file path=ppt/tags/tag406.xml><?xml version="1.0" encoding="utf-8"?>
<p:tagLst xmlns:p="http://schemas.openxmlformats.org/presentationml/2006/main">
  <p:tag name="AS_UNIQUEID" val="1453"/>
</p:tagLst>
</file>

<file path=ppt/tags/tag407.xml><?xml version="1.0" encoding="utf-8"?>
<p:tagLst xmlns:p="http://schemas.openxmlformats.org/presentationml/2006/main">
  <p:tag name="AS_UNIQUEID" val="1454"/>
</p:tagLst>
</file>

<file path=ppt/tags/tag408.xml><?xml version="1.0" encoding="utf-8"?>
<p:tagLst xmlns:p="http://schemas.openxmlformats.org/presentationml/2006/main">
  <p:tag name="AS_UNIQUEID" val="1455"/>
</p:tagLst>
</file>

<file path=ppt/tags/tag409.xml><?xml version="1.0" encoding="utf-8"?>
<p:tagLst xmlns:p="http://schemas.openxmlformats.org/presentationml/2006/main">
  <p:tag name="AS_UNIQUEID" val="1456"/>
</p:tagLst>
</file>

<file path=ppt/tags/tag410.xml><?xml version="1.0" encoding="utf-8"?>
<p:tagLst xmlns:p="http://schemas.openxmlformats.org/presentationml/2006/main">
  <p:tag name="AS_UNIQUEID" val="101"/>
</p:tagLst>
</file>

<file path=ppt/tags/tag411.xml><?xml version="1.0" encoding="utf-8"?>
<p:tagLst xmlns:p="http://schemas.openxmlformats.org/presentationml/2006/main">
  <p:tag name="AS_UNIQUEID" val="100"/>
</p:tagLst>
</file>

<file path=ppt/tags/tag412.xml><?xml version="1.0" encoding="utf-8"?>
<p:tagLst xmlns:p="http://schemas.openxmlformats.org/presentationml/2006/main">
  <p:tag name="AS_UNIQUEID" val="1457"/>
</p:tagLst>
</file>

<file path=ppt/tags/tag413.xml><?xml version="1.0" encoding="utf-8"?>
<p:tagLst xmlns:p="http://schemas.openxmlformats.org/presentationml/2006/main">
  <p:tag name="AS_UNIQUEID" val="1458"/>
</p:tagLst>
</file>

<file path=ppt/tags/tag414.xml><?xml version="1.0" encoding="utf-8"?>
<p:tagLst xmlns:p="http://schemas.openxmlformats.org/presentationml/2006/main">
  <p:tag name="AS_UNIQUEID" val="1459"/>
</p:tagLst>
</file>

<file path=ppt/tags/tag415.xml><?xml version="1.0" encoding="utf-8"?>
<p:tagLst xmlns:p="http://schemas.openxmlformats.org/presentationml/2006/main">
  <p:tag name="AS_UNIQUEID" val="1561"/>
</p:tagLst>
</file>

<file path=ppt/tags/tag416.xml><?xml version="1.0" encoding="utf-8"?>
<p:tagLst xmlns:p="http://schemas.openxmlformats.org/presentationml/2006/main">
  <p:tag name="AS_UNIQUEID" val="95"/>
</p:tagLst>
</file>

<file path=ppt/tags/tag417.xml><?xml version="1.0" encoding="utf-8"?>
<p:tagLst xmlns:p="http://schemas.openxmlformats.org/presentationml/2006/main">
  <p:tag name="AS_UNIQUEID" val="96"/>
</p:tagLst>
</file>

<file path=ppt/tags/tag418.xml><?xml version="1.0" encoding="utf-8"?>
<p:tagLst xmlns:p="http://schemas.openxmlformats.org/presentationml/2006/main">
  <p:tag name="AS_UNIQUEID" val="98"/>
</p:tagLst>
</file>

<file path=ppt/tags/tag419.xml><?xml version="1.0" encoding="utf-8"?>
<p:tagLst xmlns:p="http://schemas.openxmlformats.org/presentationml/2006/main">
  <p:tag name="AS_UNIQUEID" val="1056"/>
</p:tagLst>
</file>

<file path=ppt/tags/tag420.xml><?xml version="1.0" encoding="utf-8"?>
<p:tagLst xmlns:p="http://schemas.openxmlformats.org/presentationml/2006/main">
  <p:tag name="AS_UNIQUEID" val="1059"/>
</p:tagLst>
</file>

<file path=ppt/tags/tag421.xml><?xml version="1.0" encoding="utf-8"?>
<p:tagLst xmlns:p="http://schemas.openxmlformats.org/presentationml/2006/main">
  <p:tag name="AS_UNIQUEID" val="1065"/>
</p:tagLst>
</file>

<file path=ppt/tags/tag422.xml><?xml version="1.0" encoding="utf-8"?>
<p:tagLst xmlns:p="http://schemas.openxmlformats.org/presentationml/2006/main">
  <p:tag name="AS_UNIQUEID" val="1055"/>
</p:tagLst>
</file>

<file path=ppt/tags/tag423.xml><?xml version="1.0" encoding="utf-8"?>
<p:tagLst xmlns:p="http://schemas.openxmlformats.org/presentationml/2006/main">
  <p:tag name="AS_UNIQUEID" val="1058"/>
</p:tagLst>
</file>

<file path=ppt/tags/tag424.xml><?xml version="1.0" encoding="utf-8"?>
<p:tagLst xmlns:p="http://schemas.openxmlformats.org/presentationml/2006/main">
  <p:tag name="AS_UNIQUEID" val="1064"/>
</p:tagLst>
</file>

<file path=ppt/tags/tag425.xml><?xml version="1.0" encoding="utf-8"?>
<p:tagLst xmlns:p="http://schemas.openxmlformats.org/presentationml/2006/main">
  <p:tag name="AS_UNIQUEID" val="98"/>
</p:tagLst>
</file>

<file path=ppt/tags/tag426.xml><?xml version="1.0" encoding="utf-8"?>
<p:tagLst xmlns:p="http://schemas.openxmlformats.org/presentationml/2006/main">
  <p:tag name="AS_UNIQUEID" val="1461"/>
</p:tagLst>
</file>

<file path=ppt/tags/tag427.xml><?xml version="1.0" encoding="utf-8"?>
<p:tagLst xmlns:p="http://schemas.openxmlformats.org/presentationml/2006/main">
  <p:tag name="AS_UNIQUEID" val="1462"/>
</p:tagLst>
</file>

<file path=ppt/tags/tag428.xml><?xml version="1.0" encoding="utf-8"?>
<p:tagLst xmlns:p="http://schemas.openxmlformats.org/presentationml/2006/main">
  <p:tag name="AS_UNIQUEID" val="1562"/>
</p:tagLst>
</file>

<file path=ppt/tags/tag429.xml><?xml version="1.0" encoding="utf-8"?>
<p:tagLst xmlns:p="http://schemas.openxmlformats.org/presentationml/2006/main">
  <p:tag name="AS_UNIQUEID" val="1464"/>
</p:tagLst>
</file>

<file path=ppt/tags/tag430.xml><?xml version="1.0" encoding="utf-8"?>
<p:tagLst xmlns:p="http://schemas.openxmlformats.org/presentationml/2006/main">
  <p:tag name="AS_UNIQUEID" val="1465"/>
</p:tagLst>
</file>

<file path=ppt/tags/tag431.xml><?xml version="1.0" encoding="utf-8"?>
<p:tagLst xmlns:p="http://schemas.openxmlformats.org/presentationml/2006/main">
  <p:tag name="AS_UNIQUEID" val="1466"/>
</p:tagLst>
</file>

<file path=ppt/tags/tag432.xml><?xml version="1.0" encoding="utf-8"?>
<p:tagLst xmlns:p="http://schemas.openxmlformats.org/presentationml/2006/main">
  <p:tag name="AS_UNIQUEID" val="1467"/>
</p:tagLst>
</file>

<file path=ppt/tags/tag433.xml><?xml version="1.0" encoding="utf-8"?>
<p:tagLst xmlns:p="http://schemas.openxmlformats.org/presentationml/2006/main">
  <p:tag name="AS_UNIQUEID" val="1468"/>
</p:tagLst>
</file>

<file path=ppt/tags/tag434.xml><?xml version="1.0" encoding="utf-8"?>
<p:tagLst xmlns:p="http://schemas.openxmlformats.org/presentationml/2006/main">
  <p:tag name="AS_UNIQUEID" val="1469"/>
</p:tagLst>
</file>

<file path=ppt/tags/tag435.xml><?xml version="1.0" encoding="utf-8"?>
<p:tagLst xmlns:p="http://schemas.openxmlformats.org/presentationml/2006/main">
  <p:tag name="AS_UNIQUEID" val="1470"/>
</p:tagLst>
</file>

<file path=ppt/tags/tag436.xml><?xml version="1.0" encoding="utf-8"?>
<p:tagLst xmlns:p="http://schemas.openxmlformats.org/presentationml/2006/main">
  <p:tag name="AS_UNIQUEID" val="1471"/>
</p:tagLst>
</file>

<file path=ppt/tags/tag437.xml><?xml version="1.0" encoding="utf-8"?>
<p:tagLst xmlns:p="http://schemas.openxmlformats.org/presentationml/2006/main">
  <p:tag name="AS_UNIQUEID" val="1472"/>
</p:tagLst>
</file>

<file path=ppt/tags/tag438.xml><?xml version="1.0" encoding="utf-8"?>
<p:tagLst xmlns:p="http://schemas.openxmlformats.org/presentationml/2006/main">
  <p:tag name="AS_UNIQUEID" val="1473"/>
</p:tagLst>
</file>

<file path=ppt/tags/tag439.xml><?xml version="1.0" encoding="utf-8"?>
<p:tagLst xmlns:p="http://schemas.openxmlformats.org/presentationml/2006/main">
  <p:tag name="AS_UNIQUEID" val="1474"/>
</p:tagLst>
</file>

<file path=ppt/tags/tag440.xml><?xml version="1.0" encoding="utf-8"?>
<p:tagLst xmlns:p="http://schemas.openxmlformats.org/presentationml/2006/main">
  <p:tag name="AS_UNIQUEID" val="1475"/>
</p:tagLst>
</file>

<file path=ppt/tags/tag441.xml><?xml version="1.0" encoding="utf-8"?>
<p:tagLst xmlns:p="http://schemas.openxmlformats.org/presentationml/2006/main">
  <p:tag name="AS_UNIQUEID" val="1476"/>
</p:tagLst>
</file>

<file path=ppt/tags/tag442.xml><?xml version="1.0" encoding="utf-8"?>
<p:tagLst xmlns:p="http://schemas.openxmlformats.org/presentationml/2006/main">
  <p:tag name="AS_UNIQUEID" val="1477"/>
</p:tagLst>
</file>

<file path=ppt/tags/tag443.xml><?xml version="1.0" encoding="utf-8"?>
<p:tagLst xmlns:p="http://schemas.openxmlformats.org/presentationml/2006/main">
  <p:tag name="AS_UNIQUEID" val="1478"/>
</p:tagLst>
</file>

<file path=ppt/tags/tag444.xml><?xml version="1.0" encoding="utf-8"?>
<p:tagLst xmlns:p="http://schemas.openxmlformats.org/presentationml/2006/main">
  <p:tag name="AS_UNIQUEID" val="1479"/>
</p:tagLst>
</file>

<file path=ppt/tags/tag445.xml><?xml version="1.0" encoding="utf-8"?>
<p:tagLst xmlns:p="http://schemas.openxmlformats.org/presentationml/2006/main">
  <p:tag name="AS_UNIQUEID" val="1480"/>
</p:tagLst>
</file>

<file path=ppt/tags/tag446.xml><?xml version="1.0" encoding="utf-8"?>
<p:tagLst xmlns:p="http://schemas.openxmlformats.org/presentationml/2006/main">
  <p:tag name="AS_UNIQUEID" val="1481"/>
</p:tagLst>
</file>

<file path=ppt/tags/tag447.xml><?xml version="1.0" encoding="utf-8"?>
<p:tagLst xmlns:p="http://schemas.openxmlformats.org/presentationml/2006/main">
  <p:tag name="AS_UNIQUEID" val="1482"/>
</p:tagLst>
</file>

<file path=ppt/tags/tag448.xml><?xml version="1.0" encoding="utf-8"?>
<p:tagLst xmlns:p="http://schemas.openxmlformats.org/presentationml/2006/main">
  <p:tag name="AS_UNIQUEID" val="1483"/>
</p:tagLst>
</file>

<file path=ppt/tags/tag449.xml><?xml version="1.0" encoding="utf-8"?>
<p:tagLst xmlns:p="http://schemas.openxmlformats.org/presentationml/2006/main">
  <p:tag name="AS_UNIQUEID" val="1484"/>
</p:tagLst>
</file>

<file path=ppt/tags/tag450.xml><?xml version="1.0" encoding="utf-8"?>
<p:tagLst xmlns:p="http://schemas.openxmlformats.org/presentationml/2006/main">
  <p:tag name="AS_UNIQUEID" val="1485"/>
</p:tagLst>
</file>

<file path=ppt/tags/tag451.xml><?xml version="1.0" encoding="utf-8"?>
<p:tagLst xmlns:p="http://schemas.openxmlformats.org/presentationml/2006/main">
  <p:tag name="AS_UNIQUEID" val="1486"/>
</p:tagLst>
</file>

<file path=ppt/tags/tag452.xml><?xml version="1.0" encoding="utf-8"?>
<p:tagLst xmlns:p="http://schemas.openxmlformats.org/presentationml/2006/main">
  <p:tag name="AS_UNIQUEID" val="1487"/>
</p:tagLst>
</file>

<file path=ppt/tags/tag453.xml><?xml version="1.0" encoding="utf-8"?>
<p:tagLst xmlns:p="http://schemas.openxmlformats.org/presentationml/2006/main">
  <p:tag name="AS_UNIQUEID" val="1488"/>
</p:tagLst>
</file>

<file path=ppt/tags/tag454.xml><?xml version="1.0" encoding="utf-8"?>
<p:tagLst xmlns:p="http://schemas.openxmlformats.org/presentationml/2006/main">
  <p:tag name="AS_UNIQUEID" val="1489"/>
</p:tagLst>
</file>

<file path=ppt/tags/tag455.xml><?xml version="1.0" encoding="utf-8"?>
<p:tagLst xmlns:p="http://schemas.openxmlformats.org/presentationml/2006/main">
  <p:tag name="AS_UNIQUEID" val="1490"/>
</p:tagLst>
</file>

<file path=ppt/tags/tag456.xml><?xml version="1.0" encoding="utf-8"?>
<p:tagLst xmlns:p="http://schemas.openxmlformats.org/presentationml/2006/main">
  <p:tag name="AS_UNIQUEID" val="1491"/>
</p:tagLst>
</file>

<file path=ppt/tags/tag457.xml><?xml version="1.0" encoding="utf-8"?>
<p:tagLst xmlns:p="http://schemas.openxmlformats.org/presentationml/2006/main">
  <p:tag name="AS_UNIQUEID" val="1492"/>
</p:tagLst>
</file>

<file path=ppt/tags/tag458.xml><?xml version="1.0" encoding="utf-8"?>
<p:tagLst xmlns:p="http://schemas.openxmlformats.org/presentationml/2006/main">
  <p:tag name="AS_UNIQUEID" val="1493"/>
</p:tagLst>
</file>

<file path=ppt/tags/tag459.xml><?xml version="1.0" encoding="utf-8"?>
<p:tagLst xmlns:p="http://schemas.openxmlformats.org/presentationml/2006/main">
  <p:tag name="AS_UNIQUEID" val="1494"/>
</p:tagLst>
</file>

<file path=ppt/tags/tag460.xml><?xml version="1.0" encoding="utf-8"?>
<p:tagLst xmlns:p="http://schemas.openxmlformats.org/presentationml/2006/main">
  <p:tag name="AS_UNIQUEID" val="1495"/>
</p:tagLst>
</file>

<file path=ppt/tags/tag461.xml><?xml version="1.0" encoding="utf-8"?>
<p:tagLst xmlns:p="http://schemas.openxmlformats.org/presentationml/2006/main">
  <p:tag name="AS_UNIQUEID" val="1496"/>
</p:tagLst>
</file>

<file path=ppt/tags/tag462.xml><?xml version="1.0" encoding="utf-8"?>
<p:tagLst xmlns:p="http://schemas.openxmlformats.org/presentationml/2006/main">
  <p:tag name="AS_UNIQUEID" val="1497"/>
</p:tagLst>
</file>

<file path=ppt/tags/tag463.xml><?xml version="1.0" encoding="utf-8"?>
<p:tagLst xmlns:p="http://schemas.openxmlformats.org/presentationml/2006/main">
  <p:tag name="AS_UNIQUEID" val="1498"/>
</p:tagLst>
</file>

<file path=ppt/tags/tag464.xml><?xml version="1.0" encoding="utf-8"?>
<p:tagLst xmlns:p="http://schemas.openxmlformats.org/presentationml/2006/main">
  <p:tag name="AS_UNIQUEID" val="1499"/>
</p:tagLst>
</file>

<file path=ppt/tags/tag465.xml><?xml version="1.0" encoding="utf-8"?>
<p:tagLst xmlns:p="http://schemas.openxmlformats.org/presentationml/2006/main">
  <p:tag name="AS_UNIQUEID" val="1500"/>
</p:tagLst>
</file>

<file path=ppt/tags/tag466.xml><?xml version="1.0" encoding="utf-8"?>
<p:tagLst xmlns:p="http://schemas.openxmlformats.org/presentationml/2006/main">
  <p:tag name="AS_UNIQUEID" val="1501"/>
</p:tagLst>
</file>

<file path=ppt/tags/tag467.xml><?xml version="1.0" encoding="utf-8"?>
<p:tagLst xmlns:p="http://schemas.openxmlformats.org/presentationml/2006/main">
  <p:tag name="AS_UNIQUEID" val="1502"/>
</p:tagLst>
</file>

<file path=ppt/tags/tag468.xml><?xml version="1.0" encoding="utf-8"?>
<p:tagLst xmlns:p="http://schemas.openxmlformats.org/presentationml/2006/main">
  <p:tag name="AS_UNIQUEID" val="1503"/>
</p:tagLst>
</file>

<file path=ppt/tags/tag469.xml><?xml version="1.0" encoding="utf-8"?>
<p:tagLst xmlns:p="http://schemas.openxmlformats.org/presentationml/2006/main">
  <p:tag name="AS_UNIQUEID" val="1504"/>
</p:tagLst>
</file>

<file path=ppt/tags/tag470.xml><?xml version="1.0" encoding="utf-8"?>
<p:tagLst xmlns:p="http://schemas.openxmlformats.org/presentationml/2006/main">
  <p:tag name="AS_UNIQUEID" val="1505"/>
</p:tagLst>
</file>

<file path=ppt/tags/tag471.xml><?xml version="1.0" encoding="utf-8"?>
<p:tagLst xmlns:p="http://schemas.openxmlformats.org/presentationml/2006/main">
  <p:tag name="AS_UNIQUEID" val="1506"/>
</p:tagLst>
</file>

<file path=ppt/tags/tag472.xml><?xml version="1.0" encoding="utf-8"?>
<p:tagLst xmlns:p="http://schemas.openxmlformats.org/presentationml/2006/main">
  <p:tag name="AS_UNIQUEID" val="1507"/>
</p:tagLst>
</file>

<file path=ppt/tags/tag473.xml><?xml version="1.0" encoding="utf-8"?>
<p:tagLst xmlns:p="http://schemas.openxmlformats.org/presentationml/2006/main">
  <p:tag name="AS_UNIQUEID" val="1508"/>
</p:tagLst>
</file>

<file path=ppt/tags/tag474.xml><?xml version="1.0" encoding="utf-8"?>
<p:tagLst xmlns:p="http://schemas.openxmlformats.org/presentationml/2006/main">
  <p:tag name="AS_UNIQUEID" val="1563"/>
</p:tagLst>
</file>

<file path=ppt/tags/tag475.xml><?xml version="1.0" encoding="utf-8"?>
<p:tagLst xmlns:p="http://schemas.openxmlformats.org/presentationml/2006/main">
  <p:tag name="AS_UNIQUEID" val="1510"/>
</p:tagLst>
</file>

<file path=ppt/tags/tag476.xml><?xml version="1.0" encoding="utf-8"?>
<p:tagLst xmlns:p="http://schemas.openxmlformats.org/presentationml/2006/main">
  <p:tag name="AS_UNIQUEID" val="146"/>
</p:tagLst>
</file>

<file path=ppt/tags/tag477.xml><?xml version="1.0" encoding="utf-8"?>
<p:tagLst xmlns:p="http://schemas.openxmlformats.org/presentationml/2006/main">
  <p:tag name="AS_UNIQUEID" val="147"/>
</p:tagLst>
</file>

<file path=ppt/tags/tag478.xml><?xml version="1.0" encoding="utf-8"?>
<p:tagLst xmlns:p="http://schemas.openxmlformats.org/presentationml/2006/main">
  <p:tag name="AS_UNIQUEID" val="1511"/>
</p:tagLst>
</file>

<file path=ppt/tags/tag479.xml><?xml version="1.0" encoding="utf-8"?>
<p:tagLst xmlns:p="http://schemas.openxmlformats.org/presentationml/2006/main">
  <p:tag name="AS_UNIQUEID" val="1564"/>
</p:tagLst>
</file>

<file path=ppt/tags/tag480.xml><?xml version="1.0" encoding="utf-8"?>
<p:tagLst xmlns:p="http://schemas.openxmlformats.org/presentationml/2006/main">
  <p:tag name="AS_UNIQUEID" val="166"/>
</p:tagLst>
</file>

<file path=ppt/tags/tag481.xml><?xml version="1.0" encoding="utf-8"?>
<p:tagLst xmlns:p="http://schemas.openxmlformats.org/presentationml/2006/main">
  <p:tag name="AS_UNIQUEID" val="167"/>
</p:tagLst>
</file>

<file path=ppt/tags/tag482.xml><?xml version="1.0" encoding="utf-8"?>
<p:tagLst xmlns:p="http://schemas.openxmlformats.org/presentationml/2006/main">
  <p:tag name="AS_UNIQUEID" val="1565"/>
</p:tagLst>
</file>

<file path=ppt/tags/tag483.xml><?xml version="1.0" encoding="utf-8"?>
<p:tagLst xmlns:p="http://schemas.openxmlformats.org/presentationml/2006/main">
  <p:tag name="AS_UNIQUEID" val="1091"/>
</p:tagLst>
</file>

<file path=ppt/tags/tag484.xml><?xml version="1.0" encoding="utf-8"?>
<p:tagLst xmlns:p="http://schemas.openxmlformats.org/presentationml/2006/main">
  <p:tag name="AS_UNIQUEID" val="1092"/>
</p:tagLst>
</file>

<file path=ppt/tags/tag485.xml><?xml version="1.0" encoding="utf-8"?>
<p:tagLst xmlns:p="http://schemas.openxmlformats.org/presentationml/2006/main">
  <p:tag name="AS_UNIQUEID" val="1093"/>
</p:tagLst>
</file>

<file path=ppt/tags/tag486.xml><?xml version="1.0" encoding="utf-8"?>
<p:tagLst xmlns:p="http://schemas.openxmlformats.org/presentationml/2006/main">
  <p:tag name="AS_UNIQUEID" val="1094"/>
</p:tagLst>
</file>

<file path=ppt/tags/tag487.xml><?xml version="1.0" encoding="utf-8"?>
<p:tagLst xmlns:p="http://schemas.openxmlformats.org/presentationml/2006/main">
  <p:tag name="AS_UNIQUEID" val="1095"/>
</p:tagLst>
</file>

<file path=ppt/tags/tag488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218b3a8d-aa2d-4c6c-bb56-ba3d9c8c4b4c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 panose="02010600030101010101" charset="-122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207</Paragraphs>
  <Slides>30</Slides>
  <Notes>1</Notes>
  <TotalTime>0</TotalTime>
  <HiddenSlides>0</HiddenSlides>
  <MMClips>4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baseType="lpstr" size="41">
      <vt:lpstr>Arial</vt:lpstr>
      <vt:lpstr>等线 Light</vt:lpstr>
      <vt:lpstr>等线</vt:lpstr>
      <vt:lpstr>微软雅黑</vt:lpstr>
      <vt:lpstr>黑体</vt:lpstr>
      <vt:lpstr>Times New Roman</vt:lpstr>
      <vt:lpstr>宋体</vt:lpstr>
      <vt:lpstr>楷体</vt:lpstr>
      <vt:lpstr>Wingdings</vt:lpstr>
      <vt:lpstr>Calibri</vt:lpstr>
      <vt:lpstr>Office 主题​​</vt:lpstr>
      <vt:lpstr>第十二单元化学与生活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2023-03-01T14:23:48.114</cp:lastPrinted>
  <dcterms:created xsi:type="dcterms:W3CDTF">2023-03-01T14:23:48Z</dcterms:created>
  <dcterms:modified xsi:type="dcterms:W3CDTF">2023-03-01T06:23:48Z</dcterms:modified>
</cp:coreProperties>
</file>