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2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notesSlides/notesSlide3.xml" ContentType="application/vnd.openxmlformats-officedocument.presentationml.notesSlid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4.xml" ContentType="application/vnd.openxmlformats-officedocument.presentationml.notesSlid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notesSlides/notesSlide5.xml" ContentType="application/vnd.openxmlformats-officedocument.presentationml.notesSlide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notesSlides/notesSlide6.xml" ContentType="application/vnd.openxmlformats-officedocument.presentationml.notesSlide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notesSlides/notesSlide7.xml" ContentType="application/vnd.openxmlformats-officedocument.presentationml.notesSlide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3"/>
  </p:notesMasterIdLst>
  <p:sldIdLst>
    <p:sldId id="265" r:id="rId2"/>
    <p:sldId id="269" r:id="rId3"/>
    <p:sldId id="285" r:id="rId4"/>
    <p:sldId id="288" r:id="rId5"/>
    <p:sldId id="270" r:id="rId6"/>
    <p:sldId id="266" r:id="rId7"/>
    <p:sldId id="289" r:id="rId8"/>
    <p:sldId id="286" r:id="rId9"/>
    <p:sldId id="621" r:id="rId10"/>
    <p:sldId id="622" r:id="rId11"/>
    <p:sldId id="623" r:id="rId12"/>
    <p:sldId id="624" r:id="rId13"/>
    <p:sldId id="625" r:id="rId14"/>
    <p:sldId id="275" r:id="rId15"/>
    <p:sldId id="571" r:id="rId16"/>
    <p:sldId id="626" r:id="rId17"/>
    <p:sldId id="608" r:id="rId18"/>
    <p:sldId id="582" r:id="rId19"/>
    <p:sldId id="583" r:id="rId20"/>
    <p:sldId id="627" r:id="rId21"/>
    <p:sldId id="628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57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2" Type="http://schemas.openxmlformats.org/officeDocument/2006/relationships/tags" Target="../tags/tag14.xml"/><Relationship Id="rId1" Type="http://schemas.openxmlformats.org/officeDocument/2006/relationships/theme" Target="../theme/theme2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3E3BC-6DE4-4828-A830-A313191B6AAF}" type="datetimeFigureOut">
              <a:rPr lang="zh-CN" altLang="en-US" smtClean="0"/>
              <a:t>2023-04-28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B16974-B4D1-426D-B628-AC0FE5CC28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409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slide" Target="../slides/slide1.xml"/><Relationship Id="rId4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5" Type="http://schemas.openxmlformats.org/officeDocument/2006/relationships/slide" Target="../slides/slide3.xml"/><Relationship Id="rId4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5" Type="http://schemas.openxmlformats.org/officeDocument/2006/relationships/slide" Target="../slides/slide4.xml"/><Relationship Id="rId4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5" Type="http://schemas.openxmlformats.org/officeDocument/2006/relationships/slide" Target="../slides/slide5.xml"/><Relationship Id="rId4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5" Type="http://schemas.openxmlformats.org/officeDocument/2006/relationships/slide" Target="../slides/slide6.xml"/><Relationship Id="rId4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76.xml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5" Type="http://schemas.openxmlformats.org/officeDocument/2006/relationships/slide" Target="../slides/slide8.xml"/><Relationship Id="rId4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61.xml"/><Relationship Id="rId2" Type="http://schemas.openxmlformats.org/officeDocument/2006/relationships/tags" Target="../tags/tag260.xml"/><Relationship Id="rId1" Type="http://schemas.openxmlformats.org/officeDocument/2006/relationships/tags" Target="../tags/tag259.xml"/><Relationship Id="rId5" Type="http://schemas.openxmlformats.org/officeDocument/2006/relationships/slide" Target="../slides/slide14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12C8B1F-2F44-4C6D-B7D7-1C763FC143A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913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12C8B1F-2F44-4C6D-B7D7-1C763FC143A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629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12C8B1F-2F44-4C6D-B7D7-1C763FC143A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225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12C8B1F-2F44-4C6D-B7D7-1C763FC143A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30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12C8B1F-2F44-4C6D-B7D7-1C763FC143A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3819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12C8B1F-2F44-4C6D-B7D7-1C763FC143A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97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12C8B1F-2F44-4C6D-B7D7-1C763FC143A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40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52E4EC0-EAC3-4573-ABBC-92BE823EDA70}" type="datetimeFigureOut">
              <a:rPr lang="zh-CN" altLang="en-US" smtClean="0"/>
              <a:t>2023-04-28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2FEB094-3F41-4BD1-A8E0-6374F2E5B7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52E4EC0-EAC3-4573-ABBC-92BE823EDA70}" type="datetimeFigureOut">
              <a:rPr lang="zh-CN" altLang="en-US" smtClean="0"/>
              <a:t>2023-04-28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2FEB094-3F41-4BD1-A8E0-6374F2E5B7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  <p:custDataLst>
              <p:tags r:id="rId1"/>
            </p:custDataLst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日期占位符 9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21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3339EB02-EAC9-4698-B526-1A7A5013292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18" Type="http://schemas.openxmlformats.org/officeDocument/2006/relationships/tags" Target="../tags/tag45.xml"/><Relationship Id="rId26" Type="http://schemas.openxmlformats.org/officeDocument/2006/relationships/tags" Target="../tags/tag53.xml"/><Relationship Id="rId39" Type="http://schemas.openxmlformats.org/officeDocument/2006/relationships/image" Target="../media/image4.png"/><Relationship Id="rId3" Type="http://schemas.openxmlformats.org/officeDocument/2006/relationships/tags" Target="../tags/tag30.xml"/><Relationship Id="rId21" Type="http://schemas.openxmlformats.org/officeDocument/2006/relationships/tags" Target="../tags/tag48.xml"/><Relationship Id="rId34" Type="http://schemas.openxmlformats.org/officeDocument/2006/relationships/tags" Target="../tags/tag61.xml"/><Relationship Id="rId42" Type="http://schemas.openxmlformats.org/officeDocument/2006/relationships/image" Target="../media/image7.png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17" Type="http://schemas.openxmlformats.org/officeDocument/2006/relationships/tags" Target="../tags/tag44.xml"/><Relationship Id="rId25" Type="http://schemas.openxmlformats.org/officeDocument/2006/relationships/tags" Target="../tags/tag52.xml"/><Relationship Id="rId33" Type="http://schemas.openxmlformats.org/officeDocument/2006/relationships/tags" Target="../tags/tag60.xml"/><Relationship Id="rId38" Type="http://schemas.openxmlformats.org/officeDocument/2006/relationships/image" Target="../media/image3.png"/><Relationship Id="rId2" Type="http://schemas.openxmlformats.org/officeDocument/2006/relationships/tags" Target="../tags/tag29.xml"/><Relationship Id="rId16" Type="http://schemas.openxmlformats.org/officeDocument/2006/relationships/tags" Target="../tags/tag43.xml"/><Relationship Id="rId20" Type="http://schemas.openxmlformats.org/officeDocument/2006/relationships/tags" Target="../tags/tag47.xml"/><Relationship Id="rId29" Type="http://schemas.openxmlformats.org/officeDocument/2006/relationships/tags" Target="../tags/tag56.xml"/><Relationship Id="rId41" Type="http://schemas.openxmlformats.org/officeDocument/2006/relationships/image" Target="../media/image6.png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24" Type="http://schemas.openxmlformats.org/officeDocument/2006/relationships/tags" Target="../tags/tag51.xml"/><Relationship Id="rId32" Type="http://schemas.openxmlformats.org/officeDocument/2006/relationships/tags" Target="../tags/tag59.xml"/><Relationship Id="rId37" Type="http://schemas.openxmlformats.org/officeDocument/2006/relationships/notesSlide" Target="../notesSlides/notesSlide2.xml"/><Relationship Id="rId40" Type="http://schemas.openxmlformats.org/officeDocument/2006/relationships/image" Target="../media/image5.png"/><Relationship Id="rId5" Type="http://schemas.openxmlformats.org/officeDocument/2006/relationships/tags" Target="../tags/tag32.xml"/><Relationship Id="rId15" Type="http://schemas.openxmlformats.org/officeDocument/2006/relationships/tags" Target="../tags/tag42.xml"/><Relationship Id="rId23" Type="http://schemas.openxmlformats.org/officeDocument/2006/relationships/tags" Target="../tags/tag50.xml"/><Relationship Id="rId28" Type="http://schemas.openxmlformats.org/officeDocument/2006/relationships/tags" Target="../tags/tag55.xml"/><Relationship Id="rId36" Type="http://schemas.openxmlformats.org/officeDocument/2006/relationships/slideLayout" Target="../slideLayouts/slideLayout1.xml"/><Relationship Id="rId10" Type="http://schemas.openxmlformats.org/officeDocument/2006/relationships/tags" Target="../tags/tag37.xml"/><Relationship Id="rId19" Type="http://schemas.openxmlformats.org/officeDocument/2006/relationships/tags" Target="../tags/tag46.xml"/><Relationship Id="rId31" Type="http://schemas.openxmlformats.org/officeDocument/2006/relationships/tags" Target="../tags/tag58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tags" Target="../tags/tag41.xml"/><Relationship Id="rId22" Type="http://schemas.openxmlformats.org/officeDocument/2006/relationships/tags" Target="../tags/tag49.xml"/><Relationship Id="rId27" Type="http://schemas.openxmlformats.org/officeDocument/2006/relationships/tags" Target="../tags/tag54.xml"/><Relationship Id="rId30" Type="http://schemas.openxmlformats.org/officeDocument/2006/relationships/tags" Target="../tags/tag57.xml"/><Relationship Id="rId35" Type="http://schemas.openxmlformats.org/officeDocument/2006/relationships/tags" Target="../tags/tag62.xml"/><Relationship Id="rId4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78.xml"/><Relationship Id="rId18" Type="http://schemas.openxmlformats.org/officeDocument/2006/relationships/tags" Target="../tags/tag83.xml"/><Relationship Id="rId26" Type="http://schemas.openxmlformats.org/officeDocument/2006/relationships/tags" Target="../tags/tag91.xml"/><Relationship Id="rId39" Type="http://schemas.openxmlformats.org/officeDocument/2006/relationships/tags" Target="../tags/tag104.xml"/><Relationship Id="rId21" Type="http://schemas.openxmlformats.org/officeDocument/2006/relationships/tags" Target="../tags/tag86.xml"/><Relationship Id="rId34" Type="http://schemas.openxmlformats.org/officeDocument/2006/relationships/tags" Target="../tags/tag99.xml"/><Relationship Id="rId42" Type="http://schemas.openxmlformats.org/officeDocument/2006/relationships/tags" Target="../tags/tag107.xml"/><Relationship Id="rId47" Type="http://schemas.openxmlformats.org/officeDocument/2006/relationships/tags" Target="../tags/tag112.xml"/><Relationship Id="rId50" Type="http://schemas.openxmlformats.org/officeDocument/2006/relationships/tags" Target="../tags/tag115.xml"/><Relationship Id="rId55" Type="http://schemas.openxmlformats.org/officeDocument/2006/relationships/image" Target="../media/image10.png"/><Relationship Id="rId7" Type="http://schemas.openxmlformats.org/officeDocument/2006/relationships/tags" Target="../tags/tag72.xml"/><Relationship Id="rId2" Type="http://schemas.openxmlformats.org/officeDocument/2006/relationships/tags" Target="../tags/tag67.xml"/><Relationship Id="rId16" Type="http://schemas.openxmlformats.org/officeDocument/2006/relationships/tags" Target="../tags/tag81.xml"/><Relationship Id="rId20" Type="http://schemas.openxmlformats.org/officeDocument/2006/relationships/tags" Target="../tags/tag85.xml"/><Relationship Id="rId29" Type="http://schemas.openxmlformats.org/officeDocument/2006/relationships/tags" Target="../tags/tag94.xml"/><Relationship Id="rId41" Type="http://schemas.openxmlformats.org/officeDocument/2006/relationships/tags" Target="../tags/tag106.xml"/><Relationship Id="rId54" Type="http://schemas.openxmlformats.org/officeDocument/2006/relationships/image" Target="../media/image9.png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tags" Target="../tags/tag76.xml"/><Relationship Id="rId24" Type="http://schemas.openxmlformats.org/officeDocument/2006/relationships/tags" Target="../tags/tag89.xml"/><Relationship Id="rId32" Type="http://schemas.openxmlformats.org/officeDocument/2006/relationships/tags" Target="../tags/tag97.xml"/><Relationship Id="rId37" Type="http://schemas.openxmlformats.org/officeDocument/2006/relationships/tags" Target="../tags/tag102.xml"/><Relationship Id="rId40" Type="http://schemas.openxmlformats.org/officeDocument/2006/relationships/tags" Target="../tags/tag105.xml"/><Relationship Id="rId45" Type="http://schemas.openxmlformats.org/officeDocument/2006/relationships/tags" Target="../tags/tag110.xml"/><Relationship Id="rId53" Type="http://schemas.openxmlformats.org/officeDocument/2006/relationships/image" Target="../media/image3.png"/><Relationship Id="rId58" Type="http://schemas.openxmlformats.org/officeDocument/2006/relationships/image" Target="../media/image13.png"/><Relationship Id="rId5" Type="http://schemas.openxmlformats.org/officeDocument/2006/relationships/tags" Target="../tags/tag70.xml"/><Relationship Id="rId15" Type="http://schemas.openxmlformats.org/officeDocument/2006/relationships/tags" Target="../tags/tag80.xml"/><Relationship Id="rId23" Type="http://schemas.openxmlformats.org/officeDocument/2006/relationships/tags" Target="../tags/tag88.xml"/><Relationship Id="rId28" Type="http://schemas.openxmlformats.org/officeDocument/2006/relationships/tags" Target="../tags/tag93.xml"/><Relationship Id="rId36" Type="http://schemas.openxmlformats.org/officeDocument/2006/relationships/tags" Target="../tags/tag101.xml"/><Relationship Id="rId49" Type="http://schemas.openxmlformats.org/officeDocument/2006/relationships/tags" Target="../tags/tag114.xml"/><Relationship Id="rId57" Type="http://schemas.openxmlformats.org/officeDocument/2006/relationships/image" Target="../media/image12.png"/><Relationship Id="rId61" Type="http://schemas.openxmlformats.org/officeDocument/2006/relationships/image" Target="../media/image16.png"/><Relationship Id="rId10" Type="http://schemas.openxmlformats.org/officeDocument/2006/relationships/tags" Target="../tags/tag75.xml"/><Relationship Id="rId19" Type="http://schemas.openxmlformats.org/officeDocument/2006/relationships/tags" Target="../tags/tag84.xml"/><Relationship Id="rId31" Type="http://schemas.openxmlformats.org/officeDocument/2006/relationships/tags" Target="../tags/tag96.xml"/><Relationship Id="rId44" Type="http://schemas.openxmlformats.org/officeDocument/2006/relationships/tags" Target="../tags/tag109.xml"/><Relationship Id="rId52" Type="http://schemas.openxmlformats.org/officeDocument/2006/relationships/notesSlide" Target="../notesSlides/notesSlide3.xml"/><Relationship Id="rId60" Type="http://schemas.openxmlformats.org/officeDocument/2006/relationships/image" Target="../media/image15.png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tags" Target="../tags/tag79.xml"/><Relationship Id="rId22" Type="http://schemas.openxmlformats.org/officeDocument/2006/relationships/tags" Target="../tags/tag87.xml"/><Relationship Id="rId27" Type="http://schemas.openxmlformats.org/officeDocument/2006/relationships/tags" Target="../tags/tag92.xml"/><Relationship Id="rId30" Type="http://schemas.openxmlformats.org/officeDocument/2006/relationships/tags" Target="../tags/tag95.xml"/><Relationship Id="rId35" Type="http://schemas.openxmlformats.org/officeDocument/2006/relationships/tags" Target="../tags/tag100.xml"/><Relationship Id="rId43" Type="http://schemas.openxmlformats.org/officeDocument/2006/relationships/tags" Target="../tags/tag108.xml"/><Relationship Id="rId48" Type="http://schemas.openxmlformats.org/officeDocument/2006/relationships/tags" Target="../tags/tag113.xml"/><Relationship Id="rId56" Type="http://schemas.openxmlformats.org/officeDocument/2006/relationships/image" Target="../media/image11.png"/><Relationship Id="rId8" Type="http://schemas.openxmlformats.org/officeDocument/2006/relationships/tags" Target="../tags/tag73.xml"/><Relationship Id="rId51" Type="http://schemas.openxmlformats.org/officeDocument/2006/relationships/slideLayout" Target="../slideLayouts/slideLayout1.xml"/><Relationship Id="rId3" Type="http://schemas.openxmlformats.org/officeDocument/2006/relationships/tags" Target="../tags/tag68.xml"/><Relationship Id="rId12" Type="http://schemas.openxmlformats.org/officeDocument/2006/relationships/tags" Target="../tags/tag77.xml"/><Relationship Id="rId17" Type="http://schemas.openxmlformats.org/officeDocument/2006/relationships/tags" Target="../tags/tag82.xml"/><Relationship Id="rId25" Type="http://schemas.openxmlformats.org/officeDocument/2006/relationships/tags" Target="../tags/tag90.xml"/><Relationship Id="rId33" Type="http://schemas.openxmlformats.org/officeDocument/2006/relationships/tags" Target="../tags/tag98.xml"/><Relationship Id="rId38" Type="http://schemas.openxmlformats.org/officeDocument/2006/relationships/tags" Target="../tags/tag103.xml"/><Relationship Id="rId46" Type="http://schemas.openxmlformats.org/officeDocument/2006/relationships/tags" Target="../tags/tag111.xml"/><Relationship Id="rId5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26.xml"/><Relationship Id="rId3" Type="http://schemas.openxmlformats.org/officeDocument/2006/relationships/tags" Target="../tags/tag121.xml"/><Relationship Id="rId7" Type="http://schemas.openxmlformats.org/officeDocument/2006/relationships/tags" Target="../tags/tag125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10" Type="http://schemas.openxmlformats.org/officeDocument/2006/relationships/notesSlide" Target="../notesSlides/notesSlide4.xml"/><Relationship Id="rId4" Type="http://schemas.openxmlformats.org/officeDocument/2006/relationships/tags" Target="../tags/tag122.xml"/><Relationship Id="rId9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37.xml"/><Relationship Id="rId13" Type="http://schemas.openxmlformats.org/officeDocument/2006/relationships/notesSlide" Target="../notesSlides/notesSlide5.xml"/><Relationship Id="rId3" Type="http://schemas.openxmlformats.org/officeDocument/2006/relationships/tags" Target="../tags/tag132.xml"/><Relationship Id="rId7" Type="http://schemas.openxmlformats.org/officeDocument/2006/relationships/tags" Target="../tags/tag136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5" Type="http://schemas.openxmlformats.org/officeDocument/2006/relationships/tags" Target="../tags/tag134.xml"/><Relationship Id="rId10" Type="http://schemas.openxmlformats.org/officeDocument/2006/relationships/tags" Target="../tags/tag139.xml"/><Relationship Id="rId4" Type="http://schemas.openxmlformats.org/officeDocument/2006/relationships/tags" Target="../tags/tag133.xml"/><Relationship Id="rId9" Type="http://schemas.openxmlformats.org/officeDocument/2006/relationships/tags" Target="../tags/tag13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50.xml"/><Relationship Id="rId13" Type="http://schemas.openxmlformats.org/officeDocument/2006/relationships/tags" Target="../tags/tag155.xml"/><Relationship Id="rId18" Type="http://schemas.openxmlformats.org/officeDocument/2006/relationships/tags" Target="../tags/tag160.xml"/><Relationship Id="rId3" Type="http://schemas.openxmlformats.org/officeDocument/2006/relationships/tags" Target="../tags/tag145.xml"/><Relationship Id="rId21" Type="http://schemas.openxmlformats.org/officeDocument/2006/relationships/oleObject" Target="../embeddings/oleObject1.bin"/><Relationship Id="rId7" Type="http://schemas.openxmlformats.org/officeDocument/2006/relationships/tags" Target="../tags/tag149.xml"/><Relationship Id="rId12" Type="http://schemas.openxmlformats.org/officeDocument/2006/relationships/tags" Target="../tags/tag154.xml"/><Relationship Id="rId17" Type="http://schemas.openxmlformats.org/officeDocument/2006/relationships/tags" Target="../tags/tag159.xml"/><Relationship Id="rId2" Type="http://schemas.openxmlformats.org/officeDocument/2006/relationships/tags" Target="../tags/tag144.xml"/><Relationship Id="rId16" Type="http://schemas.openxmlformats.org/officeDocument/2006/relationships/tags" Target="../tags/tag158.xml"/><Relationship Id="rId20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tags" Target="../tags/tag148.xml"/><Relationship Id="rId11" Type="http://schemas.openxmlformats.org/officeDocument/2006/relationships/tags" Target="../tags/tag153.xml"/><Relationship Id="rId24" Type="http://schemas.openxmlformats.org/officeDocument/2006/relationships/image" Target="../media/image18.png"/><Relationship Id="rId5" Type="http://schemas.openxmlformats.org/officeDocument/2006/relationships/tags" Target="../tags/tag147.xml"/><Relationship Id="rId15" Type="http://schemas.openxmlformats.org/officeDocument/2006/relationships/tags" Target="../tags/tag157.xml"/><Relationship Id="rId23" Type="http://schemas.openxmlformats.org/officeDocument/2006/relationships/oleObject" Target="../embeddings/oleObject2.bin"/><Relationship Id="rId10" Type="http://schemas.openxmlformats.org/officeDocument/2006/relationships/tags" Target="../tags/tag152.xml"/><Relationship Id="rId19" Type="http://schemas.openxmlformats.org/officeDocument/2006/relationships/tags" Target="../tags/tag161.xml"/><Relationship Id="rId4" Type="http://schemas.openxmlformats.org/officeDocument/2006/relationships/tags" Target="../tags/tag146.xml"/><Relationship Id="rId9" Type="http://schemas.openxmlformats.org/officeDocument/2006/relationships/tags" Target="../tags/tag151.xml"/><Relationship Id="rId14" Type="http://schemas.openxmlformats.org/officeDocument/2006/relationships/tags" Target="../tags/tag156.xml"/><Relationship Id="rId22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69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164.xml"/><Relationship Id="rId7" Type="http://schemas.openxmlformats.org/officeDocument/2006/relationships/tags" Target="../tags/tag168.xml"/><Relationship Id="rId12" Type="http://schemas.openxmlformats.org/officeDocument/2006/relationships/tags" Target="../tags/tag173.xml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tags" Target="../tags/tag172.xml"/><Relationship Id="rId5" Type="http://schemas.openxmlformats.org/officeDocument/2006/relationships/tags" Target="../tags/tag166.xml"/><Relationship Id="rId15" Type="http://schemas.openxmlformats.org/officeDocument/2006/relationships/image" Target="../media/image19.png"/><Relationship Id="rId10" Type="http://schemas.openxmlformats.org/officeDocument/2006/relationships/tags" Target="../tags/tag171.xml"/><Relationship Id="rId4" Type="http://schemas.openxmlformats.org/officeDocument/2006/relationships/tags" Target="../tags/tag165.xml"/><Relationship Id="rId9" Type="http://schemas.openxmlformats.org/officeDocument/2006/relationships/tags" Target="../tags/tag170.xml"/><Relationship Id="rId1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13" Type="http://schemas.openxmlformats.org/officeDocument/2006/relationships/tags" Target="../tags/tag189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12" Type="http://schemas.openxmlformats.org/officeDocument/2006/relationships/tags" Target="../tags/tag188.xml"/><Relationship Id="rId17" Type="http://schemas.openxmlformats.org/officeDocument/2006/relationships/tags" Target="../tags/tag193.xml"/><Relationship Id="rId2" Type="http://schemas.openxmlformats.org/officeDocument/2006/relationships/tags" Target="../tags/tag178.xml"/><Relationship Id="rId16" Type="http://schemas.openxmlformats.org/officeDocument/2006/relationships/tags" Target="../tags/tag192.xml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11" Type="http://schemas.openxmlformats.org/officeDocument/2006/relationships/tags" Target="../tags/tag187.xml"/><Relationship Id="rId5" Type="http://schemas.openxmlformats.org/officeDocument/2006/relationships/tags" Target="../tags/tag181.xml"/><Relationship Id="rId15" Type="http://schemas.openxmlformats.org/officeDocument/2006/relationships/tags" Target="../tags/tag191.xml"/><Relationship Id="rId10" Type="http://schemas.openxmlformats.org/officeDocument/2006/relationships/tags" Target="../tags/tag186.xml"/><Relationship Id="rId19" Type="http://schemas.openxmlformats.org/officeDocument/2006/relationships/image" Target="../media/image20.png"/><Relationship Id="rId4" Type="http://schemas.openxmlformats.org/officeDocument/2006/relationships/tags" Target="../tags/tag180.xml"/><Relationship Id="rId9" Type="http://schemas.openxmlformats.org/officeDocument/2006/relationships/tags" Target="../tags/tag185.xml"/><Relationship Id="rId14" Type="http://schemas.openxmlformats.org/officeDocument/2006/relationships/tags" Target="../tags/tag19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201.xml"/><Relationship Id="rId13" Type="http://schemas.openxmlformats.org/officeDocument/2006/relationships/slide" Target="slide4.xml"/><Relationship Id="rId3" Type="http://schemas.openxmlformats.org/officeDocument/2006/relationships/tags" Target="../tags/tag196.xml"/><Relationship Id="rId7" Type="http://schemas.openxmlformats.org/officeDocument/2006/relationships/tags" Target="../tags/tag200.xml"/><Relationship Id="rId12" Type="http://schemas.openxmlformats.org/officeDocument/2006/relationships/image" Target="../media/image21.GIF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98.xml"/><Relationship Id="rId10" Type="http://schemas.openxmlformats.org/officeDocument/2006/relationships/tags" Target="../tags/tag203.xml"/><Relationship Id="rId4" Type="http://schemas.openxmlformats.org/officeDocument/2006/relationships/tags" Target="../tags/tag197.xml"/><Relationship Id="rId9" Type="http://schemas.openxmlformats.org/officeDocument/2006/relationships/tags" Target="../tags/tag202.xml"/><Relationship Id="rId14" Type="http://schemas.openxmlformats.org/officeDocument/2006/relationships/slide" Target="slide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211.xml"/><Relationship Id="rId13" Type="http://schemas.openxmlformats.org/officeDocument/2006/relationships/tags" Target="../tags/tag216.xml"/><Relationship Id="rId18" Type="http://schemas.openxmlformats.org/officeDocument/2006/relationships/tags" Target="../tags/tag221.xml"/><Relationship Id="rId3" Type="http://schemas.openxmlformats.org/officeDocument/2006/relationships/tags" Target="../tags/tag206.xml"/><Relationship Id="rId21" Type="http://schemas.openxmlformats.org/officeDocument/2006/relationships/image" Target="../media/image21.GIF"/><Relationship Id="rId7" Type="http://schemas.openxmlformats.org/officeDocument/2006/relationships/tags" Target="../tags/tag210.xml"/><Relationship Id="rId12" Type="http://schemas.openxmlformats.org/officeDocument/2006/relationships/tags" Target="../tags/tag215.xml"/><Relationship Id="rId17" Type="http://schemas.openxmlformats.org/officeDocument/2006/relationships/tags" Target="../tags/tag220.xml"/><Relationship Id="rId25" Type="http://schemas.openxmlformats.org/officeDocument/2006/relationships/image" Target="../media/image24.png"/><Relationship Id="rId2" Type="http://schemas.openxmlformats.org/officeDocument/2006/relationships/tags" Target="../tags/tag205.xml"/><Relationship Id="rId16" Type="http://schemas.openxmlformats.org/officeDocument/2006/relationships/tags" Target="../tags/tag219.xml"/><Relationship Id="rId20" Type="http://schemas.openxmlformats.org/officeDocument/2006/relationships/slideLayout" Target="../slideLayouts/slideLayout2.xml"/><Relationship Id="rId1" Type="http://schemas.openxmlformats.org/officeDocument/2006/relationships/tags" Target="../tags/tag204.xml"/><Relationship Id="rId6" Type="http://schemas.openxmlformats.org/officeDocument/2006/relationships/tags" Target="../tags/tag209.xml"/><Relationship Id="rId11" Type="http://schemas.openxmlformats.org/officeDocument/2006/relationships/tags" Target="../tags/tag214.xml"/><Relationship Id="rId24" Type="http://schemas.openxmlformats.org/officeDocument/2006/relationships/image" Target="../media/image23.png"/><Relationship Id="rId5" Type="http://schemas.openxmlformats.org/officeDocument/2006/relationships/tags" Target="../tags/tag208.xml"/><Relationship Id="rId15" Type="http://schemas.openxmlformats.org/officeDocument/2006/relationships/tags" Target="../tags/tag218.xml"/><Relationship Id="rId23" Type="http://schemas.openxmlformats.org/officeDocument/2006/relationships/image" Target="../media/image22.png"/><Relationship Id="rId10" Type="http://schemas.openxmlformats.org/officeDocument/2006/relationships/tags" Target="../tags/tag213.xml"/><Relationship Id="rId19" Type="http://schemas.openxmlformats.org/officeDocument/2006/relationships/tags" Target="../tags/tag222.xml"/><Relationship Id="rId4" Type="http://schemas.openxmlformats.org/officeDocument/2006/relationships/tags" Target="../tags/tag207.xml"/><Relationship Id="rId9" Type="http://schemas.openxmlformats.org/officeDocument/2006/relationships/tags" Target="../tags/tag212.xml"/><Relationship Id="rId14" Type="http://schemas.openxmlformats.org/officeDocument/2006/relationships/tags" Target="../tags/tag217.xml"/><Relationship Id="rId22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230.xml"/><Relationship Id="rId3" Type="http://schemas.openxmlformats.org/officeDocument/2006/relationships/tags" Target="../tags/tag225.xml"/><Relationship Id="rId7" Type="http://schemas.openxmlformats.org/officeDocument/2006/relationships/tags" Target="../tags/tag229.xml"/><Relationship Id="rId2" Type="http://schemas.openxmlformats.org/officeDocument/2006/relationships/tags" Target="../tags/tag224.xml"/><Relationship Id="rId1" Type="http://schemas.openxmlformats.org/officeDocument/2006/relationships/tags" Target="../tags/tag223.xml"/><Relationship Id="rId6" Type="http://schemas.openxmlformats.org/officeDocument/2006/relationships/tags" Target="../tags/tag228.xml"/><Relationship Id="rId5" Type="http://schemas.openxmlformats.org/officeDocument/2006/relationships/tags" Target="../tags/tag227.xml"/><Relationship Id="rId10" Type="http://schemas.openxmlformats.org/officeDocument/2006/relationships/image" Target="../media/image25.png"/><Relationship Id="rId4" Type="http://schemas.openxmlformats.org/officeDocument/2006/relationships/tags" Target="../tags/tag226.xml"/><Relationship Id="rId9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238.xml"/><Relationship Id="rId13" Type="http://schemas.openxmlformats.org/officeDocument/2006/relationships/tags" Target="../tags/tag243.xml"/><Relationship Id="rId18" Type="http://schemas.openxmlformats.org/officeDocument/2006/relationships/tags" Target="../tags/tag248.xml"/><Relationship Id="rId3" Type="http://schemas.openxmlformats.org/officeDocument/2006/relationships/tags" Target="../tags/tag233.xml"/><Relationship Id="rId21" Type="http://schemas.openxmlformats.org/officeDocument/2006/relationships/tags" Target="../tags/tag251.xml"/><Relationship Id="rId7" Type="http://schemas.openxmlformats.org/officeDocument/2006/relationships/tags" Target="../tags/tag237.xml"/><Relationship Id="rId12" Type="http://schemas.openxmlformats.org/officeDocument/2006/relationships/tags" Target="../tags/tag242.xml"/><Relationship Id="rId17" Type="http://schemas.openxmlformats.org/officeDocument/2006/relationships/tags" Target="../tags/tag247.xml"/><Relationship Id="rId2" Type="http://schemas.openxmlformats.org/officeDocument/2006/relationships/tags" Target="../tags/tag232.xml"/><Relationship Id="rId16" Type="http://schemas.openxmlformats.org/officeDocument/2006/relationships/tags" Target="../tags/tag246.xml"/><Relationship Id="rId20" Type="http://schemas.openxmlformats.org/officeDocument/2006/relationships/tags" Target="../tags/tag250.xml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11" Type="http://schemas.openxmlformats.org/officeDocument/2006/relationships/tags" Target="../tags/tag241.xml"/><Relationship Id="rId24" Type="http://schemas.openxmlformats.org/officeDocument/2006/relationships/image" Target="../media/image26.png"/><Relationship Id="rId5" Type="http://schemas.openxmlformats.org/officeDocument/2006/relationships/tags" Target="../tags/tag235.xml"/><Relationship Id="rId15" Type="http://schemas.openxmlformats.org/officeDocument/2006/relationships/tags" Target="../tags/tag245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240.xml"/><Relationship Id="rId19" Type="http://schemas.openxmlformats.org/officeDocument/2006/relationships/tags" Target="../tags/tag249.xml"/><Relationship Id="rId4" Type="http://schemas.openxmlformats.org/officeDocument/2006/relationships/tags" Target="../tags/tag234.xml"/><Relationship Id="rId9" Type="http://schemas.openxmlformats.org/officeDocument/2006/relationships/tags" Target="../tags/tag239.xml"/><Relationship Id="rId14" Type="http://schemas.openxmlformats.org/officeDocument/2006/relationships/tags" Target="../tags/tag244.xml"/><Relationship Id="rId22" Type="http://schemas.openxmlformats.org/officeDocument/2006/relationships/tags" Target="../tags/tag25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openxmlformats.org/officeDocument/2006/relationships/tags" Target="../tags/tag255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54.xml"/><Relationship Id="rId1" Type="http://schemas.openxmlformats.org/officeDocument/2006/relationships/tags" Target="../tags/tag253.xml"/><Relationship Id="rId6" Type="http://schemas.openxmlformats.org/officeDocument/2006/relationships/tags" Target="../tags/tag258.xml"/><Relationship Id="rId5" Type="http://schemas.openxmlformats.org/officeDocument/2006/relationships/tags" Target="../tags/tag257.xml"/><Relationship Id="rId4" Type="http://schemas.openxmlformats.org/officeDocument/2006/relationships/tags" Target="../tags/tag256.xml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6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63.xml"/><Relationship Id="rId1" Type="http://schemas.openxmlformats.org/officeDocument/2006/relationships/tags" Target="../tags/tag262.xml"/><Relationship Id="rId6" Type="http://schemas.openxmlformats.org/officeDocument/2006/relationships/tags" Target="../tags/tag267.xml"/><Relationship Id="rId5" Type="http://schemas.openxmlformats.org/officeDocument/2006/relationships/tags" Target="../tags/tag266.xml"/><Relationship Id="rId4" Type="http://schemas.openxmlformats.org/officeDocument/2006/relationships/tags" Target="../tags/tag26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75.xml"/><Relationship Id="rId13" Type="http://schemas.openxmlformats.org/officeDocument/2006/relationships/tags" Target="../tags/tag280.xml"/><Relationship Id="rId18" Type="http://schemas.openxmlformats.org/officeDocument/2006/relationships/tags" Target="../tags/tag285.xml"/><Relationship Id="rId26" Type="http://schemas.openxmlformats.org/officeDocument/2006/relationships/tags" Target="../tags/tag293.xml"/><Relationship Id="rId3" Type="http://schemas.openxmlformats.org/officeDocument/2006/relationships/tags" Target="../tags/tag270.xml"/><Relationship Id="rId21" Type="http://schemas.openxmlformats.org/officeDocument/2006/relationships/tags" Target="../tags/tag288.xml"/><Relationship Id="rId7" Type="http://schemas.openxmlformats.org/officeDocument/2006/relationships/tags" Target="../tags/tag274.xml"/><Relationship Id="rId12" Type="http://schemas.openxmlformats.org/officeDocument/2006/relationships/tags" Target="../tags/tag279.xml"/><Relationship Id="rId17" Type="http://schemas.openxmlformats.org/officeDocument/2006/relationships/tags" Target="../tags/tag284.xml"/><Relationship Id="rId25" Type="http://schemas.openxmlformats.org/officeDocument/2006/relationships/tags" Target="../tags/tag292.xml"/><Relationship Id="rId33" Type="http://schemas.openxmlformats.org/officeDocument/2006/relationships/slideLayout" Target="../slideLayouts/slideLayout2.xml"/><Relationship Id="rId2" Type="http://schemas.openxmlformats.org/officeDocument/2006/relationships/tags" Target="../tags/tag269.xml"/><Relationship Id="rId16" Type="http://schemas.openxmlformats.org/officeDocument/2006/relationships/tags" Target="../tags/tag283.xml"/><Relationship Id="rId20" Type="http://schemas.openxmlformats.org/officeDocument/2006/relationships/tags" Target="../tags/tag287.xml"/><Relationship Id="rId29" Type="http://schemas.openxmlformats.org/officeDocument/2006/relationships/tags" Target="../tags/tag296.xml"/><Relationship Id="rId1" Type="http://schemas.openxmlformats.org/officeDocument/2006/relationships/tags" Target="../tags/tag268.xml"/><Relationship Id="rId6" Type="http://schemas.openxmlformats.org/officeDocument/2006/relationships/tags" Target="../tags/tag273.xml"/><Relationship Id="rId11" Type="http://schemas.openxmlformats.org/officeDocument/2006/relationships/tags" Target="../tags/tag278.xml"/><Relationship Id="rId24" Type="http://schemas.openxmlformats.org/officeDocument/2006/relationships/tags" Target="../tags/tag291.xml"/><Relationship Id="rId32" Type="http://schemas.openxmlformats.org/officeDocument/2006/relationships/tags" Target="../tags/tag299.xml"/><Relationship Id="rId5" Type="http://schemas.openxmlformats.org/officeDocument/2006/relationships/tags" Target="../tags/tag272.xml"/><Relationship Id="rId15" Type="http://schemas.openxmlformats.org/officeDocument/2006/relationships/tags" Target="../tags/tag282.xml"/><Relationship Id="rId23" Type="http://schemas.openxmlformats.org/officeDocument/2006/relationships/tags" Target="../tags/tag290.xml"/><Relationship Id="rId28" Type="http://schemas.openxmlformats.org/officeDocument/2006/relationships/tags" Target="../tags/tag295.xml"/><Relationship Id="rId10" Type="http://schemas.openxmlformats.org/officeDocument/2006/relationships/tags" Target="../tags/tag277.xml"/><Relationship Id="rId19" Type="http://schemas.openxmlformats.org/officeDocument/2006/relationships/tags" Target="../tags/tag286.xml"/><Relationship Id="rId31" Type="http://schemas.openxmlformats.org/officeDocument/2006/relationships/tags" Target="../tags/tag298.xml"/><Relationship Id="rId4" Type="http://schemas.openxmlformats.org/officeDocument/2006/relationships/tags" Target="../tags/tag271.xml"/><Relationship Id="rId9" Type="http://schemas.openxmlformats.org/officeDocument/2006/relationships/tags" Target="../tags/tag276.xml"/><Relationship Id="rId14" Type="http://schemas.openxmlformats.org/officeDocument/2006/relationships/tags" Target="../tags/tag281.xml"/><Relationship Id="rId22" Type="http://schemas.openxmlformats.org/officeDocument/2006/relationships/tags" Target="../tags/tag289.xml"/><Relationship Id="rId27" Type="http://schemas.openxmlformats.org/officeDocument/2006/relationships/tags" Target="../tags/tag294.xml"/><Relationship Id="rId30" Type="http://schemas.openxmlformats.org/officeDocument/2006/relationships/tags" Target="../tags/tag29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307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302.xml"/><Relationship Id="rId7" Type="http://schemas.openxmlformats.org/officeDocument/2006/relationships/tags" Target="../tags/tag306.xml"/><Relationship Id="rId12" Type="http://schemas.openxmlformats.org/officeDocument/2006/relationships/tags" Target="../tags/tag311.xml"/><Relationship Id="rId2" Type="http://schemas.openxmlformats.org/officeDocument/2006/relationships/tags" Target="../tags/tag301.xml"/><Relationship Id="rId16" Type="http://schemas.openxmlformats.org/officeDocument/2006/relationships/image" Target="../media/image30.jpeg"/><Relationship Id="rId1" Type="http://schemas.openxmlformats.org/officeDocument/2006/relationships/tags" Target="../tags/tag300.xml"/><Relationship Id="rId6" Type="http://schemas.openxmlformats.org/officeDocument/2006/relationships/tags" Target="../tags/tag305.xml"/><Relationship Id="rId11" Type="http://schemas.openxmlformats.org/officeDocument/2006/relationships/tags" Target="../tags/tag310.xml"/><Relationship Id="rId5" Type="http://schemas.openxmlformats.org/officeDocument/2006/relationships/tags" Target="../tags/tag304.xml"/><Relationship Id="rId15" Type="http://schemas.openxmlformats.org/officeDocument/2006/relationships/image" Target="../media/image29.jpeg"/><Relationship Id="rId10" Type="http://schemas.openxmlformats.org/officeDocument/2006/relationships/tags" Target="../tags/tag309.xml"/><Relationship Id="rId4" Type="http://schemas.openxmlformats.org/officeDocument/2006/relationships/tags" Target="../tags/tag303.xml"/><Relationship Id="rId9" Type="http://schemas.openxmlformats.org/officeDocument/2006/relationships/tags" Target="../tags/tag308.xml"/><Relationship Id="rId1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319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314.xml"/><Relationship Id="rId7" Type="http://schemas.openxmlformats.org/officeDocument/2006/relationships/tags" Target="../tags/tag318.xml"/><Relationship Id="rId12" Type="http://schemas.openxmlformats.org/officeDocument/2006/relationships/tags" Target="../tags/tag323.xml"/><Relationship Id="rId2" Type="http://schemas.openxmlformats.org/officeDocument/2006/relationships/tags" Target="../tags/tag313.xml"/><Relationship Id="rId1" Type="http://schemas.openxmlformats.org/officeDocument/2006/relationships/tags" Target="../tags/tag312.xml"/><Relationship Id="rId6" Type="http://schemas.openxmlformats.org/officeDocument/2006/relationships/tags" Target="../tags/tag317.xml"/><Relationship Id="rId11" Type="http://schemas.openxmlformats.org/officeDocument/2006/relationships/tags" Target="../tags/tag322.xml"/><Relationship Id="rId5" Type="http://schemas.openxmlformats.org/officeDocument/2006/relationships/tags" Target="../tags/tag316.xml"/><Relationship Id="rId15" Type="http://schemas.openxmlformats.org/officeDocument/2006/relationships/image" Target="../media/image32.jpeg"/><Relationship Id="rId10" Type="http://schemas.openxmlformats.org/officeDocument/2006/relationships/tags" Target="../tags/tag321.xml"/><Relationship Id="rId4" Type="http://schemas.openxmlformats.org/officeDocument/2006/relationships/tags" Target="../tags/tag315.xml"/><Relationship Id="rId9" Type="http://schemas.openxmlformats.org/officeDocument/2006/relationships/tags" Target="../tags/tag320.xml"/><Relationship Id="rId1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331.xml"/><Relationship Id="rId13" Type="http://schemas.openxmlformats.org/officeDocument/2006/relationships/tags" Target="../tags/tag336.xml"/><Relationship Id="rId18" Type="http://schemas.openxmlformats.org/officeDocument/2006/relationships/tags" Target="../tags/tag341.xml"/><Relationship Id="rId3" Type="http://schemas.openxmlformats.org/officeDocument/2006/relationships/tags" Target="../tags/tag326.xml"/><Relationship Id="rId21" Type="http://schemas.openxmlformats.org/officeDocument/2006/relationships/tags" Target="../tags/tag344.xml"/><Relationship Id="rId7" Type="http://schemas.openxmlformats.org/officeDocument/2006/relationships/tags" Target="../tags/tag330.xml"/><Relationship Id="rId12" Type="http://schemas.openxmlformats.org/officeDocument/2006/relationships/tags" Target="../tags/tag335.xml"/><Relationship Id="rId17" Type="http://schemas.openxmlformats.org/officeDocument/2006/relationships/tags" Target="../tags/tag340.xml"/><Relationship Id="rId25" Type="http://schemas.openxmlformats.org/officeDocument/2006/relationships/image" Target="../media/image34.jpeg"/><Relationship Id="rId2" Type="http://schemas.openxmlformats.org/officeDocument/2006/relationships/tags" Target="../tags/tag325.xml"/><Relationship Id="rId16" Type="http://schemas.openxmlformats.org/officeDocument/2006/relationships/tags" Target="../tags/tag339.xml"/><Relationship Id="rId20" Type="http://schemas.openxmlformats.org/officeDocument/2006/relationships/tags" Target="../tags/tag343.xml"/><Relationship Id="rId1" Type="http://schemas.openxmlformats.org/officeDocument/2006/relationships/tags" Target="../tags/tag324.xml"/><Relationship Id="rId6" Type="http://schemas.openxmlformats.org/officeDocument/2006/relationships/tags" Target="../tags/tag329.xml"/><Relationship Id="rId11" Type="http://schemas.openxmlformats.org/officeDocument/2006/relationships/tags" Target="../tags/tag334.xml"/><Relationship Id="rId24" Type="http://schemas.openxmlformats.org/officeDocument/2006/relationships/image" Target="../media/image33.jpeg"/><Relationship Id="rId5" Type="http://schemas.openxmlformats.org/officeDocument/2006/relationships/tags" Target="../tags/tag328.xml"/><Relationship Id="rId15" Type="http://schemas.openxmlformats.org/officeDocument/2006/relationships/tags" Target="../tags/tag338.xml"/><Relationship Id="rId23" Type="http://schemas.openxmlformats.org/officeDocument/2006/relationships/slideLayout" Target="../slideLayouts/slideLayout3.xml"/><Relationship Id="rId10" Type="http://schemas.openxmlformats.org/officeDocument/2006/relationships/tags" Target="../tags/tag333.xml"/><Relationship Id="rId19" Type="http://schemas.openxmlformats.org/officeDocument/2006/relationships/tags" Target="../tags/tag342.xml"/><Relationship Id="rId4" Type="http://schemas.openxmlformats.org/officeDocument/2006/relationships/tags" Target="../tags/tag327.xml"/><Relationship Id="rId9" Type="http://schemas.openxmlformats.org/officeDocument/2006/relationships/tags" Target="../tags/tag332.xml"/><Relationship Id="rId14" Type="http://schemas.openxmlformats.org/officeDocument/2006/relationships/tags" Target="../tags/tag337.xml"/><Relationship Id="rId22" Type="http://schemas.openxmlformats.org/officeDocument/2006/relationships/tags" Target="../tags/tag34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348.xml"/><Relationship Id="rId2" Type="http://schemas.openxmlformats.org/officeDocument/2006/relationships/tags" Target="../tags/tag347.xml"/><Relationship Id="rId1" Type="http://schemas.openxmlformats.org/officeDocument/2006/relationships/tags" Target="../tags/tag34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4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357.xml"/><Relationship Id="rId13" Type="http://schemas.openxmlformats.org/officeDocument/2006/relationships/tags" Target="../tags/tag362.xml"/><Relationship Id="rId3" Type="http://schemas.openxmlformats.org/officeDocument/2006/relationships/tags" Target="../tags/tag352.xml"/><Relationship Id="rId7" Type="http://schemas.openxmlformats.org/officeDocument/2006/relationships/tags" Target="../tags/tag356.xml"/><Relationship Id="rId12" Type="http://schemas.openxmlformats.org/officeDocument/2006/relationships/tags" Target="../tags/tag361.xml"/><Relationship Id="rId17" Type="http://schemas.openxmlformats.org/officeDocument/2006/relationships/slideLayout" Target="../slideLayouts/slideLayout2.xml"/><Relationship Id="rId2" Type="http://schemas.openxmlformats.org/officeDocument/2006/relationships/tags" Target="../tags/tag351.xml"/><Relationship Id="rId16" Type="http://schemas.openxmlformats.org/officeDocument/2006/relationships/tags" Target="../tags/tag365.xml"/><Relationship Id="rId1" Type="http://schemas.openxmlformats.org/officeDocument/2006/relationships/tags" Target="../tags/tag350.xml"/><Relationship Id="rId6" Type="http://schemas.openxmlformats.org/officeDocument/2006/relationships/tags" Target="../tags/tag355.xml"/><Relationship Id="rId11" Type="http://schemas.openxmlformats.org/officeDocument/2006/relationships/tags" Target="../tags/tag360.xml"/><Relationship Id="rId5" Type="http://schemas.openxmlformats.org/officeDocument/2006/relationships/tags" Target="../tags/tag354.xml"/><Relationship Id="rId15" Type="http://schemas.openxmlformats.org/officeDocument/2006/relationships/tags" Target="../tags/tag364.xml"/><Relationship Id="rId10" Type="http://schemas.openxmlformats.org/officeDocument/2006/relationships/tags" Target="../tags/tag359.xml"/><Relationship Id="rId4" Type="http://schemas.openxmlformats.org/officeDocument/2006/relationships/tags" Target="../tags/tag353.xml"/><Relationship Id="rId9" Type="http://schemas.openxmlformats.org/officeDocument/2006/relationships/tags" Target="../tags/tag358.xml"/><Relationship Id="rId14" Type="http://schemas.openxmlformats.org/officeDocument/2006/relationships/tags" Target="../tags/tag3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657860" y="814070"/>
            <a:ext cx="10867390" cy="241490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40000"/>
              </a:lnSpc>
              <a:spcBef>
                <a:spcPct val="20000"/>
              </a:spcBef>
              <a:defRPr/>
            </a:pPr>
            <a:r>
              <a:rPr lang="zh-CN" altLang="en-US" sz="2800" b="0">
                <a:latin typeface="微软雅黑 Light" panose="020B0502040204020203" charset="-122"/>
                <a:ea typeface="微软雅黑 Light" panose="020B0502040204020203" charset="-122"/>
              </a:rPr>
              <a:t>通过上节课的学习我们知道：不同物质在同一溶剂中溶解性不同；同一物质在不同溶剂中溶解性也不同。</a:t>
            </a: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802640" y="5279390"/>
            <a:ext cx="10729595" cy="694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ct val="20000"/>
              </a:spcBef>
              <a:defRPr/>
            </a:pPr>
            <a:r>
              <a:rPr lang="zh-CN" altLang="en-US" sz="2800">
                <a:latin typeface="微软雅黑 Light" panose="020B0502040204020203" charset="-122"/>
                <a:ea typeface="微软雅黑 Light" panose="020B0502040204020203" charset="-122"/>
              </a:rPr>
              <a:t>那么一种物质在一种溶剂中能否无限溶解呢？它受什么因素的影响？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070" y="2293620"/>
            <a:ext cx="583565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858520" y="677545"/>
            <a:ext cx="10143490" cy="264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buNone/>
              <a:defRPr/>
            </a:pPr>
            <a:r>
              <a:rPr lang="zh-CN" altLang="en-US" sz="3200">
                <a:effectLst/>
                <a:latin typeface="长城细圆体" panose="02010609010101010101" charset="0"/>
                <a:ea typeface="长城细圆体" panose="02010609010101010101" charset="0"/>
              </a:rPr>
              <a:t>食盐能不能无限制地溶解在一定量的水中呢？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65191" y="2000081"/>
            <a:ext cx="53276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>
            <p:custDataLst>
              <p:tags r:id="rId1"/>
            </p:custDataLst>
          </p:nvPr>
        </p:nvGrpSpPr>
        <p:grpSpPr>
          <a:xfrm>
            <a:off x="2965824" y="3100580"/>
            <a:ext cx="1816518" cy="1484160"/>
            <a:chOff x="639928" y="2501948"/>
            <a:chExt cx="2241558" cy="1910981"/>
          </a:xfrm>
        </p:grpSpPr>
        <p:pic>
          <p:nvPicPr>
            <p:cNvPr id="46" name="图片 45"/>
            <p:cNvPicPr>
              <a:picLocks noChangeAspect="1"/>
            </p:cNvPicPr>
            <p:nvPr>
              <p:custDataLst>
                <p:tags r:id="rId33"/>
              </p:custDataLst>
            </p:nvPr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928" y="2501948"/>
              <a:ext cx="2207718" cy="1208304"/>
            </a:xfrm>
            <a:prstGeom prst="rect">
              <a:avLst/>
            </a:prstGeom>
          </p:spPr>
        </p:pic>
        <p:sp>
          <p:nvSpPr>
            <p:cNvPr id="47" name="TextBox 1"/>
            <p:cNvSpPr txBox="1"/>
            <p:nvPr>
              <p:custDataLst>
                <p:tags r:id="rId34"/>
              </p:custDataLst>
            </p:nvPr>
          </p:nvSpPr>
          <p:spPr>
            <a:xfrm>
              <a:off x="1110575" y="2998981"/>
              <a:ext cx="1102188" cy="911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4000" b="1" spc="300" noProof="0">
                  <a:latin typeface="汉仪乐喵体简" panose="00020600040101010101" pitchFamily="18" charset="-122"/>
                  <a:ea typeface="汉仪乐喵体简" panose="00020600040101010101" pitchFamily="18" charset="-122"/>
                </a:rPr>
                <a:t>02</a:t>
              </a:r>
              <a:endParaRPr kumimoji="0" lang="zh-CN" altLang="en-US" sz="40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  <p:sp>
          <p:nvSpPr>
            <p:cNvPr id="48" name="TextBox 1"/>
            <p:cNvSpPr txBox="1"/>
            <p:nvPr>
              <p:custDataLst>
                <p:tags r:id="rId35"/>
              </p:custDataLst>
            </p:nvPr>
          </p:nvSpPr>
          <p:spPr>
            <a:xfrm>
              <a:off x="772985" y="3739239"/>
              <a:ext cx="2108501" cy="673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0030101010101" pitchFamily="49" charset="-122"/>
                </a:rPr>
                <a:t>加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0030101010101" pitchFamily="49" charset="-122"/>
                </a:rPr>
                <a:t>5gNaCl</a:t>
              </a:r>
              <a:r>
                <a:rPr lang="zh-CN" altLang="en-US" b="1" spc="300">
                  <a:latin typeface="华文琥珀" panose="02010800040101010101" pitchFamily="2" charset="-122"/>
                  <a:ea typeface="华文琥珀" panose="02010800040101010101" pitchFamily="2" charset="-122"/>
                </a:rPr>
                <a:t> </a:t>
              </a:r>
            </a:p>
          </p:txBody>
        </p:sp>
      </p:grpSp>
      <p:sp>
        <p:nvSpPr>
          <p:cNvPr id="7" name="Rectangle 3"/>
          <p:cNvSpPr txBox="1">
            <a:spLocks noChangeArrowheads="1"/>
          </p:cNvSpPr>
          <p:nvPr>
            <p:custDataLst>
              <p:tags r:id="rId2"/>
            </p:custDataLst>
          </p:nvPr>
        </p:nvSpPr>
        <p:spPr>
          <a:xfrm>
            <a:off x="320229" y="59284"/>
            <a:ext cx="10633319" cy="1152409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100000">
                <a:srgbClr val="FFFAF1"/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0">
                <a:latin typeface="Times New Roman" panose="02020603050405020304" pitchFamily="18" charset="0"/>
                <a:ea typeface="黑体" panose="02010600030101010101" pitchFamily="49" charset="-122"/>
                <a:sym typeface="宋体" panose="02010600030101010101" pitchFamily="2" charset="-122"/>
              </a:rPr>
              <a:t>探究在室温</a:t>
            </a:r>
            <a:r>
              <a:rPr lang="zh-CN" altLang="en-US" sz="3600" b="0">
                <a:latin typeface="Times New Roman" panose="02020603050405020304" pitchFamily="18" charset="0"/>
                <a:ea typeface="黑体" panose="02010600030101010101" pitchFamily="49" charset="-122"/>
              </a:rPr>
              <a:t>下，溶质溶解质量随</a:t>
            </a:r>
            <a:r>
              <a:rPr lang="zh-CN" altLang="en-US" sz="3600" b="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溶剂质量</a:t>
            </a:r>
            <a:r>
              <a:rPr lang="zh-CN" altLang="en-US" sz="3600" b="0">
                <a:latin typeface="Times New Roman" panose="02020603050405020304" pitchFamily="18" charset="0"/>
                <a:ea typeface="黑体" panose="02010600030101010101" pitchFamily="49" charset="-122"/>
              </a:rPr>
              <a:t>变化情况</a:t>
            </a:r>
            <a:endParaRPr lang="en-US" altLang="zh-CN" sz="3600" b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grpSp>
        <p:nvGrpSpPr>
          <p:cNvPr id="8" name="组合 1106966"/>
          <p:cNvGrpSpPr/>
          <p:nvPr>
            <p:custDataLst>
              <p:tags r:id="rId3"/>
            </p:custDataLst>
          </p:nvPr>
        </p:nvGrpSpPr>
        <p:grpSpPr>
          <a:xfrm>
            <a:off x="852259" y="1586090"/>
            <a:ext cx="10440814" cy="1263821"/>
            <a:chOff x="2310" y="3474"/>
            <a:chExt cx="6165" cy="930"/>
          </a:xfrm>
        </p:grpSpPr>
        <p:pic>
          <p:nvPicPr>
            <p:cNvPr id="9" name="图片 1106967"/>
            <p:cNvPicPr>
              <a:picLocks noChangeAspect="1" noChangeArrowheads="1"/>
            </p:cNvPicPr>
            <p:nvPr>
              <p:custDataLst>
                <p:tags r:id="rId24"/>
              </p:custDataLst>
            </p:nvPr>
          </p:nvPicPr>
          <p:blipFill>
            <a:blip r:embed="rId3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10" y="3594"/>
              <a:ext cx="720" cy="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1106968"/>
            <p:cNvPicPr>
              <a:picLocks noChangeAspect="1" noChangeArrowheads="1"/>
            </p:cNvPicPr>
            <p:nvPr>
              <p:custDataLst>
                <p:tags r:id="rId25"/>
              </p:custDataLst>
            </p:nvPr>
          </p:nvPicPr>
          <p:blipFill>
            <a:blip r:embed="rId4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420" y="3504"/>
              <a:ext cx="690" cy="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图片 1106969"/>
            <p:cNvPicPr>
              <a:picLocks noChangeAspect="1" noChangeArrowheads="1"/>
            </p:cNvPicPr>
            <p:nvPr>
              <p:custDataLst>
                <p:tags r:id="rId26"/>
              </p:custDataLst>
            </p:nvPr>
          </p:nvPicPr>
          <p:blipFill>
            <a:blip r:embed="rId4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40" y="3534"/>
              <a:ext cx="720" cy="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图片 1106970"/>
            <p:cNvPicPr>
              <a:picLocks noChangeAspect="1" noChangeArrowheads="1"/>
            </p:cNvPicPr>
            <p:nvPr>
              <p:custDataLst>
                <p:tags r:id="rId27"/>
              </p:custDataLst>
            </p:nvPr>
          </p:nvPicPr>
          <p:blipFill>
            <a:blip r:embed="rId4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705" y="3519"/>
              <a:ext cx="750" cy="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图片 1106971"/>
            <p:cNvPicPr>
              <a:picLocks noChangeAspect="1" noChangeArrowheads="1"/>
            </p:cNvPicPr>
            <p:nvPr>
              <p:custDataLst>
                <p:tags r:id="rId28"/>
              </p:custDataLst>
            </p:nvPr>
          </p:nvPicPr>
          <p:blipFill>
            <a:blip r:embed="rId4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770" y="3474"/>
              <a:ext cx="705" cy="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直接连接符 1106972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3060" y="4014"/>
              <a:ext cx="720" cy="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直接连接符 1106973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>
              <a:off x="7111" y="4013"/>
              <a:ext cx="720" cy="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直接连接符 1106974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5762" y="4013"/>
              <a:ext cx="720" cy="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直接连接符 1106975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4413" y="4013"/>
              <a:ext cx="720" cy="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>
            <p:custDataLst>
              <p:tags r:id="rId4"/>
            </p:custDataLst>
          </p:nvPr>
        </p:nvGrpSpPr>
        <p:grpSpPr>
          <a:xfrm>
            <a:off x="706082" y="3087291"/>
            <a:ext cx="1816518" cy="1484160"/>
            <a:chOff x="639928" y="2501948"/>
            <a:chExt cx="2241558" cy="1910981"/>
          </a:xfrm>
        </p:grpSpPr>
        <p:pic>
          <p:nvPicPr>
            <p:cNvPr id="19" name="图片 18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928" y="2501948"/>
              <a:ext cx="2207718" cy="1208304"/>
            </a:xfrm>
            <a:prstGeom prst="rect">
              <a:avLst/>
            </a:prstGeom>
          </p:spPr>
        </p:pic>
        <p:sp>
          <p:nvSpPr>
            <p:cNvPr id="20" name="TextBox 1"/>
            <p:cNvSpPr txBox="1"/>
            <p:nvPr>
              <p:custDataLst>
                <p:tags r:id="rId22"/>
              </p:custDataLst>
            </p:nvPr>
          </p:nvSpPr>
          <p:spPr>
            <a:xfrm>
              <a:off x="1110575" y="2998981"/>
              <a:ext cx="1219417" cy="931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4000" b="1" spc="300" noProof="0">
                  <a:latin typeface="汉仪乐喵体简" panose="00020600040101010101" pitchFamily="18" charset="-122"/>
                  <a:ea typeface="汉仪乐喵体简" panose="00020600040101010101" pitchFamily="18" charset="-122"/>
                </a:rPr>
                <a:t>01</a:t>
              </a:r>
              <a:endParaRPr kumimoji="0" lang="zh-CN" altLang="en-US" sz="40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  <p:sp>
          <p:nvSpPr>
            <p:cNvPr id="21" name="TextBox 1"/>
            <p:cNvSpPr txBox="1"/>
            <p:nvPr>
              <p:custDataLst>
                <p:tags r:id="rId23"/>
              </p:custDataLst>
            </p:nvPr>
          </p:nvSpPr>
          <p:spPr>
            <a:xfrm>
              <a:off x="772985" y="3739239"/>
              <a:ext cx="2108501" cy="673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800" spc="300">
                  <a:latin typeface="华文琥珀" panose="02010800040101010101" pitchFamily="2" charset="-122"/>
                  <a:ea typeface="华文琥珀" panose="02010800040101010101" pitchFamily="2" charset="-122"/>
                </a:rPr>
                <a:t>20ml</a:t>
              </a:r>
              <a:r>
                <a:rPr lang="zh-CN" altLang="en-US" sz="2800" spc="300">
                  <a:latin typeface="华文琥珀" panose="02010800040101010101" pitchFamily="2" charset="-122"/>
                  <a:ea typeface="华文琥珀" panose="02010800040101010101" pitchFamily="2" charset="-122"/>
                </a:rPr>
                <a:t>水</a:t>
              </a:r>
              <a:r>
                <a:rPr lang="zh-CN" altLang="en-US" spc="300">
                  <a:latin typeface="华文琥珀" panose="02010800040101010101" pitchFamily="2" charset="-122"/>
                  <a:ea typeface="华文琥珀" panose="02010800040101010101" pitchFamily="2" charset="-122"/>
                </a:rPr>
                <a:t> </a:t>
              </a:r>
            </a:p>
          </p:txBody>
        </p:sp>
      </p:grpSp>
      <p:grpSp>
        <p:nvGrpSpPr>
          <p:cNvPr id="22" name="组合 21"/>
          <p:cNvGrpSpPr/>
          <p:nvPr>
            <p:custDataLst>
              <p:tags r:id="rId5"/>
            </p:custDataLst>
          </p:nvPr>
        </p:nvGrpSpPr>
        <p:grpSpPr>
          <a:xfrm>
            <a:off x="5252749" y="3050221"/>
            <a:ext cx="1816518" cy="1484160"/>
            <a:chOff x="639928" y="2501948"/>
            <a:chExt cx="2241558" cy="1910981"/>
          </a:xfrm>
        </p:grpSpPr>
        <p:pic>
          <p:nvPicPr>
            <p:cNvPr id="23" name="图片 22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928" y="2501948"/>
              <a:ext cx="2207718" cy="1208304"/>
            </a:xfrm>
            <a:prstGeom prst="rect">
              <a:avLst/>
            </a:prstGeom>
          </p:spPr>
        </p:pic>
        <p:sp>
          <p:nvSpPr>
            <p:cNvPr id="24" name="TextBox 1"/>
            <p:cNvSpPr txBox="1"/>
            <p:nvPr>
              <p:custDataLst>
                <p:tags r:id="rId19"/>
              </p:custDataLst>
            </p:nvPr>
          </p:nvSpPr>
          <p:spPr>
            <a:xfrm>
              <a:off x="1110575" y="2998981"/>
              <a:ext cx="1102188" cy="911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4000" b="1" spc="300" noProof="0">
                  <a:latin typeface="汉仪乐喵体简" panose="00020600040101010101" pitchFamily="18" charset="-122"/>
                  <a:ea typeface="汉仪乐喵体简" panose="00020600040101010101" pitchFamily="18" charset="-122"/>
                </a:rPr>
                <a:t>03</a:t>
              </a:r>
              <a:endParaRPr kumimoji="0" lang="zh-CN" altLang="en-US" sz="40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  <p:sp>
          <p:nvSpPr>
            <p:cNvPr id="25" name="TextBox 1"/>
            <p:cNvSpPr txBox="1"/>
            <p:nvPr>
              <p:custDataLst>
                <p:tags r:id="rId20"/>
              </p:custDataLst>
            </p:nvPr>
          </p:nvSpPr>
          <p:spPr>
            <a:xfrm>
              <a:off x="772985" y="3739239"/>
              <a:ext cx="2108501" cy="673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0">
                  <a:latin typeface="Times New Roman" panose="02020603050405020304" pitchFamily="18" charset="0"/>
                  <a:ea typeface="黑体" panose="02010600030101010101" pitchFamily="49" charset="-122"/>
                </a:rPr>
                <a:t>   </a:t>
              </a:r>
              <a:r>
                <a:rPr lang="zh-CN" altLang="en-US" sz="2800" spc="300">
                  <a:latin typeface="华文琥珀" panose="02010800040101010101" pitchFamily="2" charset="-122"/>
                  <a:ea typeface="华文琥珀" panose="02010800040101010101" pitchFamily="2" charset="-122"/>
                </a:rPr>
                <a:t>搅拌</a:t>
              </a:r>
            </a:p>
          </p:txBody>
        </p:sp>
      </p:grpSp>
      <p:grpSp>
        <p:nvGrpSpPr>
          <p:cNvPr id="55" name="组合 54"/>
          <p:cNvGrpSpPr/>
          <p:nvPr>
            <p:custDataLst>
              <p:tags r:id="rId6"/>
            </p:custDataLst>
          </p:nvPr>
        </p:nvGrpSpPr>
        <p:grpSpPr>
          <a:xfrm>
            <a:off x="7401279" y="3050221"/>
            <a:ext cx="2113994" cy="1445024"/>
            <a:chOff x="456387" y="2501948"/>
            <a:chExt cx="2608639" cy="1860590"/>
          </a:xfrm>
        </p:grpSpPr>
        <p:pic>
          <p:nvPicPr>
            <p:cNvPr id="56" name="图片 55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928" y="2501948"/>
              <a:ext cx="2207718" cy="1208304"/>
            </a:xfrm>
            <a:prstGeom prst="rect">
              <a:avLst/>
            </a:prstGeom>
          </p:spPr>
        </p:pic>
        <p:sp>
          <p:nvSpPr>
            <p:cNvPr id="57" name="TextBox 1"/>
            <p:cNvSpPr txBox="1"/>
            <p:nvPr>
              <p:custDataLst>
                <p:tags r:id="rId16"/>
              </p:custDataLst>
            </p:nvPr>
          </p:nvSpPr>
          <p:spPr>
            <a:xfrm>
              <a:off x="1110575" y="2998981"/>
              <a:ext cx="1102188" cy="911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4000" b="1" spc="300" noProof="0">
                  <a:latin typeface="汉仪乐喵体简" panose="00020600040101010101" pitchFamily="18" charset="-122"/>
                  <a:ea typeface="汉仪乐喵体简" panose="00020600040101010101" pitchFamily="18" charset="-122"/>
                </a:rPr>
                <a:t>04</a:t>
              </a:r>
              <a:endParaRPr kumimoji="0" lang="zh-CN" altLang="en-US" sz="40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  <p:sp>
          <p:nvSpPr>
            <p:cNvPr id="58" name="TextBox 1"/>
            <p:cNvSpPr txBox="1"/>
            <p:nvPr>
              <p:custDataLst>
                <p:tags r:id="rId17"/>
              </p:custDataLst>
            </p:nvPr>
          </p:nvSpPr>
          <p:spPr>
            <a:xfrm>
              <a:off x="456387" y="3688848"/>
              <a:ext cx="2608639" cy="673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>
                <a:defRPr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0030101010101" pitchFamily="49" charset="-122"/>
                </a:rPr>
                <a:t>再加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0030101010101" pitchFamily="49" charset="-122"/>
                </a:rPr>
                <a:t>5gNaCl</a:t>
              </a:r>
              <a:endParaRPr lang="zh-CN" altLang="en-US" sz="2800" b="1">
                <a:latin typeface="Times New Roman" panose="02020603050405020304" pitchFamily="18" charset="0"/>
                <a:ea typeface="黑体" panose="02010600030101010101" pitchFamily="49" charset="-122"/>
              </a:endParaRPr>
            </a:p>
          </p:txBody>
        </p:sp>
      </p:grpSp>
      <p:grpSp>
        <p:nvGrpSpPr>
          <p:cNvPr id="59" name="组合 58"/>
          <p:cNvGrpSpPr/>
          <p:nvPr>
            <p:custDataLst>
              <p:tags r:id="rId7"/>
            </p:custDataLst>
          </p:nvPr>
        </p:nvGrpSpPr>
        <p:grpSpPr>
          <a:xfrm>
            <a:off x="9847285" y="3045529"/>
            <a:ext cx="2344715" cy="1461647"/>
            <a:chOff x="506871" y="2501948"/>
            <a:chExt cx="2893346" cy="1881994"/>
          </a:xfrm>
        </p:grpSpPr>
        <p:pic>
          <p:nvPicPr>
            <p:cNvPr id="60" name="图片 59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928" y="2501948"/>
              <a:ext cx="2207718" cy="1208304"/>
            </a:xfrm>
            <a:prstGeom prst="rect">
              <a:avLst/>
            </a:prstGeom>
          </p:spPr>
        </p:pic>
        <p:sp>
          <p:nvSpPr>
            <p:cNvPr id="63" name="TextBox 1"/>
            <p:cNvSpPr txBox="1"/>
            <p:nvPr>
              <p:custDataLst>
                <p:tags r:id="rId13"/>
              </p:custDataLst>
            </p:nvPr>
          </p:nvSpPr>
          <p:spPr>
            <a:xfrm>
              <a:off x="1110575" y="2998981"/>
              <a:ext cx="1102188" cy="911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4000" b="1" spc="300" noProof="0">
                  <a:latin typeface="汉仪乐喵体简" panose="00020600040101010101" pitchFamily="18" charset="-122"/>
                  <a:ea typeface="汉仪乐喵体简" panose="00020600040101010101" pitchFamily="18" charset="-122"/>
                </a:rPr>
                <a:t>05</a:t>
              </a:r>
              <a:endParaRPr kumimoji="0" lang="zh-CN" altLang="en-US" sz="40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  <p:sp>
          <p:nvSpPr>
            <p:cNvPr id="64" name="TextBox 1"/>
            <p:cNvSpPr txBox="1"/>
            <p:nvPr>
              <p:custDataLst>
                <p:tags r:id="rId14"/>
              </p:custDataLst>
            </p:nvPr>
          </p:nvSpPr>
          <p:spPr>
            <a:xfrm>
              <a:off x="506871" y="3710252"/>
              <a:ext cx="2893346" cy="673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fontAlgn="auto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0030101010101" pitchFamily="49" charset="-122"/>
                </a:rPr>
                <a:t>再加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0030101010101" pitchFamily="49" charset="-122"/>
                </a:rPr>
                <a:t>15ml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0030101010101" pitchFamily="49" charset="-122"/>
                </a:rPr>
                <a:t>水</a:t>
              </a:r>
            </a:p>
          </p:txBody>
        </p:sp>
      </p:grpSp>
      <p:sp>
        <p:nvSpPr>
          <p:cNvPr id="65" name="直接连接符 1106976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5852149" y="991101"/>
            <a:ext cx="457200" cy="160020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6" name="Text Box 43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252749" y="4795534"/>
            <a:ext cx="16129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66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固体消失</a:t>
            </a:r>
          </a:p>
        </p:txBody>
      </p:sp>
      <p:sp>
        <p:nvSpPr>
          <p:cNvPr id="67" name="Text Box 4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459520" y="4818920"/>
            <a:ext cx="19880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66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有未溶固体</a:t>
            </a:r>
          </a:p>
        </p:txBody>
      </p:sp>
      <p:sp>
        <p:nvSpPr>
          <p:cNvPr id="68" name="Text Box 43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0091910" y="4766147"/>
            <a:ext cx="16129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66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固体消失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>
            <p:custDataLst>
              <p:tags r:id="rId1"/>
            </p:custDataLst>
          </p:nvPr>
        </p:nvGrpSpPr>
        <p:grpSpPr>
          <a:xfrm>
            <a:off x="2032595" y="3024372"/>
            <a:ext cx="1912384" cy="1496357"/>
            <a:chOff x="487791" y="2501948"/>
            <a:chExt cx="2359855" cy="1926687"/>
          </a:xfrm>
        </p:grpSpPr>
        <p:pic>
          <p:nvPicPr>
            <p:cNvPr id="46" name="图片 45"/>
            <p:cNvPicPr>
              <a:picLocks noChangeAspect="1"/>
            </p:cNvPicPr>
            <p:nvPr>
              <p:custDataLst>
                <p:tags r:id="rId48"/>
              </p:custDataLst>
            </p:nvPr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928" y="2501948"/>
              <a:ext cx="2207718" cy="1208304"/>
            </a:xfrm>
            <a:prstGeom prst="rect">
              <a:avLst/>
            </a:prstGeom>
          </p:spPr>
        </p:pic>
        <p:sp>
          <p:nvSpPr>
            <p:cNvPr id="47" name="TextBox 1"/>
            <p:cNvSpPr txBox="1"/>
            <p:nvPr>
              <p:custDataLst>
                <p:tags r:id="rId49"/>
              </p:custDataLst>
            </p:nvPr>
          </p:nvSpPr>
          <p:spPr>
            <a:xfrm>
              <a:off x="1110575" y="2998981"/>
              <a:ext cx="1102188" cy="911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4000" b="1" spc="300" noProof="0">
                  <a:latin typeface="汉仪乐喵体简" panose="00020600040101010101" pitchFamily="18" charset="-122"/>
                  <a:ea typeface="汉仪乐喵体简" panose="00020600040101010101" pitchFamily="18" charset="-122"/>
                </a:rPr>
                <a:t>02</a:t>
              </a:r>
              <a:endParaRPr kumimoji="0" lang="zh-CN" altLang="en-US" sz="40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  <p:sp>
          <p:nvSpPr>
            <p:cNvPr id="48" name="TextBox 1"/>
            <p:cNvSpPr txBox="1"/>
            <p:nvPr>
              <p:custDataLst>
                <p:tags r:id="rId50"/>
              </p:custDataLst>
            </p:nvPr>
          </p:nvSpPr>
          <p:spPr>
            <a:xfrm>
              <a:off x="487791" y="3754945"/>
              <a:ext cx="2359855" cy="673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>
                  <a:latin typeface="Times New Roman" panose="02020603050405020304" pitchFamily="18" charset="0"/>
                </a:rPr>
                <a:t>加</a:t>
              </a:r>
              <a:r>
                <a:rPr lang="en-US" altLang="zh-CN" sz="2800" b="1">
                  <a:latin typeface="Times New Roman" panose="02020603050405020304" pitchFamily="18" charset="0"/>
                </a:rPr>
                <a:t>5gKNO</a:t>
              </a:r>
              <a:r>
                <a:rPr lang="en-US" altLang="zh-CN" sz="2800" b="1" baseline="-25000">
                  <a:latin typeface="Times New Roman" panose="02020603050405020304" pitchFamily="18" charset="0"/>
                </a:rPr>
                <a:t>3</a:t>
              </a:r>
              <a:endParaRPr lang="zh-CN" altLang="en-US" b="1" spc="300">
                <a:latin typeface="华文琥珀" panose="02010800040101010101" pitchFamily="2" charset="-122"/>
                <a:ea typeface="华文琥珀" panose="02010800040101010101" pitchFamily="2" charset="-122"/>
              </a:endParaRPr>
            </a:p>
          </p:txBody>
        </p:sp>
      </p:grpSp>
      <p:sp>
        <p:nvSpPr>
          <p:cNvPr id="7" name="Rectangle 3"/>
          <p:cNvSpPr txBox="1">
            <a:spLocks noChangeArrowheads="1"/>
          </p:cNvSpPr>
          <p:nvPr>
            <p:custDataLst>
              <p:tags r:id="rId2"/>
            </p:custDataLst>
          </p:nvPr>
        </p:nvSpPr>
        <p:spPr>
          <a:xfrm>
            <a:off x="377128" y="77853"/>
            <a:ext cx="10633319" cy="1152409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100000">
                <a:srgbClr val="FFFAF1"/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0">
                <a:latin typeface="Times New Roman" panose="02020603050405020304" pitchFamily="18" charset="0"/>
                <a:ea typeface="黑体" panose="02010600030101010101" pitchFamily="49" charset="-122"/>
                <a:sym typeface="宋体" panose="02010600030101010101" pitchFamily="2" charset="-122"/>
              </a:rPr>
              <a:t>探究</a:t>
            </a:r>
            <a:r>
              <a:rPr lang="zh-CN" altLang="en-US" sz="3600" b="0">
                <a:latin typeface="Times New Roman" panose="02020603050405020304" pitchFamily="18" charset="0"/>
                <a:ea typeface="黑体" panose="02010600030101010101" pitchFamily="49" charset="-122"/>
              </a:rPr>
              <a:t>溶质在定量溶剂中溶解质量随</a:t>
            </a:r>
            <a:r>
              <a:rPr lang="zh-CN" altLang="en-US" sz="3600" b="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温度</a:t>
            </a:r>
            <a:r>
              <a:rPr lang="zh-CN" altLang="en-US" sz="3600" b="0">
                <a:latin typeface="Times New Roman" panose="02020603050405020304" pitchFamily="18" charset="0"/>
                <a:ea typeface="黑体" panose="02010600030101010101" pitchFamily="49" charset="-122"/>
              </a:rPr>
              <a:t>变化情况。</a:t>
            </a:r>
            <a:endParaRPr lang="en-US" altLang="zh-CN" sz="3600" b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grpSp>
        <p:nvGrpSpPr>
          <p:cNvPr id="18" name="组合 17"/>
          <p:cNvGrpSpPr/>
          <p:nvPr>
            <p:custDataLst>
              <p:tags r:id="rId3"/>
            </p:custDataLst>
          </p:nvPr>
        </p:nvGrpSpPr>
        <p:grpSpPr>
          <a:xfrm>
            <a:off x="456960" y="3024373"/>
            <a:ext cx="1747283" cy="1514500"/>
            <a:chOff x="257715" y="2501948"/>
            <a:chExt cx="2589931" cy="1967665"/>
          </a:xfrm>
        </p:grpSpPr>
        <p:pic>
          <p:nvPicPr>
            <p:cNvPr id="19" name="图片 18"/>
            <p:cNvPicPr>
              <a:picLocks noChangeAspect="1"/>
            </p:cNvPicPr>
            <p:nvPr>
              <p:custDataLst>
                <p:tags r:id="rId45"/>
              </p:custDataLst>
            </p:nvPr>
          </p:nvPicPr>
          <p:blipFill>
            <a:blip r:embed="rId5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928" y="2501948"/>
              <a:ext cx="2207718" cy="1208304"/>
            </a:xfrm>
            <a:prstGeom prst="rect">
              <a:avLst/>
            </a:prstGeom>
          </p:spPr>
        </p:pic>
        <p:sp>
          <p:nvSpPr>
            <p:cNvPr id="20" name="TextBox 1"/>
            <p:cNvSpPr txBox="1"/>
            <p:nvPr>
              <p:custDataLst>
                <p:tags r:id="rId46"/>
              </p:custDataLst>
            </p:nvPr>
          </p:nvSpPr>
          <p:spPr>
            <a:xfrm>
              <a:off x="1110575" y="2998981"/>
              <a:ext cx="1219417" cy="931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4000" b="1" spc="300" noProof="0">
                  <a:latin typeface="汉仪乐喵体简" panose="00020600040101010101" pitchFamily="18" charset="-122"/>
                  <a:ea typeface="汉仪乐喵体简" panose="00020600040101010101" pitchFamily="18" charset="-122"/>
                </a:rPr>
                <a:t>01</a:t>
              </a:r>
              <a:endParaRPr kumimoji="0" lang="zh-CN" altLang="en-US" sz="40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  <p:sp>
          <p:nvSpPr>
            <p:cNvPr id="21" name="TextBox 1"/>
            <p:cNvSpPr txBox="1"/>
            <p:nvPr>
              <p:custDataLst>
                <p:tags r:id="rId47"/>
              </p:custDataLst>
            </p:nvPr>
          </p:nvSpPr>
          <p:spPr>
            <a:xfrm>
              <a:off x="257715" y="3789837"/>
              <a:ext cx="2241558" cy="679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800" spc="300">
                  <a:latin typeface="华文琥珀" panose="02010800040101010101" pitchFamily="2" charset="-122"/>
                  <a:ea typeface="华文琥珀" panose="02010800040101010101" pitchFamily="2" charset="-122"/>
                </a:rPr>
                <a:t>20ml</a:t>
              </a:r>
              <a:r>
                <a:rPr lang="zh-CN" altLang="en-US" sz="2800" spc="300">
                  <a:latin typeface="华文琥珀" panose="02010800040101010101" pitchFamily="2" charset="-122"/>
                  <a:ea typeface="华文琥珀" panose="02010800040101010101" pitchFamily="2" charset="-122"/>
                </a:rPr>
                <a:t>水</a:t>
              </a:r>
              <a:r>
                <a:rPr lang="zh-CN" altLang="en-US" spc="300">
                  <a:latin typeface="华文琥珀" panose="02010800040101010101" pitchFamily="2" charset="-122"/>
                  <a:ea typeface="华文琥珀" panose="02010800040101010101" pitchFamily="2" charset="-122"/>
                </a:rPr>
                <a:t> </a:t>
              </a:r>
            </a:p>
          </p:txBody>
        </p:sp>
      </p:grpSp>
      <p:grpSp>
        <p:nvGrpSpPr>
          <p:cNvPr id="22" name="组合 21"/>
          <p:cNvGrpSpPr/>
          <p:nvPr>
            <p:custDataLst>
              <p:tags r:id="rId4"/>
            </p:custDataLst>
          </p:nvPr>
        </p:nvGrpSpPr>
        <p:grpSpPr>
          <a:xfrm>
            <a:off x="3741160" y="3005342"/>
            <a:ext cx="1816518" cy="1484160"/>
            <a:chOff x="639928" y="2501948"/>
            <a:chExt cx="2241558" cy="1910981"/>
          </a:xfrm>
        </p:grpSpPr>
        <p:pic>
          <p:nvPicPr>
            <p:cNvPr id="23" name="图片 22"/>
            <p:cNvPicPr>
              <a:picLocks noChangeAspect="1"/>
            </p:cNvPicPr>
            <p:nvPr>
              <p:custDataLst>
                <p:tags r:id="rId42"/>
              </p:custDataLst>
            </p:nvPr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928" y="2501948"/>
              <a:ext cx="2207718" cy="1208304"/>
            </a:xfrm>
            <a:prstGeom prst="rect">
              <a:avLst/>
            </a:prstGeom>
          </p:spPr>
        </p:pic>
        <p:sp>
          <p:nvSpPr>
            <p:cNvPr id="24" name="TextBox 1"/>
            <p:cNvSpPr txBox="1"/>
            <p:nvPr>
              <p:custDataLst>
                <p:tags r:id="rId43"/>
              </p:custDataLst>
            </p:nvPr>
          </p:nvSpPr>
          <p:spPr>
            <a:xfrm>
              <a:off x="1110575" y="2998981"/>
              <a:ext cx="1102188" cy="911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4000" b="1" spc="300" noProof="0">
                  <a:latin typeface="汉仪乐喵体简" panose="00020600040101010101" pitchFamily="18" charset="-122"/>
                  <a:ea typeface="汉仪乐喵体简" panose="00020600040101010101" pitchFamily="18" charset="-122"/>
                </a:rPr>
                <a:t>03</a:t>
              </a:r>
              <a:endParaRPr kumimoji="0" lang="zh-CN" altLang="en-US" sz="40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  <p:sp>
          <p:nvSpPr>
            <p:cNvPr id="25" name="TextBox 1"/>
            <p:cNvSpPr txBox="1"/>
            <p:nvPr>
              <p:custDataLst>
                <p:tags r:id="rId44"/>
              </p:custDataLst>
            </p:nvPr>
          </p:nvSpPr>
          <p:spPr>
            <a:xfrm>
              <a:off x="772985" y="3739239"/>
              <a:ext cx="2108501" cy="673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0">
                  <a:latin typeface="Times New Roman" panose="02020603050405020304" pitchFamily="18" charset="0"/>
                  <a:ea typeface="黑体" panose="02010600030101010101" pitchFamily="49" charset="-122"/>
                </a:rPr>
                <a:t>   </a:t>
              </a:r>
              <a:r>
                <a:rPr lang="zh-CN" altLang="en-US" sz="2800" spc="300">
                  <a:latin typeface="华文琥珀" panose="02010800040101010101" pitchFamily="2" charset="-122"/>
                  <a:ea typeface="华文琥珀" panose="02010800040101010101" pitchFamily="2" charset="-122"/>
                </a:rPr>
                <a:t>搅拌</a:t>
              </a:r>
            </a:p>
          </p:txBody>
        </p:sp>
      </p:grpSp>
      <p:grpSp>
        <p:nvGrpSpPr>
          <p:cNvPr id="55" name="组合 54"/>
          <p:cNvGrpSpPr/>
          <p:nvPr>
            <p:custDataLst>
              <p:tags r:id="rId5"/>
            </p:custDataLst>
          </p:nvPr>
        </p:nvGrpSpPr>
        <p:grpSpPr>
          <a:xfrm>
            <a:off x="5365509" y="2946673"/>
            <a:ext cx="2225877" cy="1523710"/>
            <a:chOff x="639928" y="2501948"/>
            <a:chExt cx="2746701" cy="1961905"/>
          </a:xfrm>
        </p:grpSpPr>
        <p:pic>
          <p:nvPicPr>
            <p:cNvPr id="56" name="图片 55"/>
            <p:cNvPicPr>
              <a:picLocks noChangeAspect="1"/>
            </p:cNvPicPr>
            <p:nvPr>
              <p:custDataLst>
                <p:tags r:id="rId39"/>
              </p:custDataLst>
            </p:nvPr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928" y="2501948"/>
              <a:ext cx="2207718" cy="1208304"/>
            </a:xfrm>
            <a:prstGeom prst="rect">
              <a:avLst/>
            </a:prstGeom>
          </p:spPr>
        </p:pic>
        <p:sp>
          <p:nvSpPr>
            <p:cNvPr id="57" name="TextBox 1"/>
            <p:cNvSpPr txBox="1"/>
            <p:nvPr>
              <p:custDataLst>
                <p:tags r:id="rId40"/>
              </p:custDataLst>
            </p:nvPr>
          </p:nvSpPr>
          <p:spPr>
            <a:xfrm>
              <a:off x="1110575" y="2998981"/>
              <a:ext cx="1102188" cy="911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4000" b="1" spc="300" noProof="0">
                  <a:latin typeface="汉仪乐喵体简" panose="00020600040101010101" pitchFamily="18" charset="-122"/>
                  <a:ea typeface="汉仪乐喵体简" panose="00020600040101010101" pitchFamily="18" charset="-122"/>
                </a:rPr>
                <a:t>04</a:t>
              </a:r>
              <a:endParaRPr kumimoji="0" lang="zh-CN" altLang="en-US" sz="40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  <p:sp>
          <p:nvSpPr>
            <p:cNvPr id="58" name="TextBox 1"/>
            <p:cNvSpPr txBox="1"/>
            <p:nvPr>
              <p:custDataLst>
                <p:tags r:id="rId41"/>
              </p:custDataLst>
            </p:nvPr>
          </p:nvSpPr>
          <p:spPr>
            <a:xfrm>
              <a:off x="777990" y="3790163"/>
              <a:ext cx="2608639" cy="673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>
                <a:defRPr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0030101010101" pitchFamily="49" charset="-122"/>
                </a:rPr>
                <a:t>再加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0030101010101" pitchFamily="49" charset="-122"/>
                </a:rPr>
                <a:t>5g</a:t>
              </a:r>
              <a:endParaRPr lang="zh-CN" altLang="en-US" sz="2800" b="1">
                <a:latin typeface="Times New Roman" panose="02020603050405020304" pitchFamily="18" charset="0"/>
                <a:ea typeface="黑体" panose="02010600030101010101" pitchFamily="49" charset="-122"/>
              </a:endParaRPr>
            </a:p>
          </p:txBody>
        </p:sp>
      </p:grpSp>
      <p:grpSp>
        <p:nvGrpSpPr>
          <p:cNvPr id="59" name="组合 58"/>
          <p:cNvGrpSpPr/>
          <p:nvPr>
            <p:custDataLst>
              <p:tags r:id="rId6"/>
            </p:custDataLst>
          </p:nvPr>
        </p:nvGrpSpPr>
        <p:grpSpPr>
          <a:xfrm>
            <a:off x="7112925" y="2955379"/>
            <a:ext cx="2446954" cy="1474219"/>
            <a:chOff x="639928" y="2501948"/>
            <a:chExt cx="3019508" cy="1898182"/>
          </a:xfrm>
        </p:grpSpPr>
        <p:pic>
          <p:nvPicPr>
            <p:cNvPr id="60" name="图片 59"/>
            <p:cNvPicPr>
              <a:picLocks noChangeAspect="1"/>
            </p:cNvPicPr>
            <p:nvPr>
              <p:custDataLst>
                <p:tags r:id="rId36"/>
              </p:custDataLst>
            </p:nvPr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928" y="2501948"/>
              <a:ext cx="2207718" cy="1208304"/>
            </a:xfrm>
            <a:prstGeom prst="rect">
              <a:avLst/>
            </a:prstGeom>
          </p:spPr>
        </p:pic>
        <p:sp>
          <p:nvSpPr>
            <p:cNvPr id="63" name="TextBox 1"/>
            <p:cNvSpPr txBox="1"/>
            <p:nvPr>
              <p:custDataLst>
                <p:tags r:id="rId37"/>
              </p:custDataLst>
            </p:nvPr>
          </p:nvSpPr>
          <p:spPr>
            <a:xfrm>
              <a:off x="1110575" y="2998981"/>
              <a:ext cx="1102188" cy="911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4000" b="1" spc="300" noProof="0">
                  <a:latin typeface="汉仪乐喵体简" panose="00020600040101010101" pitchFamily="18" charset="-122"/>
                  <a:ea typeface="汉仪乐喵体简" panose="00020600040101010101" pitchFamily="18" charset="-122"/>
                </a:rPr>
                <a:t>05</a:t>
              </a:r>
              <a:endParaRPr kumimoji="0" lang="zh-CN" altLang="en-US" sz="40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  <p:sp>
          <p:nvSpPr>
            <p:cNvPr id="64" name="TextBox 1"/>
            <p:cNvSpPr txBox="1"/>
            <p:nvPr>
              <p:custDataLst>
                <p:tags r:id="rId38"/>
              </p:custDataLst>
            </p:nvPr>
          </p:nvSpPr>
          <p:spPr>
            <a:xfrm>
              <a:off x="766090" y="3726440"/>
              <a:ext cx="2893346" cy="673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fontAlgn="auto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spc="300">
                  <a:latin typeface="华文琥珀" panose="02010800040101010101" pitchFamily="2" charset="-122"/>
                  <a:ea typeface="华文琥珀" panose="02010800040101010101" pitchFamily="2" charset="-122"/>
                </a:rPr>
                <a:t>加热</a:t>
              </a:r>
            </a:p>
          </p:txBody>
        </p:sp>
      </p:grpSp>
      <p:sp>
        <p:nvSpPr>
          <p:cNvPr id="65" name="直接连接符 1106976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5852149" y="991101"/>
            <a:ext cx="457200" cy="160020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" name="图片 1114113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2337" y="1061029"/>
            <a:ext cx="6097784" cy="1878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1114116"/>
          <p:cNvGrpSpPr/>
          <p:nvPr>
            <p:custDataLst>
              <p:tags r:id="rId9"/>
            </p:custDataLst>
          </p:nvPr>
        </p:nvGrpSpPr>
        <p:grpSpPr>
          <a:xfrm>
            <a:off x="7271854" y="1806510"/>
            <a:ext cx="1126190" cy="1364807"/>
            <a:chOff x="3984" y="1104"/>
            <a:chExt cx="624" cy="930"/>
          </a:xfrm>
        </p:grpSpPr>
        <p:pic>
          <p:nvPicPr>
            <p:cNvPr id="4" name="图片 1114117"/>
            <p:cNvPicPr>
              <a:picLocks noChangeAspect="1" noChangeArrowheads="1"/>
            </p:cNvPicPr>
            <p:nvPr>
              <p:custDataLst>
                <p:tags r:id="rId33"/>
              </p:custDataLst>
            </p:nvPr>
          </p:nvPicPr>
          <p:blipFill>
            <a:blip r:embed="rId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128" y="1584"/>
              <a:ext cx="335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1114118"/>
            <p:cNvPicPr>
              <a:picLocks noChangeAspect="1" noChangeArrowheads="1"/>
            </p:cNvPicPr>
            <p:nvPr>
              <p:custDataLst>
                <p:tags r:id="rId34"/>
              </p:custDataLst>
            </p:nvPr>
          </p:nvPicPr>
          <p:blipFill>
            <a:blip r:embed="rId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080" y="1104"/>
              <a:ext cx="381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直接连接符 1114119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984" y="1584"/>
              <a:ext cx="624" cy="0"/>
            </a:xfrm>
            <a:prstGeom prst="line">
              <a:avLst/>
            </a:prstGeom>
            <a:noFill/>
            <a:ln w="476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3" name="图片 1114126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5234" y="1450767"/>
            <a:ext cx="76200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组合 1114121"/>
          <p:cNvGrpSpPr/>
          <p:nvPr>
            <p:custDataLst>
              <p:tags r:id="rId11"/>
            </p:custDataLst>
          </p:nvPr>
        </p:nvGrpSpPr>
        <p:grpSpPr>
          <a:xfrm>
            <a:off x="9231074" y="1745279"/>
            <a:ext cx="1010801" cy="1388576"/>
            <a:chOff x="3984" y="1104"/>
            <a:chExt cx="624" cy="930"/>
          </a:xfrm>
        </p:grpSpPr>
        <p:pic>
          <p:nvPicPr>
            <p:cNvPr id="35" name="图片 1114122"/>
            <p:cNvPicPr>
              <a:picLocks noChangeAspect="1" noChangeArrowheads="1"/>
            </p:cNvPicPr>
            <p:nvPr>
              <p:custDataLst>
                <p:tags r:id="rId30"/>
              </p:custDataLst>
            </p:nvPr>
          </p:nvPicPr>
          <p:blipFill>
            <a:blip r:embed="rId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128" y="1584"/>
              <a:ext cx="335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图片 1114123"/>
            <p:cNvPicPr>
              <a:picLocks noChangeAspect="1" noChangeArrowheads="1"/>
            </p:cNvPicPr>
            <p:nvPr>
              <p:custDataLst>
                <p:tags r:id="rId31"/>
              </p:custDataLst>
            </p:nvPr>
          </p:nvPicPr>
          <p:blipFill>
            <a:blip r:embed="rId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080" y="1104"/>
              <a:ext cx="381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直接连接符 1114124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3984" y="1584"/>
              <a:ext cx="624" cy="0"/>
            </a:xfrm>
            <a:prstGeom prst="line">
              <a:avLst/>
            </a:prstGeom>
            <a:noFill/>
            <a:ln w="476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>
            <p:custDataLst>
              <p:tags r:id="rId12"/>
            </p:custDataLst>
          </p:nvPr>
        </p:nvGrpSpPr>
        <p:grpSpPr>
          <a:xfrm>
            <a:off x="8895979" y="3005342"/>
            <a:ext cx="2344715" cy="1468310"/>
            <a:chOff x="632475" y="2501948"/>
            <a:chExt cx="2893346" cy="1890574"/>
          </a:xfrm>
        </p:grpSpPr>
        <p:pic>
          <p:nvPicPr>
            <p:cNvPr id="50" name="图片 49"/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928" y="2501948"/>
              <a:ext cx="2207718" cy="1208304"/>
            </a:xfrm>
            <a:prstGeom prst="rect">
              <a:avLst/>
            </a:prstGeom>
          </p:spPr>
        </p:pic>
        <p:sp>
          <p:nvSpPr>
            <p:cNvPr id="51" name="TextBox 1"/>
            <p:cNvSpPr txBox="1"/>
            <p:nvPr>
              <p:custDataLst>
                <p:tags r:id="rId28"/>
              </p:custDataLst>
            </p:nvPr>
          </p:nvSpPr>
          <p:spPr>
            <a:xfrm>
              <a:off x="1110575" y="2998981"/>
              <a:ext cx="1102188" cy="911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4000" b="1" spc="300" noProof="0">
                  <a:latin typeface="汉仪乐喵体简" panose="00020600040101010101" pitchFamily="18" charset="-122"/>
                  <a:ea typeface="汉仪乐喵体简" panose="00020600040101010101" pitchFamily="18" charset="-122"/>
                </a:rPr>
                <a:t>06</a:t>
              </a:r>
              <a:endParaRPr kumimoji="0" lang="zh-CN" altLang="en-US" sz="40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  <p:sp>
          <p:nvSpPr>
            <p:cNvPr id="52" name="TextBox 1"/>
            <p:cNvSpPr txBox="1"/>
            <p:nvPr>
              <p:custDataLst>
                <p:tags r:id="rId29"/>
              </p:custDataLst>
            </p:nvPr>
          </p:nvSpPr>
          <p:spPr>
            <a:xfrm>
              <a:off x="632475" y="3718832"/>
              <a:ext cx="2893346" cy="673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>
                <a:defRPr/>
              </a:pPr>
              <a:r>
                <a:rPr lang="zh-CN" altLang="en-US" sz="2800" b="1">
                  <a:latin typeface="Times New Roman" panose="02020603050405020304" pitchFamily="18" charset="0"/>
                </a:rPr>
                <a:t>又再加</a:t>
              </a:r>
              <a:r>
                <a:rPr lang="en-US" altLang="zh-CN" sz="2800" b="1">
                  <a:latin typeface="Times New Roman" panose="02020603050405020304" pitchFamily="18" charset="0"/>
                </a:rPr>
                <a:t>5g</a:t>
              </a:r>
              <a:endParaRPr lang="zh-CN" altLang="en-US" sz="28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3" name="组合 52"/>
          <p:cNvGrpSpPr/>
          <p:nvPr>
            <p:custDataLst>
              <p:tags r:id="rId13"/>
            </p:custDataLst>
          </p:nvPr>
        </p:nvGrpSpPr>
        <p:grpSpPr>
          <a:xfrm>
            <a:off x="10644033" y="2939588"/>
            <a:ext cx="2609127" cy="1466788"/>
            <a:chOff x="639928" y="2501948"/>
            <a:chExt cx="3219627" cy="1888614"/>
          </a:xfrm>
        </p:grpSpPr>
        <p:pic>
          <p:nvPicPr>
            <p:cNvPr id="54" name="图片 53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928" y="2501948"/>
              <a:ext cx="2207718" cy="1208304"/>
            </a:xfrm>
            <a:prstGeom prst="rect">
              <a:avLst/>
            </a:prstGeom>
          </p:spPr>
        </p:pic>
        <p:sp>
          <p:nvSpPr>
            <p:cNvPr id="61" name="TextBox 1"/>
            <p:cNvSpPr txBox="1"/>
            <p:nvPr>
              <p:custDataLst>
                <p:tags r:id="rId25"/>
              </p:custDataLst>
            </p:nvPr>
          </p:nvSpPr>
          <p:spPr>
            <a:xfrm>
              <a:off x="1110575" y="2998981"/>
              <a:ext cx="1102188" cy="911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4000" b="1" spc="300" noProof="0">
                  <a:latin typeface="汉仪乐喵体简" panose="00020600040101010101" pitchFamily="18" charset="-122"/>
                  <a:ea typeface="汉仪乐喵体简" panose="00020600040101010101" pitchFamily="18" charset="-122"/>
                </a:rPr>
                <a:t>07</a:t>
              </a:r>
              <a:endParaRPr kumimoji="0" lang="zh-CN" altLang="en-US" sz="40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  <p:sp>
          <p:nvSpPr>
            <p:cNvPr id="62" name="TextBox 1"/>
            <p:cNvSpPr txBox="1"/>
            <p:nvPr>
              <p:custDataLst>
                <p:tags r:id="rId26"/>
              </p:custDataLst>
            </p:nvPr>
          </p:nvSpPr>
          <p:spPr>
            <a:xfrm>
              <a:off x="966209" y="3716872"/>
              <a:ext cx="2893346" cy="673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fontAlgn="auto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spc="300">
                  <a:latin typeface="华文琥珀" panose="02010800040101010101" pitchFamily="2" charset="-122"/>
                  <a:ea typeface="华文琥珀" panose="02010800040101010101" pitchFamily="2" charset="-122"/>
                </a:rPr>
                <a:t>冷却</a:t>
              </a:r>
            </a:p>
          </p:txBody>
        </p:sp>
      </p:grpSp>
      <p:pic>
        <p:nvPicPr>
          <p:cNvPr id="69" name="图片 1114190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0555" y="1875769"/>
            <a:ext cx="1081167" cy="80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1114127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8801" y="884405"/>
            <a:ext cx="76200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图片 1114127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20330" y="971313"/>
            <a:ext cx="76200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直接连接符 1114120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>
            <a:off x="8519699" y="2461963"/>
            <a:ext cx="6096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3" name="直接连接符 1114120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>
            <a:off x="10484256" y="2404825"/>
            <a:ext cx="6096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4" name="Text Box 43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864492" y="4729780"/>
            <a:ext cx="16129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66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固体消失</a:t>
            </a:r>
          </a:p>
        </p:txBody>
      </p:sp>
      <p:sp>
        <p:nvSpPr>
          <p:cNvPr id="76" name="Text Box 44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347726" y="4744792"/>
            <a:ext cx="19880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66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有未溶固体</a:t>
            </a:r>
          </a:p>
        </p:txBody>
      </p:sp>
      <p:sp>
        <p:nvSpPr>
          <p:cNvPr id="77" name="Text Box 43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191782" y="4704007"/>
            <a:ext cx="16129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66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固体消失</a:t>
            </a:r>
          </a:p>
        </p:txBody>
      </p:sp>
      <p:sp>
        <p:nvSpPr>
          <p:cNvPr id="78" name="Text Box 43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930024" y="4685057"/>
            <a:ext cx="16129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66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固体消失</a:t>
            </a:r>
          </a:p>
        </p:txBody>
      </p:sp>
      <p:sp>
        <p:nvSpPr>
          <p:cNvPr id="79" name="文本框 78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0691114" y="4692970"/>
            <a:ext cx="1828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chemeClr val="bg1"/>
              </a:buClr>
            </a:pPr>
            <a:r>
              <a:rPr kumimoji="1" lang="zh-CN" altLang="en-US" sz="2800">
                <a:solidFill>
                  <a:srgbClr val="FF0066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晶体析出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500"/>
                            </p:stCondLst>
                            <p:childTnLst>
                              <p:par>
                                <p:cTn id="12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1746885" y="1630680"/>
            <a:ext cx="1205865" cy="923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5400" b="1">
                <a:effectLst>
                  <a:innerShdw blurRad="63500" dist="50800" dir="13500000">
                    <a:srgbClr val="555354">
                      <a:alpha val="50000"/>
                    </a:srgbClr>
                  </a:innerShdw>
                </a:effectLst>
                <a:latin typeface="汉仪乐喵体简" panose="00020600040101010101" pitchFamily="18" charset="-122"/>
                <a:ea typeface="汉仪乐喵体简" panose="00020600040101010101" pitchFamily="18" charset="-122"/>
                <a:cs typeface="Open Sans Extrabold" panose="020B0906030804020204" pitchFamily="34" charset="0"/>
              </a:rPr>
              <a:t>01</a:t>
            </a:r>
            <a:endParaRPr lang="zh-CN" altLang="en-US" sz="5400" b="1">
              <a:latin typeface="汉仪乐喵体简" panose="00020600040101010101" pitchFamily="18" charset="-122"/>
              <a:ea typeface="汉仪乐喵体简" panose="00020600040101010101" pitchFamily="18" charset="-122"/>
              <a:cs typeface="Open Sans Extrabold" panose="020B0906030804020204" pitchFamily="34" charset="0"/>
            </a:endParaRPr>
          </a:p>
        </p:txBody>
      </p:sp>
      <p:sp>
        <p:nvSpPr>
          <p:cNvPr id="28" name="矩形 27"/>
          <p:cNvSpPr/>
          <p:nvPr>
            <p:custDataLst>
              <p:tags r:id="rId2"/>
            </p:custDataLst>
          </p:nvPr>
        </p:nvSpPr>
        <p:spPr>
          <a:xfrm>
            <a:off x="1746885" y="3139440"/>
            <a:ext cx="1205865" cy="923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5400" b="1">
                <a:effectLst>
                  <a:innerShdw blurRad="63500" dist="50800" dir="13500000">
                    <a:srgbClr val="555354">
                      <a:alpha val="50000"/>
                    </a:srgbClr>
                  </a:innerShdw>
                </a:effectLst>
                <a:latin typeface="汉仪乐喵体简" panose="00020600040101010101" pitchFamily="18" charset="-122"/>
                <a:ea typeface="汉仪乐喵体简" panose="00020600040101010101" pitchFamily="18" charset="-122"/>
                <a:cs typeface="Open Sans Extrabold" panose="020B0906030804020204" pitchFamily="34" charset="0"/>
              </a:rPr>
              <a:t>02</a:t>
            </a:r>
            <a:endParaRPr lang="zh-CN" altLang="en-US" sz="5400" b="1">
              <a:latin typeface="汉仪乐喵体简" panose="00020600040101010101" pitchFamily="18" charset="-122"/>
              <a:ea typeface="汉仪乐喵体简" panose="00020600040101010101" pitchFamily="18" charset="-122"/>
              <a:cs typeface="Open Sans Extrabold" panose="020B0906030804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3"/>
            </p:custDataLst>
          </p:nvPr>
        </p:nvSpPr>
        <p:spPr>
          <a:xfrm>
            <a:off x="1746885" y="4648200"/>
            <a:ext cx="1205865" cy="923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5400" b="1">
                <a:effectLst>
                  <a:innerShdw blurRad="63500" dist="50800" dir="13500000">
                    <a:srgbClr val="555354">
                      <a:alpha val="50000"/>
                    </a:srgbClr>
                  </a:innerShdw>
                </a:effectLst>
                <a:latin typeface="汉仪乐喵体简" panose="00020600040101010101" pitchFamily="18" charset="-122"/>
                <a:ea typeface="汉仪乐喵体简" panose="00020600040101010101" pitchFamily="18" charset="-122"/>
                <a:cs typeface="Open Sans Extrabold" panose="020B0906030804020204" pitchFamily="34" charset="0"/>
              </a:rPr>
              <a:t>03</a:t>
            </a:r>
            <a:endParaRPr lang="zh-CN" altLang="en-US" sz="5400" b="1">
              <a:latin typeface="汉仪乐喵体简" panose="00020600040101010101" pitchFamily="18" charset="-122"/>
              <a:ea typeface="汉仪乐喵体简" panose="00020600040101010101" pitchFamily="18" charset="-122"/>
              <a:cs typeface="Open Sans Extrabold" panose="020B0906030804020204" pitchFamily="34" charset="0"/>
            </a:endParaRPr>
          </a:p>
        </p:txBody>
      </p:sp>
      <p:sp>
        <p:nvSpPr>
          <p:cNvPr id="2" name="AutoShape 1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52016" y="223628"/>
            <a:ext cx="2716212" cy="914400"/>
          </a:xfrm>
          <a:prstGeom prst="horizontalScroll">
            <a:avLst>
              <a:gd name="adj" fmla="val 12500"/>
            </a:avLst>
          </a:prstGeom>
          <a:noFill/>
          <a:ln w="9525" cap="rnd">
            <a:noFill/>
            <a:prstDash val="sysDot"/>
            <a:rou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kumimoji="1" lang="zh-CN" altLang="en-US" sz="4800">
                <a:ln/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华文行楷" panose="02010800040101010101" pitchFamily="2" charset="-122"/>
              </a:rPr>
              <a:t>总结</a:t>
            </a:r>
          </a:p>
        </p:txBody>
      </p:sp>
      <p:sp>
        <p:nvSpPr>
          <p:cNvPr id="4" name="Text Box 4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952394" y="1348310"/>
            <a:ext cx="799058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>
                <a:ea typeface="微软雅黑" panose="020B0503020204020204" charset="-122"/>
              </a:rPr>
              <a:t>.</a:t>
            </a:r>
            <a:r>
              <a:rPr kumimoji="1" lang="zh-CN" altLang="en-US" sz="28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在一定条件下，氯化钠不能无限溶解，当不能溶解时，加入水又能继续溶解；</a:t>
            </a:r>
          </a:p>
          <a:p>
            <a:pPr eaLnBrk="1" hangingPunct="1"/>
            <a:r>
              <a:rPr kumimoji="1" lang="zh-CN" altLang="en-US" sz="28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因此可溶物在一定量的水中不能无限溶解</a:t>
            </a:r>
            <a:r>
              <a:rPr kumimoji="1" lang="en-US" altLang="zh-CN" sz="28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;</a:t>
            </a:r>
            <a:r>
              <a:rPr lang="en-US" altLang="zh-CN" sz="2800">
                <a:ea typeface="微软雅黑" panose="020B0503020204020204" charset="-122"/>
              </a:rPr>
              <a:t> </a:t>
            </a:r>
            <a:r>
              <a:rPr kumimoji="1" lang="zh-CN" altLang="en-US" sz="28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溶剂的量越多，溶解的越多</a:t>
            </a:r>
            <a:endParaRPr kumimoji="1" lang="en-US" altLang="zh-CN" sz="2800" b="1">
              <a:solidFill>
                <a:schemeClr val="tx2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5" name="Text Box 50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117098" y="3374474"/>
            <a:ext cx="54152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不同物质在水中溶解能力不一样</a:t>
            </a:r>
            <a:r>
              <a:rPr kumimoji="1" lang="en-US" altLang="zh-CN" sz="28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;</a:t>
            </a:r>
          </a:p>
        </p:txBody>
      </p:sp>
      <p:sp>
        <p:nvSpPr>
          <p:cNvPr id="6" name="Oval 8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798194" y="2658570"/>
            <a:ext cx="1297806" cy="45719"/>
          </a:xfrm>
          <a:prstGeom prst="ellipse">
            <a:avLst/>
          </a:prstGeom>
          <a:solidFill>
            <a:srgbClr val="33CCFF"/>
          </a:solidFill>
          <a:ln w="9525">
            <a:solidFill>
              <a:schemeClr val="bg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2875390" y="4843155"/>
            <a:ext cx="67017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kumimoji="1" lang="zh-CN" altLang="en-US" sz="28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一定量的溶剂中，硝酸钾的溶解的量随着温度的升高而增大。因此不同温度下，物质的溶解能力不同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直角三角形 13"/>
          <p:cNvSpPr/>
          <p:nvPr>
            <p:custDataLst>
              <p:tags r:id="rId1"/>
            </p:custDataLst>
          </p:nvPr>
        </p:nvSpPr>
        <p:spPr>
          <a:xfrm flipH="1">
            <a:off x="5276850" y="-57150"/>
            <a:ext cx="6915150" cy="6915150"/>
          </a:xfrm>
          <a:prstGeom prst="rtTriangle">
            <a:avLst/>
          </a:prstGeom>
          <a:solidFill>
            <a:srgbClr val="F5F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169178" y="1267896"/>
            <a:ext cx="2756901" cy="696029"/>
          </a:xfrm>
          <a:prstGeom prst="roundRect">
            <a:avLst>
              <a:gd name="adj" fmla="val 16797"/>
            </a:avLst>
          </a:prstGeom>
          <a:solidFill>
            <a:schemeClr val="bg1"/>
          </a:solidFill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kumimoji="1" lang="zh-CN" altLang="en-US" sz="1800" b="1">
                <a:latin typeface="Times New Roman" panose="02020603050405020304" pitchFamily="18" charset="0"/>
                <a:ea typeface="隶书" panose="02010509060101010101" pitchFamily="49" charset="-122"/>
              </a:rPr>
              <a:t>在一定温度下、在一定量的</a:t>
            </a:r>
            <a:endParaRPr kumimoji="1" lang="en-US" altLang="zh-CN" sz="1800" b="1">
              <a:latin typeface="Times New Roman" panose="02020603050405020304" pitchFamily="18" charset="0"/>
              <a:ea typeface="隶书" panose="02010509060101010101" pitchFamily="49" charset="-122"/>
            </a:endParaRPr>
          </a:p>
          <a:p>
            <a:pPr eaLnBrk="1" hangingPunct="1"/>
            <a:r>
              <a:rPr kumimoji="1" lang="en-US" altLang="zh-CN" b="1">
                <a:solidFill>
                  <a:schemeClr val="accent2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     </a:t>
            </a:r>
            <a:r>
              <a:rPr kumimoji="1" lang="zh-CN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饱和溶液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溶</a:t>
            </a:r>
            <a:r>
              <a:rPr kumimoji="1" lang="zh-CN" altLang="en-US" sz="1800" b="1">
                <a:latin typeface="Times New Roman" panose="02020603050405020304" pitchFamily="18" charset="0"/>
                <a:ea typeface="隶书" panose="02010509060101010101" pitchFamily="49" charset="-122"/>
              </a:rPr>
              <a:t>剂里，不能再继</a:t>
            </a:r>
          </a:p>
          <a:p>
            <a:pPr eaLnBrk="1" hangingPunct="1"/>
            <a:r>
              <a:rPr kumimoji="1" lang="zh-CN" altLang="en-US" sz="1800" b="1">
                <a:latin typeface="Times New Roman" panose="02020603050405020304" pitchFamily="18" charset="0"/>
                <a:ea typeface="隶书" panose="02010509060101010101" pitchFamily="49" charset="-122"/>
              </a:rPr>
              <a:t>续溶解某种物质的溶液叫做该物质的饱和溶液</a:t>
            </a:r>
            <a:endParaRPr lang="zh-CN" altLang="en-US"/>
          </a:p>
        </p:txBody>
      </p:sp>
      <p:sp>
        <p:nvSpPr>
          <p:cNvPr id="13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6626"/>
            <a:ext cx="9088852" cy="1056373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100000">
                <a:srgbClr val="FFFAF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36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       溶液的分类</a:t>
            </a:r>
            <a:r>
              <a:rPr kumimoji="1" lang="en-US" altLang="zh-CN" sz="36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:</a:t>
            </a:r>
          </a:p>
        </p:txBody>
      </p:sp>
      <p:sp>
        <p:nvSpPr>
          <p:cNvPr id="15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627273" y="315693"/>
            <a:ext cx="42640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chemeClr val="tx2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饱和溶液和不饱和溶液</a:t>
            </a:r>
          </a:p>
        </p:txBody>
      </p:sp>
      <p:sp>
        <p:nvSpPr>
          <p:cNvPr id="16" name="圆角矩形 2"/>
          <p:cNvSpPr/>
          <p:nvPr>
            <p:custDataLst>
              <p:tags r:id="rId5"/>
            </p:custDataLst>
          </p:nvPr>
        </p:nvSpPr>
        <p:spPr>
          <a:xfrm>
            <a:off x="169179" y="2540767"/>
            <a:ext cx="2756901" cy="696029"/>
          </a:xfrm>
          <a:prstGeom prst="roundRect">
            <a:avLst>
              <a:gd name="adj" fmla="val 16797"/>
            </a:avLst>
          </a:prstGeom>
          <a:solidFill>
            <a:schemeClr val="bg1"/>
          </a:solidFill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kumimoji="1" lang="zh-CN" altLang="en-US" sz="1800" b="1">
                <a:latin typeface="Times New Roman" panose="02020603050405020304" pitchFamily="18" charset="0"/>
                <a:ea typeface="隶书" panose="02010509060101010101" pitchFamily="49" charset="-122"/>
              </a:rPr>
              <a:t>在一定温度下、在一定量的不</a:t>
            </a:r>
            <a:endParaRPr kumimoji="1" lang="zh-CN" altLang="en-US" sz="2800" b="1">
              <a:solidFill>
                <a:schemeClr val="accent2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  <a:p>
            <a:pPr eaLnBrk="1" hangingPunct="1"/>
            <a:r>
              <a:rPr kumimoji="1" lang="zh-CN" altLang="en-US" sz="1800" b="1">
                <a:latin typeface="Times New Roman" panose="02020603050405020304" pitchFamily="18" charset="0"/>
                <a:ea typeface="隶书" panose="02010509060101010101" pitchFamily="49" charset="-122"/>
              </a:rPr>
              <a:t>续溶解某种物质的溶液叫做该物质的饱和溶液</a:t>
            </a:r>
            <a:endParaRPr lang="zh-CN" altLang="en-US"/>
          </a:p>
        </p:txBody>
      </p:sp>
      <p:sp>
        <p:nvSpPr>
          <p:cNvPr id="17" name="Text Box 14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14337" y="2657358"/>
            <a:ext cx="22240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不饱和溶液</a:t>
            </a:r>
          </a:p>
        </p:txBody>
      </p:sp>
      <p:sp>
        <p:nvSpPr>
          <p:cNvPr id="18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827688" y="1154741"/>
            <a:ext cx="6438900" cy="92233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400" b="1">
                <a:latin typeface="Times New Roman" panose="02020603050405020304" pitchFamily="18" charset="0"/>
                <a:ea typeface="隶书" panose="02010509060101010101" pitchFamily="49" charset="-122"/>
              </a:rPr>
              <a:t>在一定温度下、在一定量的溶剂里，不能再继</a:t>
            </a:r>
          </a:p>
          <a:p>
            <a:pPr eaLnBrk="1" hangingPunct="1"/>
            <a:r>
              <a:rPr kumimoji="1" lang="zh-CN" altLang="en-US" sz="2400" b="1">
                <a:latin typeface="Times New Roman" panose="02020603050405020304" pitchFamily="18" charset="0"/>
                <a:ea typeface="隶书" panose="02010509060101010101" pitchFamily="49" charset="-122"/>
              </a:rPr>
              <a:t>续溶解某种物质的溶液叫做该物质的饱和溶液</a:t>
            </a:r>
            <a:r>
              <a:rPr kumimoji="1" lang="zh-CN" altLang="en-US" sz="2800" b="1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9" name="Text Box 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825338" y="2458568"/>
            <a:ext cx="6350000" cy="8604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400" b="1">
                <a:ea typeface="隶书" panose="02010509060101010101" pitchFamily="49" charset="-122"/>
              </a:rPr>
              <a:t>在一定温度下、在一定量的溶剂里，还能继续</a:t>
            </a:r>
          </a:p>
          <a:p>
            <a:pPr eaLnBrk="1" hangingPunct="1"/>
            <a:r>
              <a:rPr kumimoji="1" lang="zh-CN" altLang="en-US" sz="2400" b="1">
                <a:ea typeface="隶书" panose="02010509060101010101" pitchFamily="49" charset="-122"/>
              </a:rPr>
              <a:t>溶解某种物质的溶液叫做该物质的不饱和溶液</a:t>
            </a:r>
          </a:p>
        </p:txBody>
      </p:sp>
      <p:sp>
        <p:nvSpPr>
          <p:cNvPr id="20" name="Text Box 10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47023" y="3621205"/>
            <a:ext cx="7235825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1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、饱和溶液的前提条件是什么？</a:t>
            </a:r>
          </a:p>
          <a:p>
            <a:pPr eaLnBrk="1" hangingPunct="1"/>
            <a:endParaRPr kumimoji="1" lang="zh-CN" altLang="en-US" sz="2800" b="1">
              <a:latin typeface="Times New Roman" panose="02020603050405020304" pitchFamily="18" charset="0"/>
            </a:endParaRPr>
          </a:p>
          <a:p>
            <a:pPr eaLnBrk="1" hangingPunct="1"/>
            <a:endParaRPr kumimoji="1" lang="zh-CN" altLang="en-US" sz="2800" b="1">
              <a:latin typeface="Times New Roman" panose="02020603050405020304" pitchFamily="18" charset="0"/>
              <a:ea typeface="隶书" panose="02010509060101010101" pitchFamily="49" charset="-122"/>
            </a:endParaRPr>
          </a:p>
          <a:p>
            <a:pPr eaLnBrk="1" hangingPunct="1"/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2.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在上面的前提条件下，关键看什么？</a:t>
            </a:r>
          </a:p>
          <a:p>
            <a:pPr eaLnBrk="1" hangingPunct="1"/>
            <a:endParaRPr kumimoji="1" lang="zh-CN" altLang="en-US" sz="2800" b="1">
              <a:latin typeface="Times New Roman" panose="02020603050405020304" pitchFamily="18" charset="0"/>
            </a:endParaRPr>
          </a:p>
          <a:p>
            <a:pPr eaLnBrk="1" hangingPunct="1"/>
            <a:endParaRPr kumimoji="1" lang="zh-CN" altLang="en-US" sz="2800" b="1">
              <a:latin typeface="Times New Roman" panose="02020603050405020304" pitchFamily="18" charset="0"/>
              <a:ea typeface="隶书" panose="02010509060101010101" pitchFamily="49" charset="-122"/>
            </a:endParaRPr>
          </a:p>
          <a:p>
            <a:pPr eaLnBrk="1" hangingPunct="1"/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3.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为什么必须说明是“这种溶质”的饱和溶液？</a:t>
            </a:r>
            <a:endParaRPr kumimoji="1" lang="zh-CN" altLang="en-US" sz="2800" b="1">
              <a:latin typeface="Times New Roman" panose="02020603050405020304" pitchFamily="18" charset="0"/>
            </a:endParaRPr>
          </a:p>
          <a:p>
            <a:pPr eaLnBrk="1" hangingPunct="1"/>
            <a:endParaRPr kumimoji="1"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360371" y="4196175"/>
            <a:ext cx="447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一定温度、一定量的溶剂。</a:t>
            </a:r>
          </a:p>
        </p:txBody>
      </p:sp>
      <p:sp>
        <p:nvSpPr>
          <p:cNvPr id="22" name="Text Box 13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619192" y="5559054"/>
            <a:ext cx="33988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溶质是否能继续溶解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87375" y="29754"/>
            <a:ext cx="9144000" cy="1143000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100000">
                <a:srgbClr val="FFFAF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en-US" sz="3600" b="1"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graphicFrame>
        <p:nvGraphicFramePr>
          <p:cNvPr id="5131" name="Object 1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2286000" y="1447800"/>
          <a:ext cx="74295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位图图像" r:id="rId21" imgW="742950" imgH="2190750" progId="Paint.Picture">
                  <p:embed/>
                </p:oleObj>
              </mc:Choice>
              <mc:Fallback>
                <p:oleObj name="位图图像" r:id="rId21" imgW="742950" imgH="219075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286000" y="1447800"/>
                        <a:ext cx="742950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2" name="Text Box 1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76401" y="1066801"/>
            <a:ext cx="26844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硝酸钾</a:t>
            </a: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饱和溶液</a:t>
            </a:r>
          </a:p>
        </p:txBody>
      </p:sp>
      <p:grpSp>
        <p:nvGrpSpPr>
          <p:cNvPr id="2" name="Group 25"/>
          <p:cNvGrpSpPr/>
          <p:nvPr>
            <p:custDataLst>
              <p:tags r:id="rId5"/>
            </p:custDataLst>
          </p:nvPr>
        </p:nvGrpSpPr>
        <p:grpSpPr>
          <a:xfrm>
            <a:off x="3505200" y="2057400"/>
            <a:ext cx="2057400" cy="946150"/>
            <a:chOff x="1248" y="1296"/>
            <a:chExt cx="1296" cy="596"/>
          </a:xfrm>
        </p:grpSpPr>
        <p:sp>
          <p:nvSpPr>
            <p:cNvPr id="1041" name="Line 13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>
              <a:off x="1248" y="1632"/>
              <a:ext cx="12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" name="Text Box 14"/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344" y="1296"/>
              <a:ext cx="1129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800" b="1">
                  <a:latin typeface="黑体" panose="02010600030101010101" pitchFamily="49" charset="-122"/>
                  <a:ea typeface="黑体" panose="02010600030101010101" pitchFamily="49" charset="-122"/>
                </a:rPr>
                <a:t>加入少量</a:t>
              </a:r>
            </a:p>
            <a:p>
              <a:pPr eaLnBrk="1" hangingPunct="1"/>
              <a:r>
                <a:rPr kumimoji="1" lang="zh-CN" altLang="en-US" sz="2800" b="1">
                  <a:latin typeface="黑体" panose="02010600030101010101" pitchFamily="49" charset="-122"/>
                  <a:ea typeface="黑体" panose="02010600030101010101" pitchFamily="49" charset="-122"/>
                </a:rPr>
                <a:t>高锰酸钾 </a:t>
              </a:r>
            </a:p>
          </p:txBody>
        </p:sp>
      </p:grpSp>
      <p:graphicFrame>
        <p:nvGraphicFramePr>
          <p:cNvPr id="5135" name="Object 15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5791201" y="1524000"/>
          <a:ext cx="695325" cy="217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位图图像" r:id="rId23" imgW="695325" imgH="2095500" progId="Paint.Picture">
                  <p:embed/>
                </p:oleObj>
              </mc:Choice>
              <mc:Fallback>
                <p:oleObj name="位图图像" r:id="rId23" imgW="695325" imgH="209550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791201" y="1524000"/>
                        <a:ext cx="695325" cy="217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6" name="Text Box 16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467601" y="1143001"/>
            <a:ext cx="1077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latin typeface="黑体" panose="02010600030101010101" pitchFamily="49" charset="-122"/>
                <a:ea typeface="黑体" panose="02010600030101010101" pitchFamily="49" charset="-122"/>
              </a:rPr>
              <a:t>说明</a:t>
            </a:r>
            <a:r>
              <a:rPr kumimoji="1" lang="en-US" altLang="zh-CN" sz="2800" b="1">
                <a:latin typeface="黑体" panose="02010600030101010101" pitchFamily="49" charset="-122"/>
                <a:ea typeface="黑体" panose="02010600030101010101" pitchFamily="49" charset="-122"/>
              </a:rPr>
              <a:t>:</a:t>
            </a:r>
          </a:p>
        </p:txBody>
      </p:sp>
      <p:sp>
        <p:nvSpPr>
          <p:cNvPr id="5137" name="Text Box 1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705601" y="1828800"/>
            <a:ext cx="37576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800" b="1">
                <a:latin typeface="黑体" panose="02010600030101010101" pitchFamily="49" charset="-122"/>
                <a:ea typeface="黑体" panose="02010600030101010101" pitchFamily="49" charset="-122"/>
              </a:rPr>
              <a:t>1.</a:t>
            </a:r>
            <a:r>
              <a:rPr kumimoji="1" lang="zh-CN" altLang="en-US" sz="2800" b="1">
                <a:latin typeface="黑体" panose="02010600030101010101" pitchFamily="49" charset="-122"/>
                <a:ea typeface="黑体" panose="02010600030101010101" pitchFamily="49" charset="-122"/>
              </a:rPr>
              <a:t>硝酸钾的饱和溶液能</a:t>
            </a:r>
          </a:p>
          <a:p>
            <a:pPr eaLnBrk="1" hangingPunct="1"/>
            <a:r>
              <a:rPr kumimoji="1" lang="zh-CN" altLang="en-US" sz="2800" b="1">
                <a:latin typeface="黑体" panose="02010600030101010101" pitchFamily="49" charset="-122"/>
                <a:ea typeface="黑体" panose="02010600030101010101" pitchFamily="49" charset="-122"/>
              </a:rPr>
              <a:t>  继续溶解高锰酸钾</a:t>
            </a:r>
          </a:p>
        </p:txBody>
      </p:sp>
      <p:sp>
        <p:nvSpPr>
          <p:cNvPr id="5138" name="Text Box 1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553200" y="2895601"/>
            <a:ext cx="45143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2.</a:t>
            </a:r>
            <a:r>
              <a:rPr kumimoji="1" lang="zh-CN" altLang="en-US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此溶液为硝酸钾饱和溶液</a:t>
            </a:r>
          </a:p>
        </p:txBody>
      </p:sp>
      <p:sp>
        <p:nvSpPr>
          <p:cNvPr id="5139" name="Text Box 19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010400" y="3429001"/>
            <a:ext cx="33988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高锰酸钾不饱和溶液</a:t>
            </a:r>
          </a:p>
        </p:txBody>
      </p:sp>
      <p:sp>
        <p:nvSpPr>
          <p:cNvPr id="5140" name="Text Box 20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524000" y="4191001"/>
            <a:ext cx="9144000" cy="2227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[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练习</a:t>
            </a:r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] 20</a:t>
            </a:r>
            <a:r>
              <a:rPr kumimoji="1" lang="en-US" altLang="zh-CN" sz="2400" b="1"/>
              <a:t>℃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时，将</a:t>
            </a:r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33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克食盐放入</a:t>
            </a:r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100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克水中，食盐全部溶解，此时溶液质量为</a:t>
            </a:r>
            <a:r>
              <a:rPr kumimoji="1" lang="zh-CN" altLang="en-US" sz="2800" b="1" u="sng">
                <a:latin typeface="Times New Roman" panose="02020603050405020304" pitchFamily="18" charset="0"/>
                <a:ea typeface="隶书" panose="02010509060101010101" pitchFamily="49" charset="-122"/>
              </a:rPr>
              <a:t>       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克，再向此溶液加入</a:t>
            </a:r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3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克食盐又恰好全部溶解，则溶质为</a:t>
            </a:r>
            <a:r>
              <a:rPr kumimoji="1" lang="zh-CN" altLang="en-US" sz="2800" b="1" u="sng">
                <a:latin typeface="Times New Roman" panose="02020603050405020304" pitchFamily="18" charset="0"/>
                <a:ea typeface="隶书" panose="02010509060101010101" pitchFamily="49" charset="-122"/>
              </a:rPr>
              <a:t>       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克，现在溶液恰好饱和，此时溶液的质量为</a:t>
            </a:r>
            <a:r>
              <a:rPr kumimoji="1" lang="zh-CN" altLang="en-US" sz="2800" b="1" u="sng">
                <a:latin typeface="Times New Roman" panose="02020603050405020304" pitchFamily="18" charset="0"/>
                <a:ea typeface="隶书" panose="02010509060101010101" pitchFamily="49" charset="-122"/>
              </a:rPr>
              <a:t>       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克，再向此溶液加入</a:t>
            </a:r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3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克食盐，溶液的质量是</a:t>
            </a:r>
            <a:r>
              <a:rPr kumimoji="1" lang="zh-CN" altLang="en-US" sz="2800" b="1" u="sng">
                <a:latin typeface="Times New Roman" panose="02020603050405020304" pitchFamily="18" charset="0"/>
                <a:ea typeface="隶书" panose="02010509060101010101" pitchFamily="49" charset="-122"/>
              </a:rPr>
              <a:t>           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克。</a:t>
            </a:r>
            <a:r>
              <a:rPr kumimoji="1" lang="zh-CN" altLang="en-US" sz="2800" b="1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41" name="Text Box 2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800600" y="4648201"/>
            <a:ext cx="717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133</a:t>
            </a:r>
          </a:p>
        </p:txBody>
      </p:sp>
      <p:sp>
        <p:nvSpPr>
          <p:cNvPr id="5142" name="Text Box 22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562600" y="4978401"/>
            <a:ext cx="5397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36</a:t>
            </a:r>
          </a:p>
        </p:txBody>
      </p:sp>
      <p:sp>
        <p:nvSpPr>
          <p:cNvPr id="5143" name="Text Box 23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114800" y="5486401"/>
            <a:ext cx="717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136</a:t>
            </a:r>
          </a:p>
        </p:txBody>
      </p:sp>
      <p:sp>
        <p:nvSpPr>
          <p:cNvPr id="5144" name="Text Box 24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124200" y="5867401"/>
            <a:ext cx="717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136</a:t>
            </a:r>
          </a:p>
        </p:txBody>
      </p:sp>
      <p:sp>
        <p:nvSpPr>
          <p:cNvPr id="5146" name="Text Box 2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752600" y="3505201"/>
            <a:ext cx="19700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再加</a:t>
            </a:r>
            <a:r>
              <a:rPr kumimoji="1" lang="zh-CN" altLang="en-US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硝酸钾</a:t>
            </a:r>
          </a:p>
        </p:txBody>
      </p:sp>
      <p:sp>
        <p:nvSpPr>
          <p:cNvPr id="3" name="TextBox 12"/>
          <p:cNvSpPr txBox="1"/>
          <p:nvPr>
            <p:custDataLst>
              <p:tags r:id="rId17"/>
            </p:custDataLst>
          </p:nvPr>
        </p:nvSpPr>
        <p:spPr>
          <a:xfrm>
            <a:off x="807045" y="196851"/>
            <a:ext cx="89243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>
                <a:latin typeface="+mn-lt"/>
              </a:rPr>
              <a:t>一种溶质的饱和溶液还能溶解其它溶质吗？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26168" y="5846210"/>
            <a:ext cx="12165832" cy="1022583"/>
            <a:chOff x="26168" y="5802532"/>
            <a:chExt cx="15832637" cy="1066261"/>
          </a:xfrm>
        </p:grpSpPr>
        <p:grpSp>
          <p:nvGrpSpPr>
            <p:cNvPr id="26" name="组合 25"/>
            <p:cNvGrpSpPr/>
            <p:nvPr>
              <p:custDataLst>
                <p:tags r:id="rId4"/>
              </p:custDataLst>
            </p:nvPr>
          </p:nvGrpSpPr>
          <p:grpSpPr>
            <a:xfrm>
              <a:off x="26168" y="5802532"/>
              <a:ext cx="5687498" cy="1055468"/>
              <a:chOff x="2343744" y="5138344"/>
              <a:chExt cx="9777167" cy="1814417"/>
            </a:xfrm>
          </p:grpSpPr>
          <p:pic>
            <p:nvPicPr>
              <p:cNvPr id="27" name="图片 26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43744" y="5138344"/>
                <a:ext cx="5414367" cy="1801717"/>
              </a:xfrm>
              <a:prstGeom prst="rect">
                <a:avLst/>
              </a:prstGeom>
            </p:spPr>
          </p:pic>
          <p:pic>
            <p:nvPicPr>
              <p:cNvPr id="28" name="图片 27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06544" y="5151044"/>
                <a:ext cx="5414367" cy="1801717"/>
              </a:xfrm>
              <a:prstGeom prst="rect">
                <a:avLst/>
              </a:prstGeom>
            </p:spPr>
          </p:pic>
        </p:grpSp>
        <p:grpSp>
          <p:nvGrpSpPr>
            <p:cNvPr id="29" name="组合 28"/>
            <p:cNvGrpSpPr/>
            <p:nvPr>
              <p:custDataLst>
                <p:tags r:id="rId5"/>
              </p:custDataLst>
            </p:nvPr>
          </p:nvGrpSpPr>
          <p:grpSpPr>
            <a:xfrm>
              <a:off x="5102487" y="5809920"/>
              <a:ext cx="5687498" cy="1055468"/>
              <a:chOff x="2343744" y="5138344"/>
              <a:chExt cx="9777167" cy="1814417"/>
            </a:xfrm>
          </p:grpSpPr>
          <p:pic>
            <p:nvPicPr>
              <p:cNvPr id="30" name="图片 29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43744" y="5138344"/>
                <a:ext cx="5414367" cy="1801717"/>
              </a:xfrm>
              <a:prstGeom prst="rect">
                <a:avLst/>
              </a:prstGeom>
            </p:spPr>
          </p:pic>
          <p:pic>
            <p:nvPicPr>
              <p:cNvPr id="31" name="图片 30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06544" y="5151044"/>
                <a:ext cx="5414367" cy="1801717"/>
              </a:xfrm>
              <a:prstGeom prst="rect">
                <a:avLst/>
              </a:prstGeom>
            </p:spPr>
          </p:pic>
        </p:grpSp>
        <p:grpSp>
          <p:nvGrpSpPr>
            <p:cNvPr id="36" name="组合 35"/>
            <p:cNvGrpSpPr/>
            <p:nvPr>
              <p:custDataLst>
                <p:tags r:id="rId6"/>
              </p:custDataLst>
            </p:nvPr>
          </p:nvGrpSpPr>
          <p:grpSpPr>
            <a:xfrm>
              <a:off x="10171306" y="5813325"/>
              <a:ext cx="5687498" cy="1055468"/>
              <a:chOff x="2343744" y="5138344"/>
              <a:chExt cx="9777167" cy="1814417"/>
            </a:xfrm>
          </p:grpSpPr>
          <p:pic>
            <p:nvPicPr>
              <p:cNvPr id="37" name="图片 36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43744" y="5138344"/>
                <a:ext cx="5414367" cy="1801717"/>
              </a:xfrm>
              <a:prstGeom prst="rect">
                <a:avLst/>
              </a:prstGeom>
            </p:spPr>
          </p:pic>
          <p:pic>
            <p:nvPicPr>
              <p:cNvPr id="38" name="图片 37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06544" y="5151044"/>
                <a:ext cx="5414367" cy="1801717"/>
              </a:xfrm>
              <a:prstGeom prst="rect">
                <a:avLst/>
              </a:prstGeom>
            </p:spPr>
          </p:pic>
        </p:grpSp>
      </p:grpSp>
      <p:sp>
        <p:nvSpPr>
          <p:cNvPr id="3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86626"/>
            <a:ext cx="9088852" cy="1056373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100000">
                <a:srgbClr val="FFFAF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/>
              <a:t>   </a:t>
            </a:r>
            <a:r>
              <a:rPr lang="zh-CN" altLang="en-US" sz="3200" b="1">
                <a:latin typeface="+mn-lt"/>
                <a:ea typeface="+mn-ea"/>
              </a:rPr>
              <a:t>如何判断某一溶液是否饱和？</a:t>
            </a:r>
          </a:p>
        </p:txBody>
      </p:sp>
      <p:sp>
        <p:nvSpPr>
          <p:cNvPr id="6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0172" y="2107932"/>
            <a:ext cx="10953550" cy="233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/>
              <a:t>  判断某一溶液是否饱和的方法：在一定条件下（温度和溶剂的量均不变），溶质是否继续溶解。如果有未溶解的溶质，那么该溶液一定饱和，如果溶液澄清透明可能是饱和溶液也可能是不饱和溶液，可加入少量该溶质判断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90907" y="299897"/>
            <a:ext cx="9088852" cy="1056373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100000">
                <a:srgbClr val="FFFAF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/>
              <a:t>   </a:t>
            </a:r>
            <a:endParaRPr lang="zh-CN" altLang="en-US" sz="3200" b="1">
              <a:latin typeface="+mn-lt"/>
              <a:ea typeface="+mn-ea"/>
            </a:endParaRPr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1147011" y="246029"/>
            <a:ext cx="8686800" cy="1143000"/>
          </a:xfrm>
        </p:spPr>
        <p:txBody>
          <a:bodyPr/>
          <a:lstStyle/>
          <a:p>
            <a:pPr>
              <a:defRPr/>
            </a:pPr>
            <a:r>
              <a:rPr lang="zh-CN" altLang="en-US" sz="3200" b="1">
                <a:latin typeface="+mn-lt"/>
                <a:ea typeface="+mn-ea"/>
                <a:cs typeface="+mn-cs"/>
              </a:rPr>
              <a:t>判断</a:t>
            </a:r>
            <a:r>
              <a:rPr lang="en-US" altLang="zh-CN" sz="3200" b="1">
                <a:latin typeface="+mn-lt"/>
                <a:ea typeface="+mn-ea"/>
                <a:cs typeface="+mn-cs"/>
              </a:rPr>
              <a:t>【</a:t>
            </a:r>
            <a:r>
              <a:rPr lang="zh-CN" altLang="en-US" sz="3200" b="1">
                <a:latin typeface="+mn-lt"/>
                <a:ea typeface="+mn-ea"/>
                <a:cs typeface="+mn-cs"/>
              </a:rPr>
              <a:t>探究实验</a:t>
            </a:r>
            <a:r>
              <a:rPr lang="en-US" altLang="zh-CN" sz="3200" b="1">
                <a:latin typeface="+mn-lt"/>
                <a:ea typeface="+mn-ea"/>
                <a:cs typeface="+mn-cs"/>
              </a:rPr>
              <a:t>1】</a:t>
            </a:r>
            <a:r>
              <a:rPr lang="zh-CN" altLang="en-US" sz="3200" b="1">
                <a:latin typeface="+mn-lt"/>
                <a:ea typeface="+mn-ea"/>
                <a:cs typeface="+mn-cs"/>
              </a:rPr>
              <a:t>哪些溶液是饱和溶液</a:t>
            </a:r>
            <a:r>
              <a:rPr lang="zh-CN" altLang="en-US" sz="2800">
                <a:solidFill>
                  <a:srgbClr val="000000"/>
                </a:solidFill>
                <a:cs typeface="Times New Roman" panose="02020603050405020304" pitchFamily="18" charset="0"/>
              </a:rPr>
              <a:t>？</a:t>
            </a:r>
            <a:endParaRPr lang="zh-CN" altLang="en-US" sz="240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312323" name="Group 3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676400" y="2265362"/>
          <a:ext cx="9144000" cy="4267201"/>
        </p:xfrm>
        <a:graphic>
          <a:graphicData uri="http://schemas.openxmlformats.org/drawingml/2006/table">
            <a:tbl>
              <a:tblPr/>
              <a:tblGrid>
                <a:gridCol w="935038"/>
                <a:gridCol w="2673350"/>
                <a:gridCol w="2840037"/>
                <a:gridCol w="2695575"/>
              </a:tblGrid>
              <a:tr h="957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操作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加入</a:t>
                      </a: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5g</a:t>
                      </a: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氯化钠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再加入</a:t>
                      </a: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5g</a:t>
                      </a: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氯化钠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再加入</a:t>
                      </a: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10mL</a:t>
                      </a: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水，搅拌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4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现象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endParaRPr kumimoji="0" lang="zh-CN" altLang="zh-CN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endParaRPr kumimoji="0" lang="zh-CN" altLang="zh-CN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endParaRPr kumimoji="0" lang="zh-CN" altLang="zh-CN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结论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endParaRPr kumimoji="0" lang="zh-CN" altLang="zh-CN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endParaRPr kumimoji="0" lang="zh-CN" altLang="zh-CN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endParaRPr kumimoji="0" lang="zh-CN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53" name="Text Box 2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590800" y="3352801"/>
            <a:ext cx="2514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>
                <a:solidFill>
                  <a:srgbClr val="0000CC"/>
                </a:solidFill>
              </a:rPr>
              <a:t>固体</a:t>
            </a:r>
            <a:r>
              <a:rPr lang="zh-CN" altLang="en-US" sz="2800">
                <a:solidFill>
                  <a:srgbClr val="FF3300"/>
                </a:solidFill>
              </a:rPr>
              <a:t>全部</a:t>
            </a:r>
            <a:r>
              <a:rPr lang="zh-CN" altLang="en-US" sz="2800">
                <a:solidFill>
                  <a:srgbClr val="0000CC"/>
                </a:solidFill>
              </a:rPr>
              <a:t>溶解</a:t>
            </a:r>
          </a:p>
        </p:txBody>
      </p:sp>
      <p:sp>
        <p:nvSpPr>
          <p:cNvPr id="22554" name="Text Box 2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828800" y="990600"/>
            <a:ext cx="838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zh-CN"/>
          </a:p>
        </p:txBody>
      </p:sp>
      <p:sp>
        <p:nvSpPr>
          <p:cNvPr id="22555" name="Text Box 2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257800" y="3352801"/>
            <a:ext cx="2514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>
                <a:solidFill>
                  <a:srgbClr val="0000CC"/>
                </a:solidFill>
              </a:rPr>
              <a:t>固体</a:t>
            </a:r>
            <a:r>
              <a:rPr lang="zh-CN" altLang="en-US" sz="2800">
                <a:solidFill>
                  <a:srgbClr val="FF3300"/>
                </a:solidFill>
              </a:rPr>
              <a:t>部分</a:t>
            </a:r>
            <a:r>
              <a:rPr lang="zh-CN" altLang="en-US" sz="2800">
                <a:solidFill>
                  <a:srgbClr val="0000CC"/>
                </a:solidFill>
              </a:rPr>
              <a:t>溶解</a:t>
            </a:r>
          </a:p>
        </p:txBody>
      </p:sp>
      <p:sp>
        <p:nvSpPr>
          <p:cNvPr id="96284" name="Text Box 2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38400" y="4876801"/>
            <a:ext cx="2743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>
                <a:solidFill>
                  <a:srgbClr val="0000CC"/>
                </a:solidFill>
              </a:rPr>
              <a:t>得到</a:t>
            </a:r>
            <a:r>
              <a:rPr lang="zh-CN" altLang="en-US" sz="2800">
                <a:solidFill>
                  <a:srgbClr val="FF3300"/>
                </a:solidFill>
              </a:rPr>
              <a:t>不饱和溶液</a:t>
            </a:r>
          </a:p>
        </p:txBody>
      </p:sp>
      <p:sp>
        <p:nvSpPr>
          <p:cNvPr id="96285" name="Text Box 2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356226" y="4859406"/>
            <a:ext cx="3065462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>
                <a:solidFill>
                  <a:srgbClr val="0000CC"/>
                </a:solidFill>
              </a:rPr>
              <a:t>上层清液为</a:t>
            </a:r>
          </a:p>
          <a:p>
            <a:pPr eaLnBrk="1" hangingPunct="1">
              <a:spcBef>
                <a:spcPct val="50000"/>
              </a:spcBef>
            </a:pPr>
            <a:r>
              <a:rPr lang="zh-CN" altLang="en-US" sz="2800">
                <a:solidFill>
                  <a:srgbClr val="FF3300"/>
                </a:solidFill>
              </a:rPr>
              <a:t>饱和</a:t>
            </a:r>
            <a:r>
              <a:rPr lang="zh-CN" altLang="en-US" sz="2800">
                <a:solidFill>
                  <a:srgbClr val="0000CC"/>
                </a:solidFill>
              </a:rPr>
              <a:t>溶液</a:t>
            </a:r>
            <a:endParaRPr lang="zh-CN" altLang="en-US" sz="2800">
              <a:solidFill>
                <a:srgbClr val="FF3300"/>
              </a:solidFill>
            </a:endParaRPr>
          </a:p>
        </p:txBody>
      </p:sp>
      <p:sp>
        <p:nvSpPr>
          <p:cNvPr id="22558" name="Text Box 30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001000" y="3429001"/>
            <a:ext cx="2514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>
                <a:solidFill>
                  <a:srgbClr val="0000CC"/>
                </a:solidFill>
              </a:rPr>
              <a:t>固体</a:t>
            </a:r>
            <a:r>
              <a:rPr lang="zh-CN" altLang="en-US" sz="2800">
                <a:solidFill>
                  <a:srgbClr val="FF3300"/>
                </a:solidFill>
              </a:rPr>
              <a:t>全部</a:t>
            </a:r>
            <a:r>
              <a:rPr lang="zh-CN" altLang="en-US" sz="2800">
                <a:solidFill>
                  <a:srgbClr val="0000CC"/>
                </a:solidFill>
              </a:rPr>
              <a:t>溶解</a:t>
            </a:r>
          </a:p>
        </p:txBody>
      </p:sp>
      <p:sp>
        <p:nvSpPr>
          <p:cNvPr id="96287" name="Text Box 3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249444" y="4923827"/>
            <a:ext cx="2743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>
                <a:solidFill>
                  <a:srgbClr val="FF3300"/>
                </a:solidFill>
              </a:rPr>
              <a:t>无法判断</a:t>
            </a:r>
          </a:p>
        </p:txBody>
      </p:sp>
      <p:sp>
        <p:nvSpPr>
          <p:cNvPr id="22560" name="Text Box 3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2800" y="2792413"/>
            <a:ext cx="1295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22561" name="Text Box 3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172200" y="2686051"/>
            <a:ext cx="1295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>
                <a:solidFill>
                  <a:srgbClr val="FF3300"/>
                </a:solidFill>
              </a:rPr>
              <a:t>2</a:t>
            </a:r>
          </a:p>
        </p:txBody>
      </p:sp>
      <p:sp>
        <p:nvSpPr>
          <p:cNvPr id="22562" name="Text Box 3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9601200" y="2667001"/>
            <a:ext cx="1295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>
                <a:solidFill>
                  <a:srgbClr val="FF3300"/>
                </a:solidFill>
              </a:rPr>
              <a:t>3</a:t>
            </a:r>
          </a:p>
        </p:txBody>
      </p:sp>
      <p:sp>
        <p:nvSpPr>
          <p:cNvPr id="15" name="TextBox 14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495550" y="5589588"/>
            <a:ext cx="2305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/>
              <a:t>依据操作</a:t>
            </a:r>
            <a:r>
              <a:rPr lang="en-US" altLang="zh-CN" sz="2400"/>
              <a:t>2</a:t>
            </a:r>
            <a:r>
              <a:rPr lang="zh-CN" altLang="en-US" sz="2400"/>
              <a:t>判断</a:t>
            </a:r>
          </a:p>
        </p:txBody>
      </p:sp>
      <p:sp>
        <p:nvSpPr>
          <p:cNvPr id="16" name="TextBox 1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232401" y="6023711"/>
            <a:ext cx="28082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/>
              <a:t>有未溶固体为饱和溶液</a:t>
            </a:r>
          </a:p>
        </p:txBody>
      </p:sp>
      <p:sp>
        <p:nvSpPr>
          <p:cNvPr id="17" name="TextBox 1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8297069" y="5516563"/>
            <a:ext cx="23034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/>
              <a:t>可再加入少量氯化钠，如果溶解说明原溶液不饱和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706" y="80687"/>
            <a:ext cx="2009620" cy="20096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6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6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6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6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524000" y="0"/>
            <a:ext cx="9144000" cy="1143000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100000">
                <a:srgbClr val="FFFAF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3600" b="1">
              <a:solidFill>
                <a:schemeClr val="tx2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7171" name="Text Box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009776" y="341314"/>
            <a:ext cx="9001125" cy="619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                </a:t>
            </a:r>
            <a:r>
              <a:rPr kumimoji="1" lang="zh-CN" altLang="en-US" sz="3200" b="1">
                <a:solidFill>
                  <a:schemeClr val="accent2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指出下列各题的错误之处，并加以改正</a:t>
            </a:r>
            <a:r>
              <a:rPr kumimoji="1" lang="zh-CN" altLang="en-US" sz="3600" b="1">
                <a:solidFill>
                  <a:schemeClr val="accent2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：</a:t>
            </a:r>
          </a:p>
          <a:p>
            <a:pPr eaLnBrk="1" hangingPunct="1"/>
            <a:endParaRPr kumimoji="1" lang="zh-CN" altLang="en-US" sz="2800" b="1">
              <a:latin typeface="Times New Roman" panose="02020603050405020304" pitchFamily="18" charset="0"/>
              <a:ea typeface="隶书" panose="02010509060101010101" pitchFamily="49" charset="-122"/>
            </a:endParaRPr>
          </a:p>
          <a:p>
            <a:pPr eaLnBrk="1" hangingPunct="1"/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1.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不能再溶解某种溶质的溶液叫饱和溶液；</a:t>
            </a:r>
          </a:p>
          <a:p>
            <a:pPr eaLnBrk="1" hangingPunct="1"/>
            <a:endParaRPr kumimoji="1" lang="zh-CN" altLang="en-US" sz="2800" b="1">
              <a:latin typeface="Times New Roman" panose="02020603050405020304" pitchFamily="18" charset="0"/>
              <a:ea typeface="隶书" panose="02010509060101010101" pitchFamily="49" charset="-122"/>
            </a:endParaRPr>
          </a:p>
          <a:p>
            <a:pPr eaLnBrk="1" hangingPunct="1"/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2.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装有饱和溶液的瓶的瓶底，一定有这种溶质的固体； </a:t>
            </a:r>
          </a:p>
          <a:p>
            <a:pPr eaLnBrk="1" hangingPunct="1"/>
            <a:endParaRPr kumimoji="1" lang="zh-CN" altLang="en-US" sz="2800" b="1">
              <a:latin typeface="Times New Roman" panose="02020603050405020304" pitchFamily="18" charset="0"/>
              <a:ea typeface="隶书" panose="02010509060101010101" pitchFamily="49" charset="-122"/>
            </a:endParaRPr>
          </a:p>
          <a:p>
            <a:pPr eaLnBrk="1" hangingPunct="1"/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3.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使一接近饱和的溶液变成饱和溶液，可将其中的溶</a:t>
            </a:r>
          </a:p>
          <a:p>
            <a:pPr eaLnBrk="1" hangingPunct="1"/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   剂倒出一些； </a:t>
            </a:r>
          </a:p>
          <a:p>
            <a:pPr eaLnBrk="1" hangingPunct="1"/>
            <a:endParaRPr kumimoji="1" lang="zh-CN" altLang="en-US" sz="2800" b="1">
              <a:latin typeface="Times New Roman" panose="02020603050405020304" pitchFamily="18" charset="0"/>
              <a:ea typeface="隶书" panose="02010509060101010101" pitchFamily="49" charset="-122"/>
            </a:endParaRPr>
          </a:p>
          <a:p>
            <a:pPr eaLnBrk="1" hangingPunct="1"/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4. 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在同一温度下，同体积的某物质的饱和溶液，一定</a:t>
            </a:r>
          </a:p>
          <a:p>
            <a:pPr eaLnBrk="1" hangingPunct="1"/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    会比另一物质的不饱和溶液含有的溶质多；</a:t>
            </a:r>
          </a:p>
          <a:p>
            <a:pPr eaLnBrk="1" hangingPunct="1"/>
            <a:endParaRPr kumimoji="1" lang="zh-CN" altLang="en-US" sz="2800" b="1">
              <a:latin typeface="Times New Roman" panose="02020603050405020304" pitchFamily="18" charset="0"/>
              <a:ea typeface="隶书" panose="02010509060101010101" pitchFamily="49" charset="-122"/>
            </a:endParaRPr>
          </a:p>
          <a:p>
            <a:pPr eaLnBrk="1" hangingPunct="1"/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5.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浓溶液一定是饱和溶液，稀溶液一定是不饱和溶液。 </a:t>
            </a:r>
            <a:endParaRPr kumimoji="1" lang="zh-CN" altLang="en-US" sz="2800" b="1">
              <a:latin typeface="Times New Roman" panose="02020603050405020304" pitchFamily="18" charset="0"/>
            </a:endParaRPr>
          </a:p>
          <a:p>
            <a:pPr eaLnBrk="1" hangingPunct="1"/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 </a:t>
            </a:r>
            <a:r>
              <a:rPr kumimoji="1" lang="zh-CN" altLang="en-US" sz="2800" b="1"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7172" name="Picture 5" descr="Q_024"/>
          <p:cNvPicPr>
            <a:picLocks noChangeAspect="1" noChangeArrowheads="1" noCrop="1"/>
          </p:cNvPicPr>
          <p:nvPr>
            <p:custDataLst>
              <p:tags r:id="rId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0" y="0"/>
            <a:ext cx="1752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03525" y="1666876"/>
            <a:ext cx="64341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在一定温度</a:t>
            </a:r>
            <a:r>
              <a:rPr kumimoji="1" lang="en-US" altLang="zh-CN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.</a:t>
            </a:r>
            <a:r>
              <a:rPr kumimoji="1" lang="zh-CN" altLang="en-US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一定量的溶剂中</a:t>
            </a:r>
            <a:r>
              <a:rPr kumimoji="1" lang="en-US" altLang="zh-CN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,</a:t>
            </a:r>
            <a:r>
              <a:rPr kumimoji="1" lang="zh-CN" altLang="en-US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不能</a:t>
            </a:r>
            <a:r>
              <a:rPr kumimoji="1"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……</a:t>
            </a:r>
            <a:r>
              <a:rPr kumimoji="1" lang="en-US" altLang="zh-CN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.</a:t>
            </a:r>
          </a:p>
        </p:txBody>
      </p:sp>
      <p:sp>
        <p:nvSpPr>
          <p:cNvPr id="6151" name="Text Box 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743201" y="2590801"/>
            <a:ext cx="48291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不一定</a:t>
            </a:r>
            <a:r>
              <a:rPr kumimoji="1" lang="en-US" altLang="zh-CN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,</a:t>
            </a:r>
            <a:r>
              <a:rPr kumimoji="1" lang="zh-CN" altLang="en-US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有可能刚好达到饱和</a:t>
            </a:r>
            <a:r>
              <a:rPr kumimoji="1" lang="en-US" altLang="zh-CN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.</a:t>
            </a:r>
          </a:p>
        </p:txBody>
      </p:sp>
      <p:sp>
        <p:nvSpPr>
          <p:cNvPr id="6152" name="Text Box 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667000" y="3886201"/>
            <a:ext cx="32210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依然是不饱和溶液</a:t>
            </a:r>
            <a:r>
              <a:rPr kumimoji="1" lang="en-US" altLang="zh-CN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.</a:t>
            </a:r>
          </a:p>
        </p:txBody>
      </p:sp>
      <p:sp>
        <p:nvSpPr>
          <p:cNvPr id="6153" name="Text Box 9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514600" y="5181601"/>
            <a:ext cx="69723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不一定</a:t>
            </a:r>
            <a:r>
              <a:rPr kumimoji="1" lang="en-US" altLang="zh-CN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,</a:t>
            </a:r>
            <a:r>
              <a:rPr kumimoji="1" lang="zh-CN" altLang="en-US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这两种物质的溶解能力有可能不同</a:t>
            </a:r>
            <a:r>
              <a:rPr kumimoji="1" lang="en-US" altLang="zh-CN" sz="28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.</a:t>
            </a:r>
          </a:p>
        </p:txBody>
      </p:sp>
      <p:sp>
        <p:nvSpPr>
          <p:cNvPr id="6154" name="Text Box 10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514600" y="6072188"/>
            <a:ext cx="7537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400" b="1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浓溶液不一定是饱和溶液，稀溶液不一定是不饱和溶液</a:t>
            </a:r>
          </a:p>
        </p:txBody>
      </p:sp>
      <p:sp>
        <p:nvSpPr>
          <p:cNvPr id="7178" name="AutoShape 11">
            <a:hlinkClick r:id="rId13" action="ppaction://hlinksldjump"/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067800" y="4724400"/>
            <a:ext cx="1371600" cy="609600"/>
          </a:xfrm>
          <a:prstGeom prst="rightArrow">
            <a:avLst>
              <a:gd name="adj1" fmla="val 50000"/>
              <a:gd name="adj2" fmla="val 5625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2400">
                <a:latin typeface="Times New Roman" panose="02020603050405020304" pitchFamily="18" charset="0"/>
              </a:rPr>
              <a:t>下页</a:t>
            </a:r>
          </a:p>
        </p:txBody>
      </p:sp>
      <p:sp>
        <p:nvSpPr>
          <p:cNvPr id="7179" name="AutoShape 15">
            <a:hlinkClick r:id="rId14" action="ppaction://hlinksldjump"/>
          </p:cNvPr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472488" y="6432550"/>
            <a:ext cx="1008062" cy="425450"/>
          </a:xfrm>
          <a:prstGeom prst="irregularSeal2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524000" y="0"/>
            <a:ext cx="9144000" cy="1143000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100000">
                <a:srgbClr val="FFFAF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36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动  动  手</a:t>
            </a:r>
          </a:p>
        </p:txBody>
      </p:sp>
      <p:pic>
        <p:nvPicPr>
          <p:cNvPr id="8195" name="Picture 4" descr="Q_024"/>
          <p:cNvPicPr>
            <a:picLocks noChangeAspect="1" noChangeArrowheads="1" noCrop="1"/>
          </p:cNvPicPr>
          <p:nvPr>
            <p:custDataLst>
              <p:tags r:id="rId2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0" y="0"/>
            <a:ext cx="1752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 Box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193926" y="1619250"/>
            <a:ext cx="6367449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kumimoji="1"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10</a:t>
            </a:r>
            <a:r>
              <a:rPr kumimoji="1"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毫升水 </a:t>
            </a:r>
            <a:r>
              <a:rPr kumimoji="1"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+ 2</a:t>
            </a:r>
            <a:r>
              <a:rPr kumimoji="1"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克蔗糖</a:t>
            </a:r>
            <a:r>
              <a:rPr kumimoji="1" lang="zh-CN" altLang="en-US" sz="3200" b="1">
                <a:latin typeface="Times New Roman" panose="02020603050405020304" pitchFamily="18" charset="0"/>
                <a:ea typeface="隶书" panose="02010509060101010101" pitchFamily="49" charset="-122"/>
              </a:rPr>
              <a:t>：振荡，</a:t>
            </a:r>
          </a:p>
          <a:p>
            <a:pPr eaLnBrk="1" hangingPunct="1"/>
            <a:r>
              <a:rPr kumimoji="1" lang="zh-CN" altLang="en-US" sz="3200" b="1">
                <a:latin typeface="Times New Roman" panose="02020603050405020304" pitchFamily="18" charset="0"/>
                <a:ea typeface="隶书" panose="02010509060101010101" pitchFamily="49" charset="-122"/>
              </a:rPr>
              <a:t>现象</a:t>
            </a:r>
            <a:r>
              <a:rPr kumimoji="1" lang="en-US" altLang="zh-CN" sz="3200" b="1">
                <a:latin typeface="Times New Roman" panose="02020603050405020304" pitchFamily="18" charset="0"/>
                <a:ea typeface="隶书" panose="02010509060101010101" pitchFamily="49" charset="-122"/>
              </a:rPr>
              <a:t>:</a:t>
            </a:r>
          </a:p>
          <a:p>
            <a:pPr eaLnBrk="1" hangingPunct="1"/>
            <a:r>
              <a:rPr kumimoji="1" lang="zh-CN" altLang="en-US" sz="3200" b="1">
                <a:latin typeface="Times New Roman" panose="02020603050405020304" pitchFamily="18" charset="0"/>
                <a:ea typeface="隶书" panose="02010509060101010101" pitchFamily="49" charset="-122"/>
              </a:rPr>
              <a:t>溶液类型</a:t>
            </a:r>
            <a:r>
              <a:rPr kumimoji="1" lang="en-US" altLang="zh-CN" sz="3200" b="1">
                <a:latin typeface="Times New Roman" panose="02020603050405020304" pitchFamily="18" charset="0"/>
                <a:ea typeface="隶书" panose="02010509060101010101" pitchFamily="49" charset="-122"/>
              </a:rPr>
              <a:t>:</a:t>
            </a:r>
            <a:endParaRPr kumimoji="1" lang="en-US" altLang="zh-CN" sz="3200" b="1">
              <a:latin typeface="Times New Roman" panose="02020603050405020304" pitchFamily="18" charset="0"/>
            </a:endParaRPr>
          </a:p>
          <a:p>
            <a:pPr eaLnBrk="1" hangingPunct="1">
              <a:buFontTx/>
              <a:buChar char="•"/>
            </a:pPr>
            <a:endParaRPr kumimoji="1" lang="en-US" altLang="zh-CN" sz="3200" b="1">
              <a:latin typeface="Times New Roman" panose="02020603050405020304" pitchFamily="18" charset="0"/>
            </a:endParaRPr>
          </a:p>
          <a:p>
            <a:pPr eaLnBrk="1" hangingPunct="1">
              <a:buFontTx/>
              <a:buAutoNum type="arabicPeriod" startAt="2"/>
            </a:pPr>
            <a:r>
              <a:rPr kumimoji="1"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10</a:t>
            </a:r>
            <a:r>
              <a:rPr kumimoji="1"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毫升水 </a:t>
            </a:r>
            <a:r>
              <a:rPr kumimoji="1"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+ 0.2</a:t>
            </a:r>
            <a:r>
              <a:rPr kumimoji="1"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克熟石灰</a:t>
            </a:r>
            <a:r>
              <a:rPr kumimoji="1" lang="zh-CN" altLang="en-US" sz="3200" b="1">
                <a:latin typeface="Times New Roman" panose="02020603050405020304" pitchFamily="18" charset="0"/>
              </a:rPr>
              <a:t> </a:t>
            </a:r>
            <a:r>
              <a:rPr kumimoji="1" lang="en-US" altLang="zh-CN" sz="3200" b="1">
                <a:latin typeface="Times New Roman" panose="02020603050405020304" pitchFamily="18" charset="0"/>
              </a:rPr>
              <a:t>:</a:t>
            </a:r>
            <a:r>
              <a:rPr kumimoji="1" lang="zh-CN" altLang="en-US" sz="3200" b="1">
                <a:latin typeface="Times New Roman" panose="02020603050405020304" pitchFamily="18" charset="0"/>
                <a:ea typeface="隶书" panose="02010509060101010101" pitchFamily="49" charset="-122"/>
              </a:rPr>
              <a:t>振荡，</a:t>
            </a:r>
          </a:p>
          <a:p>
            <a:pPr eaLnBrk="1" hangingPunct="1"/>
            <a:r>
              <a:rPr kumimoji="1" lang="zh-CN" altLang="en-US" sz="3200" b="1">
                <a:latin typeface="Times New Roman" panose="02020603050405020304" pitchFamily="18" charset="0"/>
                <a:ea typeface="隶书" panose="02010509060101010101" pitchFamily="49" charset="-122"/>
              </a:rPr>
              <a:t>现象</a:t>
            </a:r>
            <a:r>
              <a:rPr kumimoji="1" lang="en-US" altLang="zh-CN" sz="3200" b="1">
                <a:latin typeface="Times New Roman" panose="02020603050405020304" pitchFamily="18" charset="0"/>
                <a:ea typeface="隶书" panose="02010509060101010101" pitchFamily="49" charset="-122"/>
              </a:rPr>
              <a:t>:</a:t>
            </a:r>
          </a:p>
          <a:p>
            <a:pPr eaLnBrk="1" hangingPunct="1"/>
            <a:r>
              <a:rPr kumimoji="1" lang="zh-CN" altLang="en-US" sz="3200" b="1">
                <a:latin typeface="Times New Roman" panose="02020603050405020304" pitchFamily="18" charset="0"/>
                <a:ea typeface="隶书" panose="02010509060101010101" pitchFamily="49" charset="-122"/>
              </a:rPr>
              <a:t>溶液类型</a:t>
            </a:r>
            <a:r>
              <a:rPr kumimoji="1" lang="en-US" altLang="zh-CN" sz="3200" b="1">
                <a:latin typeface="Times New Roman" panose="02020603050405020304" pitchFamily="18" charset="0"/>
                <a:ea typeface="隶书" panose="02010509060101010101" pitchFamily="49" charset="-122"/>
              </a:rPr>
              <a:t>:</a:t>
            </a:r>
            <a:r>
              <a:rPr kumimoji="1" lang="en-US" altLang="zh-CN" sz="3200" b="1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174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800600" y="2133601"/>
            <a:ext cx="170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蔗糖溶解</a:t>
            </a:r>
            <a:r>
              <a:rPr kumimoji="1" lang="zh-CN" altLang="en-US" sz="2800" b="1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175" name="Text Box 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724400" y="2667001"/>
            <a:ext cx="32210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latin typeface="隶书" panose="02010509060101010101" pitchFamily="49" charset="-122"/>
                <a:ea typeface="隶书" panose="02010509060101010101" pitchFamily="49" charset="-122"/>
              </a:rPr>
              <a:t>蔗糖的不饱和溶液 </a:t>
            </a:r>
          </a:p>
        </p:txBody>
      </p:sp>
      <p:sp>
        <p:nvSpPr>
          <p:cNvPr id="7176" name="Text Box 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724400" y="4038601"/>
            <a:ext cx="3130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accent2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熟石灰不完全溶解</a:t>
            </a:r>
            <a:r>
              <a:rPr kumimoji="1" lang="zh-CN" altLang="en-US" sz="2800" b="1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177" name="Text Box 9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495800" y="4572001"/>
            <a:ext cx="30416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latin typeface="隶书" panose="02010509060101010101" pitchFamily="49" charset="-122"/>
                <a:ea typeface="隶书" panose="02010509060101010101" pitchFamily="49" charset="-122"/>
              </a:rPr>
              <a:t>熟石灰的饱和溶液</a:t>
            </a:r>
          </a:p>
        </p:txBody>
      </p:sp>
      <p:sp>
        <p:nvSpPr>
          <p:cNvPr id="8201" name="AutoShape 10">
            <a:hlinkClick r:id="rId22" action="ppaction://hlinksldjump"/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724400" y="6142421"/>
            <a:ext cx="2209800" cy="533400"/>
          </a:xfrm>
          <a:prstGeom prst="leftArrow">
            <a:avLst>
              <a:gd name="adj1" fmla="val 50000"/>
              <a:gd name="adj2" fmla="val 103571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202" name="Text Box 1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48600" y="25908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kumimoji="1" lang="zh-CN" altLang="zh-CN" sz="2400">
              <a:latin typeface="Times New Roman" panose="02020603050405020304" pitchFamily="18" charset="0"/>
            </a:endParaRPr>
          </a:p>
        </p:txBody>
      </p:sp>
      <p:sp>
        <p:nvSpPr>
          <p:cNvPr id="7180" name="Text Box 12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001001" y="2509838"/>
            <a:ext cx="1560513" cy="64135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浓度大</a:t>
            </a:r>
          </a:p>
        </p:txBody>
      </p:sp>
      <p:sp>
        <p:nvSpPr>
          <p:cNvPr id="7181" name="Text Box 13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096251" y="4286250"/>
            <a:ext cx="1560513" cy="64135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浓度小</a:t>
            </a:r>
          </a:p>
        </p:txBody>
      </p:sp>
      <p:pic>
        <p:nvPicPr>
          <p:cNvPr id="2" name="Picture 5" descr="未命名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103" y="4213004"/>
            <a:ext cx="685800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 descr="药匙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2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474" y="1465230"/>
            <a:ext cx="9144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419226" y="1311117"/>
            <a:ext cx="1549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0">
                <a:latin typeface="Times New Roman" panose="02020603050405020304" pitchFamily="18" charset="0"/>
                <a:ea typeface="黑体" panose="02010600030101010101" pitchFamily="49" charset="-122"/>
              </a:rPr>
              <a:t>2</a:t>
            </a:r>
            <a:r>
              <a:rPr lang="zh-CN" altLang="en-US" sz="2400" b="0">
                <a:latin typeface="Times New Roman" panose="02020603050405020304" pitchFamily="18" charset="0"/>
                <a:ea typeface="黑体" panose="02010600030101010101" pitchFamily="49" charset="-122"/>
              </a:rPr>
              <a:t>克食盐</a:t>
            </a:r>
          </a:p>
        </p:txBody>
      </p:sp>
      <p:sp>
        <p:nvSpPr>
          <p:cNvPr id="5" name="Rectangle 1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22237" y="3444717"/>
            <a:ext cx="14017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0">
                <a:latin typeface="Times New Roman" panose="02020603050405020304" pitchFamily="18" charset="0"/>
                <a:ea typeface="黑体" panose="02010600030101010101" pitchFamily="49" charset="-122"/>
              </a:rPr>
              <a:t>10</a:t>
            </a:r>
            <a:r>
              <a:rPr lang="zh-CN" altLang="en-US" sz="2400" b="0">
                <a:latin typeface="Times New Roman" panose="02020603050405020304" pitchFamily="18" charset="0"/>
                <a:ea typeface="黑体" panose="02010600030101010101" pitchFamily="49" charset="-122"/>
              </a:rPr>
              <a:t>毫升水</a:t>
            </a:r>
          </a:p>
        </p:txBody>
      </p:sp>
      <p:pic>
        <p:nvPicPr>
          <p:cNvPr id="6" name="Picture 6" descr="试管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2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874" y="1839817"/>
            <a:ext cx="68580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-15889" y="5886229"/>
            <a:ext cx="14017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0">
                <a:latin typeface="Times New Roman" panose="02020603050405020304" pitchFamily="18" charset="0"/>
                <a:ea typeface="黑体" panose="02010600030101010101" pitchFamily="49" charset="-122"/>
              </a:rPr>
              <a:t>10</a:t>
            </a:r>
            <a:r>
              <a:rPr lang="zh-CN" altLang="en-US" sz="2400" b="0">
                <a:latin typeface="Times New Roman" panose="02020603050405020304" pitchFamily="18" charset="0"/>
                <a:ea typeface="黑体" panose="02010600030101010101" pitchFamily="49" charset="-122"/>
              </a:rPr>
              <a:t>毫升水</a:t>
            </a:r>
          </a:p>
        </p:txBody>
      </p:sp>
      <p:pic>
        <p:nvPicPr>
          <p:cNvPr id="8" name="Picture 7" descr="药匙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2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0827" y="3877671"/>
            <a:ext cx="9144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3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 flipH="1">
            <a:off x="596888" y="4257864"/>
            <a:ext cx="18684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0">
                <a:latin typeface="Times New Roman" panose="02020603050405020304" pitchFamily="18" charset="0"/>
                <a:ea typeface="黑体" panose="02010600030101010101" pitchFamily="49" charset="-122"/>
              </a:rPr>
              <a:t>0.2</a:t>
            </a:r>
            <a:r>
              <a:rPr lang="zh-CN" altLang="en-US" sz="2400" b="0">
                <a:latin typeface="Times New Roman" panose="02020603050405020304" pitchFamily="18" charset="0"/>
                <a:ea typeface="黑体" panose="02010600030101010101" pitchFamily="49" charset="-122"/>
              </a:rPr>
              <a:t>克熟石灰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524000" y="0"/>
            <a:ext cx="9144000" cy="1143000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100000">
                <a:srgbClr val="FFFAF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3600" b="1">
              <a:solidFill>
                <a:schemeClr val="tx2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041525" y="1238250"/>
            <a:ext cx="8387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3200" b="1">
                <a:latin typeface="Times New Roman" panose="02020603050405020304" pitchFamily="18" charset="0"/>
                <a:ea typeface="隶书" panose="02010509060101010101" pitchFamily="49" charset="-122"/>
              </a:rPr>
              <a:t>[</a:t>
            </a:r>
            <a:r>
              <a:rPr kumimoji="1" lang="zh-CN" altLang="en-US" sz="3200" b="1">
                <a:latin typeface="Times New Roman" panose="02020603050405020304" pitchFamily="18" charset="0"/>
                <a:ea typeface="隶书" panose="02010509060101010101" pitchFamily="49" charset="-122"/>
              </a:rPr>
              <a:t>总结一</a:t>
            </a:r>
            <a:r>
              <a:rPr kumimoji="1" lang="en-US" altLang="zh-CN" sz="3200" b="1">
                <a:latin typeface="Times New Roman" panose="02020603050405020304" pitchFamily="18" charset="0"/>
                <a:ea typeface="隶书" panose="02010509060101010101" pitchFamily="49" charset="-122"/>
              </a:rPr>
              <a:t>] </a:t>
            </a:r>
            <a:r>
              <a:rPr kumimoji="1" lang="zh-CN" altLang="en-US" sz="3200" b="1">
                <a:latin typeface="Times New Roman" panose="02020603050405020304" pitchFamily="18" charset="0"/>
                <a:ea typeface="隶书" panose="02010509060101010101" pitchFamily="49" charset="-122"/>
              </a:rPr>
              <a:t>浓溶液不一定是饱和溶液，稀溶液不</a:t>
            </a:r>
          </a:p>
          <a:p>
            <a:pPr eaLnBrk="1" hangingPunct="1"/>
            <a:r>
              <a:rPr kumimoji="1" lang="zh-CN" altLang="en-US" sz="3200" b="1">
                <a:latin typeface="Times New Roman" panose="02020603050405020304" pitchFamily="18" charset="0"/>
                <a:ea typeface="隶书" panose="02010509060101010101" pitchFamily="49" charset="-122"/>
              </a:rPr>
              <a:t>                一定是不饱和溶液。</a:t>
            </a:r>
            <a:endParaRPr kumimoji="1" lang="zh-CN" altLang="en-US" sz="3200" b="1">
              <a:latin typeface="Times New Roman" panose="02020603050405020304" pitchFamily="18" charset="0"/>
            </a:endParaRPr>
          </a:p>
          <a:p>
            <a:pPr eaLnBrk="1" hangingPunct="1"/>
            <a:endParaRPr kumimoji="1" lang="en-US" altLang="zh-CN" sz="3200" b="1">
              <a:latin typeface="Times New Roman" panose="02020603050405020304" pitchFamily="18" charset="0"/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117725" y="2762250"/>
            <a:ext cx="8387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3200" b="1">
                <a:latin typeface="Times New Roman" panose="02020603050405020304" pitchFamily="18" charset="0"/>
                <a:ea typeface="隶书" panose="02010509060101010101" pitchFamily="49" charset="-122"/>
              </a:rPr>
              <a:t>[</a:t>
            </a:r>
            <a:r>
              <a:rPr kumimoji="1" lang="zh-CN" altLang="en-US" sz="3200" b="1">
                <a:latin typeface="Times New Roman" panose="02020603050405020304" pitchFamily="18" charset="0"/>
                <a:ea typeface="隶书" panose="02010509060101010101" pitchFamily="49" charset="-122"/>
              </a:rPr>
              <a:t>总结二</a:t>
            </a:r>
            <a:r>
              <a:rPr kumimoji="1" lang="en-US" altLang="zh-CN" sz="3200" b="1">
                <a:latin typeface="Times New Roman" panose="02020603050405020304" pitchFamily="18" charset="0"/>
                <a:ea typeface="隶书" panose="02010509060101010101" pitchFamily="49" charset="-122"/>
              </a:rPr>
              <a:t>] </a:t>
            </a:r>
            <a:r>
              <a:rPr kumimoji="1"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同一物质</a:t>
            </a:r>
            <a:r>
              <a:rPr kumimoji="1" lang="zh-CN" altLang="en-US" sz="3200" b="1">
                <a:latin typeface="Times New Roman" panose="02020603050405020304" pitchFamily="18" charset="0"/>
                <a:ea typeface="隶书" panose="02010509060101010101" pitchFamily="49" charset="-122"/>
              </a:rPr>
              <a:t>，相同温度，饱和溶液比不</a:t>
            </a:r>
          </a:p>
          <a:p>
            <a:pPr eaLnBrk="1" hangingPunct="1"/>
            <a:r>
              <a:rPr kumimoji="1" lang="zh-CN" altLang="en-US" sz="3200" b="1">
                <a:latin typeface="Times New Roman" panose="02020603050405020304" pitchFamily="18" charset="0"/>
                <a:ea typeface="隶书" panose="02010509060101010101" pitchFamily="49" charset="-122"/>
              </a:rPr>
              <a:t>               饱和溶液要浓。</a:t>
            </a:r>
            <a:endParaRPr kumimoji="1" lang="zh-CN" altLang="en-US" sz="3200" b="1">
              <a:latin typeface="Times New Roman" panose="02020603050405020304" pitchFamily="18" charset="0"/>
            </a:endParaRPr>
          </a:p>
          <a:p>
            <a:pPr eaLnBrk="1" hangingPunct="1"/>
            <a:endParaRPr kumimoji="1" lang="en-US" altLang="zh-CN" sz="3200" b="1">
              <a:latin typeface="Times New Roman" panose="02020603050405020304" pitchFamily="18" charset="0"/>
            </a:endParaRPr>
          </a:p>
        </p:txBody>
      </p:sp>
      <p:sp>
        <p:nvSpPr>
          <p:cNvPr id="8198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4000" y="3962400"/>
            <a:ext cx="8547100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[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练习</a:t>
            </a:r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] 1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、在一定温度下，某物质的饱和溶液一定是：</a:t>
            </a:r>
          </a:p>
          <a:p>
            <a:pPr eaLnBrk="1" hangingPunct="1"/>
            <a:endParaRPr kumimoji="1" lang="zh-CN" altLang="en-US" sz="2800" b="1">
              <a:latin typeface="Times New Roman" panose="02020603050405020304" pitchFamily="18" charset="0"/>
            </a:endParaRPr>
          </a:p>
          <a:p>
            <a:pPr eaLnBrk="1" hangingPunct="1"/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1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）非常浓的溶液；</a:t>
            </a:r>
          </a:p>
          <a:p>
            <a:pPr eaLnBrk="1" hangingPunct="1"/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2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）增加该溶质，能继续溶解的溶液；</a:t>
            </a:r>
            <a:endParaRPr kumimoji="1" lang="zh-CN" altLang="en-US" sz="2800" b="1">
              <a:latin typeface="Times New Roman" panose="02020603050405020304" pitchFamily="18" charset="0"/>
            </a:endParaRPr>
          </a:p>
          <a:p>
            <a:pPr eaLnBrk="1" hangingPunct="1"/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3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）非常稀的溶液；</a:t>
            </a:r>
          </a:p>
          <a:p>
            <a:pPr eaLnBrk="1" hangingPunct="1"/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4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）增加该溶质，不能继续溶解的溶液。</a:t>
            </a:r>
            <a:r>
              <a:rPr kumimoji="1" lang="zh-CN" altLang="en-US" sz="2800" b="1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199" name="Oval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191000" y="6553200"/>
            <a:ext cx="33528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0247" name="Rectangle 8"/>
          <p:cNvSpPr>
            <a:spLocks noGrp="1" noChangeArrowheads="1"/>
          </p:cNvSpPr>
          <p:nvPr>
            <p:ph type="title" idx="4294967295"/>
            <p:custDataLst>
              <p:tags r:id="rId6"/>
            </p:custDataLst>
          </p:nvPr>
        </p:nvSpPr>
        <p:spPr>
          <a:xfrm>
            <a:off x="1992313" y="0"/>
            <a:ext cx="7772400" cy="1143000"/>
          </a:xfrm>
        </p:spPr>
        <p:txBody>
          <a:bodyPr/>
          <a:lstStyle/>
          <a:p>
            <a:pPr eaLnBrk="1" hangingPunct="1"/>
            <a:r>
              <a:rPr lang="zh-CN" altLang="en-US" sz="3200" b="1">
                <a:latin typeface="黑体" panose="02010600030101010101" pitchFamily="49" charset="-122"/>
                <a:ea typeface="黑体" panose="02010600030101010101" pitchFamily="49" charset="-122"/>
              </a:rPr>
              <a:t>浓、稀溶液与饱和、不饱和溶液的关系</a:t>
            </a:r>
            <a:r>
              <a:rPr lang="en-US" altLang="zh-CN" sz="3200" b="1">
                <a:latin typeface="黑体" panose="02010600030101010101" pitchFamily="49" charset="-122"/>
                <a:ea typeface="黑体" panose="02010600030101010101" pitchFamily="49" charset="-122"/>
              </a:rPr>
              <a:t>: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28" y="937160"/>
            <a:ext cx="1219200" cy="1219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68" y="2297490"/>
            <a:ext cx="1219200" cy="12192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6478859" y="2021581"/>
            <a:ext cx="1981200" cy="1828800"/>
            <a:chOff x="3960" y="3987"/>
            <a:chExt cx="3120" cy="2880"/>
          </a:xfrm>
        </p:grpSpPr>
        <p:sp>
          <p:nvSpPr>
            <p:cNvPr id="24590" name="Oval 2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960" y="3987"/>
              <a:ext cx="3120" cy="288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b="0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  <p:sp>
          <p:nvSpPr>
            <p:cNvPr id="24591" name="Text Box 3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800" y="4827"/>
              <a:ext cx="1680" cy="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400" b="0">
                  <a:solidFill>
                    <a:srgbClr val="FF0000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饱和溶液</a:t>
              </a:r>
            </a:p>
          </p:txBody>
        </p:sp>
      </p:grpSp>
      <p:grpSp>
        <p:nvGrpSpPr>
          <p:cNvPr id="3" name="组合 4"/>
          <p:cNvGrpSpPr/>
          <p:nvPr>
            <p:custDataLst>
              <p:tags r:id="rId2"/>
            </p:custDataLst>
          </p:nvPr>
        </p:nvGrpSpPr>
        <p:grpSpPr>
          <a:xfrm>
            <a:off x="8989745" y="2262467"/>
            <a:ext cx="1981200" cy="1752600"/>
            <a:chOff x="7080" y="3987"/>
            <a:chExt cx="3120" cy="2760"/>
          </a:xfrm>
        </p:grpSpPr>
        <p:sp>
          <p:nvSpPr>
            <p:cNvPr id="24588" name="Oval 4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7080" y="3987"/>
              <a:ext cx="3120" cy="2760"/>
            </a:xfrm>
            <a:prstGeom prst="ellipse">
              <a:avLst/>
            </a:prstGeom>
            <a:solidFill>
              <a:srgbClr val="9900CC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b="0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  <p:sp>
          <p:nvSpPr>
            <p:cNvPr id="809989" name="Text Box 5"/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7800" y="4827"/>
              <a:ext cx="1920" cy="1307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kumimoji="1" lang="zh-CN" altLang="en-US" sz="2400">
                  <a:solidFill>
                    <a:schemeClr val="accent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黑体" panose="02010600030101010101" pitchFamily="49" charset="-122"/>
                  <a:ea typeface="黑体" panose="02010600030101010101" pitchFamily="49" charset="-122"/>
                </a:rPr>
                <a:t>不饱和溶液</a:t>
              </a:r>
            </a:p>
          </p:txBody>
        </p:sp>
      </p:grpSp>
      <p:grpSp>
        <p:nvGrpSpPr>
          <p:cNvPr id="4" name="组合 2"/>
          <p:cNvGrpSpPr/>
          <p:nvPr>
            <p:custDataLst>
              <p:tags r:id="rId3"/>
            </p:custDataLst>
          </p:nvPr>
        </p:nvGrpSpPr>
        <p:grpSpPr>
          <a:xfrm>
            <a:off x="7846830" y="1219667"/>
            <a:ext cx="1905000" cy="1817688"/>
            <a:chOff x="5640" y="2565"/>
            <a:chExt cx="3000" cy="2862"/>
          </a:xfrm>
        </p:grpSpPr>
        <p:sp>
          <p:nvSpPr>
            <p:cNvPr id="24586" name="Oval 7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5640" y="2565"/>
              <a:ext cx="3000" cy="2862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b="0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  <p:sp>
          <p:nvSpPr>
            <p:cNvPr id="809992" name="Text Box 8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6633" y="2907"/>
              <a:ext cx="1080" cy="1887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kumimoji="1" lang="zh-CN" altLang="en-US" sz="2400">
                  <a:effectLst>
                    <a:outerShdw blurRad="38100" dist="38100" dir="2700000" algn="tl">
                      <a:srgbClr val="C0C0C0"/>
                    </a:outerShdw>
                  </a:effectLst>
                  <a:latin typeface="黑体" panose="02010600030101010101" pitchFamily="49" charset="-122"/>
                  <a:ea typeface="黑体" panose="02010600030101010101" pitchFamily="49" charset="-122"/>
                </a:rPr>
                <a:t>浓溶液</a:t>
              </a:r>
            </a:p>
          </p:txBody>
        </p:sp>
      </p:grpSp>
      <p:grpSp>
        <p:nvGrpSpPr>
          <p:cNvPr id="5" name="组合 3"/>
          <p:cNvGrpSpPr/>
          <p:nvPr>
            <p:custDataLst>
              <p:tags r:id="rId4"/>
            </p:custDataLst>
          </p:nvPr>
        </p:nvGrpSpPr>
        <p:grpSpPr>
          <a:xfrm>
            <a:off x="7698059" y="3043479"/>
            <a:ext cx="1905000" cy="1782762"/>
            <a:chOff x="6087" y="5570"/>
            <a:chExt cx="3000" cy="2807"/>
          </a:xfrm>
        </p:grpSpPr>
        <p:sp>
          <p:nvSpPr>
            <p:cNvPr id="24584" name="Oval 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6087" y="5570"/>
              <a:ext cx="3000" cy="2807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b="0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  <p:sp>
          <p:nvSpPr>
            <p:cNvPr id="24585" name="Text Box 9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7042" y="5965"/>
              <a:ext cx="840" cy="2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b="0">
                  <a:latin typeface="黑体" panose="02010600030101010101" pitchFamily="49" charset="-122"/>
                  <a:ea typeface="黑体" panose="02010600030101010101" pitchFamily="49" charset="-122"/>
                </a:rPr>
                <a:t>稀溶液</a:t>
              </a:r>
            </a:p>
          </p:txBody>
        </p:sp>
      </p:grpSp>
      <p:sp>
        <p:nvSpPr>
          <p:cNvPr id="18441" name="Text Box 10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747371" y="714375"/>
            <a:ext cx="88703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0">
                <a:latin typeface="黑体" panose="02010600030101010101" pitchFamily="49" charset="-122"/>
                <a:ea typeface="黑体" panose="02010600030101010101" pitchFamily="49" charset="-122"/>
              </a:rPr>
              <a:t>溶液在一定条件下可分为</a:t>
            </a:r>
            <a:r>
              <a:rPr lang="zh-CN" altLang="en-US" sz="3200" b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饱和溶液</a:t>
            </a:r>
            <a:r>
              <a:rPr lang="zh-CN" altLang="en-US" sz="3200" b="0">
                <a:latin typeface="黑体" panose="02010600030101010101" pitchFamily="49" charset="-122"/>
                <a:ea typeface="黑体" panose="02010600030101010101" pitchFamily="49" charset="-122"/>
              </a:rPr>
              <a:t>和</a:t>
            </a:r>
            <a:r>
              <a:rPr lang="zh-CN" altLang="en-US" sz="3200" b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不饱和溶液</a:t>
            </a:r>
            <a:r>
              <a:rPr lang="zh-CN" altLang="en-US" sz="3200" b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</a:p>
        </p:txBody>
      </p:sp>
      <p:sp>
        <p:nvSpPr>
          <p:cNvPr id="18442" name="Text Box 1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23543" y="5572186"/>
            <a:ext cx="72006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0">
                <a:latin typeface="黑体" panose="02010600030101010101" pitchFamily="49" charset="-122"/>
                <a:ea typeface="黑体" panose="02010600030101010101" pitchFamily="49" charset="-122"/>
              </a:rPr>
              <a:t>不给定条件可分为浓溶液和稀溶液。 </a:t>
            </a:r>
          </a:p>
        </p:txBody>
      </p:sp>
      <p:grpSp>
        <p:nvGrpSpPr>
          <p:cNvPr id="6" name="组合 5"/>
          <p:cNvGrpSpPr/>
          <p:nvPr>
            <p:custDataLst>
              <p:tags r:id="rId7"/>
            </p:custDataLst>
          </p:nvPr>
        </p:nvGrpSpPr>
        <p:grpSpPr>
          <a:xfrm>
            <a:off x="668728" y="470390"/>
            <a:ext cx="2189505" cy="983891"/>
            <a:chOff x="762889" y="2117490"/>
            <a:chExt cx="2189505" cy="983891"/>
          </a:xfrm>
        </p:grpSpPr>
        <p:sp>
          <p:nvSpPr>
            <p:cNvPr id="10" name="矩形 9"/>
            <p:cNvSpPr/>
            <p:nvPr>
              <p:custDataLst>
                <p:tags r:id="rId13"/>
              </p:custDataLst>
            </p:nvPr>
          </p:nvSpPr>
          <p:spPr>
            <a:xfrm>
              <a:off x="1746780" y="2178051"/>
              <a:ext cx="120561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5400" b="1">
                  <a:effectLst>
                    <a:innerShdw blurRad="63500" dist="50800" dir="13500000">
                      <a:srgbClr val="555354">
                        <a:alpha val="50000"/>
                      </a:srgbClr>
                    </a:innerShdw>
                  </a:effectLst>
                  <a:latin typeface="汉仪乐喵体简" panose="00020600040101010101" pitchFamily="18" charset="-122"/>
                  <a:ea typeface="汉仪乐喵体简" panose="00020600040101010101" pitchFamily="18" charset="-122"/>
                  <a:cs typeface="Open Sans Extrabold" panose="020B0906030804020204" pitchFamily="34" charset="0"/>
                </a:rPr>
                <a:t>01</a:t>
              </a:r>
              <a:endParaRPr lang="zh-CN" altLang="en-US" sz="5400" b="1">
                <a:latin typeface="汉仪乐喵体简" panose="00020600040101010101" pitchFamily="18" charset="-122"/>
                <a:ea typeface="汉仪乐喵体简" panose="00020600040101010101" pitchFamily="18" charset="-122"/>
                <a:cs typeface="Open Sans Extrabold" panose="020B0906030804020204" pitchFamily="34" charset="0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889" y="2117490"/>
              <a:ext cx="983891" cy="983891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>
            <p:custDataLst>
              <p:tags r:id="rId8"/>
            </p:custDataLst>
          </p:nvPr>
        </p:nvGrpSpPr>
        <p:grpSpPr>
          <a:xfrm>
            <a:off x="557866" y="5343158"/>
            <a:ext cx="2189505" cy="983891"/>
            <a:chOff x="762889" y="2117490"/>
            <a:chExt cx="2189505" cy="983891"/>
          </a:xfrm>
        </p:grpSpPr>
        <p:sp>
          <p:nvSpPr>
            <p:cNvPr id="14" name="矩形 13"/>
            <p:cNvSpPr/>
            <p:nvPr>
              <p:custDataLst>
                <p:tags r:id="rId11"/>
              </p:custDataLst>
            </p:nvPr>
          </p:nvSpPr>
          <p:spPr>
            <a:xfrm>
              <a:off x="1746780" y="2178051"/>
              <a:ext cx="120561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5400" b="1">
                  <a:effectLst>
                    <a:innerShdw blurRad="63500" dist="50800" dir="13500000">
                      <a:srgbClr val="555354">
                        <a:alpha val="50000"/>
                      </a:srgbClr>
                    </a:innerShdw>
                  </a:effectLst>
                  <a:latin typeface="汉仪乐喵体简" panose="00020600040101010101" pitchFamily="18" charset="-122"/>
                  <a:ea typeface="汉仪乐喵体简" panose="00020600040101010101" pitchFamily="18" charset="-122"/>
                  <a:cs typeface="Open Sans Extrabold" panose="020B0906030804020204" pitchFamily="34" charset="0"/>
                </a:rPr>
                <a:t>02</a:t>
              </a:r>
              <a:endParaRPr lang="zh-CN" altLang="en-US" sz="5400" b="1">
                <a:latin typeface="汉仪乐喵体简" panose="00020600040101010101" pitchFamily="18" charset="-122"/>
                <a:ea typeface="汉仪乐喵体简" panose="00020600040101010101" pitchFamily="18" charset="-122"/>
                <a:cs typeface="Open Sans Extrabold" panose="020B0906030804020204" pitchFamily="34" charset="0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889" y="2117490"/>
              <a:ext cx="983891" cy="983891"/>
            </a:xfrm>
            <a:prstGeom prst="rect">
              <a:avLst/>
            </a:prstGeom>
          </p:spPr>
        </p:pic>
      </p:grpSp>
      <p:sp>
        <p:nvSpPr>
          <p:cNvPr id="16" name="Text Box 1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64093" y="1876628"/>
            <a:ext cx="6159521" cy="954107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sz="2800">
                <a:solidFill>
                  <a:srgbClr val="FF0000"/>
                </a:solidFill>
                <a:latin typeface="+mj-ea"/>
                <a:ea typeface="+mj-ea"/>
              </a:rPr>
              <a:t>相同溶质</a:t>
            </a:r>
            <a:r>
              <a:rPr lang="zh-CN" sz="2800">
                <a:solidFill>
                  <a:srgbClr val="13110F"/>
                </a:solidFill>
                <a:latin typeface="+mj-ea"/>
                <a:ea typeface="+mj-ea"/>
              </a:rPr>
              <a:t>、</a:t>
            </a:r>
            <a:r>
              <a:rPr lang="zh-CN" sz="2800">
                <a:solidFill>
                  <a:srgbClr val="0000FF"/>
                </a:solidFill>
                <a:latin typeface="+mj-ea"/>
                <a:ea typeface="+mj-ea"/>
              </a:rPr>
              <a:t>相同温度</a:t>
            </a:r>
            <a:r>
              <a:rPr lang="zh-CN" sz="2800">
                <a:solidFill>
                  <a:srgbClr val="13110F"/>
                </a:solidFill>
                <a:latin typeface="+mj-ea"/>
                <a:ea typeface="+mj-ea"/>
              </a:rPr>
              <a:t>：饱和溶液一定比不饱和溶液浓。</a:t>
            </a:r>
          </a:p>
        </p:txBody>
      </p:sp>
      <p:sp>
        <p:nvSpPr>
          <p:cNvPr id="17" name="TextBox 18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07973" y="3176086"/>
            <a:ext cx="615952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>
                <a:solidFill>
                  <a:srgbClr val="FF0000"/>
                </a:solidFill>
                <a:latin typeface="+mj-ea"/>
                <a:ea typeface="+mj-ea"/>
              </a:rPr>
              <a:t>相同溶质、不同温度</a:t>
            </a:r>
            <a:r>
              <a:rPr lang="en-US" altLang="zh-CN"/>
              <a:t>:</a:t>
            </a:r>
            <a:r>
              <a:rPr lang="zh-CN" altLang="en-US" sz="2800"/>
              <a:t>饱和溶液不一定比不饱和溶液浓。</a:t>
            </a:r>
            <a:r>
              <a:rPr lang="en-US" altLang="zh-CN" sz="2800"/>
              <a:t>20℃100g</a:t>
            </a:r>
            <a:r>
              <a:rPr lang="zh-CN" altLang="en-US" sz="2800"/>
              <a:t>水中溶解了</a:t>
            </a:r>
            <a:r>
              <a:rPr lang="en-US" altLang="zh-CN" sz="2800"/>
              <a:t>36g</a:t>
            </a:r>
            <a:r>
              <a:rPr lang="zh-CN" altLang="en-US" sz="2800"/>
              <a:t>氯化钠，得到的是该温度下的饱和溶液。</a:t>
            </a:r>
            <a:r>
              <a:rPr lang="en-US" altLang="zh-CN" sz="2800"/>
              <a:t>90 ℃ 100g</a:t>
            </a:r>
            <a:r>
              <a:rPr lang="zh-CN" altLang="en-US" sz="2800"/>
              <a:t>水中溶解了</a:t>
            </a:r>
            <a:r>
              <a:rPr lang="en-US" altLang="zh-CN" sz="2800"/>
              <a:t>38g</a:t>
            </a:r>
            <a:r>
              <a:rPr lang="zh-CN" altLang="en-US" sz="2800"/>
              <a:t>氯化钠得到却的是该温度下的不饱和溶液</a:t>
            </a:r>
            <a:r>
              <a:rPr lang="zh-CN" altLang="en-US" sz="2400"/>
              <a:t>。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995" y="0"/>
            <a:ext cx="5547621" cy="6972597"/>
          </a:xfrm>
          <a:prstGeom prst="rect">
            <a:avLst/>
          </a:prstGeom>
        </p:spPr>
      </p:pic>
      <p:sp>
        <p:nvSpPr>
          <p:cNvPr id="2" name="AutoShape 1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00886" y="223628"/>
            <a:ext cx="2716212" cy="914400"/>
          </a:xfrm>
          <a:prstGeom prst="horizontalScroll">
            <a:avLst>
              <a:gd name="adj" fmla="val 12500"/>
            </a:avLst>
          </a:prstGeom>
          <a:gradFill rotWithShape="0">
            <a:gsLst>
              <a:gs pos="0">
                <a:schemeClr val="folHlink">
                  <a:gamma/>
                  <a:tint val="0"/>
                  <a:invGamma/>
                </a:schemeClr>
              </a:gs>
              <a:gs pos="100000">
                <a:schemeClr val="folHlink"/>
              </a:gs>
            </a:gsLst>
            <a:path path="rect">
              <a:fillToRect l="50000" t="50000" r="50000" b="50000"/>
            </a:path>
          </a:gradFill>
          <a:ln w="9525" cap="rnd">
            <a:solidFill>
              <a:schemeClr val="tx1"/>
            </a:solidFill>
            <a:prstDash val="sysDot"/>
            <a:rou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/>
            <a:r>
              <a:rPr kumimoji="1" lang="zh-CN" altLang="en-US" sz="4800" b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华文行楷" panose="02010800040101010101" pitchFamily="2" charset="-122"/>
              </a:rPr>
              <a:t>思考</a:t>
            </a:r>
          </a:p>
        </p:txBody>
      </p:sp>
      <p:sp>
        <p:nvSpPr>
          <p:cNvPr id="23" name="文本框 22"/>
          <p:cNvSpPr txBox="1"/>
          <p:nvPr>
            <p:custDataLst>
              <p:tags r:id="rId3"/>
            </p:custDataLst>
          </p:nvPr>
        </p:nvSpPr>
        <p:spPr>
          <a:xfrm>
            <a:off x="302263" y="1499859"/>
            <a:ext cx="45007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>
                <a:latin typeface="Times New Roman" panose="02020603050405020304" pitchFamily="18" charset="0"/>
              </a:rPr>
              <a:t>你怎样使很咸的食盐水变淡些呢？</a:t>
            </a:r>
            <a:endParaRPr lang="zh-CN" altLang="en-US" sz="2800"/>
          </a:p>
        </p:txBody>
      </p:sp>
      <p:sp>
        <p:nvSpPr>
          <p:cNvPr id="25" name="文本框 24"/>
          <p:cNvSpPr txBox="1"/>
          <p:nvPr>
            <p:custDataLst>
              <p:tags r:id="rId4"/>
            </p:custDataLst>
          </p:nvPr>
        </p:nvSpPr>
        <p:spPr>
          <a:xfrm>
            <a:off x="302263" y="3880815"/>
            <a:ext cx="60976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>
                <a:latin typeface="Times New Roman" panose="02020603050405020304" pitchFamily="18" charset="0"/>
              </a:rPr>
              <a:t>怎样使不是很甜的糖水变甜些呢？</a:t>
            </a: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8097937" y="1374597"/>
            <a:ext cx="3397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加水</a:t>
            </a:r>
          </a:p>
        </p:txBody>
      </p:sp>
      <p:sp>
        <p:nvSpPr>
          <p:cNvPr id="27" name="文本框 26"/>
          <p:cNvSpPr txBox="1"/>
          <p:nvPr>
            <p:custDataLst>
              <p:tags r:id="rId6"/>
            </p:custDataLst>
          </p:nvPr>
        </p:nvSpPr>
        <p:spPr>
          <a:xfrm>
            <a:off x="8275450" y="3811605"/>
            <a:ext cx="1734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/>
              <a:t>加溶质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6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240" name="矩形 11192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472791" y="924596"/>
            <a:ext cx="8289925" cy="121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Clr>
                <a:schemeClr val="bg1"/>
              </a:buClr>
            </a:pPr>
            <a:r>
              <a:rPr lang="zh-CN" altLang="en-US" sz="2600" b="0">
                <a:latin typeface="Times New Roman" panose="02020603050405020304" pitchFamily="18" charset="0"/>
                <a:ea typeface="黑体" panose="02010600030101010101" pitchFamily="49" charset="-122"/>
              </a:rPr>
              <a:t>有一瓶接近饱和的硝酸钾溶液，欲使其成为饱和溶液，可采用的方法有哪些？</a:t>
            </a:r>
          </a:p>
        </p:txBody>
      </p:sp>
      <p:sp>
        <p:nvSpPr>
          <p:cNvPr id="1119241" name="矩形 111924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22563" y="2946401"/>
            <a:ext cx="485261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加入溶质、蒸发溶剂、改变温度</a:t>
            </a:r>
          </a:p>
        </p:txBody>
      </p:sp>
      <p:sp>
        <p:nvSpPr>
          <p:cNvPr id="1119242" name="矩形 111924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720975" y="2301876"/>
            <a:ext cx="58528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加入硝酸钾、蒸发掉一些水、降低温度</a:t>
            </a:r>
          </a:p>
        </p:txBody>
      </p:sp>
      <p:sp>
        <p:nvSpPr>
          <p:cNvPr id="1119243" name="矩形 111924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261822" y="3787258"/>
            <a:ext cx="8307387" cy="121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Clr>
                <a:schemeClr val="bg1"/>
              </a:buClr>
            </a:pPr>
            <a:r>
              <a:rPr lang="zh-CN" altLang="en-US" sz="2600" b="0">
                <a:latin typeface="Times New Roman" panose="02020603050405020304" pitchFamily="18" charset="0"/>
                <a:ea typeface="黑体" panose="02010600030101010101" pitchFamily="49" charset="-122"/>
              </a:rPr>
              <a:t>将硝酸钾的饱和溶液配成不饱和溶液，可采用的方法有哪些？</a:t>
            </a:r>
          </a:p>
        </p:txBody>
      </p:sp>
      <p:sp>
        <p:nvSpPr>
          <p:cNvPr id="1119244" name="矩形 111924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385780" y="5284269"/>
            <a:ext cx="837693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00" b="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 </a:t>
            </a:r>
            <a:r>
              <a:rPr lang="zh-CN" altLang="en-US" sz="2600" b="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增加溶剂、升高温度（使室温下的硝酸钾饱和溶液变成了较高温度下的不饱和溶液） </a:t>
            </a:r>
          </a:p>
        </p:txBody>
      </p:sp>
      <p:sp>
        <p:nvSpPr>
          <p:cNvPr id="2" name="AutoShape 1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79505" y="64219"/>
            <a:ext cx="2716212" cy="914400"/>
          </a:xfrm>
          <a:prstGeom prst="horizontalScroll">
            <a:avLst>
              <a:gd name="adj" fmla="val 12500"/>
            </a:avLst>
          </a:prstGeom>
          <a:gradFill rotWithShape="0">
            <a:gsLst>
              <a:gs pos="0">
                <a:schemeClr val="folHlink">
                  <a:gamma/>
                  <a:tint val="0"/>
                  <a:invGamma/>
                </a:schemeClr>
              </a:gs>
              <a:gs pos="100000">
                <a:schemeClr val="folHlink"/>
              </a:gs>
            </a:gsLst>
            <a:path path="rect">
              <a:fillToRect l="50000" t="50000" r="50000" b="50000"/>
            </a:path>
          </a:gradFill>
          <a:ln w="9525" cap="rnd">
            <a:solidFill>
              <a:schemeClr val="tx1"/>
            </a:solidFill>
            <a:prstDash val="sysDot"/>
            <a:rou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/>
            <a:r>
              <a:rPr kumimoji="1" lang="zh-CN" altLang="en-US" sz="4800" b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华文行楷" panose="02010800040101010101" pitchFamily="2" charset="-122"/>
              </a:rPr>
              <a:t>思考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1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1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1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11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11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524000" y="0"/>
            <a:ext cx="9144000" cy="1143000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100000">
                <a:srgbClr val="FFFAF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3600" b="1">
              <a:solidFill>
                <a:schemeClr val="tx2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2291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362200" y="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3600" b="1">
              <a:solidFill>
                <a:schemeClr val="tx2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819401" y="1371600"/>
            <a:ext cx="68500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36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浓溶液                 稀溶液</a:t>
            </a:r>
          </a:p>
        </p:txBody>
      </p:sp>
      <p:grpSp>
        <p:nvGrpSpPr>
          <p:cNvPr id="2" name="Group 11"/>
          <p:cNvGrpSpPr/>
          <p:nvPr>
            <p:custDataLst>
              <p:tags r:id="rId4"/>
            </p:custDataLst>
          </p:nvPr>
        </p:nvGrpSpPr>
        <p:grpSpPr>
          <a:xfrm>
            <a:off x="4419600" y="1090613"/>
            <a:ext cx="3657600" cy="519112"/>
            <a:chOff x="1824" y="687"/>
            <a:chExt cx="2304" cy="327"/>
          </a:xfrm>
        </p:grpSpPr>
        <p:sp>
          <p:nvSpPr>
            <p:cNvPr id="12318" name="Line 6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1824" y="1008"/>
              <a:ext cx="230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9" name="Text Box 7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2640" y="687"/>
              <a:ext cx="79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800" b="1">
                  <a:latin typeface="隶书" panose="02010509060101010101" pitchFamily="49" charset="-122"/>
                  <a:ea typeface="隶书" panose="02010509060101010101" pitchFamily="49" charset="-122"/>
                </a:rPr>
                <a:t>加溶剂</a:t>
              </a:r>
            </a:p>
          </p:txBody>
        </p:sp>
      </p:grpSp>
      <p:sp>
        <p:nvSpPr>
          <p:cNvPr id="9224" name="Line 8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H="1">
            <a:off x="4419600" y="1905000"/>
            <a:ext cx="3581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5" name="Text Box 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800600" y="1828801"/>
            <a:ext cx="14351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latin typeface="隶书" panose="02010509060101010101" pitchFamily="49" charset="-122"/>
                <a:ea typeface="隶书" panose="02010509060101010101" pitchFamily="49" charset="-122"/>
              </a:rPr>
              <a:t>加溶质</a:t>
            </a:r>
            <a:r>
              <a:rPr kumimoji="1" lang="en-US" altLang="zh-CN" sz="2800" b="1">
                <a:latin typeface="隶书" panose="02010509060101010101" pitchFamily="49" charset="-122"/>
                <a:ea typeface="隶书" panose="02010509060101010101" pitchFamily="49" charset="-122"/>
              </a:rPr>
              <a:t>;</a:t>
            </a:r>
          </a:p>
        </p:txBody>
      </p:sp>
      <p:sp>
        <p:nvSpPr>
          <p:cNvPr id="9226" name="Text Box 10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324600" y="1852613"/>
            <a:ext cx="16129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latin typeface="隶书" panose="02010509060101010101" pitchFamily="49" charset="-122"/>
                <a:ea typeface="隶书" panose="02010509060101010101" pitchFamily="49" charset="-122"/>
              </a:rPr>
              <a:t>蒸发溶剂</a:t>
            </a:r>
          </a:p>
        </p:txBody>
      </p:sp>
      <p:sp>
        <p:nvSpPr>
          <p:cNvPr id="9228" name="Text Box 1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24114" y="3221038"/>
            <a:ext cx="77692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饱和溶液</a:t>
            </a:r>
            <a:r>
              <a:rPr kumimoji="1" lang="zh-CN" altLang="en-US" sz="36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                </a:t>
            </a:r>
            <a:r>
              <a:rPr kumimoji="1" lang="zh-CN" altLang="en-US" sz="32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不饱和溶液</a:t>
            </a:r>
          </a:p>
        </p:txBody>
      </p:sp>
      <p:grpSp>
        <p:nvGrpSpPr>
          <p:cNvPr id="3" name="Group 14"/>
          <p:cNvGrpSpPr/>
          <p:nvPr>
            <p:custDataLst>
              <p:tags r:id="rId9"/>
            </p:custDataLst>
          </p:nvPr>
        </p:nvGrpSpPr>
        <p:grpSpPr>
          <a:xfrm>
            <a:off x="4656138" y="3068639"/>
            <a:ext cx="3429000" cy="523875"/>
            <a:chOff x="1824" y="687"/>
            <a:chExt cx="2304" cy="321"/>
          </a:xfrm>
        </p:grpSpPr>
        <p:sp>
          <p:nvSpPr>
            <p:cNvPr id="12316" name="Line 15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1824" y="1008"/>
              <a:ext cx="230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7" name="Text Box 16"/>
            <p:cNvSpPr txBox="1"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2640" y="687"/>
              <a:ext cx="844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800" b="1">
                  <a:latin typeface="隶书" panose="02010509060101010101" pitchFamily="49" charset="-122"/>
                  <a:ea typeface="隶书" panose="02010509060101010101" pitchFamily="49" charset="-122"/>
                </a:rPr>
                <a:t>加溶剂</a:t>
              </a:r>
            </a:p>
          </p:txBody>
        </p:sp>
      </p:grpSp>
      <p:sp>
        <p:nvSpPr>
          <p:cNvPr id="9233" name="Text Box 17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014914" y="3068638"/>
            <a:ext cx="8985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升温</a:t>
            </a:r>
          </a:p>
        </p:txBody>
      </p:sp>
      <p:grpSp>
        <p:nvGrpSpPr>
          <p:cNvPr id="4" name="Group 22"/>
          <p:cNvGrpSpPr/>
          <p:nvPr>
            <p:custDataLst>
              <p:tags r:id="rId11"/>
            </p:custDataLst>
          </p:nvPr>
        </p:nvGrpSpPr>
        <p:grpSpPr>
          <a:xfrm>
            <a:off x="4583113" y="3644901"/>
            <a:ext cx="3581400" cy="519113"/>
            <a:chOff x="1922" y="2304"/>
            <a:chExt cx="2256" cy="327"/>
          </a:xfrm>
        </p:grpSpPr>
        <p:sp>
          <p:nvSpPr>
            <p:cNvPr id="12313" name="Line 18"/>
            <p:cNvSpPr>
              <a:spLocks noChangeShapeType="1"/>
            </p:cNvSpPr>
            <p:nvPr>
              <p:custDataLst>
                <p:tags r:id="rId26"/>
              </p:custDataLst>
            </p:nvPr>
          </p:nvSpPr>
          <p:spPr bwMode="auto">
            <a:xfrm flipH="1">
              <a:off x="1922" y="2337"/>
              <a:ext cx="225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4" name="Text Box 19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2304" y="2304"/>
              <a:ext cx="90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800" b="1">
                  <a:latin typeface="隶书" panose="02010509060101010101" pitchFamily="49" charset="-122"/>
                  <a:ea typeface="隶书" panose="02010509060101010101" pitchFamily="49" charset="-122"/>
                </a:rPr>
                <a:t>加溶质</a:t>
              </a:r>
              <a:r>
                <a:rPr kumimoji="1" lang="en-US" altLang="zh-CN" sz="2800" b="1">
                  <a:latin typeface="隶书" panose="02010509060101010101" pitchFamily="49" charset="-122"/>
                  <a:ea typeface="隶书" panose="02010509060101010101" pitchFamily="49" charset="-122"/>
                </a:rPr>
                <a:t>;</a:t>
              </a:r>
            </a:p>
          </p:txBody>
        </p:sp>
        <p:sp>
          <p:nvSpPr>
            <p:cNvPr id="12315" name="Text Box 20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3122" y="2304"/>
              <a:ext cx="101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800" b="1">
                  <a:latin typeface="隶书" panose="02010509060101010101" pitchFamily="49" charset="-122"/>
                  <a:ea typeface="隶书" panose="02010509060101010101" pitchFamily="49" charset="-122"/>
                </a:rPr>
                <a:t>蒸发溶剂</a:t>
              </a:r>
            </a:p>
          </p:txBody>
        </p:sp>
      </p:grpSp>
      <p:sp>
        <p:nvSpPr>
          <p:cNvPr id="9237" name="Text Box 2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005514" y="4083051"/>
            <a:ext cx="8985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降温</a:t>
            </a:r>
          </a:p>
        </p:txBody>
      </p:sp>
      <p:sp>
        <p:nvSpPr>
          <p:cNvPr id="12302" name="Rectangle 25"/>
          <p:cNvSpPr>
            <a:spLocks noGrp="1" noChangeArrowheads="1"/>
          </p:cNvSpPr>
          <p:nvPr>
            <p:ph type="title" idx="4294967295"/>
            <p:custDataLst>
              <p:tags r:id="rId13"/>
            </p:custDataLst>
          </p:nvPr>
        </p:nvSpPr>
        <p:spPr>
          <a:xfrm>
            <a:off x="23622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zh-CN" sz="3600" b="1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3600" b="1">
                <a:latin typeface="黑体" panose="02010600030101010101" pitchFamily="49" charset="-122"/>
                <a:ea typeface="黑体" panose="02010600030101010101" pitchFamily="49" charset="-122"/>
              </a:rPr>
              <a:t>溶液的相互转化</a:t>
            </a:r>
            <a:r>
              <a:rPr lang="en-US" altLang="zh-CN" sz="3600" b="1">
                <a:latin typeface="黑体" panose="02010600030101010101" pitchFamily="49" charset="-122"/>
                <a:ea typeface="黑体" panose="02010600030101010101" pitchFamily="49" charset="-122"/>
              </a:rPr>
              <a:t>:</a:t>
            </a:r>
          </a:p>
        </p:txBody>
      </p:sp>
      <p:sp>
        <p:nvSpPr>
          <p:cNvPr id="9244" name="Text Box 28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208213" y="5021263"/>
            <a:ext cx="8026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饱和石灰水</a:t>
            </a:r>
            <a:r>
              <a:rPr kumimoji="1" lang="zh-CN" altLang="en-US" sz="36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                </a:t>
            </a:r>
            <a:r>
              <a:rPr kumimoji="1" lang="zh-CN" altLang="en-US" sz="28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不饱和石灰水</a:t>
            </a:r>
          </a:p>
        </p:txBody>
      </p:sp>
      <p:grpSp>
        <p:nvGrpSpPr>
          <p:cNvPr id="5" name="Group 29"/>
          <p:cNvGrpSpPr/>
          <p:nvPr>
            <p:custDataLst>
              <p:tags r:id="rId15"/>
            </p:custDataLst>
          </p:nvPr>
        </p:nvGrpSpPr>
        <p:grpSpPr>
          <a:xfrm>
            <a:off x="4418013" y="4868864"/>
            <a:ext cx="3429000" cy="523875"/>
            <a:chOff x="1824" y="687"/>
            <a:chExt cx="2304" cy="321"/>
          </a:xfrm>
        </p:grpSpPr>
        <p:sp>
          <p:nvSpPr>
            <p:cNvPr id="12311" name="Line 30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1824" y="1008"/>
              <a:ext cx="230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2" name="Text Box 31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2640" y="687"/>
              <a:ext cx="844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800" b="1">
                  <a:latin typeface="隶书" panose="02010509060101010101" pitchFamily="49" charset="-122"/>
                  <a:ea typeface="隶书" panose="02010509060101010101" pitchFamily="49" charset="-122"/>
                </a:rPr>
                <a:t>加溶剂</a:t>
              </a:r>
            </a:p>
          </p:txBody>
        </p:sp>
      </p:grpSp>
      <p:sp>
        <p:nvSpPr>
          <p:cNvPr id="9248" name="Text Box 32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799014" y="4868863"/>
            <a:ext cx="8985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降温</a:t>
            </a:r>
          </a:p>
        </p:txBody>
      </p:sp>
      <p:grpSp>
        <p:nvGrpSpPr>
          <p:cNvPr id="6" name="Group 33"/>
          <p:cNvGrpSpPr/>
          <p:nvPr>
            <p:custDataLst>
              <p:tags r:id="rId17"/>
            </p:custDataLst>
          </p:nvPr>
        </p:nvGrpSpPr>
        <p:grpSpPr>
          <a:xfrm>
            <a:off x="4341813" y="5478463"/>
            <a:ext cx="3581400" cy="519112"/>
            <a:chOff x="1922" y="2304"/>
            <a:chExt cx="2256" cy="327"/>
          </a:xfrm>
        </p:grpSpPr>
        <p:sp>
          <p:nvSpPr>
            <p:cNvPr id="12308" name="Line 34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H="1">
              <a:off x="1922" y="2337"/>
              <a:ext cx="225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9" name="Text Box 35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2304" y="2304"/>
              <a:ext cx="90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800" b="1">
                  <a:latin typeface="隶书" panose="02010509060101010101" pitchFamily="49" charset="-122"/>
                  <a:ea typeface="隶书" panose="02010509060101010101" pitchFamily="49" charset="-122"/>
                </a:rPr>
                <a:t>加溶质</a:t>
              </a:r>
              <a:r>
                <a:rPr kumimoji="1" lang="en-US" altLang="zh-CN" sz="2800" b="1">
                  <a:latin typeface="隶书" panose="02010509060101010101" pitchFamily="49" charset="-122"/>
                  <a:ea typeface="隶书" panose="02010509060101010101" pitchFamily="49" charset="-122"/>
                </a:rPr>
                <a:t>;</a:t>
              </a:r>
            </a:p>
          </p:txBody>
        </p:sp>
        <p:sp>
          <p:nvSpPr>
            <p:cNvPr id="12310" name="Text Box 36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122" y="2304"/>
              <a:ext cx="101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800" b="1">
                  <a:latin typeface="隶书" panose="02010509060101010101" pitchFamily="49" charset="-122"/>
                  <a:ea typeface="隶书" panose="02010509060101010101" pitchFamily="49" charset="-122"/>
                </a:rPr>
                <a:t>蒸发溶剂</a:t>
              </a:r>
            </a:p>
          </p:txBody>
        </p:sp>
      </p:grpSp>
      <p:sp>
        <p:nvSpPr>
          <p:cNvPr id="9253" name="Text Box 3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789614" y="5883276"/>
            <a:ext cx="8985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升温</a:t>
            </a:r>
          </a:p>
        </p:txBody>
      </p:sp>
      <p:sp>
        <p:nvSpPr>
          <p:cNvPr id="7" name="Text Box 2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15913" y="6218238"/>
            <a:ext cx="7848600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rPr>
              <a:t>特殊：</a:t>
            </a:r>
            <a:r>
              <a:rPr kumimoji="1"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rPr>
              <a:t>Ca(OH)</a:t>
            </a:r>
            <a:r>
              <a:rPr kumimoji="1"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rPr>
              <a:t>2</a:t>
            </a:r>
            <a:r>
              <a:rPr kumimoji="1"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rPr>
              <a:t>溶解于水时，</a:t>
            </a:r>
            <a:r>
              <a:rPr kumimoji="1"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rPr>
              <a:t>            </a:t>
            </a:r>
          </a:p>
        </p:txBody>
      </p:sp>
      <p:sp>
        <p:nvSpPr>
          <p:cNvPr id="8" name="Text Box 4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188971" y="6246101"/>
            <a:ext cx="8844096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rPr>
              <a:t>            </a:t>
            </a:r>
            <a:r>
              <a:rPr kumimoji="1"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rPr>
              <a:t>温度越高，溶解越少  温度越低，溶解越多。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3" descr="pic_22680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4"/>
          <a:stretch>
            <a:fillRect/>
          </a:stretch>
        </p:blipFill>
        <p:spPr bwMode="auto">
          <a:xfrm>
            <a:off x="1847851" y="1346201"/>
            <a:ext cx="2663825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66564" name="Text Box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133601" y="4010026"/>
            <a:ext cx="20177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600" b="0">
                <a:latin typeface="黑体" panose="02010600030101010101" pitchFamily="49" charset="-122"/>
                <a:ea typeface="黑体" panose="02010600030101010101" pitchFamily="49" charset="-122"/>
              </a:rPr>
              <a:t>硝酸钾晶体</a:t>
            </a:r>
          </a:p>
        </p:txBody>
      </p:sp>
      <p:grpSp>
        <p:nvGrpSpPr>
          <p:cNvPr id="2" name="Group 5"/>
          <p:cNvGrpSpPr/>
          <p:nvPr>
            <p:custDataLst>
              <p:tags r:id="rId3"/>
            </p:custDataLst>
          </p:nvPr>
        </p:nvGrpSpPr>
        <p:grpSpPr>
          <a:xfrm>
            <a:off x="7680326" y="985838"/>
            <a:ext cx="2619375" cy="3471862"/>
            <a:chOff x="3878" y="1570"/>
            <a:chExt cx="1650" cy="2187"/>
          </a:xfrm>
        </p:grpSpPr>
        <p:pic>
          <p:nvPicPr>
            <p:cNvPr id="29709" name="Picture 6" descr="雪花冰晶"/>
            <p:cNvPicPr>
              <a:picLocks noChangeAspect="1" noChangeArrowheads="1"/>
            </p:cNvPicPr>
            <p:nvPr>
              <p:custDataLst>
                <p:tags r:id="rId11"/>
              </p:custDataLst>
            </p:nvPr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878" y="1570"/>
              <a:ext cx="1650" cy="1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10" name="Text Box 7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195" y="3430"/>
              <a:ext cx="113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/>
                <a:t>雪花晶体</a:t>
              </a:r>
            </a:p>
          </p:txBody>
        </p:sp>
      </p:grpSp>
      <p:pic>
        <p:nvPicPr>
          <p:cNvPr id="14342" name="Picture 8" descr="pic_9961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6"/>
          <a:stretch>
            <a:fillRect/>
          </a:stretch>
        </p:blipFill>
        <p:spPr bwMode="auto">
          <a:xfrm>
            <a:off x="5375276" y="554038"/>
            <a:ext cx="2232025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22534" name="Line 9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H="1">
            <a:off x="3648076" y="1635125"/>
            <a:ext cx="2447925" cy="9350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5" name="Oval 10"/>
          <p:cNvSpPr/>
          <p:nvPr>
            <p:custDataLst>
              <p:tags r:id="rId6"/>
            </p:custDataLst>
          </p:nvPr>
        </p:nvSpPr>
        <p:spPr>
          <a:xfrm>
            <a:off x="1919288" y="2381925"/>
            <a:ext cx="259766" cy="519351"/>
          </a:xfrm>
          <a:prstGeom prst="ellipse">
            <a:avLst/>
          </a:prstGeom>
          <a:noFill/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>
            <a:spAutoFit/>
          </a:bodyPr>
          <a:lstStyle/>
          <a:p>
            <a:pPr>
              <a:defRPr/>
            </a:pPr>
            <a:endParaRPr lang="zh-CN" altLang="en-US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22536" name="Line 11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H="1">
            <a:off x="5738814" y="1708150"/>
            <a:ext cx="357187" cy="17145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6572" name="Text Box 1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727576" y="3362326"/>
            <a:ext cx="273526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600" b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冷却热饱和溶液</a:t>
            </a:r>
          </a:p>
        </p:txBody>
      </p:sp>
      <p:sp>
        <p:nvSpPr>
          <p:cNvPr id="63490" name="Text Box 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919289" y="4714876"/>
            <a:ext cx="83518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00" b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【</a:t>
            </a:r>
            <a:r>
              <a:rPr lang="zh-CN" altLang="en-US" sz="2600" b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晶体</a:t>
            </a:r>
            <a:r>
              <a:rPr lang="en-US" altLang="zh-CN" sz="2600" b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】</a:t>
            </a:r>
            <a:r>
              <a:rPr lang="zh-CN" altLang="en-US" sz="2600" b="0">
                <a:latin typeface="黑体" panose="02010600030101010101" pitchFamily="49" charset="-122"/>
                <a:ea typeface="黑体" panose="02010600030101010101" pitchFamily="49" charset="-122"/>
              </a:rPr>
              <a:t>具有规则几何外形的固体即为晶体。</a:t>
            </a:r>
          </a:p>
        </p:txBody>
      </p:sp>
      <p:sp>
        <p:nvSpPr>
          <p:cNvPr id="63501" name="Text Box 13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936750" y="5283200"/>
            <a:ext cx="8351838" cy="1023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28750" indent="-1428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2600" b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【</a:t>
            </a:r>
            <a:r>
              <a:rPr lang="zh-CN" altLang="en-US" sz="2600" b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结晶</a:t>
            </a:r>
            <a:r>
              <a:rPr lang="en-US" altLang="zh-CN" sz="2600" b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】</a:t>
            </a:r>
            <a:r>
              <a:rPr lang="zh-CN" altLang="en-US" sz="2600" b="0">
                <a:latin typeface="黑体" panose="02010600030101010101" pitchFamily="49" charset="-122"/>
                <a:ea typeface="黑体" panose="02010600030101010101" pitchFamily="49" charset="-122"/>
              </a:rPr>
              <a:t>溶解在溶液里的溶质以晶体的形式析出，叫做结晶。</a:t>
            </a:r>
          </a:p>
        </p:txBody>
      </p:sp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65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63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47663" y="38101"/>
            <a:ext cx="9144000" cy="1143000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100000">
                <a:srgbClr val="FFFAF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50000"/>
              </a:spcBef>
              <a:defRPr/>
            </a:pPr>
            <a:endParaRPr kumimoji="1" lang="zh-CN" altLang="en-US" sz="3200">
              <a:solidFill>
                <a:srgbClr val="13110F"/>
              </a:solidFill>
              <a:latin typeface="+mj-ea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139332" y="3293475"/>
            <a:ext cx="5464175" cy="1852612"/>
          </a:xfrm>
        </p:spPr>
        <p:txBody>
          <a:bodyPr>
            <a:normAutofit lnSpcReduction="10000"/>
          </a:bodyPr>
          <a:lstStyle/>
          <a:p>
            <a:pPr marL="365760" indent="-255905">
              <a:lnSpc>
                <a:spcPct val="150000"/>
              </a:lnSpc>
              <a:spcBef>
                <a:spcPts val="25"/>
              </a:spcBef>
              <a:buNone/>
              <a:defRPr/>
            </a:pPr>
            <a:r>
              <a:rPr lang="zh-CN" altLang="en-US" sz="2600">
                <a:solidFill>
                  <a:srgbClr val="0000FF"/>
                </a:solidFill>
                <a:latin typeface="黑体" panose="02010600030101010101" pitchFamily="49" charset="-122"/>
              </a:rPr>
              <a:t>（</a:t>
            </a:r>
            <a:r>
              <a:rPr lang="en-US" altLang="zh-CN" sz="2600">
                <a:solidFill>
                  <a:srgbClr val="0000FF"/>
                </a:solidFill>
                <a:latin typeface="黑体" panose="02010600030101010101" pitchFamily="49" charset="-122"/>
              </a:rPr>
              <a:t>2</a:t>
            </a:r>
            <a:r>
              <a:rPr lang="zh-CN" altLang="en-US" sz="2600">
                <a:solidFill>
                  <a:srgbClr val="0000FF"/>
                </a:solidFill>
                <a:latin typeface="黑体" panose="02010600030101010101" pitchFamily="49" charset="-122"/>
              </a:rPr>
              <a:t>）蒸发溶剂</a:t>
            </a:r>
          </a:p>
          <a:p>
            <a:pPr marL="365760" indent="-255905">
              <a:lnSpc>
                <a:spcPct val="150000"/>
              </a:lnSpc>
              <a:spcBef>
                <a:spcPts val="25"/>
              </a:spcBef>
              <a:buNone/>
              <a:defRPr/>
            </a:pPr>
            <a:r>
              <a:rPr lang="zh-CN" altLang="en-US" sz="2600">
                <a:latin typeface="黑体" panose="02010600030101010101" pitchFamily="49" charset="-122"/>
              </a:rPr>
              <a:t>（适用于溶解能力受温度影响较小的物质）</a:t>
            </a:r>
          </a:p>
        </p:txBody>
      </p:sp>
      <p:sp>
        <p:nvSpPr>
          <p:cNvPr id="13314" name="Rectangle 2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008062" y="194469"/>
            <a:ext cx="2543175" cy="677862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zh-CN" altLang="en-US" sz="3600" b="1" noProof="1">
                <a:latin typeface="黑体" panose="02010600030101010101" pitchFamily="49" charset="-122"/>
                <a:ea typeface="黑体" panose="02010600030101010101" pitchFamily="49" charset="-122"/>
              </a:rPr>
              <a:t>晶体的获得</a:t>
            </a:r>
          </a:p>
        </p:txBody>
      </p:sp>
      <p:sp>
        <p:nvSpPr>
          <p:cNvPr id="13316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41802" y="1162220"/>
            <a:ext cx="4500563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ts val="25"/>
              </a:spcBef>
            </a:pPr>
            <a:r>
              <a:rPr lang="zh-CN" altLang="en-US" sz="2600" b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（</a:t>
            </a:r>
            <a:r>
              <a:rPr lang="en-US" altLang="zh-CN" sz="2600" b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</a:t>
            </a:r>
            <a:r>
              <a:rPr lang="zh-CN" altLang="en-US" sz="2600" b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）降温结晶</a:t>
            </a:r>
          </a:p>
          <a:p>
            <a:pPr>
              <a:lnSpc>
                <a:spcPct val="150000"/>
              </a:lnSpc>
              <a:spcBef>
                <a:spcPts val="25"/>
              </a:spcBef>
            </a:pPr>
            <a:r>
              <a:rPr lang="zh-CN" altLang="en-US" sz="2600" b="0">
                <a:latin typeface="黑体" panose="02010600030101010101" pitchFamily="49" charset="-122"/>
                <a:ea typeface="黑体" panose="02010600030101010101" pitchFamily="49" charset="-122"/>
              </a:rPr>
              <a:t>（适用于溶解能力随温度的下降明显下降的物质）</a:t>
            </a:r>
          </a:p>
        </p:txBody>
      </p:sp>
      <p:pic>
        <p:nvPicPr>
          <p:cNvPr id="804869" name="Picture 5" descr="pic_2128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62975" y="1233489"/>
            <a:ext cx="2838450" cy="189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9"/>
          <p:cNvGrpSpPr/>
          <p:nvPr>
            <p:custDataLst>
              <p:tags r:id="rId6"/>
            </p:custDataLst>
          </p:nvPr>
        </p:nvGrpSpPr>
        <p:grpSpPr>
          <a:xfrm>
            <a:off x="8315325" y="3799088"/>
            <a:ext cx="3333750" cy="2495550"/>
            <a:chOff x="3660" y="2387"/>
            <a:chExt cx="2100" cy="1572"/>
          </a:xfrm>
        </p:grpSpPr>
        <p:pic>
          <p:nvPicPr>
            <p:cNvPr id="31753" name="Picture 7" descr="u=1191948870,1858466735&amp;fm=23&amp;gp=0"/>
            <p:cNvPicPr>
              <a:picLocks noChangeAspect="1" noChangeArrowheads="1"/>
            </p:cNvPicPr>
            <p:nvPr>
              <p:custDataLst>
                <p:tags r:id="rId11"/>
              </p:custDataLst>
            </p:nvPr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660" y="2387"/>
              <a:ext cx="2100" cy="1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4" name="Text Box 8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3696" y="3702"/>
              <a:ext cx="77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1600" b="0">
                  <a:latin typeface="黑体" panose="02010600030101010101" pitchFamily="49" charset="-122"/>
                  <a:ea typeface="黑体" panose="02010600030101010101" pitchFamily="49" charset="-122"/>
                </a:rPr>
                <a:t>硫酸铜晶体</a:t>
              </a:r>
            </a:p>
          </p:txBody>
        </p:sp>
      </p:grpSp>
      <p:sp>
        <p:nvSpPr>
          <p:cNvPr id="10" name="TextBox 9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88884" y="5212551"/>
            <a:ext cx="533191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/>
              <a:t>1.</a:t>
            </a:r>
            <a:r>
              <a:rPr lang="zh-CN" altLang="en-US" sz="2400"/>
              <a:t>运动出汗后，衣服上出现白色斑迹</a:t>
            </a:r>
            <a:endParaRPr lang="en-US" altLang="zh-CN" sz="2400"/>
          </a:p>
          <a:p>
            <a:pPr eaLnBrk="1" hangingPunct="1"/>
            <a:r>
              <a:rPr lang="en-US" altLang="zh-CN" sz="2400"/>
              <a:t>2.</a:t>
            </a:r>
            <a:r>
              <a:rPr lang="zh-CN" altLang="en-US" sz="2400"/>
              <a:t>盛有菜汤的锅里出现白色斑</a:t>
            </a:r>
            <a:r>
              <a:rPr lang="zh-CN" altLang="en-US"/>
              <a:t>迹</a:t>
            </a: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4649412" y="1452782"/>
            <a:ext cx="400651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50000"/>
              </a:spcBef>
              <a:defRPr/>
            </a:pPr>
            <a:r>
              <a:rPr kumimoji="1" lang="zh-CN" altLang="en-US" sz="2800">
                <a:solidFill>
                  <a:srgbClr val="13110F"/>
                </a:solidFill>
                <a:latin typeface="+mj-ea"/>
                <a:ea typeface="+mj-ea"/>
              </a:rPr>
              <a:t>热的溶液冷却后，已溶解在溶液中的溶质从溶液中以晶体的形式析出，这一过程叫做冷却结晶。</a:t>
            </a:r>
            <a:endParaRPr kumimoji="1" lang="en-US" altLang="zh-CN" sz="2800">
              <a:solidFill>
                <a:srgbClr val="13110F"/>
              </a:solidFill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5394818" y="3324506"/>
            <a:ext cx="276896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50000"/>
              </a:spcBef>
              <a:defRPr/>
            </a:pPr>
            <a:r>
              <a:rPr kumimoji="1" lang="zh-CN" altLang="en-US" sz="2800">
                <a:solidFill>
                  <a:srgbClr val="13110F"/>
                </a:solidFill>
                <a:latin typeface="+mj-ea"/>
                <a:ea typeface="+mj-ea"/>
              </a:rPr>
              <a:t>加热蒸发溶液，溶质从溶液中以晶体的形式析出，这一过程叫做蒸发结晶。</a:t>
            </a:r>
            <a:endParaRPr kumimoji="1" lang="en-US" altLang="zh-CN" sz="2800">
              <a:solidFill>
                <a:srgbClr val="13110F"/>
              </a:solidFill>
              <a:latin typeface="+mj-ea"/>
              <a:ea typeface="+mj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437465" y="6201866"/>
            <a:ext cx="62275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50000"/>
              </a:spcBef>
              <a:defRPr/>
            </a:pPr>
            <a:r>
              <a:rPr kumimoji="1" lang="zh-CN" altLang="en-US" sz="3200">
                <a:solidFill>
                  <a:srgbClr val="13110F"/>
                </a:solidFill>
                <a:latin typeface="+mj-ea"/>
              </a:rPr>
              <a:t>结晶后所得到的溶液是</a:t>
            </a:r>
            <a:r>
              <a:rPr kumimoji="1" lang="zh-CN" altLang="en-US" sz="3200">
                <a:solidFill>
                  <a:srgbClr val="FF0000"/>
                </a:solidFill>
                <a:latin typeface="+mj-ea"/>
              </a:rPr>
              <a:t>饱和溶液</a:t>
            </a:r>
            <a:r>
              <a:rPr kumimoji="1" lang="zh-CN" altLang="en-US" sz="1800">
                <a:solidFill>
                  <a:srgbClr val="13110F"/>
                </a:solidFill>
                <a:latin typeface="+mj-ea"/>
              </a:rPr>
              <a:t>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04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04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1" uiExpand="1" build="p"/>
      <p:bldP spid="13316" grpId="1"/>
      <p:bldP spid="10" grpId="1"/>
      <p:bldP spid="5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919289" y="765176"/>
            <a:ext cx="1081087" cy="492125"/>
          </a:xfrm>
          <a:prstGeom prst="rect">
            <a:avLst/>
          </a:prstGeom>
          <a:solidFill>
            <a:srgbClr val="D6F5F5"/>
          </a:solidFill>
          <a:ln w="9525">
            <a:solidFill>
              <a:srgbClr val="0066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00" b="0">
                <a:latin typeface="黑体" panose="02010600030101010101" pitchFamily="49" charset="-122"/>
                <a:ea typeface="黑体" panose="02010600030101010101" pitchFamily="49" charset="-122"/>
              </a:rPr>
              <a:t>海水</a:t>
            </a:r>
          </a:p>
        </p:txBody>
      </p:sp>
      <p:sp>
        <p:nvSpPr>
          <p:cNvPr id="64515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792538" y="765176"/>
            <a:ext cx="1439862" cy="492125"/>
          </a:xfrm>
          <a:prstGeom prst="rect">
            <a:avLst/>
          </a:prstGeom>
          <a:solidFill>
            <a:srgbClr val="D6F5F5"/>
          </a:solidFill>
          <a:ln w="9525">
            <a:solidFill>
              <a:srgbClr val="0066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00" b="0">
                <a:latin typeface="黑体" panose="02010600030101010101" pitchFamily="49" charset="-122"/>
                <a:ea typeface="黑体" panose="02010600030101010101" pitchFamily="49" charset="-122"/>
              </a:rPr>
              <a:t>贮水池</a:t>
            </a:r>
          </a:p>
        </p:txBody>
      </p:sp>
      <p:sp>
        <p:nvSpPr>
          <p:cNvPr id="64516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951538" y="765176"/>
            <a:ext cx="1441450" cy="492125"/>
          </a:xfrm>
          <a:prstGeom prst="rect">
            <a:avLst/>
          </a:prstGeom>
          <a:solidFill>
            <a:srgbClr val="D6F5F5"/>
          </a:solidFill>
          <a:ln w="9525">
            <a:solidFill>
              <a:srgbClr val="0066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00" b="0">
                <a:latin typeface="黑体" panose="02010600030101010101" pitchFamily="49" charset="-122"/>
                <a:ea typeface="黑体" panose="02010600030101010101" pitchFamily="49" charset="-122"/>
              </a:rPr>
              <a:t>蒸发池</a:t>
            </a:r>
          </a:p>
        </p:txBody>
      </p:sp>
      <p:sp>
        <p:nvSpPr>
          <p:cNvPr id="64517" name="Text Box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951538" y="3259139"/>
            <a:ext cx="1441450" cy="492125"/>
          </a:xfrm>
          <a:prstGeom prst="rect">
            <a:avLst/>
          </a:prstGeom>
          <a:solidFill>
            <a:srgbClr val="D6F5F5"/>
          </a:solidFill>
          <a:ln w="9525">
            <a:solidFill>
              <a:srgbClr val="0066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00" b="0">
                <a:latin typeface="黑体" panose="02010600030101010101" pitchFamily="49" charset="-122"/>
                <a:ea typeface="黑体" panose="02010600030101010101" pitchFamily="49" charset="-122"/>
              </a:rPr>
              <a:t>结晶池</a:t>
            </a:r>
          </a:p>
        </p:txBody>
      </p:sp>
      <p:sp>
        <p:nvSpPr>
          <p:cNvPr id="64518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151314" y="2543176"/>
            <a:ext cx="1081087" cy="492125"/>
          </a:xfrm>
          <a:prstGeom prst="rect">
            <a:avLst/>
          </a:prstGeom>
          <a:solidFill>
            <a:srgbClr val="D6F5F5"/>
          </a:solidFill>
          <a:ln w="9525">
            <a:solidFill>
              <a:srgbClr val="0066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00" b="0">
                <a:latin typeface="黑体" panose="02010600030101010101" pitchFamily="49" charset="-122"/>
                <a:ea typeface="黑体" panose="02010600030101010101" pitchFamily="49" charset="-122"/>
              </a:rPr>
              <a:t>粗盐</a:t>
            </a:r>
          </a:p>
        </p:txBody>
      </p:sp>
      <p:sp>
        <p:nvSpPr>
          <p:cNvPr id="64519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079875" y="4127501"/>
            <a:ext cx="1079500" cy="492125"/>
          </a:xfrm>
          <a:prstGeom prst="rect">
            <a:avLst/>
          </a:prstGeom>
          <a:solidFill>
            <a:srgbClr val="D6F5F5"/>
          </a:solidFill>
          <a:ln w="9525">
            <a:solidFill>
              <a:srgbClr val="0066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00" b="0">
                <a:latin typeface="黑体" panose="02010600030101010101" pitchFamily="49" charset="-122"/>
                <a:ea typeface="黑体" panose="02010600030101010101" pitchFamily="49" charset="-122"/>
              </a:rPr>
              <a:t>母液</a:t>
            </a:r>
          </a:p>
        </p:txBody>
      </p:sp>
      <p:sp>
        <p:nvSpPr>
          <p:cNvPr id="64520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924051" y="2586039"/>
            <a:ext cx="1439863" cy="492125"/>
          </a:xfrm>
          <a:prstGeom prst="rect">
            <a:avLst/>
          </a:prstGeom>
          <a:solidFill>
            <a:srgbClr val="D6F5F5"/>
          </a:solidFill>
          <a:ln w="9525">
            <a:solidFill>
              <a:srgbClr val="0066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00" b="0">
                <a:latin typeface="黑体" panose="02010600030101010101" pitchFamily="49" charset="-122"/>
                <a:ea typeface="黑体" panose="02010600030101010101" pitchFamily="49" charset="-122"/>
              </a:rPr>
              <a:t>氯化钠</a:t>
            </a:r>
          </a:p>
        </p:txBody>
      </p:sp>
      <p:sp>
        <p:nvSpPr>
          <p:cNvPr id="64521" name="Text Box 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063751" y="3911601"/>
            <a:ext cx="1439863" cy="892175"/>
          </a:xfrm>
          <a:prstGeom prst="rect">
            <a:avLst/>
          </a:prstGeom>
          <a:solidFill>
            <a:srgbClr val="D6F5F5"/>
          </a:solidFill>
          <a:ln w="9525">
            <a:solidFill>
              <a:srgbClr val="0066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00" b="0">
                <a:latin typeface="黑体" panose="02010600030101010101" pitchFamily="49" charset="-122"/>
                <a:ea typeface="黑体" panose="02010600030101010101" pitchFamily="49" charset="-122"/>
              </a:rPr>
              <a:t>多种化工原料</a:t>
            </a:r>
          </a:p>
        </p:txBody>
      </p:sp>
      <p:sp>
        <p:nvSpPr>
          <p:cNvPr id="64522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3043238" y="1060450"/>
            <a:ext cx="71596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523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5245101" y="1050925"/>
            <a:ext cx="612775" cy="15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524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6600826" y="1319213"/>
            <a:ext cx="17463" cy="17827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525" name="Line 13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H="1" flipV="1">
            <a:off x="5197475" y="3082925"/>
            <a:ext cx="681038" cy="4714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526" name="Line 14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H="1">
            <a:off x="5162550" y="3546475"/>
            <a:ext cx="723900" cy="7254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527" name="Line 15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flipH="1">
            <a:off x="3360739" y="2903539"/>
            <a:ext cx="708025" cy="15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528" name="Line 16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H="1">
            <a:off x="3533775" y="4445000"/>
            <a:ext cx="45878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6400" name="Picture 17" descr="pic_49778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24"/>
          <a:stretch>
            <a:fillRect/>
          </a:stretch>
        </p:blipFill>
        <p:spPr bwMode="auto">
          <a:xfrm>
            <a:off x="7608889" y="1628776"/>
            <a:ext cx="2771775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16401" name="Picture 18" descr="pic_21368"/>
          <p:cNvPicPr>
            <a:picLocks noChangeAspect="1" noChangeArrowheads="1"/>
          </p:cNvPicPr>
          <p:nvPr>
            <p:custDataLst>
              <p:tags r:id="rId17"/>
            </p:custDataLst>
          </p:nvPr>
        </p:nvPicPr>
        <p:blipFill>
          <a:blip r:embed="rId25"/>
          <a:stretch>
            <a:fillRect/>
          </a:stretch>
        </p:blipFill>
        <p:spPr bwMode="auto">
          <a:xfrm>
            <a:off x="7608888" y="4149726"/>
            <a:ext cx="2735262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32787" name="Text Box 19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888163" y="260351"/>
            <a:ext cx="33131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600" b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从海水中提取食盐</a:t>
            </a:r>
          </a:p>
        </p:txBody>
      </p:sp>
      <p:sp>
        <p:nvSpPr>
          <p:cNvPr id="32788" name="Text Box 20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724900" y="3429001"/>
            <a:ext cx="172878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600" b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蒸发溶剂</a:t>
            </a:r>
          </a:p>
        </p:txBody>
      </p:sp>
      <p:sp>
        <p:nvSpPr>
          <p:cNvPr id="32789" name="Oval 21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248525" y="2031673"/>
            <a:ext cx="259766" cy="56263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Times New Roman" panose="02020603050405020304" pitchFamily="18" charset="0"/>
            </a:endParaRPr>
          </a:p>
        </p:txBody>
      </p:sp>
      <p:sp>
        <p:nvSpPr>
          <p:cNvPr id="32790" name="Line 22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8688389" y="2852738"/>
            <a:ext cx="407987" cy="5762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Rectangle 5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703388" y="5229225"/>
            <a:ext cx="5791200" cy="1111250"/>
          </a:xfrm>
          <a:prstGeom prst="rect">
            <a:avLst/>
          </a:prstGeom>
          <a:solidFill>
            <a:schemeClr val="accent1"/>
          </a:solidFill>
          <a:ln w="44450">
            <a:solidFill>
              <a:srgbClr val="FF0000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rPr>
              <a:t>有晶体析出后的溶液叫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rPr>
              <a:t>母液</a:t>
            </a:r>
            <a:r>
              <a:rPr lang="zh-CN" altLang="en-US" sz="320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rPr>
              <a:t>，它一定是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rPr>
              <a:t>饱和</a:t>
            </a:r>
            <a:r>
              <a:rPr lang="zh-CN" altLang="en-US" sz="320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rPr>
              <a:t>溶液。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4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4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4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4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752600" y="1219201"/>
            <a:ext cx="89154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3200" b="1">
                <a:latin typeface="黑体" panose="02010600030101010101" pitchFamily="49" charset="-122"/>
                <a:ea typeface="黑体" panose="02010600030101010101" pitchFamily="49" charset="-122"/>
              </a:rPr>
              <a:t>一定温度下</a:t>
            </a:r>
            <a:r>
              <a:rPr kumimoji="1" lang="en-US" altLang="zh-CN" sz="3200" b="1">
                <a:latin typeface="黑体" panose="02010600030101010101" pitchFamily="49" charset="-122"/>
                <a:ea typeface="黑体" panose="02010600030101010101" pitchFamily="49" charset="-122"/>
              </a:rPr>
              <a:t>,</a:t>
            </a:r>
            <a:r>
              <a:rPr kumimoji="1" lang="zh-CN" altLang="en-US" sz="3200" b="1">
                <a:latin typeface="黑体" panose="02010600030101010101" pitchFamily="49" charset="-122"/>
                <a:ea typeface="黑体" panose="02010600030101010101" pitchFamily="49" charset="-122"/>
              </a:rPr>
              <a:t>从</a:t>
            </a:r>
            <a:r>
              <a:rPr kumimoji="1" lang="en-US" altLang="zh-CN" sz="3200" b="1">
                <a:latin typeface="黑体" panose="02010600030101010101" pitchFamily="49" charset="-122"/>
                <a:ea typeface="黑体" panose="02010600030101010101" pitchFamily="49" charset="-122"/>
              </a:rPr>
              <a:t>500</a:t>
            </a:r>
            <a:r>
              <a:rPr kumimoji="1" lang="zh-CN" altLang="en-US" sz="3200" b="1">
                <a:latin typeface="黑体" panose="02010600030101010101" pitchFamily="49" charset="-122"/>
                <a:ea typeface="黑体" panose="02010600030101010101" pitchFamily="49" charset="-122"/>
              </a:rPr>
              <a:t>克的饱和溶液中倒出</a:t>
            </a:r>
            <a:r>
              <a:rPr kumimoji="1" lang="en-US" altLang="zh-CN" sz="3200" b="1">
                <a:latin typeface="黑体" panose="02010600030101010101" pitchFamily="49" charset="-122"/>
                <a:ea typeface="黑体" panose="02010600030101010101" pitchFamily="49" charset="-122"/>
              </a:rPr>
              <a:t>100</a:t>
            </a:r>
            <a:r>
              <a:rPr kumimoji="1" lang="zh-CN" altLang="en-US" sz="3200" b="1">
                <a:latin typeface="黑体" panose="02010600030101010101" pitchFamily="49" charset="-122"/>
                <a:ea typeface="黑体" panose="02010600030101010101" pitchFamily="49" charset="-122"/>
              </a:rPr>
              <a:t>克</a:t>
            </a:r>
          </a:p>
          <a:p>
            <a:pPr eaLnBrk="1" hangingPunct="1"/>
            <a:r>
              <a:rPr kumimoji="1" lang="zh-CN" altLang="en-US" sz="3200" b="1">
                <a:latin typeface="黑体" panose="02010600030101010101" pitchFamily="49" charset="-122"/>
                <a:ea typeface="黑体" panose="02010600030101010101" pitchFamily="49" charset="-122"/>
              </a:rPr>
              <a:t>溶液</a:t>
            </a:r>
            <a:r>
              <a:rPr kumimoji="1" lang="en-US" altLang="zh-CN" sz="3200" b="1">
                <a:latin typeface="黑体" panose="02010600030101010101" pitchFamily="49" charset="-122"/>
                <a:ea typeface="黑体" panose="02010600030101010101" pitchFamily="49" charset="-122"/>
              </a:rPr>
              <a:t>,</a:t>
            </a:r>
            <a:r>
              <a:rPr kumimoji="1" lang="zh-CN" altLang="en-US" sz="3200" b="1">
                <a:latin typeface="黑体" panose="02010600030101010101" pitchFamily="49" charset="-122"/>
                <a:ea typeface="黑体" panose="02010600030101010101" pitchFamily="49" charset="-122"/>
              </a:rPr>
              <a:t>剩余的溶液里</a:t>
            </a:r>
            <a:r>
              <a:rPr kumimoji="1" lang="en-US" altLang="zh-CN" sz="3200" b="1">
                <a:latin typeface="黑体" panose="02010600030101010101" pitchFamily="49" charset="-122"/>
                <a:ea typeface="黑体" panose="02010600030101010101" pitchFamily="49" charset="-122"/>
              </a:rPr>
              <a:t>,</a:t>
            </a:r>
            <a:r>
              <a:rPr kumimoji="1" lang="zh-CN" altLang="en-US" sz="3200" b="1">
                <a:latin typeface="黑体" panose="02010600030101010101" pitchFamily="49" charset="-122"/>
                <a:ea typeface="黑体" panose="02010600030101010101" pitchFamily="49" charset="-122"/>
              </a:rPr>
              <a:t>下列数值比原溶液减少的是①溶质的质量</a:t>
            </a:r>
            <a:r>
              <a:rPr kumimoji="1" lang="en-US" altLang="zh-CN" sz="3200" b="1">
                <a:latin typeface="黑体" panose="02010600030101010101" pitchFamily="49" charset="-122"/>
                <a:ea typeface="黑体" panose="02010600030101010101" pitchFamily="49" charset="-122"/>
              </a:rPr>
              <a:t>;             ②</a:t>
            </a:r>
            <a:r>
              <a:rPr kumimoji="1" lang="zh-CN" altLang="en-US" sz="3200" b="1">
                <a:latin typeface="黑体" panose="02010600030101010101" pitchFamily="49" charset="-122"/>
                <a:ea typeface="黑体" panose="02010600030101010101" pitchFamily="49" charset="-122"/>
              </a:rPr>
              <a:t>溶剂的质量</a:t>
            </a:r>
            <a:r>
              <a:rPr kumimoji="1" lang="en-US" altLang="zh-CN" sz="3200" b="1">
                <a:latin typeface="黑体" panose="02010600030101010101" pitchFamily="49" charset="-122"/>
                <a:ea typeface="黑体" panose="02010600030101010101" pitchFamily="49" charset="-122"/>
              </a:rPr>
              <a:t>;</a:t>
            </a:r>
          </a:p>
          <a:p>
            <a:pPr eaLnBrk="1" hangingPunct="1"/>
            <a:r>
              <a:rPr kumimoji="1" lang="en-US" altLang="zh-CN" sz="3200" b="1">
                <a:latin typeface="黑体" panose="02010600030101010101" pitchFamily="49" charset="-122"/>
                <a:ea typeface="黑体" panose="02010600030101010101" pitchFamily="49" charset="-122"/>
              </a:rPr>
              <a:t>  ③</a:t>
            </a:r>
            <a:r>
              <a:rPr kumimoji="1" lang="zh-CN" altLang="en-US" sz="3200" b="1">
                <a:latin typeface="黑体" panose="02010600030101010101" pitchFamily="49" charset="-122"/>
                <a:ea typeface="黑体" panose="02010600030101010101" pitchFamily="49" charset="-122"/>
              </a:rPr>
              <a:t>溶液的密度</a:t>
            </a:r>
            <a:r>
              <a:rPr kumimoji="1" lang="en-US" altLang="zh-CN" sz="3200" b="1">
                <a:latin typeface="黑体" panose="02010600030101010101" pitchFamily="49" charset="-122"/>
                <a:ea typeface="黑体" panose="02010600030101010101" pitchFamily="49" charset="-122"/>
              </a:rPr>
              <a:t>;             ④</a:t>
            </a:r>
            <a:r>
              <a:rPr kumimoji="1" lang="zh-CN" altLang="en-US" sz="3200" b="1">
                <a:latin typeface="黑体" panose="02010600030101010101" pitchFamily="49" charset="-122"/>
                <a:ea typeface="黑体" panose="02010600030101010101" pitchFamily="49" charset="-122"/>
              </a:rPr>
              <a:t>溶液的质量</a:t>
            </a:r>
            <a:r>
              <a:rPr kumimoji="1" lang="en-US" altLang="zh-CN" sz="3200" b="1">
                <a:latin typeface="黑体" panose="02010600030101010101" pitchFamily="49" charset="-122"/>
                <a:ea typeface="黑体" panose="02010600030101010101" pitchFamily="49" charset="-122"/>
              </a:rPr>
              <a:t>;</a:t>
            </a:r>
          </a:p>
          <a:p>
            <a:pPr eaLnBrk="1" hangingPunct="1"/>
            <a:r>
              <a:rPr kumimoji="1" lang="en-US" altLang="zh-CN" sz="3200" b="1">
                <a:latin typeface="黑体" panose="02010600030101010101" pitchFamily="49" charset="-122"/>
                <a:ea typeface="黑体" panose="02010600030101010101" pitchFamily="49" charset="-122"/>
              </a:rPr>
              <a:t>  ⑤</a:t>
            </a:r>
            <a:r>
              <a:rPr kumimoji="1" lang="zh-CN" altLang="en-US" sz="3200" b="1">
                <a:latin typeface="黑体" panose="02010600030101010101" pitchFamily="49" charset="-122"/>
                <a:ea typeface="黑体" panose="02010600030101010101" pitchFamily="49" charset="-122"/>
              </a:rPr>
              <a:t>溶质的质量分数</a:t>
            </a:r>
            <a:r>
              <a:rPr kumimoji="1" lang="en-US" altLang="zh-CN" sz="3200" b="1">
                <a:latin typeface="黑体" panose="02010600030101010101" pitchFamily="49" charset="-122"/>
                <a:ea typeface="黑体" panose="02010600030101010101" pitchFamily="49" charset="-122"/>
              </a:rPr>
              <a:t>(</a:t>
            </a:r>
            <a:r>
              <a:rPr kumimoji="1" lang="zh-CN" altLang="en-US" sz="3200" b="1">
                <a:latin typeface="黑体" panose="02010600030101010101" pitchFamily="49" charset="-122"/>
                <a:ea typeface="黑体" panose="02010600030101010101" pitchFamily="49" charset="-122"/>
              </a:rPr>
              <a:t>即</a:t>
            </a:r>
            <a:r>
              <a:rPr kumimoji="1" lang="en-US" altLang="zh-CN" sz="3200" b="1">
                <a:latin typeface="黑体" panose="02010600030101010101" pitchFamily="49" charset="-122"/>
                <a:ea typeface="黑体" panose="02010600030101010101" pitchFamily="49" charset="-122"/>
              </a:rPr>
              <a:t>:</a:t>
            </a:r>
            <a:r>
              <a:rPr kumimoji="1" lang="zh-CN" altLang="en-US" sz="3200" b="1">
                <a:latin typeface="黑体" panose="02010600030101010101" pitchFamily="49" charset="-122"/>
                <a:ea typeface="黑体" panose="02010600030101010101" pitchFamily="49" charset="-122"/>
              </a:rPr>
              <a:t>浓度</a:t>
            </a:r>
            <a:r>
              <a:rPr kumimoji="1" lang="en-US" altLang="zh-CN" sz="3200" b="1">
                <a:latin typeface="黑体" panose="02010600030101010101" pitchFamily="49" charset="-122"/>
                <a:ea typeface="黑体" panose="02010600030101010101" pitchFamily="49" charset="-122"/>
              </a:rPr>
              <a:t>);</a:t>
            </a:r>
          </a:p>
          <a:p>
            <a:pPr eaLnBrk="1" hangingPunct="1"/>
            <a:endParaRPr kumimoji="1" lang="en-US" altLang="zh-CN" sz="3200" b="1"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eaLnBrk="1" hangingPunct="1">
              <a:buFontTx/>
              <a:buAutoNum type="alphaUcPeriod"/>
            </a:pPr>
            <a:r>
              <a:rPr kumimoji="1" lang="en-US" altLang="zh-CN" sz="3200" b="1">
                <a:latin typeface="黑体" panose="02010600030101010101" pitchFamily="49" charset="-122"/>
                <a:ea typeface="黑体" panose="02010600030101010101" pitchFamily="49" charset="-122"/>
              </a:rPr>
              <a:t> ①②③④        B. ②③④⑤</a:t>
            </a:r>
          </a:p>
          <a:p>
            <a:pPr eaLnBrk="1" hangingPunct="1"/>
            <a:r>
              <a:rPr kumimoji="1" lang="en-US" altLang="zh-CN" sz="3200" b="1">
                <a:latin typeface="黑体" panose="02010600030101010101" pitchFamily="49" charset="-122"/>
                <a:ea typeface="黑体" panose="02010600030101010101" pitchFamily="49" charset="-122"/>
              </a:rPr>
              <a:t>C  ①② ④.        D.①②③④⑤</a:t>
            </a:r>
          </a:p>
        </p:txBody>
      </p:sp>
      <p:sp>
        <p:nvSpPr>
          <p:cNvPr id="14339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24000" y="0"/>
            <a:ext cx="9144000" cy="1143000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100000">
                <a:srgbClr val="FFFAF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3600" b="1">
              <a:solidFill>
                <a:schemeClr val="tx2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4340" name="Text Box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257801" y="204789"/>
            <a:ext cx="17113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40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讨    论</a:t>
            </a:r>
          </a:p>
        </p:txBody>
      </p:sp>
      <p:sp>
        <p:nvSpPr>
          <p:cNvPr id="15366" name="Oval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828800" y="5334000"/>
            <a:ext cx="22860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bg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524000" y="0"/>
            <a:ext cx="9144000" cy="1143000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100000">
                <a:srgbClr val="FFFAF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3600" b="1">
              <a:solidFill>
                <a:schemeClr val="tx2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5363" name="Text Box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1" y="254000"/>
            <a:ext cx="19399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[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课堂小结</a:t>
            </a:r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] </a:t>
            </a:r>
          </a:p>
          <a:p>
            <a:pPr eaLnBrk="1" hangingPunct="1"/>
            <a:endParaRPr kumimoji="1"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12293" name="Text Box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362201" y="1320800"/>
            <a:ext cx="82200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800" b="1">
                <a:latin typeface="Times New Roman" panose="02020603050405020304" pitchFamily="18" charset="0"/>
                <a:ea typeface="隶书" panose="02010509060101010101" pitchFamily="49" charset="-122"/>
              </a:rPr>
              <a:t>1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、饱和溶液和不饱和溶液的定义、区别、判断方法</a:t>
            </a:r>
          </a:p>
          <a:p>
            <a:pPr eaLnBrk="1" hangingPunct="1"/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     和 相互转化；</a:t>
            </a:r>
          </a:p>
        </p:txBody>
      </p:sp>
      <p:sp>
        <p:nvSpPr>
          <p:cNvPr id="12294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62200" y="2514600"/>
            <a:ext cx="857885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800" b="1">
                <a:latin typeface="宋体" panose="02010600030101010101" pitchFamily="2" charset="-122"/>
              </a:rPr>
              <a:t>2</a:t>
            </a:r>
            <a:r>
              <a:rPr kumimoji="1" lang="zh-CN" altLang="en-US" sz="2800" b="1">
                <a:latin typeface="宋体" panose="02010600030101010101" pitchFamily="2" charset="-122"/>
                <a:ea typeface="隶书" panose="02010509060101010101" pitchFamily="49" charset="-122"/>
              </a:rPr>
              <a:t>、</a:t>
            </a:r>
            <a:r>
              <a:rPr kumimoji="1" lang="zh-CN" altLang="en-US" sz="2800" b="1">
                <a:latin typeface="Times New Roman" panose="02020603050405020304" pitchFamily="18" charset="0"/>
                <a:ea typeface="隶书" panose="02010509060101010101" pitchFamily="49" charset="-122"/>
              </a:rPr>
              <a:t>饱和溶液和浓溶液，不饱和溶液与稀溶液的关系。</a:t>
            </a:r>
            <a:endParaRPr kumimoji="1" lang="zh-CN" altLang="en-US" sz="2800" b="1">
              <a:latin typeface="Times New Roman" panose="02020603050405020304" pitchFamily="18" charset="0"/>
            </a:endParaRPr>
          </a:p>
          <a:p>
            <a:pPr eaLnBrk="1" hangingPunct="1"/>
            <a:endParaRPr kumimoji="1" lang="zh-CN" altLang="en-US" sz="2800" b="1">
              <a:latin typeface="Times New Roman" panose="02020603050405020304" pitchFamily="18" charset="0"/>
            </a:endParaRPr>
          </a:p>
          <a:p>
            <a:pPr eaLnBrk="1" hangingPunct="1"/>
            <a:endParaRPr kumimoji="1"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12295" name="Text Box 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441576" y="3733800"/>
            <a:ext cx="77692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饱和溶液</a:t>
            </a:r>
            <a:r>
              <a:rPr kumimoji="1" lang="zh-CN" altLang="en-US" sz="36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                </a:t>
            </a:r>
            <a:r>
              <a:rPr kumimoji="1" lang="zh-CN" altLang="en-US" sz="3200" b="1">
                <a:solidFill>
                  <a:schemeClr val="tx2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不饱和溶液</a:t>
            </a:r>
          </a:p>
        </p:txBody>
      </p:sp>
      <p:grpSp>
        <p:nvGrpSpPr>
          <p:cNvPr id="2" name="Group 17"/>
          <p:cNvGrpSpPr/>
          <p:nvPr>
            <p:custDataLst>
              <p:tags r:id="rId6"/>
            </p:custDataLst>
          </p:nvPr>
        </p:nvGrpSpPr>
        <p:grpSpPr>
          <a:xfrm>
            <a:off x="4651375" y="3581401"/>
            <a:ext cx="3429000" cy="523875"/>
            <a:chOff x="1970" y="2256"/>
            <a:chExt cx="2160" cy="330"/>
          </a:xfrm>
        </p:grpSpPr>
        <p:grpSp>
          <p:nvGrpSpPr>
            <p:cNvPr id="15374" name="Group 8"/>
            <p:cNvGrpSpPr/>
            <p:nvPr>
              <p:custDataLst>
                <p:tags r:id="rId13"/>
              </p:custDataLst>
            </p:nvPr>
          </p:nvGrpSpPr>
          <p:grpSpPr>
            <a:xfrm>
              <a:off x="1970" y="2256"/>
              <a:ext cx="2160" cy="330"/>
              <a:chOff x="1824" y="687"/>
              <a:chExt cx="2304" cy="321"/>
            </a:xfrm>
          </p:grpSpPr>
          <p:sp>
            <p:nvSpPr>
              <p:cNvPr id="15376" name="Line 9"/>
              <p:cNvSpPr>
                <a:spLocks noChangeShapeType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1824" y="1008"/>
                <a:ext cx="2304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7" name="Text Box 10"/>
              <p:cNvSpPr txBox="1"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2640" y="687"/>
                <a:ext cx="844" cy="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zh-CN" altLang="en-US" sz="2800" b="1">
                    <a:latin typeface="隶书" panose="02010509060101010101" pitchFamily="49" charset="-122"/>
                    <a:ea typeface="隶书" panose="02010509060101010101" pitchFamily="49" charset="-122"/>
                  </a:rPr>
                  <a:t>加溶剂</a:t>
                </a:r>
              </a:p>
            </p:txBody>
          </p:sp>
        </p:grpSp>
        <p:sp>
          <p:nvSpPr>
            <p:cNvPr id="15375" name="Text Box 11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210" y="2256"/>
              <a:ext cx="56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隶书" panose="02010509060101010101" pitchFamily="49" charset="-122"/>
                </a:rPr>
                <a:t>变温</a:t>
              </a:r>
            </a:p>
          </p:txBody>
        </p:sp>
      </p:grpSp>
      <p:grpSp>
        <p:nvGrpSpPr>
          <p:cNvPr id="4" name="Group 18"/>
          <p:cNvGrpSpPr/>
          <p:nvPr>
            <p:custDataLst>
              <p:tags r:id="rId7"/>
            </p:custDataLst>
          </p:nvPr>
        </p:nvGrpSpPr>
        <p:grpSpPr>
          <a:xfrm>
            <a:off x="4575175" y="4191001"/>
            <a:ext cx="3581400" cy="923925"/>
            <a:chOff x="1922" y="2640"/>
            <a:chExt cx="2256" cy="582"/>
          </a:xfrm>
        </p:grpSpPr>
        <p:grpSp>
          <p:nvGrpSpPr>
            <p:cNvPr id="15369" name="Group 12"/>
            <p:cNvGrpSpPr/>
            <p:nvPr>
              <p:custDataLst>
                <p:tags r:id="rId8"/>
              </p:custDataLst>
            </p:nvPr>
          </p:nvGrpSpPr>
          <p:grpSpPr>
            <a:xfrm>
              <a:off x="1922" y="2640"/>
              <a:ext cx="2256" cy="327"/>
              <a:chOff x="1922" y="2304"/>
              <a:chExt cx="2256" cy="327"/>
            </a:xfrm>
          </p:grpSpPr>
          <p:sp>
            <p:nvSpPr>
              <p:cNvPr id="15371" name="Line 13"/>
              <p:cNvSpPr>
                <a:spLocks noChangeShapeType="1"/>
              </p:cNvSpPr>
              <p:nvPr>
                <p:custDataLst>
                  <p:tags r:id="rId10"/>
                </p:custDataLst>
              </p:nvPr>
            </p:nvSpPr>
            <p:spPr bwMode="auto">
              <a:xfrm flipH="1">
                <a:off x="1922" y="2337"/>
                <a:ext cx="2256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2" name="Text Box 14"/>
              <p:cNvSpPr txBox="1"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2304" y="2304"/>
                <a:ext cx="904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zh-CN" altLang="en-US" sz="2800" b="1">
                    <a:latin typeface="隶书" panose="02010509060101010101" pitchFamily="49" charset="-122"/>
                    <a:ea typeface="隶书" panose="02010509060101010101" pitchFamily="49" charset="-122"/>
                  </a:rPr>
                  <a:t>加溶质</a:t>
                </a:r>
                <a:r>
                  <a:rPr kumimoji="1" lang="en-US" altLang="zh-CN" sz="2800" b="1">
                    <a:latin typeface="隶书" panose="02010509060101010101" pitchFamily="49" charset="-122"/>
                    <a:ea typeface="隶书" panose="02010509060101010101" pitchFamily="49" charset="-122"/>
                  </a:rPr>
                  <a:t>;</a:t>
                </a:r>
              </a:p>
            </p:txBody>
          </p:sp>
          <p:sp>
            <p:nvSpPr>
              <p:cNvPr id="15373" name="Text Box 15"/>
              <p:cNvSpPr txBox="1"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3122" y="2304"/>
                <a:ext cx="1016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zh-CN" altLang="en-US" sz="2800" b="1">
                    <a:latin typeface="隶书" panose="02010509060101010101" pitchFamily="49" charset="-122"/>
                    <a:ea typeface="隶书" panose="02010509060101010101" pitchFamily="49" charset="-122"/>
                  </a:rPr>
                  <a:t>蒸发溶剂</a:t>
                </a:r>
              </a:p>
            </p:txBody>
          </p:sp>
        </p:grpSp>
        <p:sp>
          <p:nvSpPr>
            <p:cNvPr id="15370" name="Text Box 16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834" y="2895"/>
              <a:ext cx="56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隶书" panose="02010509060101010101" pitchFamily="49" charset="-122"/>
                </a:rPr>
                <a:t>变温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ODM4MjkzYmE4MzMyMDcyNjEwMDQ3YmNkMzI1ZDJiOTYifQ=="/>
  <p:tag name="KSO_WPP_MARK_KEY" val="e690732e-ca57-4364-9bb8-91be2595972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8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9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6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6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7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9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3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4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7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8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9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6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8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9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3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8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9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6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8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9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0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2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3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5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6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7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8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0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5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8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9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1573</Words>
  <Application>Microsoft Office PowerPoint</Application>
  <PresentationFormat>宽屏</PresentationFormat>
  <Paragraphs>245</Paragraphs>
  <Slides>21</Slides>
  <Notes>7</Notes>
  <HiddenSlides>0</HiddenSlides>
  <MMClips>0</MMClips>
  <ScaleCrop>false</ScaleCrop>
  <HeadingPairs>
    <vt:vector size="8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9" baseType="lpstr">
      <vt:lpstr>Open Sans Extrabold</vt:lpstr>
      <vt:lpstr>汉仪乐喵体简</vt:lpstr>
      <vt:lpstr>黑体</vt:lpstr>
      <vt:lpstr>华文琥珀</vt:lpstr>
      <vt:lpstr>华文行楷</vt:lpstr>
      <vt:lpstr>楷体_GB2312</vt:lpstr>
      <vt:lpstr>隶书</vt:lpstr>
      <vt:lpstr>宋体</vt:lpstr>
      <vt:lpstr>微软雅黑</vt:lpstr>
      <vt:lpstr>微软雅黑 Light</vt:lpstr>
      <vt:lpstr>长城细圆体</vt:lpstr>
      <vt:lpstr>Arial</vt:lpstr>
      <vt:lpstr>Calibri</vt:lpstr>
      <vt:lpstr>Calibri Light</vt:lpstr>
      <vt:lpstr>Times New Roman</vt:lpstr>
      <vt:lpstr>Wingdings</vt:lpstr>
      <vt:lpstr>Office 主题</vt:lpstr>
      <vt:lpstr>位图图像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判断【探究实验1】哪些溶液是饱和溶液？</vt:lpstr>
      <vt:lpstr>PowerPoint 演示文稿</vt:lpstr>
      <vt:lpstr>PowerPoint 演示文稿</vt:lpstr>
      <vt:lpstr>浓、稀溶液与饱和、不饱和溶液的关系:</vt:lpstr>
      <vt:lpstr>PowerPoint 演示文稿</vt:lpstr>
      <vt:lpstr>PowerPoint 演示文稿</vt:lpstr>
      <vt:lpstr>PowerPoint 演示文稿</vt:lpstr>
      <vt:lpstr> 溶液的相互转化:</vt:lpstr>
      <vt:lpstr>PowerPoint 演示文稿</vt:lpstr>
      <vt:lpstr>晶体的获得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2023-04-28T02:53:10Z</dcterms:created>
  <dcterms:modified xsi:type="dcterms:W3CDTF">2023-04-28T02:53:15Z</dcterms:modified>
</cp:coreProperties>
</file>