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047" r:id="rId1"/>
    <p:sldMasterId id="2147500084" r:id="rId2"/>
  </p:sldMasterIdLst>
  <p:notesMasterIdLst>
    <p:notesMasterId r:id="rId3"/>
  </p:notesMasterIdLst>
  <p:sldIdLst>
    <p:sldId id="7984" r:id="rId4"/>
    <p:sldId id="7989" r:id="rId5"/>
    <p:sldId id="7993" r:id="rId6"/>
    <p:sldId id="7996" r:id="rId7"/>
    <p:sldId id="8002" r:id="rId9"/>
    <p:sldId id="8005" r:id="rId10"/>
    <p:sldId id="8008" r:id="rId11"/>
    <p:sldId id="8011" r:id="rId12"/>
    <p:sldId id="8014" r:id="rId13"/>
    <p:sldId id="8020" r:id="rId15"/>
    <p:sldId id="8023" r:id="rId16"/>
    <p:sldId id="8026" r:id="rId17"/>
    <p:sldId id="8029" r:id="rId18"/>
    <p:sldId id="8032" r:id="rId19"/>
    <p:sldId id="8038" r:id="rId21"/>
    <p:sldId id="8041" r:id="rId22"/>
    <p:sldId id="8044" r:id="rId23"/>
    <p:sldId id="8047" r:id="rId24"/>
    <p:sldId id="8050" r:id="rId25"/>
    <p:sldId id="8056" r:id="rId27"/>
    <p:sldId id="8059" r:id="rId28"/>
    <p:sldId id="8062" r:id="rId29"/>
    <p:sldId id="8065" r:id="rId30"/>
    <p:sldId id="8068" r:id="rId31"/>
    <p:sldId id="8074" r:id="rId33"/>
    <p:sldId id="8077" r:id="rId34"/>
    <p:sldId id="8080" r:id="rId35"/>
    <p:sldId id="8083" r:id="rId36"/>
    <p:sldId id="8086" r:id="rId37"/>
    <p:sldId id="8092" r:id="rId39"/>
    <p:sldId id="8095" r:id="rId40"/>
    <p:sldId id="8098" r:id="rId41"/>
    <p:sldId id="8101" r:id="rId42"/>
    <p:sldId id="8104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48" r:id="rId1"/>
    <p:sldLayoutId id="2147500049" r:id="rId2"/>
    <p:sldLayoutId id="2147500050" r:id="rId3"/>
    <p:sldLayoutId id="2147500051" r:id="rId4"/>
    <p:sldLayoutId id="2147500052" r:id="rId5"/>
    <p:sldLayoutId id="2147500053" r:id="rId6"/>
    <p:sldLayoutId id="2147500054" r:id="rId7"/>
    <p:sldLayoutId id="2147500055" r:id="rId8"/>
    <p:sldLayoutId id="2147500056" r:id="rId9"/>
    <p:sldLayoutId id="2147500057" r:id="rId10"/>
    <p:sldLayoutId id="21475000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85" r:id="rId1"/>
    <p:sldLayoutId id="2147500086" r:id="rId2"/>
    <p:sldLayoutId id="2147500087" r:id="rId3"/>
    <p:sldLayoutId id="2147500088" r:id="rId4"/>
    <p:sldLayoutId id="2147500089" r:id="rId5"/>
    <p:sldLayoutId id="2147500090" r:id="rId6"/>
    <p:sldLayoutId id="2147500091" r:id="rId7"/>
    <p:sldLayoutId id="2147500092" r:id="rId8"/>
    <p:sldLayoutId id="2147500093" r:id="rId9"/>
    <p:sldLayoutId id="2147500094" r:id="rId10"/>
    <p:sldLayoutId id="21475000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tags" Target="../tags/tag765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tags" Target="../tags/tag772.xml"/><Relationship Id="rId5" Type="http://schemas.openxmlformats.org/officeDocument/2006/relationships/tags" Target="../tags/tag773.xml"/><Relationship Id="rId6" Type="http://schemas.openxmlformats.org/officeDocument/2006/relationships/tags" Target="../tags/tag774.xml"/><Relationship Id="rId7" Type="http://schemas.openxmlformats.org/officeDocument/2006/relationships/tags" Target="../tags/tag775.xml"/><Relationship Id="rId8" Type="http://schemas.openxmlformats.org/officeDocument/2006/relationships/tags" Target="../tags/tag776.xml"/><Relationship Id="rId9" Type="http://schemas.openxmlformats.org/officeDocument/2006/relationships/tags" Target="../tags/tag777.xml"/><Relationship Id="rId10" Type="http://schemas.openxmlformats.org/officeDocument/2006/relationships/tags" Target="../tags/tag778.xml"/><Relationship Id="rId11" Type="http://schemas.openxmlformats.org/officeDocument/2006/relationships/tags" Target="../tags/tag779.xml"/><Relationship Id="rId12" Type="http://schemas.openxmlformats.org/officeDocument/2006/relationships/tags" Target="../tags/tag7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tags" Target="../tags/tag801.xml"/><Relationship Id="rId10" Type="http://schemas.openxmlformats.org/officeDocument/2006/relationships/tags" Target="../tags/tag802.xml"/><Relationship Id="rId11" Type="http://schemas.openxmlformats.org/officeDocument/2006/relationships/tags" Target="../tags/tag803.xml"/><Relationship Id="rId12" Type="http://schemas.openxmlformats.org/officeDocument/2006/relationships/tags" Target="../tags/tag80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tags" Target="../tags/tag808.xml"/><Relationship Id="rId5" Type="http://schemas.openxmlformats.org/officeDocument/2006/relationships/tags" Target="../tags/tag809.xml"/><Relationship Id="rId6" Type="http://schemas.openxmlformats.org/officeDocument/2006/relationships/tags" Target="../tags/tag810.xml"/><Relationship Id="rId7" Type="http://schemas.openxmlformats.org/officeDocument/2006/relationships/tags" Target="../tags/tag811.xml"/><Relationship Id="rId8" Type="http://schemas.openxmlformats.org/officeDocument/2006/relationships/tags" Target="../tags/tag81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16.xml"/><Relationship Id="rId2" Type="http://schemas.openxmlformats.org/officeDocument/2006/relationships/tags" Target="../tags/tag817.xml"/><Relationship Id="rId3" Type="http://schemas.openxmlformats.org/officeDocument/2006/relationships/tags" Target="../tags/tag818.xml"/><Relationship Id="rId4" Type="http://schemas.openxmlformats.org/officeDocument/2006/relationships/tags" Target="../tags/tag819.xml"/><Relationship Id="rId5" Type="http://schemas.openxmlformats.org/officeDocument/2006/relationships/tags" Target="../tags/tag820.xml"/><Relationship Id="rId6" Type="http://schemas.openxmlformats.org/officeDocument/2006/relationships/tags" Target="../tags/tag821.xml"/><Relationship Id="rId7" Type="http://schemas.openxmlformats.org/officeDocument/2006/relationships/tags" Target="../tags/tag822.xml"/><Relationship Id="rId8" Type="http://schemas.openxmlformats.org/officeDocument/2006/relationships/tags" Target="../tags/tag823.xml"/><Relationship Id="rId9" Type="http://schemas.openxmlformats.org/officeDocument/2006/relationships/tags" Target="../tags/tag824.xml"/><Relationship Id="rId10" Type="http://schemas.openxmlformats.org/officeDocument/2006/relationships/tags" Target="../tags/tag825.xml"/><Relationship Id="rId11" Type="http://schemas.openxmlformats.org/officeDocument/2006/relationships/tags" Target="../tags/tag826.xml"/><Relationship Id="rId12" Type="http://schemas.openxmlformats.org/officeDocument/2006/relationships/tags" Target="../tags/tag8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28.xml"/><Relationship Id="rId2" Type="http://schemas.openxmlformats.org/officeDocument/2006/relationships/tags" Target="../tags/tag829.xml"/><Relationship Id="rId3" Type="http://schemas.openxmlformats.org/officeDocument/2006/relationships/tags" Target="../tags/tag830.xml"/><Relationship Id="rId4" Type="http://schemas.openxmlformats.org/officeDocument/2006/relationships/tags" Target="../tags/tag831.xml"/><Relationship Id="rId5" Type="http://schemas.openxmlformats.org/officeDocument/2006/relationships/tags" Target="../tags/tag832.xml"/><Relationship Id="rId6" Type="http://schemas.openxmlformats.org/officeDocument/2006/relationships/tags" Target="../tags/tag833.xml"/><Relationship Id="rId7" Type="http://schemas.openxmlformats.org/officeDocument/2006/relationships/tags" Target="../tags/tag834.xml"/><Relationship Id="rId8" Type="http://schemas.openxmlformats.org/officeDocument/2006/relationships/tags" Target="../tags/tag835.xml"/><Relationship Id="rId9" Type="http://schemas.openxmlformats.org/officeDocument/2006/relationships/tags" Target="../tags/tag836.xml"/><Relationship Id="rId10" Type="http://schemas.openxmlformats.org/officeDocument/2006/relationships/tags" Target="../tags/tag837.xml"/><Relationship Id="rId11" Type="http://schemas.openxmlformats.org/officeDocument/2006/relationships/tags" Target="../tags/tag838.xml"/><Relationship Id="rId12" Type="http://schemas.openxmlformats.org/officeDocument/2006/relationships/tags" Target="../tags/tag8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40.xml"/><Relationship Id="rId2" Type="http://schemas.openxmlformats.org/officeDocument/2006/relationships/tags" Target="../tags/tag841.xml"/><Relationship Id="rId3" Type="http://schemas.openxmlformats.org/officeDocument/2006/relationships/tags" Target="../tags/tag842.xml"/><Relationship Id="rId4" Type="http://schemas.openxmlformats.org/officeDocument/2006/relationships/tags" Target="../tags/tag843.xml"/><Relationship Id="rId5" Type="http://schemas.openxmlformats.org/officeDocument/2006/relationships/tags" Target="../tags/tag844.xml"/><Relationship Id="rId6" Type="http://schemas.openxmlformats.org/officeDocument/2006/relationships/tags" Target="../tags/tag845.xml"/><Relationship Id="rId7" Type="http://schemas.openxmlformats.org/officeDocument/2006/relationships/tags" Target="../tags/tag846.xml"/><Relationship Id="rId8" Type="http://schemas.openxmlformats.org/officeDocument/2006/relationships/tags" Target="../tags/tag84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tags" Target="../tags/tag851.xml"/><Relationship Id="rId5" Type="http://schemas.openxmlformats.org/officeDocument/2006/relationships/tags" Target="../tags/tag852.xml"/><Relationship Id="rId6" Type="http://schemas.openxmlformats.org/officeDocument/2006/relationships/tags" Target="../tags/tag853.xml"/><Relationship Id="rId7" Type="http://schemas.openxmlformats.org/officeDocument/2006/relationships/tags" Target="../tags/tag854.xml"/><Relationship Id="rId8" Type="http://schemas.openxmlformats.org/officeDocument/2006/relationships/tags" Target="../tags/tag855.xml"/><Relationship Id="rId9" Type="http://schemas.openxmlformats.org/officeDocument/2006/relationships/tags" Target="../tags/tag856.xml"/><Relationship Id="rId10" Type="http://schemas.openxmlformats.org/officeDocument/2006/relationships/tags" Target="../tags/tag857.xml"/><Relationship Id="rId11" Type="http://schemas.openxmlformats.org/officeDocument/2006/relationships/tags" Target="../tags/tag858.xml"/><Relationship Id="rId12" Type="http://schemas.openxmlformats.org/officeDocument/2006/relationships/tags" Target="../tags/tag8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tags" Target="../tags/tag871.xml"/><Relationship Id="rId10" Type="http://schemas.openxmlformats.org/officeDocument/2006/relationships/tags" Target="../tags/tag872.xml"/><Relationship Id="rId11" Type="http://schemas.openxmlformats.org/officeDocument/2006/relationships/tags" Target="../tags/tag873.xml"/><Relationship Id="rId12" Type="http://schemas.openxmlformats.org/officeDocument/2006/relationships/tags" Target="../tags/tag87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tags" Target="../tags/tag887.xml"/><Relationship Id="rId14" Type="http://schemas.openxmlformats.org/officeDocument/2006/relationships/tags" Target="../tags/tag888.xml"/><Relationship Id="rId15" Type="http://schemas.openxmlformats.org/officeDocument/2006/relationships/tags" Target="../tags/tag889.xml"/><Relationship Id="rId16" Type="http://schemas.openxmlformats.org/officeDocument/2006/relationships/tags" Target="../tags/tag890.xml"/><Relationship Id="rId17" Type="http://schemas.openxmlformats.org/officeDocument/2006/relationships/tags" Target="../tags/tag891.xml"/><Relationship Id="rId18" Type="http://schemas.openxmlformats.org/officeDocument/2006/relationships/tags" Target="../tags/tag892.xml"/><Relationship Id="rId19" Type="http://schemas.openxmlformats.org/officeDocument/2006/relationships/tags" Target="../tags/tag893.xml"/><Relationship Id="rId20" Type="http://schemas.openxmlformats.org/officeDocument/2006/relationships/tags" Target="../tags/tag894.xml"/><Relationship Id="rId21" Type="http://schemas.openxmlformats.org/officeDocument/2006/relationships/tags" Target="../tags/tag895.xml"/><Relationship Id="rId22" Type="http://schemas.openxmlformats.org/officeDocument/2006/relationships/tags" Target="../tags/tag896.xml"/><Relationship Id="rId23" Type="http://schemas.openxmlformats.org/officeDocument/2006/relationships/tags" Target="../tags/tag897.xml"/><Relationship Id="rId24" Type="http://schemas.openxmlformats.org/officeDocument/2006/relationships/tags" Target="../tags/tag898.xml"/><Relationship Id="rId25" Type="http://schemas.openxmlformats.org/officeDocument/2006/relationships/tags" Target="../tags/tag899.xml"/><Relationship Id="rId26" Type="http://schemas.openxmlformats.org/officeDocument/2006/relationships/tags" Target="../tags/tag900.xml"/><Relationship Id="rId27" Type="http://schemas.openxmlformats.org/officeDocument/2006/relationships/tags" Target="../tags/tag901.xml"/><Relationship Id="rId28" Type="http://schemas.openxmlformats.org/officeDocument/2006/relationships/tags" Target="../tags/tag902.xml"/><Relationship Id="rId29" Type="http://schemas.openxmlformats.org/officeDocument/2006/relationships/tags" Target="../tags/tag903.xml"/><Relationship Id="rId30" Type="http://schemas.openxmlformats.org/officeDocument/2006/relationships/tags" Target="../tags/tag904.xml"/><Relationship Id="rId31" Type="http://schemas.openxmlformats.org/officeDocument/2006/relationships/tags" Target="../tags/tag905.xml"/><Relationship Id="rId32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tags" Target="../tags/tag909.xml"/><Relationship Id="rId5" Type="http://schemas.openxmlformats.org/officeDocument/2006/relationships/tags" Target="../tags/tag910.xml"/><Relationship Id="rId6" Type="http://schemas.openxmlformats.org/officeDocument/2006/relationships/tags" Target="../tags/tag911.xml"/><Relationship Id="rId7" Type="http://schemas.openxmlformats.org/officeDocument/2006/relationships/tags" Target="../tags/tag912.xml"/><Relationship Id="rId8" Type="http://schemas.openxmlformats.org/officeDocument/2006/relationships/tags" Target="../tags/tag913.xml"/><Relationship Id="rId9" Type="http://schemas.openxmlformats.org/officeDocument/2006/relationships/tags" Target="../tags/tag914.xml"/><Relationship Id="rId10" Type="http://schemas.openxmlformats.org/officeDocument/2006/relationships/tags" Target="../tags/tag915.xml"/><Relationship Id="rId11" Type="http://schemas.openxmlformats.org/officeDocument/2006/relationships/tags" Target="../tags/tag916.xml"/><Relationship Id="rId12" Type="http://schemas.openxmlformats.org/officeDocument/2006/relationships/tags" Target="../tags/tag91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tags" Target="../tags/tag921.xml"/><Relationship Id="rId5" Type="http://schemas.openxmlformats.org/officeDocument/2006/relationships/tags" Target="../tags/tag922.xml"/><Relationship Id="rId6" Type="http://schemas.openxmlformats.org/officeDocument/2006/relationships/tags" Target="../tags/tag923.xml"/><Relationship Id="rId7" Type="http://schemas.openxmlformats.org/officeDocument/2006/relationships/tags" Target="../tags/tag924.xml"/><Relationship Id="rId8" Type="http://schemas.openxmlformats.org/officeDocument/2006/relationships/tags" Target="../tags/tag925.xml"/><Relationship Id="rId9" Type="http://schemas.openxmlformats.org/officeDocument/2006/relationships/tags" Target="../tags/tag926.xml"/><Relationship Id="rId10" Type="http://schemas.openxmlformats.org/officeDocument/2006/relationships/tags" Target="../tags/tag927.xml"/><Relationship Id="rId11" Type="http://schemas.openxmlformats.org/officeDocument/2006/relationships/tags" Target="../tags/tag928.xml"/><Relationship Id="rId12" Type="http://schemas.openxmlformats.org/officeDocument/2006/relationships/tags" Target="../tags/tag929.xml"/><Relationship Id="rId13" Type="http://schemas.openxmlformats.org/officeDocument/2006/relationships/tags" Target="../tags/tag930.xml"/><Relationship Id="rId14" Type="http://schemas.openxmlformats.org/officeDocument/2006/relationships/tags" Target="../tags/tag931.xml"/><Relationship Id="rId15" Type="http://schemas.openxmlformats.org/officeDocument/2006/relationships/tags" Target="../tags/tag932.xml"/><Relationship Id="rId16" Type="http://schemas.openxmlformats.org/officeDocument/2006/relationships/tags" Target="../tags/tag933.xml"/><Relationship Id="rId17" Type="http://schemas.openxmlformats.org/officeDocument/2006/relationships/tags" Target="../tags/tag934.xml"/><Relationship Id="rId18" Type="http://schemas.openxmlformats.org/officeDocument/2006/relationships/tags" Target="../tags/tag935.xml"/><Relationship Id="rId19" Type="http://schemas.openxmlformats.org/officeDocument/2006/relationships/tags" Target="../tags/tag936.xml"/><Relationship Id="rId20" Type="http://schemas.openxmlformats.org/officeDocument/2006/relationships/tags" Target="../tags/tag93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1.xml"/><Relationship Id="rId2" Type="http://schemas.openxmlformats.org/officeDocument/2006/relationships/tags" Target="../tags/tag942.xml"/><Relationship Id="rId3" Type="http://schemas.openxmlformats.org/officeDocument/2006/relationships/tags" Target="../tags/tag943.xml"/><Relationship Id="rId4" Type="http://schemas.openxmlformats.org/officeDocument/2006/relationships/tags" Target="../tags/tag94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tags" Target="../tags/tag949.xml"/><Relationship Id="rId6" Type="http://schemas.openxmlformats.org/officeDocument/2006/relationships/tags" Target="../tags/tag950.xml"/><Relationship Id="rId7" Type="http://schemas.openxmlformats.org/officeDocument/2006/relationships/tags" Target="../tags/tag951.xml"/><Relationship Id="rId8" Type="http://schemas.openxmlformats.org/officeDocument/2006/relationships/tags" Target="../tags/tag952.xml"/><Relationship Id="rId9" Type="http://schemas.openxmlformats.org/officeDocument/2006/relationships/tags" Target="../tags/tag953.xml"/><Relationship Id="rId10" Type="http://schemas.openxmlformats.org/officeDocument/2006/relationships/tags" Target="../tags/tag954.xml"/><Relationship Id="rId11" Type="http://schemas.openxmlformats.org/officeDocument/2006/relationships/tags" Target="../tags/tag955.xml"/><Relationship Id="rId12" Type="http://schemas.openxmlformats.org/officeDocument/2006/relationships/tags" Target="../tags/tag95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tags" Target="../tags/tag960.xml"/><Relationship Id="rId5" Type="http://schemas.openxmlformats.org/officeDocument/2006/relationships/tags" Target="../tags/tag961.xml"/><Relationship Id="rId6" Type="http://schemas.openxmlformats.org/officeDocument/2006/relationships/tags" Target="../tags/tag962.xml"/><Relationship Id="rId7" Type="http://schemas.openxmlformats.org/officeDocument/2006/relationships/tags" Target="../tags/tag963.xml"/><Relationship Id="rId8" Type="http://schemas.openxmlformats.org/officeDocument/2006/relationships/tags" Target="../tags/tag964.xml"/><Relationship Id="rId9" Type="http://schemas.openxmlformats.org/officeDocument/2006/relationships/tags" Target="../tags/tag965.xml"/><Relationship Id="rId10" Type="http://schemas.openxmlformats.org/officeDocument/2006/relationships/tags" Target="../tags/tag966.xml"/><Relationship Id="rId11" Type="http://schemas.openxmlformats.org/officeDocument/2006/relationships/tags" Target="../tags/tag967.xml"/><Relationship Id="rId12" Type="http://schemas.openxmlformats.org/officeDocument/2006/relationships/tags" Target="../tags/tag96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69.xml"/><Relationship Id="rId2" Type="http://schemas.openxmlformats.org/officeDocument/2006/relationships/tags" Target="../tags/tag970.xml"/><Relationship Id="rId3" Type="http://schemas.openxmlformats.org/officeDocument/2006/relationships/tags" Target="../tags/tag971.xml"/><Relationship Id="rId4" Type="http://schemas.openxmlformats.org/officeDocument/2006/relationships/tags" Target="../tags/tag972.xml"/><Relationship Id="rId5" Type="http://schemas.openxmlformats.org/officeDocument/2006/relationships/tags" Target="../tags/tag973.xml"/><Relationship Id="rId6" Type="http://schemas.openxmlformats.org/officeDocument/2006/relationships/tags" Target="../tags/tag974.xml"/><Relationship Id="rId7" Type="http://schemas.openxmlformats.org/officeDocument/2006/relationships/tags" Target="../tags/tag975.xml"/><Relationship Id="rId8" Type="http://schemas.openxmlformats.org/officeDocument/2006/relationships/tags" Target="../tags/tag976.xml"/><Relationship Id="rId9" Type="http://schemas.openxmlformats.org/officeDocument/2006/relationships/tags" Target="../tags/tag977.xml"/><Relationship Id="rId10" Type="http://schemas.openxmlformats.org/officeDocument/2006/relationships/tags" Target="../tags/tag978.xml"/><Relationship Id="rId11" Type="http://schemas.openxmlformats.org/officeDocument/2006/relationships/tags" Target="../tags/tag979.xml"/><Relationship Id="rId12" Type="http://schemas.openxmlformats.org/officeDocument/2006/relationships/tags" Target="../tags/tag98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81.xml"/><Relationship Id="rId2" Type="http://schemas.openxmlformats.org/officeDocument/2006/relationships/tags" Target="../tags/tag982.xml"/><Relationship Id="rId3" Type="http://schemas.openxmlformats.org/officeDocument/2006/relationships/tags" Target="../tags/tag98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84.xml"/><Relationship Id="rId2" Type="http://schemas.openxmlformats.org/officeDocument/2006/relationships/tags" Target="../tags/tag985.xml"/><Relationship Id="rId3" Type="http://schemas.openxmlformats.org/officeDocument/2006/relationships/tags" Target="../tags/tag986.xml"/><Relationship Id="rId4" Type="http://schemas.openxmlformats.org/officeDocument/2006/relationships/tags" Target="../tags/tag987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988.xml"/><Relationship Id="rId2" Type="http://schemas.openxmlformats.org/officeDocument/2006/relationships/tags" Target="../tags/tag989.xml"/><Relationship Id="rId3" Type="http://schemas.openxmlformats.org/officeDocument/2006/relationships/tags" Target="../tags/tag990.xml"/><Relationship Id="rId4" Type="http://schemas.openxmlformats.org/officeDocument/2006/relationships/tags" Target="../tags/tag991.xml"/><Relationship Id="rId5" Type="http://schemas.openxmlformats.org/officeDocument/2006/relationships/tags" Target="../tags/tag992.xml"/><Relationship Id="rId6" Type="http://schemas.openxmlformats.org/officeDocument/2006/relationships/tags" Target="../tags/tag993.xml"/><Relationship Id="rId7" Type="http://schemas.openxmlformats.org/officeDocument/2006/relationships/tags" Target="../tags/tag994.xml"/><Relationship Id="rId8" Type="http://schemas.openxmlformats.org/officeDocument/2006/relationships/tags" Target="../tags/tag995.xml"/><Relationship Id="rId9" Type="http://schemas.openxmlformats.org/officeDocument/2006/relationships/tags" Target="../tags/tag996.xml"/><Relationship Id="rId10" Type="http://schemas.openxmlformats.org/officeDocument/2006/relationships/tags" Target="../tags/tag997.xml"/><Relationship Id="rId11" Type="http://schemas.openxmlformats.org/officeDocument/2006/relationships/tags" Target="../tags/tag998.xml"/><Relationship Id="rId12" Type="http://schemas.openxmlformats.org/officeDocument/2006/relationships/tags" Target="../tags/tag99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00.xml"/><Relationship Id="rId2" Type="http://schemas.openxmlformats.org/officeDocument/2006/relationships/tags" Target="../tags/tag1001.xml"/><Relationship Id="rId3" Type="http://schemas.openxmlformats.org/officeDocument/2006/relationships/tags" Target="../tags/tag1002.xml"/><Relationship Id="rId4" Type="http://schemas.openxmlformats.org/officeDocument/2006/relationships/tags" Target="../tags/tag1003.xml"/><Relationship Id="rId5" Type="http://schemas.openxmlformats.org/officeDocument/2006/relationships/tags" Target="../tags/tag1004.xml"/><Relationship Id="rId6" Type="http://schemas.openxmlformats.org/officeDocument/2006/relationships/tags" Target="../tags/tag1005.xml"/><Relationship Id="rId7" Type="http://schemas.openxmlformats.org/officeDocument/2006/relationships/tags" Target="../tags/tag1006.xml"/><Relationship Id="rId8" Type="http://schemas.openxmlformats.org/officeDocument/2006/relationships/tags" Target="../tags/tag1007.xml"/><Relationship Id="rId9" Type="http://schemas.openxmlformats.org/officeDocument/2006/relationships/tags" Target="../tags/tag1008.xml"/><Relationship Id="rId10" Type="http://schemas.openxmlformats.org/officeDocument/2006/relationships/tags" Target="../tags/tag1009.xml"/><Relationship Id="rId11" Type="http://schemas.openxmlformats.org/officeDocument/2006/relationships/tags" Target="../tags/tag1010.xml"/><Relationship Id="rId12" Type="http://schemas.openxmlformats.org/officeDocument/2006/relationships/tags" Target="../tags/tag1011.xml"/><Relationship Id="rId13" Type="http://schemas.openxmlformats.org/officeDocument/2006/relationships/tags" Target="../tags/tag1012.xml"/><Relationship Id="rId14" Type="http://schemas.openxmlformats.org/officeDocument/2006/relationships/tags" Target="../tags/tag1013.xml"/><Relationship Id="rId15" Type="http://schemas.openxmlformats.org/officeDocument/2006/relationships/tags" Target="../tags/tag1014.xml"/><Relationship Id="rId16" Type="http://schemas.openxmlformats.org/officeDocument/2006/relationships/tags" Target="../tags/tag1015.xml"/><Relationship Id="rId17" Type="http://schemas.openxmlformats.org/officeDocument/2006/relationships/tags" Target="../tags/tag1016.xml"/><Relationship Id="rId18" Type="http://schemas.openxmlformats.org/officeDocument/2006/relationships/tags" Target="../tags/tag1017.xml"/><Relationship Id="rId19" Type="http://schemas.openxmlformats.org/officeDocument/2006/relationships/tags" Target="../tags/tag1018.xml"/><Relationship Id="rId20" Type="http://schemas.openxmlformats.org/officeDocument/2006/relationships/tags" Target="../tags/tag1019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20.xml"/><Relationship Id="rId2" Type="http://schemas.openxmlformats.org/officeDocument/2006/relationships/tags" Target="../tags/tag1021.xml"/><Relationship Id="rId3" Type="http://schemas.openxmlformats.org/officeDocument/2006/relationships/tags" Target="../tags/tag1022.xml"/><Relationship Id="rId4" Type="http://schemas.openxmlformats.org/officeDocument/2006/relationships/tags" Target="../tags/tag1023.xml"/><Relationship Id="rId5" Type="http://schemas.openxmlformats.org/officeDocument/2006/relationships/tags" Target="../tags/tag1024.xml"/><Relationship Id="rId6" Type="http://schemas.openxmlformats.org/officeDocument/2006/relationships/tags" Target="../tags/tag1025.xml"/><Relationship Id="rId7" Type="http://schemas.openxmlformats.org/officeDocument/2006/relationships/tags" Target="../tags/tag1026.xml"/><Relationship Id="rId8" Type="http://schemas.openxmlformats.org/officeDocument/2006/relationships/tags" Target="../tags/tag1027.xml"/><Relationship Id="rId9" Type="http://schemas.openxmlformats.org/officeDocument/2006/relationships/tags" Target="../tags/tag1028.xml"/><Relationship Id="rId10" Type="http://schemas.openxmlformats.org/officeDocument/2006/relationships/tags" Target="../tags/tag1029.xml"/><Relationship Id="rId11" Type="http://schemas.openxmlformats.org/officeDocument/2006/relationships/tags" Target="../tags/tag1030.xml"/><Relationship Id="rId12" Type="http://schemas.openxmlformats.org/officeDocument/2006/relationships/tags" Target="../tags/tag1031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1032.xml"/><Relationship Id="rId2" Type="http://schemas.openxmlformats.org/officeDocument/2006/relationships/tags" Target="../tags/tag1033.xml"/><Relationship Id="rId3" Type="http://schemas.openxmlformats.org/officeDocument/2006/relationships/tags" Target="../tags/tag103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2024年销售与业务工作总结与展望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销售与业务工作总结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市场分析与趋势预测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销售策略调整与优化建议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业务拓展计划与目标设定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风险防范与应对措施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销售与业务工作总结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2024年销售业绩回顾</a:t>
            </a:r>
            <a:endParaRPr altLang="en-US" lang="zh-CN"/>
          </a:p>
        </p:txBody>
      </p:sp>
      <p:sp>
        <p:nvSpPr>
          <p:cNvPr id="10517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销售渠道：主要销售渠道及占比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销售额度：2024年销售额度及增长情况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销售产品：主要销售产品及占比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客户群体：主要客户群体及占比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业务拓展成果总结</a:t>
            </a:r>
            <a:endParaRPr altLang="en-US" lang="zh-CN"/>
          </a:p>
        </p:txBody>
      </p:sp>
      <p:sp>
        <p:nvSpPr>
          <p:cNvPr id="10520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老客户维护及满意度提升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新客户开发数量及质量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业务拓展过程中的挑战与解决方案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与其他部门的协作与沟通成果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团队协作与沟通能力提升</a:t>
            </a:r>
            <a:endParaRPr altLang="en-US" lang="zh-CN"/>
          </a:p>
        </p:txBody>
      </p:sp>
      <p:sp>
        <p:nvSpPr>
          <p:cNvPr id="10523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团队协作：共同完成销售与业务目标，提高团队凝聚力和协作能力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沟通能力：加强与客户、同事之间的沟通，提高沟通效率和效果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培训与学习：通过培训和学习，提高团队协作和沟通能力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经验分享：分享团队协作和沟通经验，促进团队成员之间的交流与学习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遇到的挑战与解决方案</a:t>
            </a:r>
            <a:endParaRPr altLang="en-US" lang="zh-CN"/>
          </a:p>
        </p:txBody>
      </p:sp>
      <p:sp>
        <p:nvSpPr>
          <p:cNvPr id="105266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市场竞争激烈：通过提高产品质量和服务水平，增强品牌影响力，拓展销售渠道等方式应对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客户需求多样化：深入了解客户需求，提供个性化解决方案，加强与客户的沟通与联系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销售团队能力不足：通过培训和激励机制，提高销售团队的专业素质和业务能力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售后服务不到位：加强售后服务管理，提高客户满意度和忠诚度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市场分析与趋势预测</a:t>
            </a:r>
            <a:endParaRPr altLang="en-US" lang="zh-CN"/>
          </a:p>
        </p:txBody>
      </p:sp>
      <p:sp>
        <p:nvSpPr>
          <p:cNvPr id="10529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行业市场现状分析</a:t>
            </a:r>
            <a:endParaRPr altLang="en-US" lang="zh-CN"/>
          </a:p>
        </p:txBody>
      </p:sp>
      <p:sp>
        <p:nvSpPr>
          <p:cNvPr id="10537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行业市场规模及增长趋势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主要竞争对手分析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消费者需求特点及变化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竞争对手分析</a:t>
            </a:r>
            <a:endParaRPr altLang="en-US" lang="zh-CN"/>
          </a:p>
        </p:txBody>
      </p:sp>
      <p:sp>
        <p:nvSpPr>
          <p:cNvPr id="10540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主要竞争对手概况：公司规模、市场份额、产品特点等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竞争对手销售策略：价格、促销、渠道等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竞争对手市场定位：目标客户群体、产品定位等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竞争对手优劣势分析：优势、劣势、机会、威胁等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未来市场趋势预测</a:t>
            </a:r>
            <a:endParaRPr altLang="en-US" lang="zh-CN"/>
          </a:p>
        </p:txBody>
      </p:sp>
      <p:sp>
        <p:nvSpPr>
          <p:cNvPr id="10543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消费者行为变化：分析消费者需求、购买偏好和消费趋势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市场竞争格局：了解竞争对手的战略、产品和服务，以及市场份额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技术创新：关注新兴技术和行业趋势，预测未来市场的发展方向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政策法规：分析政府政策和法规对市场的影响，预测未来市场的发展趋势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客户需求变化洞察</a:t>
            </a:r>
            <a:endParaRPr altLang="en-US" lang="zh-CN"/>
          </a:p>
        </p:txBody>
      </p:sp>
      <p:sp>
        <p:nvSpPr>
          <p:cNvPr id="10546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客户对产品或服务的要求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客户需求变化趋势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客户对价格敏感度的变化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客户对购买渠道和便捷性的要求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销售策略调整与优化建议</a:t>
            </a:r>
            <a:endParaRPr altLang="en-US" lang="zh-CN"/>
          </a:p>
        </p:txBody>
      </p:sp>
      <p:sp>
        <p:nvSpPr>
          <p:cNvPr id="105493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销售渠道拓展与优化</a:t>
            </a:r>
            <a:endParaRPr altLang="en-US" lang="zh-CN"/>
          </a:p>
        </p:txBody>
      </p:sp>
      <p:sp>
        <p:nvSpPr>
          <p:cNvPr id="10556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6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拓展线上销售渠道：利用电商平台、社交媒体等网络平台，扩大销售范围，提高品牌知名度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优化线下销售渠道：加强与经销商、零售商的合作，提高产品覆盖率和销售量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多元化销售渠道：探索新的销售渠道，如直销、团购等，以满足不同客户的需求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提升销售渠道效率：通过数据分析、市场调研等方式，了解客户需求和市场趋势，提高销售渠道的效率和效益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产品组合策略调整建议</a:t>
            </a:r>
            <a:endParaRPr altLang="en-US" lang="zh-CN"/>
          </a:p>
        </p:txBody>
      </p:sp>
      <p:sp>
        <p:nvSpPr>
          <p:cNvPr id="105598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98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98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针对目标客户群体：明确目标客户群体，了解客户需求和偏好，调整产品组合策略，提高产品组合的针对性和吸引力。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8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99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99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优化产品组合结构：根据市场需求和竞争情况，调整产品组合的结构，包括增加、删除或替换某些产品，以提高产品组合的多样性和互补性。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9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99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99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强化产品组合的差异化：通过创新、设计和品牌建设等方式，提高产品组合的差异化程度，以区别于竞争对手，提高市场竞争力。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0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00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00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灵活应对市场变化：密切关注市场变化和趋势，及时调整产品组合策略，以适应市场需求的变化。同时，保持与客户的沟通和互动，了解客户的反馈和意见，不断优化产品组合策略。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2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定价策略及优惠活动设计</a:t>
            </a:r>
            <a:endParaRPr altLang="en-US" lang="zh-CN"/>
          </a:p>
        </p:txBody>
      </p:sp>
      <p:sp>
        <p:nvSpPr>
          <p:cNvPr id="1056292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定价策略：根据市场需求、竞争状况和产品特点，制定合理的定价策略，提高产品竞争力。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294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6296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优惠活动设计：针对不同客户群体和销售平台，设计多样化的优惠活动，如满减、折扣、赠品等，吸引消费者购买。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298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6300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促销活动配合：与销售团队密切配合，确保优惠活动的有效执行，提高销售业绩。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02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6304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数据分析与调整：通过对销售数据进行分析，及时调整定价策略和优惠活动设计，提高销售效果。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06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5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客户关系维护与管理提升</a:t>
            </a:r>
            <a:endParaRPr altLang="en-US" lang="zh-CN"/>
          </a:p>
        </p:txBody>
      </p:sp>
      <p:sp>
        <p:nvSpPr>
          <p:cNvPr id="10565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建立长期稳定的客户关系：通过定期沟通、回访和关怀，增强客户对品牌的忠诚度和信任感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5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5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提升客户服务质量：提供专业、及时、周到的服务，解决客户在购买和使用过程中的问题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优化客户体验：简化购买流程、提高产品易用性，提升客户在购买和使用过程中的满意度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建立客户反馈机制：及时收集客户反馈，针对问题进行改进和优化，提高客户满意度和忠诚度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业务拓展计划与目标设定</a:t>
            </a:r>
            <a:endParaRPr altLang="en-US" lang="zh-CN"/>
          </a:p>
        </p:txBody>
      </p:sp>
      <p:sp>
        <p:nvSpPr>
          <p:cNvPr id="10569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新市场拓展策略及目标设定</a:t>
            </a:r>
            <a:endParaRPr altLang="en-US" lang="zh-CN"/>
          </a:p>
        </p:txBody>
      </p:sp>
      <p:sp>
        <p:nvSpPr>
          <p:cNvPr id="10576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拓展策略：针对不同市场制定不同的拓展策略，包括市场调研、目标客户分析、产品定位、营销策略等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目标设定：根据市场情况和公司战略，设定具体的业务拓展目标，包括市场份额、销售额、客户数量等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实施计划：制定详细的实施计划，包括时间表、责任人、资源投入等，确保拓展计划的有效实施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风险评估：对拓展计划可能面临的风险进行评估，并制定相应的应对措施，确保计划的顺利进行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合作伙伴关系建立与维护计划</a:t>
            </a:r>
            <a:endParaRPr altLang="en-US" lang="zh-CN"/>
          </a:p>
        </p:txBody>
      </p:sp>
      <p:sp>
        <p:nvSpPr>
          <p:cNvPr id="10579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9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9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9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9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合作伙伴选择标准：评估潜在合作伙伴的信誉、实力和业务范围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合作评估：定期对合作伙伴进行评估，根据评估结果调整合作策略和计划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4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合作培训：为合作伙伴提供培训和支持，提高其业务水平和能力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6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合作模式：探讨长期、稳定、互利的合作模式，如战略联盟、合资等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8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合作沟通：建立有效的沟通渠道，定期召开会议，及时解决合作中出现的问题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0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合作协议：明确双方的权利和义务，包括产品供应、价格、交货期等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业务团队能力提升计划</a:t>
            </a:r>
            <a:endParaRPr altLang="en-US" lang="zh-CN"/>
          </a:p>
        </p:txBody>
      </p:sp>
      <p:sp>
        <p:nvSpPr>
          <p:cNvPr id="10582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2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培训与学习：定期组织业务团队进行专业培训和学习，提高团队的专业素质和技能水平。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激励机制：建立有效的激励机制，鼓励团队成员积极拓展业务，提高业务拓展的积极性和效果。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团队协作：加强团队之间的协作和沟通，促进团队成员之间的信息共享和经验交流，提高团队协作效率。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目标设定：根据业务拓展计划，设定具体的业务目标，并制定相应的实施方案和时间表，确保目标的顺利实现。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目标实现路径及时间表安排</a:t>
            </a:r>
            <a:endParaRPr altLang="en-US" lang="zh-CN"/>
          </a:p>
        </p:txBody>
      </p:sp>
      <p:sp>
        <p:nvSpPr>
          <p:cNvPr id="1058598" name="椭圆 28"/>
          <p:cNvSpPr/>
          <p:nvPr>
            <p:custDataLst>
              <p:tags r:id="rId1"/>
            </p:custDataLst>
          </p:nvPr>
        </p:nvSpPr>
        <p:spPr>
          <a:xfrm>
            <a:off x="9411472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00" name="椭圆 29"/>
          <p:cNvSpPr/>
          <p:nvPr>
            <p:custDataLst>
              <p:tags r:id="rId2"/>
            </p:custDataLst>
          </p:nvPr>
        </p:nvSpPr>
        <p:spPr>
          <a:xfrm>
            <a:off x="9632661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02" name="正文"/>
          <p:cNvSpPr txBox="1"/>
          <p:nvPr>
            <p:custDataLst>
              <p:tags r:id="rId3"/>
            </p:custDataLst>
          </p:nvPr>
        </p:nvSpPr>
        <p:spPr>
          <a:xfrm>
            <a:off x="9677789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监控与调整：定期评估进度并进行必要的调整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604" name="弧形 58"/>
          <p:cNvSpPr/>
          <p:nvPr>
            <p:custDataLst>
              <p:tags r:id="rId4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06" name="椭圆 30"/>
          <p:cNvSpPr/>
          <p:nvPr>
            <p:custDataLst>
              <p:tags r:id="rId5"/>
            </p:custDataLst>
          </p:nvPr>
        </p:nvSpPr>
        <p:spPr>
          <a:xfrm>
            <a:off x="7574586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08" name="椭圆 31"/>
          <p:cNvSpPr/>
          <p:nvPr>
            <p:custDataLst>
              <p:tags r:id="rId6"/>
            </p:custDataLst>
          </p:nvPr>
        </p:nvSpPr>
        <p:spPr>
          <a:xfrm>
            <a:off x="7836453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10" name="正文"/>
          <p:cNvSpPr txBox="1"/>
          <p:nvPr>
            <p:custDataLst>
              <p:tags r:id="rId7"/>
            </p:custDataLst>
          </p:nvPr>
        </p:nvSpPr>
        <p:spPr>
          <a:xfrm>
            <a:off x="7881581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风险评估：识别潜在风险并制定应对措施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2" name="弧形 57"/>
          <p:cNvSpPr/>
          <p:nvPr>
            <p:custDataLst>
              <p:tags r:id="rId8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14" name="椭圆 22"/>
          <p:cNvSpPr/>
          <p:nvPr>
            <p:custDataLst>
              <p:tags r:id="rId9"/>
            </p:custDataLst>
          </p:nvPr>
        </p:nvSpPr>
        <p:spPr>
          <a:xfrm>
            <a:off x="5925201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16" name="椭圆 23"/>
          <p:cNvSpPr/>
          <p:nvPr>
            <p:custDataLst>
              <p:tags r:id="rId10"/>
            </p:custDataLst>
          </p:nvPr>
        </p:nvSpPr>
        <p:spPr>
          <a:xfrm>
            <a:off x="6186433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18" name="正文"/>
          <p:cNvSpPr txBox="1"/>
          <p:nvPr>
            <p:custDataLst>
              <p:tags r:id="rId11"/>
            </p:custDataLst>
          </p:nvPr>
        </p:nvSpPr>
        <p:spPr>
          <a:xfrm>
            <a:off x="6232197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资源分配：合理分配人力、物力等资源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620" name="椭圆 24"/>
          <p:cNvSpPr/>
          <p:nvPr>
            <p:custDataLst>
              <p:tags r:id="rId12"/>
            </p:custDataLst>
          </p:nvPr>
        </p:nvSpPr>
        <p:spPr>
          <a:xfrm>
            <a:off x="4275817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22" name="椭圆 25"/>
          <p:cNvSpPr/>
          <p:nvPr>
            <p:custDataLst>
              <p:tags r:id="rId13"/>
            </p:custDataLst>
          </p:nvPr>
        </p:nvSpPr>
        <p:spPr>
          <a:xfrm>
            <a:off x="4537049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24" name="正文"/>
          <p:cNvSpPr txBox="1"/>
          <p:nvPr>
            <p:custDataLst>
              <p:tags r:id="rId14"/>
            </p:custDataLst>
          </p:nvPr>
        </p:nvSpPr>
        <p:spPr>
          <a:xfrm>
            <a:off x="4582812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时间表安排：设定每个阶段的时间节点和任务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26" name="椭圆 7"/>
          <p:cNvSpPr/>
          <p:nvPr>
            <p:custDataLst>
              <p:tags r:id="rId15"/>
            </p:custDataLst>
          </p:nvPr>
        </p:nvSpPr>
        <p:spPr>
          <a:xfrm>
            <a:off x="2625797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28" name="椭圆 9"/>
          <p:cNvSpPr/>
          <p:nvPr>
            <p:custDataLst>
              <p:tags r:id="rId16"/>
            </p:custDataLst>
          </p:nvPr>
        </p:nvSpPr>
        <p:spPr>
          <a:xfrm>
            <a:off x="2887665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30" name="正文"/>
          <p:cNvSpPr txBox="1"/>
          <p:nvPr>
            <p:custDataLst>
              <p:tags r:id="rId17"/>
            </p:custDataLst>
          </p:nvPr>
        </p:nvSpPr>
        <p:spPr>
          <a:xfrm>
            <a:off x="2932792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路径规划：制定实现目标的路径和策略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632" name="椭圆 5"/>
          <p:cNvSpPr/>
          <p:nvPr>
            <p:custDataLst>
              <p:tags r:id="rId18"/>
            </p:custDataLst>
          </p:nvPr>
        </p:nvSpPr>
        <p:spPr>
          <a:xfrm>
            <a:off x="789546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34" name="椭圆 4"/>
          <p:cNvSpPr/>
          <p:nvPr>
            <p:custDataLst>
              <p:tags r:id="rId19"/>
            </p:custDataLst>
          </p:nvPr>
        </p:nvSpPr>
        <p:spPr>
          <a:xfrm>
            <a:off x="1050778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36" name="正文"/>
          <p:cNvSpPr txBox="1"/>
          <p:nvPr>
            <p:custDataLst>
              <p:tags r:id="rId20"/>
            </p:custDataLst>
          </p:nvPr>
        </p:nvSpPr>
        <p:spPr>
          <a:xfrm>
            <a:off x="1096541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目标设定：明确业务拓展计划与目标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风险防范与应对措施</a:t>
            </a:r>
            <a:endParaRPr altLang="en-US" lang="zh-CN"/>
          </a:p>
        </p:txBody>
      </p:sp>
      <p:sp>
        <p:nvSpPr>
          <p:cNvPr id="10589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市场风险识别与评估</a:t>
            </a:r>
            <a:endParaRPr altLang="en-US" lang="zh-CN"/>
          </a:p>
        </p:txBody>
      </p:sp>
      <p:sp>
        <p:nvSpPr>
          <p:cNvPr id="105966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识别市场风险：包括宏观经济环境、政策法规、竞争态势等方面的风险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评估市场风险：对识别出的风险进行量化和定性评估，确定风险等级和影响程度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制定应对措施：针对不同等级的风险，制定相应的防范和应对措施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监控与调整：对市场风险进行持续监控，并根据实际情况及时调整应对措施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政策法规变动应对策略</a:t>
            </a:r>
            <a:endParaRPr altLang="en-US" lang="zh-CN"/>
          </a:p>
        </p:txBody>
      </p:sp>
      <p:sp>
        <p:nvSpPr>
          <p:cNvPr id="10599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关注政策法规动态，及时了解相关政策法规的调整和变化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制定应对策略，根据政策法规的变化及时调整销售和业务策略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加强与政府部门的沟通和协调，确保公司业务符合政策法规要求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建立风险防范机制，对可能出现的政策法规风险进行预测和评估，并制定相应的应对措施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供应链风险防范措施</a:t>
            </a:r>
            <a:endParaRPr altLang="en-US" lang="zh-CN"/>
          </a:p>
        </p:txBody>
      </p:sp>
      <p:sp>
        <p:nvSpPr>
          <p:cNvPr id="10602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2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建立供应链风险评估机制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加强供应商管理，确保供应商的稳定性和可靠性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建立应急预案，应对突发事件和自然灾害等不可控因素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定期对供应链进行风险评估和审计，及时发现和解决问题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信息安全保护方案</a:t>
            </a:r>
            <a:endParaRPr altLang="en-US" lang="zh-CN"/>
          </a:p>
        </p:txBody>
      </p:sp>
      <p:sp>
        <p:nvSpPr>
          <p:cNvPr id="10605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5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5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5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5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采用先进的信息安全技术手段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5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定期进行信息安全检查与评估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5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建立完善的信息安全管理制度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6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加强员工信息安全意识培训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展望未来，持续发展</a:t>
            </a:r>
            <a:endParaRPr altLang="en-US" lang="zh-CN"/>
          </a:p>
        </p:txBody>
      </p:sp>
      <p:sp>
        <p:nvSpPr>
          <p:cNvPr id="10608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公司愿景与使命传承</a:t>
            </a:r>
            <a:endParaRPr altLang="en-US" lang="zh-CN"/>
          </a:p>
        </p:txBody>
      </p:sp>
      <p:sp>
        <p:nvSpPr>
          <p:cNvPr id="10616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愿景：成为全球领先的智能制造企业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使命：为客户提供高质量的产品和服务，创造价值并赢得信任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传承：将公司的愿景和使命传递给下一代员工，并培养他们的责任感和使命感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持续发展：通过不断创新和改进，实现公司的可持续发展，并为社会做出贡献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核心价值观在销售与业务中体现</a:t>
            </a:r>
            <a:endParaRPr altLang="en-US" lang="zh-CN"/>
          </a:p>
        </p:txBody>
      </p:sp>
      <p:sp>
        <p:nvSpPr>
          <p:cNvPr id="10619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诚信经营：坚持诚信原则，建立长期稳定的客户关系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9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客户至上：以客户需求为导向，提供优质的产品和服务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9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团队协作：加强团队沟通与协作，共同实现销售目标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9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创新发展：不断探索新的销售模式和业务领域，推动公司持续发展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9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2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持续创新，提升核心竞争力</a:t>
            </a:r>
            <a:endParaRPr altLang="en-US" lang="zh-CN"/>
          </a:p>
        </p:txBody>
      </p:sp>
      <p:sp>
        <p:nvSpPr>
          <p:cNvPr id="10622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创新是发展的动力：持续推动产品、服务、营销等方面的创新，以适应不断变化的市场需求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2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拓展国际市场：加强与国际同行的合作与交流，拓展海外市场，提升企业国际化水平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22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2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社会责任与可持续发展：积极履行社会责任，推动可持续发展，为企业长远发展奠定基础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2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提升核心竞争力：通过技术研发、人才培养、品牌建设等手段，提高企业在行业中的竞争力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5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构建长期稳定的客户关系网络</a:t>
            </a:r>
            <a:endParaRPr altLang="en-US" lang="zh-CN"/>
          </a:p>
        </p:txBody>
      </p:sp>
      <p:sp>
        <p:nvSpPr>
          <p:cNvPr id="10625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5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5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建立互信：通过真诚、透明的沟通，建立与客户之间的信任关系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25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5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5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深入了解：了解客户的需求、期望和偏好，提供个性化的解决方案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25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5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5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持续跟进：定期与客户保持联系，及时解决客户的问题和疑虑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25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5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5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创新合作：与客户共同探索新的合作模式，实现双方互利共赢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86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86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1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4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8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8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3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2023-12-17T22:16:14Z</dcterms:created>
  <dcterms:modified xsi:type="dcterms:W3CDTF">2023-12-17T22:16:14Z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192aa02c7a9a49638fdebcb0c4c2a05b_21</vt:lpwstr>
  </property>
</Properties>
</file>