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Lst>
  <p:notesMasterIdLst>
    <p:notesMasterId r:id="rId9"/>
  </p:notesMasterIdLst>
  <p:sldIdLst>
    <p:sldId id="400" r:id="rId5"/>
    <p:sldId id="403" r:id="rId6"/>
    <p:sldId id="410" r:id="rId7"/>
    <p:sldId id="413" r:id="rId8"/>
  </p:sldIdLst>
  <p:sldSz cx="12192000" cy="685800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uyan Mu" initials="SM" lastIdx="1" clrIdx="0">
    <p:extLst>
      <p:ext uri="{19B8F6BF-5375-455C-9EA6-DF929625EA0E}">
        <p15:presenceInfo xmlns:p15="http://schemas.microsoft.com/office/powerpoint/2012/main" userId="S::mushuyan@islide.cc::5a701452-529a-4685-8842-5f60ae489a4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270D3"/>
    <a:srgbClr val="5451E7"/>
    <a:srgbClr val="F54E1A"/>
    <a:srgbClr val="7C78F0"/>
    <a:srgbClr val="000000"/>
    <a:srgbClr val="D9D9D9"/>
    <a:srgbClr val="E82F58"/>
    <a:srgbClr val="2BDFC0"/>
    <a:srgbClr val="9797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C8F0C2-22FA-4630-9115-337F0FF30081}" v="4" dt="2022-12-23T10:06:51.285"/>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993" autoAdjust="0"/>
  </p:normalViewPr>
  <p:slideViewPr>
    <p:cSldViewPr snapToGrid="0">
      <p:cViewPr varScale="1">
        <p:scale>
          <a:sx n="105" d="100"/>
          <a:sy n="105" d="100"/>
        </p:scale>
        <p:origin x="834" y="102"/>
      </p:cViewPr>
      <p:guideLst/>
    </p:cSldViewPr>
  </p:slideViewPr>
  <p:outlineViewPr>
    <p:cViewPr>
      <p:scale>
        <a:sx n="33" d="100"/>
        <a:sy n="33" d="100"/>
      </p:scale>
      <p:origin x="0" y="0"/>
    </p:cViewPr>
  </p:outlineViewPr>
  <p:notesTextViewPr>
    <p:cViewPr>
      <p:scale>
        <a:sx n="165" d="100"/>
        <a:sy n="16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BE6FB-4983-42F5-B216-1A2ADEE7DF7A}" type="datetimeFigureOut">
              <a:rPr lang="zh-CN" altLang="en-US" smtClean="0"/>
              <a:t>2023/6/16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35503-9D21-443F-BC18-5459550EB72F}" type="slidenum">
              <a:rPr lang="zh-CN" altLang="en-US" smtClean="0"/>
              <a:t>‹#›</a:t>
            </a:fld>
            <a:endParaRPr lang="zh-CN" altLang="en-US"/>
          </a:p>
        </p:txBody>
      </p:sp>
    </p:spTree>
    <p:extLst>
      <p:ext uri="{BB962C8B-B14F-4D97-AF65-F5344CB8AC3E}">
        <p14:creationId xmlns:p14="http://schemas.microsoft.com/office/powerpoint/2010/main" val="385461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8" name="文本占位符 77">
            <a:extLst>
              <a:ext uri="{FF2B5EF4-FFF2-40B4-BE49-F238E27FC236}">
                <a16:creationId xmlns:a16="http://schemas.microsoft.com/office/drawing/2014/main" id="{711D80C7-0181-692A-6A0F-AD80502DA055}"/>
              </a:ext>
            </a:extLst>
          </p:cNvPr>
          <p:cNvSpPr>
            <a:spLocks noGrp="1"/>
          </p:cNvSpPr>
          <p:nvPr>
            <p:ph type="body" sz="quarter" idx="12" hasCustomPrompt="1"/>
          </p:nvPr>
        </p:nvSpPr>
        <p:spPr>
          <a:xfrm>
            <a:off x="4030565" y="665549"/>
            <a:ext cx="4338936" cy="246221"/>
          </a:xfrm>
          <a:prstGeom prst="rect">
            <a:avLst/>
          </a:prstGeom>
        </p:spPr>
        <p:txBody>
          <a:bodyPr vert="horz" wrap="square" lIns="0" tIns="0" rIns="0" bIns="0" rtlCol="0" anchor="b">
            <a:spAutoFit/>
          </a:bodyPr>
          <a:lstStyle>
            <a:lvl1pPr>
              <a:defRPr lang="zh-CN" altLang="en-US" sz="1600" b="1" dirty="0" smtClean="0">
                <a:solidFill>
                  <a:schemeClr val="accent1"/>
                </a:solidFill>
                <a:cs typeface="+mj-cs"/>
              </a:defRPr>
            </a:lvl1pPr>
          </a:lstStyle>
          <a:p>
            <a:pPr marL="0" lvl="0">
              <a:lnSpc>
                <a:spcPct val="100000"/>
              </a:lnSpc>
              <a:spcBef>
                <a:spcPct val="0"/>
              </a:spcBef>
              <a:buNone/>
            </a:pPr>
            <a:r>
              <a:rPr lang="en-US" altLang="zh-CN" dirty="0"/>
              <a:t>Click to edit Master title style</a:t>
            </a:r>
            <a:endParaRPr lang="zh-CN" altLang="en-US" dirty="0"/>
          </a:p>
        </p:txBody>
      </p:sp>
      <p:sp>
        <p:nvSpPr>
          <p:cNvPr id="4" name="任意多边形: 形状 3">
            <a:extLst>
              <a:ext uri="{FF2B5EF4-FFF2-40B4-BE49-F238E27FC236}">
                <a16:creationId xmlns:a16="http://schemas.microsoft.com/office/drawing/2014/main" id="{AFA7089B-499D-4BEF-AE3E-6846B3234506}"/>
              </a:ext>
            </a:extLst>
          </p:cNvPr>
          <p:cNvSpPr/>
          <p:nvPr userDrawn="1"/>
        </p:nvSpPr>
        <p:spPr>
          <a:xfrm rot="21243817">
            <a:off x="7238472" y="2436017"/>
            <a:ext cx="3993567" cy="3546403"/>
          </a:xfrm>
          <a:custGeom>
            <a:avLst/>
            <a:gdLst>
              <a:gd name="connsiteX0" fmla="*/ 5392137 w 6216586"/>
              <a:gd name="connsiteY0" fmla="*/ 476111 h 5520508"/>
              <a:gd name="connsiteX1" fmla="*/ 6085366 w 6216586"/>
              <a:gd name="connsiteY1" fmla="*/ 1959622 h 5520508"/>
              <a:gd name="connsiteX2" fmla="*/ 6113096 w 6216586"/>
              <a:gd name="connsiteY2" fmla="*/ 3868314 h 5520508"/>
              <a:gd name="connsiteX3" fmla="*/ 4906876 w 6216586"/>
              <a:gd name="connsiteY3" fmla="*/ 5439634 h 5520508"/>
              <a:gd name="connsiteX4" fmla="*/ 2850295 w 6216586"/>
              <a:gd name="connsiteY4" fmla="*/ 5083776 h 5520508"/>
              <a:gd name="connsiteX5" fmla="*/ 1006305 w 6216586"/>
              <a:gd name="connsiteY5" fmla="*/ 3766640 h 5520508"/>
              <a:gd name="connsiteX6" fmla="*/ 12676 w 6216586"/>
              <a:gd name="connsiteY6" fmla="*/ 1663844 h 5520508"/>
              <a:gd name="connsiteX7" fmla="*/ 1579374 w 6216586"/>
              <a:gd name="connsiteY7" fmla="*/ 111010 h 5520508"/>
              <a:gd name="connsiteX8" fmla="*/ 3719143 w 6216586"/>
              <a:gd name="connsiteY8" fmla="*/ 134117 h 5520508"/>
              <a:gd name="connsiteX9" fmla="*/ 5392137 w 6216586"/>
              <a:gd name="connsiteY9" fmla="*/ 476111 h 55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6586" h="5520508">
                <a:moveTo>
                  <a:pt x="5392137" y="476111"/>
                </a:moveTo>
                <a:cubicBezTo>
                  <a:pt x="5784967" y="762646"/>
                  <a:pt x="5960585" y="1344958"/>
                  <a:pt x="6085366" y="1959622"/>
                </a:cubicBezTo>
                <a:cubicBezTo>
                  <a:pt x="6214769" y="2569664"/>
                  <a:pt x="6288714" y="3202814"/>
                  <a:pt x="6113096" y="3868314"/>
                </a:cubicBezTo>
                <a:cubicBezTo>
                  <a:pt x="5937477" y="4529193"/>
                  <a:pt x="5507675" y="5217801"/>
                  <a:pt x="4906876" y="5439634"/>
                </a:cubicBezTo>
                <a:cubicBezTo>
                  <a:pt x="4306077" y="5656846"/>
                  <a:pt x="3534282" y="5402662"/>
                  <a:pt x="2850295" y="5083776"/>
                </a:cubicBezTo>
                <a:cubicBezTo>
                  <a:pt x="2166309" y="4760269"/>
                  <a:pt x="1570131" y="4362818"/>
                  <a:pt x="1006305" y="3766640"/>
                </a:cubicBezTo>
                <a:cubicBezTo>
                  <a:pt x="442478" y="3170463"/>
                  <a:pt x="-88998" y="2370938"/>
                  <a:pt x="12676" y="1663844"/>
                </a:cubicBezTo>
                <a:cubicBezTo>
                  <a:pt x="114349" y="952128"/>
                  <a:pt x="844551" y="337465"/>
                  <a:pt x="1579374" y="111010"/>
                </a:cubicBezTo>
                <a:cubicBezTo>
                  <a:pt x="2314198" y="-110824"/>
                  <a:pt x="3049021" y="55552"/>
                  <a:pt x="3719143" y="134117"/>
                </a:cubicBezTo>
                <a:cubicBezTo>
                  <a:pt x="4389265" y="208062"/>
                  <a:pt x="4999307" y="194198"/>
                  <a:pt x="5392137" y="476111"/>
                </a:cubicBezTo>
                <a:close/>
              </a:path>
            </a:pathLst>
          </a:custGeom>
          <a:solidFill>
            <a:schemeClr val="accent1"/>
          </a:solidFill>
          <a:ln w="46196" cap="flat">
            <a:noFill/>
            <a:prstDash val="solid"/>
            <a:miter/>
          </a:ln>
        </p:spPr>
        <p:txBody>
          <a:bodyPr rtlCol="0" anchor="ctr"/>
          <a:lstStyle/>
          <a:p>
            <a:endParaRPr lang="zh-CN" altLang="en-US"/>
          </a:p>
        </p:txBody>
      </p:sp>
      <p:pic>
        <p:nvPicPr>
          <p:cNvPr id="5" name="图片 4">
            <a:extLst>
              <a:ext uri="{FF2B5EF4-FFF2-40B4-BE49-F238E27FC236}">
                <a16:creationId xmlns:a16="http://schemas.microsoft.com/office/drawing/2014/main" id="{2AD1E1F4-DAE1-F731-241A-E520C13021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8139" t="8524" r="27554"/>
          <a:stretch/>
        </p:blipFill>
        <p:spPr>
          <a:xfrm>
            <a:off x="7434357" y="1152562"/>
            <a:ext cx="4146193" cy="5705437"/>
          </a:xfrm>
          <a:prstGeom prst="rect">
            <a:avLst/>
          </a:prstGeom>
        </p:spPr>
      </p:pic>
      <p:grpSp>
        <p:nvGrpSpPr>
          <p:cNvPr id="20" name="组合 19">
            <a:extLst>
              <a:ext uri="{FF2B5EF4-FFF2-40B4-BE49-F238E27FC236}">
                <a16:creationId xmlns:a16="http://schemas.microsoft.com/office/drawing/2014/main" id="{FBA0D06F-B366-A97A-1866-1A144EE27B9C}"/>
              </a:ext>
            </a:extLst>
          </p:cNvPr>
          <p:cNvGrpSpPr/>
          <p:nvPr userDrawn="1"/>
        </p:nvGrpSpPr>
        <p:grpSpPr>
          <a:xfrm>
            <a:off x="658813" y="1944752"/>
            <a:ext cx="1993718" cy="120295"/>
            <a:chOff x="658813" y="1944752"/>
            <a:chExt cx="1993718" cy="120295"/>
          </a:xfrm>
        </p:grpSpPr>
        <p:sp>
          <p:nvSpPr>
            <p:cNvPr id="21" name="矩形: 圆角 20">
              <a:extLst>
                <a:ext uri="{FF2B5EF4-FFF2-40B4-BE49-F238E27FC236}">
                  <a16:creationId xmlns:a16="http://schemas.microsoft.com/office/drawing/2014/main" id="{684C592E-C378-AE95-40F4-595F50D948AE}"/>
                </a:ext>
              </a:extLst>
            </p:cNvPr>
            <p:cNvSpPr/>
            <p:nvPr/>
          </p:nvSpPr>
          <p:spPr>
            <a:xfrm>
              <a:off x="658813" y="1944752"/>
              <a:ext cx="407987" cy="12029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a:extLst>
                <a:ext uri="{FF2B5EF4-FFF2-40B4-BE49-F238E27FC236}">
                  <a16:creationId xmlns:a16="http://schemas.microsoft.com/office/drawing/2014/main" id="{102F0BE8-B2E4-571E-6696-D0F59799602E}"/>
                </a:ext>
              </a:extLst>
            </p:cNvPr>
            <p:cNvSpPr/>
            <p:nvPr/>
          </p:nvSpPr>
          <p:spPr>
            <a:xfrm>
              <a:off x="1055246" y="1944752"/>
              <a:ext cx="407987" cy="120295"/>
            </a:xfrm>
            <a:prstGeom prst="roundRect">
              <a:avLst>
                <a:gd name="adj" fmla="val 16667"/>
              </a:avLst>
            </a:prstGeom>
            <a:solidFill>
              <a:schemeClr val="accent1">
                <a:lumMod val="100000"/>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 name="矩形: 圆角 22">
              <a:extLst>
                <a:ext uri="{FF2B5EF4-FFF2-40B4-BE49-F238E27FC236}">
                  <a16:creationId xmlns:a16="http://schemas.microsoft.com/office/drawing/2014/main" id="{966674ED-3FBF-6C05-D8B2-C3811C87CA9D}"/>
                </a:ext>
              </a:extLst>
            </p:cNvPr>
            <p:cNvSpPr/>
            <p:nvPr/>
          </p:nvSpPr>
          <p:spPr>
            <a:xfrm>
              <a:off x="1451678" y="1944752"/>
              <a:ext cx="407987" cy="120295"/>
            </a:xfrm>
            <a:prstGeom prst="roundRect">
              <a:avLst>
                <a:gd name="adj" fmla="val 16667"/>
              </a:avLst>
            </a:prstGeom>
            <a:solidFill>
              <a:schemeClr val="accent1">
                <a:lumMod val="100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 name="矩形: 圆角 23">
              <a:extLst>
                <a:ext uri="{FF2B5EF4-FFF2-40B4-BE49-F238E27FC236}">
                  <a16:creationId xmlns:a16="http://schemas.microsoft.com/office/drawing/2014/main" id="{0DA2A4DB-1595-6A99-B9DD-0757F1D961F9}"/>
                </a:ext>
              </a:extLst>
            </p:cNvPr>
            <p:cNvSpPr/>
            <p:nvPr/>
          </p:nvSpPr>
          <p:spPr>
            <a:xfrm>
              <a:off x="1848111" y="1944752"/>
              <a:ext cx="407987" cy="120295"/>
            </a:xfrm>
            <a:prstGeom prst="roundRect">
              <a:avLst>
                <a:gd name="adj" fmla="val 16667"/>
              </a:avLst>
            </a:prstGeom>
            <a:solidFill>
              <a:schemeClr val="accent1">
                <a:lumMod val="100000"/>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 name="矩形: 圆角 24">
              <a:extLst>
                <a:ext uri="{FF2B5EF4-FFF2-40B4-BE49-F238E27FC236}">
                  <a16:creationId xmlns:a16="http://schemas.microsoft.com/office/drawing/2014/main" id="{9A9E7083-102F-0DBF-588C-DDD1AF510264}"/>
                </a:ext>
              </a:extLst>
            </p:cNvPr>
            <p:cNvSpPr/>
            <p:nvPr/>
          </p:nvSpPr>
          <p:spPr>
            <a:xfrm>
              <a:off x="2244544" y="1944752"/>
              <a:ext cx="407987" cy="120295"/>
            </a:xfrm>
            <a:prstGeom prst="round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a16="http://schemas.microsoft.com/office/drawing/2014/main" id="{36270DA8-52D4-C79C-CFA8-F8F48E4BCE70}"/>
              </a:ext>
            </a:extLst>
          </p:cNvPr>
          <p:cNvGrpSpPr/>
          <p:nvPr userDrawn="1"/>
        </p:nvGrpSpPr>
        <p:grpSpPr>
          <a:xfrm>
            <a:off x="663516" y="5847949"/>
            <a:ext cx="1021706" cy="412033"/>
            <a:chOff x="663516" y="6000750"/>
            <a:chExt cx="642810" cy="259232"/>
          </a:xfrm>
        </p:grpSpPr>
        <p:grpSp>
          <p:nvGrpSpPr>
            <p:cNvPr id="29" name="组合 28">
              <a:extLst>
                <a:ext uri="{FF2B5EF4-FFF2-40B4-BE49-F238E27FC236}">
                  <a16:creationId xmlns:a16="http://schemas.microsoft.com/office/drawing/2014/main" id="{7540F480-4CF6-C6DC-9F13-0CA6D1947412}"/>
                </a:ext>
              </a:extLst>
            </p:cNvPr>
            <p:cNvGrpSpPr/>
            <p:nvPr/>
          </p:nvGrpSpPr>
          <p:grpSpPr>
            <a:xfrm>
              <a:off x="663516" y="6000750"/>
              <a:ext cx="54706" cy="259232"/>
              <a:chOff x="9659816" y="-1866942"/>
              <a:chExt cx="179108" cy="848740"/>
            </a:xfrm>
            <a:solidFill>
              <a:schemeClr val="accent1">
                <a:lumMod val="40000"/>
                <a:lumOff val="60000"/>
              </a:schemeClr>
            </a:solidFill>
          </p:grpSpPr>
          <p:sp>
            <p:nvSpPr>
              <p:cNvPr id="54" name="椭圆 53">
                <a:extLst>
                  <a:ext uri="{FF2B5EF4-FFF2-40B4-BE49-F238E27FC236}">
                    <a16:creationId xmlns:a16="http://schemas.microsoft.com/office/drawing/2014/main" id="{70227BC7-AEEA-38B1-76A8-DAE58EE1640C}"/>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id="{2ECCDF5B-1C27-6643-EABF-961C0C6E7A58}"/>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id="{D6D5EE6E-C23A-D6AC-9E20-66F68757CB23}"/>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a:extLst>
                <a:ext uri="{FF2B5EF4-FFF2-40B4-BE49-F238E27FC236}">
                  <a16:creationId xmlns:a16="http://schemas.microsoft.com/office/drawing/2014/main" id="{8D415A93-AE9F-2F96-688D-F243235FDC5A}"/>
                </a:ext>
              </a:extLst>
            </p:cNvPr>
            <p:cNvGrpSpPr/>
            <p:nvPr/>
          </p:nvGrpSpPr>
          <p:grpSpPr>
            <a:xfrm>
              <a:off x="761533" y="6000750"/>
              <a:ext cx="54706" cy="259232"/>
              <a:chOff x="9659816" y="-1866942"/>
              <a:chExt cx="179108" cy="848740"/>
            </a:xfrm>
            <a:solidFill>
              <a:schemeClr val="accent1">
                <a:lumMod val="40000"/>
                <a:lumOff val="60000"/>
              </a:schemeClr>
            </a:solidFill>
          </p:grpSpPr>
          <p:sp>
            <p:nvSpPr>
              <p:cNvPr id="51" name="椭圆 50">
                <a:extLst>
                  <a:ext uri="{FF2B5EF4-FFF2-40B4-BE49-F238E27FC236}">
                    <a16:creationId xmlns:a16="http://schemas.microsoft.com/office/drawing/2014/main" id="{8A2455EE-E1E9-DD3E-8C8C-FC3932FC2BA4}"/>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id="{52F4AD91-A0A6-BEBE-8955-F18B1731F93A}"/>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id="{34A29CE1-2754-C7A8-867A-32CE153B0FBD}"/>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a:extLst>
                <a:ext uri="{FF2B5EF4-FFF2-40B4-BE49-F238E27FC236}">
                  <a16:creationId xmlns:a16="http://schemas.microsoft.com/office/drawing/2014/main" id="{BE32ABD1-6CE2-908A-CBD3-BCB05C331997}"/>
                </a:ext>
              </a:extLst>
            </p:cNvPr>
            <p:cNvGrpSpPr/>
            <p:nvPr/>
          </p:nvGrpSpPr>
          <p:grpSpPr>
            <a:xfrm>
              <a:off x="859550" y="6000750"/>
              <a:ext cx="54706" cy="259232"/>
              <a:chOff x="9659816" y="-1866942"/>
              <a:chExt cx="179108" cy="848740"/>
            </a:xfrm>
            <a:solidFill>
              <a:schemeClr val="accent1">
                <a:lumMod val="40000"/>
                <a:lumOff val="60000"/>
              </a:schemeClr>
            </a:solidFill>
          </p:grpSpPr>
          <p:sp>
            <p:nvSpPr>
              <p:cNvPr id="48" name="椭圆 47">
                <a:extLst>
                  <a:ext uri="{FF2B5EF4-FFF2-40B4-BE49-F238E27FC236}">
                    <a16:creationId xmlns:a16="http://schemas.microsoft.com/office/drawing/2014/main" id="{A8FE9CB7-61CC-B6E9-CFA9-37EC6BDB952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id="{D2DB0E78-71EE-8F69-E646-E5FEECC84E23}"/>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14AB3849-50D3-E809-3445-C30866FD018A}"/>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a:extLst>
                <a:ext uri="{FF2B5EF4-FFF2-40B4-BE49-F238E27FC236}">
                  <a16:creationId xmlns:a16="http://schemas.microsoft.com/office/drawing/2014/main" id="{80C32FF5-8418-39F4-4403-E40735133B6D}"/>
                </a:ext>
              </a:extLst>
            </p:cNvPr>
            <p:cNvGrpSpPr/>
            <p:nvPr/>
          </p:nvGrpSpPr>
          <p:grpSpPr>
            <a:xfrm>
              <a:off x="957567" y="6000750"/>
              <a:ext cx="54706" cy="259232"/>
              <a:chOff x="9659816" y="-1866942"/>
              <a:chExt cx="179108" cy="848740"/>
            </a:xfrm>
            <a:solidFill>
              <a:schemeClr val="accent1">
                <a:lumMod val="40000"/>
                <a:lumOff val="60000"/>
              </a:schemeClr>
            </a:solidFill>
          </p:grpSpPr>
          <p:sp>
            <p:nvSpPr>
              <p:cNvPr id="45" name="椭圆 44">
                <a:extLst>
                  <a:ext uri="{FF2B5EF4-FFF2-40B4-BE49-F238E27FC236}">
                    <a16:creationId xmlns:a16="http://schemas.microsoft.com/office/drawing/2014/main" id="{75345BB4-C424-DBD7-B098-C2C4348B301E}"/>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id="{1F5A1127-8AF0-5383-CEBD-DF705B6BBD31}"/>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00C470C6-39C7-9625-4C1B-37C087C6F376}"/>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a:extLst>
                <a:ext uri="{FF2B5EF4-FFF2-40B4-BE49-F238E27FC236}">
                  <a16:creationId xmlns:a16="http://schemas.microsoft.com/office/drawing/2014/main" id="{8D15C3C8-74D1-67FC-7D79-8EC7998260A8}"/>
                </a:ext>
              </a:extLst>
            </p:cNvPr>
            <p:cNvGrpSpPr/>
            <p:nvPr/>
          </p:nvGrpSpPr>
          <p:grpSpPr>
            <a:xfrm>
              <a:off x="1055584" y="6000750"/>
              <a:ext cx="54706" cy="259232"/>
              <a:chOff x="9659816" y="-1866942"/>
              <a:chExt cx="179108" cy="848740"/>
            </a:xfrm>
            <a:solidFill>
              <a:schemeClr val="accent1">
                <a:lumMod val="40000"/>
                <a:lumOff val="60000"/>
              </a:schemeClr>
            </a:solidFill>
          </p:grpSpPr>
          <p:sp>
            <p:nvSpPr>
              <p:cNvPr id="42" name="椭圆 41">
                <a:extLst>
                  <a:ext uri="{FF2B5EF4-FFF2-40B4-BE49-F238E27FC236}">
                    <a16:creationId xmlns:a16="http://schemas.microsoft.com/office/drawing/2014/main" id="{67F9C0C7-45AB-DDF8-A8E4-19C15BF5A34B}"/>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9D07CE1A-97E4-E81C-434D-062EF56C0289}"/>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3E08C198-77ED-F370-9B67-7CBF4396E23A}"/>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a:extLst>
                <a:ext uri="{FF2B5EF4-FFF2-40B4-BE49-F238E27FC236}">
                  <a16:creationId xmlns:a16="http://schemas.microsoft.com/office/drawing/2014/main" id="{4FAC45D8-CA2B-B804-A806-E2BC3FA6579B}"/>
                </a:ext>
              </a:extLst>
            </p:cNvPr>
            <p:cNvGrpSpPr/>
            <p:nvPr/>
          </p:nvGrpSpPr>
          <p:grpSpPr>
            <a:xfrm>
              <a:off x="1153601" y="6000750"/>
              <a:ext cx="54706" cy="259232"/>
              <a:chOff x="9659816" y="-1866942"/>
              <a:chExt cx="179108" cy="848740"/>
            </a:xfrm>
            <a:solidFill>
              <a:schemeClr val="accent1">
                <a:lumMod val="40000"/>
                <a:lumOff val="60000"/>
              </a:schemeClr>
            </a:solidFill>
          </p:grpSpPr>
          <p:sp>
            <p:nvSpPr>
              <p:cNvPr id="39" name="椭圆 38">
                <a:extLst>
                  <a:ext uri="{FF2B5EF4-FFF2-40B4-BE49-F238E27FC236}">
                    <a16:creationId xmlns:a16="http://schemas.microsoft.com/office/drawing/2014/main" id="{DB0F3D78-AF2E-3DE7-5C03-91B7E38E853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id="{463CFF5D-F07B-21E5-0099-C7F4D40D7A17}"/>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id="{CD78E54E-9A0B-8DE9-B2B6-B2D31B8CECEE}"/>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a:extLst>
                <a:ext uri="{FF2B5EF4-FFF2-40B4-BE49-F238E27FC236}">
                  <a16:creationId xmlns:a16="http://schemas.microsoft.com/office/drawing/2014/main" id="{92A2B66F-AA14-0AB5-AC1B-5454DF4B105D}"/>
                </a:ext>
              </a:extLst>
            </p:cNvPr>
            <p:cNvGrpSpPr/>
            <p:nvPr/>
          </p:nvGrpSpPr>
          <p:grpSpPr>
            <a:xfrm>
              <a:off x="1251620" y="6000750"/>
              <a:ext cx="54706" cy="259232"/>
              <a:chOff x="9659816" y="-1866942"/>
              <a:chExt cx="179108" cy="848740"/>
            </a:xfrm>
            <a:solidFill>
              <a:schemeClr val="accent1">
                <a:lumMod val="40000"/>
                <a:lumOff val="60000"/>
              </a:schemeClr>
            </a:solidFill>
          </p:grpSpPr>
          <p:sp>
            <p:nvSpPr>
              <p:cNvPr id="36" name="椭圆 35">
                <a:extLst>
                  <a:ext uri="{FF2B5EF4-FFF2-40B4-BE49-F238E27FC236}">
                    <a16:creationId xmlns:a16="http://schemas.microsoft.com/office/drawing/2014/main" id="{5D9A3B81-F09F-8058-7104-707F13FDBBF4}"/>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BA8FFA2C-EBD2-11DD-239D-483C95B52564}"/>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E3A0451E-AB24-8099-A427-7FFF03B3793E}"/>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7" name="任意多边形: 形状 56">
            <a:extLst>
              <a:ext uri="{FF2B5EF4-FFF2-40B4-BE49-F238E27FC236}">
                <a16:creationId xmlns:a16="http://schemas.microsoft.com/office/drawing/2014/main" id="{BF1A94CF-A3BB-9E9F-E163-9B1E469C4DF9}"/>
              </a:ext>
            </a:extLst>
          </p:cNvPr>
          <p:cNvSpPr/>
          <p:nvPr userDrawn="1"/>
        </p:nvSpPr>
        <p:spPr>
          <a:xfrm>
            <a:off x="11228388" y="0"/>
            <a:ext cx="963612" cy="1032166"/>
          </a:xfrm>
          <a:custGeom>
            <a:avLst/>
            <a:gdLst>
              <a:gd name="connsiteX0" fmla="*/ 51266 w 963612"/>
              <a:gd name="connsiteY0" fmla="*/ 0 h 1032166"/>
              <a:gd name="connsiteX1" fmla="*/ 963612 w 963612"/>
              <a:gd name="connsiteY1" fmla="*/ 0 h 1032166"/>
              <a:gd name="connsiteX2" fmla="*/ 963612 w 963612"/>
              <a:gd name="connsiteY2" fmla="*/ 1002181 h 1032166"/>
              <a:gd name="connsiteX3" fmla="*/ 916963 w 963612"/>
              <a:gd name="connsiteY3" fmla="*/ 1016661 h 1032166"/>
              <a:gd name="connsiteX4" fmla="*/ 763160 w 963612"/>
              <a:gd name="connsiteY4" fmla="*/ 1032166 h 1032166"/>
              <a:gd name="connsiteX5" fmla="*/ 0 w 963612"/>
              <a:gd name="connsiteY5" fmla="*/ 269006 h 1032166"/>
              <a:gd name="connsiteX6" fmla="*/ 15505 w 963612"/>
              <a:gd name="connsiteY6" fmla="*/ 115203 h 103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3612" h="1032166">
                <a:moveTo>
                  <a:pt x="51266" y="0"/>
                </a:moveTo>
                <a:lnTo>
                  <a:pt x="963612" y="0"/>
                </a:lnTo>
                <a:lnTo>
                  <a:pt x="963612" y="1002181"/>
                </a:lnTo>
                <a:lnTo>
                  <a:pt x="916963" y="1016661"/>
                </a:lnTo>
                <a:cubicBezTo>
                  <a:pt x="867284" y="1026827"/>
                  <a:pt x="815845" y="1032166"/>
                  <a:pt x="763160" y="1032166"/>
                </a:cubicBezTo>
                <a:cubicBezTo>
                  <a:pt x="341678" y="1032166"/>
                  <a:pt x="0" y="690488"/>
                  <a:pt x="0" y="269006"/>
                </a:cubicBezTo>
                <a:cubicBezTo>
                  <a:pt x="0" y="216321"/>
                  <a:pt x="5339" y="164882"/>
                  <a:pt x="15505" y="115203"/>
                </a:cubicBez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8" name="任意多边形: 形状 57">
            <a:extLst>
              <a:ext uri="{FF2B5EF4-FFF2-40B4-BE49-F238E27FC236}">
                <a16:creationId xmlns:a16="http://schemas.microsoft.com/office/drawing/2014/main" id="{96C59EFA-8E93-70EA-86B1-9746D0FB73AB}"/>
              </a:ext>
            </a:extLst>
          </p:cNvPr>
          <p:cNvSpPr/>
          <p:nvPr userDrawn="1"/>
        </p:nvSpPr>
        <p:spPr>
          <a:xfrm>
            <a:off x="1" y="6183507"/>
            <a:ext cx="653776" cy="690569"/>
          </a:xfrm>
          <a:custGeom>
            <a:avLst/>
            <a:gdLst>
              <a:gd name="connsiteX0" fmla="*/ 0 w 653776"/>
              <a:gd name="connsiteY0" fmla="*/ 0 h 690569"/>
              <a:gd name="connsiteX1" fmla="*/ 49900 w 653776"/>
              <a:gd name="connsiteY1" fmla="*/ 5030 h 690569"/>
              <a:gd name="connsiteX2" fmla="*/ 647337 w 653776"/>
              <a:gd name="connsiteY2" fmla="*/ 617593 h 690569"/>
              <a:gd name="connsiteX3" fmla="*/ 653776 w 653776"/>
              <a:gd name="connsiteY3" fmla="*/ 690569 h 690569"/>
              <a:gd name="connsiteX4" fmla="*/ 396726 w 653776"/>
              <a:gd name="connsiteY4" fmla="*/ 690569 h 690569"/>
              <a:gd name="connsiteX5" fmla="*/ 383188 w 653776"/>
              <a:gd name="connsiteY5" fmla="*/ 601021 h 690569"/>
              <a:gd name="connsiteX6" fmla="*/ 94620 w 653776"/>
              <a:gd name="connsiteY6" fmla="*/ 282745 h 690569"/>
              <a:gd name="connsiteX7" fmla="*/ 0 w 653776"/>
              <a:gd name="connsiteY7" fmla="*/ 253374 h 69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776" h="690569">
                <a:moveTo>
                  <a:pt x="0" y="0"/>
                </a:moveTo>
                <a:lnTo>
                  <a:pt x="49900" y="5030"/>
                </a:lnTo>
                <a:cubicBezTo>
                  <a:pt x="354190" y="67297"/>
                  <a:pt x="592512" y="310661"/>
                  <a:pt x="647337" y="617593"/>
                </a:cubicBezTo>
                <a:lnTo>
                  <a:pt x="653776" y="690569"/>
                </a:lnTo>
                <a:lnTo>
                  <a:pt x="396726" y="690569"/>
                </a:lnTo>
                <a:lnTo>
                  <a:pt x="383188" y="601021"/>
                </a:lnTo>
                <a:cubicBezTo>
                  <a:pt x="338482" y="457289"/>
                  <a:pt x="231911" y="340815"/>
                  <a:pt x="94620" y="282745"/>
                </a:cubicBezTo>
                <a:lnTo>
                  <a:pt x="0" y="253374"/>
                </a:lnTo>
                <a:close/>
              </a:path>
            </a:pathLst>
          </a:cu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L 形 58">
            <a:extLst>
              <a:ext uri="{FF2B5EF4-FFF2-40B4-BE49-F238E27FC236}">
                <a16:creationId xmlns:a16="http://schemas.microsoft.com/office/drawing/2014/main" id="{7E28464E-838E-150A-CF1C-6F4E8C9F741B}"/>
              </a:ext>
            </a:extLst>
          </p:cNvPr>
          <p:cNvSpPr/>
          <p:nvPr userDrawn="1"/>
        </p:nvSpPr>
        <p:spPr>
          <a:xfrm rot="16200000">
            <a:off x="11230800" y="5934900"/>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箭头连接符 59">
            <a:extLst>
              <a:ext uri="{FF2B5EF4-FFF2-40B4-BE49-F238E27FC236}">
                <a16:creationId xmlns:a16="http://schemas.microsoft.com/office/drawing/2014/main" id="{C8235CF2-7F90-D404-E2D6-FFFCF5224B1C}"/>
              </a:ext>
            </a:extLst>
          </p:cNvPr>
          <p:cNvCxnSpPr/>
          <p:nvPr userDrawn="1"/>
        </p:nvCxnSpPr>
        <p:spPr>
          <a:xfrm>
            <a:off x="2256098" y="6237288"/>
            <a:ext cx="3953247" cy="0"/>
          </a:xfrm>
          <a:prstGeom prst="straightConnector1">
            <a:avLst/>
          </a:prstGeom>
          <a:ln cap="rnd">
            <a:round/>
            <a:tailEnd type="arrow"/>
          </a:ln>
        </p:spPr>
        <p:style>
          <a:lnRef idx="1">
            <a:schemeClr val="accent1"/>
          </a:lnRef>
          <a:fillRef idx="0">
            <a:schemeClr val="accent1"/>
          </a:fillRef>
          <a:effectRef idx="0">
            <a:schemeClr val="accent1"/>
          </a:effectRef>
          <a:fontRef idx="minor">
            <a:schemeClr val="tx1"/>
          </a:fontRef>
        </p:style>
      </p:cxnSp>
      <p:sp>
        <p:nvSpPr>
          <p:cNvPr id="66" name="标题 65">
            <a:extLst>
              <a:ext uri="{FF2B5EF4-FFF2-40B4-BE49-F238E27FC236}">
                <a16:creationId xmlns:a16="http://schemas.microsoft.com/office/drawing/2014/main" id="{10E2228A-B31F-529E-AE6E-8004F16F7764}"/>
              </a:ext>
            </a:extLst>
          </p:cNvPr>
          <p:cNvSpPr>
            <a:spLocks noGrp="1"/>
          </p:cNvSpPr>
          <p:nvPr userDrawn="1">
            <p:ph type="title" hasCustomPrompt="1"/>
          </p:nvPr>
        </p:nvSpPr>
        <p:spPr>
          <a:xfrm>
            <a:off x="658812" y="2942875"/>
            <a:ext cx="6216513" cy="830997"/>
          </a:xfrm>
          <a:prstGeom prst="rect">
            <a:avLst/>
          </a:prstGeom>
        </p:spPr>
        <p:txBody>
          <a:bodyPr vert="horz" wrap="square" lIns="0" tIns="0" rIns="0" bIns="0" rtlCol="0" anchor="b">
            <a:spAutoFit/>
          </a:bodyPr>
          <a:lstStyle>
            <a:lvl1pPr>
              <a:defRPr lang="zh-CN" altLang="en-US" sz="5400" spc="300" dirty="0">
                <a:solidFill>
                  <a:schemeClr val="accent1"/>
                </a:solidFill>
                <a:latin typeface="+mj-ea"/>
              </a:defRPr>
            </a:lvl1pPr>
          </a:lstStyle>
          <a:p>
            <a:pPr marL="0" lvl="0">
              <a:lnSpc>
                <a:spcPct val="100000"/>
              </a:lnSpc>
            </a:pPr>
            <a:r>
              <a:rPr lang="zh-CN" altLang="en-US" sz="5400" spc="300" dirty="0">
                <a:solidFill>
                  <a:schemeClr val="accent1"/>
                </a:solidFill>
              </a:rPr>
              <a:t>单击此处添加标题</a:t>
            </a:r>
          </a:p>
        </p:txBody>
      </p:sp>
      <p:sp>
        <p:nvSpPr>
          <p:cNvPr id="71" name="文本占位符 70">
            <a:extLst>
              <a:ext uri="{FF2B5EF4-FFF2-40B4-BE49-F238E27FC236}">
                <a16:creationId xmlns:a16="http://schemas.microsoft.com/office/drawing/2014/main" id="{1954161E-03B3-04C4-CB94-11E161E0406E}"/>
              </a:ext>
            </a:extLst>
          </p:cNvPr>
          <p:cNvSpPr>
            <a:spLocks noGrp="1"/>
          </p:cNvSpPr>
          <p:nvPr userDrawn="1">
            <p:ph type="body" sz="quarter" idx="10" hasCustomPrompt="1"/>
          </p:nvPr>
        </p:nvSpPr>
        <p:spPr>
          <a:xfrm>
            <a:off x="658812" y="2201403"/>
            <a:ext cx="5012783" cy="677108"/>
          </a:xfrm>
          <a:prstGeom prst="rect">
            <a:avLst/>
          </a:prstGeom>
          <a:ln>
            <a:noFill/>
          </a:ln>
        </p:spPr>
        <p:txBody>
          <a:bodyPr vert="horz" wrap="square" lIns="0" tIns="0" rIns="0" bIns="0" rtlCol="0" anchor="b">
            <a:spAutoFit/>
          </a:bodyPr>
          <a:lstStyle>
            <a:lvl1pPr>
              <a:defRPr lang="zh-CN" altLang="en-US" sz="4400" b="1" spc="300" dirty="0">
                <a:ln w="25400">
                  <a:solidFill>
                    <a:schemeClr val="accent1"/>
                  </a:solidFill>
                </a:ln>
                <a:noFill/>
                <a:latin typeface="+mj-ea"/>
                <a:ea typeface="+mj-ea"/>
                <a:cs typeface="+mj-cs"/>
              </a:defRPr>
            </a:lvl1pPr>
          </a:lstStyle>
          <a:p>
            <a:pPr marL="0" lvl="0">
              <a:lnSpc>
                <a:spcPct val="100000"/>
              </a:lnSpc>
              <a:spcBef>
                <a:spcPct val="0"/>
              </a:spcBef>
              <a:buNone/>
            </a:pPr>
            <a:r>
              <a:rPr lang="zh-CN" altLang="en-US" dirty="0"/>
              <a:t>单击此处添加文本</a:t>
            </a:r>
          </a:p>
        </p:txBody>
      </p:sp>
      <p:sp>
        <p:nvSpPr>
          <p:cNvPr id="75" name="文本占位符 74">
            <a:extLst>
              <a:ext uri="{FF2B5EF4-FFF2-40B4-BE49-F238E27FC236}">
                <a16:creationId xmlns:a16="http://schemas.microsoft.com/office/drawing/2014/main" id="{5AF30FE3-E4B6-87DF-57D1-F4D110197595}"/>
              </a:ext>
            </a:extLst>
          </p:cNvPr>
          <p:cNvSpPr>
            <a:spLocks noGrp="1"/>
          </p:cNvSpPr>
          <p:nvPr>
            <p:ph type="body" sz="quarter" idx="11" hasCustomPrompt="1"/>
          </p:nvPr>
        </p:nvSpPr>
        <p:spPr>
          <a:xfrm>
            <a:off x="658812" y="3876072"/>
            <a:ext cx="5012783" cy="215444"/>
          </a:xfrm>
          <a:prstGeom prst="rect">
            <a:avLst/>
          </a:prstGeom>
        </p:spPr>
        <p:txBody>
          <a:bodyPr vert="horz" wrap="square" lIns="0" tIns="0" rIns="0" bIns="0" rtlCol="0" anchor="b">
            <a:spAutoFit/>
          </a:bodyPr>
          <a:lstStyle>
            <a:lvl1pPr>
              <a:defRPr lang="zh-CN" altLang="en-US" sz="1400" b="0" spc="600" dirty="0">
                <a:solidFill>
                  <a:schemeClr val="accent1"/>
                </a:solidFill>
                <a:latin typeface="+mn-ea"/>
                <a:cs typeface="+mj-cs"/>
              </a:defRPr>
            </a:lvl1pPr>
          </a:lstStyle>
          <a:p>
            <a:pPr marL="0" lvl="0">
              <a:lnSpc>
                <a:spcPct val="100000"/>
              </a:lnSpc>
              <a:spcBef>
                <a:spcPct val="0"/>
              </a:spcBef>
              <a:buNone/>
            </a:pPr>
            <a:r>
              <a:rPr lang="zh-CN" altLang="en-US" dirty="0"/>
              <a:t>单击此处添加文本</a:t>
            </a:r>
          </a:p>
        </p:txBody>
      </p:sp>
      <p:sp>
        <p:nvSpPr>
          <p:cNvPr id="3" name="L 形 2">
            <a:extLst>
              <a:ext uri="{FF2B5EF4-FFF2-40B4-BE49-F238E27FC236}">
                <a16:creationId xmlns:a16="http://schemas.microsoft.com/office/drawing/2014/main" id="{C4E340CA-02D4-8422-8EA0-5500CFBBF545}"/>
              </a:ext>
            </a:extLst>
          </p:cNvPr>
          <p:cNvSpPr/>
          <p:nvPr userDrawn="1"/>
        </p:nvSpPr>
        <p:spPr>
          <a:xfrm rot="5400000">
            <a:off x="658812" y="637465"/>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501894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16" name="任意多边形: 形状 15">
            <a:extLst>
              <a:ext uri="{FF2B5EF4-FFF2-40B4-BE49-F238E27FC236}">
                <a16:creationId xmlns:a16="http://schemas.microsoft.com/office/drawing/2014/main" id="{3F8302D7-2509-ADA2-DCC3-4640AD9B0621}"/>
              </a:ext>
            </a:extLst>
          </p:cNvPr>
          <p:cNvSpPr/>
          <p:nvPr userDrawn="1"/>
        </p:nvSpPr>
        <p:spPr>
          <a:xfrm>
            <a:off x="11228388" y="0"/>
            <a:ext cx="963612" cy="1032166"/>
          </a:xfrm>
          <a:custGeom>
            <a:avLst/>
            <a:gdLst>
              <a:gd name="connsiteX0" fmla="*/ 51266 w 963612"/>
              <a:gd name="connsiteY0" fmla="*/ 0 h 1032166"/>
              <a:gd name="connsiteX1" fmla="*/ 963612 w 963612"/>
              <a:gd name="connsiteY1" fmla="*/ 0 h 1032166"/>
              <a:gd name="connsiteX2" fmla="*/ 963612 w 963612"/>
              <a:gd name="connsiteY2" fmla="*/ 1002181 h 1032166"/>
              <a:gd name="connsiteX3" fmla="*/ 916963 w 963612"/>
              <a:gd name="connsiteY3" fmla="*/ 1016661 h 1032166"/>
              <a:gd name="connsiteX4" fmla="*/ 763160 w 963612"/>
              <a:gd name="connsiteY4" fmla="*/ 1032166 h 1032166"/>
              <a:gd name="connsiteX5" fmla="*/ 0 w 963612"/>
              <a:gd name="connsiteY5" fmla="*/ 269006 h 1032166"/>
              <a:gd name="connsiteX6" fmla="*/ 15505 w 963612"/>
              <a:gd name="connsiteY6" fmla="*/ 115203 h 103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3612" h="1032166">
                <a:moveTo>
                  <a:pt x="51266" y="0"/>
                </a:moveTo>
                <a:lnTo>
                  <a:pt x="963612" y="0"/>
                </a:lnTo>
                <a:lnTo>
                  <a:pt x="963612" y="1002181"/>
                </a:lnTo>
                <a:lnTo>
                  <a:pt x="916963" y="1016661"/>
                </a:lnTo>
                <a:cubicBezTo>
                  <a:pt x="867284" y="1026827"/>
                  <a:pt x="815845" y="1032166"/>
                  <a:pt x="763160" y="1032166"/>
                </a:cubicBezTo>
                <a:cubicBezTo>
                  <a:pt x="341678" y="1032166"/>
                  <a:pt x="0" y="690488"/>
                  <a:pt x="0" y="269006"/>
                </a:cubicBezTo>
                <a:cubicBezTo>
                  <a:pt x="0" y="216321"/>
                  <a:pt x="5339" y="164882"/>
                  <a:pt x="15505" y="115203"/>
                </a:cubicBez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L 形 16">
            <a:extLst>
              <a:ext uri="{FF2B5EF4-FFF2-40B4-BE49-F238E27FC236}">
                <a16:creationId xmlns:a16="http://schemas.microsoft.com/office/drawing/2014/main" id="{E4EAF452-1AF0-4C2C-B2F2-FF1D176C78CD}"/>
              </a:ext>
            </a:extLst>
          </p:cNvPr>
          <p:cNvSpPr/>
          <p:nvPr userDrawn="1"/>
        </p:nvSpPr>
        <p:spPr>
          <a:xfrm rot="16200000">
            <a:off x="11230800" y="5934900"/>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L 形 17">
            <a:extLst>
              <a:ext uri="{FF2B5EF4-FFF2-40B4-BE49-F238E27FC236}">
                <a16:creationId xmlns:a16="http://schemas.microsoft.com/office/drawing/2014/main" id="{586243A8-65E5-6320-E820-7B17501DE96A}"/>
              </a:ext>
            </a:extLst>
          </p:cNvPr>
          <p:cNvSpPr/>
          <p:nvPr userDrawn="1"/>
        </p:nvSpPr>
        <p:spPr>
          <a:xfrm>
            <a:off x="658812" y="5934900"/>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id="{0AF6317C-DF09-B8D8-6DBC-78D1F91A6C54}"/>
              </a:ext>
            </a:extLst>
          </p:cNvPr>
          <p:cNvSpPr/>
          <p:nvPr userDrawn="1"/>
        </p:nvSpPr>
        <p:spPr>
          <a:xfrm>
            <a:off x="658813" y="2491831"/>
            <a:ext cx="284162" cy="761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id="{BFAD6F42-92C5-A22E-5F42-9FC0220176EF}"/>
              </a:ext>
            </a:extLst>
          </p:cNvPr>
          <p:cNvSpPr/>
          <p:nvPr userDrawn="1"/>
        </p:nvSpPr>
        <p:spPr>
          <a:xfrm>
            <a:off x="869321" y="2491831"/>
            <a:ext cx="284162" cy="76109"/>
          </a:xfrm>
          <a:prstGeom prst="roundRect">
            <a:avLst>
              <a:gd name="adj" fmla="val 16667"/>
            </a:avLst>
          </a:prstGeom>
          <a:solidFill>
            <a:schemeClr val="accent1">
              <a:lumMod val="100000"/>
              <a:alpha val="94462"/>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圆角 42">
            <a:extLst>
              <a:ext uri="{FF2B5EF4-FFF2-40B4-BE49-F238E27FC236}">
                <a16:creationId xmlns:a16="http://schemas.microsoft.com/office/drawing/2014/main" id="{4EE3C85B-2675-051F-66F1-2127A61467A0}"/>
              </a:ext>
            </a:extLst>
          </p:cNvPr>
          <p:cNvSpPr/>
          <p:nvPr userDrawn="1"/>
        </p:nvSpPr>
        <p:spPr>
          <a:xfrm>
            <a:off x="1079829" y="2491831"/>
            <a:ext cx="284162" cy="76109"/>
          </a:xfrm>
          <a:prstGeom prst="roundRect">
            <a:avLst>
              <a:gd name="adj" fmla="val 16667"/>
            </a:avLst>
          </a:prstGeom>
          <a:solidFill>
            <a:schemeClr val="accent1">
              <a:lumMod val="100000"/>
              <a:alpha val="88923"/>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圆角 43">
            <a:extLst>
              <a:ext uri="{FF2B5EF4-FFF2-40B4-BE49-F238E27FC236}">
                <a16:creationId xmlns:a16="http://schemas.microsoft.com/office/drawing/2014/main" id="{F4FE0279-F9A0-3096-4FA8-3F2ABC24C01D}"/>
              </a:ext>
            </a:extLst>
          </p:cNvPr>
          <p:cNvSpPr/>
          <p:nvPr userDrawn="1"/>
        </p:nvSpPr>
        <p:spPr>
          <a:xfrm>
            <a:off x="1290337" y="2491831"/>
            <a:ext cx="284162" cy="76109"/>
          </a:xfrm>
          <a:prstGeom prst="roundRect">
            <a:avLst>
              <a:gd name="adj" fmla="val 16667"/>
            </a:avLst>
          </a:prstGeom>
          <a:solidFill>
            <a:schemeClr val="accent1">
              <a:lumMod val="100000"/>
              <a:alpha val="8338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圆角 44">
            <a:extLst>
              <a:ext uri="{FF2B5EF4-FFF2-40B4-BE49-F238E27FC236}">
                <a16:creationId xmlns:a16="http://schemas.microsoft.com/office/drawing/2014/main" id="{ABCAD83F-55AF-63F1-9346-F94C93B7E853}"/>
              </a:ext>
            </a:extLst>
          </p:cNvPr>
          <p:cNvSpPr/>
          <p:nvPr userDrawn="1"/>
        </p:nvSpPr>
        <p:spPr>
          <a:xfrm>
            <a:off x="1500845" y="2491831"/>
            <a:ext cx="284162" cy="76109"/>
          </a:xfrm>
          <a:prstGeom prst="roundRect">
            <a:avLst>
              <a:gd name="adj" fmla="val 16667"/>
            </a:avLst>
          </a:prstGeom>
          <a:solidFill>
            <a:schemeClr val="accent1">
              <a:lumMod val="100000"/>
              <a:alpha val="7784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圆角 45">
            <a:extLst>
              <a:ext uri="{FF2B5EF4-FFF2-40B4-BE49-F238E27FC236}">
                <a16:creationId xmlns:a16="http://schemas.microsoft.com/office/drawing/2014/main" id="{88ED6F9A-8BA5-2C8A-7272-D8A5FCA64B78}"/>
              </a:ext>
            </a:extLst>
          </p:cNvPr>
          <p:cNvSpPr/>
          <p:nvPr userDrawn="1"/>
        </p:nvSpPr>
        <p:spPr>
          <a:xfrm>
            <a:off x="1711353" y="2491831"/>
            <a:ext cx="284162" cy="76109"/>
          </a:xfrm>
          <a:prstGeom prst="roundRect">
            <a:avLst>
              <a:gd name="adj" fmla="val 16667"/>
            </a:avLst>
          </a:prstGeom>
          <a:solidFill>
            <a:schemeClr val="accent1">
              <a:lumMod val="100000"/>
              <a:alpha val="7230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圆角 46">
            <a:extLst>
              <a:ext uri="{FF2B5EF4-FFF2-40B4-BE49-F238E27FC236}">
                <a16:creationId xmlns:a16="http://schemas.microsoft.com/office/drawing/2014/main" id="{32845BEE-59E0-477D-EE25-FD5D047AB28A}"/>
              </a:ext>
            </a:extLst>
          </p:cNvPr>
          <p:cNvSpPr/>
          <p:nvPr userDrawn="1"/>
        </p:nvSpPr>
        <p:spPr>
          <a:xfrm>
            <a:off x="1921861" y="2491831"/>
            <a:ext cx="284162" cy="76109"/>
          </a:xfrm>
          <a:prstGeom prst="roundRect">
            <a:avLst>
              <a:gd name="adj" fmla="val 16667"/>
            </a:avLst>
          </a:prstGeom>
          <a:solidFill>
            <a:schemeClr val="accent1">
              <a:lumMod val="100000"/>
              <a:alpha val="66769"/>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圆角 47">
            <a:extLst>
              <a:ext uri="{FF2B5EF4-FFF2-40B4-BE49-F238E27FC236}">
                <a16:creationId xmlns:a16="http://schemas.microsoft.com/office/drawing/2014/main" id="{CBCB702A-487B-D105-FBCF-9D059FCBE4C0}"/>
              </a:ext>
            </a:extLst>
          </p:cNvPr>
          <p:cNvSpPr/>
          <p:nvPr userDrawn="1"/>
        </p:nvSpPr>
        <p:spPr>
          <a:xfrm>
            <a:off x="2132369" y="2491831"/>
            <a:ext cx="284162" cy="76109"/>
          </a:xfrm>
          <a:prstGeom prst="roundRect">
            <a:avLst>
              <a:gd name="adj" fmla="val 16667"/>
            </a:avLst>
          </a:prstGeom>
          <a:solidFill>
            <a:schemeClr val="accent1">
              <a:lumMod val="100000"/>
              <a:alpha val="61231"/>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圆角 48">
            <a:extLst>
              <a:ext uri="{FF2B5EF4-FFF2-40B4-BE49-F238E27FC236}">
                <a16:creationId xmlns:a16="http://schemas.microsoft.com/office/drawing/2014/main" id="{B6FC68FA-17BB-142E-2846-12348B2985E3}"/>
              </a:ext>
            </a:extLst>
          </p:cNvPr>
          <p:cNvSpPr/>
          <p:nvPr userDrawn="1"/>
        </p:nvSpPr>
        <p:spPr>
          <a:xfrm>
            <a:off x="2342877" y="2491831"/>
            <a:ext cx="284162" cy="76109"/>
          </a:xfrm>
          <a:prstGeom prst="roundRect">
            <a:avLst>
              <a:gd name="adj" fmla="val 16667"/>
            </a:avLst>
          </a:prstGeom>
          <a:solidFill>
            <a:schemeClr val="accent1">
              <a:lumMod val="100000"/>
              <a:alpha val="55692"/>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圆角 49">
            <a:extLst>
              <a:ext uri="{FF2B5EF4-FFF2-40B4-BE49-F238E27FC236}">
                <a16:creationId xmlns:a16="http://schemas.microsoft.com/office/drawing/2014/main" id="{BAE74484-DF28-8705-1808-23B9114625EE}"/>
              </a:ext>
            </a:extLst>
          </p:cNvPr>
          <p:cNvSpPr/>
          <p:nvPr userDrawn="1"/>
        </p:nvSpPr>
        <p:spPr>
          <a:xfrm>
            <a:off x="2553385" y="2491831"/>
            <a:ext cx="284162" cy="76109"/>
          </a:xfrm>
          <a:prstGeom prst="roundRect">
            <a:avLst>
              <a:gd name="adj" fmla="val 16667"/>
            </a:avLst>
          </a:prstGeom>
          <a:solidFill>
            <a:schemeClr val="accent1">
              <a:lumMod val="100000"/>
              <a:alpha val="5015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圆角 50">
            <a:extLst>
              <a:ext uri="{FF2B5EF4-FFF2-40B4-BE49-F238E27FC236}">
                <a16:creationId xmlns:a16="http://schemas.microsoft.com/office/drawing/2014/main" id="{33D2F49E-76A3-F5CD-09C0-45ACD09C1890}"/>
              </a:ext>
            </a:extLst>
          </p:cNvPr>
          <p:cNvSpPr/>
          <p:nvPr userDrawn="1"/>
        </p:nvSpPr>
        <p:spPr>
          <a:xfrm>
            <a:off x="2763893" y="2491831"/>
            <a:ext cx="284162" cy="76109"/>
          </a:xfrm>
          <a:prstGeom prst="roundRect">
            <a:avLst>
              <a:gd name="adj" fmla="val 16667"/>
            </a:avLst>
          </a:prstGeom>
          <a:solidFill>
            <a:schemeClr val="accent1">
              <a:lumMod val="100000"/>
              <a:alpha val="4461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圆角 51">
            <a:extLst>
              <a:ext uri="{FF2B5EF4-FFF2-40B4-BE49-F238E27FC236}">
                <a16:creationId xmlns:a16="http://schemas.microsoft.com/office/drawing/2014/main" id="{42091F26-3382-14FD-C1EF-DE0207508D86}"/>
              </a:ext>
            </a:extLst>
          </p:cNvPr>
          <p:cNvSpPr/>
          <p:nvPr userDrawn="1"/>
        </p:nvSpPr>
        <p:spPr>
          <a:xfrm>
            <a:off x="2974401" y="2491831"/>
            <a:ext cx="284162" cy="76109"/>
          </a:xfrm>
          <a:prstGeom prst="roundRect">
            <a:avLst>
              <a:gd name="adj" fmla="val 16667"/>
            </a:avLst>
          </a:prstGeom>
          <a:solidFill>
            <a:schemeClr val="accent1">
              <a:lumMod val="100000"/>
              <a:alpha val="3907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圆角 52">
            <a:extLst>
              <a:ext uri="{FF2B5EF4-FFF2-40B4-BE49-F238E27FC236}">
                <a16:creationId xmlns:a16="http://schemas.microsoft.com/office/drawing/2014/main" id="{65F794A1-6E29-8FE9-CB04-FB891F1CCD00}"/>
              </a:ext>
            </a:extLst>
          </p:cNvPr>
          <p:cNvSpPr/>
          <p:nvPr userDrawn="1"/>
        </p:nvSpPr>
        <p:spPr>
          <a:xfrm>
            <a:off x="3184909" y="2491831"/>
            <a:ext cx="284162" cy="76109"/>
          </a:xfrm>
          <a:prstGeom prst="roundRect">
            <a:avLst>
              <a:gd name="adj" fmla="val 16667"/>
            </a:avLst>
          </a:prstGeom>
          <a:solidFill>
            <a:schemeClr val="accent1">
              <a:lumMod val="100000"/>
              <a:alpha val="3353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圆角 53">
            <a:extLst>
              <a:ext uri="{FF2B5EF4-FFF2-40B4-BE49-F238E27FC236}">
                <a16:creationId xmlns:a16="http://schemas.microsoft.com/office/drawing/2014/main" id="{545A3B39-9D22-6DC8-0078-B4BB7FDE54FF}"/>
              </a:ext>
            </a:extLst>
          </p:cNvPr>
          <p:cNvSpPr/>
          <p:nvPr userDrawn="1"/>
        </p:nvSpPr>
        <p:spPr>
          <a:xfrm>
            <a:off x="3395417" y="2491831"/>
            <a:ext cx="284162" cy="76109"/>
          </a:xfrm>
          <a:prstGeom prst="roundRect">
            <a:avLst/>
          </a:pr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占位符 54">
            <a:extLst>
              <a:ext uri="{FF2B5EF4-FFF2-40B4-BE49-F238E27FC236}">
                <a16:creationId xmlns:a16="http://schemas.microsoft.com/office/drawing/2014/main" id="{7BD02C6F-94DC-DD71-AC3B-13B093B29068}"/>
              </a:ext>
            </a:extLst>
          </p:cNvPr>
          <p:cNvSpPr>
            <a:spLocks noGrp="1"/>
          </p:cNvSpPr>
          <p:nvPr>
            <p:ph type="body" sz="quarter" idx="14" hasCustomPrompt="1"/>
          </p:nvPr>
        </p:nvSpPr>
        <p:spPr>
          <a:xfrm>
            <a:off x="1724659" y="2035764"/>
            <a:ext cx="2720675" cy="341632"/>
          </a:xfrm>
          <a:prstGeom prst="rect">
            <a:avLst/>
          </a:prstGeom>
          <a:noFill/>
        </p:spPr>
        <p:txBody>
          <a:bodyPr wrap="square" rtlCol="0">
            <a:spAutoFit/>
          </a:bodyPr>
          <a:lstStyle>
            <a:lvl1pPr marL="0" indent="0">
              <a:buNone/>
              <a:defRPr lang="zh-CN" altLang="en-US" b="1" spc="600" dirty="0">
                <a:solidFill>
                  <a:schemeClr val="accent1">
                    <a:lumMod val="20000"/>
                    <a:lumOff val="80000"/>
                  </a:schemeClr>
                </a:solidFill>
                <a:latin typeface="+mj-ea"/>
                <a:ea typeface="+mj-ea"/>
                <a:cs typeface="阿里巴巴普惠体 2.0 75 SemiBold" panose="00020600040101010101" pitchFamily="18" charset="-122"/>
              </a:defRPr>
            </a:lvl1pPr>
          </a:lstStyle>
          <a:p>
            <a:pPr marL="0" lvl="0"/>
            <a:r>
              <a:rPr lang="en-US" altLang="zh-CN" dirty="0"/>
              <a:t>CONTENTS</a:t>
            </a:r>
            <a:endParaRPr lang="zh-CN" altLang="en-US" dirty="0"/>
          </a:p>
        </p:txBody>
      </p:sp>
      <p:sp>
        <p:nvSpPr>
          <p:cNvPr id="56" name="文本占位符 55">
            <a:extLst>
              <a:ext uri="{FF2B5EF4-FFF2-40B4-BE49-F238E27FC236}">
                <a16:creationId xmlns:a16="http://schemas.microsoft.com/office/drawing/2014/main" id="{575156B7-DC7E-DC7B-ECCC-E09775B32388}"/>
              </a:ext>
            </a:extLst>
          </p:cNvPr>
          <p:cNvSpPr>
            <a:spLocks noGrp="1"/>
          </p:cNvSpPr>
          <p:nvPr>
            <p:ph type="body" sz="quarter" idx="13" hasCustomPrompt="1"/>
          </p:nvPr>
        </p:nvSpPr>
        <p:spPr>
          <a:xfrm>
            <a:off x="658813" y="2734762"/>
            <a:ext cx="7871045" cy="1658083"/>
          </a:xfrm>
          <a:prstGeom prst="rect">
            <a:avLst/>
          </a:prstGeom>
        </p:spPr>
        <p:txBody>
          <a:bodyPr>
            <a:spAutoFit/>
          </a:bodyPr>
          <a:lstStyle>
            <a:lvl1pPr marL="342900" indent="-342900">
              <a:lnSpc>
                <a:spcPct val="120000"/>
              </a:lnSpc>
              <a:buFont typeface="+mj-lt"/>
              <a:buAutoNum type="arabicPeriod"/>
              <a:defRPr b="1">
                <a:solidFill>
                  <a:schemeClr val="accent1"/>
                </a:solidFill>
                <a:latin typeface="+mj-ea"/>
                <a:ea typeface="+mj-ea"/>
              </a:defRPr>
            </a:lvl1pPr>
            <a:lvl2pPr marL="800100" indent="-342900">
              <a:lnSpc>
                <a:spcPct val="120000"/>
              </a:lnSpc>
              <a:buFont typeface="+mj-ea"/>
              <a:buAutoNum type="circleNumDbPlain"/>
              <a:defRPr b="1">
                <a:solidFill>
                  <a:schemeClr val="accent1"/>
                </a:solidFill>
                <a:latin typeface="+mj-ea"/>
                <a:ea typeface="+mj-ea"/>
              </a:defRPr>
            </a:lvl2pPr>
            <a:lvl3pPr marL="1257300" indent="-342900">
              <a:lnSpc>
                <a:spcPct val="120000"/>
              </a:lnSpc>
              <a:buFont typeface="+mj-lt"/>
              <a:buAutoNum type="alphaLcParenR"/>
              <a:defRPr b="1">
                <a:solidFill>
                  <a:schemeClr val="accent1"/>
                </a:solidFill>
                <a:latin typeface="+mj-ea"/>
                <a:ea typeface="+mj-ea"/>
              </a:defRPr>
            </a:lvl3pPr>
            <a:lvl4pPr>
              <a:lnSpc>
                <a:spcPct val="120000"/>
              </a:lnSpc>
              <a:defRPr b="1">
                <a:solidFill>
                  <a:schemeClr val="accent1"/>
                </a:solidFill>
                <a:latin typeface="+mj-ea"/>
                <a:ea typeface="+mj-ea"/>
              </a:defRPr>
            </a:lvl4pPr>
            <a:lvl5pPr>
              <a:lnSpc>
                <a:spcPct val="120000"/>
              </a:lnSpc>
              <a:defRPr b="1">
                <a:solidFill>
                  <a:schemeClr val="accent1"/>
                </a:solidFill>
                <a:latin typeface="+mj-ea"/>
                <a:ea typeface="+mj-ea"/>
              </a:defRPr>
            </a:lvl5pPr>
          </a:lstStyle>
          <a:p>
            <a:pPr lvl="0"/>
            <a:r>
              <a:rPr lang="zh-CN" altLang="en-US" dirty="0"/>
              <a:t>单击此处添加文本</a:t>
            </a:r>
            <a:endParaRPr lang="en-US" altLang="zh-CN" dirty="0"/>
          </a:p>
          <a:p>
            <a:pPr lvl="1"/>
            <a:r>
              <a:rPr lang="zh-CN" altLang="en-US" dirty="0"/>
              <a:t>单击此处添加文本</a:t>
            </a:r>
            <a:endParaRPr lang="en-US" altLang="zh-CN" dirty="0"/>
          </a:p>
          <a:p>
            <a:pPr lvl="2"/>
            <a:r>
              <a:rPr lang="zh-CN" altLang="en-US" dirty="0"/>
              <a:t>单击此处添加文本</a:t>
            </a:r>
            <a:endParaRPr lang="en-US" altLang="zh-CN" dirty="0"/>
          </a:p>
          <a:p>
            <a:pPr lvl="3"/>
            <a:r>
              <a:rPr lang="zh-CN" altLang="en-US" dirty="0"/>
              <a:t>单击此处添加文本</a:t>
            </a:r>
            <a:endParaRPr lang="en-US" altLang="zh-CN" dirty="0"/>
          </a:p>
          <a:p>
            <a:pPr lvl="4"/>
            <a:r>
              <a:rPr lang="zh-CN" altLang="en-US" dirty="0"/>
              <a:t>单击此处添加文本</a:t>
            </a:r>
          </a:p>
        </p:txBody>
      </p:sp>
      <p:sp>
        <p:nvSpPr>
          <p:cNvPr id="57" name="日期占位符 56">
            <a:extLst>
              <a:ext uri="{FF2B5EF4-FFF2-40B4-BE49-F238E27FC236}">
                <a16:creationId xmlns:a16="http://schemas.microsoft.com/office/drawing/2014/main" id="{B9ED792E-87A6-0D55-DBE3-4DF1D1DF2A5B}"/>
              </a:ext>
            </a:extLst>
          </p:cNvPr>
          <p:cNvSpPr>
            <a:spLocks noGrp="1"/>
          </p:cNvSpPr>
          <p:nvPr>
            <p:ph type="dt" sz="half" idx="15"/>
          </p:nvPr>
        </p:nvSpPr>
        <p:spPr>
          <a:xfrm>
            <a:off x="5504656" y="6438900"/>
            <a:ext cx="1802924" cy="246221"/>
          </a:xfrm>
          <a:prstGeom prst="rect">
            <a:avLst/>
          </a:prstGeom>
        </p:spPr>
        <p:txBody>
          <a:bodyPr>
            <a:spAutoFit/>
          </a:bodyPr>
          <a:lstStyle>
            <a:lvl1pPr>
              <a:defRPr sz="1000">
                <a:solidFill>
                  <a:schemeClr val="accent1"/>
                </a:solidFill>
              </a:defRPr>
            </a:lvl1pPr>
          </a:lstStyle>
          <a:p>
            <a:fld id="{3EBAC152-C384-4126-A41C-02F34DED3069}" type="datetime1">
              <a:rPr lang="zh-CN" altLang="en-US" smtClean="0"/>
              <a:t>2023/6/16</a:t>
            </a:fld>
            <a:endParaRPr lang="en-US" altLang="zh-CN"/>
          </a:p>
        </p:txBody>
      </p:sp>
      <p:sp>
        <p:nvSpPr>
          <p:cNvPr id="58" name="页脚占位符 57">
            <a:extLst>
              <a:ext uri="{FF2B5EF4-FFF2-40B4-BE49-F238E27FC236}">
                <a16:creationId xmlns:a16="http://schemas.microsoft.com/office/drawing/2014/main" id="{CF3E4762-E38B-26E1-15F8-A1FFDEFDFB76}"/>
              </a:ext>
            </a:extLst>
          </p:cNvPr>
          <p:cNvSpPr>
            <a:spLocks noGrp="1"/>
          </p:cNvSpPr>
          <p:nvPr>
            <p:ph type="ftr" sz="quarter" idx="16"/>
          </p:nvPr>
        </p:nvSpPr>
        <p:spPr>
          <a:xfrm>
            <a:off x="660401" y="6438900"/>
            <a:ext cx="3992171" cy="246221"/>
          </a:xfrm>
          <a:prstGeom prst="rect">
            <a:avLst/>
          </a:prstGeom>
        </p:spPr>
        <p:txBody>
          <a:bodyPr>
            <a:spAutoFit/>
          </a:bodyPr>
          <a:lstStyle>
            <a:lvl1pPr>
              <a:defRPr sz="1000">
                <a:solidFill>
                  <a:schemeClr val="accent1"/>
                </a:solidFill>
              </a:defRPr>
            </a:lvl1pPr>
          </a:lstStyle>
          <a:p>
            <a:endParaRPr lang="zh-CN" altLang="en-US" dirty="0"/>
          </a:p>
        </p:txBody>
      </p:sp>
      <p:sp>
        <p:nvSpPr>
          <p:cNvPr id="59" name="灯片编号占位符 58">
            <a:extLst>
              <a:ext uri="{FF2B5EF4-FFF2-40B4-BE49-F238E27FC236}">
                <a16:creationId xmlns:a16="http://schemas.microsoft.com/office/drawing/2014/main" id="{9270DD8E-E286-83AC-267A-01F3C456DF15}"/>
              </a:ext>
            </a:extLst>
          </p:cNvPr>
          <p:cNvSpPr>
            <a:spLocks noGrp="1"/>
          </p:cNvSpPr>
          <p:nvPr>
            <p:ph type="sldNum" sz="quarter" idx="17"/>
          </p:nvPr>
        </p:nvSpPr>
        <p:spPr>
          <a:xfrm>
            <a:off x="8857452" y="6438900"/>
            <a:ext cx="2661448" cy="246221"/>
          </a:xfrm>
          <a:prstGeom prst="rect">
            <a:avLst/>
          </a:prstGeom>
        </p:spPr>
        <p:txBody>
          <a:bodyPr>
            <a:spAutoFit/>
          </a:bodyPr>
          <a:lstStyle>
            <a:lvl1pPr>
              <a:defRPr sz="1000">
                <a:solidFill>
                  <a:schemeClr val="accent1"/>
                </a:solidFill>
              </a:defRPr>
            </a:lvl1pPr>
          </a:lstStyle>
          <a:p>
            <a:fld id="{7F65B630-C7FF-41C0-9923-C5E5E29EED81}" type="slidenum">
              <a:rPr lang="en-US" altLang="zh-CN" smtClean="0"/>
              <a:pPr/>
              <a:t>‹#›</a:t>
            </a:fld>
            <a:endParaRPr lang="en-US" altLang="zh-CN"/>
          </a:p>
        </p:txBody>
      </p:sp>
      <p:sp>
        <p:nvSpPr>
          <p:cNvPr id="60" name="文本占位符 59">
            <a:extLst>
              <a:ext uri="{FF2B5EF4-FFF2-40B4-BE49-F238E27FC236}">
                <a16:creationId xmlns:a16="http://schemas.microsoft.com/office/drawing/2014/main" id="{892C0F98-18E2-B160-2B2E-67B0F6D286C6}"/>
              </a:ext>
            </a:extLst>
          </p:cNvPr>
          <p:cNvSpPr>
            <a:spLocks noGrp="1"/>
          </p:cNvSpPr>
          <p:nvPr>
            <p:ph type="body" sz="quarter" idx="18" hasCustomPrompt="1"/>
          </p:nvPr>
        </p:nvSpPr>
        <p:spPr>
          <a:xfrm>
            <a:off x="658813" y="1823398"/>
            <a:ext cx="1052540" cy="553998"/>
          </a:xfrm>
          <a:prstGeom prst="rect">
            <a:avLst/>
          </a:prstGeom>
        </p:spPr>
        <p:txBody>
          <a:bodyPr vert="horz" wrap="square" lIns="0" tIns="0" rIns="0" bIns="0" rtlCol="0" anchor="b">
            <a:spAutoFit/>
          </a:bodyPr>
          <a:lstStyle>
            <a:lvl1pPr>
              <a:defRPr lang="zh-CN" altLang="en-US" sz="3600" b="1" spc="300" dirty="0">
                <a:solidFill>
                  <a:schemeClr val="accent1"/>
                </a:solidFill>
                <a:latin typeface="+mj-ea"/>
                <a:ea typeface="+mj-ea"/>
                <a:cs typeface="+mj-cs"/>
              </a:defRPr>
            </a:lvl1pPr>
          </a:lstStyle>
          <a:p>
            <a:pPr marL="0" lvl="0">
              <a:lnSpc>
                <a:spcPct val="100000"/>
              </a:lnSpc>
              <a:spcBef>
                <a:spcPct val="0"/>
              </a:spcBef>
              <a:buNone/>
            </a:pPr>
            <a:r>
              <a:rPr lang="zh-CN" altLang="en-US" dirty="0"/>
              <a:t>目录</a:t>
            </a:r>
          </a:p>
        </p:txBody>
      </p:sp>
      <p:sp>
        <p:nvSpPr>
          <p:cNvPr id="61" name="文本占位符 60">
            <a:extLst>
              <a:ext uri="{FF2B5EF4-FFF2-40B4-BE49-F238E27FC236}">
                <a16:creationId xmlns:a16="http://schemas.microsoft.com/office/drawing/2014/main" id="{97CCDA79-0AEC-9752-5ABA-487DC321984A}"/>
              </a:ext>
            </a:extLst>
          </p:cNvPr>
          <p:cNvSpPr>
            <a:spLocks noGrp="1"/>
          </p:cNvSpPr>
          <p:nvPr>
            <p:ph type="body" sz="quarter" idx="12" hasCustomPrompt="1"/>
          </p:nvPr>
        </p:nvSpPr>
        <p:spPr>
          <a:xfrm>
            <a:off x="4030565" y="665549"/>
            <a:ext cx="4338936" cy="246221"/>
          </a:xfrm>
          <a:prstGeom prst="rect">
            <a:avLst/>
          </a:prstGeom>
        </p:spPr>
        <p:txBody>
          <a:bodyPr vert="horz" wrap="square" lIns="0" tIns="0" rIns="0" bIns="0" rtlCol="0" anchor="b">
            <a:spAutoFit/>
          </a:bodyPr>
          <a:lstStyle>
            <a:lvl1pPr>
              <a:defRPr lang="zh-CN" altLang="en-US" sz="1600" b="1" dirty="0" smtClean="0">
                <a:solidFill>
                  <a:schemeClr val="accent1"/>
                </a:solidFill>
                <a:cs typeface="+mj-cs"/>
              </a:defRPr>
            </a:lvl1pPr>
          </a:lstStyle>
          <a:p>
            <a:pPr marL="0" lvl="0">
              <a:lnSpc>
                <a:spcPct val="100000"/>
              </a:lnSpc>
              <a:spcBef>
                <a:spcPct val="0"/>
              </a:spcBef>
              <a:buNone/>
            </a:pPr>
            <a:r>
              <a:rPr lang="en-US" altLang="zh-CN" dirty="0"/>
              <a:t>Click to edit Master title style</a:t>
            </a:r>
            <a:endParaRPr lang="zh-CN" altLang="en-US" dirty="0"/>
          </a:p>
        </p:txBody>
      </p:sp>
      <p:sp>
        <p:nvSpPr>
          <p:cNvPr id="2" name="L 形 1">
            <a:extLst>
              <a:ext uri="{FF2B5EF4-FFF2-40B4-BE49-F238E27FC236}">
                <a16:creationId xmlns:a16="http://schemas.microsoft.com/office/drawing/2014/main" id="{29183AB6-A025-BF19-C6E1-1533B5F0E99C}"/>
              </a:ext>
            </a:extLst>
          </p:cNvPr>
          <p:cNvSpPr/>
          <p:nvPr userDrawn="1"/>
        </p:nvSpPr>
        <p:spPr>
          <a:xfrm rot="5400000">
            <a:off x="658812" y="637465"/>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810598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id="{366B8A78-BC73-1422-76EB-688BE5D7ED03}"/>
              </a:ext>
            </a:extLst>
          </p:cNvPr>
          <p:cNvSpPr/>
          <p:nvPr userDrawn="1"/>
        </p:nvSpPr>
        <p:spPr>
          <a:xfrm>
            <a:off x="11228388" y="0"/>
            <a:ext cx="963612" cy="1032166"/>
          </a:xfrm>
          <a:custGeom>
            <a:avLst/>
            <a:gdLst>
              <a:gd name="connsiteX0" fmla="*/ 51266 w 963612"/>
              <a:gd name="connsiteY0" fmla="*/ 0 h 1032166"/>
              <a:gd name="connsiteX1" fmla="*/ 963612 w 963612"/>
              <a:gd name="connsiteY1" fmla="*/ 0 h 1032166"/>
              <a:gd name="connsiteX2" fmla="*/ 963612 w 963612"/>
              <a:gd name="connsiteY2" fmla="*/ 1002181 h 1032166"/>
              <a:gd name="connsiteX3" fmla="*/ 916963 w 963612"/>
              <a:gd name="connsiteY3" fmla="*/ 1016661 h 1032166"/>
              <a:gd name="connsiteX4" fmla="*/ 763160 w 963612"/>
              <a:gd name="connsiteY4" fmla="*/ 1032166 h 1032166"/>
              <a:gd name="connsiteX5" fmla="*/ 0 w 963612"/>
              <a:gd name="connsiteY5" fmla="*/ 269006 h 1032166"/>
              <a:gd name="connsiteX6" fmla="*/ 15505 w 963612"/>
              <a:gd name="connsiteY6" fmla="*/ 115203 h 103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3612" h="1032166">
                <a:moveTo>
                  <a:pt x="51266" y="0"/>
                </a:moveTo>
                <a:lnTo>
                  <a:pt x="963612" y="0"/>
                </a:lnTo>
                <a:lnTo>
                  <a:pt x="963612" y="1002181"/>
                </a:lnTo>
                <a:lnTo>
                  <a:pt x="916963" y="1016661"/>
                </a:lnTo>
                <a:cubicBezTo>
                  <a:pt x="867284" y="1026827"/>
                  <a:pt x="815845" y="1032166"/>
                  <a:pt x="763160" y="1032166"/>
                </a:cubicBezTo>
                <a:cubicBezTo>
                  <a:pt x="341678" y="1032166"/>
                  <a:pt x="0" y="690488"/>
                  <a:pt x="0" y="269006"/>
                </a:cubicBezTo>
                <a:cubicBezTo>
                  <a:pt x="0" y="216321"/>
                  <a:pt x="5339" y="164882"/>
                  <a:pt x="15505" y="115203"/>
                </a:cubicBez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L 形 2">
            <a:extLst>
              <a:ext uri="{FF2B5EF4-FFF2-40B4-BE49-F238E27FC236}">
                <a16:creationId xmlns:a16="http://schemas.microsoft.com/office/drawing/2014/main" id="{EE0DC2FA-125F-69B8-8EBD-3ADA1FC5B0B2}"/>
              </a:ext>
            </a:extLst>
          </p:cNvPr>
          <p:cNvSpPr/>
          <p:nvPr userDrawn="1"/>
        </p:nvSpPr>
        <p:spPr>
          <a:xfrm rot="16200000">
            <a:off x="11230800" y="5934900"/>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L 形 3">
            <a:extLst>
              <a:ext uri="{FF2B5EF4-FFF2-40B4-BE49-F238E27FC236}">
                <a16:creationId xmlns:a16="http://schemas.microsoft.com/office/drawing/2014/main" id="{CA5902E9-F36C-F052-05AC-5DCD74E39789}"/>
              </a:ext>
            </a:extLst>
          </p:cNvPr>
          <p:cNvSpPr/>
          <p:nvPr userDrawn="1"/>
        </p:nvSpPr>
        <p:spPr>
          <a:xfrm>
            <a:off x="658812" y="5934900"/>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日期占位符 20">
            <a:extLst>
              <a:ext uri="{FF2B5EF4-FFF2-40B4-BE49-F238E27FC236}">
                <a16:creationId xmlns:a16="http://schemas.microsoft.com/office/drawing/2014/main" id="{D85413F5-9AF8-914C-167D-474646A2E847}"/>
              </a:ext>
            </a:extLst>
          </p:cNvPr>
          <p:cNvSpPr>
            <a:spLocks noGrp="1"/>
          </p:cNvSpPr>
          <p:nvPr>
            <p:ph type="dt" sz="half" idx="15"/>
          </p:nvPr>
        </p:nvSpPr>
        <p:spPr>
          <a:xfrm>
            <a:off x="5504656" y="6438900"/>
            <a:ext cx="1802924" cy="246221"/>
          </a:xfrm>
          <a:prstGeom prst="rect">
            <a:avLst/>
          </a:prstGeom>
        </p:spPr>
        <p:txBody>
          <a:bodyPr>
            <a:spAutoFit/>
          </a:bodyPr>
          <a:lstStyle>
            <a:lvl1pPr>
              <a:defRPr sz="1000">
                <a:solidFill>
                  <a:schemeClr val="accent1"/>
                </a:solidFill>
              </a:defRPr>
            </a:lvl1pPr>
          </a:lstStyle>
          <a:p>
            <a:fld id="{3EBAC152-C384-4126-A41C-02F34DED3069}" type="datetime1">
              <a:rPr lang="zh-CN" altLang="en-US" smtClean="0"/>
              <a:t>2023/6/16</a:t>
            </a:fld>
            <a:endParaRPr lang="en-US" altLang="zh-CN"/>
          </a:p>
        </p:txBody>
      </p:sp>
      <p:sp>
        <p:nvSpPr>
          <p:cNvPr id="22" name="页脚占位符 21">
            <a:extLst>
              <a:ext uri="{FF2B5EF4-FFF2-40B4-BE49-F238E27FC236}">
                <a16:creationId xmlns:a16="http://schemas.microsoft.com/office/drawing/2014/main" id="{0CC9E17D-57BA-A7C2-6CCC-2FF9C21AFC1E}"/>
              </a:ext>
            </a:extLst>
          </p:cNvPr>
          <p:cNvSpPr>
            <a:spLocks noGrp="1"/>
          </p:cNvSpPr>
          <p:nvPr>
            <p:ph type="ftr" sz="quarter" idx="16"/>
          </p:nvPr>
        </p:nvSpPr>
        <p:spPr>
          <a:xfrm>
            <a:off x="660401" y="6438900"/>
            <a:ext cx="3992171" cy="246221"/>
          </a:xfrm>
          <a:prstGeom prst="rect">
            <a:avLst/>
          </a:prstGeom>
        </p:spPr>
        <p:txBody>
          <a:bodyPr>
            <a:spAutoFit/>
          </a:bodyPr>
          <a:lstStyle>
            <a:lvl1pPr>
              <a:defRPr sz="1000">
                <a:solidFill>
                  <a:schemeClr val="accent1"/>
                </a:solidFill>
              </a:defRPr>
            </a:lvl1pPr>
          </a:lstStyle>
          <a:p>
            <a:endParaRPr lang="zh-CN" altLang="en-US" dirty="0"/>
          </a:p>
        </p:txBody>
      </p:sp>
      <p:sp>
        <p:nvSpPr>
          <p:cNvPr id="23" name="灯片编号占位符 22">
            <a:extLst>
              <a:ext uri="{FF2B5EF4-FFF2-40B4-BE49-F238E27FC236}">
                <a16:creationId xmlns:a16="http://schemas.microsoft.com/office/drawing/2014/main" id="{D4DEF684-C4FF-C747-43D0-D448FB10DDFA}"/>
              </a:ext>
            </a:extLst>
          </p:cNvPr>
          <p:cNvSpPr>
            <a:spLocks noGrp="1"/>
          </p:cNvSpPr>
          <p:nvPr>
            <p:ph type="sldNum" sz="quarter" idx="17"/>
          </p:nvPr>
        </p:nvSpPr>
        <p:spPr>
          <a:xfrm>
            <a:off x="8857452" y="6438900"/>
            <a:ext cx="2661448" cy="246221"/>
          </a:xfrm>
          <a:prstGeom prst="rect">
            <a:avLst/>
          </a:prstGeom>
        </p:spPr>
        <p:txBody>
          <a:bodyPr>
            <a:spAutoFit/>
          </a:bodyPr>
          <a:lstStyle>
            <a:lvl1pPr>
              <a:defRPr sz="1000">
                <a:solidFill>
                  <a:schemeClr val="accent1"/>
                </a:solidFill>
              </a:defRPr>
            </a:lvl1pPr>
          </a:lstStyle>
          <a:p>
            <a:fld id="{7F65B630-C7FF-41C0-9923-C5E5E29EED81}" type="slidenum">
              <a:rPr lang="en-US" altLang="zh-CN" smtClean="0"/>
              <a:pPr/>
              <a:t>‹#›</a:t>
            </a:fld>
            <a:endParaRPr lang="en-US" altLang="zh-CN"/>
          </a:p>
        </p:txBody>
      </p:sp>
      <p:sp>
        <p:nvSpPr>
          <p:cNvPr id="25" name="文本占位符 24">
            <a:extLst>
              <a:ext uri="{FF2B5EF4-FFF2-40B4-BE49-F238E27FC236}">
                <a16:creationId xmlns:a16="http://schemas.microsoft.com/office/drawing/2014/main" id="{1AD6F741-0976-F203-75A5-E503E6FF42C5}"/>
              </a:ext>
            </a:extLst>
          </p:cNvPr>
          <p:cNvSpPr>
            <a:spLocks noGrp="1"/>
          </p:cNvSpPr>
          <p:nvPr>
            <p:ph type="body" sz="quarter" idx="12" hasCustomPrompt="1"/>
          </p:nvPr>
        </p:nvSpPr>
        <p:spPr>
          <a:xfrm>
            <a:off x="4030565" y="665549"/>
            <a:ext cx="4338936" cy="246221"/>
          </a:xfrm>
          <a:prstGeom prst="rect">
            <a:avLst/>
          </a:prstGeom>
        </p:spPr>
        <p:txBody>
          <a:bodyPr vert="horz" wrap="square" lIns="0" tIns="0" rIns="0" bIns="0" rtlCol="0" anchor="b">
            <a:spAutoFit/>
          </a:bodyPr>
          <a:lstStyle>
            <a:lvl1pPr>
              <a:defRPr lang="zh-CN" altLang="en-US" sz="1600" b="1" dirty="0" smtClean="0">
                <a:solidFill>
                  <a:schemeClr val="accent1"/>
                </a:solidFill>
                <a:cs typeface="+mj-cs"/>
              </a:defRPr>
            </a:lvl1pPr>
          </a:lstStyle>
          <a:p>
            <a:pPr marL="0" lvl="0">
              <a:lnSpc>
                <a:spcPct val="100000"/>
              </a:lnSpc>
              <a:spcBef>
                <a:spcPct val="0"/>
              </a:spcBef>
              <a:buNone/>
            </a:pPr>
            <a:r>
              <a:rPr lang="en-US" altLang="zh-CN" dirty="0"/>
              <a:t>Click to edit Master title style</a:t>
            </a:r>
            <a:endParaRPr lang="zh-CN" altLang="en-US" dirty="0"/>
          </a:p>
        </p:txBody>
      </p:sp>
      <p:grpSp>
        <p:nvGrpSpPr>
          <p:cNvPr id="26" name="组合 25">
            <a:extLst>
              <a:ext uri="{FF2B5EF4-FFF2-40B4-BE49-F238E27FC236}">
                <a16:creationId xmlns:a16="http://schemas.microsoft.com/office/drawing/2014/main" id="{3F1A1AB8-16F2-6158-7D45-EDA909E146AB}"/>
              </a:ext>
            </a:extLst>
          </p:cNvPr>
          <p:cNvGrpSpPr/>
          <p:nvPr userDrawn="1"/>
        </p:nvGrpSpPr>
        <p:grpSpPr>
          <a:xfrm>
            <a:off x="2205320" y="1721365"/>
            <a:ext cx="1430204" cy="576772"/>
            <a:chOff x="663516" y="6000750"/>
            <a:chExt cx="642810" cy="259232"/>
          </a:xfrm>
        </p:grpSpPr>
        <p:grpSp>
          <p:nvGrpSpPr>
            <p:cNvPr id="27" name="组合 26">
              <a:extLst>
                <a:ext uri="{FF2B5EF4-FFF2-40B4-BE49-F238E27FC236}">
                  <a16:creationId xmlns:a16="http://schemas.microsoft.com/office/drawing/2014/main" id="{0723681E-DB87-18CE-9A88-D000ABE0F873}"/>
                </a:ext>
              </a:extLst>
            </p:cNvPr>
            <p:cNvGrpSpPr/>
            <p:nvPr/>
          </p:nvGrpSpPr>
          <p:grpSpPr>
            <a:xfrm>
              <a:off x="663516" y="6000750"/>
              <a:ext cx="54706" cy="259232"/>
              <a:chOff x="9659816" y="-1866942"/>
              <a:chExt cx="179108" cy="848740"/>
            </a:xfrm>
            <a:solidFill>
              <a:schemeClr val="accent1">
                <a:lumMod val="40000"/>
                <a:lumOff val="60000"/>
              </a:schemeClr>
            </a:solidFill>
          </p:grpSpPr>
          <p:sp>
            <p:nvSpPr>
              <p:cNvPr id="52" name="椭圆 51">
                <a:extLst>
                  <a:ext uri="{FF2B5EF4-FFF2-40B4-BE49-F238E27FC236}">
                    <a16:creationId xmlns:a16="http://schemas.microsoft.com/office/drawing/2014/main" id="{1C4506C8-39C5-AF5E-5EC5-7F4CC9F793E6}"/>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id="{8DA3C906-A66D-8FC3-3F04-D9CD13A69EA7}"/>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id="{5120EEFD-2AF9-5471-30AD-08F2901DD79C}"/>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a16="http://schemas.microsoft.com/office/drawing/2014/main" id="{D3E41B5B-FB59-688B-4FE4-1887AF298B5B}"/>
                </a:ext>
              </a:extLst>
            </p:cNvPr>
            <p:cNvGrpSpPr/>
            <p:nvPr/>
          </p:nvGrpSpPr>
          <p:grpSpPr>
            <a:xfrm>
              <a:off x="761533" y="6000750"/>
              <a:ext cx="54706" cy="259232"/>
              <a:chOff x="9659816" y="-1866942"/>
              <a:chExt cx="179108" cy="848740"/>
            </a:xfrm>
            <a:solidFill>
              <a:schemeClr val="accent1">
                <a:lumMod val="40000"/>
                <a:lumOff val="60000"/>
              </a:schemeClr>
            </a:solidFill>
          </p:grpSpPr>
          <p:sp>
            <p:nvSpPr>
              <p:cNvPr id="49" name="椭圆 48">
                <a:extLst>
                  <a:ext uri="{FF2B5EF4-FFF2-40B4-BE49-F238E27FC236}">
                    <a16:creationId xmlns:a16="http://schemas.microsoft.com/office/drawing/2014/main" id="{6992D4AE-A359-94B9-1679-0BA3422337E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F9CC04AE-5D80-05DF-D408-BA1D509E1925}"/>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id="{38FED208-4940-3C30-7E3E-27AFC3959104}"/>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a:extLst>
                <a:ext uri="{FF2B5EF4-FFF2-40B4-BE49-F238E27FC236}">
                  <a16:creationId xmlns:a16="http://schemas.microsoft.com/office/drawing/2014/main" id="{A7740C62-D79D-8F5F-4851-CF33CE903BA4}"/>
                </a:ext>
              </a:extLst>
            </p:cNvPr>
            <p:cNvGrpSpPr/>
            <p:nvPr/>
          </p:nvGrpSpPr>
          <p:grpSpPr>
            <a:xfrm>
              <a:off x="859550" y="6000750"/>
              <a:ext cx="54706" cy="259232"/>
              <a:chOff x="9659816" y="-1866942"/>
              <a:chExt cx="179108" cy="848740"/>
            </a:xfrm>
            <a:solidFill>
              <a:schemeClr val="accent1">
                <a:lumMod val="40000"/>
                <a:lumOff val="60000"/>
              </a:schemeClr>
            </a:solidFill>
          </p:grpSpPr>
          <p:sp>
            <p:nvSpPr>
              <p:cNvPr id="46" name="椭圆 45">
                <a:extLst>
                  <a:ext uri="{FF2B5EF4-FFF2-40B4-BE49-F238E27FC236}">
                    <a16:creationId xmlns:a16="http://schemas.microsoft.com/office/drawing/2014/main" id="{0445F4AC-0DCA-60BE-FC2C-977F5C3BFB19}"/>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9245D32D-8DB7-ED7A-D1EE-850A3E6E318D}"/>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470F8CB4-F371-C7E1-58F2-CC83D3679CD6}"/>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a:extLst>
                <a:ext uri="{FF2B5EF4-FFF2-40B4-BE49-F238E27FC236}">
                  <a16:creationId xmlns:a16="http://schemas.microsoft.com/office/drawing/2014/main" id="{491C7182-3648-1A8B-7C0A-F1E4AFA1CD4F}"/>
                </a:ext>
              </a:extLst>
            </p:cNvPr>
            <p:cNvGrpSpPr/>
            <p:nvPr/>
          </p:nvGrpSpPr>
          <p:grpSpPr>
            <a:xfrm>
              <a:off x="957567" y="6000750"/>
              <a:ext cx="54706" cy="259232"/>
              <a:chOff x="9659816" y="-1866942"/>
              <a:chExt cx="179108" cy="848740"/>
            </a:xfrm>
            <a:solidFill>
              <a:schemeClr val="accent1">
                <a:lumMod val="40000"/>
                <a:lumOff val="60000"/>
              </a:schemeClr>
            </a:solidFill>
          </p:grpSpPr>
          <p:sp>
            <p:nvSpPr>
              <p:cNvPr id="43" name="椭圆 42">
                <a:extLst>
                  <a:ext uri="{FF2B5EF4-FFF2-40B4-BE49-F238E27FC236}">
                    <a16:creationId xmlns:a16="http://schemas.microsoft.com/office/drawing/2014/main" id="{6F791C94-4B52-B60B-6E3E-20E2EFD719F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375E94DF-5BDC-F273-98E5-17482E42B4F1}"/>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90354530-6BEA-305C-75BF-B78FB2DB1120}"/>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a:extLst>
                <a:ext uri="{FF2B5EF4-FFF2-40B4-BE49-F238E27FC236}">
                  <a16:creationId xmlns:a16="http://schemas.microsoft.com/office/drawing/2014/main" id="{30F369A4-36B0-3EB8-DA6A-DAD6746D4CFB}"/>
                </a:ext>
              </a:extLst>
            </p:cNvPr>
            <p:cNvGrpSpPr/>
            <p:nvPr/>
          </p:nvGrpSpPr>
          <p:grpSpPr>
            <a:xfrm>
              <a:off x="1055584" y="6000750"/>
              <a:ext cx="54706" cy="259232"/>
              <a:chOff x="9659816" y="-1866942"/>
              <a:chExt cx="179108" cy="848740"/>
            </a:xfrm>
            <a:solidFill>
              <a:schemeClr val="accent1">
                <a:lumMod val="40000"/>
                <a:lumOff val="60000"/>
              </a:schemeClr>
            </a:solidFill>
          </p:grpSpPr>
          <p:sp>
            <p:nvSpPr>
              <p:cNvPr id="40" name="椭圆 39">
                <a:extLst>
                  <a:ext uri="{FF2B5EF4-FFF2-40B4-BE49-F238E27FC236}">
                    <a16:creationId xmlns:a16="http://schemas.microsoft.com/office/drawing/2014/main" id="{8F22F466-2ED5-B03B-DF22-B3F641BA63D8}"/>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id="{FA74BED5-8823-57EF-9817-08925870129F}"/>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6C9D9921-F5E3-7919-70AD-86584D55F9BB}"/>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a:extLst>
                <a:ext uri="{FF2B5EF4-FFF2-40B4-BE49-F238E27FC236}">
                  <a16:creationId xmlns:a16="http://schemas.microsoft.com/office/drawing/2014/main" id="{CAEA90AC-1F66-BFE4-B204-886CE24AFEB6}"/>
                </a:ext>
              </a:extLst>
            </p:cNvPr>
            <p:cNvGrpSpPr/>
            <p:nvPr/>
          </p:nvGrpSpPr>
          <p:grpSpPr>
            <a:xfrm>
              <a:off x="1153601" y="6000750"/>
              <a:ext cx="54706" cy="259232"/>
              <a:chOff x="9659816" y="-1866942"/>
              <a:chExt cx="179108" cy="848740"/>
            </a:xfrm>
            <a:solidFill>
              <a:schemeClr val="accent1">
                <a:lumMod val="40000"/>
                <a:lumOff val="60000"/>
              </a:schemeClr>
            </a:solidFill>
          </p:grpSpPr>
          <p:sp>
            <p:nvSpPr>
              <p:cNvPr id="37" name="椭圆 36">
                <a:extLst>
                  <a:ext uri="{FF2B5EF4-FFF2-40B4-BE49-F238E27FC236}">
                    <a16:creationId xmlns:a16="http://schemas.microsoft.com/office/drawing/2014/main" id="{C0163A2B-2391-353F-5448-28950207BE7D}"/>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1EC28F58-00BD-E87F-54FA-80F1299F170B}"/>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E3DEA9DB-A3B3-A1C8-A620-EFE9A5D63930}"/>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a:extLst>
                <a:ext uri="{FF2B5EF4-FFF2-40B4-BE49-F238E27FC236}">
                  <a16:creationId xmlns:a16="http://schemas.microsoft.com/office/drawing/2014/main" id="{18B2986A-FCCD-6AA7-FEC9-142B93AEC46F}"/>
                </a:ext>
              </a:extLst>
            </p:cNvPr>
            <p:cNvGrpSpPr/>
            <p:nvPr/>
          </p:nvGrpSpPr>
          <p:grpSpPr>
            <a:xfrm>
              <a:off x="1251620" y="6000750"/>
              <a:ext cx="54706" cy="259232"/>
              <a:chOff x="9659816" y="-1866942"/>
              <a:chExt cx="179108" cy="848740"/>
            </a:xfrm>
            <a:solidFill>
              <a:schemeClr val="accent1">
                <a:lumMod val="40000"/>
                <a:lumOff val="60000"/>
              </a:schemeClr>
            </a:solidFill>
          </p:grpSpPr>
          <p:sp>
            <p:nvSpPr>
              <p:cNvPr id="34" name="椭圆 33">
                <a:extLst>
                  <a:ext uri="{FF2B5EF4-FFF2-40B4-BE49-F238E27FC236}">
                    <a16:creationId xmlns:a16="http://schemas.microsoft.com/office/drawing/2014/main" id="{F9B44B1D-D383-814B-18ED-D2C75CE48965}"/>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29713C8F-D103-D230-BA52-8553B60C4F2F}"/>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C84BEE77-9F97-C163-CDA0-9062529DA91C}"/>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6" name="椭圆 55">
            <a:extLst>
              <a:ext uri="{FF2B5EF4-FFF2-40B4-BE49-F238E27FC236}">
                <a16:creationId xmlns:a16="http://schemas.microsoft.com/office/drawing/2014/main" id="{9BFD8A9B-C999-F144-DC9E-D7067498CC1F}"/>
              </a:ext>
            </a:extLst>
          </p:cNvPr>
          <p:cNvSpPr/>
          <p:nvPr/>
        </p:nvSpPr>
        <p:spPr>
          <a:xfrm>
            <a:off x="3706924" y="1351185"/>
            <a:ext cx="4778153" cy="4778153"/>
          </a:xfrm>
          <a:prstGeom prst="ellipse">
            <a:avLst/>
          </a:prstGeom>
          <a:solidFill>
            <a:schemeClr val="accent1">
              <a:lumMod val="20000"/>
              <a:lumOff val="8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占位符 99">
            <a:extLst>
              <a:ext uri="{FF2B5EF4-FFF2-40B4-BE49-F238E27FC236}">
                <a16:creationId xmlns:a16="http://schemas.microsoft.com/office/drawing/2014/main" id="{1C791AA5-9DE1-18B6-C53C-A675885754EB}"/>
              </a:ext>
            </a:extLst>
          </p:cNvPr>
          <p:cNvSpPr>
            <a:spLocks noGrp="1"/>
          </p:cNvSpPr>
          <p:nvPr userDrawn="1">
            <p:ph type="body" idx="1" hasCustomPrompt="1"/>
          </p:nvPr>
        </p:nvSpPr>
        <p:spPr>
          <a:xfrm>
            <a:off x="4747260" y="4121339"/>
            <a:ext cx="2697480" cy="430887"/>
          </a:xfrm>
          <a:prstGeom prst="rect">
            <a:avLst/>
          </a:prstGeom>
        </p:spPr>
        <p:txBody>
          <a:bodyPr vert="horz" wrap="square" lIns="0" tIns="0" rIns="0" bIns="0" rtlCol="0" anchor="b">
            <a:spAutoFit/>
          </a:bodyPr>
          <a:lstStyle>
            <a:lvl1pPr>
              <a:defRPr lang="zh-CN" altLang="en-US" sz="2800" b="0" spc="300" dirty="0">
                <a:solidFill>
                  <a:schemeClr val="accent1"/>
                </a:solidFill>
                <a:latin typeface="+mj-ea"/>
                <a:ea typeface="+mj-ea"/>
                <a:cs typeface="+mj-cs"/>
              </a:defRPr>
            </a:lvl1pPr>
          </a:lstStyle>
          <a:p>
            <a:pPr marL="0" lvl="0" algn="ctr">
              <a:lnSpc>
                <a:spcPct val="100000"/>
              </a:lnSpc>
              <a:spcBef>
                <a:spcPct val="0"/>
              </a:spcBef>
              <a:buNone/>
            </a:pPr>
            <a:r>
              <a:rPr lang="en-US" altLang="zh-CN" dirty="0"/>
              <a:t>title style</a:t>
            </a:r>
            <a:endParaRPr lang="zh-CN" altLang="en-US" dirty="0"/>
          </a:p>
        </p:txBody>
      </p:sp>
      <p:grpSp>
        <p:nvGrpSpPr>
          <p:cNvPr id="57" name="组合 56">
            <a:extLst>
              <a:ext uri="{FF2B5EF4-FFF2-40B4-BE49-F238E27FC236}">
                <a16:creationId xmlns:a16="http://schemas.microsoft.com/office/drawing/2014/main" id="{246A6717-E19C-6B57-0D02-62CED3BAE9E4}"/>
              </a:ext>
            </a:extLst>
          </p:cNvPr>
          <p:cNvGrpSpPr/>
          <p:nvPr/>
        </p:nvGrpSpPr>
        <p:grpSpPr>
          <a:xfrm>
            <a:off x="3984559" y="1721365"/>
            <a:ext cx="4222882" cy="4037792"/>
            <a:chOff x="3804277" y="1908483"/>
            <a:chExt cx="4222882" cy="4037792"/>
          </a:xfrm>
        </p:grpSpPr>
        <p:grpSp>
          <p:nvGrpSpPr>
            <p:cNvPr id="58" name="组合 57">
              <a:extLst>
                <a:ext uri="{FF2B5EF4-FFF2-40B4-BE49-F238E27FC236}">
                  <a16:creationId xmlns:a16="http://schemas.microsoft.com/office/drawing/2014/main" id="{5D85F789-7342-F427-E24D-DEA24DC5F5A4}"/>
                </a:ext>
              </a:extLst>
            </p:cNvPr>
            <p:cNvGrpSpPr/>
            <p:nvPr/>
          </p:nvGrpSpPr>
          <p:grpSpPr>
            <a:xfrm>
              <a:off x="3899091" y="1908483"/>
              <a:ext cx="4128068" cy="4037792"/>
              <a:chOff x="3946499" y="1867963"/>
              <a:chExt cx="4128068" cy="4037792"/>
            </a:xfrm>
          </p:grpSpPr>
          <p:sp>
            <p:nvSpPr>
              <p:cNvPr id="62" name="弧形 61">
                <a:extLst>
                  <a:ext uri="{FF2B5EF4-FFF2-40B4-BE49-F238E27FC236}">
                    <a16:creationId xmlns:a16="http://schemas.microsoft.com/office/drawing/2014/main" id="{B4D2565E-D297-0FF9-BE8F-B67C6DEF5D36}"/>
                  </a:ext>
                </a:extLst>
              </p:cNvPr>
              <p:cNvSpPr/>
              <p:nvPr/>
            </p:nvSpPr>
            <p:spPr>
              <a:xfrm>
                <a:off x="3946499" y="1867963"/>
                <a:ext cx="4037792" cy="4037792"/>
              </a:xfrm>
              <a:prstGeom prst="arc">
                <a:avLst>
                  <a:gd name="adj1" fmla="val 10941442"/>
                  <a:gd name="adj2" fmla="val 21440393"/>
                </a:avLst>
              </a:pr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id="{CDD3077A-48D0-9372-8E2F-387F7BC4781B}"/>
                  </a:ext>
                </a:extLst>
              </p:cNvPr>
              <p:cNvSpPr/>
              <p:nvPr/>
            </p:nvSpPr>
            <p:spPr>
              <a:xfrm>
                <a:off x="7884939" y="3697231"/>
                <a:ext cx="189628" cy="1896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a:extLst>
                <a:ext uri="{FF2B5EF4-FFF2-40B4-BE49-F238E27FC236}">
                  <a16:creationId xmlns:a16="http://schemas.microsoft.com/office/drawing/2014/main" id="{346BD3CA-CD10-986E-B448-167434650C03}"/>
                </a:ext>
              </a:extLst>
            </p:cNvPr>
            <p:cNvGrpSpPr/>
            <p:nvPr/>
          </p:nvGrpSpPr>
          <p:grpSpPr>
            <a:xfrm rot="10800000">
              <a:off x="3804277" y="1908483"/>
              <a:ext cx="4128068" cy="4037792"/>
              <a:chOff x="3946499" y="1867963"/>
              <a:chExt cx="4128068" cy="4037792"/>
            </a:xfrm>
          </p:grpSpPr>
          <p:sp>
            <p:nvSpPr>
              <p:cNvPr id="60" name="弧形 59">
                <a:extLst>
                  <a:ext uri="{FF2B5EF4-FFF2-40B4-BE49-F238E27FC236}">
                    <a16:creationId xmlns:a16="http://schemas.microsoft.com/office/drawing/2014/main" id="{C061F1FC-07C7-24F0-D434-A284A4E90B97}"/>
                  </a:ext>
                </a:extLst>
              </p:cNvPr>
              <p:cNvSpPr/>
              <p:nvPr/>
            </p:nvSpPr>
            <p:spPr>
              <a:xfrm>
                <a:off x="3946499" y="1867963"/>
                <a:ext cx="4037792" cy="4037792"/>
              </a:xfrm>
              <a:prstGeom prst="arc">
                <a:avLst>
                  <a:gd name="adj1" fmla="val 10941442"/>
                  <a:gd name="adj2" fmla="val 21440393"/>
                </a:avLst>
              </a:pr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id="{DDC1A9A2-CCF9-F6B1-511E-2314E03555BD}"/>
                  </a:ext>
                </a:extLst>
              </p:cNvPr>
              <p:cNvSpPr/>
              <p:nvPr/>
            </p:nvSpPr>
            <p:spPr>
              <a:xfrm>
                <a:off x="7884939" y="3697231"/>
                <a:ext cx="189628" cy="1896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4" name="组合 63">
            <a:extLst>
              <a:ext uri="{FF2B5EF4-FFF2-40B4-BE49-F238E27FC236}">
                <a16:creationId xmlns:a16="http://schemas.microsoft.com/office/drawing/2014/main" id="{A85C54CF-EC24-5316-E05D-4C438EBEB9D0}"/>
              </a:ext>
            </a:extLst>
          </p:cNvPr>
          <p:cNvGrpSpPr/>
          <p:nvPr userDrawn="1"/>
        </p:nvGrpSpPr>
        <p:grpSpPr>
          <a:xfrm>
            <a:off x="8439296" y="5279994"/>
            <a:ext cx="1623948" cy="654905"/>
            <a:chOff x="663516" y="6000750"/>
            <a:chExt cx="642810" cy="259232"/>
          </a:xfrm>
        </p:grpSpPr>
        <p:grpSp>
          <p:nvGrpSpPr>
            <p:cNvPr id="65" name="组合 64">
              <a:extLst>
                <a:ext uri="{FF2B5EF4-FFF2-40B4-BE49-F238E27FC236}">
                  <a16:creationId xmlns:a16="http://schemas.microsoft.com/office/drawing/2014/main" id="{19222041-4D3D-4024-0CED-22D6DDEBE4F4}"/>
                </a:ext>
              </a:extLst>
            </p:cNvPr>
            <p:cNvGrpSpPr/>
            <p:nvPr/>
          </p:nvGrpSpPr>
          <p:grpSpPr>
            <a:xfrm>
              <a:off x="663516" y="6000750"/>
              <a:ext cx="54706" cy="259232"/>
              <a:chOff x="9659816" y="-1866942"/>
              <a:chExt cx="179108" cy="848740"/>
            </a:xfrm>
            <a:solidFill>
              <a:schemeClr val="accent1">
                <a:lumMod val="40000"/>
                <a:lumOff val="60000"/>
              </a:schemeClr>
            </a:solidFill>
          </p:grpSpPr>
          <p:sp>
            <p:nvSpPr>
              <p:cNvPr id="90" name="椭圆 89">
                <a:extLst>
                  <a:ext uri="{FF2B5EF4-FFF2-40B4-BE49-F238E27FC236}">
                    <a16:creationId xmlns:a16="http://schemas.microsoft.com/office/drawing/2014/main" id="{12572E84-E235-58C6-EFE2-81E7EF0A16CA}"/>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id="{7A215CF7-9CE2-089B-DB34-370A5BA6C6B3}"/>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id="{2007BEB2-15C7-9118-EA41-D882C01C4E1B}"/>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a:extLst>
                <a:ext uri="{FF2B5EF4-FFF2-40B4-BE49-F238E27FC236}">
                  <a16:creationId xmlns:a16="http://schemas.microsoft.com/office/drawing/2014/main" id="{A21CFB01-92A0-33D0-D171-3C6E5D15DC1F}"/>
                </a:ext>
              </a:extLst>
            </p:cNvPr>
            <p:cNvGrpSpPr/>
            <p:nvPr/>
          </p:nvGrpSpPr>
          <p:grpSpPr>
            <a:xfrm>
              <a:off x="761533" y="6000750"/>
              <a:ext cx="54706" cy="259232"/>
              <a:chOff x="9659816" y="-1866942"/>
              <a:chExt cx="179108" cy="848740"/>
            </a:xfrm>
            <a:solidFill>
              <a:schemeClr val="accent1">
                <a:lumMod val="40000"/>
                <a:lumOff val="60000"/>
              </a:schemeClr>
            </a:solidFill>
          </p:grpSpPr>
          <p:sp>
            <p:nvSpPr>
              <p:cNvPr id="87" name="椭圆 86">
                <a:extLst>
                  <a:ext uri="{FF2B5EF4-FFF2-40B4-BE49-F238E27FC236}">
                    <a16:creationId xmlns:a16="http://schemas.microsoft.com/office/drawing/2014/main" id="{576967E5-1C34-91BE-46AA-9EF4A6E502F3}"/>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id="{E0EFD980-1123-F99F-01A9-9EA1791E6DD6}"/>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id="{944317A4-1C6A-3D6B-5F5A-4EBD21D5983A}"/>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a:extLst>
                <a:ext uri="{FF2B5EF4-FFF2-40B4-BE49-F238E27FC236}">
                  <a16:creationId xmlns:a16="http://schemas.microsoft.com/office/drawing/2014/main" id="{9E01EDCE-40AB-23E9-7401-C141AC02E10B}"/>
                </a:ext>
              </a:extLst>
            </p:cNvPr>
            <p:cNvGrpSpPr/>
            <p:nvPr/>
          </p:nvGrpSpPr>
          <p:grpSpPr>
            <a:xfrm>
              <a:off x="859550" y="6000750"/>
              <a:ext cx="54706" cy="259232"/>
              <a:chOff x="9659816" y="-1866942"/>
              <a:chExt cx="179108" cy="848740"/>
            </a:xfrm>
            <a:solidFill>
              <a:schemeClr val="accent1">
                <a:lumMod val="40000"/>
                <a:lumOff val="60000"/>
              </a:schemeClr>
            </a:solidFill>
          </p:grpSpPr>
          <p:sp>
            <p:nvSpPr>
              <p:cNvPr id="84" name="椭圆 83">
                <a:extLst>
                  <a:ext uri="{FF2B5EF4-FFF2-40B4-BE49-F238E27FC236}">
                    <a16:creationId xmlns:a16="http://schemas.microsoft.com/office/drawing/2014/main" id="{821AD7C0-CDF8-D614-742A-2A87A0722305}"/>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id="{57FFE665-9EBB-7A6B-5F66-A29C9CE63B56}"/>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id="{EDC63308-3633-CAE2-5B1F-C1F19120F72C}"/>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a:extLst>
                <a:ext uri="{FF2B5EF4-FFF2-40B4-BE49-F238E27FC236}">
                  <a16:creationId xmlns:a16="http://schemas.microsoft.com/office/drawing/2014/main" id="{6B1A0565-7B35-3F28-C7D7-3F8F90A0DA7B}"/>
                </a:ext>
              </a:extLst>
            </p:cNvPr>
            <p:cNvGrpSpPr/>
            <p:nvPr/>
          </p:nvGrpSpPr>
          <p:grpSpPr>
            <a:xfrm>
              <a:off x="957567" y="6000750"/>
              <a:ext cx="54706" cy="259232"/>
              <a:chOff x="9659816" y="-1866942"/>
              <a:chExt cx="179108" cy="848740"/>
            </a:xfrm>
            <a:solidFill>
              <a:schemeClr val="accent1">
                <a:lumMod val="40000"/>
                <a:lumOff val="60000"/>
              </a:schemeClr>
            </a:solidFill>
          </p:grpSpPr>
          <p:sp>
            <p:nvSpPr>
              <p:cNvPr id="81" name="椭圆 80">
                <a:extLst>
                  <a:ext uri="{FF2B5EF4-FFF2-40B4-BE49-F238E27FC236}">
                    <a16:creationId xmlns:a16="http://schemas.microsoft.com/office/drawing/2014/main" id="{136D52B3-E65C-2DE1-25B8-EA828F9114F6}"/>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id="{0FC8043E-FC22-25DB-E501-F70828DF7405}"/>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id="{0EC51F5B-97E0-D755-FD16-EDB5F1308942}"/>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a:extLst>
                <a:ext uri="{FF2B5EF4-FFF2-40B4-BE49-F238E27FC236}">
                  <a16:creationId xmlns:a16="http://schemas.microsoft.com/office/drawing/2014/main" id="{79AC6F3E-206D-0F36-F520-7D5EFFDBF53B}"/>
                </a:ext>
              </a:extLst>
            </p:cNvPr>
            <p:cNvGrpSpPr/>
            <p:nvPr/>
          </p:nvGrpSpPr>
          <p:grpSpPr>
            <a:xfrm>
              <a:off x="1055584" y="6000750"/>
              <a:ext cx="54706" cy="259232"/>
              <a:chOff x="9659816" y="-1866942"/>
              <a:chExt cx="179108" cy="848740"/>
            </a:xfrm>
            <a:solidFill>
              <a:schemeClr val="accent1">
                <a:lumMod val="40000"/>
                <a:lumOff val="60000"/>
              </a:schemeClr>
            </a:solidFill>
          </p:grpSpPr>
          <p:sp>
            <p:nvSpPr>
              <p:cNvPr id="78" name="椭圆 77">
                <a:extLst>
                  <a:ext uri="{FF2B5EF4-FFF2-40B4-BE49-F238E27FC236}">
                    <a16:creationId xmlns:a16="http://schemas.microsoft.com/office/drawing/2014/main" id="{7F282541-BCE2-6D44-115B-77CE07E45DF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a:extLst>
                  <a:ext uri="{FF2B5EF4-FFF2-40B4-BE49-F238E27FC236}">
                    <a16:creationId xmlns:a16="http://schemas.microsoft.com/office/drawing/2014/main" id="{48CB634A-7FAD-18F8-B012-CAA8EA1FF1E5}"/>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a:extLst>
                  <a:ext uri="{FF2B5EF4-FFF2-40B4-BE49-F238E27FC236}">
                    <a16:creationId xmlns:a16="http://schemas.microsoft.com/office/drawing/2014/main" id="{E5C0ECAB-5B7C-C11B-8F2C-AC9AEEE6D7E6}"/>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a:extLst>
                <a:ext uri="{FF2B5EF4-FFF2-40B4-BE49-F238E27FC236}">
                  <a16:creationId xmlns:a16="http://schemas.microsoft.com/office/drawing/2014/main" id="{7CE36270-D4F3-731E-DEA3-D168553E5A7E}"/>
                </a:ext>
              </a:extLst>
            </p:cNvPr>
            <p:cNvGrpSpPr/>
            <p:nvPr/>
          </p:nvGrpSpPr>
          <p:grpSpPr>
            <a:xfrm>
              <a:off x="1153601" y="6000750"/>
              <a:ext cx="54706" cy="259232"/>
              <a:chOff x="9659816" y="-1866942"/>
              <a:chExt cx="179108" cy="848740"/>
            </a:xfrm>
            <a:solidFill>
              <a:schemeClr val="accent1">
                <a:lumMod val="40000"/>
                <a:lumOff val="60000"/>
              </a:schemeClr>
            </a:solidFill>
          </p:grpSpPr>
          <p:sp>
            <p:nvSpPr>
              <p:cNvPr id="75" name="椭圆 74">
                <a:extLst>
                  <a:ext uri="{FF2B5EF4-FFF2-40B4-BE49-F238E27FC236}">
                    <a16:creationId xmlns:a16="http://schemas.microsoft.com/office/drawing/2014/main" id="{2DE69661-9AAF-43D2-9A10-2645FC93F4F3}"/>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a:extLst>
                  <a:ext uri="{FF2B5EF4-FFF2-40B4-BE49-F238E27FC236}">
                    <a16:creationId xmlns:a16="http://schemas.microsoft.com/office/drawing/2014/main" id="{0F3FAFF8-2992-763C-69DD-2ABD5E348145}"/>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a16="http://schemas.microsoft.com/office/drawing/2014/main" id="{3C27DEB7-5A93-4F87-CE08-D9ABDD4AB8D8}"/>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a:extLst>
                <a:ext uri="{FF2B5EF4-FFF2-40B4-BE49-F238E27FC236}">
                  <a16:creationId xmlns:a16="http://schemas.microsoft.com/office/drawing/2014/main" id="{1C56FB3A-6B4E-1606-ED85-14F68005B4A3}"/>
                </a:ext>
              </a:extLst>
            </p:cNvPr>
            <p:cNvGrpSpPr/>
            <p:nvPr/>
          </p:nvGrpSpPr>
          <p:grpSpPr>
            <a:xfrm>
              <a:off x="1251620" y="6000750"/>
              <a:ext cx="54706" cy="259232"/>
              <a:chOff x="9659816" y="-1866942"/>
              <a:chExt cx="179108" cy="848740"/>
            </a:xfrm>
            <a:solidFill>
              <a:schemeClr val="accent1">
                <a:lumMod val="40000"/>
                <a:lumOff val="60000"/>
              </a:schemeClr>
            </a:solidFill>
          </p:grpSpPr>
          <p:sp>
            <p:nvSpPr>
              <p:cNvPr id="72" name="椭圆 71">
                <a:extLst>
                  <a:ext uri="{FF2B5EF4-FFF2-40B4-BE49-F238E27FC236}">
                    <a16:creationId xmlns:a16="http://schemas.microsoft.com/office/drawing/2014/main" id="{B795D0CE-44FA-ED8B-31D4-03C303EA85F1}"/>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id="{C4830477-0A10-F100-B5CA-7FDD2BA0695E}"/>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id="{1E2D3974-1F24-95CE-B0A4-4001C1654127}"/>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9" name="标题 98">
            <a:extLst>
              <a:ext uri="{FF2B5EF4-FFF2-40B4-BE49-F238E27FC236}">
                <a16:creationId xmlns:a16="http://schemas.microsoft.com/office/drawing/2014/main" id="{68BF9D50-A18E-C449-2676-84002ADDAFB8}"/>
              </a:ext>
            </a:extLst>
          </p:cNvPr>
          <p:cNvSpPr>
            <a:spLocks noGrp="1"/>
          </p:cNvSpPr>
          <p:nvPr userDrawn="1">
            <p:ph type="title" hasCustomPrompt="1"/>
          </p:nvPr>
        </p:nvSpPr>
        <p:spPr>
          <a:xfrm>
            <a:off x="4971288" y="3510319"/>
            <a:ext cx="2249424" cy="553998"/>
          </a:xfrm>
          <a:prstGeom prst="rect">
            <a:avLst/>
          </a:prstGeom>
        </p:spPr>
        <p:txBody>
          <a:bodyPr vert="horz" wrap="square" lIns="0" tIns="0" rIns="0" bIns="0" rtlCol="0" anchor="b">
            <a:spAutoFit/>
          </a:bodyPr>
          <a:lstStyle>
            <a:lvl1pPr algn="ctr">
              <a:defRPr lang="zh-CN" altLang="en-US" sz="3600" spc="300" dirty="0">
                <a:solidFill>
                  <a:schemeClr val="accent1"/>
                </a:solidFill>
                <a:latin typeface="+mj-ea"/>
              </a:defRPr>
            </a:lvl1pPr>
          </a:lstStyle>
          <a:p>
            <a:pPr marL="0" lvl="0" algn="ctr">
              <a:lnSpc>
                <a:spcPct val="100000"/>
              </a:lnSpc>
            </a:pPr>
            <a:r>
              <a:rPr lang="zh-CN" altLang="en-US" dirty="0"/>
              <a:t>添加标题</a:t>
            </a:r>
          </a:p>
        </p:txBody>
      </p:sp>
      <p:sp>
        <p:nvSpPr>
          <p:cNvPr id="6" name="L 形 5">
            <a:extLst>
              <a:ext uri="{FF2B5EF4-FFF2-40B4-BE49-F238E27FC236}">
                <a16:creationId xmlns:a16="http://schemas.microsoft.com/office/drawing/2014/main" id="{6417A0FE-E8EE-7812-02D6-6B7B3008A053}"/>
              </a:ext>
            </a:extLst>
          </p:cNvPr>
          <p:cNvSpPr/>
          <p:nvPr userDrawn="1"/>
        </p:nvSpPr>
        <p:spPr>
          <a:xfrm rot="5400000">
            <a:off x="658812" y="637465"/>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032972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373EE693-F465-5723-93F8-BC01724FA85E}"/>
              </a:ext>
            </a:extLst>
          </p:cNvPr>
          <p:cNvGrpSpPr/>
          <p:nvPr userDrawn="1"/>
        </p:nvGrpSpPr>
        <p:grpSpPr>
          <a:xfrm>
            <a:off x="147920" y="297104"/>
            <a:ext cx="1430204" cy="576772"/>
            <a:chOff x="663516" y="6000750"/>
            <a:chExt cx="642810" cy="259232"/>
          </a:xfrm>
          <a:solidFill>
            <a:schemeClr val="accent1">
              <a:lumMod val="40000"/>
              <a:lumOff val="60000"/>
              <a:alpha val="32000"/>
            </a:schemeClr>
          </a:solidFill>
        </p:grpSpPr>
        <p:grpSp>
          <p:nvGrpSpPr>
            <p:cNvPr id="12" name="组合 11">
              <a:extLst>
                <a:ext uri="{FF2B5EF4-FFF2-40B4-BE49-F238E27FC236}">
                  <a16:creationId xmlns:a16="http://schemas.microsoft.com/office/drawing/2014/main" id="{F3F603F3-EE23-2125-2BBD-93F04FA05D70}"/>
                </a:ext>
              </a:extLst>
            </p:cNvPr>
            <p:cNvGrpSpPr/>
            <p:nvPr/>
          </p:nvGrpSpPr>
          <p:grpSpPr>
            <a:xfrm>
              <a:off x="663516" y="6000750"/>
              <a:ext cx="54706" cy="259232"/>
              <a:chOff x="9659816" y="-1866942"/>
              <a:chExt cx="179108" cy="848740"/>
            </a:xfrm>
            <a:grpFill/>
          </p:grpSpPr>
          <p:sp>
            <p:nvSpPr>
              <p:cNvPr id="37" name="椭圆 36">
                <a:extLst>
                  <a:ext uri="{FF2B5EF4-FFF2-40B4-BE49-F238E27FC236}">
                    <a16:creationId xmlns:a16="http://schemas.microsoft.com/office/drawing/2014/main" id="{6422486D-6226-6F0F-5B4F-C968F579EE52}"/>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D2629D5E-7B26-772B-05B8-6A1FD2F8A2E4}"/>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BD787136-1EAF-A727-6121-D1DFD2C3CC13}"/>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a16="http://schemas.microsoft.com/office/drawing/2014/main" id="{6100A6B1-8858-5106-2285-42C61F1DF60A}"/>
                </a:ext>
              </a:extLst>
            </p:cNvPr>
            <p:cNvGrpSpPr/>
            <p:nvPr/>
          </p:nvGrpSpPr>
          <p:grpSpPr>
            <a:xfrm>
              <a:off x="761533" y="6000750"/>
              <a:ext cx="54706" cy="259232"/>
              <a:chOff x="9659816" y="-1866942"/>
              <a:chExt cx="179108" cy="848740"/>
            </a:xfrm>
            <a:grpFill/>
          </p:grpSpPr>
          <p:sp>
            <p:nvSpPr>
              <p:cNvPr id="34" name="椭圆 33">
                <a:extLst>
                  <a:ext uri="{FF2B5EF4-FFF2-40B4-BE49-F238E27FC236}">
                    <a16:creationId xmlns:a16="http://schemas.microsoft.com/office/drawing/2014/main" id="{1B4C4AC7-2239-4053-3E9E-5A3158B14FA8}"/>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0D2B3DC0-B3BA-D547-B430-4E5DBD24C483}"/>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AEAF1BBB-FCB7-07EC-AC0A-FDB0095FF0DF}"/>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a:extLst>
                <a:ext uri="{FF2B5EF4-FFF2-40B4-BE49-F238E27FC236}">
                  <a16:creationId xmlns:a16="http://schemas.microsoft.com/office/drawing/2014/main" id="{D73B3CFB-E7E8-DCEC-CC41-3DA85728024E}"/>
                </a:ext>
              </a:extLst>
            </p:cNvPr>
            <p:cNvGrpSpPr/>
            <p:nvPr/>
          </p:nvGrpSpPr>
          <p:grpSpPr>
            <a:xfrm>
              <a:off x="859550" y="6000750"/>
              <a:ext cx="54706" cy="259232"/>
              <a:chOff x="9659816" y="-1866942"/>
              <a:chExt cx="179108" cy="848740"/>
            </a:xfrm>
            <a:grpFill/>
          </p:grpSpPr>
          <p:sp>
            <p:nvSpPr>
              <p:cNvPr id="31" name="椭圆 30">
                <a:extLst>
                  <a:ext uri="{FF2B5EF4-FFF2-40B4-BE49-F238E27FC236}">
                    <a16:creationId xmlns:a16="http://schemas.microsoft.com/office/drawing/2014/main" id="{E0FAF94D-71E7-301E-040A-3BE79AF16789}"/>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id="{71A4BE07-F63F-C5E6-6FA3-CE8084AD7078}"/>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id="{F6EC70EE-2135-D0C4-08C2-758EB81A3DFB}"/>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63FA9636-8EF5-06AC-16F6-688A01A2EC35}"/>
                </a:ext>
              </a:extLst>
            </p:cNvPr>
            <p:cNvGrpSpPr/>
            <p:nvPr/>
          </p:nvGrpSpPr>
          <p:grpSpPr>
            <a:xfrm>
              <a:off x="957567" y="6000750"/>
              <a:ext cx="54706" cy="259232"/>
              <a:chOff x="9659816" y="-1866942"/>
              <a:chExt cx="179108" cy="848740"/>
            </a:xfrm>
            <a:grpFill/>
          </p:grpSpPr>
          <p:sp>
            <p:nvSpPr>
              <p:cNvPr id="28" name="椭圆 27">
                <a:extLst>
                  <a:ext uri="{FF2B5EF4-FFF2-40B4-BE49-F238E27FC236}">
                    <a16:creationId xmlns:a16="http://schemas.microsoft.com/office/drawing/2014/main" id="{60C61565-D86E-89CA-39DC-44241B087622}"/>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B35BB919-D263-C131-8D25-B44F1B401642}"/>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996DA768-6A72-CDED-F5F2-DDD2B306D635}"/>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6" name="组合 15">
              <a:extLst>
                <a:ext uri="{FF2B5EF4-FFF2-40B4-BE49-F238E27FC236}">
                  <a16:creationId xmlns:a16="http://schemas.microsoft.com/office/drawing/2014/main" id="{9E112E3D-97AB-485F-8A12-28187118BC34}"/>
                </a:ext>
              </a:extLst>
            </p:cNvPr>
            <p:cNvGrpSpPr/>
            <p:nvPr/>
          </p:nvGrpSpPr>
          <p:grpSpPr>
            <a:xfrm>
              <a:off x="1055584" y="6000750"/>
              <a:ext cx="54706" cy="259232"/>
              <a:chOff x="9659816" y="-1866942"/>
              <a:chExt cx="179108" cy="848740"/>
            </a:xfrm>
            <a:grpFill/>
          </p:grpSpPr>
          <p:sp>
            <p:nvSpPr>
              <p:cNvPr id="25" name="椭圆 24">
                <a:extLst>
                  <a:ext uri="{FF2B5EF4-FFF2-40B4-BE49-F238E27FC236}">
                    <a16:creationId xmlns:a16="http://schemas.microsoft.com/office/drawing/2014/main" id="{153003F7-48C7-A6FE-0F2D-E40962792BDB}"/>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A85E338F-73A5-5E53-066D-985691F63165}"/>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a:extLst>
                  <a:ext uri="{FF2B5EF4-FFF2-40B4-BE49-F238E27FC236}">
                    <a16:creationId xmlns:a16="http://schemas.microsoft.com/office/drawing/2014/main" id="{5805BB54-45A5-3588-A425-19A393739D0D}"/>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0E285DC1-5486-3B7E-13D1-B6F4885785CB}"/>
                </a:ext>
              </a:extLst>
            </p:cNvPr>
            <p:cNvGrpSpPr/>
            <p:nvPr/>
          </p:nvGrpSpPr>
          <p:grpSpPr>
            <a:xfrm>
              <a:off x="1153601" y="6000750"/>
              <a:ext cx="54706" cy="259232"/>
              <a:chOff x="9659816" y="-1866942"/>
              <a:chExt cx="179108" cy="848740"/>
            </a:xfrm>
            <a:grpFill/>
          </p:grpSpPr>
          <p:sp>
            <p:nvSpPr>
              <p:cNvPr id="22" name="椭圆 21">
                <a:extLst>
                  <a:ext uri="{FF2B5EF4-FFF2-40B4-BE49-F238E27FC236}">
                    <a16:creationId xmlns:a16="http://schemas.microsoft.com/office/drawing/2014/main" id="{AFB49209-B43E-0990-BC8A-D534CD6166CA}"/>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C09C5DD5-65C8-B5BB-BD3B-A55F3043EECB}"/>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5833061C-D6B6-AF4B-857B-1C1A093BF2D4}"/>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C56E0B68-313F-7DA7-6AC4-6E02A1EB3B80}"/>
                </a:ext>
              </a:extLst>
            </p:cNvPr>
            <p:cNvGrpSpPr/>
            <p:nvPr/>
          </p:nvGrpSpPr>
          <p:grpSpPr>
            <a:xfrm>
              <a:off x="1251620" y="6000750"/>
              <a:ext cx="54706" cy="259232"/>
              <a:chOff x="9659816" y="-1866942"/>
              <a:chExt cx="179108" cy="848740"/>
            </a:xfrm>
            <a:grpFill/>
          </p:grpSpPr>
          <p:sp>
            <p:nvSpPr>
              <p:cNvPr id="19" name="椭圆 18">
                <a:extLst>
                  <a:ext uri="{FF2B5EF4-FFF2-40B4-BE49-F238E27FC236}">
                    <a16:creationId xmlns:a16="http://schemas.microsoft.com/office/drawing/2014/main" id="{6076602D-8C0A-F4FF-7893-950268C3FD7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5CDA5D35-71D7-C74E-3BFB-FCC78C777E92}"/>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35EC06FE-7DFF-5A34-DFD5-6968FA63FD55}"/>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a:extLst>
              <a:ext uri="{FF2B5EF4-FFF2-40B4-BE49-F238E27FC236}">
                <a16:creationId xmlns:a16="http://schemas.microsoft.com/office/drawing/2014/main" id="{D8B6AFED-07C5-1ACB-DC1A-68F9300E2EA0}"/>
              </a:ext>
            </a:extLst>
          </p:cNvPr>
          <p:cNvSpPr>
            <a:spLocks noGrp="1"/>
          </p:cNvSpPr>
          <p:nvPr>
            <p:ph type="title" hasCustomPrompt="1"/>
          </p:nvPr>
        </p:nvSpPr>
        <p:spPr>
          <a:xfrm>
            <a:off x="660400" y="585490"/>
            <a:ext cx="5763260" cy="430887"/>
          </a:xfrm>
          <a:prstGeom prst="rect">
            <a:avLst/>
          </a:prstGeom>
        </p:spPr>
        <p:txBody>
          <a:bodyPr wrap="square" lIns="0" tIns="0" rIns="0" bIns="0">
            <a:spAutoFit/>
          </a:bodyPr>
          <a:lstStyle>
            <a:lvl1pPr>
              <a:lnSpc>
                <a:spcPct val="100000"/>
              </a:lnSpc>
              <a:defRPr>
                <a:solidFill>
                  <a:schemeClr val="accent1"/>
                </a:solidFill>
                <a:latin typeface="+mj-ea"/>
                <a:ea typeface="+mj-ea"/>
              </a:defRPr>
            </a:lvl1pPr>
          </a:lstStyle>
          <a:p>
            <a:r>
              <a:rPr lang="en-US" altLang="zh-CN" dirty="0"/>
              <a:t>Click to edit Master title style</a:t>
            </a:r>
            <a:endParaRPr lang="zh-CN" altLang="en-US" dirty="0"/>
          </a:p>
        </p:txBody>
      </p:sp>
      <p:sp>
        <p:nvSpPr>
          <p:cNvPr id="6" name="任意多边形: 形状 5">
            <a:extLst>
              <a:ext uri="{FF2B5EF4-FFF2-40B4-BE49-F238E27FC236}">
                <a16:creationId xmlns:a16="http://schemas.microsoft.com/office/drawing/2014/main" id="{3E77792A-ABFC-FAB8-8F1C-F9A56F1B23F0}"/>
              </a:ext>
            </a:extLst>
          </p:cNvPr>
          <p:cNvSpPr/>
          <p:nvPr userDrawn="1"/>
        </p:nvSpPr>
        <p:spPr>
          <a:xfrm>
            <a:off x="11228388" y="0"/>
            <a:ext cx="963612" cy="1032166"/>
          </a:xfrm>
          <a:custGeom>
            <a:avLst/>
            <a:gdLst>
              <a:gd name="connsiteX0" fmla="*/ 51266 w 963612"/>
              <a:gd name="connsiteY0" fmla="*/ 0 h 1032166"/>
              <a:gd name="connsiteX1" fmla="*/ 963612 w 963612"/>
              <a:gd name="connsiteY1" fmla="*/ 0 h 1032166"/>
              <a:gd name="connsiteX2" fmla="*/ 963612 w 963612"/>
              <a:gd name="connsiteY2" fmla="*/ 1002181 h 1032166"/>
              <a:gd name="connsiteX3" fmla="*/ 916963 w 963612"/>
              <a:gd name="connsiteY3" fmla="*/ 1016661 h 1032166"/>
              <a:gd name="connsiteX4" fmla="*/ 763160 w 963612"/>
              <a:gd name="connsiteY4" fmla="*/ 1032166 h 1032166"/>
              <a:gd name="connsiteX5" fmla="*/ 0 w 963612"/>
              <a:gd name="connsiteY5" fmla="*/ 269006 h 1032166"/>
              <a:gd name="connsiteX6" fmla="*/ 15505 w 963612"/>
              <a:gd name="connsiteY6" fmla="*/ 115203 h 103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3612" h="1032166">
                <a:moveTo>
                  <a:pt x="51266" y="0"/>
                </a:moveTo>
                <a:lnTo>
                  <a:pt x="963612" y="0"/>
                </a:lnTo>
                <a:lnTo>
                  <a:pt x="963612" y="1002181"/>
                </a:lnTo>
                <a:lnTo>
                  <a:pt x="916963" y="1016661"/>
                </a:lnTo>
                <a:cubicBezTo>
                  <a:pt x="867284" y="1026827"/>
                  <a:pt x="815845" y="1032166"/>
                  <a:pt x="763160" y="1032166"/>
                </a:cubicBezTo>
                <a:cubicBezTo>
                  <a:pt x="341678" y="1032166"/>
                  <a:pt x="0" y="690488"/>
                  <a:pt x="0" y="269006"/>
                </a:cubicBezTo>
                <a:cubicBezTo>
                  <a:pt x="0" y="216321"/>
                  <a:pt x="5339" y="164882"/>
                  <a:pt x="15505" y="115203"/>
                </a:cubicBez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矩形: 圆顶角 41">
            <a:extLst>
              <a:ext uri="{FF2B5EF4-FFF2-40B4-BE49-F238E27FC236}">
                <a16:creationId xmlns:a16="http://schemas.microsoft.com/office/drawing/2014/main" id="{AD2906AB-C409-4F2C-FDAC-97E1FE6F7F96}"/>
              </a:ext>
            </a:extLst>
          </p:cNvPr>
          <p:cNvSpPr/>
          <p:nvPr userDrawn="1"/>
        </p:nvSpPr>
        <p:spPr>
          <a:xfrm>
            <a:off x="0" y="6736284"/>
            <a:ext cx="12192000" cy="121716"/>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id="{4242FAFE-40AD-6BF3-ADD4-4D8321B7D50A}"/>
              </a:ext>
            </a:extLst>
          </p:cNvPr>
          <p:cNvGrpSpPr/>
          <p:nvPr userDrawn="1"/>
        </p:nvGrpSpPr>
        <p:grpSpPr>
          <a:xfrm>
            <a:off x="658813" y="1061085"/>
            <a:ext cx="3583622" cy="64453"/>
            <a:chOff x="658813" y="2491831"/>
            <a:chExt cx="3020766" cy="76109"/>
          </a:xfrm>
        </p:grpSpPr>
        <p:sp>
          <p:nvSpPr>
            <p:cNvPr id="44" name="矩形: 圆角 43">
              <a:extLst>
                <a:ext uri="{FF2B5EF4-FFF2-40B4-BE49-F238E27FC236}">
                  <a16:creationId xmlns:a16="http://schemas.microsoft.com/office/drawing/2014/main" id="{66D95376-CC19-A78D-1D1D-66E46B1EFDD8}"/>
                </a:ext>
              </a:extLst>
            </p:cNvPr>
            <p:cNvSpPr/>
            <p:nvPr/>
          </p:nvSpPr>
          <p:spPr>
            <a:xfrm>
              <a:off x="658813" y="2491831"/>
              <a:ext cx="284162" cy="761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id="{DFDE14E7-7656-7E34-6B03-0BF606AFAE3A}"/>
                </a:ext>
              </a:extLst>
            </p:cNvPr>
            <p:cNvSpPr/>
            <p:nvPr/>
          </p:nvSpPr>
          <p:spPr>
            <a:xfrm>
              <a:off x="869321" y="2491831"/>
              <a:ext cx="284162" cy="76109"/>
            </a:xfrm>
            <a:prstGeom prst="roundRect">
              <a:avLst>
                <a:gd name="adj" fmla="val 16667"/>
              </a:avLst>
            </a:prstGeom>
            <a:solidFill>
              <a:schemeClr val="accent1">
                <a:lumMod val="100000"/>
                <a:alpha val="94462"/>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圆角 45">
              <a:extLst>
                <a:ext uri="{FF2B5EF4-FFF2-40B4-BE49-F238E27FC236}">
                  <a16:creationId xmlns:a16="http://schemas.microsoft.com/office/drawing/2014/main" id="{6378DE90-76B5-4553-6D02-28C562D4736F}"/>
                </a:ext>
              </a:extLst>
            </p:cNvPr>
            <p:cNvSpPr/>
            <p:nvPr/>
          </p:nvSpPr>
          <p:spPr>
            <a:xfrm>
              <a:off x="1079829" y="2491831"/>
              <a:ext cx="284162" cy="76109"/>
            </a:xfrm>
            <a:prstGeom prst="roundRect">
              <a:avLst>
                <a:gd name="adj" fmla="val 16667"/>
              </a:avLst>
            </a:prstGeom>
            <a:solidFill>
              <a:schemeClr val="accent1">
                <a:lumMod val="100000"/>
                <a:alpha val="88923"/>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圆角 46">
              <a:extLst>
                <a:ext uri="{FF2B5EF4-FFF2-40B4-BE49-F238E27FC236}">
                  <a16:creationId xmlns:a16="http://schemas.microsoft.com/office/drawing/2014/main" id="{C8A6B9E0-0773-8914-BD73-DE6E7FD59787}"/>
                </a:ext>
              </a:extLst>
            </p:cNvPr>
            <p:cNvSpPr/>
            <p:nvPr/>
          </p:nvSpPr>
          <p:spPr>
            <a:xfrm>
              <a:off x="1290337" y="2491831"/>
              <a:ext cx="284162" cy="76109"/>
            </a:xfrm>
            <a:prstGeom prst="roundRect">
              <a:avLst>
                <a:gd name="adj" fmla="val 16667"/>
              </a:avLst>
            </a:prstGeom>
            <a:solidFill>
              <a:schemeClr val="accent1">
                <a:lumMod val="100000"/>
                <a:alpha val="8338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圆角 47">
              <a:extLst>
                <a:ext uri="{FF2B5EF4-FFF2-40B4-BE49-F238E27FC236}">
                  <a16:creationId xmlns:a16="http://schemas.microsoft.com/office/drawing/2014/main" id="{0E2DE691-7774-8F30-8469-DB6B99277735}"/>
                </a:ext>
              </a:extLst>
            </p:cNvPr>
            <p:cNvSpPr/>
            <p:nvPr/>
          </p:nvSpPr>
          <p:spPr>
            <a:xfrm>
              <a:off x="1500845" y="2491831"/>
              <a:ext cx="284162" cy="76109"/>
            </a:xfrm>
            <a:prstGeom prst="roundRect">
              <a:avLst>
                <a:gd name="adj" fmla="val 16667"/>
              </a:avLst>
            </a:prstGeom>
            <a:solidFill>
              <a:schemeClr val="accent1">
                <a:lumMod val="100000"/>
                <a:alpha val="7784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圆角 48">
              <a:extLst>
                <a:ext uri="{FF2B5EF4-FFF2-40B4-BE49-F238E27FC236}">
                  <a16:creationId xmlns:a16="http://schemas.microsoft.com/office/drawing/2014/main" id="{99D91E16-F1A7-0169-EC3D-227AD4E73C4B}"/>
                </a:ext>
              </a:extLst>
            </p:cNvPr>
            <p:cNvSpPr/>
            <p:nvPr/>
          </p:nvSpPr>
          <p:spPr>
            <a:xfrm>
              <a:off x="1711353" y="2491831"/>
              <a:ext cx="284162" cy="76109"/>
            </a:xfrm>
            <a:prstGeom prst="roundRect">
              <a:avLst>
                <a:gd name="adj" fmla="val 16667"/>
              </a:avLst>
            </a:prstGeom>
            <a:solidFill>
              <a:schemeClr val="accent1">
                <a:lumMod val="100000"/>
                <a:alpha val="7230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圆角 49">
              <a:extLst>
                <a:ext uri="{FF2B5EF4-FFF2-40B4-BE49-F238E27FC236}">
                  <a16:creationId xmlns:a16="http://schemas.microsoft.com/office/drawing/2014/main" id="{C4F62DB9-83D5-411D-A4EB-F593E079FAB8}"/>
                </a:ext>
              </a:extLst>
            </p:cNvPr>
            <p:cNvSpPr/>
            <p:nvPr/>
          </p:nvSpPr>
          <p:spPr>
            <a:xfrm>
              <a:off x="1921861" y="2491831"/>
              <a:ext cx="284162" cy="76109"/>
            </a:xfrm>
            <a:prstGeom prst="roundRect">
              <a:avLst>
                <a:gd name="adj" fmla="val 16667"/>
              </a:avLst>
            </a:prstGeom>
            <a:solidFill>
              <a:schemeClr val="accent1">
                <a:lumMod val="100000"/>
                <a:alpha val="66769"/>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圆角 50">
              <a:extLst>
                <a:ext uri="{FF2B5EF4-FFF2-40B4-BE49-F238E27FC236}">
                  <a16:creationId xmlns:a16="http://schemas.microsoft.com/office/drawing/2014/main" id="{B5A1B95F-E382-B01E-FDAD-D965EDA7E490}"/>
                </a:ext>
              </a:extLst>
            </p:cNvPr>
            <p:cNvSpPr/>
            <p:nvPr/>
          </p:nvSpPr>
          <p:spPr>
            <a:xfrm>
              <a:off x="2132369" y="2491831"/>
              <a:ext cx="284162" cy="76109"/>
            </a:xfrm>
            <a:prstGeom prst="roundRect">
              <a:avLst>
                <a:gd name="adj" fmla="val 16667"/>
              </a:avLst>
            </a:prstGeom>
            <a:solidFill>
              <a:schemeClr val="accent1">
                <a:lumMod val="100000"/>
                <a:alpha val="61231"/>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圆角 51">
              <a:extLst>
                <a:ext uri="{FF2B5EF4-FFF2-40B4-BE49-F238E27FC236}">
                  <a16:creationId xmlns:a16="http://schemas.microsoft.com/office/drawing/2014/main" id="{EB2D63F3-7B56-B5E8-76F3-930443E3A841}"/>
                </a:ext>
              </a:extLst>
            </p:cNvPr>
            <p:cNvSpPr/>
            <p:nvPr/>
          </p:nvSpPr>
          <p:spPr>
            <a:xfrm>
              <a:off x="2342877" y="2491831"/>
              <a:ext cx="284162" cy="76109"/>
            </a:xfrm>
            <a:prstGeom prst="roundRect">
              <a:avLst>
                <a:gd name="adj" fmla="val 16667"/>
              </a:avLst>
            </a:prstGeom>
            <a:solidFill>
              <a:schemeClr val="accent1">
                <a:lumMod val="100000"/>
                <a:alpha val="55692"/>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圆角 52">
              <a:extLst>
                <a:ext uri="{FF2B5EF4-FFF2-40B4-BE49-F238E27FC236}">
                  <a16:creationId xmlns:a16="http://schemas.microsoft.com/office/drawing/2014/main" id="{FD5A8C59-B3C3-2CEC-0896-2F5076B6EEA0}"/>
                </a:ext>
              </a:extLst>
            </p:cNvPr>
            <p:cNvSpPr/>
            <p:nvPr/>
          </p:nvSpPr>
          <p:spPr>
            <a:xfrm>
              <a:off x="2553385" y="2491831"/>
              <a:ext cx="284162" cy="76109"/>
            </a:xfrm>
            <a:prstGeom prst="roundRect">
              <a:avLst>
                <a:gd name="adj" fmla="val 16667"/>
              </a:avLst>
            </a:prstGeom>
            <a:solidFill>
              <a:schemeClr val="accent1">
                <a:lumMod val="100000"/>
                <a:alpha val="5015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圆角 53">
              <a:extLst>
                <a:ext uri="{FF2B5EF4-FFF2-40B4-BE49-F238E27FC236}">
                  <a16:creationId xmlns:a16="http://schemas.microsoft.com/office/drawing/2014/main" id="{BB3C2291-295F-1F84-1125-2FD689C08BD9}"/>
                </a:ext>
              </a:extLst>
            </p:cNvPr>
            <p:cNvSpPr/>
            <p:nvPr/>
          </p:nvSpPr>
          <p:spPr>
            <a:xfrm>
              <a:off x="2763893" y="2491831"/>
              <a:ext cx="284162" cy="76109"/>
            </a:xfrm>
            <a:prstGeom prst="roundRect">
              <a:avLst>
                <a:gd name="adj" fmla="val 16667"/>
              </a:avLst>
            </a:prstGeom>
            <a:solidFill>
              <a:schemeClr val="accent1">
                <a:lumMod val="100000"/>
                <a:alpha val="4461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圆角 54">
              <a:extLst>
                <a:ext uri="{FF2B5EF4-FFF2-40B4-BE49-F238E27FC236}">
                  <a16:creationId xmlns:a16="http://schemas.microsoft.com/office/drawing/2014/main" id="{CD769C48-EA1B-1C5B-C58A-0402BC8FE4C5}"/>
                </a:ext>
              </a:extLst>
            </p:cNvPr>
            <p:cNvSpPr/>
            <p:nvPr/>
          </p:nvSpPr>
          <p:spPr>
            <a:xfrm>
              <a:off x="2974401" y="2491831"/>
              <a:ext cx="284162" cy="76109"/>
            </a:xfrm>
            <a:prstGeom prst="roundRect">
              <a:avLst>
                <a:gd name="adj" fmla="val 16667"/>
              </a:avLst>
            </a:prstGeom>
            <a:solidFill>
              <a:schemeClr val="accent1">
                <a:lumMod val="100000"/>
                <a:alpha val="3907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圆角 55">
              <a:extLst>
                <a:ext uri="{FF2B5EF4-FFF2-40B4-BE49-F238E27FC236}">
                  <a16:creationId xmlns:a16="http://schemas.microsoft.com/office/drawing/2014/main" id="{0ADAE08C-E284-3E13-0A85-B7B886D2EC71}"/>
                </a:ext>
              </a:extLst>
            </p:cNvPr>
            <p:cNvSpPr/>
            <p:nvPr/>
          </p:nvSpPr>
          <p:spPr>
            <a:xfrm>
              <a:off x="3184909" y="2491831"/>
              <a:ext cx="284162" cy="76109"/>
            </a:xfrm>
            <a:prstGeom prst="roundRect">
              <a:avLst>
                <a:gd name="adj" fmla="val 16667"/>
              </a:avLst>
            </a:prstGeom>
            <a:solidFill>
              <a:schemeClr val="accent1">
                <a:lumMod val="100000"/>
                <a:alpha val="3353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圆角 56">
              <a:extLst>
                <a:ext uri="{FF2B5EF4-FFF2-40B4-BE49-F238E27FC236}">
                  <a16:creationId xmlns:a16="http://schemas.microsoft.com/office/drawing/2014/main" id="{429B69C1-2838-9974-F39C-EFF945E12681}"/>
                </a:ext>
              </a:extLst>
            </p:cNvPr>
            <p:cNvSpPr/>
            <p:nvPr/>
          </p:nvSpPr>
          <p:spPr>
            <a:xfrm>
              <a:off x="3395417" y="2491831"/>
              <a:ext cx="284162" cy="76109"/>
            </a:xfrm>
            <a:prstGeom prst="roundRect">
              <a:avLst/>
            </a:pr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276174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6839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id="{DF856956-CBC6-DFC0-FF45-EFDE0EB24F75}"/>
              </a:ext>
            </a:extLst>
          </p:cNvPr>
          <p:cNvSpPr/>
          <p:nvPr userDrawn="1"/>
        </p:nvSpPr>
        <p:spPr>
          <a:xfrm rot="9834845">
            <a:off x="900138" y="1821314"/>
            <a:ext cx="3993567" cy="3546403"/>
          </a:xfrm>
          <a:custGeom>
            <a:avLst/>
            <a:gdLst>
              <a:gd name="connsiteX0" fmla="*/ 5392137 w 6216586"/>
              <a:gd name="connsiteY0" fmla="*/ 476111 h 5520508"/>
              <a:gd name="connsiteX1" fmla="*/ 6085366 w 6216586"/>
              <a:gd name="connsiteY1" fmla="*/ 1959622 h 5520508"/>
              <a:gd name="connsiteX2" fmla="*/ 6113096 w 6216586"/>
              <a:gd name="connsiteY2" fmla="*/ 3868314 h 5520508"/>
              <a:gd name="connsiteX3" fmla="*/ 4906876 w 6216586"/>
              <a:gd name="connsiteY3" fmla="*/ 5439634 h 5520508"/>
              <a:gd name="connsiteX4" fmla="*/ 2850295 w 6216586"/>
              <a:gd name="connsiteY4" fmla="*/ 5083776 h 5520508"/>
              <a:gd name="connsiteX5" fmla="*/ 1006305 w 6216586"/>
              <a:gd name="connsiteY5" fmla="*/ 3766640 h 5520508"/>
              <a:gd name="connsiteX6" fmla="*/ 12676 w 6216586"/>
              <a:gd name="connsiteY6" fmla="*/ 1663844 h 5520508"/>
              <a:gd name="connsiteX7" fmla="*/ 1579374 w 6216586"/>
              <a:gd name="connsiteY7" fmla="*/ 111010 h 5520508"/>
              <a:gd name="connsiteX8" fmla="*/ 3719143 w 6216586"/>
              <a:gd name="connsiteY8" fmla="*/ 134117 h 5520508"/>
              <a:gd name="connsiteX9" fmla="*/ 5392137 w 6216586"/>
              <a:gd name="connsiteY9" fmla="*/ 476111 h 55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6586" h="5520508">
                <a:moveTo>
                  <a:pt x="5392137" y="476111"/>
                </a:moveTo>
                <a:cubicBezTo>
                  <a:pt x="5784967" y="762646"/>
                  <a:pt x="5960585" y="1344958"/>
                  <a:pt x="6085366" y="1959622"/>
                </a:cubicBezTo>
                <a:cubicBezTo>
                  <a:pt x="6214769" y="2569664"/>
                  <a:pt x="6288714" y="3202814"/>
                  <a:pt x="6113096" y="3868314"/>
                </a:cubicBezTo>
                <a:cubicBezTo>
                  <a:pt x="5937477" y="4529193"/>
                  <a:pt x="5507675" y="5217801"/>
                  <a:pt x="4906876" y="5439634"/>
                </a:cubicBezTo>
                <a:cubicBezTo>
                  <a:pt x="4306077" y="5656846"/>
                  <a:pt x="3534282" y="5402662"/>
                  <a:pt x="2850295" y="5083776"/>
                </a:cubicBezTo>
                <a:cubicBezTo>
                  <a:pt x="2166309" y="4760269"/>
                  <a:pt x="1570131" y="4362818"/>
                  <a:pt x="1006305" y="3766640"/>
                </a:cubicBezTo>
                <a:cubicBezTo>
                  <a:pt x="442478" y="3170463"/>
                  <a:pt x="-88998" y="2370938"/>
                  <a:pt x="12676" y="1663844"/>
                </a:cubicBezTo>
                <a:cubicBezTo>
                  <a:pt x="114349" y="952128"/>
                  <a:pt x="844551" y="337465"/>
                  <a:pt x="1579374" y="111010"/>
                </a:cubicBezTo>
                <a:cubicBezTo>
                  <a:pt x="2314198" y="-110824"/>
                  <a:pt x="3049021" y="55552"/>
                  <a:pt x="3719143" y="134117"/>
                </a:cubicBezTo>
                <a:cubicBezTo>
                  <a:pt x="4389265" y="208062"/>
                  <a:pt x="4999307" y="194198"/>
                  <a:pt x="5392137" y="476111"/>
                </a:cubicBezTo>
                <a:close/>
              </a:path>
            </a:pathLst>
          </a:custGeom>
          <a:solidFill>
            <a:schemeClr val="accent1"/>
          </a:solidFill>
          <a:ln w="46196" cap="flat">
            <a:noFill/>
            <a:prstDash val="solid"/>
            <a:miter/>
          </a:ln>
        </p:spPr>
        <p:txBody>
          <a:bodyPr rtlCol="0" anchor="ctr"/>
          <a:lstStyle/>
          <a:p>
            <a:endParaRPr lang="zh-CN" altLang="en-US"/>
          </a:p>
        </p:txBody>
      </p:sp>
      <p:pic>
        <p:nvPicPr>
          <p:cNvPr id="3" name="图片 2">
            <a:extLst>
              <a:ext uri="{FF2B5EF4-FFF2-40B4-BE49-F238E27FC236}">
                <a16:creationId xmlns:a16="http://schemas.microsoft.com/office/drawing/2014/main" id="{B3899DEE-4DE5-9163-5B59-5E45A9891A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817" r="26452"/>
          <a:stretch/>
        </p:blipFill>
        <p:spPr>
          <a:xfrm>
            <a:off x="581283" y="789579"/>
            <a:ext cx="4631275" cy="6084497"/>
          </a:xfrm>
          <a:prstGeom prst="rect">
            <a:avLst/>
          </a:prstGeom>
        </p:spPr>
      </p:pic>
      <p:grpSp>
        <p:nvGrpSpPr>
          <p:cNvPr id="15" name="组合 14">
            <a:extLst>
              <a:ext uri="{FF2B5EF4-FFF2-40B4-BE49-F238E27FC236}">
                <a16:creationId xmlns:a16="http://schemas.microsoft.com/office/drawing/2014/main" id="{B51099CE-D294-34EB-4792-9CFB62F8E93A}"/>
              </a:ext>
            </a:extLst>
          </p:cNvPr>
          <p:cNvGrpSpPr/>
          <p:nvPr userDrawn="1"/>
        </p:nvGrpSpPr>
        <p:grpSpPr>
          <a:xfrm rot="10800000">
            <a:off x="9534321" y="1944752"/>
            <a:ext cx="1993718" cy="120295"/>
            <a:chOff x="658813" y="1944752"/>
            <a:chExt cx="1993718" cy="120295"/>
          </a:xfrm>
        </p:grpSpPr>
        <p:sp>
          <p:nvSpPr>
            <p:cNvPr id="16" name="矩形: 圆角 15">
              <a:extLst>
                <a:ext uri="{FF2B5EF4-FFF2-40B4-BE49-F238E27FC236}">
                  <a16:creationId xmlns:a16="http://schemas.microsoft.com/office/drawing/2014/main" id="{7F88E1FF-A53B-2A26-7BD6-C375E41E59F9}"/>
                </a:ext>
              </a:extLst>
            </p:cNvPr>
            <p:cNvSpPr/>
            <p:nvPr/>
          </p:nvSpPr>
          <p:spPr>
            <a:xfrm>
              <a:off x="658813" y="1944752"/>
              <a:ext cx="407987" cy="12029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17" name="矩形: 圆角 16">
              <a:extLst>
                <a:ext uri="{FF2B5EF4-FFF2-40B4-BE49-F238E27FC236}">
                  <a16:creationId xmlns:a16="http://schemas.microsoft.com/office/drawing/2014/main" id="{1DC0D85F-F496-E0C4-BC69-2DAD2E38B51F}"/>
                </a:ext>
              </a:extLst>
            </p:cNvPr>
            <p:cNvSpPr/>
            <p:nvPr/>
          </p:nvSpPr>
          <p:spPr>
            <a:xfrm>
              <a:off x="1055246" y="1944752"/>
              <a:ext cx="407987" cy="120295"/>
            </a:xfrm>
            <a:prstGeom prst="roundRect">
              <a:avLst>
                <a:gd name="adj" fmla="val 16667"/>
              </a:avLst>
            </a:prstGeom>
            <a:solidFill>
              <a:schemeClr val="accent1">
                <a:lumMod val="100000"/>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lt1">
                    <a:lumMod val="100000"/>
                  </a:schemeClr>
                </a:solidFill>
              </a:endParaRPr>
            </a:p>
          </p:txBody>
        </p:sp>
        <p:sp>
          <p:nvSpPr>
            <p:cNvPr id="18" name="矩形: 圆角 17">
              <a:extLst>
                <a:ext uri="{FF2B5EF4-FFF2-40B4-BE49-F238E27FC236}">
                  <a16:creationId xmlns:a16="http://schemas.microsoft.com/office/drawing/2014/main" id="{C532E161-8288-9746-B690-CCB277F88E40}"/>
                </a:ext>
              </a:extLst>
            </p:cNvPr>
            <p:cNvSpPr/>
            <p:nvPr/>
          </p:nvSpPr>
          <p:spPr>
            <a:xfrm>
              <a:off x="1451678" y="1944752"/>
              <a:ext cx="407987" cy="120295"/>
            </a:xfrm>
            <a:prstGeom prst="roundRect">
              <a:avLst>
                <a:gd name="adj" fmla="val 16667"/>
              </a:avLst>
            </a:prstGeom>
            <a:solidFill>
              <a:schemeClr val="accent1">
                <a:lumMod val="100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lt1">
                    <a:lumMod val="100000"/>
                  </a:schemeClr>
                </a:solidFill>
              </a:endParaRPr>
            </a:p>
          </p:txBody>
        </p:sp>
        <p:sp>
          <p:nvSpPr>
            <p:cNvPr id="19" name="矩形: 圆角 18">
              <a:extLst>
                <a:ext uri="{FF2B5EF4-FFF2-40B4-BE49-F238E27FC236}">
                  <a16:creationId xmlns:a16="http://schemas.microsoft.com/office/drawing/2014/main" id="{0E022A33-FA13-38AC-8A10-E57B9A7CD3AC}"/>
                </a:ext>
              </a:extLst>
            </p:cNvPr>
            <p:cNvSpPr/>
            <p:nvPr/>
          </p:nvSpPr>
          <p:spPr>
            <a:xfrm>
              <a:off x="1848111" y="1944752"/>
              <a:ext cx="407987" cy="120295"/>
            </a:xfrm>
            <a:prstGeom prst="roundRect">
              <a:avLst>
                <a:gd name="adj" fmla="val 16667"/>
              </a:avLst>
            </a:prstGeom>
            <a:solidFill>
              <a:schemeClr val="accent1">
                <a:lumMod val="100000"/>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lt1">
                    <a:lumMod val="100000"/>
                  </a:schemeClr>
                </a:solidFill>
              </a:endParaRPr>
            </a:p>
          </p:txBody>
        </p:sp>
        <p:sp>
          <p:nvSpPr>
            <p:cNvPr id="20" name="矩形: 圆角 19">
              <a:extLst>
                <a:ext uri="{FF2B5EF4-FFF2-40B4-BE49-F238E27FC236}">
                  <a16:creationId xmlns:a16="http://schemas.microsoft.com/office/drawing/2014/main" id="{4A2D46F9-E3A5-2498-0328-A39D4D4E9E4F}"/>
                </a:ext>
              </a:extLst>
            </p:cNvPr>
            <p:cNvSpPr/>
            <p:nvPr/>
          </p:nvSpPr>
          <p:spPr>
            <a:xfrm>
              <a:off x="2244544" y="1944752"/>
              <a:ext cx="407987" cy="120295"/>
            </a:xfrm>
            <a:prstGeom prst="round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grpSp>
      <p:grpSp>
        <p:nvGrpSpPr>
          <p:cNvPr id="23" name="组合 22">
            <a:extLst>
              <a:ext uri="{FF2B5EF4-FFF2-40B4-BE49-F238E27FC236}">
                <a16:creationId xmlns:a16="http://schemas.microsoft.com/office/drawing/2014/main" id="{AD1C9C1C-E9B6-B6B3-6F3D-89E1F99D313C}"/>
              </a:ext>
            </a:extLst>
          </p:cNvPr>
          <p:cNvGrpSpPr/>
          <p:nvPr userDrawn="1"/>
        </p:nvGrpSpPr>
        <p:grpSpPr>
          <a:xfrm>
            <a:off x="10531625" y="728576"/>
            <a:ext cx="1021706" cy="412033"/>
            <a:chOff x="663516" y="6000750"/>
            <a:chExt cx="642810" cy="259232"/>
          </a:xfrm>
        </p:grpSpPr>
        <p:grpSp>
          <p:nvGrpSpPr>
            <p:cNvPr id="24" name="组合 23">
              <a:extLst>
                <a:ext uri="{FF2B5EF4-FFF2-40B4-BE49-F238E27FC236}">
                  <a16:creationId xmlns:a16="http://schemas.microsoft.com/office/drawing/2014/main" id="{7CB2F9C3-09ED-176F-8350-5FBF54565363}"/>
                </a:ext>
              </a:extLst>
            </p:cNvPr>
            <p:cNvGrpSpPr/>
            <p:nvPr/>
          </p:nvGrpSpPr>
          <p:grpSpPr>
            <a:xfrm>
              <a:off x="663516" y="6000750"/>
              <a:ext cx="54706" cy="259232"/>
              <a:chOff x="9659816" y="-1866942"/>
              <a:chExt cx="179108" cy="848740"/>
            </a:xfrm>
            <a:solidFill>
              <a:schemeClr val="accent1">
                <a:lumMod val="40000"/>
                <a:lumOff val="60000"/>
              </a:schemeClr>
            </a:solidFill>
          </p:grpSpPr>
          <p:sp>
            <p:nvSpPr>
              <p:cNvPr id="49" name="椭圆 48">
                <a:extLst>
                  <a:ext uri="{FF2B5EF4-FFF2-40B4-BE49-F238E27FC236}">
                    <a16:creationId xmlns:a16="http://schemas.microsoft.com/office/drawing/2014/main" id="{F1825A38-94C8-71CB-35B5-8C82569C6776}"/>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C9FB493C-08B4-4160-84E7-C5BE79EC543F}"/>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id="{BE253AAF-F4A7-323E-C69B-3ECB5FCAAF9D}"/>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id="{FCC5D966-AC9F-5E4D-DEBA-48AF6BA22670}"/>
                </a:ext>
              </a:extLst>
            </p:cNvPr>
            <p:cNvGrpSpPr/>
            <p:nvPr/>
          </p:nvGrpSpPr>
          <p:grpSpPr>
            <a:xfrm>
              <a:off x="761533" y="6000750"/>
              <a:ext cx="54706" cy="259232"/>
              <a:chOff x="9659816" y="-1866942"/>
              <a:chExt cx="179108" cy="848740"/>
            </a:xfrm>
            <a:solidFill>
              <a:schemeClr val="accent1">
                <a:lumMod val="40000"/>
                <a:lumOff val="60000"/>
              </a:schemeClr>
            </a:solidFill>
          </p:grpSpPr>
          <p:sp>
            <p:nvSpPr>
              <p:cNvPr id="46" name="椭圆 45">
                <a:extLst>
                  <a:ext uri="{FF2B5EF4-FFF2-40B4-BE49-F238E27FC236}">
                    <a16:creationId xmlns:a16="http://schemas.microsoft.com/office/drawing/2014/main" id="{3E5E84FD-509E-C6E6-DC27-95FC4EF6829B}"/>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D0FC5AC9-0213-6B24-578A-773CF4CB36B0}"/>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705E6A3B-3C55-49AF-2AB7-9DF441A712CC}"/>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a:extLst>
                <a:ext uri="{FF2B5EF4-FFF2-40B4-BE49-F238E27FC236}">
                  <a16:creationId xmlns:a16="http://schemas.microsoft.com/office/drawing/2014/main" id="{EF1E5B80-65AA-5DEA-FB26-7F9DDB6BB8E0}"/>
                </a:ext>
              </a:extLst>
            </p:cNvPr>
            <p:cNvGrpSpPr/>
            <p:nvPr/>
          </p:nvGrpSpPr>
          <p:grpSpPr>
            <a:xfrm>
              <a:off x="859550" y="6000750"/>
              <a:ext cx="54706" cy="259232"/>
              <a:chOff x="9659816" y="-1866942"/>
              <a:chExt cx="179108" cy="848740"/>
            </a:xfrm>
            <a:solidFill>
              <a:schemeClr val="accent1">
                <a:lumMod val="40000"/>
                <a:lumOff val="60000"/>
              </a:schemeClr>
            </a:solidFill>
          </p:grpSpPr>
          <p:sp>
            <p:nvSpPr>
              <p:cNvPr id="43" name="椭圆 42">
                <a:extLst>
                  <a:ext uri="{FF2B5EF4-FFF2-40B4-BE49-F238E27FC236}">
                    <a16:creationId xmlns:a16="http://schemas.microsoft.com/office/drawing/2014/main" id="{5D53DA67-B0F7-266C-E097-77E4512505D0}"/>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C127C264-36BD-CD04-FE0E-6A469711FC16}"/>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E5A60C86-FE66-C1B3-137B-1DF0BBDBE7FF}"/>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a:extLst>
                <a:ext uri="{FF2B5EF4-FFF2-40B4-BE49-F238E27FC236}">
                  <a16:creationId xmlns:a16="http://schemas.microsoft.com/office/drawing/2014/main" id="{6374BC63-E261-601D-6E51-5F6B7A646132}"/>
                </a:ext>
              </a:extLst>
            </p:cNvPr>
            <p:cNvGrpSpPr/>
            <p:nvPr/>
          </p:nvGrpSpPr>
          <p:grpSpPr>
            <a:xfrm>
              <a:off x="957567" y="6000750"/>
              <a:ext cx="54706" cy="259232"/>
              <a:chOff x="9659816" y="-1866942"/>
              <a:chExt cx="179108" cy="848740"/>
            </a:xfrm>
            <a:solidFill>
              <a:schemeClr val="accent1">
                <a:lumMod val="40000"/>
                <a:lumOff val="60000"/>
              </a:schemeClr>
            </a:solidFill>
          </p:grpSpPr>
          <p:sp>
            <p:nvSpPr>
              <p:cNvPr id="40" name="椭圆 39">
                <a:extLst>
                  <a:ext uri="{FF2B5EF4-FFF2-40B4-BE49-F238E27FC236}">
                    <a16:creationId xmlns:a16="http://schemas.microsoft.com/office/drawing/2014/main" id="{CA7F90E0-10C1-18E2-35EA-127DC4B227B6}"/>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id="{3B9F4F96-F6AF-EF2C-0F9E-5C0A9308D277}"/>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45A1CA0F-4ED6-A849-E8F2-C3C06F386C92}"/>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a16="http://schemas.microsoft.com/office/drawing/2014/main" id="{F2975F4E-D30A-A94B-CAFB-C31218C48489}"/>
                </a:ext>
              </a:extLst>
            </p:cNvPr>
            <p:cNvGrpSpPr/>
            <p:nvPr/>
          </p:nvGrpSpPr>
          <p:grpSpPr>
            <a:xfrm>
              <a:off x="1055584" y="6000750"/>
              <a:ext cx="54706" cy="259232"/>
              <a:chOff x="9659816" y="-1866942"/>
              <a:chExt cx="179108" cy="848740"/>
            </a:xfrm>
            <a:solidFill>
              <a:schemeClr val="accent1">
                <a:lumMod val="40000"/>
                <a:lumOff val="60000"/>
              </a:schemeClr>
            </a:solidFill>
          </p:grpSpPr>
          <p:sp>
            <p:nvSpPr>
              <p:cNvPr id="37" name="椭圆 36">
                <a:extLst>
                  <a:ext uri="{FF2B5EF4-FFF2-40B4-BE49-F238E27FC236}">
                    <a16:creationId xmlns:a16="http://schemas.microsoft.com/office/drawing/2014/main" id="{26D3365A-9F2E-9A75-9FEE-C853C0F2B7C8}"/>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854AFF3C-5C2A-FE4C-3B15-542B9FCB34D8}"/>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B17A8A43-47D7-68D6-D450-146B6498BC17}"/>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a:extLst>
                <a:ext uri="{FF2B5EF4-FFF2-40B4-BE49-F238E27FC236}">
                  <a16:creationId xmlns:a16="http://schemas.microsoft.com/office/drawing/2014/main" id="{BB36FDC3-C946-7898-A84C-9381548D8D2E}"/>
                </a:ext>
              </a:extLst>
            </p:cNvPr>
            <p:cNvGrpSpPr/>
            <p:nvPr/>
          </p:nvGrpSpPr>
          <p:grpSpPr>
            <a:xfrm>
              <a:off x="1153601" y="6000750"/>
              <a:ext cx="54706" cy="259232"/>
              <a:chOff x="9659816" y="-1866942"/>
              <a:chExt cx="179108" cy="848740"/>
            </a:xfrm>
            <a:solidFill>
              <a:schemeClr val="accent1">
                <a:lumMod val="40000"/>
                <a:lumOff val="60000"/>
              </a:schemeClr>
            </a:solidFill>
          </p:grpSpPr>
          <p:sp>
            <p:nvSpPr>
              <p:cNvPr id="34" name="椭圆 33">
                <a:extLst>
                  <a:ext uri="{FF2B5EF4-FFF2-40B4-BE49-F238E27FC236}">
                    <a16:creationId xmlns:a16="http://schemas.microsoft.com/office/drawing/2014/main" id="{88975D3E-2F2C-86DE-A9B4-194B6433E340}"/>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58484F97-40F2-3747-B065-3B93E37D60FE}"/>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5B648773-5A34-58F7-B319-6B6C865BCE04}"/>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a:extLst>
                <a:ext uri="{FF2B5EF4-FFF2-40B4-BE49-F238E27FC236}">
                  <a16:creationId xmlns:a16="http://schemas.microsoft.com/office/drawing/2014/main" id="{D5427C66-F4F3-0D4B-695F-00F8CA4A10E8}"/>
                </a:ext>
              </a:extLst>
            </p:cNvPr>
            <p:cNvGrpSpPr/>
            <p:nvPr/>
          </p:nvGrpSpPr>
          <p:grpSpPr>
            <a:xfrm>
              <a:off x="1251620" y="6000750"/>
              <a:ext cx="54706" cy="259232"/>
              <a:chOff x="9659816" y="-1866942"/>
              <a:chExt cx="179108" cy="848740"/>
            </a:xfrm>
            <a:solidFill>
              <a:schemeClr val="accent1">
                <a:lumMod val="40000"/>
                <a:lumOff val="60000"/>
              </a:schemeClr>
            </a:solidFill>
          </p:grpSpPr>
          <p:sp>
            <p:nvSpPr>
              <p:cNvPr id="31" name="椭圆 30">
                <a:extLst>
                  <a:ext uri="{FF2B5EF4-FFF2-40B4-BE49-F238E27FC236}">
                    <a16:creationId xmlns:a16="http://schemas.microsoft.com/office/drawing/2014/main" id="{E0781060-3363-34CE-3060-2BBE6F9EE418}"/>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id="{DD45D251-8AAA-6FB8-AA09-3126777BDFF2}"/>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id="{10E1E968-8502-161F-49F2-CCCD956C4D0B}"/>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2" name="任意多边形: 形状 51">
            <a:extLst>
              <a:ext uri="{FF2B5EF4-FFF2-40B4-BE49-F238E27FC236}">
                <a16:creationId xmlns:a16="http://schemas.microsoft.com/office/drawing/2014/main" id="{308757D9-882D-6266-CE9D-3693C379DE44}"/>
              </a:ext>
            </a:extLst>
          </p:cNvPr>
          <p:cNvSpPr/>
          <p:nvPr userDrawn="1"/>
        </p:nvSpPr>
        <p:spPr>
          <a:xfrm>
            <a:off x="11228388" y="0"/>
            <a:ext cx="963612" cy="1032166"/>
          </a:xfrm>
          <a:custGeom>
            <a:avLst/>
            <a:gdLst>
              <a:gd name="connsiteX0" fmla="*/ 51266 w 963612"/>
              <a:gd name="connsiteY0" fmla="*/ 0 h 1032166"/>
              <a:gd name="connsiteX1" fmla="*/ 963612 w 963612"/>
              <a:gd name="connsiteY1" fmla="*/ 0 h 1032166"/>
              <a:gd name="connsiteX2" fmla="*/ 963612 w 963612"/>
              <a:gd name="connsiteY2" fmla="*/ 1002181 h 1032166"/>
              <a:gd name="connsiteX3" fmla="*/ 916963 w 963612"/>
              <a:gd name="connsiteY3" fmla="*/ 1016661 h 1032166"/>
              <a:gd name="connsiteX4" fmla="*/ 763160 w 963612"/>
              <a:gd name="connsiteY4" fmla="*/ 1032166 h 1032166"/>
              <a:gd name="connsiteX5" fmla="*/ 0 w 963612"/>
              <a:gd name="connsiteY5" fmla="*/ 269006 h 1032166"/>
              <a:gd name="connsiteX6" fmla="*/ 15505 w 963612"/>
              <a:gd name="connsiteY6" fmla="*/ 115203 h 103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3612" h="1032166">
                <a:moveTo>
                  <a:pt x="51266" y="0"/>
                </a:moveTo>
                <a:lnTo>
                  <a:pt x="963612" y="0"/>
                </a:lnTo>
                <a:lnTo>
                  <a:pt x="963612" y="1002181"/>
                </a:lnTo>
                <a:lnTo>
                  <a:pt x="916963" y="1016661"/>
                </a:lnTo>
                <a:cubicBezTo>
                  <a:pt x="867284" y="1026827"/>
                  <a:pt x="815845" y="1032166"/>
                  <a:pt x="763160" y="1032166"/>
                </a:cubicBezTo>
                <a:cubicBezTo>
                  <a:pt x="341678" y="1032166"/>
                  <a:pt x="0" y="690488"/>
                  <a:pt x="0" y="269006"/>
                </a:cubicBezTo>
                <a:cubicBezTo>
                  <a:pt x="0" y="216321"/>
                  <a:pt x="5339" y="164882"/>
                  <a:pt x="15505" y="115203"/>
                </a:cubicBez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3" name="任意多边形: 形状 52">
            <a:extLst>
              <a:ext uri="{FF2B5EF4-FFF2-40B4-BE49-F238E27FC236}">
                <a16:creationId xmlns:a16="http://schemas.microsoft.com/office/drawing/2014/main" id="{FF83C4C7-2A90-02A8-54CD-47E6C0CBBC3C}"/>
              </a:ext>
            </a:extLst>
          </p:cNvPr>
          <p:cNvSpPr/>
          <p:nvPr userDrawn="1"/>
        </p:nvSpPr>
        <p:spPr>
          <a:xfrm>
            <a:off x="1" y="6183507"/>
            <a:ext cx="653776" cy="690569"/>
          </a:xfrm>
          <a:custGeom>
            <a:avLst/>
            <a:gdLst>
              <a:gd name="connsiteX0" fmla="*/ 0 w 653776"/>
              <a:gd name="connsiteY0" fmla="*/ 0 h 690569"/>
              <a:gd name="connsiteX1" fmla="*/ 49900 w 653776"/>
              <a:gd name="connsiteY1" fmla="*/ 5030 h 690569"/>
              <a:gd name="connsiteX2" fmla="*/ 647337 w 653776"/>
              <a:gd name="connsiteY2" fmla="*/ 617593 h 690569"/>
              <a:gd name="connsiteX3" fmla="*/ 653776 w 653776"/>
              <a:gd name="connsiteY3" fmla="*/ 690569 h 690569"/>
              <a:gd name="connsiteX4" fmla="*/ 396726 w 653776"/>
              <a:gd name="connsiteY4" fmla="*/ 690569 h 690569"/>
              <a:gd name="connsiteX5" fmla="*/ 383188 w 653776"/>
              <a:gd name="connsiteY5" fmla="*/ 601021 h 690569"/>
              <a:gd name="connsiteX6" fmla="*/ 94620 w 653776"/>
              <a:gd name="connsiteY6" fmla="*/ 282745 h 690569"/>
              <a:gd name="connsiteX7" fmla="*/ 0 w 653776"/>
              <a:gd name="connsiteY7" fmla="*/ 253374 h 69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776" h="690569">
                <a:moveTo>
                  <a:pt x="0" y="0"/>
                </a:moveTo>
                <a:lnTo>
                  <a:pt x="49900" y="5030"/>
                </a:lnTo>
                <a:cubicBezTo>
                  <a:pt x="354190" y="67297"/>
                  <a:pt x="592512" y="310661"/>
                  <a:pt x="647337" y="617593"/>
                </a:cubicBezTo>
                <a:lnTo>
                  <a:pt x="653776" y="690569"/>
                </a:lnTo>
                <a:lnTo>
                  <a:pt x="396726" y="690569"/>
                </a:lnTo>
                <a:lnTo>
                  <a:pt x="383188" y="601021"/>
                </a:lnTo>
                <a:cubicBezTo>
                  <a:pt x="338482" y="457289"/>
                  <a:pt x="231911" y="340815"/>
                  <a:pt x="94620" y="282745"/>
                </a:cubicBezTo>
                <a:lnTo>
                  <a:pt x="0" y="253374"/>
                </a:lnTo>
                <a:close/>
              </a:path>
            </a:pathLst>
          </a:cu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4" name="L 形 53">
            <a:extLst>
              <a:ext uri="{FF2B5EF4-FFF2-40B4-BE49-F238E27FC236}">
                <a16:creationId xmlns:a16="http://schemas.microsoft.com/office/drawing/2014/main" id="{479FFCA9-75B9-2A4C-9417-40C3129472B0}"/>
              </a:ext>
            </a:extLst>
          </p:cNvPr>
          <p:cNvSpPr/>
          <p:nvPr userDrawn="1"/>
        </p:nvSpPr>
        <p:spPr>
          <a:xfrm rot="16200000">
            <a:off x="11230800" y="5934900"/>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箭头连接符 54">
            <a:extLst>
              <a:ext uri="{FF2B5EF4-FFF2-40B4-BE49-F238E27FC236}">
                <a16:creationId xmlns:a16="http://schemas.microsoft.com/office/drawing/2014/main" id="{F5129603-4673-6346-C7C3-D0646512A2ED}"/>
              </a:ext>
            </a:extLst>
          </p:cNvPr>
          <p:cNvCxnSpPr>
            <a:cxnSpLocks/>
          </p:cNvCxnSpPr>
          <p:nvPr userDrawn="1"/>
        </p:nvCxnSpPr>
        <p:spPr>
          <a:xfrm flipH="1">
            <a:off x="5768566" y="6237288"/>
            <a:ext cx="4192187" cy="0"/>
          </a:xfrm>
          <a:prstGeom prst="straightConnector1">
            <a:avLst/>
          </a:prstGeom>
          <a:ln cap="rnd">
            <a:round/>
            <a:tailEnd type="arrow"/>
          </a:ln>
        </p:spPr>
        <p:style>
          <a:lnRef idx="1">
            <a:schemeClr val="accent1"/>
          </a:lnRef>
          <a:fillRef idx="0">
            <a:schemeClr val="accent1"/>
          </a:fillRef>
          <a:effectRef idx="0">
            <a:schemeClr val="accent1"/>
          </a:effectRef>
          <a:fontRef idx="minor">
            <a:schemeClr val="tx1"/>
          </a:fontRef>
        </p:style>
      </p:cxnSp>
      <p:sp>
        <p:nvSpPr>
          <p:cNvPr id="56" name="文本占位符 55">
            <a:extLst>
              <a:ext uri="{FF2B5EF4-FFF2-40B4-BE49-F238E27FC236}">
                <a16:creationId xmlns:a16="http://schemas.microsoft.com/office/drawing/2014/main" id="{D731AEDA-1584-247A-1A24-A0F668534F22}"/>
              </a:ext>
            </a:extLst>
          </p:cNvPr>
          <p:cNvSpPr>
            <a:spLocks noGrp="1"/>
          </p:cNvSpPr>
          <p:nvPr>
            <p:ph type="body" sz="quarter" idx="12" hasCustomPrompt="1"/>
          </p:nvPr>
        </p:nvSpPr>
        <p:spPr>
          <a:xfrm>
            <a:off x="4030565" y="665549"/>
            <a:ext cx="4338936" cy="246221"/>
          </a:xfrm>
          <a:prstGeom prst="rect">
            <a:avLst/>
          </a:prstGeom>
        </p:spPr>
        <p:txBody>
          <a:bodyPr vert="horz" wrap="square" lIns="0" tIns="0" rIns="0" bIns="0" rtlCol="0" anchor="b">
            <a:spAutoFit/>
          </a:bodyPr>
          <a:lstStyle>
            <a:lvl1pPr>
              <a:defRPr lang="zh-CN" altLang="en-US" sz="1600" b="1" dirty="0" smtClean="0">
                <a:solidFill>
                  <a:schemeClr val="accent1"/>
                </a:solidFill>
                <a:cs typeface="+mj-cs"/>
              </a:defRPr>
            </a:lvl1pPr>
          </a:lstStyle>
          <a:p>
            <a:pPr marL="0" lvl="0">
              <a:lnSpc>
                <a:spcPct val="100000"/>
              </a:lnSpc>
              <a:spcBef>
                <a:spcPct val="0"/>
              </a:spcBef>
              <a:buNone/>
            </a:pPr>
            <a:r>
              <a:rPr lang="en-US" altLang="zh-CN" dirty="0"/>
              <a:t>Click to edit Master title style</a:t>
            </a:r>
            <a:endParaRPr lang="zh-CN" altLang="en-US" dirty="0"/>
          </a:p>
        </p:txBody>
      </p:sp>
      <p:sp>
        <p:nvSpPr>
          <p:cNvPr id="57" name="标题 56">
            <a:extLst>
              <a:ext uri="{FF2B5EF4-FFF2-40B4-BE49-F238E27FC236}">
                <a16:creationId xmlns:a16="http://schemas.microsoft.com/office/drawing/2014/main" id="{CE734BB8-7273-C6D7-C73C-2ACBF6B32828}"/>
              </a:ext>
            </a:extLst>
          </p:cNvPr>
          <p:cNvSpPr>
            <a:spLocks noGrp="1"/>
          </p:cNvSpPr>
          <p:nvPr>
            <p:ph type="title" hasCustomPrompt="1"/>
          </p:nvPr>
        </p:nvSpPr>
        <p:spPr>
          <a:xfrm>
            <a:off x="5311526" y="2942875"/>
            <a:ext cx="6216513" cy="830997"/>
          </a:xfrm>
          <a:prstGeom prst="rect">
            <a:avLst/>
          </a:prstGeom>
        </p:spPr>
        <p:txBody>
          <a:bodyPr vert="horz" wrap="square" lIns="0" tIns="0" rIns="0" bIns="0" rtlCol="0" anchor="b">
            <a:spAutoFit/>
          </a:bodyPr>
          <a:lstStyle>
            <a:lvl1pPr algn="r">
              <a:defRPr lang="zh-CN" altLang="en-US" sz="5400" spc="300" dirty="0">
                <a:solidFill>
                  <a:schemeClr val="accent1"/>
                </a:solidFill>
                <a:latin typeface="+mj-ea"/>
              </a:defRPr>
            </a:lvl1pPr>
          </a:lstStyle>
          <a:p>
            <a:pPr marL="0" lvl="0">
              <a:lnSpc>
                <a:spcPct val="100000"/>
              </a:lnSpc>
            </a:pPr>
            <a:r>
              <a:rPr lang="zh-CN" altLang="en-US" sz="5400" spc="300" dirty="0">
                <a:solidFill>
                  <a:schemeClr val="accent1"/>
                </a:solidFill>
              </a:rPr>
              <a:t>感谢各位的观看</a:t>
            </a:r>
          </a:p>
        </p:txBody>
      </p:sp>
      <p:sp>
        <p:nvSpPr>
          <p:cNvPr id="58" name="文本占位符 57">
            <a:extLst>
              <a:ext uri="{FF2B5EF4-FFF2-40B4-BE49-F238E27FC236}">
                <a16:creationId xmlns:a16="http://schemas.microsoft.com/office/drawing/2014/main" id="{49658996-AC13-78D7-6753-D30C8E283CA7}"/>
              </a:ext>
            </a:extLst>
          </p:cNvPr>
          <p:cNvSpPr>
            <a:spLocks noGrp="1"/>
          </p:cNvSpPr>
          <p:nvPr>
            <p:ph type="body" sz="quarter" idx="10" hasCustomPrompt="1"/>
          </p:nvPr>
        </p:nvSpPr>
        <p:spPr>
          <a:xfrm>
            <a:off x="6515256" y="2201403"/>
            <a:ext cx="5012783" cy="677108"/>
          </a:xfrm>
          <a:prstGeom prst="rect">
            <a:avLst/>
          </a:prstGeom>
          <a:ln>
            <a:noFill/>
          </a:ln>
        </p:spPr>
        <p:txBody>
          <a:bodyPr vert="horz" wrap="square" lIns="0" tIns="0" rIns="0" bIns="0" rtlCol="0" anchor="b">
            <a:spAutoFit/>
          </a:bodyPr>
          <a:lstStyle>
            <a:lvl1pPr algn="r">
              <a:defRPr lang="zh-CN" altLang="en-US" sz="4400" b="1" spc="300" dirty="0">
                <a:ln w="25400">
                  <a:solidFill>
                    <a:schemeClr val="accent1"/>
                  </a:solidFill>
                </a:ln>
                <a:noFill/>
                <a:latin typeface="+mj-ea"/>
                <a:ea typeface="+mj-ea"/>
                <a:cs typeface="+mj-cs"/>
              </a:defRPr>
            </a:lvl1pPr>
          </a:lstStyle>
          <a:p>
            <a:pPr marL="0" lvl="0">
              <a:lnSpc>
                <a:spcPct val="100000"/>
              </a:lnSpc>
              <a:spcBef>
                <a:spcPct val="0"/>
              </a:spcBef>
              <a:buNone/>
            </a:pPr>
            <a:r>
              <a:rPr lang="zh-CN" altLang="en-US" dirty="0"/>
              <a:t>单击此处添加文本</a:t>
            </a:r>
          </a:p>
        </p:txBody>
      </p:sp>
      <p:sp>
        <p:nvSpPr>
          <p:cNvPr id="59" name="文本占位符 58">
            <a:extLst>
              <a:ext uri="{FF2B5EF4-FFF2-40B4-BE49-F238E27FC236}">
                <a16:creationId xmlns:a16="http://schemas.microsoft.com/office/drawing/2014/main" id="{1642CB23-28CD-2693-0EB0-8EB562D8B5DC}"/>
              </a:ext>
            </a:extLst>
          </p:cNvPr>
          <p:cNvSpPr>
            <a:spLocks noGrp="1"/>
          </p:cNvSpPr>
          <p:nvPr>
            <p:ph type="body" sz="quarter" idx="11" hasCustomPrompt="1"/>
          </p:nvPr>
        </p:nvSpPr>
        <p:spPr>
          <a:xfrm>
            <a:off x="9079587" y="3876072"/>
            <a:ext cx="2448452" cy="215444"/>
          </a:xfrm>
          <a:prstGeom prst="rect">
            <a:avLst/>
          </a:prstGeom>
        </p:spPr>
        <p:txBody>
          <a:bodyPr vert="horz" wrap="square" lIns="0" tIns="0" rIns="0" bIns="0" rtlCol="0" anchor="b">
            <a:spAutoFit/>
          </a:bodyPr>
          <a:lstStyle>
            <a:lvl1pPr algn="r">
              <a:defRPr lang="zh-CN" altLang="en-US" sz="1400" b="0" spc="600" dirty="0">
                <a:solidFill>
                  <a:schemeClr val="accent1"/>
                </a:solidFill>
                <a:latin typeface="+mn-ea"/>
                <a:cs typeface="+mj-cs"/>
              </a:defRPr>
            </a:lvl1pPr>
          </a:lstStyle>
          <a:p>
            <a:pPr marL="0" lvl="0">
              <a:lnSpc>
                <a:spcPct val="100000"/>
              </a:lnSpc>
              <a:spcBef>
                <a:spcPct val="0"/>
              </a:spcBef>
              <a:buNone/>
            </a:pPr>
            <a:r>
              <a:rPr lang="zh-CN" altLang="en-US" dirty="0"/>
              <a:t>单击此处添加文本</a:t>
            </a:r>
          </a:p>
        </p:txBody>
      </p:sp>
      <p:sp>
        <p:nvSpPr>
          <p:cNvPr id="5" name="L 形 4">
            <a:extLst>
              <a:ext uri="{FF2B5EF4-FFF2-40B4-BE49-F238E27FC236}">
                <a16:creationId xmlns:a16="http://schemas.microsoft.com/office/drawing/2014/main" id="{4F5E83FA-2A58-A702-EB5F-A7BB0579A7E0}"/>
              </a:ext>
            </a:extLst>
          </p:cNvPr>
          <p:cNvSpPr/>
          <p:nvPr userDrawn="1"/>
        </p:nvSpPr>
        <p:spPr>
          <a:xfrm rot="5400000">
            <a:off x="658812" y="637465"/>
            <a:ext cx="302388" cy="302388"/>
          </a:xfrm>
          <a:prstGeom prst="corner">
            <a:avLst>
              <a:gd name="adj1" fmla="val 31333"/>
              <a:gd name="adj2" fmla="val 30667"/>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4985076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2937711"/>
      </p:ext>
    </p:extLst>
  </p:cSld>
  <p:clrMap bg1="lt1" tx1="dk1" bg2="lt2" tx2="dk2" accent1="accent1" accent2="accent2" accent3="accent3" accent4="accent4" accent5="accent5" accent6="accent6" hlink="hlink" folHlink="folHlink"/>
  <p:sldLayoutIdLst>
    <p:sldLayoutId id="2147483671" r:id="rId1"/>
    <p:sldLayoutId id="2147483673" r:id="rId2"/>
    <p:sldLayoutId id="2147483674" r:id="rId3"/>
    <p:sldLayoutId id="2147483675" r:id="rId4"/>
    <p:sldLayoutId id="2147483678" r:id="rId5"/>
    <p:sldLayoutId id="2147483677" r:id="rId6"/>
  </p:sldLayoutIdLst>
  <p:hf hdr="0" ftr="0" dt="0"/>
  <p:txStyles>
    <p:title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415" userDrawn="1">
          <p15:clr>
            <a:srgbClr val="F26B43"/>
          </p15:clr>
        </p15:guide>
        <p15:guide id="4" pos="7265" userDrawn="1">
          <p15:clr>
            <a:srgbClr val="F26B43"/>
          </p15:clr>
        </p15:guide>
        <p15:guide id="5" orient="horz" pos="3929" userDrawn="1">
          <p15:clr>
            <a:srgbClr val="F26B43"/>
          </p15:clr>
        </p15:guide>
        <p15:guide id="6" orient="horz" pos="3861" userDrawn="1">
          <p15:clr>
            <a:srgbClr val="F26B43"/>
          </p15:clr>
        </p15:guide>
        <p15:guide id="7" orient="horz" pos="640" userDrawn="1">
          <p15:clr>
            <a:srgbClr val="F26B43"/>
          </p15:clr>
        </p15:guide>
        <p15:guide id="8" orient="horz" pos="70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A4B4DFD-36FA-D9C5-FD6E-D2C1DA1D450B}"/>
              </a:ext>
            </a:extLst>
          </p:cNvPr>
          <p:cNvSpPr txBox="1">
            <a:spLocks/>
          </p:cNvSpPr>
          <p:nvPr/>
        </p:nvSpPr>
        <p:spPr>
          <a:xfrm>
            <a:off x="742624" y="2738896"/>
            <a:ext cx="5819933" cy="553998"/>
          </a:xfrm>
          <a:prstGeom prst="rect">
            <a:avLst/>
          </a:prstGeom>
        </p:spPr>
        <p:txBody>
          <a:bodyPr vert="horz" wrap="square" lIns="0" tIns="0" rIns="0" bIns="0" rtlCol="0" anchor="b">
            <a:spAutoFit/>
          </a:bodyPr>
          <a:lstStyle>
            <a:lvl1pPr>
              <a:lnSpc>
                <a:spcPct val="100000"/>
              </a:lnSpc>
              <a:spcBef>
                <a:spcPct val="0"/>
              </a:spcBef>
              <a:buNone/>
              <a:defRPr lang="zh-CN" altLang="en-US" sz="3600" b="1" dirty="0">
                <a:latin typeface="+mj-ea"/>
                <a:ea typeface="+mj-ea"/>
                <a:cs typeface="+mj-cs"/>
              </a:defRPr>
            </a:lvl1pPr>
          </a:lstStyle>
          <a:p>
            <a:r>
              <a:rPr lang="zh-CN" altLang="en-US" spc="300" dirty="0">
                <a:solidFill>
                  <a:schemeClr val="accent1"/>
                </a:solidFill>
              </a:rPr>
              <a:t>大小鼠双足平衡测痛仪</a:t>
            </a:r>
          </a:p>
        </p:txBody>
      </p:sp>
      <p:sp>
        <p:nvSpPr>
          <p:cNvPr id="26" name="文本占位符 3">
            <a:extLst>
              <a:ext uri="{FF2B5EF4-FFF2-40B4-BE49-F238E27FC236}">
                <a16:creationId xmlns:a16="http://schemas.microsoft.com/office/drawing/2014/main" id="{D5A2CB85-3AAC-1067-53D9-E0F5B5D123A3}"/>
              </a:ext>
            </a:extLst>
          </p:cNvPr>
          <p:cNvSpPr txBox="1">
            <a:spLocks/>
          </p:cNvSpPr>
          <p:nvPr/>
        </p:nvSpPr>
        <p:spPr>
          <a:xfrm>
            <a:off x="770464" y="1885415"/>
            <a:ext cx="5012783" cy="6093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4400" spc="300" dirty="0">
                <a:ln w="25400">
                  <a:solidFill>
                    <a:schemeClr val="accent1"/>
                  </a:solidFill>
                </a:ln>
                <a:noFill/>
              </a:rPr>
              <a:t>ZL-024A</a:t>
            </a:r>
            <a:endParaRPr lang="zh-CN" altLang="en-US" sz="4400" spc="300" dirty="0">
              <a:ln w="25400">
                <a:solidFill>
                  <a:schemeClr val="accent1"/>
                </a:solidFill>
              </a:ln>
              <a:noFill/>
            </a:endParaRPr>
          </a:p>
        </p:txBody>
      </p:sp>
      <p:pic>
        <p:nvPicPr>
          <p:cNvPr id="28" name="图片 27">
            <a:extLst>
              <a:ext uri="{FF2B5EF4-FFF2-40B4-BE49-F238E27FC236}">
                <a16:creationId xmlns:a16="http://schemas.microsoft.com/office/drawing/2014/main" id="{4D33B746-0D48-509E-4798-C2F226CF5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6339" y="0"/>
            <a:ext cx="7735661" cy="6858000"/>
          </a:xfrm>
          <a:prstGeom prst="rect">
            <a:avLst/>
          </a:prstGeom>
        </p:spPr>
      </p:pic>
      <p:sp>
        <p:nvSpPr>
          <p:cNvPr id="29" name="矩形: 圆角 28">
            <a:extLst>
              <a:ext uri="{FF2B5EF4-FFF2-40B4-BE49-F238E27FC236}">
                <a16:creationId xmlns:a16="http://schemas.microsoft.com/office/drawing/2014/main" id="{892B9990-9802-EC48-B138-A7384691B931}"/>
              </a:ext>
            </a:extLst>
          </p:cNvPr>
          <p:cNvSpPr/>
          <p:nvPr/>
        </p:nvSpPr>
        <p:spPr>
          <a:xfrm>
            <a:off x="770464" y="5117902"/>
            <a:ext cx="2542164" cy="712720"/>
          </a:xfrm>
          <a:prstGeom prst="roundRect">
            <a:avLst>
              <a:gd name="adj" fmla="val 1679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FFFFF"/>
                </a:solidFill>
              </a:rPr>
              <a:t>安徽耀坤</a:t>
            </a:r>
          </a:p>
        </p:txBody>
      </p:sp>
    </p:spTree>
    <p:extLst>
      <p:ext uri="{BB962C8B-B14F-4D97-AF65-F5344CB8AC3E}">
        <p14:creationId xmlns:p14="http://schemas.microsoft.com/office/powerpoint/2010/main" val="1163320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4211233A-5864-DC77-F468-150927255C10}"/>
              </a:ext>
            </a:extLst>
          </p:cNvPr>
          <p:cNvGrpSpPr/>
          <p:nvPr/>
        </p:nvGrpSpPr>
        <p:grpSpPr>
          <a:xfrm>
            <a:off x="660400" y="2045207"/>
            <a:ext cx="5455749" cy="3533434"/>
            <a:chOff x="467445" y="1761743"/>
            <a:chExt cx="5455749" cy="3533434"/>
          </a:xfrm>
        </p:grpSpPr>
        <p:sp>
          <p:nvSpPr>
            <p:cNvPr id="7" name="矩形: 圆角 6">
              <a:extLst>
                <a:ext uri="{FF2B5EF4-FFF2-40B4-BE49-F238E27FC236}">
                  <a16:creationId xmlns:a16="http://schemas.microsoft.com/office/drawing/2014/main" id="{5E41F0CF-AEC9-5946-1D04-F8D2FE228042}"/>
                </a:ext>
              </a:extLst>
            </p:cNvPr>
            <p:cNvSpPr/>
            <p:nvPr/>
          </p:nvSpPr>
          <p:spPr>
            <a:xfrm>
              <a:off x="660400" y="1886711"/>
              <a:ext cx="5069840" cy="3283499"/>
            </a:xfrm>
            <a:prstGeom prst="roundRect">
              <a:avLst>
                <a:gd name="adj" fmla="val 1027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DE30A9CB-0C1F-B592-803C-BAE83B62960B}"/>
                </a:ext>
              </a:extLst>
            </p:cNvPr>
            <p:cNvPicPr>
              <a:picLocks noChangeAspect="1"/>
            </p:cNvPicPr>
            <p:nvPr/>
          </p:nvPicPr>
          <p:blipFill>
            <a:blip r:embed="rId2">
              <a:extLst>
                <a:ext uri="{28A0092B-C50C-407E-A947-70E740481C1C}">
                  <a14:useLocalDpi xmlns:a14="http://schemas.microsoft.com/office/drawing/2010/main" val="0"/>
                </a:ext>
              </a:extLst>
            </a:blip>
            <a:srcRect t="13496" b="13496"/>
            <a:stretch/>
          </p:blipFill>
          <p:spPr>
            <a:xfrm>
              <a:off x="467445" y="1761743"/>
              <a:ext cx="5455749" cy="3533434"/>
            </a:xfrm>
            <a:custGeom>
              <a:avLst/>
              <a:gdLst>
                <a:gd name="connsiteX0" fmla="*/ 306308 w 4602480"/>
                <a:gd name="connsiteY0" fmla="*/ 0 h 2980812"/>
                <a:gd name="connsiteX1" fmla="*/ 4296172 w 4602480"/>
                <a:gd name="connsiteY1" fmla="*/ 0 h 2980812"/>
                <a:gd name="connsiteX2" fmla="*/ 4602480 w 4602480"/>
                <a:gd name="connsiteY2" fmla="*/ 306308 h 2980812"/>
                <a:gd name="connsiteX3" fmla="*/ 4602480 w 4602480"/>
                <a:gd name="connsiteY3" fmla="*/ 2674504 h 2980812"/>
                <a:gd name="connsiteX4" fmla="*/ 4296172 w 4602480"/>
                <a:gd name="connsiteY4" fmla="*/ 2980812 h 2980812"/>
                <a:gd name="connsiteX5" fmla="*/ 306308 w 4602480"/>
                <a:gd name="connsiteY5" fmla="*/ 2980812 h 2980812"/>
                <a:gd name="connsiteX6" fmla="*/ 0 w 4602480"/>
                <a:gd name="connsiteY6" fmla="*/ 2674504 h 2980812"/>
                <a:gd name="connsiteX7" fmla="*/ 0 w 4602480"/>
                <a:gd name="connsiteY7" fmla="*/ 306308 h 2980812"/>
                <a:gd name="connsiteX8" fmla="*/ 306308 w 4602480"/>
                <a:gd name="connsiteY8" fmla="*/ 0 h 298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2480" h="2980812">
                  <a:moveTo>
                    <a:pt x="306308" y="0"/>
                  </a:moveTo>
                  <a:lnTo>
                    <a:pt x="4296172" y="0"/>
                  </a:lnTo>
                  <a:cubicBezTo>
                    <a:pt x="4465341" y="0"/>
                    <a:pt x="4602480" y="137139"/>
                    <a:pt x="4602480" y="306308"/>
                  </a:cubicBezTo>
                  <a:lnTo>
                    <a:pt x="4602480" y="2674504"/>
                  </a:lnTo>
                  <a:cubicBezTo>
                    <a:pt x="4602480" y="2843673"/>
                    <a:pt x="4465341" y="2980812"/>
                    <a:pt x="4296172" y="2980812"/>
                  </a:cubicBezTo>
                  <a:lnTo>
                    <a:pt x="306308" y="2980812"/>
                  </a:lnTo>
                  <a:cubicBezTo>
                    <a:pt x="137139" y="2980812"/>
                    <a:pt x="0" y="2843673"/>
                    <a:pt x="0" y="2674504"/>
                  </a:cubicBezTo>
                  <a:lnTo>
                    <a:pt x="0" y="306308"/>
                  </a:lnTo>
                  <a:cubicBezTo>
                    <a:pt x="0" y="137139"/>
                    <a:pt x="137139" y="0"/>
                    <a:pt x="306308" y="0"/>
                  </a:cubicBezTo>
                  <a:close/>
                </a:path>
              </a:pathLst>
            </a:custGeom>
            <a:ln w="44450">
              <a:solidFill>
                <a:schemeClr val="accent1"/>
              </a:solidFill>
            </a:ln>
          </p:spPr>
        </p:pic>
      </p:grpSp>
      <p:grpSp>
        <p:nvGrpSpPr>
          <p:cNvPr id="4" name="组合 3">
            <a:extLst>
              <a:ext uri="{FF2B5EF4-FFF2-40B4-BE49-F238E27FC236}">
                <a16:creationId xmlns:a16="http://schemas.microsoft.com/office/drawing/2014/main" id="{3D13FA17-4562-EAC9-DA4F-DC288A4843CA}"/>
              </a:ext>
            </a:extLst>
          </p:cNvPr>
          <p:cNvGrpSpPr/>
          <p:nvPr/>
        </p:nvGrpSpPr>
        <p:grpSpPr>
          <a:xfrm>
            <a:off x="6635613" y="2170175"/>
            <a:ext cx="4456059" cy="2947672"/>
            <a:chOff x="6845779" y="3232890"/>
            <a:chExt cx="4170563" cy="2781071"/>
          </a:xfrm>
        </p:grpSpPr>
        <p:sp>
          <p:nvSpPr>
            <p:cNvPr id="9" name="文本框 8">
              <a:extLst>
                <a:ext uri="{FF2B5EF4-FFF2-40B4-BE49-F238E27FC236}">
                  <a16:creationId xmlns:a16="http://schemas.microsoft.com/office/drawing/2014/main" id="{80E359F2-CE02-F8D8-44CF-1200A4E9EAA2}"/>
                </a:ext>
              </a:extLst>
            </p:cNvPr>
            <p:cNvSpPr txBox="1"/>
            <p:nvPr/>
          </p:nvSpPr>
          <p:spPr>
            <a:xfrm>
              <a:off x="6845779" y="3307184"/>
              <a:ext cx="4170563" cy="2706777"/>
            </a:xfrm>
            <a:prstGeom prst="rect">
              <a:avLst/>
            </a:prstGeom>
            <a:noFill/>
          </p:spPr>
          <p:txBody>
            <a:bodyPr wrap="square" lIns="0" tIns="0" rIns="0" bIns="0" rtlCol="0">
              <a:spAutoFit/>
            </a:bodyPr>
            <a:lstStyle>
              <a:defPPr>
                <a:defRPr lang="zh-CN"/>
              </a:defPPr>
              <a:lvl1pPr>
                <a:lnSpc>
                  <a:spcPct val="150000"/>
                </a:lnSpc>
                <a:defRPr sz="1400" b="0" i="0">
                  <a:solidFill>
                    <a:srgbClr val="101214"/>
                  </a:solidFill>
                  <a:effectLst/>
                  <a:latin typeface="PingFang SC"/>
                </a:defRPr>
              </a:lvl1pPr>
            </a:lstStyle>
            <a:p>
              <a:r>
                <a:rPr lang="zh-CN" altLang="zh-CN" sz="1800" kern="100" dirty="0">
                  <a:effectLst/>
                  <a:latin typeface="华文楷体" panose="02010600040101010101" pitchFamily="2" charset="-122"/>
                  <a:ea typeface="华文楷体" panose="02010600040101010101" pitchFamily="2" charset="-122"/>
                  <a:cs typeface="Times New Roman" panose="02020603050405020304" pitchFamily="18" charset="0"/>
                </a:rPr>
                <a:t>双足平衡测痛仪是两后足支撑力的差别，是目前筛选镇痛、抗炎药物较好的一种方法，动物在无约束的情况下炎症疼痛足与正常足之间会出现支撑体重的力量差别，差别越大说明炎症足越疼痛，使用有镇痛作用的药物可以减少其差别，以此可来鉴定抗炎、镇痛药物的药效。</a:t>
              </a:r>
              <a:endParaRPr lang="zh-CN" altLang="zh-CN" dirty="0">
                <a:solidFill>
                  <a:schemeClr val="tx1"/>
                </a:solidFill>
                <a:latin typeface="华文楷体" panose="02010600040101010101" pitchFamily="2" charset="-122"/>
                <a:ea typeface="华文楷体" panose="02010600040101010101" pitchFamily="2" charset="-122"/>
              </a:endParaRPr>
            </a:p>
          </p:txBody>
        </p:sp>
        <p:grpSp>
          <p:nvGrpSpPr>
            <p:cNvPr id="15" name="组合 14">
              <a:extLst>
                <a:ext uri="{FF2B5EF4-FFF2-40B4-BE49-F238E27FC236}">
                  <a16:creationId xmlns:a16="http://schemas.microsoft.com/office/drawing/2014/main" id="{EA45F2C2-7974-C4F4-2E81-E9900D1E941A}"/>
                </a:ext>
              </a:extLst>
            </p:cNvPr>
            <p:cNvGrpSpPr/>
            <p:nvPr/>
          </p:nvGrpSpPr>
          <p:grpSpPr>
            <a:xfrm>
              <a:off x="6845779" y="3232890"/>
              <a:ext cx="1248565" cy="45719"/>
              <a:chOff x="6845780" y="2878864"/>
              <a:chExt cx="1248565" cy="45719"/>
            </a:xfrm>
          </p:grpSpPr>
          <p:sp>
            <p:nvSpPr>
              <p:cNvPr id="13" name="矩形: 圆角 12">
                <a:extLst>
                  <a:ext uri="{FF2B5EF4-FFF2-40B4-BE49-F238E27FC236}">
                    <a16:creationId xmlns:a16="http://schemas.microsoft.com/office/drawing/2014/main" id="{3764ED6D-F9F3-5161-4486-A4D6DE84FB46}"/>
                  </a:ext>
                </a:extLst>
              </p:cNvPr>
              <p:cNvSpPr/>
              <p:nvPr/>
            </p:nvSpPr>
            <p:spPr>
              <a:xfrm>
                <a:off x="6845780" y="2878864"/>
                <a:ext cx="1054636" cy="45719"/>
              </a:xfrm>
              <a:prstGeom prst="roundRect">
                <a:avLst>
                  <a:gd name="adj" fmla="val 27797"/>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a:extLst>
                  <a:ext uri="{FF2B5EF4-FFF2-40B4-BE49-F238E27FC236}">
                    <a16:creationId xmlns:a16="http://schemas.microsoft.com/office/drawing/2014/main" id="{2D9C7810-CE76-1FE5-1412-0E132D13FC8D}"/>
                  </a:ext>
                </a:extLst>
              </p:cNvPr>
              <p:cNvSpPr/>
              <p:nvPr/>
            </p:nvSpPr>
            <p:spPr>
              <a:xfrm>
                <a:off x="7917561" y="2878864"/>
                <a:ext cx="176784" cy="45719"/>
              </a:xfrm>
              <a:prstGeom prst="roundRect">
                <a:avLst>
                  <a:gd name="adj" fmla="val 2779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183640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a:extLst>
              <a:ext uri="{FF2B5EF4-FFF2-40B4-BE49-F238E27FC236}">
                <a16:creationId xmlns:a16="http://schemas.microsoft.com/office/drawing/2014/main" id="{22D1C783-34E1-5D2F-2D07-C9C00131CA88}"/>
              </a:ext>
            </a:extLst>
          </p:cNvPr>
          <p:cNvSpPr txBox="1"/>
          <p:nvPr/>
        </p:nvSpPr>
        <p:spPr>
          <a:xfrm>
            <a:off x="5835640" y="2151876"/>
            <a:ext cx="4475648" cy="1802673"/>
          </a:xfrm>
          <a:prstGeom prst="rect">
            <a:avLst/>
          </a:prstGeom>
          <a:noFill/>
        </p:spPr>
        <p:txBody>
          <a:bodyPr wrap="square" lIns="0" tIns="0" rIns="0" bIns="0" rtlCol="0">
            <a:spAutoFit/>
          </a:bodyPr>
          <a:lstStyle>
            <a:defPPr>
              <a:defRPr lang="zh-CN"/>
            </a:defPPr>
            <a:lvl1pPr>
              <a:lnSpc>
                <a:spcPct val="150000"/>
              </a:lnSpc>
              <a:defRPr sz="1400" b="0" i="0">
                <a:effectLst/>
                <a:latin typeface="PingFang SC"/>
              </a:defRPr>
            </a:lvl1pPr>
          </a:lstStyle>
          <a:p>
            <a:r>
              <a:rPr lang="zh-CN" altLang="en-US" sz="2000" kern="100" dirty="0">
                <a:effectLst/>
                <a:latin typeface="华文楷体" panose="02010600040101010101" pitchFamily="2" charset="-122"/>
                <a:ea typeface="华文楷体" panose="02010600040101010101" pitchFamily="2" charset="-122"/>
                <a:cs typeface="Times New Roman" panose="02020603050405020304" pitchFamily="18" charset="0"/>
              </a:rPr>
              <a:t>测痛仪</a:t>
            </a:r>
            <a:r>
              <a:rPr lang="zh-CN" altLang="zh-CN" sz="2000" kern="100" dirty="0">
                <a:effectLst/>
                <a:latin typeface="华文楷体" panose="02010600040101010101" pitchFamily="2" charset="-122"/>
                <a:ea typeface="华文楷体" panose="02010600040101010101" pitchFamily="2" charset="-122"/>
                <a:cs typeface="Times New Roman" panose="02020603050405020304" pitchFamily="18" charset="0"/>
              </a:rPr>
              <a:t>在使用中对动物无约束、无刺激，消除了动物因惊慌、焦躁而造成的痛阈改变，能真实地反映出药物的药效作用，是一款筛选镇痛药物的理想实验仪器。</a:t>
            </a:r>
            <a:endParaRPr lang="zh-CN" altLang="zh-CN" sz="2000" dirty="0">
              <a:latin typeface="华文楷体" panose="02010600040101010101" pitchFamily="2" charset="-122"/>
              <a:ea typeface="华文楷体" panose="02010600040101010101" pitchFamily="2" charset="-122"/>
              <a:sym typeface="微软雅黑 Light" panose="020B0502040204020203" pitchFamily="34" charset="-122"/>
            </a:endParaRPr>
          </a:p>
        </p:txBody>
      </p:sp>
      <p:grpSp>
        <p:nvGrpSpPr>
          <p:cNvPr id="33" name="组合 32">
            <a:extLst>
              <a:ext uri="{FF2B5EF4-FFF2-40B4-BE49-F238E27FC236}">
                <a16:creationId xmlns:a16="http://schemas.microsoft.com/office/drawing/2014/main" id="{DA28D17F-0A20-7535-925C-9E0097748133}"/>
              </a:ext>
            </a:extLst>
          </p:cNvPr>
          <p:cNvGrpSpPr/>
          <p:nvPr/>
        </p:nvGrpSpPr>
        <p:grpSpPr>
          <a:xfrm>
            <a:off x="6725211" y="4706124"/>
            <a:ext cx="335916" cy="268733"/>
            <a:chOff x="8764061" y="3923722"/>
            <a:chExt cx="335916" cy="268733"/>
          </a:xfrm>
        </p:grpSpPr>
        <p:sp>
          <p:nvSpPr>
            <p:cNvPr id="23" name="任意多边形: 形状 22">
              <a:extLst>
                <a:ext uri="{FF2B5EF4-FFF2-40B4-BE49-F238E27FC236}">
                  <a16:creationId xmlns:a16="http://schemas.microsoft.com/office/drawing/2014/main" id="{03ECCCAF-0F23-05BC-0C62-60EC7BF872F4}"/>
                </a:ext>
              </a:extLst>
            </p:cNvPr>
            <p:cNvSpPr/>
            <p:nvPr/>
          </p:nvSpPr>
          <p:spPr>
            <a:xfrm>
              <a:off x="8764061" y="3923722"/>
              <a:ext cx="268733" cy="268733"/>
            </a:xfrm>
            <a:custGeom>
              <a:avLst/>
              <a:gdLst>
                <a:gd name="connsiteX0" fmla="*/ 167958 w 268733"/>
                <a:gd name="connsiteY0" fmla="*/ 268733 h 268733"/>
                <a:gd name="connsiteX1" fmla="*/ 268733 w 268733"/>
                <a:gd name="connsiteY1" fmla="*/ 167958 h 268733"/>
                <a:gd name="connsiteX2" fmla="*/ 235142 w 268733"/>
                <a:gd name="connsiteY2" fmla="*/ 201550 h 268733"/>
                <a:gd name="connsiteX3" fmla="*/ 201550 w 268733"/>
                <a:gd name="connsiteY3" fmla="*/ 235142 h 268733"/>
                <a:gd name="connsiteX4" fmla="*/ 167958 w 268733"/>
                <a:gd name="connsiteY4" fmla="*/ 268733 h 268733"/>
                <a:gd name="connsiteX5" fmla="*/ 167958 w 268733"/>
                <a:gd name="connsiteY5" fmla="*/ 268733 h 268733"/>
                <a:gd name="connsiteX6" fmla="*/ 0 w 268733"/>
                <a:gd name="connsiteY6" fmla="*/ 100775 h 268733"/>
                <a:gd name="connsiteX7" fmla="*/ 100775 w 268733"/>
                <a:gd name="connsiteY7" fmla="*/ 0 h 268733"/>
                <a:gd name="connsiteX8" fmla="*/ 167958 w 268733"/>
                <a:gd name="connsiteY8" fmla="*/ 67183 h 2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8733" h="268733">
                  <a:moveTo>
                    <a:pt x="167958" y="268733"/>
                  </a:moveTo>
                  <a:lnTo>
                    <a:pt x="268733" y="167958"/>
                  </a:lnTo>
                  <a:lnTo>
                    <a:pt x="235142" y="201550"/>
                  </a:lnTo>
                  <a:lnTo>
                    <a:pt x="201550" y="235142"/>
                  </a:lnTo>
                  <a:lnTo>
                    <a:pt x="167958" y="268733"/>
                  </a:lnTo>
                  <a:close/>
                  <a:moveTo>
                    <a:pt x="167958" y="268733"/>
                  </a:moveTo>
                  <a:lnTo>
                    <a:pt x="0" y="100775"/>
                  </a:lnTo>
                  <a:lnTo>
                    <a:pt x="100775" y="0"/>
                  </a:lnTo>
                  <a:lnTo>
                    <a:pt x="167958" y="67183"/>
                  </a:lnTo>
                </a:path>
              </a:pathLst>
            </a:custGeom>
            <a:noFill/>
            <a:ln w="38100" cap="rnd">
              <a:solidFill>
                <a:schemeClr val="bg1"/>
              </a:solidFill>
              <a:prstDash val="solid"/>
              <a:round/>
            </a:ln>
          </p:spPr>
          <p:txBody>
            <a:bodyPr rtlCol="0" anchor="ctr"/>
            <a:lstStyle/>
            <a:p>
              <a:endParaRPr lang="zh-CN" altLang="en-US"/>
            </a:p>
          </p:txBody>
        </p:sp>
        <p:sp>
          <p:nvSpPr>
            <p:cNvPr id="24" name="任意多边形: 形状 23">
              <a:extLst>
                <a:ext uri="{FF2B5EF4-FFF2-40B4-BE49-F238E27FC236}">
                  <a16:creationId xmlns:a16="http://schemas.microsoft.com/office/drawing/2014/main" id="{666F3E70-E6A3-630C-9372-309BDA46FB80}"/>
                </a:ext>
              </a:extLst>
            </p:cNvPr>
            <p:cNvSpPr/>
            <p:nvPr/>
          </p:nvSpPr>
          <p:spPr>
            <a:xfrm>
              <a:off x="8873234" y="3923722"/>
              <a:ext cx="226743" cy="167958"/>
            </a:xfrm>
            <a:custGeom>
              <a:avLst/>
              <a:gdLst>
                <a:gd name="connsiteX0" fmla="*/ 0 w 226743"/>
                <a:gd name="connsiteY0" fmla="*/ 125969 h 167958"/>
                <a:gd name="connsiteX1" fmla="*/ 125969 w 226743"/>
                <a:gd name="connsiteY1" fmla="*/ 0 h 167958"/>
                <a:gd name="connsiteX2" fmla="*/ 226744 w 226743"/>
                <a:gd name="connsiteY2" fmla="*/ 100775 h 167958"/>
                <a:gd name="connsiteX3" fmla="*/ 159560 w 226743"/>
                <a:gd name="connsiteY3" fmla="*/ 167958 h 167958"/>
                <a:gd name="connsiteX4" fmla="*/ 92377 w 226743"/>
                <a:gd name="connsiteY4" fmla="*/ 100775 h 167958"/>
                <a:gd name="connsiteX5" fmla="*/ 41990 w 226743"/>
                <a:gd name="connsiteY5" fmla="*/ 151163 h 167958"/>
                <a:gd name="connsiteX6" fmla="*/ 0 w 226743"/>
                <a:gd name="connsiteY6" fmla="*/ 125969 h 167958"/>
                <a:gd name="connsiteX7" fmla="*/ 0 w 226743"/>
                <a:gd name="connsiteY7" fmla="*/ 125969 h 167958"/>
                <a:gd name="connsiteX8" fmla="*/ 58785 w 226743"/>
                <a:gd name="connsiteY8" fmla="*/ 67183 h 16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743" h="167958">
                  <a:moveTo>
                    <a:pt x="0" y="125969"/>
                  </a:moveTo>
                  <a:lnTo>
                    <a:pt x="125969" y="0"/>
                  </a:lnTo>
                  <a:lnTo>
                    <a:pt x="226744" y="100775"/>
                  </a:lnTo>
                  <a:lnTo>
                    <a:pt x="159560" y="167958"/>
                  </a:lnTo>
                  <a:lnTo>
                    <a:pt x="92377" y="100775"/>
                  </a:lnTo>
                  <a:lnTo>
                    <a:pt x="41990" y="151163"/>
                  </a:lnTo>
                  <a:lnTo>
                    <a:pt x="0" y="125969"/>
                  </a:lnTo>
                  <a:close/>
                  <a:moveTo>
                    <a:pt x="0" y="125969"/>
                  </a:moveTo>
                  <a:lnTo>
                    <a:pt x="58785" y="67183"/>
                  </a:lnTo>
                </a:path>
              </a:pathLst>
            </a:custGeom>
            <a:noFill/>
            <a:ln w="38100" cap="rnd">
              <a:solidFill>
                <a:schemeClr val="bg1"/>
              </a:solidFill>
              <a:prstDash val="solid"/>
              <a:round/>
            </a:ln>
          </p:spPr>
          <p:txBody>
            <a:bodyPr rtlCol="0" anchor="ctr"/>
            <a:lstStyle/>
            <a:p>
              <a:endParaRPr lang="zh-CN" altLang="en-US" dirty="0"/>
            </a:p>
          </p:txBody>
        </p:sp>
        <p:sp>
          <p:nvSpPr>
            <p:cNvPr id="25" name="任意多边形: 形状 24">
              <a:extLst>
                <a:ext uri="{FF2B5EF4-FFF2-40B4-BE49-F238E27FC236}">
                  <a16:creationId xmlns:a16="http://schemas.microsoft.com/office/drawing/2014/main" id="{75C9F63B-BF7F-BD1D-A878-F12C8E696790}"/>
                </a:ext>
              </a:extLst>
            </p:cNvPr>
            <p:cNvSpPr/>
            <p:nvPr/>
          </p:nvSpPr>
          <p:spPr>
            <a:xfrm>
              <a:off x="8940417" y="4133670"/>
              <a:ext cx="25193" cy="25193"/>
            </a:xfrm>
            <a:custGeom>
              <a:avLst/>
              <a:gdLst>
                <a:gd name="connsiteX0" fmla="*/ 25194 w 25193"/>
                <a:gd name="connsiteY0" fmla="*/ 25194 h 25193"/>
                <a:gd name="connsiteX1" fmla="*/ 0 w 25193"/>
                <a:gd name="connsiteY1" fmla="*/ 0 h 25193"/>
              </a:gdLst>
              <a:ahLst/>
              <a:cxnLst>
                <a:cxn ang="0">
                  <a:pos x="connsiteX0" y="connsiteY0"/>
                </a:cxn>
                <a:cxn ang="0">
                  <a:pos x="connsiteX1" y="connsiteY1"/>
                </a:cxn>
              </a:cxnLst>
              <a:rect l="l" t="t" r="r" b="b"/>
              <a:pathLst>
                <a:path w="25193" h="25193">
                  <a:moveTo>
                    <a:pt x="25194" y="25194"/>
                  </a:moveTo>
                  <a:lnTo>
                    <a:pt x="0" y="0"/>
                  </a:lnTo>
                </a:path>
              </a:pathLst>
            </a:custGeom>
            <a:noFill/>
            <a:ln w="38100" cap="rnd">
              <a:solidFill>
                <a:schemeClr val="bg1"/>
              </a:solidFill>
              <a:prstDash val="solid"/>
              <a:round/>
            </a:ln>
          </p:spPr>
          <p:txBody>
            <a:bodyPr rtlCol="0" anchor="ctr"/>
            <a:lstStyle/>
            <a:p>
              <a:endParaRPr lang="zh-CN" altLang="en-US"/>
            </a:p>
          </p:txBody>
        </p:sp>
        <p:sp>
          <p:nvSpPr>
            <p:cNvPr id="26" name="任意多边形: 形状 25">
              <a:extLst>
                <a:ext uri="{FF2B5EF4-FFF2-40B4-BE49-F238E27FC236}">
                  <a16:creationId xmlns:a16="http://schemas.microsoft.com/office/drawing/2014/main" id="{6A5F4AE5-7B23-2286-E0A5-24AF939B3685}"/>
                </a:ext>
              </a:extLst>
            </p:cNvPr>
            <p:cNvSpPr/>
            <p:nvPr/>
          </p:nvSpPr>
          <p:spPr>
            <a:xfrm>
              <a:off x="8974009" y="4100078"/>
              <a:ext cx="25193" cy="25193"/>
            </a:xfrm>
            <a:custGeom>
              <a:avLst/>
              <a:gdLst>
                <a:gd name="connsiteX0" fmla="*/ 25194 w 25193"/>
                <a:gd name="connsiteY0" fmla="*/ 25194 h 25193"/>
                <a:gd name="connsiteX1" fmla="*/ 0 w 25193"/>
                <a:gd name="connsiteY1" fmla="*/ 0 h 25193"/>
              </a:gdLst>
              <a:ahLst/>
              <a:cxnLst>
                <a:cxn ang="0">
                  <a:pos x="connsiteX0" y="connsiteY0"/>
                </a:cxn>
                <a:cxn ang="0">
                  <a:pos x="connsiteX1" y="connsiteY1"/>
                </a:cxn>
              </a:cxnLst>
              <a:rect l="l" t="t" r="r" b="b"/>
              <a:pathLst>
                <a:path w="25193" h="25193">
                  <a:moveTo>
                    <a:pt x="25194" y="25194"/>
                  </a:moveTo>
                  <a:lnTo>
                    <a:pt x="0" y="0"/>
                  </a:lnTo>
                </a:path>
              </a:pathLst>
            </a:custGeom>
            <a:noFill/>
            <a:ln w="38100" cap="rnd">
              <a:solidFill>
                <a:schemeClr val="bg1"/>
              </a:solidFill>
              <a:prstDash val="solid"/>
              <a:round/>
            </a:ln>
          </p:spPr>
          <p:txBody>
            <a:bodyPr rtlCol="0" anchor="ctr"/>
            <a:lstStyle/>
            <a:p>
              <a:endParaRPr lang="zh-CN" altLang="en-US"/>
            </a:p>
          </p:txBody>
        </p:sp>
      </p:grpSp>
      <p:pic>
        <p:nvPicPr>
          <p:cNvPr id="11" name="图片 10">
            <a:extLst>
              <a:ext uri="{FF2B5EF4-FFF2-40B4-BE49-F238E27FC236}">
                <a16:creationId xmlns:a16="http://schemas.microsoft.com/office/drawing/2014/main" id="{0D798A55-BC77-CE57-6EE9-B7DC0465C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580" y="1231184"/>
            <a:ext cx="5381222" cy="4904440"/>
          </a:xfrm>
          <a:prstGeom prst="rect">
            <a:avLst/>
          </a:prstGeom>
        </p:spPr>
      </p:pic>
    </p:spTree>
    <p:extLst>
      <p:ext uri="{BB962C8B-B14F-4D97-AF65-F5344CB8AC3E}">
        <p14:creationId xmlns:p14="http://schemas.microsoft.com/office/powerpoint/2010/main" val="4231696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id="{753C1E8B-C073-CAED-05C3-AC0821E3A297}"/>
              </a:ext>
            </a:extLst>
          </p:cNvPr>
          <p:cNvSpPr txBox="1"/>
          <p:nvPr/>
        </p:nvSpPr>
        <p:spPr>
          <a:xfrm>
            <a:off x="4824304" y="1755554"/>
            <a:ext cx="5430306" cy="2264338"/>
          </a:xfrm>
          <a:prstGeom prst="rect">
            <a:avLst/>
          </a:prstGeom>
          <a:noFill/>
        </p:spPr>
        <p:txBody>
          <a:bodyPr wrap="square" lIns="0" tIns="0" rIns="0" bIns="0" rtlCol="0">
            <a:spAutoFit/>
          </a:bodyPr>
          <a:lstStyle>
            <a:defPPr>
              <a:defRPr lang="zh-CN"/>
            </a:defPPr>
            <a:lvl1pPr>
              <a:lnSpc>
                <a:spcPct val="150000"/>
              </a:lnSpc>
              <a:defRPr sz="1400" b="0" i="0">
                <a:effectLst/>
                <a:latin typeface="PingFang SC"/>
              </a:defRPr>
            </a:lvl1pPr>
          </a:lstStyle>
          <a:p>
            <a:pPr indent="266700" algn="l">
              <a:lnSpc>
                <a:spcPct val="150000"/>
              </a:lnSpc>
            </a:pPr>
            <a:r>
              <a:rPr lang="zh-CN" altLang="zh-CN" sz="2000" kern="100" dirty="0">
                <a:effectLst/>
                <a:latin typeface="华文楷体" panose="02010600040101010101" pitchFamily="2" charset="-122"/>
                <a:ea typeface="华文楷体" panose="02010600040101010101" pitchFamily="2" charset="-122"/>
              </a:rPr>
              <a:t>仪器采用了分体通道式的结构，使动物的装入与放出变的简单快捷，琴键形的称量踏板符合动物的踩踏习惯，高起的踏板方便了对动物脚踏位置的观察和确定，同时也可避免动物的粪便和尾部造成称量上的误差。 </a:t>
            </a:r>
          </a:p>
        </p:txBody>
      </p:sp>
      <p:grpSp>
        <p:nvGrpSpPr>
          <p:cNvPr id="3" name="组合 2">
            <a:extLst>
              <a:ext uri="{FF2B5EF4-FFF2-40B4-BE49-F238E27FC236}">
                <a16:creationId xmlns:a16="http://schemas.microsoft.com/office/drawing/2014/main" id="{9090B4C9-4AA5-8FBD-540A-4570BD46579F}"/>
              </a:ext>
            </a:extLst>
          </p:cNvPr>
          <p:cNvGrpSpPr/>
          <p:nvPr/>
        </p:nvGrpSpPr>
        <p:grpSpPr>
          <a:xfrm rot="16200000">
            <a:off x="10532403" y="1746130"/>
            <a:ext cx="1426353" cy="575219"/>
            <a:chOff x="663516" y="6000750"/>
            <a:chExt cx="642810" cy="259232"/>
          </a:xfrm>
        </p:grpSpPr>
        <p:grpSp>
          <p:nvGrpSpPr>
            <p:cNvPr id="4" name="组合 3">
              <a:extLst>
                <a:ext uri="{FF2B5EF4-FFF2-40B4-BE49-F238E27FC236}">
                  <a16:creationId xmlns:a16="http://schemas.microsoft.com/office/drawing/2014/main" id="{C334D36C-28A7-E5E9-F927-BACBA296EAFC}"/>
                </a:ext>
              </a:extLst>
            </p:cNvPr>
            <p:cNvGrpSpPr/>
            <p:nvPr/>
          </p:nvGrpSpPr>
          <p:grpSpPr>
            <a:xfrm>
              <a:off x="663516" y="6000750"/>
              <a:ext cx="54706" cy="259232"/>
              <a:chOff x="9659816" y="-1866942"/>
              <a:chExt cx="179108" cy="848740"/>
            </a:xfrm>
            <a:solidFill>
              <a:schemeClr val="accent1">
                <a:lumMod val="40000"/>
                <a:lumOff val="60000"/>
              </a:schemeClr>
            </a:solidFill>
          </p:grpSpPr>
          <p:sp>
            <p:nvSpPr>
              <p:cNvPr id="35" name="椭圆 34">
                <a:extLst>
                  <a:ext uri="{FF2B5EF4-FFF2-40B4-BE49-F238E27FC236}">
                    <a16:creationId xmlns:a16="http://schemas.microsoft.com/office/drawing/2014/main" id="{097A754E-406B-7197-4FB2-4A2C73B43AC6}"/>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34511DD7-A1A8-35F0-9F19-CB0A7F4FC9EE}"/>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C952F48F-12BE-C5C2-E36E-BF3E1E01EBD8}"/>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a:extLst>
                <a:ext uri="{FF2B5EF4-FFF2-40B4-BE49-F238E27FC236}">
                  <a16:creationId xmlns:a16="http://schemas.microsoft.com/office/drawing/2014/main" id="{146707CC-6096-33F2-4560-FA45AE1674DA}"/>
                </a:ext>
              </a:extLst>
            </p:cNvPr>
            <p:cNvGrpSpPr/>
            <p:nvPr/>
          </p:nvGrpSpPr>
          <p:grpSpPr>
            <a:xfrm>
              <a:off x="761533" y="6000750"/>
              <a:ext cx="54706" cy="259232"/>
              <a:chOff x="9659816" y="-1866942"/>
              <a:chExt cx="179108" cy="848740"/>
            </a:xfrm>
            <a:solidFill>
              <a:schemeClr val="accent1">
                <a:lumMod val="40000"/>
                <a:lumOff val="60000"/>
              </a:schemeClr>
            </a:solidFill>
          </p:grpSpPr>
          <p:sp>
            <p:nvSpPr>
              <p:cNvPr id="31" name="椭圆 30">
                <a:extLst>
                  <a:ext uri="{FF2B5EF4-FFF2-40B4-BE49-F238E27FC236}">
                    <a16:creationId xmlns:a16="http://schemas.microsoft.com/office/drawing/2014/main" id="{0799F9FD-0E57-FAC0-3D13-E24599240549}"/>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id="{0138DC3D-D537-8E1F-E8A5-B34284CC8832}"/>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id="{0DC88746-4D4C-75F2-0137-80BEF1924AC8}"/>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26D27364-332F-615B-62A0-68AC6F710959}"/>
                </a:ext>
              </a:extLst>
            </p:cNvPr>
            <p:cNvGrpSpPr/>
            <p:nvPr/>
          </p:nvGrpSpPr>
          <p:grpSpPr>
            <a:xfrm>
              <a:off x="859550" y="6000750"/>
              <a:ext cx="54706" cy="259232"/>
              <a:chOff x="9659816" y="-1866942"/>
              <a:chExt cx="179108" cy="848740"/>
            </a:xfrm>
            <a:solidFill>
              <a:schemeClr val="accent1">
                <a:lumMod val="40000"/>
                <a:lumOff val="60000"/>
              </a:schemeClr>
            </a:solidFill>
          </p:grpSpPr>
          <p:sp>
            <p:nvSpPr>
              <p:cNvPr id="27" name="椭圆 26">
                <a:extLst>
                  <a:ext uri="{FF2B5EF4-FFF2-40B4-BE49-F238E27FC236}">
                    <a16:creationId xmlns:a16="http://schemas.microsoft.com/office/drawing/2014/main" id="{BD1553EF-1A99-A27C-A514-CABFA3B8DCB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5BE82984-9F1F-76C3-13AB-BE0EB47E6E84}"/>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7BCFD7E2-5A46-2E59-94BD-3B73E8C7C320}"/>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a:extLst>
                <a:ext uri="{FF2B5EF4-FFF2-40B4-BE49-F238E27FC236}">
                  <a16:creationId xmlns:a16="http://schemas.microsoft.com/office/drawing/2014/main" id="{14AF9C8F-20CE-83C5-E62A-4AD42879B758}"/>
                </a:ext>
              </a:extLst>
            </p:cNvPr>
            <p:cNvGrpSpPr/>
            <p:nvPr/>
          </p:nvGrpSpPr>
          <p:grpSpPr>
            <a:xfrm>
              <a:off x="957567" y="6000750"/>
              <a:ext cx="54706" cy="259232"/>
              <a:chOff x="9659816" y="-1866942"/>
              <a:chExt cx="179108" cy="848740"/>
            </a:xfrm>
            <a:solidFill>
              <a:schemeClr val="accent1">
                <a:lumMod val="40000"/>
                <a:lumOff val="60000"/>
              </a:schemeClr>
            </a:solidFill>
          </p:grpSpPr>
          <p:sp>
            <p:nvSpPr>
              <p:cNvPr id="24" name="椭圆 23">
                <a:extLst>
                  <a:ext uri="{FF2B5EF4-FFF2-40B4-BE49-F238E27FC236}">
                    <a16:creationId xmlns:a16="http://schemas.microsoft.com/office/drawing/2014/main" id="{C12BCCE5-44B8-E92C-D342-E712EDCB7D90}"/>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18F69C76-8F92-58B4-D929-919410A1C984}"/>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20B10BFA-8107-B8AD-1A8D-EAA801B6DBAF}"/>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A5DB96D7-4E30-EE3E-393F-F2A149E1ED36}"/>
                </a:ext>
              </a:extLst>
            </p:cNvPr>
            <p:cNvGrpSpPr/>
            <p:nvPr/>
          </p:nvGrpSpPr>
          <p:grpSpPr>
            <a:xfrm>
              <a:off x="1055584" y="6000750"/>
              <a:ext cx="54706" cy="259232"/>
              <a:chOff x="9659816" y="-1866942"/>
              <a:chExt cx="179108" cy="848740"/>
            </a:xfrm>
            <a:solidFill>
              <a:schemeClr val="accent1">
                <a:lumMod val="40000"/>
                <a:lumOff val="60000"/>
              </a:schemeClr>
            </a:solidFill>
          </p:grpSpPr>
          <p:sp>
            <p:nvSpPr>
              <p:cNvPr id="17" name="椭圆 16">
                <a:extLst>
                  <a:ext uri="{FF2B5EF4-FFF2-40B4-BE49-F238E27FC236}">
                    <a16:creationId xmlns:a16="http://schemas.microsoft.com/office/drawing/2014/main" id="{A80E46A3-2DE5-5929-81FD-27B627EB1E09}"/>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77608D25-CFCF-B9FE-4BD8-B0D48E2D3779}"/>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0278ECE8-E9A6-AC34-139B-29731E91329A}"/>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a:extLst>
                <a:ext uri="{FF2B5EF4-FFF2-40B4-BE49-F238E27FC236}">
                  <a16:creationId xmlns:a16="http://schemas.microsoft.com/office/drawing/2014/main" id="{687F8CA7-C15E-B137-41D6-2C75048530D9}"/>
                </a:ext>
              </a:extLst>
            </p:cNvPr>
            <p:cNvGrpSpPr/>
            <p:nvPr/>
          </p:nvGrpSpPr>
          <p:grpSpPr>
            <a:xfrm>
              <a:off x="1153601" y="6000750"/>
              <a:ext cx="54706" cy="259232"/>
              <a:chOff x="9659816" y="-1866942"/>
              <a:chExt cx="179108" cy="848740"/>
            </a:xfrm>
            <a:solidFill>
              <a:schemeClr val="accent1">
                <a:lumMod val="40000"/>
                <a:lumOff val="60000"/>
              </a:schemeClr>
            </a:solidFill>
          </p:grpSpPr>
          <p:sp>
            <p:nvSpPr>
              <p:cNvPr id="14" name="椭圆 13">
                <a:extLst>
                  <a:ext uri="{FF2B5EF4-FFF2-40B4-BE49-F238E27FC236}">
                    <a16:creationId xmlns:a16="http://schemas.microsoft.com/office/drawing/2014/main" id="{AD20ECF6-9C6A-8AD4-54D0-11995ACE5257}"/>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ED8C5D85-CE4F-661B-0769-AC919697ADC6}"/>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770BB635-A145-9E19-E2F9-7EBF1BAD37BF}"/>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a:extLst>
                <a:ext uri="{FF2B5EF4-FFF2-40B4-BE49-F238E27FC236}">
                  <a16:creationId xmlns:a16="http://schemas.microsoft.com/office/drawing/2014/main" id="{ABBBB758-32A1-2B86-44CD-6995E600568E}"/>
                </a:ext>
              </a:extLst>
            </p:cNvPr>
            <p:cNvGrpSpPr/>
            <p:nvPr/>
          </p:nvGrpSpPr>
          <p:grpSpPr>
            <a:xfrm>
              <a:off x="1251620" y="6000750"/>
              <a:ext cx="54706" cy="259232"/>
              <a:chOff x="9659816" y="-1866942"/>
              <a:chExt cx="179108" cy="848740"/>
            </a:xfrm>
            <a:solidFill>
              <a:schemeClr val="accent1">
                <a:lumMod val="40000"/>
                <a:lumOff val="60000"/>
              </a:schemeClr>
            </a:solidFill>
          </p:grpSpPr>
          <p:sp>
            <p:nvSpPr>
              <p:cNvPr id="11" name="椭圆 10">
                <a:extLst>
                  <a:ext uri="{FF2B5EF4-FFF2-40B4-BE49-F238E27FC236}">
                    <a16:creationId xmlns:a16="http://schemas.microsoft.com/office/drawing/2014/main" id="{BB9B8B84-2AE8-7A89-44B7-D837755695AB}"/>
                  </a:ext>
                </a:extLst>
              </p:cNvPr>
              <p:cNvSpPr/>
              <p:nvPr/>
            </p:nvSpPr>
            <p:spPr>
              <a:xfrm>
                <a:off x="9659816" y="-1536596"/>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57896020-5BDB-85D9-D830-F85B1098B70B}"/>
                  </a:ext>
                </a:extLst>
              </p:cNvPr>
              <p:cNvSpPr/>
              <p:nvPr/>
            </p:nvSpPr>
            <p:spPr>
              <a:xfrm>
                <a:off x="9659816" y="-1197310"/>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486783A-D814-C2AE-304B-8713C6CF7FD9}"/>
                  </a:ext>
                </a:extLst>
              </p:cNvPr>
              <p:cNvSpPr/>
              <p:nvPr/>
            </p:nvSpPr>
            <p:spPr>
              <a:xfrm>
                <a:off x="9659816" y="-1866942"/>
                <a:ext cx="179108" cy="179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6" name="图片 45">
            <a:extLst>
              <a:ext uri="{FF2B5EF4-FFF2-40B4-BE49-F238E27FC236}">
                <a16:creationId xmlns:a16="http://schemas.microsoft.com/office/drawing/2014/main" id="{093CC214-E0FB-6239-2617-AE54DDCAFD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374" y="900755"/>
            <a:ext cx="4017673" cy="5056489"/>
          </a:xfrm>
          <a:prstGeom prst="rect">
            <a:avLst/>
          </a:prstGeom>
          <a:ln>
            <a:noFill/>
          </a:ln>
          <a:effectLst>
            <a:softEdge rad="112500"/>
          </a:effectLst>
        </p:spPr>
      </p:pic>
    </p:spTree>
    <p:extLst>
      <p:ext uri="{BB962C8B-B14F-4D97-AF65-F5344CB8AC3E}">
        <p14:creationId xmlns:p14="http://schemas.microsoft.com/office/powerpoint/2010/main" val="29380368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ormal&quot;,&quot;Name&quot;:&quot;GuidesStyle_Normal&quot;,&quot;Kind&quot;:&quot;System&quot;,&quot;OldGuidesSetting&quot;:{&quot;HeaderHeight&quot;:15.0,&quot;FooterHeight&quot;:9.0,&quot;SideMargin&quot;:5.5,&quot;TopMargin&quot;:0.0,&quot;BottomMargin&quot;:0.0,&quot;IntervalMargin&quot;:1.5}}"/>
</p:tagLst>
</file>

<file path=ppt/theme/theme1.xml><?xml version="1.0" encoding="utf-8"?>
<a:theme xmlns:a="http://schemas.openxmlformats.org/drawingml/2006/main" name="OfficePLUS 主题">
  <a:themeElements>
    <a:clrScheme name="微软项目1">
      <a:dk1>
        <a:srgbClr val="2F2F2F"/>
      </a:dk1>
      <a:lt1>
        <a:srgbClr val="FFFFFF"/>
      </a:lt1>
      <a:dk2>
        <a:srgbClr val="778495"/>
      </a:dk2>
      <a:lt2>
        <a:srgbClr val="F0F0F0"/>
      </a:lt2>
      <a:accent1>
        <a:srgbClr val="6270D3"/>
      </a:accent1>
      <a:accent2>
        <a:srgbClr val="FA4848"/>
      </a:accent2>
      <a:accent3>
        <a:srgbClr val="F97B20"/>
      </a:accent3>
      <a:accent4>
        <a:srgbClr val="FDB72E"/>
      </a:accent4>
      <a:accent5>
        <a:srgbClr val="836BFF"/>
      </a:accent5>
      <a:accent6>
        <a:srgbClr val="2CB3FF"/>
      </a:accent6>
      <a:hlink>
        <a:srgbClr val="0563C1"/>
      </a:hlink>
      <a:folHlink>
        <a:srgbClr val="954F71"/>
      </a:folHlink>
    </a:clrScheme>
    <a:fontScheme name="OfficePLUS标准字体">
      <a:majorFont>
        <a:latin typeface="Arial Black"/>
        <a:ea typeface="微软雅黑"/>
        <a:cs typeface=""/>
      </a:majorFont>
      <a:minorFont>
        <a:latin typeface="Arial"/>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effectLst>
          <a:outerShdw blurRad="254000" dist="165100" dir="5400000" sx="98000" sy="98000" algn="t" rotWithShape="0">
            <a:schemeClr val="accent1">
              <a:alpha val="6000"/>
            </a:schemeClr>
          </a:outerShdw>
        </a:effectLst>
      </a:spPr>
      <a:bodyPr wrap="square" rtlCol="0" anchor="ctr">
        <a:spAutoFit/>
      </a:bodyPr>
      <a:lstStyle>
        <a:defPPr marL="0" marR="0" indent="0" algn="ctr" defTabSz="914400" rtl="0" eaLnBrk="1" fontAlgn="auto" latinLnBrk="0" hangingPunct="1">
          <a:lnSpc>
            <a:spcPct val="100000"/>
          </a:lnSpc>
          <a:spcBef>
            <a:spcPts val="0"/>
          </a:spcBef>
          <a:spcAft>
            <a:spcPts val="0"/>
          </a:spcAft>
          <a:buClrTx/>
          <a:buSzTx/>
          <a:buFontTx/>
          <a:buNone/>
          <a:defRPr kumimoji="0" sz="18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0b223f8-5841-42fb-baf5-d5b50bb4a0ca.source-default.zh-Hans" id="{73F4A820-C007-4446-89D8-D266B76AAA83}" vid="{3758F66E-F0EB-214E-B796-69CC723FEF28}"/>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443A8EF62DE444B1FF07917E22EF72" ma:contentTypeVersion="17" ma:contentTypeDescription="Create a new document." ma:contentTypeScope="" ma:versionID="ae809626c8abf568b6a415226af21ced">
  <xsd:schema xmlns:xsd="http://www.w3.org/2001/XMLSchema" xmlns:xs="http://www.w3.org/2001/XMLSchema" xmlns:p="http://schemas.microsoft.com/office/2006/metadata/properties" xmlns:ns1="http://schemas.microsoft.com/sharepoint/v3" xmlns:ns2="0a5c0dea-e5d7-4228-9256-3793bb42faa5" xmlns:ns3="97934b4b-eba6-486d-bfc1-4b8e3fe39092" targetNamespace="http://schemas.microsoft.com/office/2006/metadata/properties" ma:root="true" ma:fieldsID="1ffe3db4c8c97a24da98b2b5f963ec28" ns1:_="" ns2:_="" ns3:_="">
    <xsd:import namespace="http://schemas.microsoft.com/sharepoint/v3"/>
    <xsd:import namespace="0a5c0dea-e5d7-4228-9256-3793bb42faa5"/>
    <xsd:import namespace="97934b4b-eba6-486d-bfc1-4b8e3fe39092"/>
    <xsd:element name="properties">
      <xsd:complexType>
        <xsd:sequence>
          <xsd:element name="documentManagement">
            <xsd:complexType>
              <xsd:all>
                <xsd:element ref="ns2:OneNoteFluid_FileOrder" minOccurs="0"/>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5c0dea-e5d7-4228-9256-3793bb42faa5" elementFormDefault="qualified">
    <xsd:import namespace="http://schemas.microsoft.com/office/2006/documentManagement/types"/>
    <xsd:import namespace="http://schemas.microsoft.com/office/infopath/2007/PartnerControls"/>
    <xsd:element name="OneNoteFluid_FileOrder" ma:index="8" nillable="true" ma:displayName="OneNoteFluid_FileOrder" ma:internalName="OneNoteFluid_FileOrder">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934b4b-eba6-486d-bfc1-4b8e3fe3909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885aa0b-334b-483f-9125-6409c6335a4b}" ma:internalName="TaxCatchAll" ma:showField="CatchAllData" ma:web="97934b4b-eba6-486d-bfc1-4b8e3fe390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7934b4b-eba6-486d-bfc1-4b8e3fe39092" xsi:nil="true"/>
    <_ip_UnifiedCompliancePolicyProperties xmlns="http://schemas.microsoft.com/sharepoint/v3" xsi:nil="true"/>
    <lcf76f155ced4ddcb4097134ff3c332f xmlns="0a5c0dea-e5d7-4228-9256-3793bb42faa5">
      <Terms xmlns="http://schemas.microsoft.com/office/infopath/2007/PartnerControls"/>
    </lcf76f155ced4ddcb4097134ff3c332f>
    <OneNoteFluid_FileOrder xmlns="0a5c0dea-e5d7-4228-9256-3793bb42faa5" xsi:nil="true"/>
  </documentManagement>
</p:properties>
</file>

<file path=customXml/itemProps1.xml><?xml version="1.0" encoding="utf-8"?>
<ds:datastoreItem xmlns:ds="http://schemas.openxmlformats.org/officeDocument/2006/customXml" ds:itemID="{7202A731-F3EB-4472-BF72-BF9218E41B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a5c0dea-e5d7-4228-9256-3793bb42faa5"/>
    <ds:schemaRef ds:uri="97934b4b-eba6-486d-bfc1-4b8e3fe390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22BFCB-1598-4144-986F-DF3551C0A721}">
  <ds:schemaRefs>
    <ds:schemaRef ds:uri="http://schemas.microsoft.com/sharepoint/v3/contenttype/forms"/>
  </ds:schemaRefs>
</ds:datastoreItem>
</file>

<file path=customXml/itemProps3.xml><?xml version="1.0" encoding="utf-8"?>
<ds:datastoreItem xmlns:ds="http://schemas.openxmlformats.org/officeDocument/2006/customXml" ds:itemID="{FE1F42E9-995D-469F-8616-5FDC26962B7A}">
  <ds:schemaRefs>
    <ds:schemaRef ds:uri="http://schemas.microsoft.com/office/2006/metadata/properties"/>
    <ds:schemaRef ds:uri="http://schemas.microsoft.com/office/infopath/2007/PartnerControls"/>
    <ds:schemaRef ds:uri="http://schemas.microsoft.com/sharepoint/v3"/>
    <ds:schemaRef ds:uri="97934b4b-eba6-486d-bfc1-4b8e3fe39092"/>
    <ds:schemaRef ds:uri="0a5c0dea-e5d7-4228-9256-3793bb42faa5"/>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iSlide 官方模板</Template>
  <TotalTime>3079</TotalTime>
  <Words>202</Words>
  <Application>Microsoft Office PowerPoint</Application>
  <PresentationFormat>宽屏</PresentationFormat>
  <Paragraphs>6</Paragraphs>
  <Slides>4</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4</vt:i4>
      </vt:variant>
    </vt:vector>
  </HeadingPairs>
  <TitlesOfParts>
    <vt:vector size="10" baseType="lpstr">
      <vt:lpstr>等线</vt:lpstr>
      <vt:lpstr>华文楷体</vt:lpstr>
      <vt:lpstr>微软雅黑</vt:lpstr>
      <vt:lpstr>微软雅黑 Light</vt:lpstr>
      <vt:lpstr>Arial</vt:lpstr>
      <vt:lpstr>OfficePLUS 主题</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iSlide 资源设计规范</dc:title>
  <dc:creator>Lee shize</dc:creator>
  <cp:lastModifiedBy>良 张</cp:lastModifiedBy>
  <cp:revision>74</cp:revision>
  <dcterms:created xsi:type="dcterms:W3CDTF">2022-09-02T07:40:40Z</dcterms:created>
  <dcterms:modified xsi:type="dcterms:W3CDTF">2023-06-16T01:36:19Z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0x010100D1443A8EF62DE444B1FF07917E22EF72</vt:lpwstr>
  </property>
  <property fmtid="{D5CDD505-2E9C-101B-9397-08002B2CF9AE}" pid="3" name="MediaServiceImageTags">
    <vt:lpwstr/>
  </property>
</Properties>
</file>