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203" r:id="rId1"/>
    <p:sldMasterId id="2147487240" r:id="rId2"/>
  </p:sldMasterIdLst>
  <p:notesMasterIdLst>
    <p:notesMasterId r:id="rId3"/>
  </p:notesMasterIdLst>
  <p:sldIdLst>
    <p:sldId id="1956" r:id="rId4"/>
    <p:sldId id="1961" r:id="rId5"/>
    <p:sldId id="1965" r:id="rId6"/>
    <p:sldId id="1968" r:id="rId7"/>
    <p:sldId id="1974" r:id="rId9"/>
    <p:sldId id="1977" r:id="rId10"/>
    <p:sldId id="1980" r:id="rId11"/>
    <p:sldId id="1983" r:id="rId12"/>
    <p:sldId id="1986" r:id="rId13"/>
    <p:sldId id="1992" r:id="rId15"/>
    <p:sldId id="1995" r:id="rId16"/>
    <p:sldId id="1998" r:id="rId17"/>
    <p:sldId id="2001" r:id="rId18"/>
    <p:sldId id="2004" r:id="rId19"/>
    <p:sldId id="2010" r:id="rId21"/>
    <p:sldId id="2013" r:id="rId22"/>
    <p:sldId id="2016" r:id="rId23"/>
    <p:sldId id="2019" r:id="rId24"/>
    <p:sldId id="2022" r:id="rId25"/>
    <p:sldId id="2028" r:id="rId27"/>
    <p:sldId id="2031" r:id="rId28"/>
    <p:sldId id="2034" r:id="rId29"/>
    <p:sldId id="2037" r:id="rId30"/>
    <p:sldId id="2040" r:id="rId31"/>
    <p:sldId id="2046" r:id="rId33"/>
    <p:sldId id="2049" r:id="rId34"/>
    <p:sldId id="2052" r:id="rId35"/>
    <p:sldId id="2055" r:id="rId36"/>
    <p:sldId id="2058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204" r:id="rId1"/>
    <p:sldLayoutId id="2147487205" r:id="rId2"/>
    <p:sldLayoutId id="2147487206" r:id="rId3"/>
    <p:sldLayoutId id="2147487207" r:id="rId4"/>
    <p:sldLayoutId id="2147487208" r:id="rId5"/>
    <p:sldLayoutId id="2147487209" r:id="rId6"/>
    <p:sldLayoutId id="2147487210" r:id="rId7"/>
    <p:sldLayoutId id="2147487211" r:id="rId8"/>
    <p:sldLayoutId id="2147487212" r:id="rId9"/>
    <p:sldLayoutId id="2147487213" r:id="rId10"/>
    <p:sldLayoutId id="214748721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241" r:id="rId1"/>
    <p:sldLayoutId id="2147487242" r:id="rId2"/>
    <p:sldLayoutId id="2147487243" r:id="rId3"/>
    <p:sldLayoutId id="2147487244" r:id="rId4"/>
    <p:sldLayoutId id="2147487245" r:id="rId5"/>
    <p:sldLayoutId id="2147487246" r:id="rId6"/>
    <p:sldLayoutId id="2147487247" r:id="rId7"/>
    <p:sldLayoutId id="2147487248" r:id="rId8"/>
    <p:sldLayoutId id="2147487249" r:id="rId9"/>
    <p:sldLayoutId id="2147487250" r:id="rId10"/>
    <p:sldLayoutId id="214748725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tags" Target="../tags/tag724.xml"/><Relationship Id="rId25" Type="http://schemas.openxmlformats.org/officeDocument/2006/relationships/tags" Target="../tags/tag725.xml"/><Relationship Id="rId26" Type="http://schemas.openxmlformats.org/officeDocument/2006/relationships/tags" Target="../tags/tag726.xml"/><Relationship Id="rId27" Type="http://schemas.openxmlformats.org/officeDocument/2006/relationships/tags" Target="../tags/tag727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8.xml"/><Relationship Id="rId2" Type="http://schemas.openxmlformats.org/officeDocument/2006/relationships/tags" Target="../tags/tag729.xml"/><Relationship Id="rId3" Type="http://schemas.openxmlformats.org/officeDocument/2006/relationships/tags" Target="../tags/tag73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31.xml"/><Relationship Id="rId2" Type="http://schemas.openxmlformats.org/officeDocument/2006/relationships/tags" Target="../tags/tag732.xml"/><Relationship Id="rId3" Type="http://schemas.openxmlformats.org/officeDocument/2006/relationships/tags" Target="../tags/tag733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34.xml"/><Relationship Id="rId2" Type="http://schemas.openxmlformats.org/officeDocument/2006/relationships/tags" Target="../tags/tag735.xml"/><Relationship Id="rId3" Type="http://schemas.openxmlformats.org/officeDocument/2006/relationships/tags" Target="../tags/tag736.xml"/><Relationship Id="rId4" Type="http://schemas.openxmlformats.org/officeDocument/2006/relationships/tags" Target="../tags/tag737.xml"/><Relationship Id="rId5" Type="http://schemas.openxmlformats.org/officeDocument/2006/relationships/tags" Target="../tags/tag738.xml"/><Relationship Id="rId6" Type="http://schemas.openxmlformats.org/officeDocument/2006/relationships/tags" Target="../tags/tag739.xml"/><Relationship Id="rId7" Type="http://schemas.openxmlformats.org/officeDocument/2006/relationships/tags" Target="../tags/tag740.xml"/><Relationship Id="rId8" Type="http://schemas.openxmlformats.org/officeDocument/2006/relationships/tags" Target="../tags/tag741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42.xml"/><Relationship Id="rId2" Type="http://schemas.openxmlformats.org/officeDocument/2006/relationships/tags" Target="../tags/tag743.xml"/><Relationship Id="rId3" Type="http://schemas.openxmlformats.org/officeDocument/2006/relationships/tags" Target="../tags/tag744.xml"/><Relationship Id="rId4" Type="http://schemas.openxmlformats.org/officeDocument/2006/relationships/tags" Target="../tags/tag745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46.xml"/><Relationship Id="rId2" Type="http://schemas.openxmlformats.org/officeDocument/2006/relationships/tags" Target="../tags/tag747.xml"/><Relationship Id="rId3" Type="http://schemas.openxmlformats.org/officeDocument/2006/relationships/tags" Target="../tags/tag748.xml"/><Relationship Id="rId4" Type="http://schemas.openxmlformats.org/officeDocument/2006/relationships/tags" Target="../tags/tag749.xml"/><Relationship Id="rId5" Type="http://schemas.openxmlformats.org/officeDocument/2006/relationships/tags" Target="../tags/tag750.xml"/><Relationship Id="rId6" Type="http://schemas.openxmlformats.org/officeDocument/2006/relationships/tags" Target="../tags/tag751.xml"/><Relationship Id="rId7" Type="http://schemas.openxmlformats.org/officeDocument/2006/relationships/tags" Target="../tags/tag752.xml"/><Relationship Id="rId8" Type="http://schemas.openxmlformats.org/officeDocument/2006/relationships/tags" Target="../tags/tag753.xml"/><Relationship Id="rId9" Type="http://schemas.openxmlformats.org/officeDocument/2006/relationships/tags" Target="../tags/tag754.xml"/><Relationship Id="rId10" Type="http://schemas.openxmlformats.org/officeDocument/2006/relationships/tags" Target="../tags/tag755.xml"/><Relationship Id="rId11" Type="http://schemas.openxmlformats.org/officeDocument/2006/relationships/tags" Target="../tags/tag756.xml"/><Relationship Id="rId12" Type="http://schemas.openxmlformats.org/officeDocument/2006/relationships/tags" Target="../tags/tag757.xml"/><Relationship Id="rId13" Type="http://schemas.openxmlformats.org/officeDocument/2006/relationships/tags" Target="../tags/tag758.xml"/><Relationship Id="rId14" Type="http://schemas.openxmlformats.org/officeDocument/2006/relationships/tags" Target="../tags/tag759.xml"/><Relationship Id="rId15" Type="http://schemas.openxmlformats.org/officeDocument/2006/relationships/tags" Target="../tags/tag760.xml"/><Relationship Id="rId16" Type="http://schemas.openxmlformats.org/officeDocument/2006/relationships/tags" Target="../tags/tag761.xml"/><Relationship Id="rId17" Type="http://schemas.openxmlformats.org/officeDocument/2006/relationships/tags" Target="../tags/tag762.xml"/><Relationship Id="rId18" Type="http://schemas.openxmlformats.org/officeDocument/2006/relationships/tags" Target="../tags/tag763.xml"/><Relationship Id="rId19" Type="http://schemas.openxmlformats.org/officeDocument/2006/relationships/tags" Target="../tags/tag764.xml"/><Relationship Id="rId20" Type="http://schemas.openxmlformats.org/officeDocument/2006/relationships/tags" Target="../tags/tag765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66.xml"/><Relationship Id="rId2" Type="http://schemas.openxmlformats.org/officeDocument/2006/relationships/tags" Target="../tags/tag767.xml"/><Relationship Id="rId3" Type="http://schemas.openxmlformats.org/officeDocument/2006/relationships/tags" Target="../tags/tag768.xml"/><Relationship Id="rId4" Type="http://schemas.openxmlformats.org/officeDocument/2006/relationships/tags" Target="../tags/tag769.xml"/><Relationship Id="rId5" Type="http://schemas.openxmlformats.org/officeDocument/2006/relationships/tags" Target="../tags/tag770.xml"/><Relationship Id="rId6" Type="http://schemas.openxmlformats.org/officeDocument/2006/relationships/tags" Target="../tags/tag771.xml"/><Relationship Id="rId7" Type="http://schemas.openxmlformats.org/officeDocument/2006/relationships/tags" Target="../tags/tag772.xml"/><Relationship Id="rId8" Type="http://schemas.openxmlformats.org/officeDocument/2006/relationships/tags" Target="../tags/tag773.xml"/><Relationship Id="rId9" Type="http://schemas.openxmlformats.org/officeDocument/2006/relationships/tags" Target="../tags/tag774.xml"/><Relationship Id="rId10" Type="http://schemas.openxmlformats.org/officeDocument/2006/relationships/tags" Target="../tags/tag775.xml"/><Relationship Id="rId11" Type="http://schemas.openxmlformats.org/officeDocument/2006/relationships/tags" Target="../tags/tag776.xml"/><Relationship Id="rId12" Type="http://schemas.openxmlformats.org/officeDocument/2006/relationships/tags" Target="../tags/tag777.xml"/><Relationship Id="rId13" Type="http://schemas.openxmlformats.org/officeDocument/2006/relationships/tags" Target="../tags/tag778.xml"/><Relationship Id="rId14" Type="http://schemas.openxmlformats.org/officeDocument/2006/relationships/tags" Target="../tags/tag779.xml"/><Relationship Id="rId15" Type="http://schemas.openxmlformats.org/officeDocument/2006/relationships/tags" Target="../tags/tag780.xml"/><Relationship Id="rId16" Type="http://schemas.openxmlformats.org/officeDocument/2006/relationships/tags" Target="../tags/tag781.xml"/><Relationship Id="rId17" Type="http://schemas.openxmlformats.org/officeDocument/2006/relationships/tags" Target="../tags/tag782.xml"/><Relationship Id="rId18" Type="http://schemas.openxmlformats.org/officeDocument/2006/relationships/tags" Target="../tags/tag783.xml"/><Relationship Id="rId19" Type="http://schemas.openxmlformats.org/officeDocument/2006/relationships/tags" Target="../tags/tag784.xml"/><Relationship Id="rId20" Type="http://schemas.openxmlformats.org/officeDocument/2006/relationships/tags" Target="../tags/tag785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86.xml"/><Relationship Id="rId2" Type="http://schemas.openxmlformats.org/officeDocument/2006/relationships/tags" Target="../tags/tag787.xml"/><Relationship Id="rId3" Type="http://schemas.openxmlformats.org/officeDocument/2006/relationships/tags" Target="../tags/tag788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789.xml"/><Relationship Id="rId2" Type="http://schemas.openxmlformats.org/officeDocument/2006/relationships/tags" Target="../tags/tag790.xml"/><Relationship Id="rId3" Type="http://schemas.openxmlformats.org/officeDocument/2006/relationships/tags" Target="../tags/tag791.xml"/><Relationship Id="rId4" Type="http://schemas.openxmlformats.org/officeDocument/2006/relationships/tags" Target="../tags/tag792.xml"/><Relationship Id="rId5" Type="http://schemas.openxmlformats.org/officeDocument/2006/relationships/tags" Target="../tags/tag793.xml"/><Relationship Id="rId6" Type="http://schemas.openxmlformats.org/officeDocument/2006/relationships/tags" Target="../tags/tag794.xml"/><Relationship Id="rId7" Type="http://schemas.openxmlformats.org/officeDocument/2006/relationships/tags" Target="../tags/tag795.xml"/><Relationship Id="rId8" Type="http://schemas.openxmlformats.org/officeDocument/2006/relationships/tags" Target="../tags/tag796.xml"/><Relationship Id="rId9" Type="http://schemas.openxmlformats.org/officeDocument/2006/relationships/tags" Target="../tags/tag797.xml"/><Relationship Id="rId10" Type="http://schemas.openxmlformats.org/officeDocument/2006/relationships/tags" Target="../tags/tag798.xml"/><Relationship Id="rId11" Type="http://schemas.openxmlformats.org/officeDocument/2006/relationships/tags" Target="../tags/tag799.xml"/><Relationship Id="rId12" Type="http://schemas.openxmlformats.org/officeDocument/2006/relationships/tags" Target="../tags/tag800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801.xml"/><Relationship Id="rId2" Type="http://schemas.openxmlformats.org/officeDocument/2006/relationships/tags" Target="../tags/tag802.xml"/><Relationship Id="rId3" Type="http://schemas.openxmlformats.org/officeDocument/2006/relationships/tags" Target="../tags/tag803.xml"/><Relationship Id="rId4" Type="http://schemas.openxmlformats.org/officeDocument/2006/relationships/tags" Target="../tags/tag804.xml"/><Relationship Id="rId5" Type="http://schemas.openxmlformats.org/officeDocument/2006/relationships/tags" Target="../tags/tag805.xml"/><Relationship Id="rId6" Type="http://schemas.openxmlformats.org/officeDocument/2006/relationships/tags" Target="../tags/tag806.xml"/><Relationship Id="rId7" Type="http://schemas.openxmlformats.org/officeDocument/2006/relationships/tags" Target="../tags/tag807.xml"/><Relationship Id="rId8" Type="http://schemas.openxmlformats.org/officeDocument/2006/relationships/tags" Target="../tags/tag808.xml"/><Relationship Id="rId9" Type="http://schemas.openxmlformats.org/officeDocument/2006/relationships/tags" Target="../tags/tag809.xml"/><Relationship Id="rId10" Type="http://schemas.openxmlformats.org/officeDocument/2006/relationships/tags" Target="../tags/tag810.xml"/><Relationship Id="rId11" Type="http://schemas.openxmlformats.org/officeDocument/2006/relationships/tags" Target="../tags/tag811.xml"/><Relationship Id="rId12" Type="http://schemas.openxmlformats.org/officeDocument/2006/relationships/tags" Target="../tags/tag812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813.xml"/><Relationship Id="rId2" Type="http://schemas.openxmlformats.org/officeDocument/2006/relationships/tags" Target="../tags/tag814.xml"/><Relationship Id="rId3" Type="http://schemas.openxmlformats.org/officeDocument/2006/relationships/tags" Target="../tags/tag815.xml"/><Relationship Id="rId4" Type="http://schemas.openxmlformats.org/officeDocument/2006/relationships/tags" Target="../tags/tag816.xml"/><Relationship Id="rId5" Type="http://schemas.openxmlformats.org/officeDocument/2006/relationships/tags" Target="../tags/tag817.xml"/><Relationship Id="rId6" Type="http://schemas.openxmlformats.org/officeDocument/2006/relationships/tags" Target="../tags/tag818.xml"/><Relationship Id="rId7" Type="http://schemas.openxmlformats.org/officeDocument/2006/relationships/tags" Target="../tags/tag819.xml"/><Relationship Id="rId8" Type="http://schemas.openxmlformats.org/officeDocument/2006/relationships/tags" Target="../tags/tag820.xml"/><Relationship Id="rId9" Type="http://schemas.openxmlformats.org/officeDocument/2006/relationships/tags" Target="../tags/tag821.xml"/><Relationship Id="rId10" Type="http://schemas.openxmlformats.org/officeDocument/2006/relationships/tags" Target="../tags/tag822.xml"/><Relationship Id="rId11" Type="http://schemas.openxmlformats.org/officeDocument/2006/relationships/tags" Target="../tags/tag823.xml"/><Relationship Id="rId12" Type="http://schemas.openxmlformats.org/officeDocument/2006/relationships/tags" Target="../tags/tag824.xml"/><Relationship Id="rId13" Type="http://schemas.openxmlformats.org/officeDocument/2006/relationships/tags" Target="../tags/tag825.xml"/><Relationship Id="rId14" Type="http://schemas.openxmlformats.org/officeDocument/2006/relationships/tags" Target="../tags/tag826.xml"/><Relationship Id="rId15" Type="http://schemas.openxmlformats.org/officeDocument/2006/relationships/tags" Target="../tags/tag827.xml"/><Relationship Id="rId16" Type="http://schemas.openxmlformats.org/officeDocument/2006/relationships/tags" Target="../tags/tag828.xml"/><Relationship Id="rId17" Type="http://schemas.openxmlformats.org/officeDocument/2006/relationships/tags" Target="../tags/tag829.xml"/><Relationship Id="rId18" Type="http://schemas.openxmlformats.org/officeDocument/2006/relationships/tags" Target="../tags/tag830.xml"/><Relationship Id="rId19" Type="http://schemas.openxmlformats.org/officeDocument/2006/relationships/tags" Target="../tags/tag831.xml"/><Relationship Id="rId20" Type="http://schemas.openxmlformats.org/officeDocument/2006/relationships/tags" Target="../tags/tag832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33.xml"/><Relationship Id="rId2" Type="http://schemas.openxmlformats.org/officeDocument/2006/relationships/tags" Target="../tags/tag834.xml"/><Relationship Id="rId3" Type="http://schemas.openxmlformats.org/officeDocument/2006/relationships/tags" Target="../tags/tag835.xml"/><Relationship Id="rId4" Type="http://schemas.openxmlformats.org/officeDocument/2006/relationships/tags" Target="../tags/tag836.xml"/><Relationship Id="rId5" Type="http://schemas.openxmlformats.org/officeDocument/2006/relationships/tags" Target="../tags/tag837.xml"/><Relationship Id="rId6" Type="http://schemas.openxmlformats.org/officeDocument/2006/relationships/tags" Target="../tags/tag838.xml"/><Relationship Id="rId7" Type="http://schemas.openxmlformats.org/officeDocument/2006/relationships/tags" Target="../tags/tag839.xml"/><Relationship Id="rId8" Type="http://schemas.openxmlformats.org/officeDocument/2006/relationships/tags" Target="../tags/tag840.xml"/><Relationship Id="rId9" Type="http://schemas.openxmlformats.org/officeDocument/2006/relationships/tags" Target="../tags/tag841.xml"/><Relationship Id="rId10" Type="http://schemas.openxmlformats.org/officeDocument/2006/relationships/tags" Target="../tags/tag842.xml"/><Relationship Id="rId11" Type="http://schemas.openxmlformats.org/officeDocument/2006/relationships/tags" Target="../tags/tag843.xml"/><Relationship Id="rId12" Type="http://schemas.openxmlformats.org/officeDocument/2006/relationships/tags" Target="../tags/tag844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45.xml"/><Relationship Id="rId2" Type="http://schemas.openxmlformats.org/officeDocument/2006/relationships/tags" Target="../tags/tag846.xml"/><Relationship Id="rId3" Type="http://schemas.openxmlformats.org/officeDocument/2006/relationships/tags" Target="../tags/tag847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48.xml"/><Relationship Id="rId2" Type="http://schemas.openxmlformats.org/officeDocument/2006/relationships/tags" Target="../tags/tag849.xml"/><Relationship Id="rId3" Type="http://schemas.openxmlformats.org/officeDocument/2006/relationships/tags" Target="../tags/tag850.xml"/><Relationship Id="rId4" Type="http://schemas.openxmlformats.org/officeDocument/2006/relationships/tags" Target="../tags/tag851.xml"/><Relationship Id="rId5" Type="http://schemas.openxmlformats.org/officeDocument/2006/relationships/tags" Target="../tags/tag852.xml"/><Relationship Id="rId6" Type="http://schemas.openxmlformats.org/officeDocument/2006/relationships/tags" Target="../tags/tag853.xml"/><Relationship Id="rId7" Type="http://schemas.openxmlformats.org/officeDocument/2006/relationships/tags" Target="../tags/tag854.xml"/><Relationship Id="rId8" Type="http://schemas.openxmlformats.org/officeDocument/2006/relationships/tags" Target="../tags/tag855.xml"/><Relationship Id="rId9" Type="http://schemas.openxmlformats.org/officeDocument/2006/relationships/tags" Target="../tags/tag856.xml"/><Relationship Id="rId10" Type="http://schemas.openxmlformats.org/officeDocument/2006/relationships/tags" Target="../tags/tag857.xml"/><Relationship Id="rId11" Type="http://schemas.openxmlformats.org/officeDocument/2006/relationships/tags" Target="../tags/tag858.xml"/><Relationship Id="rId12" Type="http://schemas.openxmlformats.org/officeDocument/2006/relationships/tags" Target="../tags/tag859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60.xml"/><Relationship Id="rId2" Type="http://schemas.openxmlformats.org/officeDocument/2006/relationships/tags" Target="../tags/tag861.xml"/><Relationship Id="rId3" Type="http://schemas.openxmlformats.org/officeDocument/2006/relationships/tags" Target="../tags/tag862.xml"/><Relationship Id="rId4" Type="http://schemas.openxmlformats.org/officeDocument/2006/relationships/tags" Target="../tags/tag863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64.xml"/><Relationship Id="rId2" Type="http://schemas.openxmlformats.org/officeDocument/2006/relationships/tags" Target="../tags/tag865.xml"/><Relationship Id="rId3" Type="http://schemas.openxmlformats.org/officeDocument/2006/relationships/tags" Target="../tags/tag866.xml"/><Relationship Id="rId4" Type="http://schemas.openxmlformats.org/officeDocument/2006/relationships/tags" Target="../tags/tag867.xml"/><Relationship Id="rId5" Type="http://schemas.openxmlformats.org/officeDocument/2006/relationships/tags" Target="../tags/tag868.xml"/><Relationship Id="rId6" Type="http://schemas.openxmlformats.org/officeDocument/2006/relationships/tags" Target="../tags/tag869.xml"/><Relationship Id="rId7" Type="http://schemas.openxmlformats.org/officeDocument/2006/relationships/tags" Target="../tags/tag870.xml"/><Relationship Id="rId8" Type="http://schemas.openxmlformats.org/officeDocument/2006/relationships/tags" Target="../tags/tag871.xml"/><Relationship Id="rId9" Type="http://schemas.openxmlformats.org/officeDocument/2006/relationships/tags" Target="../tags/tag872.xml"/><Relationship Id="rId10" Type="http://schemas.openxmlformats.org/officeDocument/2006/relationships/tags" Target="../tags/tag873.xml"/><Relationship Id="rId11" Type="http://schemas.openxmlformats.org/officeDocument/2006/relationships/tags" Target="../tags/tag874.xml"/><Relationship Id="rId12" Type="http://schemas.openxmlformats.org/officeDocument/2006/relationships/tags" Target="../tags/tag875.xml"/><Relationship Id="rId13" Type="http://schemas.openxmlformats.org/officeDocument/2006/relationships/tags" Target="../tags/tag876.xml"/><Relationship Id="rId14" Type="http://schemas.openxmlformats.org/officeDocument/2006/relationships/tags" Target="../tags/tag877.xml"/><Relationship Id="rId15" Type="http://schemas.openxmlformats.org/officeDocument/2006/relationships/tags" Target="../tags/tag878.xml"/><Relationship Id="rId16" Type="http://schemas.openxmlformats.org/officeDocument/2006/relationships/tags" Target="../tags/tag879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880.xml"/><Relationship Id="rId2" Type="http://schemas.openxmlformats.org/officeDocument/2006/relationships/tags" Target="../tags/tag881.xml"/><Relationship Id="rId3" Type="http://schemas.openxmlformats.org/officeDocument/2006/relationships/tags" Target="../tags/tag882.xml"/><Relationship Id="rId4" Type="http://schemas.openxmlformats.org/officeDocument/2006/relationships/tags" Target="../tags/tag883.xml"/><Relationship Id="rId5" Type="http://schemas.openxmlformats.org/officeDocument/2006/relationships/tags" Target="../tags/tag884.xml"/><Relationship Id="rId6" Type="http://schemas.openxmlformats.org/officeDocument/2006/relationships/tags" Target="../tags/tag885.xml"/><Relationship Id="rId7" Type="http://schemas.openxmlformats.org/officeDocument/2006/relationships/tags" Target="../tags/tag886.xml"/><Relationship Id="rId8" Type="http://schemas.openxmlformats.org/officeDocument/2006/relationships/tags" Target="../tags/tag887.xml"/><Relationship Id="rId9" Type="http://schemas.openxmlformats.org/officeDocument/2006/relationships/tags" Target="../tags/tag888.xml"/><Relationship Id="rId10" Type="http://schemas.openxmlformats.org/officeDocument/2006/relationships/tags" Target="../tags/tag889.xml"/><Relationship Id="rId11" Type="http://schemas.openxmlformats.org/officeDocument/2006/relationships/tags" Target="../tags/tag890.xml"/><Relationship Id="rId12" Type="http://schemas.openxmlformats.org/officeDocument/2006/relationships/tags" Target="../tags/tag891.xml"/><Relationship Id="rId13" Type="http://schemas.openxmlformats.org/officeDocument/2006/relationships/tags" Target="../tags/tag892.xml"/><Relationship Id="rId14" Type="http://schemas.openxmlformats.org/officeDocument/2006/relationships/tags" Target="../tags/tag893.xml"/><Relationship Id="rId15" Type="http://schemas.openxmlformats.org/officeDocument/2006/relationships/tags" Target="../tags/tag894.xml"/><Relationship Id="rId16" Type="http://schemas.openxmlformats.org/officeDocument/2006/relationships/tags" Target="../tags/tag895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896.xml"/><Relationship Id="rId2" Type="http://schemas.openxmlformats.org/officeDocument/2006/relationships/tags" Target="../tags/tag897.xml"/><Relationship Id="rId3" Type="http://schemas.openxmlformats.org/officeDocument/2006/relationships/tags" Target="../tags/tag898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899.xml"/><Relationship Id="rId2" Type="http://schemas.openxmlformats.org/officeDocument/2006/relationships/tags" Target="../tags/tag900.xml"/><Relationship Id="rId3" Type="http://schemas.openxmlformats.org/officeDocument/2006/relationships/tags" Target="../tags/tag901.xml"/><Relationship Id="rId4" Type="http://schemas.openxmlformats.org/officeDocument/2006/relationships/tags" Target="../tags/tag902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903.xml"/><Relationship Id="rId2" Type="http://schemas.openxmlformats.org/officeDocument/2006/relationships/tags" Target="../tags/tag904.xml"/><Relationship Id="rId3" Type="http://schemas.openxmlformats.org/officeDocument/2006/relationships/tags" Target="../tags/tag905.xml"/><Relationship Id="rId4" Type="http://schemas.openxmlformats.org/officeDocument/2006/relationships/tags" Target="../tags/tag906.xml"/><Relationship Id="rId5" Type="http://schemas.openxmlformats.org/officeDocument/2006/relationships/tags" Target="../tags/tag907.xml"/><Relationship Id="rId6" Type="http://schemas.openxmlformats.org/officeDocument/2006/relationships/tags" Target="../tags/tag908.xml"/><Relationship Id="rId7" Type="http://schemas.openxmlformats.org/officeDocument/2006/relationships/tags" Target="../tags/tag909.xml"/><Relationship Id="rId8" Type="http://schemas.openxmlformats.org/officeDocument/2006/relationships/tags" Target="../tags/tag910.xml"/><Relationship Id="rId9" Type="http://schemas.openxmlformats.org/officeDocument/2006/relationships/tags" Target="../tags/tag911.xml"/><Relationship Id="rId10" Type="http://schemas.openxmlformats.org/officeDocument/2006/relationships/tags" Target="../tags/tag912.xml"/><Relationship Id="rId11" Type="http://schemas.openxmlformats.org/officeDocument/2006/relationships/tags" Target="../tags/tag913.xml"/><Relationship Id="rId12" Type="http://schemas.openxmlformats.org/officeDocument/2006/relationships/tags" Target="../tags/tag914.xml"/><Relationship Id="rId13" Type="http://schemas.openxmlformats.org/officeDocument/2006/relationships/tags" Target="../tags/tag915.xml"/><Relationship Id="rId14" Type="http://schemas.openxmlformats.org/officeDocument/2006/relationships/tags" Target="../tags/tag916.xml"/><Relationship Id="rId15" Type="http://schemas.openxmlformats.org/officeDocument/2006/relationships/tags" Target="../tags/tag917.xml"/><Relationship Id="rId16" Type="http://schemas.openxmlformats.org/officeDocument/2006/relationships/tags" Target="../tags/tag918.xml"/><Relationship Id="rId17" Type="http://schemas.openxmlformats.org/officeDocument/2006/relationships/tags" Target="../tags/tag919.xml"/><Relationship Id="rId18" Type="http://schemas.openxmlformats.org/officeDocument/2006/relationships/tags" Target="../tags/tag920.xml"/><Relationship Id="rId19" Type="http://schemas.openxmlformats.org/officeDocument/2006/relationships/tags" Target="../tags/tag921.xml"/><Relationship Id="rId20" Type="http://schemas.openxmlformats.org/officeDocument/2006/relationships/tags" Target="../tags/tag922.xml"/><Relationship Id="rId21" Type="http://schemas.openxmlformats.org/officeDocument/2006/relationships/tags" Target="../tags/tag923.xml"/><Relationship Id="rId22" Type="http://schemas.openxmlformats.org/officeDocument/2006/relationships/tags" Target="../tags/tag924.xml"/><Relationship Id="rId23" Type="http://schemas.openxmlformats.org/officeDocument/2006/relationships/tags" Target="../tags/tag925.xml"/><Relationship Id="rId24" Type="http://schemas.openxmlformats.org/officeDocument/2006/relationships/tags" Target="../tags/tag926.xml"/><Relationship Id="rId25" Type="http://schemas.openxmlformats.org/officeDocument/2006/relationships/tags" Target="../tags/tag927.xml"/><Relationship Id="rId26" Type="http://schemas.openxmlformats.org/officeDocument/2006/relationships/tags" Target="../tags/tag928.xml"/><Relationship Id="rId27" Type="http://schemas.openxmlformats.org/officeDocument/2006/relationships/tags" Target="../tags/tag929.xml"/><Relationship Id="rId28" Type="http://schemas.openxmlformats.org/officeDocument/2006/relationships/tags" Target="../tags/tag930.xml"/><Relationship Id="rId29" Type="http://schemas.openxmlformats.org/officeDocument/2006/relationships/tags" Target="../tags/tag931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932.xml"/><Relationship Id="rId2" Type="http://schemas.openxmlformats.org/officeDocument/2006/relationships/tags" Target="../tags/tag933.xml"/><Relationship Id="rId3" Type="http://schemas.openxmlformats.org/officeDocument/2006/relationships/tags" Target="../tags/tag934.xml"/><Relationship Id="rId4" Type="http://schemas.openxmlformats.org/officeDocument/2006/relationships/tags" Target="../tags/tag935.xml"/><Relationship Id="rId5" Type="http://schemas.openxmlformats.org/officeDocument/2006/relationships/tags" Target="../tags/tag936.xml"/><Relationship Id="rId6" Type="http://schemas.openxmlformats.org/officeDocument/2006/relationships/tags" Target="../tags/tag937.xml"/><Relationship Id="rId7" Type="http://schemas.openxmlformats.org/officeDocument/2006/relationships/tags" Target="../tags/tag938.xml"/><Relationship Id="rId8" Type="http://schemas.openxmlformats.org/officeDocument/2006/relationships/tags" Target="../tags/tag939.xml"/><Relationship Id="rId9" Type="http://schemas.openxmlformats.org/officeDocument/2006/relationships/tags" Target="../tags/tag940.xml"/><Relationship Id="rId10" Type="http://schemas.openxmlformats.org/officeDocument/2006/relationships/tags" Target="../tags/tag941.xml"/><Relationship Id="rId11" Type="http://schemas.openxmlformats.org/officeDocument/2006/relationships/tags" Target="../tags/tag942.xml"/><Relationship Id="rId12" Type="http://schemas.openxmlformats.org/officeDocument/2006/relationships/tags" Target="../tags/tag943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944.xml"/><Relationship Id="rId2" Type="http://schemas.openxmlformats.org/officeDocument/2006/relationships/tags" Target="../tags/tag945.xml"/><Relationship Id="rId3" Type="http://schemas.openxmlformats.org/officeDocument/2006/relationships/tags" Target="../tags/tag946.xml"/><Relationship Id="rId4" Type="http://schemas.openxmlformats.org/officeDocument/2006/relationships/tags" Target="../tags/tag947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948.xml"/><Relationship Id="rId2" Type="http://schemas.openxmlformats.org/officeDocument/2006/relationships/tags" Target="../tags/tag949.xml"/><Relationship Id="rId3" Type="http://schemas.openxmlformats.org/officeDocument/2006/relationships/tags" Target="../tags/tag950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951.xml"/><Relationship Id="rId2" Type="http://schemas.openxmlformats.org/officeDocument/2006/relationships/tags" Target="../tags/tag952.xml"/><Relationship Id="rId3" Type="http://schemas.openxmlformats.org/officeDocument/2006/relationships/tags" Target="../tags/tag953.xml"/><Relationship Id="rId4" Type="http://schemas.openxmlformats.org/officeDocument/2006/relationships/tags" Target="../tags/tag954.xml"/><Relationship Id="rId5" Type="http://schemas.openxmlformats.org/officeDocument/2006/relationships/tags" Target="../tags/tag955.xml"/><Relationship Id="rId6" Type="http://schemas.openxmlformats.org/officeDocument/2006/relationships/tags" Target="../tags/tag956.xml"/><Relationship Id="rId7" Type="http://schemas.openxmlformats.org/officeDocument/2006/relationships/tags" Target="../tags/tag957.xml"/><Relationship Id="rId8" Type="http://schemas.openxmlformats.org/officeDocument/2006/relationships/tags" Target="../tags/tag958.xml"/><Relationship Id="rId9" Type="http://schemas.openxmlformats.org/officeDocument/2006/relationships/tags" Target="../tags/tag959.xml"/><Relationship Id="rId10" Type="http://schemas.openxmlformats.org/officeDocument/2006/relationships/tags" Target="../tags/tag960.xml"/><Relationship Id="rId11" Type="http://schemas.openxmlformats.org/officeDocument/2006/relationships/tags" Target="../tags/tag961.xml"/><Relationship Id="rId12" Type="http://schemas.openxmlformats.org/officeDocument/2006/relationships/tags" Target="../tags/tag962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963.xml"/><Relationship Id="rId2" Type="http://schemas.openxmlformats.org/officeDocument/2006/relationships/tags" Target="../tags/tag964.xml"/><Relationship Id="rId3" Type="http://schemas.openxmlformats.org/officeDocument/2006/relationships/tags" Target="../tags/tag965.xml"/><Relationship Id="rId4" Type="http://schemas.openxmlformats.org/officeDocument/2006/relationships/tags" Target="../tags/tag966.xml"/><Relationship Id="rId5" Type="http://schemas.openxmlformats.org/officeDocument/2006/relationships/tags" Target="../tags/tag967.xml"/><Relationship Id="rId6" Type="http://schemas.openxmlformats.org/officeDocument/2006/relationships/tags" Target="../tags/tag968.xml"/><Relationship Id="rId7" Type="http://schemas.openxmlformats.org/officeDocument/2006/relationships/tags" Target="../tags/tag969.xml"/><Relationship Id="rId8" Type="http://schemas.openxmlformats.org/officeDocument/2006/relationships/tags" Target="../tags/tag970.xml"/><Relationship Id="rId9" Type="http://schemas.openxmlformats.org/officeDocument/2006/relationships/tags" Target="../tags/tag971.xml"/><Relationship Id="rId10" Type="http://schemas.openxmlformats.org/officeDocument/2006/relationships/tags" Target="../tags/tag972.xml"/><Relationship Id="rId11" Type="http://schemas.openxmlformats.org/officeDocument/2006/relationships/tags" Target="../tags/tag973.xml"/><Relationship Id="rId12" Type="http://schemas.openxmlformats.org/officeDocument/2006/relationships/tags" Target="../tags/tag974.xml"/><Relationship Id="rId13" Type="http://schemas.openxmlformats.org/officeDocument/2006/relationships/tags" Target="../tags/tag975.xml"/><Relationship Id="rId14" Type="http://schemas.openxmlformats.org/officeDocument/2006/relationships/tags" Target="../tags/tag976.xml"/><Relationship Id="rId15" Type="http://schemas.openxmlformats.org/officeDocument/2006/relationships/tags" Target="../tags/tag977.xml"/><Relationship Id="rId16" Type="http://schemas.openxmlformats.org/officeDocument/2006/relationships/tags" Target="../tags/tag978.xml"/><Relationship Id="rId17" Type="http://schemas.openxmlformats.org/officeDocument/2006/relationships/tags" Target="../tags/tag979.xml"/><Relationship Id="rId18" Type="http://schemas.openxmlformats.org/officeDocument/2006/relationships/tags" Target="../tags/tag980.xml"/><Relationship Id="rId19" Type="http://schemas.openxmlformats.org/officeDocument/2006/relationships/tags" Target="../tags/tag981.xml"/><Relationship Id="rId20" Type="http://schemas.openxmlformats.org/officeDocument/2006/relationships/tags" Target="../tags/tag982.xml"/><Relationship Id="rId21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983.xml"/><Relationship Id="rId2" Type="http://schemas.openxmlformats.org/officeDocument/2006/relationships/tags" Target="../tags/tag984.xml"/><Relationship Id="rId3" Type="http://schemas.openxmlformats.org/officeDocument/2006/relationships/tags" Target="../tags/tag985.xml"/><Relationship Id="rId4" Type="http://schemas.openxmlformats.org/officeDocument/2006/relationships/tags" Target="../tags/tag986.xml"/><Relationship Id="rId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987.xml"/><Relationship Id="rId2" Type="http://schemas.openxmlformats.org/officeDocument/2006/relationships/tags" Target="../tags/tag988.xml"/><Relationship Id="rId3" Type="http://schemas.openxmlformats.org/officeDocument/2006/relationships/tags" Target="../tags/tag989.xml"/><Relationship Id="rId4" Type="http://schemas.openxmlformats.org/officeDocument/2006/relationships/tags" Target="../tags/tag990.xml"/><Relationship Id="rId5" Type="http://schemas.openxmlformats.org/officeDocument/2006/relationships/tags" Target="../tags/tag991.xml"/><Relationship Id="rId6" Type="http://schemas.openxmlformats.org/officeDocument/2006/relationships/tags" Target="../tags/tag992.xml"/><Relationship Id="rId7" Type="http://schemas.openxmlformats.org/officeDocument/2006/relationships/tags" Target="../tags/tag993.xml"/><Relationship Id="rId8" Type="http://schemas.openxmlformats.org/officeDocument/2006/relationships/tags" Target="../tags/tag994.xml"/><Relationship Id="rId9" Type="http://schemas.openxmlformats.org/officeDocument/2006/relationships/tags" Target="../tags/tag995.xml"/><Relationship Id="rId10" Type="http://schemas.openxmlformats.org/officeDocument/2006/relationships/tags" Target="../tags/tag996.xml"/><Relationship Id="rId11" Type="http://schemas.openxmlformats.org/officeDocument/2006/relationships/tags" Target="../tags/tag997.xml"/><Relationship Id="rId12" Type="http://schemas.openxmlformats.org/officeDocument/2006/relationships/tags" Target="../tags/tag998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999.xml"/><Relationship Id="rId2" Type="http://schemas.openxmlformats.org/officeDocument/2006/relationships/tags" Target="../tags/tag1000.xml"/><Relationship Id="rId3" Type="http://schemas.openxmlformats.org/officeDocument/2006/relationships/tags" Target="../tags/tag100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2024公共服务行业岗位工作总结与展望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22160" y="69469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9795" y="48387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72505" y="57658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993765" y="70539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27290" y="1702435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工作总结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8"/>
            </p:custDataLst>
          </p:nvPr>
        </p:nvSpPr>
        <p:spPr>
          <a:xfrm>
            <a:off x="6384925" y="149161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9"/>
            </p:custDataLst>
          </p:nvPr>
        </p:nvSpPr>
        <p:spPr>
          <a:xfrm>
            <a:off x="6477635" y="158432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98895" y="171313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669530" y="2710180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行业发展与趋势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2"/>
            </p:custDataLst>
          </p:nvPr>
        </p:nvSpPr>
        <p:spPr>
          <a:xfrm>
            <a:off x="6527165" y="249936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3"/>
            </p:custDataLst>
          </p:nvPr>
        </p:nvSpPr>
        <p:spPr>
          <a:xfrm>
            <a:off x="6619875" y="259207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541135" y="272088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9530" y="3717925"/>
            <a:ext cx="4208780" cy="82486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个人成长与提升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27165" y="350710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9875" y="359981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541135" y="372862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527290" y="472567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行业痛点与改进建议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384925" y="45148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477635" y="46075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398895" y="473637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3"/>
            </p:custDataLst>
          </p:nvPr>
        </p:nvSpPr>
        <p:spPr>
          <a:xfrm>
            <a:off x="7122160" y="5733415"/>
            <a:ext cx="4208780" cy="115887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总结与展望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4"/>
            </p:custDataLst>
          </p:nvPr>
        </p:nvSpPr>
        <p:spPr>
          <a:xfrm>
            <a:off x="5979795" y="552259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5"/>
            </p:custDataLst>
          </p:nvPr>
        </p:nvSpPr>
        <p:spPr>
          <a:xfrm>
            <a:off x="6072505" y="561530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6"/>
            </p:custDataLst>
          </p:nvPr>
        </p:nvSpPr>
        <p:spPr>
          <a:xfrm>
            <a:off x="5993765" y="574411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1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工作总结</a:t>
            </a:r>
            <a:endParaRPr altLang="en-US" lang="zh-CN"/>
          </a:p>
        </p:txBody>
      </p:sp>
      <p:sp>
        <p:nvSpPr>
          <p:cNvPr id="10510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5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公共服务行业概述</a:t>
            </a:r>
            <a:endParaRPr altLang="en-US" lang="zh-CN"/>
          </a:p>
        </p:txBody>
      </p:sp>
      <p:sp>
        <p:nvSpPr>
          <p:cNvPr id="105175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75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75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75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76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发展趋势：分析公共服务行业的发展趋势和未来走向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76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定义与范围：明确公共服务行业的定义和涵盖范围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76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岗位特点：介绍公共服务行业岗位的特点和要求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76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行业现状：分析当前公共服务行业的现状和存在的问题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05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岗位工作内容与职责</a:t>
            </a:r>
            <a:endParaRPr altLang="en-US" lang="zh-CN"/>
          </a:p>
        </p:txBody>
      </p:sp>
      <p:sp>
        <p:nvSpPr>
          <p:cNvPr id="105205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公共服务行业概述：介绍公共服务行业的基本概念、范围和重要性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5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岗位工作内容：详细阐述该岗位的具体工作内容，包括日常任务、工作职责等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5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工作职责：明确该岗位的职责范围，包括需要承担的责任和义务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6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工作成果：总结该岗位在过去的工作中所取得的成果，包括业绩、贡献等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34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工作成果与亮点</a:t>
            </a:r>
            <a:endParaRPr altLang="en-US" lang="zh-CN"/>
          </a:p>
        </p:txBody>
      </p:sp>
      <p:sp>
        <p:nvSpPr>
          <p:cNvPr id="105234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35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35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35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35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35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36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36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3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公共服务行业岗位工作成果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3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公共服务行业岗位工作成绩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36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37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37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37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37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37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38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38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3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公共服务行业岗位工作荣誉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3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公共服务行业岗位工作亮点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7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遇到的问题与解决方案</a:t>
            </a:r>
            <a:endParaRPr altLang="en-US" lang="zh-CN"/>
          </a:p>
        </p:txBody>
      </p:sp>
      <p:sp>
        <p:nvSpPr>
          <p:cNvPr id="105267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67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67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68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68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68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68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68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6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遇到的问题：公共服务行业岗位工作流程繁琐，效率低下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6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遇到的问题：公共服务行业岗位人员素质参差不齐，服务水平不一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69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69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69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0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0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0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0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0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解决方案：加强人员培训，提高服务水平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7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解决方案：优化工作流程，提高工作效率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99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行业发展与趋势</a:t>
            </a:r>
            <a:endParaRPr altLang="en-US" lang="zh-CN"/>
          </a:p>
        </p:txBody>
      </p:sp>
      <p:sp>
        <p:nvSpPr>
          <p:cNvPr id="105300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3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公共服务行业现状及前景</a:t>
            </a:r>
            <a:endParaRPr altLang="en-US" lang="zh-CN"/>
          </a:p>
        </p:txBody>
      </p:sp>
      <p:sp>
        <p:nvSpPr>
          <p:cNvPr id="1053740" name="矩形 38"/>
          <p:cNvSpPr/>
          <p:nvPr>
            <p:custDataLst>
              <p:tags r:id="rId1"/>
            </p:custDataLst>
          </p:nvPr>
        </p:nvSpPr>
        <p:spPr>
          <a:xfrm rot="204112">
            <a:off x="1527310" y="1490400"/>
            <a:ext cx="4049330" cy="2113566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742" name="矩形 39"/>
          <p:cNvSpPr/>
          <p:nvPr>
            <p:custDataLst>
              <p:tags r:id="rId2"/>
            </p:custDataLst>
          </p:nvPr>
        </p:nvSpPr>
        <p:spPr>
          <a:xfrm>
            <a:off x="1531989" y="1491068"/>
            <a:ext cx="4049330" cy="2113566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744" name="TextBox 2"/>
          <p:cNvSpPr txBox="1"/>
          <p:nvPr>
            <p:custDataLst>
              <p:tags r:id="rId3"/>
            </p:custDataLst>
          </p:nvPr>
        </p:nvSpPr>
        <p:spPr>
          <a:xfrm>
            <a:off x="1766607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行业规模及增长趋势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3746" name="矩形 100"/>
          <p:cNvSpPr/>
          <p:nvPr>
            <p:custDataLst>
              <p:tags r:id="rId4"/>
            </p:custDataLst>
          </p:nvPr>
        </p:nvSpPr>
        <p:spPr>
          <a:xfrm rot="204112">
            <a:off x="6604012" y="1490400"/>
            <a:ext cx="4049330" cy="2113566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748" name="矩形 101"/>
          <p:cNvSpPr/>
          <p:nvPr>
            <p:custDataLst>
              <p:tags r:id="rId5"/>
            </p:custDataLst>
          </p:nvPr>
        </p:nvSpPr>
        <p:spPr>
          <a:xfrm>
            <a:off x="6609360" y="1491068"/>
            <a:ext cx="4049330" cy="2113566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750" name="TextBox 2"/>
          <p:cNvSpPr txBox="1"/>
          <p:nvPr>
            <p:custDataLst>
              <p:tags r:id="rId6"/>
            </p:custDataLst>
          </p:nvPr>
        </p:nvSpPr>
        <p:spPr>
          <a:xfrm>
            <a:off x="6844646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主要服务领域及特点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3752" name="矩形 122"/>
          <p:cNvSpPr/>
          <p:nvPr>
            <p:custDataLst>
              <p:tags r:id="rId7"/>
            </p:custDataLst>
          </p:nvPr>
        </p:nvSpPr>
        <p:spPr>
          <a:xfrm rot="204112">
            <a:off x="1527310" y="4135365"/>
            <a:ext cx="4049330" cy="2113566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754" name="矩形 123"/>
          <p:cNvSpPr/>
          <p:nvPr>
            <p:custDataLst>
              <p:tags r:id="rId8"/>
            </p:custDataLst>
          </p:nvPr>
        </p:nvSpPr>
        <p:spPr>
          <a:xfrm>
            <a:off x="1531989" y="4136034"/>
            <a:ext cx="4049330" cy="211356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756" name="TextBox 2"/>
          <p:cNvSpPr txBox="1"/>
          <p:nvPr>
            <p:custDataLst>
              <p:tags r:id="rId9"/>
            </p:custDataLst>
          </p:nvPr>
        </p:nvSpPr>
        <p:spPr>
          <a:xfrm>
            <a:off x="1765938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政策法规对行业的影响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3758" name="矩形 89"/>
          <p:cNvSpPr/>
          <p:nvPr>
            <p:custDataLst>
              <p:tags r:id="rId10"/>
            </p:custDataLst>
          </p:nvPr>
        </p:nvSpPr>
        <p:spPr>
          <a:xfrm rot="204112">
            <a:off x="6604012" y="4135365"/>
            <a:ext cx="4049330" cy="2113566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760" name="矩形 90"/>
          <p:cNvSpPr/>
          <p:nvPr>
            <p:custDataLst>
              <p:tags r:id="rId11"/>
            </p:custDataLst>
          </p:nvPr>
        </p:nvSpPr>
        <p:spPr>
          <a:xfrm>
            <a:off x="6609360" y="4136034"/>
            <a:ext cx="4049330" cy="2113566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762" name="TextBox 2"/>
          <p:cNvSpPr txBox="1"/>
          <p:nvPr>
            <p:custDataLst>
              <p:tags r:id="rId12"/>
            </p:custDataLst>
          </p:nvPr>
        </p:nvSpPr>
        <p:spPr>
          <a:xfrm>
            <a:off x="6843309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未来发展趋势及挑战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04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岗位发展趋势与机遇</a:t>
            </a:r>
            <a:endParaRPr altLang="en-US" lang="zh-CN"/>
          </a:p>
        </p:txBody>
      </p:sp>
      <p:sp>
        <p:nvSpPr>
          <p:cNvPr id="105405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5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公共服务行业岗位发展趋势：数字化、智能化、个性化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5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5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5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行业增长点与机遇：政策支持、市场需求、技术创新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6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6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6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未来岗位需求预测：数据分析师、人工智能工程师、高级管理人员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6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6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7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提升个人技能与素质，适应行业发展需求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7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35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行业政策与法规影响</a:t>
            </a:r>
            <a:endParaRPr altLang="en-US" lang="zh-CN"/>
          </a:p>
        </p:txBody>
      </p:sp>
      <p:sp>
        <p:nvSpPr>
          <p:cNvPr id="105436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36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36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36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36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37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37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37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3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政策法规对行业发展的推动作用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43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政策法规对行业发展的影响和效果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438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38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38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38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38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39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39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39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3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政策法规对行业发展的未来展望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43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政策法规对行业发展的限制和约束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68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未来挑战与应对策略</a:t>
            </a:r>
            <a:endParaRPr altLang="en-US" lang="zh-CN"/>
          </a:p>
        </p:txBody>
      </p:sp>
      <p:sp>
        <p:nvSpPr>
          <p:cNvPr id="105468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68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469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69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69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69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469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0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70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市场竞争加剧带来的挑战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470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应对策略：加强人才培养、推动技术创新、优化服务流程、加强品牌建设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470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人口老龄化带来的挑战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470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数字化转型带来的挑战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9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个人成长与提升</a:t>
            </a:r>
            <a:endParaRPr altLang="en-US" lang="zh-CN"/>
          </a:p>
        </p:txBody>
      </p:sp>
      <p:sp>
        <p:nvSpPr>
          <p:cNvPr id="105499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73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个人能力提升与变化</a:t>
            </a:r>
            <a:endParaRPr altLang="en-US" lang="zh-CN"/>
          </a:p>
        </p:txBody>
      </p:sp>
      <p:sp>
        <p:nvSpPr>
          <p:cNvPr id="105573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573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574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专业技能提升：通过不断学习和实践，提高自己在公共服务领域的专业能力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4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574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574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沟通能力增强：与同事、客户和领导进行有效沟通，提高工作效率和满意度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4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575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575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团队协作能力提升：积极参与团队项目，学会与他人合作，共同完成任务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5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575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575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自我管理能力提高：通过制定计划、时间管理和情绪调节等方式，提高工作效率和自我管理能力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04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团队协作与沟通技巧</a:t>
            </a:r>
            <a:endParaRPr altLang="en-US" lang="zh-CN"/>
          </a:p>
        </p:txBody>
      </p:sp>
      <p:sp>
        <p:nvSpPr>
          <p:cNvPr id="105604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团队协作的重要性：共同完成任务，提高工作效率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04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沟通技巧的运用：有效沟通，避免误解和冲突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05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团队协作与沟通技巧的实践经验：分享个人经历和感受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05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团队协作与沟通技巧的未来展望：如何更好地适应行业发展趋势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33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领导力培养与展现</a:t>
            </a:r>
            <a:endParaRPr altLang="en-US" lang="zh-CN"/>
          </a:p>
        </p:txBody>
      </p:sp>
      <p:sp>
        <p:nvSpPr>
          <p:cNvPr id="105634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34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34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34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领导力展现的方式和技巧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34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35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35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35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培养领导力的重要性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35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35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36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36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领导力培养的途径和方法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36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36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36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37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领导力培养与展现的实践经验分享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65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未来职业规划与目标</a:t>
            </a:r>
            <a:endParaRPr altLang="en-US" lang="zh-CN"/>
          </a:p>
        </p:txBody>
      </p:sp>
      <p:sp>
        <p:nvSpPr>
          <p:cNvPr id="105665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66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66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66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提升专业技能和知识水平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66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66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67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67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明确职业发展方向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67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67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67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68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制定个人成长计划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68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68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68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68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拓展人际关系，增强团队协作能力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97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行业痛点与改进建议</a:t>
            </a:r>
            <a:endParaRPr altLang="en-US" lang="zh-CN"/>
          </a:p>
        </p:txBody>
      </p:sp>
      <p:sp>
        <p:nvSpPr>
          <p:cNvPr id="105697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71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行业痛点分析</a:t>
            </a:r>
            <a:endParaRPr altLang="en-US" lang="zh-CN"/>
          </a:p>
        </p:txBody>
      </p:sp>
      <p:sp>
        <p:nvSpPr>
          <p:cNvPr id="105771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人力资源短缺：公共服务行业面临人力不足的问题，需要加强人才培养和引进。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71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服务质量不稳定：由于人员素质和服务流程等原因，服务质量存在不稳定的情况，需要加强管理和培训。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72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信息化水平低：公共服务行业的信息化水平相对较低，影响了服务效率和用户体验，需要加强信息化建设。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72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监管机制不完善：公共服务行业的监管机制存在不完善的问题，需要加强监管力度和规范化管理。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00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改进建议与措施</a:t>
            </a:r>
            <a:endParaRPr altLang="en-US" lang="zh-CN"/>
          </a:p>
        </p:txBody>
      </p:sp>
      <p:sp>
        <p:nvSpPr>
          <p:cNvPr id="105801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801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801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801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801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802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802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802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802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802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803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803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803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803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803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804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804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804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804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提升服务质量：加强员工培训，提高服务水平，建立客户满意度调查机制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4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加强监管：建立完善的监管机制，对服务质量进行定期检查和评估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5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创新服务模式：探索线上服务模式，提供便捷高效的自助服务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5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优化流程：简化办事流程，提高工作效率，减少客户等待时间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33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创新思维与实践应用</a:t>
            </a:r>
            <a:endParaRPr altLang="en-US" lang="zh-CN"/>
          </a:p>
        </p:txBody>
      </p:sp>
      <p:sp>
        <p:nvSpPr>
          <p:cNvPr id="105834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34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创新思维：探索新的解决方案，提高工作效率和质量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34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34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34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实践应用：将创新思维应用于实际工作中，提高工作效率和质量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35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35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35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行业痛点：分析当前公共服务行业存在的痛点，提出改进建议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35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35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36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改进建议：针对行业痛点，提出具体的改进建议和措施，促进公共服务行业的持续发展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36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64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未来发展趋势预测</a:t>
            </a:r>
            <a:endParaRPr altLang="en-US" lang="zh-CN"/>
          </a:p>
        </p:txBody>
      </p:sp>
      <p:sp>
        <p:nvSpPr>
          <p:cNvPr id="105865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数字化转型：利用大数据、人工智能等技术提升服务效率和质量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65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智能化升级：引入机器人、自动化设备等减少人力成本，提高工作效率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65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绿色环保：加强环保意识，推广绿色出行、节能减排等措施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65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多元化发展：拓展业务范围，提供更多元化、个性化的服务产品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94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  <p:sp>
        <p:nvSpPr>
          <p:cNvPr id="10589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68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工作成果回顾与总结</a:t>
            </a:r>
            <a:endParaRPr altLang="en-US" lang="zh-CN"/>
          </a:p>
        </p:txBody>
      </p:sp>
      <p:sp>
        <p:nvSpPr>
          <p:cNvPr id="105968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68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68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公共服务行业岗位工作成果概述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969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69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69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具体工作成果展示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969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69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70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工作成果亮点与特色分析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970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70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70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工作成果的反思与改进建议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99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行业发展趋势展望</a:t>
            </a:r>
            <a:endParaRPr altLang="en-US" lang="zh-CN"/>
          </a:p>
        </p:txBody>
      </p:sp>
      <p:sp>
        <p:nvSpPr>
          <p:cNvPr id="105999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99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99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00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00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00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00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00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0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数字化转型：利用大数据、人工智能等技术提升服务效率和质量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600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多元化服务：满足不同人群的需求，提供个性化、多样化的服务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6001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01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01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02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02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02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02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02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0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国际化发展：加强国际交流与合作，推动公共服务行业走向世界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600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绿色环保：推广环保理念，推动公共服务行业绿色发展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31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个人成长计划与目标</a:t>
            </a:r>
            <a:endParaRPr altLang="en-US" lang="zh-CN"/>
          </a:p>
        </p:txBody>
      </p:sp>
      <p:sp>
        <p:nvSpPr>
          <p:cNvPr id="106032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总结个人在公共服务行业岗位的工作经验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32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分析个人在工作中遇到的问题及解决方法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32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提出个人在公共服务行业岗位的成长计划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32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设定个人在公共服务行业岗位的未来目标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61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未来努力方向与期望</a:t>
            </a:r>
            <a:endParaRPr altLang="en-US" lang="zh-CN"/>
          </a:p>
        </p:txBody>
      </p:sp>
      <p:sp>
        <p:nvSpPr>
          <p:cNvPr id="106061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61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6061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提升服务质量：加强员工培训，提高服务水平，满足客户需求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62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62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62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拓展业务领域：积极开拓新的业务领域，扩大市场份额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62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62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63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加强技术创新：加大技术研发力度，推动数字化转型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63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63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63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关注社会责任：积极参与公益事业，回馈社会，树立良好形象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922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60924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6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6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1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6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2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6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3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6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4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6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6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6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45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896_6*l_h_i*1_6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7.xml><?xml version="1.0" encoding="utf-8"?>
<p:tagLst xmlns:p="http://schemas.openxmlformats.org/presentationml/2006/main">
  <p:tag name="KSO_WM_SLIDE_ID" val="custom202308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3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3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3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87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788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46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847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97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898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4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ix"/>
</p:tagLst>
</file>

<file path=ppt/tags/tag95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100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1001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2023-12-17T15:49:41Z</dcterms:created>
  <dcterms:modified xsi:type="dcterms:W3CDTF">2023-12-17T15:49:41Z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f19b7ec35c294a9ca01db001dc71e034_21</vt:lpwstr>
  </property>
</Properties>
</file>