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617" r:id="rId1"/>
    <p:sldMasterId id="2147498654" r:id="rId2"/>
  </p:sldMasterIdLst>
  <p:notesMasterIdLst>
    <p:notesMasterId r:id="rId3"/>
  </p:notesMasterIdLst>
  <p:sldIdLst>
    <p:sldId id="7210" r:id="rId4"/>
    <p:sldId id="7214" r:id="rId5"/>
    <p:sldId id="7217" r:id="rId6"/>
    <p:sldId id="7220" r:id="rId7"/>
    <p:sldId id="7223" r:id="rId8"/>
    <p:sldId id="7226" r:id="rId9"/>
    <p:sldId id="7229" r:id="rId10"/>
    <p:sldId id="7232" r:id="rId11"/>
    <p:sldId id="7235" r:id="rId12"/>
    <p:sldId id="7238" r:id="rId13"/>
    <p:sldId id="7241" r:id="rId14"/>
    <p:sldId id="7244" r:id="rId15"/>
    <p:sldId id="7247" r:id="rId16"/>
    <p:sldId id="7250" r:id="rId17"/>
    <p:sldId id="7253" r:id="rId18"/>
    <p:sldId id="7256" r:id="rId19"/>
    <p:sldId id="7259" r:id="rId20"/>
    <p:sldId id="7262" r:id="rId21"/>
    <p:sldId id="7265" r:id="rId22"/>
    <p:sldId id="7268" r:id="rId23"/>
    <p:sldId id="7271" r:id="rId24"/>
    <p:sldId id="7274" r:id="rId25"/>
    <p:sldId id="7277" r:id="rId26"/>
    <p:sldId id="7280" r:id="rId27"/>
    <p:sldId id="7283" r:id="rId28"/>
    <p:sldId id="728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18" r:id="rId1"/>
    <p:sldLayoutId id="2147498619" r:id="rId2"/>
    <p:sldLayoutId id="2147498620" r:id="rId3"/>
    <p:sldLayoutId id="2147498621" r:id="rId4"/>
    <p:sldLayoutId id="2147498622" r:id="rId5"/>
    <p:sldLayoutId id="2147498623" r:id="rId6"/>
    <p:sldLayoutId id="2147498624" r:id="rId7"/>
    <p:sldLayoutId id="2147498625" r:id="rId8"/>
    <p:sldLayoutId id="2147498626" r:id="rId9"/>
    <p:sldLayoutId id="2147498627" r:id="rId10"/>
    <p:sldLayoutId id="21474986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55" r:id="rId1"/>
    <p:sldLayoutId id="2147498656" r:id="rId2"/>
    <p:sldLayoutId id="2147498657" r:id="rId3"/>
    <p:sldLayoutId id="2147498658" r:id="rId4"/>
    <p:sldLayoutId id="2147498659" r:id="rId5"/>
    <p:sldLayoutId id="2147498660" r:id="rId6"/>
    <p:sldLayoutId id="2147498661" r:id="rId7"/>
    <p:sldLayoutId id="2147498662" r:id="rId8"/>
    <p:sldLayoutId id="2147498663" r:id="rId9"/>
    <p:sldLayoutId id="2147498664" r:id="rId10"/>
    <p:sldLayoutId id="214749866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 fontScale="90000"/>
          </a:bodyPr>
          <a:p>
            <a:r>
              <a:rPr altLang="en-US" dirty="0" lang="zh-CN"/>
              <a:t>2024年市场营销行业社交媒体广告趋势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792288" y="3544063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688400" y="3544063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社交媒体广告的优势和挑战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288084" y="2376680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184196" y="2376680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社交媒体广告的主要形式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792288" y="2380707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688400" y="2380707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社交媒体广告的发展历程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288084" y="354204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184196" y="354204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2024年社交媒体广告的发展趋势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01432" y="470741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697544" y="470741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如何抓住社交媒体广告的发展机遇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社交媒体广告的发展历程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社交媒体广告的起源</a:t>
            </a:r>
            <a:endParaRPr altLang="en-US" lang="zh-CN"/>
          </a:p>
        </p:txBody>
      </p:sp>
      <p:sp>
        <p:nvSpPr>
          <p:cNvPr id="1048870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2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74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78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0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82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86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社交媒体广告的快速发展和普及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88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社交媒体广告成为市场营销行业的重要组成部分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90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社交媒体平台的出现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92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广告主开始尝试在社交媒体上投放广告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社交媒体广告的发展阶段</a:t>
            </a:r>
            <a:endParaRPr altLang="en-US" lang="zh-CN"/>
          </a:p>
        </p:txBody>
      </p:sp>
      <p:sp>
        <p:nvSpPr>
          <p:cNvPr id="1048928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3333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起步阶段：2004年以前，社交媒体平台初创，广告形式简单，以文字链和图片为主。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3333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探索阶段：2004年至2008年，社交媒体平台开始尝试商业化，广告形式逐渐丰富，出现了品牌主页、互动广告等形式。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高速发展阶段：2008年至2015年，随着智能手机普及和移动互联网发展，社交媒体广告进入高速发展期，出现了移动广告、原生广告等形式。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创新阶段：2015年至今，社交媒体广告形式不断创新，出现了AR/VR广告、智能推荐广告等形式，同时广告与内容结合更加紧密。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社交媒体广告的未来趋势</a:t>
            </a:r>
            <a:endParaRPr altLang="en-US" lang="zh-CN"/>
          </a:p>
        </p:txBody>
      </p:sp>
      <p:sp>
        <p:nvSpPr>
          <p:cNvPr id="1048986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2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社交媒体平台将更加注重数据隐私和安全性，广告主需要更加关注合规性。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4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社交媒体广告将与电商、线下门店等渠道更加紧密结合，形成全渠道营销闭环。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6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人工智能和机器学习在广告定位和内容创作中的应用将更加广泛。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8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增强现实和虚拟现实技术将为社交媒体广告带来更多创意和互动性。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社交媒体广告的主要形式</a:t>
            </a:r>
            <a:endParaRPr altLang="en-US" dirty="0" lang="zh-CN"/>
          </a:p>
        </p:txBody>
      </p:sp>
      <p:sp>
        <p:nvSpPr>
          <p:cNvPr id="10490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图片广告</a:t>
            </a:r>
            <a:endParaRPr altLang="en-US" lang="zh-CN"/>
          </a:p>
        </p:txBody>
      </p:sp>
      <p:sp>
        <p:nvSpPr>
          <p:cNvPr id="1049080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图片广告：通过图片展示产品或服务，吸引用户点击和关注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视频广告：通过短视频展示产品或服务，吸引用户观看和分享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文字广告：通过文字描述产品或服务，吸引用户阅读和了解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互动广告：通过互动游戏、问卷调查等方式吸引用户参与和互动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视频广告</a:t>
            </a:r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视频广告：通过短视频、直播等形式展示产品或服务，吸引用户关注和互动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图文广告：利用图片、文字等形式展示产品或服务的特点和优势，吸引用户点击和了解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音频广告：通过音频形式传播广告信息，吸引用户收听并留下深刻印象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互动广告：通过互动游戏、问卷调查等形式吸引用户参与，提高用户参与度和品牌知名度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动态广告</a:t>
            </a:r>
            <a:endParaRPr altLang="en-US" lang="zh-CN"/>
          </a:p>
        </p:txBody>
      </p:sp>
      <p:sp>
        <p:nvSpPr>
          <p:cNvPr id="1049164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6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68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定义：动态广告是通过动态效果展示的广告形式，通常利用视频、GIF或HTML5动画等技术实现。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2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4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优势：动态广告能够吸引用户的注意力，提供更丰富的信息内容，增强用户的参与感和记忆效果。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8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0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适用平台：动态广告在社交媒体平台上广泛适用，如Facebook、Instagram、Twitter等。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4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6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未来趋势：随着社交媒体平台的发展和用户行为的改变，动态广告将成为未来社交媒体广告的主要形式之一。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互动广告</a:t>
            </a:r>
            <a:endParaRPr altLang="en-US" lang="zh-CN"/>
          </a:p>
        </p:txBody>
      </p:sp>
      <p:sp>
        <p:nvSpPr>
          <p:cNvPr id="10492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865967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4" name="矩形 65"/>
          <p:cNvSpPr/>
          <p:nvPr>
            <p:custDataLst>
              <p:tags r:id="rId2"/>
            </p:custDataLst>
          </p:nvPr>
        </p:nvSpPr>
        <p:spPr>
          <a:xfrm>
            <a:off x="1765052" y="2034140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66"/>
          <p:cNvSpPr txBox="1"/>
          <p:nvPr>
            <p:custDataLst>
              <p:tags r:id="rId3"/>
            </p:custDataLst>
          </p:nvPr>
        </p:nvSpPr>
        <p:spPr>
          <a:xfrm>
            <a:off x="2102380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定义：通过社交媒体平台发布，以用户互动为主要特点的广告形式。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62702" y="1712686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0" name="矩形 69"/>
          <p:cNvSpPr/>
          <p:nvPr>
            <p:custDataLst>
              <p:tags r:id="rId5"/>
            </p:custDataLst>
          </p:nvPr>
        </p:nvSpPr>
        <p:spPr>
          <a:xfrm>
            <a:off x="6361220" y="2034140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70"/>
          <p:cNvSpPr txBox="1"/>
          <p:nvPr>
            <p:custDataLst>
              <p:tags r:id="rId6"/>
            </p:custDataLst>
          </p:nvPr>
        </p:nvSpPr>
        <p:spPr>
          <a:xfrm>
            <a:off x="6699115" y="1946265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特点：具有趣味性和挑战性，吸引用户主动参与和分享。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865967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6" name="文本框 74"/>
          <p:cNvSpPr txBox="1"/>
          <p:nvPr>
            <p:custDataLst>
              <p:tags r:id="rId8"/>
            </p:custDataLst>
          </p:nvPr>
        </p:nvSpPr>
        <p:spPr>
          <a:xfrm>
            <a:off x="2102380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常见形式：互动游戏、问答、挑战等。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矩形 73"/>
          <p:cNvSpPr/>
          <p:nvPr>
            <p:custDataLst>
              <p:tags r:id="rId9"/>
            </p:custDataLst>
          </p:nvPr>
        </p:nvSpPr>
        <p:spPr>
          <a:xfrm>
            <a:off x="1765052" y="4291121"/>
            <a:ext cx="192848" cy="1928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14294" y="3969667"/>
            <a:ext cx="3910027" cy="199238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2" name="矩形 84"/>
          <p:cNvSpPr/>
          <p:nvPr>
            <p:custDataLst>
              <p:tags r:id="rId11"/>
            </p:custDataLst>
          </p:nvPr>
        </p:nvSpPr>
        <p:spPr>
          <a:xfrm>
            <a:off x="6413379" y="4291121"/>
            <a:ext cx="192848" cy="1928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85"/>
          <p:cNvSpPr txBox="1"/>
          <p:nvPr>
            <p:custDataLst>
              <p:tags r:id="rId12"/>
            </p:custDataLst>
          </p:nvPr>
        </p:nvSpPr>
        <p:spPr>
          <a:xfrm>
            <a:off x="6750707" y="4202679"/>
            <a:ext cx="3437210" cy="112672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优势：提高品牌知名度和用户参与度，促进口碑传播。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3182"/>
          </a:bodyPr>
          <a:p>
            <a:r>
              <a:rPr altLang="en-US" dirty="0" lang="zh-CN"/>
              <a:t>社交媒体广告的优势和挑战</a:t>
            </a:r>
            <a:endParaRPr altLang="en-US" dirty="0" lang="zh-CN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社交媒体广告的优势</a:t>
            </a:r>
            <a:endParaRPr altLang="en-US" lang="zh-CN"/>
          </a:p>
        </p:txBody>
      </p:sp>
      <p:sp>
        <p:nvSpPr>
          <p:cNvPr id="1049316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互动性强：社交媒体广告能够引发用户互动，提高品牌知名度和用户参与度。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覆盖面广：社交媒体平台拥有庞大的用户群体，广告能够触及更广泛的受众。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精准定位：通过用户数据和兴趣定向，广告能够精确地投向目标客户群体。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成本效益高：相较于传统广告，社交媒体广告成本较低，且能够实现更高的投资回报率。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社交媒体广告的挑战</a:t>
            </a:r>
            <a:endParaRPr altLang="en-US" lang="zh-CN"/>
          </a:p>
        </p:txBody>
      </p:sp>
      <p:sp>
        <p:nvSpPr>
          <p:cNvPr id="1049382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竞争激烈：众多品牌都在使用社交媒体广告，竞争激烈，需要不断创新以吸引用户注意力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广告监管：社交媒体平台对广告的监管越来越严格，需要遵守相关规定，否则可能会被限制或删除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数据隐私：社交媒体平台上的用户数据隐私保护越来越受到关注，需要遵守相关法律法规，确保合规性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广告效果评估：社交媒体广告的效果评估标准不一，需要更加科学和客观地评估广告效果，以实现更好的营销效果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如何应对社交媒体广告的挑战</a:t>
            </a:r>
            <a:endParaRPr altLang="en-US" lang="zh-CN"/>
          </a:p>
        </p:txBody>
      </p:sp>
      <p:sp>
        <p:nvSpPr>
          <p:cNvPr id="1049440" name="正文"/>
          <p:cNvSpPr txBox="1"/>
          <p:nvPr>
            <p:custDataLst>
              <p:tags r:id="rId1"/>
            </p:custDataLst>
          </p:nvPr>
        </p:nvSpPr>
        <p:spPr>
          <a:xfrm>
            <a:off x="2816711" y="1712686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了解目标受众：深入研究目标受众的特点和需求，制定有针对性的广告策略。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"/>
            </p:custDataLst>
          </p:nvPr>
        </p:nvSpPr>
        <p:spPr>
          <a:xfrm>
            <a:off x="2816711" y="2840207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创意为王：在广告内容上不断创新，吸引用户的注意力。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3"/>
            </p:custDataLst>
          </p:nvPr>
        </p:nvSpPr>
        <p:spPr>
          <a:xfrm>
            <a:off x="2816711" y="3967729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强化品牌形象：通过广告传达品牌的核心价值观和特点，提升品牌知名度和美誉度。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正文"/>
          <p:cNvSpPr txBox="1"/>
          <p:nvPr>
            <p:custDataLst>
              <p:tags r:id="rId4"/>
            </p:custDataLst>
          </p:nvPr>
        </p:nvSpPr>
        <p:spPr>
          <a:xfrm>
            <a:off x="2816711" y="5095250"/>
            <a:ext cx="6555529" cy="86663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监测与优化：实时监测广告效果，根据数据反馈不断优化广告内容和投放策略。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2024年社交媒体广告的发展趋势</a:t>
            </a:r>
            <a:endParaRPr altLang="en-US" dirty="0" lang="zh-CN"/>
          </a:p>
        </p:txBody>
      </p:sp>
      <p:sp>
        <p:nvSpPr>
          <p:cNvPr id="10494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人工智能技术在社交媒体广告中的应用</a:t>
            </a:r>
            <a:endParaRPr altLang="en-US" lang="zh-CN"/>
          </a:p>
        </p:txBody>
      </p:sp>
      <p:sp>
        <p:nvSpPr>
          <p:cNvPr id="1049518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自动化广告投放：利用AI技术实现广告的精准推送和个性化推荐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智能内容创作：通过AI生成具有吸引力和创意的广告内容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用户行为分析：利用AI对用户数据进行深度挖掘，了解用户需求和兴趣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数据驱动优化：AI技术帮助广告主实时监测和优化广告效果，提升投放效果和ROI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社交媒体广告与电商的结合</a:t>
            </a:r>
            <a:endParaRPr altLang="en-US" lang="zh-CN"/>
          </a:p>
        </p:txBody>
      </p:sp>
      <p:sp>
        <p:nvSpPr>
          <p:cNvPr id="1049576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社交媒体广告与电商的融合趋势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2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社交媒体广告对电商销售的推动作用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8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社交媒体广告与电商结合的案例分析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4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社交媒体广告与电商结合的未来展望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社交媒体广告与虚拟现实技术的结合</a:t>
            </a:r>
            <a:endParaRPr altLang="en-US" lang="zh-CN"/>
          </a:p>
        </p:txBody>
      </p:sp>
      <p:sp>
        <p:nvSpPr>
          <p:cNvPr id="1049634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定义：虚拟现实技术为社交媒体广告提供了沉浸式的体验，使用户仿佛置身于广告场景之中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优势：增强用户参与感，提高品牌认知度，提升广告效果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应用场景：通过VR技术展示产品特点、品牌故事等，为用户带来全新的互动体验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未来展望：随着VR技术的不断成熟，社交媒体广告与虚拟现实技术的结合将更加紧密，为市场营销行业带来更多创新机会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社交媒体广告与移动设备的结合</a:t>
            </a:r>
            <a:endParaRPr altLang="en-US" lang="zh-CN"/>
          </a:p>
        </p:txBody>
      </p:sp>
      <p:sp>
        <p:nvSpPr>
          <p:cNvPr id="10496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移动设备普及率提高，为社交媒体广告提供了更广阔的传播渠道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社交媒体平台不断优化移动端用户体验，提高广告点击率和转化率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移动设备上的定位和数据分析功能，为社交媒体广告提供了更精准的目标用户群体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移动设备用户行为变化，推动了社交媒体广告的创新和个性化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如何抓住社交媒体广告的发展机遇</a:t>
            </a:r>
            <a:endParaRPr altLang="en-US" dirty="0" lang="zh-CN"/>
          </a:p>
        </p:txBody>
      </p:sp>
      <p:sp>
        <p:nvSpPr>
          <p:cNvPr id="10497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了解目标受众的需求和习惯</a:t>
            </a:r>
            <a:endParaRPr altLang="en-US" lang="zh-CN"/>
          </a:p>
        </p:txBody>
      </p:sp>
      <p:sp>
        <p:nvSpPr>
          <p:cNvPr id="1049802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深入研究目标受众的喜好、兴趣和消费习惯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关注社交媒体上的用户互动和反馈，了解他们的需求和期望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针对不同受众群体制定个性化的营销策略和广告内容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及时调整和优化广告内容和策略，以更好地满足受众需求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制定有针对性的营销策略</a:t>
            </a:r>
            <a:endParaRPr altLang="en-US" lang="zh-CN"/>
          </a:p>
        </p:txBody>
      </p:sp>
      <p:sp>
        <p:nvSpPr>
          <p:cNvPr id="1049860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了解目标受众：深入研究目标受众的兴趣、需求和行为，制定符合其需求的营销策略。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创新广告形式：利用社交媒体平台的特性，创新广告形式，提高广告的吸引力和转化率。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2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优化广告内容：注重广告内容的品质和价值，提供有价值的信息和解决方案，提高用户参与度和信任度。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8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强化品牌形象：通过社交媒体广告塑造品牌形象，提升品牌知名度和美誉度，增强用户忠诚度。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不断创新和优化广告形式和内容</a:t>
            </a:r>
            <a:endParaRPr altLang="en-US" lang="zh-CN"/>
          </a:p>
        </p:txBody>
      </p:sp>
      <p:sp>
        <p:nvSpPr>
          <p:cNvPr id="1049918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优化广告内容：关注时事热点，结合品牌特点，创作有趣、有创意的广告内容，提高用户参与度和记忆度。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了解目标受众：深入研究目标受众的兴趣、需求和行为，以定制更具吸引力的广告内容和形式。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创新广告形式：尝试新的广告形式，如短视频、直播、互动游戏等，以吸引更多用户参与和分享。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持续改进：根据广告效果和用户反馈，不断调整和优化广告形式和内容，以保持广告的吸引力和效果。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建立良好的品牌形象和口碑营销</a:t>
            </a:r>
            <a:endParaRPr altLang="en-US" lang="zh-CN"/>
          </a:p>
        </p:txBody>
      </p:sp>
      <p:sp>
        <p:nvSpPr>
          <p:cNvPr id="1049984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品牌形象：通过统一的视觉识别和品牌故事，建立品牌形象，提高用户认知度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口碑营销：利用社交媒体平台，通过用户评价和推荐，提升品牌知名度和美誉度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互动性：与用户保持互动，及时回应投诉和反馈，增强用户忠诚度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内容营销：发布有价值的内容，吸引目标用户，提高品牌影响力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04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5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5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5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5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5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5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5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5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5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5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5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SLIDE_ID" val="custom2023142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5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0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5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4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19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2024-01-05T15:46:25Z</dcterms:created>
  <dcterms:modified xsi:type="dcterms:W3CDTF">2024-01-05T15:46:25Z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98f2f8150b434b8086cd39c97b84f553_21</vt:lpwstr>
  </property>
</Properties>
</file>