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31" r:id="rId1"/>
    <p:sldMasterId id="2147492268" r:id="rId2"/>
  </p:sldMasterIdLst>
  <p:notesMasterIdLst>
    <p:notesMasterId r:id="rId3"/>
  </p:notesMasterIdLst>
  <p:sldIdLst>
    <p:sldId id="4285" r:id="rId4"/>
    <p:sldId id="4290" r:id="rId5"/>
    <p:sldId id="4295" r:id="rId6"/>
    <p:sldId id="4299" r:id="rId7"/>
    <p:sldId id="4302" r:id="rId8"/>
    <p:sldId id="4305" r:id="rId9"/>
    <p:sldId id="4309" r:id="rId10"/>
    <p:sldId id="4313" r:id="rId11"/>
    <p:sldId id="4316" r:id="rId12"/>
    <p:sldId id="4319" r:id="rId13"/>
    <p:sldId id="4322" r:id="rId14"/>
    <p:sldId id="4326" r:id="rId15"/>
    <p:sldId id="4330" r:id="rId16"/>
    <p:sldId id="4333" r:id="rId17"/>
    <p:sldId id="4336" r:id="rId18"/>
    <p:sldId id="4339" r:id="rId19"/>
    <p:sldId id="4343" r:id="rId20"/>
    <p:sldId id="4347" r:id="rId21"/>
    <p:sldId id="4350" r:id="rId22"/>
    <p:sldId id="4353" r:id="rId23"/>
    <p:sldId id="4356" r:id="rId24"/>
    <p:sldId id="4360" r:id="rId25"/>
    <p:sldId id="4364" r:id="rId26"/>
    <p:sldId id="4367" r:id="rId27"/>
    <p:sldId id="4370" r:id="rId28"/>
    <p:sldId id="4373" r:id="rId29"/>
    <p:sldId id="4377" r:id="rId30"/>
    <p:sldId id="4381" r:id="rId31"/>
    <p:sldId id="4384" r:id="rId32"/>
    <p:sldId id="4387" r:id="rId33"/>
    <p:sldId id="4390" r:id="rId34"/>
    <p:sldId id="439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32" r:id="rId1"/>
    <p:sldLayoutId id="2147492233" r:id="rId2"/>
    <p:sldLayoutId id="2147492234" r:id="rId3"/>
    <p:sldLayoutId id="2147492235" r:id="rId4"/>
    <p:sldLayoutId id="2147492236" r:id="rId5"/>
    <p:sldLayoutId id="2147492237" r:id="rId6"/>
    <p:sldLayoutId id="2147492238" r:id="rId7"/>
    <p:sldLayoutId id="2147492239" r:id="rId8"/>
    <p:sldLayoutId id="2147492240" r:id="rId9"/>
    <p:sldLayoutId id="2147492241" r:id="rId10"/>
    <p:sldLayoutId id="21474922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69" r:id="rId1"/>
    <p:sldLayoutId id="2147492270" r:id="rId2"/>
    <p:sldLayoutId id="2147492271" r:id="rId3"/>
    <p:sldLayoutId id="2147492272" r:id="rId4"/>
    <p:sldLayoutId id="2147492273" r:id="rId5"/>
    <p:sldLayoutId id="2147492274" r:id="rId6"/>
    <p:sldLayoutId id="2147492275" r:id="rId7"/>
    <p:sldLayoutId id="2147492276" r:id="rId8"/>
    <p:sldLayoutId id="2147492277" r:id="rId9"/>
    <p:sldLayoutId id="2147492278" r:id="rId10"/>
    <p:sldLayoutId id="21474922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宠物食品行业市场分析及投资前景预测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宠物食品行业概述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宠物食品市场分析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宠物食品投资前景预测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宠物食品行业发展趋势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宠物食品行业面临的挑战与机遇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宠物食品行业案例分析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宠物食品行业概述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宠物食品定义与分类</a:t>
            </a:r>
            <a:endParaRPr altLang="en-US" lang="zh-CN"/>
          </a:p>
        </p:txBody>
      </p:sp>
      <p:sp>
        <p:nvSpPr>
          <p:cNvPr id="1048894" name="矩形: 圆角 4"/>
          <p:cNvSpPr/>
          <p:nvPr>
            <p:custDataLst>
              <p:tags r:id="rId1"/>
            </p:custDataLst>
          </p:nvPr>
        </p:nvSpPr>
        <p:spPr>
          <a:xfrm>
            <a:off x="608330" y="3341370"/>
            <a:ext cx="5102860" cy="99885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896" name="正文"/>
          <p:cNvSpPr txBox="1"/>
          <p:nvPr>
            <p:custDataLst>
              <p:tags r:id="rId2"/>
            </p:custDataLst>
          </p:nvPr>
        </p:nvSpPr>
        <p:spPr>
          <a:xfrm>
            <a:off x="1134110" y="3475990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宠物食品是指专门为宠物提供的，满足其生长发育和健康需求的营养食品，包括主食、零食和营养补充品。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898" name="矩形: 圆角 4"/>
          <p:cNvSpPr/>
          <p:nvPr>
            <p:custDataLst>
              <p:tags r:id="rId3"/>
            </p:custDataLst>
          </p:nvPr>
        </p:nvSpPr>
        <p:spPr>
          <a:xfrm>
            <a:off x="6474460" y="3341370"/>
            <a:ext cx="5102860" cy="99949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4"/>
            </p:custDataLst>
          </p:nvPr>
        </p:nvSpPr>
        <p:spPr>
          <a:xfrm>
            <a:off x="6921500" y="3475990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宠物食品分类：根据宠物类型和食品用途，宠物食品可分为犬类食品、猫类食品、鸟类食品、兔类食品等；根据食品形态，宠物食品可分为干粮、湿粮和半湿粮。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宠物食品行业规模与增长</a:t>
            </a:r>
            <a:endParaRPr altLang="en-US" lang="zh-CN"/>
          </a:p>
        </p:txBody>
      </p:sp>
      <p:sp>
        <p:nvSpPr>
          <p:cNvPr id="1048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全球宠物食品市场规模持续增长，预计未来几年将保持稳定增长态势。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中国宠物食品市场规模不断扩大，成为全球最大的宠物食品市场之一。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随着人们生活水平的提高和宠物保有量的增加，宠物食品市场规模将继续扩大。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宠物食品行业的发展与经济增长、消费者收入水平、人口结构等因素密切相关。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宠物食品行业地位与作用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宠物食品是宠物产业链的重要环节，为宠物提供营养和健康保障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宠物食品行业的发展推动了宠物经济的快速增长，成为新的消费热点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宠物食品行业在国内外市场均具有广阔的发展前景和潜力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宠物食品行业的竞争格局正在发生变化，新兴品牌和产品不断涌现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宠物食品市场分析</a:t>
            </a:r>
            <a:endParaRPr altLang="en-US" lang="zh-CN"/>
          </a:p>
        </p:txBody>
      </p:sp>
      <p:sp>
        <p:nvSpPr>
          <p:cNvPr id="10490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7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宠物食品市场规模持续增长，未来市场潜力巨大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宠物食品市场存在品牌竞争格局，品牌影响力成为竞争关键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线上渠道成为宠物食品销售的重要渠道，市场规模不断扩大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消费者对宠物食品的需求呈现多样化、高品质化趋势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国内外品牌竞争激烈，市场集中度逐渐提高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高端市场被国际品牌占据，本土品牌在中低端市场表现突出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新兴品牌不断涌现，推动市场创新和差异化竞争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线上线下渠道融合，电商平台成为竞争新战场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消费习惯：线上购买成为主流，电商平台成为消费者购买宠物食品的主要渠道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消费者类型：年轻化、高学历、高收入群体成为主要消费力量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消费心理：健康、安全、营养成为消费者购买宠物食品的主要考虑因素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消费需求：多元化、个性化、定制化成为消费者对宠物食品的新需求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市场趋势预测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数字化和互联网技术的发展将推动宠物食品行业的创新和变革。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宠物食品市场将持续增长，受益于消费者对宠物健康和幸福的关注增加。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天然、有机和无谷物宠物食品的需求将不断增长，成为市场主流。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宠物食品品牌将更加注重与消费者的互动和沟通，提高品牌知名度和忠诚度。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宠物食品投资前景预测</a:t>
            </a:r>
            <a:endParaRPr altLang="en-US" lang="zh-CN"/>
          </a:p>
        </p:txBody>
      </p:sp>
      <p:sp>
        <p:nvSpPr>
          <p:cNvPr id="10493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36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宠物食品行业正逐步走向品牌化、品质化，为投资者提供了更多的机会和选择。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宠物食品行业市场潜力巨大，随着宠物经济的快速发展，宠物食品市场将进一步扩大。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宠物食品行业具有较高的利润率，吸引了众多投资者关注。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投资者可以通过投资宠物食品行业，获得更多的商业机会和收益。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42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原材料价格波动风险：宠物食品的主要原材料如肉类、谷物等价格受多种因素影响，可能出现大幅波动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市场竞争风险：宠物食品市场竞争激烈，新进入者可能面临较大的竞争压力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食品安全风险：宠物食品行业对食品安全要求较高，一旦出现质量问题可能导致品牌形象受损甚至召回产品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法律法规风险：宠物食品行业相关法律法规不断更新完善，企业需密切关注并遵守相关规定，否则可能面临法律风险和处罚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47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关注消费者需求和行为变化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了解市场趋势和竞争格局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选择具有潜力的细分市场和产品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建立品牌和营销策略，提升品牌知名度和美誉度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投资前景展望</a:t>
            </a:r>
            <a:endParaRPr altLang="en-US" lang="zh-CN"/>
          </a:p>
        </p:txBody>
      </p:sp>
      <p:sp>
        <p:nvSpPr>
          <p:cNvPr id="10495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宠物食品行业市场持续增长，未来几年将保持稳定增长趋势。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随着宠物经济的兴起，宠物食品行业将迎来更多的发展机遇和投资机会。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宠物食品行业的技术创新和品质提升将成为未来竞争的关键因素，投资者应关注具有创新能力和品质保障的企业。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未来几年，宠物食品行业的竞争格局将发生变化，品牌、品质和服务将成为竞争的核心要素。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宠物食品行业发展趋势</a:t>
            </a:r>
            <a:endParaRPr altLang="en-US" lang="zh-CN"/>
          </a:p>
        </p:txBody>
      </p:sp>
      <p:sp>
        <p:nvSpPr>
          <p:cNvPr id="10496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品质化发展</a:t>
            </a:r>
            <a:endParaRPr altLang="en-US" lang="zh-CN"/>
          </a:p>
        </p:txBody>
      </p:sp>
      <p:sp>
        <p:nvSpPr>
          <p:cNvPr id="104963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行业监管加强，品质问题成为重点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品质化发展是宠物食品行业未来趋势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消费者对宠物食品品质要求提高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品牌竞争加剧，品质成为竞争关键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个性化发展</a:t>
            </a:r>
            <a:endParaRPr altLang="en-US" lang="zh-CN"/>
          </a:p>
        </p:txBody>
      </p:sp>
      <p:sp>
        <p:nvSpPr>
          <p:cNvPr id="10496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宠物食品个性化发展的原因：消费者对个性化需求的增加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宠物食品个性化发展的趋势：健康、营养、环保、天然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宠物食品个性化发展的挑战：生产成本、技术难度、市场接受度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宠物食品个性化发展的表现：定制化、差异化、特色化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智能化发展</a:t>
            </a:r>
            <a:endParaRPr altLang="en-US" lang="zh-CN"/>
          </a:p>
        </p:txBody>
      </p:sp>
      <p:sp>
        <p:nvSpPr>
          <p:cNvPr id="104976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数据分析驱动个性化产品创新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物联网技术实现远程监控与溯源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宠物食品生产流程自动化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智能供应链管理系统提升效率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品牌化发展</a:t>
            </a:r>
            <a:endParaRPr altLang="en-US" lang="zh-CN"/>
          </a:p>
        </p:txBody>
      </p:sp>
      <p:sp>
        <p:nvSpPr>
          <p:cNvPr id="104982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品牌化是宠物食品行业发展的必然趋势，能够提高消费者对产品的认知度和信任度。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随着消费者对宠物健康和营养的关注度不断提高，品牌化的宠物食品更符合消费者的需求。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品牌化的宠物食品企业可以通过提高产品质量、加强品牌营销等方式来提升品牌价值和市场竞争力。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未来，品牌化发展将成为宠物食品行业的重要趋势，对于企业来说，抓住这一机遇将有助于提升自身竞争力和市场份额。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宠物食品行业面临的挑战与机遇</a:t>
            </a:r>
            <a:endParaRPr altLang="en-US" lang="zh-CN"/>
          </a:p>
        </p:txBody>
      </p:sp>
      <p:sp>
        <p:nvSpPr>
          <p:cNvPr id="10498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食品安全问题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消费者需求多样化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法律法规的制约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99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宠物经济的持续增长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宠物食品行业的技术创新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宠物食品行业的品牌建设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宠物食品行业的市场细分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05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提升产品质量：注重食品安全和营养均衡，提高产品竞争力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创新营销策略：利用社交媒体等新兴渠道，扩大品牌知名度和市场份额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拓展销售渠道：开拓线上和线下市场，增加销售网点和覆盖面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关注消费者需求：了解消费者需求和偏好，推出符合市场需求的产品和服务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5011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宠物食品行业将更加注重技术创新和品质提升，以满足消费者对高品质、健康、营养的需求。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随着消费者对宠物健康和福利的关注增加，宠物食品行业将更加注重可持续发展和环保，采用更加环保、健康的原材料和生产方式。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宠物食品行业将进一步拓展国际市场，加强品牌建设和市场营销，提高品牌知名度和竞争力。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宠物食品行业将与互联网、大数据等新兴技术相结合，实现数字化转型和智能化升级，提高生产效率和产品质量。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宠物食品行业案例分析</a:t>
            </a:r>
            <a:endParaRPr altLang="en-US" lang="zh-CN"/>
          </a:p>
        </p:txBody>
      </p:sp>
      <p:sp>
        <p:nvSpPr>
          <p:cNvPr id="10501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成功企业经验分享</a:t>
            </a:r>
            <a:endParaRPr altLang="en-US" lang="zh-CN"/>
          </a:p>
        </p:txBody>
      </p:sp>
      <p:sp>
        <p:nvSpPr>
          <p:cNvPr id="105020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产品创新：不断研发和推出符合市场需求的新产品，提升产品竞争力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品牌建设：通过精准定位和差异化竞争，树立品牌形象和口碑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渠道拓展：积极开拓线上和线下销售渠道，扩大市场份额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营销策略：采用多种营销手段，提高品牌知名度和美誉度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失败企业教训总结</a:t>
            </a:r>
            <a:endParaRPr altLang="en-US" lang="zh-CN"/>
          </a:p>
        </p:txBody>
      </p:sp>
      <p:sp>
        <p:nvSpPr>
          <p:cNvPr id="10502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缺乏创新：未能及时推出新产品或改进现有产品，导致竞争力下降。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管理不善：内部管理混乱，导致生产效率低下和资源浪费。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盲目扩张：过度扩张导致资金链断裂，影响企业正常运营。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营销策略不当：未能准确把握市场定位和消费者需求，导致品牌形象受损。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国内外优秀企业对比分析</a:t>
            </a:r>
            <a:endParaRPr altLang="en-US" lang="zh-CN"/>
          </a:p>
        </p:txBody>
      </p:sp>
      <p:sp>
        <p:nvSpPr>
          <p:cNvPr id="105032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国外宠物食品企业：雀巢普瑞纳、皇家、宝洁等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国内宠物食品企业：中宠股份、佩蒂股份、乖宝宠物食品集团等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国内外企业在产品研发、品牌建设、渠道拓展等方面的对比分析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国内外企业在市场占有率、销售收入等方面的对比分析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行业典型案例深度剖析</a:t>
            </a:r>
            <a:endParaRPr altLang="en-US" lang="zh-CN"/>
          </a:p>
        </p:txBody>
      </p:sp>
      <p:sp>
        <p:nvSpPr>
          <p:cNvPr id="10503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案例一：皇家宠物食品公司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案例二：雀巢宠物护理公司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案例三：Petcare Company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案例四：Petco Animal Supplies, Inc.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4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0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1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7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2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2024-01-05T05:58:31Z</dcterms:created>
  <dcterms:modified xsi:type="dcterms:W3CDTF">2024-01-05T05:58:31Z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2738da0f40704c2095c6222edb70bc09_21</vt:lpwstr>
  </property>
</Properties>
</file>