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tags/tag852.xml" ContentType="application/vnd.openxmlformats-officedocument.presentationml.tags+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tags/tag858.xml" ContentType="application/vnd.openxmlformats-officedocument.presentationml.tags+xml"/>
  <Override PartName="/ppt/tags/tag859.xml" ContentType="application/vnd.openxmlformats-officedocument.presentationml.tags+xml"/>
  <Override PartName="/ppt/tags/tag86.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tags/tag862.xml" ContentType="application/vnd.openxmlformats-officedocument.presentationml.tags+xml"/>
  <Override PartName="/ppt/tags/tag863.xml" ContentType="application/vnd.openxmlformats-officedocument.presentationml.tags+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xml" ContentType="application/vnd.openxmlformats-officedocument.presentationml.tags+xml"/>
  <Override PartName="/ppt/tags/tag870.xml" ContentType="application/vnd.openxmlformats-officedocument.presentationml.tags+xml"/>
  <Override PartName="/ppt/tags/tag871.xml" ContentType="application/vnd.openxmlformats-officedocument.presentationml.tags+xml"/>
  <Override PartName="/ppt/tags/tag872.xml" ContentType="application/vnd.openxmlformats-officedocument.presentationml.tags+xml"/>
  <Override PartName="/ppt/tags/tag873.xml" ContentType="application/vnd.openxmlformats-officedocument.presentationml.tags+xml"/>
  <Override PartName="/ppt/tags/tag874.xml" ContentType="application/vnd.openxmlformats-officedocument.presentationml.tags+xml"/>
  <Override PartName="/ppt/tags/tag875.xml" ContentType="application/vnd.openxmlformats-officedocument.presentationml.tags+xml"/>
  <Override PartName="/ppt/tags/tag876.xml" ContentType="application/vnd.openxmlformats-officedocument.presentationml.tags+xml"/>
  <Override PartName="/ppt/tags/tag877.xml" ContentType="application/vnd.openxmlformats-officedocument.presentationml.tags+xml"/>
  <Override PartName="/ppt/tags/tag878.xml" ContentType="application/vnd.openxmlformats-officedocument.presentationml.tags+xml"/>
  <Override PartName="/ppt/tags/tag879.xml" ContentType="application/vnd.openxmlformats-officedocument.presentationml.tags+xml"/>
  <Override PartName="/ppt/tags/tag88.xml" ContentType="application/vnd.openxmlformats-officedocument.presentationml.tags+xml"/>
  <Override PartName="/ppt/tags/tag880.xml" ContentType="application/vnd.openxmlformats-officedocument.presentationml.tags+xml"/>
  <Override PartName="/ppt/tags/tag881.xml" ContentType="application/vnd.openxmlformats-officedocument.presentationml.tags+xml"/>
  <Override PartName="/ppt/tags/tag882.xml" ContentType="application/vnd.openxmlformats-officedocument.presentationml.tags+xml"/>
  <Override PartName="/ppt/tags/tag883.xml" ContentType="application/vnd.openxmlformats-officedocument.presentationml.tags+xml"/>
  <Override PartName="/ppt/tags/tag884.xml" ContentType="application/vnd.openxmlformats-officedocument.presentationml.tags+xml"/>
  <Override PartName="/ppt/tags/tag885.xml" ContentType="application/vnd.openxmlformats-officedocument.presentationml.tags+xml"/>
  <Override PartName="/ppt/tags/tag886.xml" ContentType="application/vnd.openxmlformats-officedocument.presentationml.tags+xml"/>
  <Override PartName="/ppt/tags/tag887.xml" ContentType="application/vnd.openxmlformats-officedocument.presentationml.tags+xml"/>
  <Override PartName="/ppt/tags/tag888.xml" ContentType="application/vnd.openxmlformats-officedocument.presentationml.tags+xml"/>
  <Override PartName="/ppt/tags/tag889.xml" ContentType="application/vnd.openxmlformats-officedocument.presentationml.tags+xml"/>
  <Override PartName="/ppt/tags/tag89.xml" ContentType="application/vnd.openxmlformats-officedocument.presentationml.tags+xml"/>
  <Override PartName="/ppt/tags/tag890.xml" ContentType="application/vnd.openxmlformats-officedocument.presentationml.tags+xml"/>
  <Override PartName="/ppt/tags/tag891.xml" ContentType="application/vnd.openxmlformats-officedocument.presentationml.tags+xml"/>
  <Override PartName="/ppt/tags/tag892.xml" ContentType="application/vnd.openxmlformats-officedocument.presentationml.tags+xml"/>
  <Override PartName="/ppt/tags/tag893.xml" ContentType="application/vnd.openxmlformats-officedocument.presentationml.tags+xml"/>
  <Override PartName="/ppt/tags/tag894.xml" ContentType="application/vnd.openxmlformats-officedocument.presentationml.tags+xml"/>
  <Override PartName="/ppt/tags/tag895.xml" ContentType="application/vnd.openxmlformats-officedocument.presentationml.tags+xml"/>
  <Override PartName="/ppt/tags/tag896.xml" ContentType="application/vnd.openxmlformats-officedocument.presentationml.tags+xml"/>
  <Override PartName="/ppt/tags/tag897.xml" ContentType="application/vnd.openxmlformats-officedocument.presentationml.tags+xml"/>
  <Override PartName="/ppt/tags/tag898.xml" ContentType="application/vnd.openxmlformats-officedocument.presentationml.tags+xml"/>
  <Override PartName="/ppt/tags/tag89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00.xml" ContentType="application/vnd.openxmlformats-officedocument.presentationml.tags+xml"/>
  <Override PartName="/ppt/tags/tag901.xml" ContentType="application/vnd.openxmlformats-officedocument.presentationml.tags+xml"/>
  <Override PartName="/ppt/tags/tag902.xml" ContentType="application/vnd.openxmlformats-officedocument.presentationml.tags+xml"/>
  <Override PartName="/ppt/tags/tag903.xml" ContentType="application/vnd.openxmlformats-officedocument.presentationml.tags+xml"/>
  <Override PartName="/ppt/tags/tag904.xml" ContentType="application/vnd.openxmlformats-officedocument.presentationml.tags+xml"/>
  <Override PartName="/ppt/tags/tag905.xml" ContentType="application/vnd.openxmlformats-officedocument.presentationml.tags+xml"/>
  <Override PartName="/ppt/tags/tag906.xml" ContentType="application/vnd.openxmlformats-officedocument.presentationml.tags+xml"/>
  <Override PartName="/ppt/tags/tag907.xml" ContentType="application/vnd.openxmlformats-officedocument.presentationml.tags+xml"/>
  <Override PartName="/ppt/tags/tag908.xml" ContentType="application/vnd.openxmlformats-officedocument.presentationml.tags+xml"/>
  <Override PartName="/ppt/tags/tag909.xml" ContentType="application/vnd.openxmlformats-officedocument.presentationml.tags+xml"/>
  <Override PartName="/ppt/tags/tag91.xml" ContentType="application/vnd.openxmlformats-officedocument.presentationml.tags+xml"/>
  <Override PartName="/ppt/tags/tag910.xml" ContentType="application/vnd.openxmlformats-officedocument.presentationml.tags+xml"/>
  <Override PartName="/ppt/tags/tag911.xml" ContentType="application/vnd.openxmlformats-officedocument.presentationml.tags+xml"/>
  <Override PartName="/ppt/tags/tag912.xml" ContentType="application/vnd.openxmlformats-officedocument.presentationml.tags+xml"/>
  <Override PartName="/ppt/tags/tag913.xml" ContentType="application/vnd.openxmlformats-officedocument.presentationml.tags+xml"/>
  <Override PartName="/ppt/tags/tag914.xml" ContentType="application/vnd.openxmlformats-officedocument.presentationml.tags+xml"/>
  <Override PartName="/ppt/tags/tag915.xml" ContentType="application/vnd.openxmlformats-officedocument.presentationml.tags+xml"/>
  <Override PartName="/ppt/tags/tag916.xml" ContentType="application/vnd.openxmlformats-officedocument.presentationml.tags+xml"/>
  <Override PartName="/ppt/tags/tag917.xml" ContentType="application/vnd.openxmlformats-officedocument.presentationml.tags+xml"/>
  <Override PartName="/ppt/tags/tag918.xml" ContentType="application/vnd.openxmlformats-officedocument.presentationml.tags+xml"/>
  <Override PartName="/ppt/tags/tag919.xml" ContentType="application/vnd.openxmlformats-officedocument.presentationml.tags+xml"/>
  <Override PartName="/ppt/tags/tag92.xml" ContentType="application/vnd.openxmlformats-officedocument.presentationml.tags+xml"/>
  <Override PartName="/ppt/tags/tag920.xml" ContentType="application/vnd.openxmlformats-officedocument.presentationml.tags+xml"/>
  <Override PartName="/ppt/tags/tag921.xml" ContentType="application/vnd.openxmlformats-officedocument.presentationml.tags+xml"/>
  <Override PartName="/ppt/tags/tag922.xml" ContentType="application/vnd.openxmlformats-officedocument.presentationml.tags+xml"/>
  <Override PartName="/ppt/tags/tag923.xml" ContentType="application/vnd.openxmlformats-officedocument.presentationml.tags+xml"/>
  <Override PartName="/ppt/tags/tag924.xml" ContentType="application/vnd.openxmlformats-officedocument.presentationml.tags+xml"/>
  <Override PartName="/ppt/tags/tag925.xml" ContentType="application/vnd.openxmlformats-officedocument.presentationml.tags+xml"/>
  <Override PartName="/ppt/tags/tag926.xml" ContentType="application/vnd.openxmlformats-officedocument.presentationml.tags+xml"/>
  <Override PartName="/ppt/tags/tag927.xml" ContentType="application/vnd.openxmlformats-officedocument.presentationml.tags+xml"/>
  <Override PartName="/ppt/tags/tag928.xml" ContentType="application/vnd.openxmlformats-officedocument.presentationml.tags+xml"/>
  <Override PartName="/ppt/tags/tag929.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08875" r:id="rId1"/>
    <p:sldMasterId id="2147508912" r:id="rId2"/>
  </p:sldMasterIdLst>
  <p:notesMasterIdLst>
    <p:notesMasterId r:id="rId3"/>
  </p:notesMasterIdLst>
  <p:sldIdLst>
    <p:sldId id="11960" r:id="rId4"/>
    <p:sldId id="11965" r:id="rId5"/>
    <p:sldId id="11969" r:id="rId6"/>
    <p:sldId id="11972" r:id="rId7"/>
    <p:sldId id="11975" r:id="rId8"/>
    <p:sldId id="11978" r:id="rId9"/>
    <p:sldId id="11981" r:id="rId10"/>
    <p:sldId id="11984" r:id="rId11"/>
    <p:sldId id="11987" r:id="rId12"/>
    <p:sldId id="11990" r:id="rId13"/>
    <p:sldId id="11993" r:id="rId14"/>
    <p:sldId id="11996" r:id="rId15"/>
    <p:sldId id="11999" r:id="rId16"/>
    <p:sldId id="12002" r:id="rId17"/>
    <p:sldId id="12005" r:id="rId18"/>
    <p:sldId id="12008" r:id="rId19"/>
    <p:sldId id="12011" r:id="rId20"/>
    <p:sldId id="12014" r:id="rId21"/>
    <p:sldId id="12017" r:id="rId22"/>
    <p:sldId id="12020" r:id="rId23"/>
    <p:sldId id="12023" r:id="rId24"/>
    <p:sldId id="12026" r:id="rId25"/>
    <p:sldId id="12029" r:id="rId26"/>
    <p:sldId id="12032" r:id="rId2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tableStyles" Target="tableStyles.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9285" name="幻灯片图像占位符 1"/>
          <p:cNvSpPr>
            <a:spLocks noChangeAspect="1" noRot="1" noGrp="1"/>
          </p:cNvSpPr>
          <p:nvPr>
            <p:ph type="sldImg"/>
          </p:nvPr>
        </p:nvSpPr>
        <p:spPr/>
      </p:sp>
      <p:sp>
        <p:nvSpPr>
          <p:cNvPr id="1049287" name="备注占位符 2"/>
          <p:cNvSpPr>
            <a:spLocks noGrp="1"/>
          </p:cNvSpPr>
          <p:nvPr>
            <p:ph type="body" idx="1"/>
          </p:nvPr>
        </p:nvSpPr>
        <p:spPr/>
        <p:txBody>
          <a:bodyPr/>
          <a:p>
            <a:endParaRPr altLang="en-US" dirty="0" lang="zh-CN"/>
          </a:p>
        </p:txBody>
      </p:sp>
      <p:sp>
        <p:nvSpPr>
          <p:cNvPr id="1049289"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706" name="幻灯片图像占位符 1"/>
          <p:cNvSpPr>
            <a:spLocks noChangeAspect="1" noRot="1" noGrp="1"/>
          </p:cNvSpPr>
          <p:nvPr>
            <p:ph type="sldImg"/>
          </p:nvPr>
        </p:nvSpPr>
        <p:spPr/>
      </p:sp>
      <p:sp>
        <p:nvSpPr>
          <p:cNvPr id="1048708" name="备注占位符 2"/>
          <p:cNvSpPr>
            <a:spLocks noGrp="1"/>
          </p:cNvSpPr>
          <p:nvPr>
            <p:ph type="body" idx="1"/>
          </p:nvPr>
        </p:nvSpPr>
        <p:spPr/>
        <p:txBody>
          <a:bodyPr/>
          <a:p>
            <a:endParaRPr altLang="en-US" dirty="0" lang="zh-CN"/>
          </a:p>
        </p:txBody>
      </p:sp>
      <p:sp>
        <p:nvSpPr>
          <p:cNvPr id="104871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tags" Target="../tags/tag15.xml"/><Relationship Id="rId16" Type="http://schemas.openxmlformats.org/officeDocument/2006/relationships/tags" Target="../tags/tag16.xml"/><Relationship Id="rId17" Type="http://schemas.openxmlformats.org/officeDocument/2006/relationships/tags" Target="../tags/tag17.xml"/><Relationship Id="rId18" Type="http://schemas.openxmlformats.org/officeDocument/2006/relationships/tags" Target="../tags/tag18.xml"/><Relationship Id="rId19" Type="http://schemas.openxmlformats.org/officeDocument/2006/relationships/tags" Target="../tags/tag19.xml"/><Relationship Id="rId20" Type="http://schemas.openxmlformats.org/officeDocument/2006/relationships/tags" Target="../tags/tag20.xml"/><Relationship Id="rId21" Type="http://schemas.openxmlformats.org/officeDocument/2006/relationships/tags" Target="../tags/tag21.xml"/><Relationship Id="rId22" Type="http://schemas.openxmlformats.org/officeDocument/2006/relationships/tags" Target="../tags/tag22.xml"/><Relationship Id="rId23" Type="http://schemas.openxmlformats.org/officeDocument/2006/relationships/tags" Target="../tags/tag23.xml"/><Relationship Id="rId24" Type="http://schemas.openxmlformats.org/officeDocument/2006/relationships/tags" Target="../tags/tag24.xml"/><Relationship Id="rId25" Type="http://schemas.openxmlformats.org/officeDocument/2006/relationships/tags" Target="../tags/tag25.xml"/><Relationship Id="rId26" Type="http://schemas.openxmlformats.org/officeDocument/2006/relationships/tags" Target="../tags/tag26.xml"/><Relationship Id="rId27" Type="http://schemas.openxmlformats.org/officeDocument/2006/relationships/tags" Target="../tags/tag27.xml"/><Relationship Id="rId28" Type="http://schemas.openxmlformats.org/officeDocument/2006/relationships/tags" Target="../tags/tag28.xml"/><Relationship Id="rId29" Type="http://schemas.openxmlformats.org/officeDocument/2006/relationships/tags" Target="../tags/tag29.xml"/><Relationship Id="rId30" Type="http://schemas.openxmlformats.org/officeDocument/2006/relationships/tags" Target="../tags/tag30.xml"/><Relationship Id="rId31" Type="http://schemas.openxmlformats.org/officeDocument/2006/relationships/tags" Target="../tags/tag31.xml"/><Relationship Id="rId32" Type="http://schemas.openxmlformats.org/officeDocument/2006/relationships/tags" Target="../tags/tag32.xml"/><Relationship Id="rId33" Type="http://schemas.openxmlformats.org/officeDocument/2006/relationships/tags" Target="../tags/tag33.xml"/><Relationship Id="rId34" Type="http://schemas.openxmlformats.org/officeDocument/2006/relationships/tags" Target="../tags/tag34.xml"/><Relationship Id="rId35" Type="http://schemas.openxmlformats.org/officeDocument/2006/relationships/tags" Target="../tags/tag35.xml"/><Relationship Id="rId36" Type="http://schemas.openxmlformats.org/officeDocument/2006/relationships/tags" Target="../tags/tag36.xml"/><Relationship Id="rId37" Type="http://schemas.openxmlformats.org/officeDocument/2006/relationships/tags" Target="../tags/tag37.xml"/><Relationship Id="rId38" Type="http://schemas.openxmlformats.org/officeDocument/2006/relationships/tags" Target="../tags/tag38.xml"/><Relationship Id="rId39" Type="http://schemas.openxmlformats.org/officeDocument/2006/relationships/tags" Target="../tags/tag39.xml"/><Relationship Id="rId40" Type="http://schemas.openxmlformats.org/officeDocument/2006/relationships/tags" Target="../tags/tag40.xml"/><Relationship Id="rId41" Type="http://schemas.openxmlformats.org/officeDocument/2006/relationships/tags" Target="../tags/tag41.xml"/><Relationship Id="rId42" Type="http://schemas.openxmlformats.org/officeDocument/2006/relationships/tags" Target="../tags/tag42.xml"/><Relationship Id="rId43" Type="http://schemas.openxmlformats.org/officeDocument/2006/relationships/tags" Target="../tags/tag43.xml"/><Relationship Id="rId44" Type="http://schemas.openxmlformats.org/officeDocument/2006/relationships/tags" Target="../tags/tag44.xml"/><Relationship Id="rId45" Type="http://schemas.openxmlformats.org/officeDocument/2006/relationships/tags" Target="../tags/tag45.xml"/><Relationship Id="rId46" Type="http://schemas.openxmlformats.org/officeDocument/2006/relationships/tags" Target="../tags/tag46.xml"/><Relationship Id="rId47" Type="http://schemas.openxmlformats.org/officeDocument/2006/relationships/tags" Target="../tags/tag47.xml"/><Relationship Id="rId48" Type="http://schemas.openxmlformats.org/officeDocument/2006/relationships/tags" Target="../tags/tag48.xml"/><Relationship Id="rId49" Type="http://schemas.openxmlformats.org/officeDocument/2006/relationships/tags" Target="../tags/tag49.xml"/><Relationship Id="rId50" Type="http://schemas.openxmlformats.org/officeDocument/2006/relationships/tags" Target="../tags/tag50.xml"/><Relationship Id="rId51" Type="http://schemas.openxmlformats.org/officeDocument/2006/relationships/tags" Target="../tags/tag51.xml"/><Relationship Id="rId52" Type="http://schemas.openxmlformats.org/officeDocument/2006/relationships/tags" Target="../tags/tag52.xml"/><Relationship Id="rId53" Type="http://schemas.openxmlformats.org/officeDocument/2006/relationships/tags" Target="../tags/tag53.xml"/><Relationship Id="rId54" Type="http://schemas.openxmlformats.org/officeDocument/2006/relationships/tags" Target="../tags/tag54.xml"/><Relationship Id="rId55" Type="http://schemas.openxmlformats.org/officeDocument/2006/relationships/tags" Target="../tags/tag55.xml"/><Relationship Id="rId56" Type="http://schemas.openxmlformats.org/officeDocument/2006/relationships/tags" Target="../tags/tag56.xml"/><Relationship Id="rId57" Type="http://schemas.openxmlformats.org/officeDocument/2006/relationships/tags" Target="../tags/tag57.xml"/><Relationship Id="rId58" Type="http://schemas.openxmlformats.org/officeDocument/2006/relationships/tags" Target="../tags/tag58.xml"/><Relationship Id="rId59" Type="http://schemas.openxmlformats.org/officeDocument/2006/relationships/tags" Target="../tags/tag59.xml"/><Relationship Id="rId60" Type="http://schemas.openxmlformats.org/officeDocument/2006/relationships/tags" Target="../tags/tag60.xml"/><Relationship Id="rId61" Type="http://schemas.openxmlformats.org/officeDocument/2006/relationships/tags" Target="../tags/tag61.xml"/><Relationship Id="rId62" Type="http://schemas.openxmlformats.org/officeDocument/2006/relationships/tags" Target="../tags/tag62.xml"/><Relationship Id="rId63" Type="http://schemas.openxmlformats.org/officeDocument/2006/relationships/tags" Target="../tags/tag63.xml"/><Relationship Id="rId64" Type="http://schemas.openxmlformats.org/officeDocument/2006/relationships/tags" Target="../tags/tag64.xml"/><Relationship Id="rId65" Type="http://schemas.openxmlformats.org/officeDocument/2006/relationships/tags" Target="../tags/tag65.xml"/><Relationship Id="rId66" Type="http://schemas.openxmlformats.org/officeDocument/2006/relationships/tags" Target="../tags/tag66.xml"/><Relationship Id="rId67" Type="http://schemas.openxmlformats.org/officeDocument/2006/relationships/tags" Target="../tags/tag67.xml"/><Relationship Id="rId68" Type="http://schemas.openxmlformats.org/officeDocument/2006/relationships/tags" Target="../tags/tag68.xml"/><Relationship Id="rId69" Type="http://schemas.openxmlformats.org/officeDocument/2006/relationships/tags" Target="../tags/tag69.xml"/><Relationship Id="rId70" Type="http://schemas.openxmlformats.org/officeDocument/2006/relationships/tags" Target="../tags/tag70.xml"/><Relationship Id="rId71" Type="http://schemas.openxmlformats.org/officeDocument/2006/relationships/tags" Target="../tags/tag71.xml"/><Relationship Id="rId72" Type="http://schemas.openxmlformats.org/officeDocument/2006/relationships/tags" Target="../tags/tag72.xml"/><Relationship Id="rId73" Type="http://schemas.openxmlformats.org/officeDocument/2006/relationships/tags" Target="../tags/tag73.xml"/><Relationship Id="rId74" Type="http://schemas.openxmlformats.org/officeDocument/2006/relationships/tags" Target="../tags/tag74.xml"/><Relationship Id="rId75" Type="http://schemas.openxmlformats.org/officeDocument/2006/relationships/tags" Target="../tags/tag75.xml"/><Relationship Id="rId76" Type="http://schemas.openxmlformats.org/officeDocument/2006/relationships/tags" Target="../tags/tag76.xml"/><Relationship Id="rId77" Type="http://schemas.openxmlformats.org/officeDocument/2006/relationships/tags" Target="../tags/tag77.xml"/><Relationship Id="rId78" Type="http://schemas.openxmlformats.org/officeDocument/2006/relationships/tags" Target="../tags/tag78.xml"/><Relationship Id="rId79" Type="http://schemas.openxmlformats.org/officeDocument/2006/relationships/tags" Target="../tags/tag79.xml"/><Relationship Id="rId80" Type="http://schemas.openxmlformats.org/officeDocument/2006/relationships/tags" Target="../tags/tag80.xml"/><Relationship Id="rId81" Type="http://schemas.openxmlformats.org/officeDocument/2006/relationships/tags" Target="../tags/tag81.xml"/><Relationship Id="rId82" Type="http://schemas.openxmlformats.org/officeDocument/2006/relationships/tags" Target="../tags/tag82.xml"/><Relationship Id="rId83" Type="http://schemas.openxmlformats.org/officeDocument/2006/relationships/tags" Target="../tags/tag83.xml"/><Relationship Id="rId84" Type="http://schemas.openxmlformats.org/officeDocument/2006/relationships/tags" Target="../tags/tag84.xml"/><Relationship Id="rId85" Type="http://schemas.openxmlformats.org/officeDocument/2006/relationships/tags" Target="../tags/tag85.xml"/><Relationship Id="rId86" Type="http://schemas.openxmlformats.org/officeDocument/2006/relationships/image" Target="../media/image1.png"/><Relationship Id="rId87" Type="http://schemas.openxmlformats.org/officeDocument/2006/relationships/tags" Target="../tags/tag86.xml"/><Relationship Id="rId88" Type="http://schemas.openxmlformats.org/officeDocument/2006/relationships/tags" Target="../tags/tag87.xml"/><Relationship Id="rId89" Type="http://schemas.openxmlformats.org/officeDocument/2006/relationships/tags" Target="../tags/tag88.xml"/><Relationship Id="rId90" Type="http://schemas.openxmlformats.org/officeDocument/2006/relationships/tags" Target="../tags/tag89.xml"/><Relationship Id="rId91" Type="http://schemas.openxmlformats.org/officeDocument/2006/relationships/tags" Target="../tags/tag90.xml"/><Relationship Id="rId92" Type="http://schemas.openxmlformats.org/officeDocument/2006/relationships/tags" Target="../tags/tag91.xml"/><Relationship Id="rId9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tags" Target="../tags/tag93.xml"/><Relationship Id="rId3" Type="http://schemas.openxmlformats.org/officeDocument/2006/relationships/tags" Target="../tags/tag94.xml"/><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tags" Target="../tags/tag97.xml"/><Relationship Id="rId7" Type="http://schemas.openxmlformats.org/officeDocument/2006/relationships/tags" Target="../tags/tag98.xml"/><Relationship Id="rId8" Type="http://schemas.openxmlformats.org/officeDocument/2006/relationships/tags" Target="../tags/tag99.xml"/><Relationship Id="rId9" Type="http://schemas.openxmlformats.org/officeDocument/2006/relationships/tags" Target="../tags/tag100.xml"/><Relationship Id="rId10" Type="http://schemas.openxmlformats.org/officeDocument/2006/relationships/tags" Target="../tags/tag101.xml"/><Relationship Id="rId11" Type="http://schemas.openxmlformats.org/officeDocument/2006/relationships/tags" Target="../tags/tag102.xml"/><Relationship Id="rId12" Type="http://schemas.openxmlformats.org/officeDocument/2006/relationships/tags" Target="../tags/tag103.xml"/><Relationship Id="rId13" Type="http://schemas.openxmlformats.org/officeDocument/2006/relationships/tags" Target="../tags/tag104.xml"/><Relationship Id="rId14" Type="http://schemas.openxmlformats.org/officeDocument/2006/relationships/tags" Target="../tags/tag105.xml"/><Relationship Id="rId15" Type="http://schemas.openxmlformats.org/officeDocument/2006/relationships/tags" Target="../tags/tag106.xml"/><Relationship Id="rId16" Type="http://schemas.openxmlformats.org/officeDocument/2006/relationships/tags" Target="../tags/tag107.xml"/><Relationship Id="rId17" Type="http://schemas.openxmlformats.org/officeDocument/2006/relationships/tags" Target="../tags/tag108.xml"/><Relationship Id="rId18" Type="http://schemas.openxmlformats.org/officeDocument/2006/relationships/tags" Target="../tags/tag109.xml"/><Relationship Id="rId19" Type="http://schemas.openxmlformats.org/officeDocument/2006/relationships/tags" Target="../tags/tag110.xml"/><Relationship Id="rId20" Type="http://schemas.openxmlformats.org/officeDocument/2006/relationships/tags" Target="../tags/tag111.xml"/><Relationship Id="rId21" Type="http://schemas.openxmlformats.org/officeDocument/2006/relationships/tags" Target="../tags/tag112.xml"/><Relationship Id="rId22" Type="http://schemas.openxmlformats.org/officeDocument/2006/relationships/tags" Target="../tags/tag113.xml"/><Relationship Id="rId23" Type="http://schemas.openxmlformats.org/officeDocument/2006/relationships/tags" Target="../tags/tag114.xml"/><Relationship Id="rId24" Type="http://schemas.openxmlformats.org/officeDocument/2006/relationships/tags" Target="../tags/tag115.xml"/><Relationship Id="rId25" Type="http://schemas.openxmlformats.org/officeDocument/2006/relationships/tags" Target="../tags/tag116.xml"/><Relationship Id="rId26" Type="http://schemas.openxmlformats.org/officeDocument/2006/relationships/tags" Target="../tags/tag117.xml"/><Relationship Id="rId27" Type="http://schemas.openxmlformats.org/officeDocument/2006/relationships/tags" Target="../tags/tag118.xml"/><Relationship Id="rId28" Type="http://schemas.openxmlformats.org/officeDocument/2006/relationships/tags" Target="../tags/tag119.xml"/><Relationship Id="rId29" Type="http://schemas.openxmlformats.org/officeDocument/2006/relationships/tags" Target="../tags/tag120.xml"/><Relationship Id="rId30" Type="http://schemas.openxmlformats.org/officeDocument/2006/relationships/tags" Target="../tags/tag121.xml"/><Relationship Id="rId31" Type="http://schemas.openxmlformats.org/officeDocument/2006/relationships/tags" Target="../tags/tag122.xml"/><Relationship Id="rId32" Type="http://schemas.openxmlformats.org/officeDocument/2006/relationships/tags" Target="../tags/tag123.xml"/><Relationship Id="rId33" Type="http://schemas.openxmlformats.org/officeDocument/2006/relationships/tags" Target="../tags/tag124.xml"/><Relationship Id="rId34" Type="http://schemas.openxmlformats.org/officeDocument/2006/relationships/tags" Target="../tags/tag125.xml"/><Relationship Id="rId35" Type="http://schemas.openxmlformats.org/officeDocument/2006/relationships/tags" Target="../tags/tag126.xml"/><Relationship Id="rId36" Type="http://schemas.openxmlformats.org/officeDocument/2006/relationships/tags" Target="../tags/tag127.xml"/><Relationship Id="rId37" Type="http://schemas.openxmlformats.org/officeDocument/2006/relationships/tags" Target="../tags/tag128.xml"/><Relationship Id="rId38" Type="http://schemas.openxmlformats.org/officeDocument/2006/relationships/tags" Target="../tags/tag129.xml"/><Relationship Id="rId39" Type="http://schemas.openxmlformats.org/officeDocument/2006/relationships/tags" Target="../tags/tag130.xml"/><Relationship Id="rId40" Type="http://schemas.openxmlformats.org/officeDocument/2006/relationships/tags" Target="../tags/tag131.xml"/><Relationship Id="rId41" Type="http://schemas.openxmlformats.org/officeDocument/2006/relationships/tags" Target="../tags/tag132.xml"/><Relationship Id="rId42" Type="http://schemas.openxmlformats.org/officeDocument/2006/relationships/tags" Target="../tags/tag133.xml"/><Relationship Id="rId43" Type="http://schemas.openxmlformats.org/officeDocument/2006/relationships/tags" Target="../tags/tag134.xml"/><Relationship Id="rId44" Type="http://schemas.openxmlformats.org/officeDocument/2006/relationships/tags" Target="../tags/tag135.xml"/><Relationship Id="rId45" Type="http://schemas.openxmlformats.org/officeDocument/2006/relationships/tags" Target="../tags/tag136.xml"/><Relationship Id="rId46" Type="http://schemas.openxmlformats.org/officeDocument/2006/relationships/tags" Target="../tags/tag137.xml"/><Relationship Id="rId47" Type="http://schemas.openxmlformats.org/officeDocument/2006/relationships/tags" Target="../tags/tag138.xml"/><Relationship Id="rId4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image" Target="../media/image1.png"/><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tags" Target="../tags/tag156.xml"/><Relationship Id="rId20" Type="http://schemas.openxmlformats.org/officeDocument/2006/relationships/tags" Target="../tags/tag157.xml"/><Relationship Id="rId21" Type="http://schemas.openxmlformats.org/officeDocument/2006/relationships/tags" Target="../tags/tag158.xml"/><Relationship Id="rId22" Type="http://schemas.openxmlformats.org/officeDocument/2006/relationships/tags" Target="../tags/tag159.xml"/><Relationship Id="rId23" Type="http://schemas.openxmlformats.org/officeDocument/2006/relationships/tags" Target="../tags/tag160.xml"/><Relationship Id="rId24" Type="http://schemas.openxmlformats.org/officeDocument/2006/relationships/tags" Target="../tags/tag161.xml"/><Relationship Id="rId25" Type="http://schemas.openxmlformats.org/officeDocument/2006/relationships/tags" Target="../tags/tag162.xml"/><Relationship Id="rId26" Type="http://schemas.openxmlformats.org/officeDocument/2006/relationships/tags" Target="../tags/tag163.xml"/><Relationship Id="rId27" Type="http://schemas.openxmlformats.org/officeDocument/2006/relationships/tags" Target="../tags/tag164.xml"/><Relationship Id="rId28" Type="http://schemas.openxmlformats.org/officeDocument/2006/relationships/tags" Target="../tags/tag165.xml"/><Relationship Id="rId29" Type="http://schemas.openxmlformats.org/officeDocument/2006/relationships/tags" Target="../tags/tag166.xml"/><Relationship Id="rId30" Type="http://schemas.openxmlformats.org/officeDocument/2006/relationships/tags" Target="../tags/tag167.xml"/><Relationship Id="rId31" Type="http://schemas.openxmlformats.org/officeDocument/2006/relationships/tags" Target="../tags/tag168.xml"/><Relationship Id="rId32" Type="http://schemas.openxmlformats.org/officeDocument/2006/relationships/tags" Target="../tags/tag169.xml"/><Relationship Id="rId33" Type="http://schemas.openxmlformats.org/officeDocument/2006/relationships/tags" Target="../tags/tag170.xml"/><Relationship Id="rId34" Type="http://schemas.openxmlformats.org/officeDocument/2006/relationships/tags" Target="../tags/tag171.xml"/><Relationship Id="rId35" Type="http://schemas.openxmlformats.org/officeDocument/2006/relationships/tags" Target="../tags/tag172.xml"/><Relationship Id="rId36" Type="http://schemas.openxmlformats.org/officeDocument/2006/relationships/tags" Target="../tags/tag173.xml"/><Relationship Id="rId37" Type="http://schemas.openxmlformats.org/officeDocument/2006/relationships/tags" Target="../tags/tag174.xml"/><Relationship Id="rId38" Type="http://schemas.openxmlformats.org/officeDocument/2006/relationships/tags" Target="../tags/tag175.xml"/><Relationship Id="rId39" Type="http://schemas.openxmlformats.org/officeDocument/2006/relationships/tags" Target="../tags/tag176.xml"/><Relationship Id="rId40" Type="http://schemas.openxmlformats.org/officeDocument/2006/relationships/tags" Target="../tags/tag177.xml"/><Relationship Id="rId41" Type="http://schemas.openxmlformats.org/officeDocument/2006/relationships/tags" Target="../tags/tag178.xml"/><Relationship Id="rId42" Type="http://schemas.openxmlformats.org/officeDocument/2006/relationships/tags" Target="../tags/tag179.xml"/><Relationship Id="rId43" Type="http://schemas.openxmlformats.org/officeDocument/2006/relationships/tags" Target="../tags/tag180.xml"/><Relationship Id="rId44" Type="http://schemas.openxmlformats.org/officeDocument/2006/relationships/tags" Target="../tags/tag181.xml"/><Relationship Id="rId45" Type="http://schemas.openxmlformats.org/officeDocument/2006/relationships/tags" Target="../tags/tag182.xml"/><Relationship Id="rId46" Type="http://schemas.openxmlformats.org/officeDocument/2006/relationships/tags" Target="../tags/tag183.xml"/><Relationship Id="rId47" Type="http://schemas.openxmlformats.org/officeDocument/2006/relationships/tags" Target="../tags/tag184.xml"/><Relationship Id="rId48" Type="http://schemas.openxmlformats.org/officeDocument/2006/relationships/tags" Target="../tags/tag185.xml"/><Relationship Id="rId4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image" Target="../media/image1.png"/><Relationship Id="rId6" Type="http://schemas.openxmlformats.org/officeDocument/2006/relationships/tags" Target="../tags/tag190.xml"/><Relationship Id="rId7" Type="http://schemas.openxmlformats.org/officeDocument/2006/relationships/tags" Target="../tags/tag191.xml"/><Relationship Id="rId8" Type="http://schemas.openxmlformats.org/officeDocument/2006/relationships/tags" Target="../tags/tag192.xml"/><Relationship Id="rId9" Type="http://schemas.openxmlformats.org/officeDocument/2006/relationships/tags" Target="../tags/tag193.xml"/><Relationship Id="rId10" Type="http://schemas.openxmlformats.org/officeDocument/2006/relationships/tags" Target="../tags/tag194.xml"/><Relationship Id="rId11" Type="http://schemas.openxmlformats.org/officeDocument/2006/relationships/tags" Target="../tags/tag195.xml"/><Relationship Id="rId12" Type="http://schemas.openxmlformats.org/officeDocument/2006/relationships/tags" Target="../tags/tag196.xml"/><Relationship Id="rId13" Type="http://schemas.openxmlformats.org/officeDocument/2006/relationships/tags" Target="../tags/tag197.xml"/><Relationship Id="rId14" Type="http://schemas.openxmlformats.org/officeDocument/2006/relationships/tags" Target="../tags/tag198.xml"/><Relationship Id="rId15" Type="http://schemas.openxmlformats.org/officeDocument/2006/relationships/tags" Target="../tags/tag199.xml"/><Relationship Id="rId16" Type="http://schemas.openxmlformats.org/officeDocument/2006/relationships/tags" Target="../tags/tag200.xml"/><Relationship Id="rId17" Type="http://schemas.openxmlformats.org/officeDocument/2006/relationships/tags" Target="../tags/tag201.xml"/><Relationship Id="rId18" Type="http://schemas.openxmlformats.org/officeDocument/2006/relationships/tags" Target="../tags/tag202.xml"/><Relationship Id="rId19" Type="http://schemas.openxmlformats.org/officeDocument/2006/relationships/tags" Target="../tags/tag203.xml"/><Relationship Id="rId20" Type="http://schemas.openxmlformats.org/officeDocument/2006/relationships/tags" Target="../tags/tag204.xml"/><Relationship Id="rId21" Type="http://schemas.openxmlformats.org/officeDocument/2006/relationships/tags" Target="../tags/tag205.xml"/><Relationship Id="rId22" Type="http://schemas.openxmlformats.org/officeDocument/2006/relationships/tags" Target="../tags/tag206.xml"/><Relationship Id="rId23" Type="http://schemas.openxmlformats.org/officeDocument/2006/relationships/tags" Target="../tags/tag207.xml"/><Relationship Id="rId24" Type="http://schemas.openxmlformats.org/officeDocument/2006/relationships/tags" Target="../tags/tag208.xml"/><Relationship Id="rId25" Type="http://schemas.openxmlformats.org/officeDocument/2006/relationships/tags" Target="../tags/tag209.xml"/><Relationship Id="rId26" Type="http://schemas.openxmlformats.org/officeDocument/2006/relationships/tags" Target="../tags/tag210.xml"/><Relationship Id="rId27" Type="http://schemas.openxmlformats.org/officeDocument/2006/relationships/tags" Target="../tags/tag211.xml"/><Relationship Id="rId28" Type="http://schemas.openxmlformats.org/officeDocument/2006/relationships/tags" Target="../tags/tag212.xml"/><Relationship Id="rId29" Type="http://schemas.openxmlformats.org/officeDocument/2006/relationships/tags" Target="../tags/tag213.xml"/><Relationship Id="rId30" Type="http://schemas.openxmlformats.org/officeDocument/2006/relationships/tags" Target="../tags/tag214.xml"/><Relationship Id="rId31" Type="http://schemas.openxmlformats.org/officeDocument/2006/relationships/tags" Target="../tags/tag215.xml"/><Relationship Id="rId32" Type="http://schemas.openxmlformats.org/officeDocument/2006/relationships/tags" Target="../tags/tag216.xml"/><Relationship Id="rId33" Type="http://schemas.openxmlformats.org/officeDocument/2006/relationships/tags" Target="../tags/tag217.xml"/><Relationship Id="rId34" Type="http://schemas.openxmlformats.org/officeDocument/2006/relationships/tags" Target="../tags/tag218.xml"/><Relationship Id="rId35" Type="http://schemas.openxmlformats.org/officeDocument/2006/relationships/tags" Target="../tags/tag219.xml"/><Relationship Id="rId36" Type="http://schemas.openxmlformats.org/officeDocument/2006/relationships/tags" Target="../tags/tag220.xml"/><Relationship Id="rId37" Type="http://schemas.openxmlformats.org/officeDocument/2006/relationships/tags" Target="../tags/tag221.xml"/><Relationship Id="rId38" Type="http://schemas.openxmlformats.org/officeDocument/2006/relationships/tags" Target="../tags/tag222.xml"/><Relationship Id="rId39" Type="http://schemas.openxmlformats.org/officeDocument/2006/relationships/tags" Target="../tags/tag223.xml"/><Relationship Id="rId40" Type="http://schemas.openxmlformats.org/officeDocument/2006/relationships/tags" Target="../tags/tag224.xml"/><Relationship Id="rId41" Type="http://schemas.openxmlformats.org/officeDocument/2006/relationships/tags" Target="../tags/tag225.xml"/><Relationship Id="rId42" Type="http://schemas.openxmlformats.org/officeDocument/2006/relationships/tags" Target="../tags/tag226.xml"/><Relationship Id="rId43" Type="http://schemas.openxmlformats.org/officeDocument/2006/relationships/tags" Target="../tags/tag227.xml"/><Relationship Id="rId44" Type="http://schemas.openxmlformats.org/officeDocument/2006/relationships/tags" Target="../tags/tag228.xml"/><Relationship Id="rId45" Type="http://schemas.openxmlformats.org/officeDocument/2006/relationships/tags" Target="../tags/tag229.xml"/><Relationship Id="rId46" Type="http://schemas.openxmlformats.org/officeDocument/2006/relationships/tags" Target="../tags/tag230.xml"/><Relationship Id="rId47" Type="http://schemas.openxmlformats.org/officeDocument/2006/relationships/tags" Target="../tags/tag231.xml"/><Relationship Id="rId48" Type="http://schemas.openxmlformats.org/officeDocument/2006/relationships/tags" Target="../tags/tag232.xml"/><Relationship Id="rId49" Type="http://schemas.openxmlformats.org/officeDocument/2006/relationships/tags" Target="../tags/tag233.xml"/><Relationship Id="rId50" Type="http://schemas.openxmlformats.org/officeDocument/2006/relationships/tags" Target="../tags/tag234.xml"/><Relationship Id="rId51" Type="http://schemas.openxmlformats.org/officeDocument/2006/relationships/tags" Target="../tags/tag235.xml"/><Relationship Id="rId52" Type="http://schemas.openxmlformats.org/officeDocument/2006/relationships/tags" Target="../tags/tag236.xml"/><Relationship Id="rId53" Type="http://schemas.openxmlformats.org/officeDocument/2006/relationships/tags" Target="../tags/tag237.xml"/><Relationship Id="rId54" Type="http://schemas.openxmlformats.org/officeDocument/2006/relationships/tags" Target="../tags/tag238.xml"/><Relationship Id="rId55" Type="http://schemas.openxmlformats.org/officeDocument/2006/relationships/tags" Target="../tags/tag239.xml"/><Relationship Id="rId56" Type="http://schemas.openxmlformats.org/officeDocument/2006/relationships/tags" Target="../tags/tag240.xml"/><Relationship Id="rId57" Type="http://schemas.openxmlformats.org/officeDocument/2006/relationships/tags" Target="../tags/tag241.xml"/><Relationship Id="rId58" Type="http://schemas.openxmlformats.org/officeDocument/2006/relationships/tags" Target="../tags/tag242.xml"/><Relationship Id="rId59" Type="http://schemas.openxmlformats.org/officeDocument/2006/relationships/tags" Target="../tags/tag243.xml"/><Relationship Id="rId60" Type="http://schemas.openxmlformats.org/officeDocument/2006/relationships/tags" Target="../tags/tag244.xml"/><Relationship Id="rId61" Type="http://schemas.openxmlformats.org/officeDocument/2006/relationships/tags" Target="../tags/tag245.xml"/><Relationship Id="rId62" Type="http://schemas.openxmlformats.org/officeDocument/2006/relationships/tags" Target="../tags/tag246.xml"/><Relationship Id="rId63" Type="http://schemas.openxmlformats.org/officeDocument/2006/relationships/tags" Target="../tags/tag247.xml"/><Relationship Id="rId64" Type="http://schemas.openxmlformats.org/officeDocument/2006/relationships/tags" Target="../tags/tag248.xml"/><Relationship Id="rId65" Type="http://schemas.openxmlformats.org/officeDocument/2006/relationships/tags" Target="../tags/tag249.xml"/><Relationship Id="rId66" Type="http://schemas.openxmlformats.org/officeDocument/2006/relationships/tags" Target="../tags/tag250.xml"/><Relationship Id="rId67" Type="http://schemas.openxmlformats.org/officeDocument/2006/relationships/tags" Target="../tags/tag251.xml"/><Relationship Id="rId68" Type="http://schemas.openxmlformats.org/officeDocument/2006/relationships/tags" Target="../tags/tag252.xml"/><Relationship Id="rId69" Type="http://schemas.openxmlformats.org/officeDocument/2006/relationships/tags" Target="../tags/tag253.xml"/><Relationship Id="rId70" Type="http://schemas.openxmlformats.org/officeDocument/2006/relationships/tags" Target="../tags/tag254.xml"/><Relationship Id="rId71" Type="http://schemas.openxmlformats.org/officeDocument/2006/relationships/tags" Target="../tags/tag255.xml"/><Relationship Id="rId72" Type="http://schemas.openxmlformats.org/officeDocument/2006/relationships/tags" Target="../tags/tag256.xml"/><Relationship Id="rId73" Type="http://schemas.openxmlformats.org/officeDocument/2006/relationships/tags" Target="../tags/tag257.xml"/><Relationship Id="rId74" Type="http://schemas.openxmlformats.org/officeDocument/2006/relationships/tags" Target="../tags/tag258.xml"/><Relationship Id="rId75" Type="http://schemas.openxmlformats.org/officeDocument/2006/relationships/tags" Target="../tags/tag259.xml"/><Relationship Id="rId76" Type="http://schemas.openxmlformats.org/officeDocument/2006/relationships/tags" Target="../tags/tag260.xml"/><Relationship Id="rId77" Type="http://schemas.openxmlformats.org/officeDocument/2006/relationships/tags" Target="../tags/tag261.xml"/><Relationship Id="rId78" Type="http://schemas.openxmlformats.org/officeDocument/2006/relationships/tags" Target="../tags/tag262.xml"/><Relationship Id="rId79" Type="http://schemas.openxmlformats.org/officeDocument/2006/relationships/tags" Target="../tags/tag263.xml"/><Relationship Id="rId80" Type="http://schemas.openxmlformats.org/officeDocument/2006/relationships/tags" Target="../tags/tag264.xml"/><Relationship Id="rId81" Type="http://schemas.openxmlformats.org/officeDocument/2006/relationships/tags" Target="../tags/tag265.xml"/><Relationship Id="rId82" Type="http://schemas.openxmlformats.org/officeDocument/2006/relationships/tags" Target="../tags/tag266.xml"/><Relationship Id="rId83" Type="http://schemas.openxmlformats.org/officeDocument/2006/relationships/tags" Target="../tags/tag267.xml"/><Relationship Id="rId84" Type="http://schemas.openxmlformats.org/officeDocument/2006/relationships/tags" Target="../tags/tag268.xml"/><Relationship Id="rId85" Type="http://schemas.openxmlformats.org/officeDocument/2006/relationships/tags" Target="../tags/tag269.xml"/><Relationship Id="rId86" Type="http://schemas.openxmlformats.org/officeDocument/2006/relationships/tags" Target="../tags/tag270.xml"/><Relationship Id="rId87" Type="http://schemas.openxmlformats.org/officeDocument/2006/relationships/tags" Target="../tags/tag271.xml"/><Relationship Id="rId88" Type="http://schemas.openxmlformats.org/officeDocument/2006/relationships/tags" Target="../tags/tag272.xml"/><Relationship Id="rId89" Type="http://schemas.openxmlformats.org/officeDocument/2006/relationships/tags" Target="../tags/tag273.xml"/><Relationship Id="rId90" Type="http://schemas.openxmlformats.org/officeDocument/2006/relationships/tags" Target="../tags/tag274.xml"/><Relationship Id="rId91" Type="http://schemas.openxmlformats.org/officeDocument/2006/relationships/tags" Target="../tags/tag275.xml"/><Relationship Id="rId92" Type="http://schemas.openxmlformats.org/officeDocument/2006/relationships/tags" Target="../tags/tag276.xml"/><Relationship Id="rId9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tags" Target="../tags/tag281.xml"/><Relationship Id="rId6" Type="http://schemas.openxmlformats.org/officeDocument/2006/relationships/tags" Target="../tags/tag282.xml"/><Relationship Id="rId7" Type="http://schemas.openxmlformats.org/officeDocument/2006/relationships/tags" Target="../tags/tag283.xml"/><Relationship Id="rId8" Type="http://schemas.openxmlformats.org/officeDocument/2006/relationships/tags" Target="../tags/tag284.xml"/><Relationship Id="rId9" Type="http://schemas.openxmlformats.org/officeDocument/2006/relationships/tags" Target="../tags/tag285.xml"/><Relationship Id="rId10" Type="http://schemas.openxmlformats.org/officeDocument/2006/relationships/tags" Target="../tags/tag286.xml"/><Relationship Id="rId11" Type="http://schemas.openxmlformats.org/officeDocument/2006/relationships/tags" Target="../tags/tag287.xml"/><Relationship Id="rId12" Type="http://schemas.openxmlformats.org/officeDocument/2006/relationships/tags" Target="../tags/tag288.xml"/><Relationship Id="rId13" Type="http://schemas.openxmlformats.org/officeDocument/2006/relationships/tags" Target="../tags/tag289.xml"/><Relationship Id="rId14" Type="http://schemas.openxmlformats.org/officeDocument/2006/relationships/tags" Target="../tags/tag290.xml"/><Relationship Id="rId15" Type="http://schemas.openxmlformats.org/officeDocument/2006/relationships/tags" Target="../tags/tag291.xml"/><Relationship Id="rId16" Type="http://schemas.openxmlformats.org/officeDocument/2006/relationships/tags" Target="../tags/tag292.xml"/><Relationship Id="rId17" Type="http://schemas.openxmlformats.org/officeDocument/2006/relationships/tags" Target="../tags/tag293.xml"/><Relationship Id="rId18" Type="http://schemas.openxmlformats.org/officeDocument/2006/relationships/tags" Target="../tags/tag294.xml"/><Relationship Id="rId19" Type="http://schemas.openxmlformats.org/officeDocument/2006/relationships/tags" Target="../tags/tag295.xml"/><Relationship Id="rId20" Type="http://schemas.openxmlformats.org/officeDocument/2006/relationships/tags" Target="../tags/tag296.xml"/><Relationship Id="rId21" Type="http://schemas.openxmlformats.org/officeDocument/2006/relationships/tags" Target="../tags/tag297.xml"/><Relationship Id="rId22" Type="http://schemas.openxmlformats.org/officeDocument/2006/relationships/tags" Target="../tags/tag298.xml"/><Relationship Id="rId23" Type="http://schemas.openxmlformats.org/officeDocument/2006/relationships/tags" Target="../tags/tag299.xml"/><Relationship Id="rId24" Type="http://schemas.openxmlformats.org/officeDocument/2006/relationships/tags" Target="../tags/tag300.xml"/><Relationship Id="rId25" Type="http://schemas.openxmlformats.org/officeDocument/2006/relationships/tags" Target="../tags/tag301.xml"/><Relationship Id="rId26" Type="http://schemas.openxmlformats.org/officeDocument/2006/relationships/tags" Target="../tags/tag302.xml"/><Relationship Id="rId27" Type="http://schemas.openxmlformats.org/officeDocument/2006/relationships/tags" Target="../tags/tag303.xml"/><Relationship Id="rId28" Type="http://schemas.openxmlformats.org/officeDocument/2006/relationships/tags" Target="../tags/tag304.xml"/><Relationship Id="rId29" Type="http://schemas.openxmlformats.org/officeDocument/2006/relationships/tags" Target="../tags/tag305.xml"/><Relationship Id="rId30" Type="http://schemas.openxmlformats.org/officeDocument/2006/relationships/tags" Target="../tags/tag306.xml"/><Relationship Id="rId31" Type="http://schemas.openxmlformats.org/officeDocument/2006/relationships/tags" Target="../tags/tag307.xml"/><Relationship Id="rId32" Type="http://schemas.openxmlformats.org/officeDocument/2006/relationships/tags" Target="../tags/tag308.xml"/><Relationship Id="rId33" Type="http://schemas.openxmlformats.org/officeDocument/2006/relationships/tags" Target="../tags/tag309.xml"/><Relationship Id="rId34" Type="http://schemas.openxmlformats.org/officeDocument/2006/relationships/tags" Target="../tags/tag310.xml"/><Relationship Id="rId35" Type="http://schemas.openxmlformats.org/officeDocument/2006/relationships/tags" Target="../tags/tag311.xml"/><Relationship Id="rId36" Type="http://schemas.openxmlformats.org/officeDocument/2006/relationships/tags" Target="../tags/tag312.xml"/><Relationship Id="rId37" Type="http://schemas.openxmlformats.org/officeDocument/2006/relationships/tags" Target="../tags/tag313.xml"/><Relationship Id="rId38" Type="http://schemas.openxmlformats.org/officeDocument/2006/relationships/tags" Target="../tags/tag314.xml"/><Relationship Id="rId39" Type="http://schemas.openxmlformats.org/officeDocument/2006/relationships/tags" Target="../tags/tag315.xml"/><Relationship Id="rId40" Type="http://schemas.openxmlformats.org/officeDocument/2006/relationships/tags" Target="../tags/tag316.xml"/><Relationship Id="rId41" Type="http://schemas.openxmlformats.org/officeDocument/2006/relationships/tags" Target="../tags/tag317.xml"/><Relationship Id="rId42" Type="http://schemas.openxmlformats.org/officeDocument/2006/relationships/tags" Target="../tags/tag318.xml"/><Relationship Id="rId43" Type="http://schemas.openxmlformats.org/officeDocument/2006/relationships/tags" Target="../tags/tag319.xml"/><Relationship Id="rId44" Type="http://schemas.openxmlformats.org/officeDocument/2006/relationships/tags" Target="../tags/tag320.xml"/><Relationship Id="rId45" Type="http://schemas.openxmlformats.org/officeDocument/2006/relationships/tags" Target="../tags/tag321.xml"/><Relationship Id="rId46" Type="http://schemas.openxmlformats.org/officeDocument/2006/relationships/tags" Target="../tags/tag322.xml"/><Relationship Id="rId47" Type="http://schemas.openxmlformats.org/officeDocument/2006/relationships/tags" Target="../tags/tag323.xml"/><Relationship Id="rId48" Type="http://schemas.openxmlformats.org/officeDocument/2006/relationships/tags" Target="../tags/tag324.xml"/><Relationship Id="rId4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tags" Target="../tags/tag337.xml"/><Relationship Id="rId14" Type="http://schemas.openxmlformats.org/officeDocument/2006/relationships/tags" Target="../tags/tag338.xml"/><Relationship Id="rId15" Type="http://schemas.openxmlformats.org/officeDocument/2006/relationships/tags" Target="../tags/tag339.xml"/><Relationship Id="rId16" Type="http://schemas.openxmlformats.org/officeDocument/2006/relationships/tags" Target="../tags/tag340.xml"/><Relationship Id="rId17" Type="http://schemas.openxmlformats.org/officeDocument/2006/relationships/tags" Target="../tags/tag341.xml"/><Relationship Id="rId18" Type="http://schemas.openxmlformats.org/officeDocument/2006/relationships/tags" Target="../tags/tag342.xml"/><Relationship Id="rId19" Type="http://schemas.openxmlformats.org/officeDocument/2006/relationships/tags" Target="../tags/tag343.xml"/><Relationship Id="rId20" Type="http://schemas.openxmlformats.org/officeDocument/2006/relationships/tags" Target="../tags/tag344.xml"/><Relationship Id="rId21" Type="http://schemas.openxmlformats.org/officeDocument/2006/relationships/tags" Target="../tags/tag345.xml"/><Relationship Id="rId22" Type="http://schemas.openxmlformats.org/officeDocument/2006/relationships/tags" Target="../tags/tag346.xml"/><Relationship Id="rId23" Type="http://schemas.openxmlformats.org/officeDocument/2006/relationships/tags" Target="../tags/tag347.xml"/><Relationship Id="rId24" Type="http://schemas.openxmlformats.org/officeDocument/2006/relationships/tags" Target="../tags/tag348.xml"/><Relationship Id="rId25" Type="http://schemas.openxmlformats.org/officeDocument/2006/relationships/tags" Target="../tags/tag349.xml"/><Relationship Id="rId26" Type="http://schemas.openxmlformats.org/officeDocument/2006/relationships/tags" Target="../tags/tag350.xml"/><Relationship Id="rId27" Type="http://schemas.openxmlformats.org/officeDocument/2006/relationships/tags" Target="../tags/tag351.xml"/><Relationship Id="rId28" Type="http://schemas.openxmlformats.org/officeDocument/2006/relationships/tags" Target="../tags/tag352.xml"/><Relationship Id="rId29" Type="http://schemas.openxmlformats.org/officeDocument/2006/relationships/tags" Target="../tags/tag353.xml"/><Relationship Id="rId30" Type="http://schemas.openxmlformats.org/officeDocument/2006/relationships/tags" Target="../tags/tag354.xml"/><Relationship Id="rId31" Type="http://schemas.openxmlformats.org/officeDocument/2006/relationships/tags" Target="../tags/tag355.xml"/><Relationship Id="rId32" Type="http://schemas.openxmlformats.org/officeDocument/2006/relationships/tags" Target="../tags/tag356.xml"/><Relationship Id="rId33" Type="http://schemas.openxmlformats.org/officeDocument/2006/relationships/tags" Target="../tags/tag357.xml"/><Relationship Id="rId34" Type="http://schemas.openxmlformats.org/officeDocument/2006/relationships/tags" Target="../tags/tag358.xml"/><Relationship Id="rId35" Type="http://schemas.openxmlformats.org/officeDocument/2006/relationships/tags" Target="../tags/tag359.xml"/><Relationship Id="rId36" Type="http://schemas.openxmlformats.org/officeDocument/2006/relationships/tags" Target="../tags/tag360.xml"/><Relationship Id="rId37" Type="http://schemas.openxmlformats.org/officeDocument/2006/relationships/tags" Target="../tags/tag361.xml"/><Relationship Id="rId38" Type="http://schemas.openxmlformats.org/officeDocument/2006/relationships/tags" Target="../tags/tag362.xml"/><Relationship Id="rId39" Type="http://schemas.openxmlformats.org/officeDocument/2006/relationships/tags" Target="../tags/tag363.xml"/><Relationship Id="rId40" Type="http://schemas.openxmlformats.org/officeDocument/2006/relationships/tags" Target="../tags/tag364.xml"/><Relationship Id="rId41" Type="http://schemas.openxmlformats.org/officeDocument/2006/relationships/tags" Target="../tags/tag365.xml"/><Relationship Id="rId42" Type="http://schemas.openxmlformats.org/officeDocument/2006/relationships/tags" Target="../tags/tag366.xml"/><Relationship Id="rId43" Type="http://schemas.openxmlformats.org/officeDocument/2006/relationships/tags" Target="../tags/tag367.xml"/><Relationship Id="rId44" Type="http://schemas.openxmlformats.org/officeDocument/2006/relationships/tags" Target="../tags/tag368.xml"/><Relationship Id="rId45" Type="http://schemas.openxmlformats.org/officeDocument/2006/relationships/tags" Target="../tags/tag369.xml"/><Relationship Id="rId46" Type="http://schemas.openxmlformats.org/officeDocument/2006/relationships/tags" Target="../tags/tag370.xml"/><Relationship Id="rId47" Type="http://schemas.openxmlformats.org/officeDocument/2006/relationships/tags" Target="../tags/tag371.xml"/><Relationship Id="rId48" Type="http://schemas.openxmlformats.org/officeDocument/2006/relationships/tags" Target="../tags/tag372.xml"/><Relationship Id="rId49" Type="http://schemas.openxmlformats.org/officeDocument/2006/relationships/tags" Target="../tags/tag373.xml"/><Relationship Id="rId50" Type="http://schemas.openxmlformats.org/officeDocument/2006/relationships/tags" Target="../tags/tag374.xml"/><Relationship Id="rId5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75.xml"/><Relationship Id="rId2" Type="http://schemas.openxmlformats.org/officeDocument/2006/relationships/tags" Target="../tags/tag376.xml"/><Relationship Id="rId3" Type="http://schemas.openxmlformats.org/officeDocument/2006/relationships/tags" Target="../tags/tag377.xml"/><Relationship Id="rId4" Type="http://schemas.openxmlformats.org/officeDocument/2006/relationships/tags" Target="../tags/tag378.xml"/><Relationship Id="rId5" Type="http://schemas.openxmlformats.org/officeDocument/2006/relationships/tags" Target="../tags/tag379.xml"/><Relationship Id="rId6" Type="http://schemas.openxmlformats.org/officeDocument/2006/relationships/tags" Target="../tags/tag380.xml"/><Relationship Id="rId7" Type="http://schemas.openxmlformats.org/officeDocument/2006/relationships/tags" Target="../tags/tag381.xml"/><Relationship Id="rId8" Type="http://schemas.openxmlformats.org/officeDocument/2006/relationships/tags" Target="../tags/tag382.xml"/><Relationship Id="rId9" Type="http://schemas.openxmlformats.org/officeDocument/2006/relationships/tags" Target="../tags/tag383.xml"/><Relationship Id="rId10" Type="http://schemas.openxmlformats.org/officeDocument/2006/relationships/tags" Target="../tags/tag384.xml"/><Relationship Id="rId11" Type="http://schemas.openxmlformats.org/officeDocument/2006/relationships/tags" Target="../tags/tag385.xml"/><Relationship Id="rId12" Type="http://schemas.openxmlformats.org/officeDocument/2006/relationships/tags" Target="../tags/tag386.xml"/><Relationship Id="rId13" Type="http://schemas.openxmlformats.org/officeDocument/2006/relationships/tags" Target="../tags/tag387.xml"/><Relationship Id="rId14" Type="http://schemas.openxmlformats.org/officeDocument/2006/relationships/tags" Target="../tags/tag388.xml"/><Relationship Id="rId15" Type="http://schemas.openxmlformats.org/officeDocument/2006/relationships/tags" Target="../tags/tag389.xml"/><Relationship Id="rId16" Type="http://schemas.openxmlformats.org/officeDocument/2006/relationships/tags" Target="../tags/tag390.xml"/><Relationship Id="rId17" Type="http://schemas.openxmlformats.org/officeDocument/2006/relationships/tags" Target="../tags/tag391.xml"/><Relationship Id="rId18" Type="http://schemas.openxmlformats.org/officeDocument/2006/relationships/tags" Target="../tags/tag392.xml"/><Relationship Id="rId19" Type="http://schemas.openxmlformats.org/officeDocument/2006/relationships/tags" Target="../tags/tag393.xml"/><Relationship Id="rId20" Type="http://schemas.openxmlformats.org/officeDocument/2006/relationships/tags" Target="../tags/tag394.xml"/><Relationship Id="rId21" Type="http://schemas.openxmlformats.org/officeDocument/2006/relationships/tags" Target="../tags/tag395.xml"/><Relationship Id="rId22" Type="http://schemas.openxmlformats.org/officeDocument/2006/relationships/tags" Target="../tags/tag396.xml"/><Relationship Id="rId23" Type="http://schemas.openxmlformats.org/officeDocument/2006/relationships/tags" Target="../tags/tag397.xml"/><Relationship Id="rId24" Type="http://schemas.openxmlformats.org/officeDocument/2006/relationships/tags" Target="../tags/tag398.xml"/><Relationship Id="rId25" Type="http://schemas.openxmlformats.org/officeDocument/2006/relationships/tags" Target="../tags/tag399.xml"/><Relationship Id="rId26" Type="http://schemas.openxmlformats.org/officeDocument/2006/relationships/tags" Target="../tags/tag400.xml"/><Relationship Id="rId27" Type="http://schemas.openxmlformats.org/officeDocument/2006/relationships/tags" Target="../tags/tag401.xml"/><Relationship Id="rId28" Type="http://schemas.openxmlformats.org/officeDocument/2006/relationships/tags" Target="../tags/tag402.xml"/><Relationship Id="rId29" Type="http://schemas.openxmlformats.org/officeDocument/2006/relationships/tags" Target="../tags/tag403.xml"/><Relationship Id="rId30" Type="http://schemas.openxmlformats.org/officeDocument/2006/relationships/tags" Target="../tags/tag404.xml"/><Relationship Id="rId31" Type="http://schemas.openxmlformats.org/officeDocument/2006/relationships/tags" Target="../tags/tag405.xml"/><Relationship Id="rId32" Type="http://schemas.openxmlformats.org/officeDocument/2006/relationships/tags" Target="../tags/tag406.xml"/><Relationship Id="rId33" Type="http://schemas.openxmlformats.org/officeDocument/2006/relationships/tags" Target="../tags/tag407.xml"/><Relationship Id="rId34" Type="http://schemas.openxmlformats.org/officeDocument/2006/relationships/tags" Target="../tags/tag408.xml"/><Relationship Id="rId35" Type="http://schemas.openxmlformats.org/officeDocument/2006/relationships/tags" Target="../tags/tag409.xml"/><Relationship Id="rId36" Type="http://schemas.openxmlformats.org/officeDocument/2006/relationships/tags" Target="../tags/tag410.xml"/><Relationship Id="rId37" Type="http://schemas.openxmlformats.org/officeDocument/2006/relationships/tags" Target="../tags/tag411.xml"/><Relationship Id="rId38" Type="http://schemas.openxmlformats.org/officeDocument/2006/relationships/tags" Target="../tags/tag412.xml"/><Relationship Id="rId39" Type="http://schemas.openxmlformats.org/officeDocument/2006/relationships/tags" Target="../tags/tag413.xml"/><Relationship Id="rId40" Type="http://schemas.openxmlformats.org/officeDocument/2006/relationships/tags" Target="../tags/tag414.xml"/><Relationship Id="rId41" Type="http://schemas.openxmlformats.org/officeDocument/2006/relationships/tags" Target="../tags/tag415.xml"/><Relationship Id="rId42" Type="http://schemas.openxmlformats.org/officeDocument/2006/relationships/tags" Target="../tags/tag416.xml"/><Relationship Id="rId43" Type="http://schemas.openxmlformats.org/officeDocument/2006/relationships/tags" Target="../tags/tag417.xml"/><Relationship Id="rId44" Type="http://schemas.openxmlformats.org/officeDocument/2006/relationships/tags" Target="../tags/tag418.xml"/><Relationship Id="rId45" Type="http://schemas.openxmlformats.org/officeDocument/2006/relationships/tags" Target="../tags/tag419.xml"/><Relationship Id="rId46" Type="http://schemas.openxmlformats.org/officeDocument/2006/relationships/tags" Target="../tags/tag420.xml"/><Relationship Id="rId4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21.xml"/><Relationship Id="rId2" Type="http://schemas.openxmlformats.org/officeDocument/2006/relationships/tags" Target="../tags/tag422.xml"/><Relationship Id="rId3" Type="http://schemas.openxmlformats.org/officeDocument/2006/relationships/tags" Target="../tags/tag423.xml"/><Relationship Id="rId4" Type="http://schemas.openxmlformats.org/officeDocument/2006/relationships/tags" Target="../tags/tag424.xml"/><Relationship Id="rId5" Type="http://schemas.openxmlformats.org/officeDocument/2006/relationships/tags" Target="../tags/tag425.xml"/><Relationship Id="rId6" Type="http://schemas.openxmlformats.org/officeDocument/2006/relationships/tags" Target="../tags/tag426.xml"/><Relationship Id="rId7" Type="http://schemas.openxmlformats.org/officeDocument/2006/relationships/tags" Target="../tags/tag427.xml"/><Relationship Id="rId8" Type="http://schemas.openxmlformats.org/officeDocument/2006/relationships/tags" Target="../tags/tag428.xml"/><Relationship Id="rId9" Type="http://schemas.openxmlformats.org/officeDocument/2006/relationships/tags" Target="../tags/tag429.xml"/><Relationship Id="rId10" Type="http://schemas.openxmlformats.org/officeDocument/2006/relationships/tags" Target="../tags/tag430.xml"/><Relationship Id="rId11" Type="http://schemas.openxmlformats.org/officeDocument/2006/relationships/tags" Target="../tags/tag431.xml"/><Relationship Id="rId12" Type="http://schemas.openxmlformats.org/officeDocument/2006/relationships/tags" Target="../tags/tag432.xml"/><Relationship Id="rId13" Type="http://schemas.openxmlformats.org/officeDocument/2006/relationships/tags" Target="../tags/tag433.xml"/><Relationship Id="rId14" Type="http://schemas.openxmlformats.org/officeDocument/2006/relationships/tags" Target="../tags/tag434.xml"/><Relationship Id="rId15" Type="http://schemas.openxmlformats.org/officeDocument/2006/relationships/tags" Target="../tags/tag435.xml"/><Relationship Id="rId16" Type="http://schemas.openxmlformats.org/officeDocument/2006/relationships/tags" Target="../tags/tag436.xml"/><Relationship Id="rId17" Type="http://schemas.openxmlformats.org/officeDocument/2006/relationships/tags" Target="../tags/tag437.xml"/><Relationship Id="rId18" Type="http://schemas.openxmlformats.org/officeDocument/2006/relationships/tags" Target="../tags/tag438.xml"/><Relationship Id="rId19" Type="http://schemas.openxmlformats.org/officeDocument/2006/relationships/tags" Target="../tags/tag439.xml"/><Relationship Id="rId20" Type="http://schemas.openxmlformats.org/officeDocument/2006/relationships/tags" Target="../tags/tag440.xml"/><Relationship Id="rId21" Type="http://schemas.openxmlformats.org/officeDocument/2006/relationships/tags" Target="../tags/tag441.xml"/><Relationship Id="rId22" Type="http://schemas.openxmlformats.org/officeDocument/2006/relationships/tags" Target="../tags/tag442.xml"/><Relationship Id="rId23" Type="http://schemas.openxmlformats.org/officeDocument/2006/relationships/tags" Target="../tags/tag443.xml"/><Relationship Id="rId24" Type="http://schemas.openxmlformats.org/officeDocument/2006/relationships/tags" Target="../tags/tag444.xml"/><Relationship Id="rId25" Type="http://schemas.openxmlformats.org/officeDocument/2006/relationships/tags" Target="../tags/tag445.xml"/><Relationship Id="rId26" Type="http://schemas.openxmlformats.org/officeDocument/2006/relationships/tags" Target="../tags/tag446.xml"/><Relationship Id="rId27" Type="http://schemas.openxmlformats.org/officeDocument/2006/relationships/tags" Target="../tags/tag447.xml"/><Relationship Id="rId28" Type="http://schemas.openxmlformats.org/officeDocument/2006/relationships/tags" Target="../tags/tag448.xml"/><Relationship Id="rId29" Type="http://schemas.openxmlformats.org/officeDocument/2006/relationships/tags" Target="../tags/tag449.xml"/><Relationship Id="rId30" Type="http://schemas.openxmlformats.org/officeDocument/2006/relationships/tags" Target="../tags/tag450.xml"/><Relationship Id="rId31" Type="http://schemas.openxmlformats.org/officeDocument/2006/relationships/tags" Target="../tags/tag451.xml"/><Relationship Id="rId32" Type="http://schemas.openxmlformats.org/officeDocument/2006/relationships/tags" Target="../tags/tag452.xml"/><Relationship Id="rId33" Type="http://schemas.openxmlformats.org/officeDocument/2006/relationships/tags" Target="../tags/tag453.xml"/><Relationship Id="rId34" Type="http://schemas.openxmlformats.org/officeDocument/2006/relationships/tags" Target="../tags/tag454.xml"/><Relationship Id="rId35" Type="http://schemas.openxmlformats.org/officeDocument/2006/relationships/tags" Target="../tags/tag455.xml"/><Relationship Id="rId36" Type="http://schemas.openxmlformats.org/officeDocument/2006/relationships/tags" Target="../tags/tag456.xml"/><Relationship Id="rId37" Type="http://schemas.openxmlformats.org/officeDocument/2006/relationships/tags" Target="../tags/tag457.xml"/><Relationship Id="rId38" Type="http://schemas.openxmlformats.org/officeDocument/2006/relationships/tags" Target="../tags/tag458.xml"/><Relationship Id="rId39" Type="http://schemas.openxmlformats.org/officeDocument/2006/relationships/tags" Target="../tags/tag459.xml"/><Relationship Id="rId40" Type="http://schemas.openxmlformats.org/officeDocument/2006/relationships/tags" Target="../tags/tag460.xml"/><Relationship Id="rId41" Type="http://schemas.openxmlformats.org/officeDocument/2006/relationships/tags" Target="../tags/tag461.xml"/><Relationship Id="rId42" Type="http://schemas.openxmlformats.org/officeDocument/2006/relationships/tags" Target="../tags/tag462.xml"/><Relationship Id="rId43" Type="http://schemas.openxmlformats.org/officeDocument/2006/relationships/tags" Target="../tags/tag463.xml"/><Relationship Id="rId44" Type="http://schemas.openxmlformats.org/officeDocument/2006/relationships/tags" Target="../tags/tag464.xml"/><Relationship Id="rId45" Type="http://schemas.openxmlformats.org/officeDocument/2006/relationships/tags" Target="../tags/tag465.xml"/><Relationship Id="rId4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466.xml"/><Relationship Id="rId2" Type="http://schemas.openxmlformats.org/officeDocument/2006/relationships/tags" Target="../tags/tag467.xml"/><Relationship Id="rId3" Type="http://schemas.openxmlformats.org/officeDocument/2006/relationships/tags" Target="../tags/tag468.xml"/><Relationship Id="rId4" Type="http://schemas.openxmlformats.org/officeDocument/2006/relationships/tags" Target="../tags/tag469.xml"/><Relationship Id="rId5" Type="http://schemas.openxmlformats.org/officeDocument/2006/relationships/tags" Target="../tags/tag470.xml"/><Relationship Id="rId6" Type="http://schemas.openxmlformats.org/officeDocument/2006/relationships/tags" Target="../tags/tag471.xml"/><Relationship Id="rId7" Type="http://schemas.openxmlformats.org/officeDocument/2006/relationships/tags" Target="../tags/tag472.xml"/><Relationship Id="rId8" Type="http://schemas.openxmlformats.org/officeDocument/2006/relationships/tags" Target="../tags/tag473.xml"/><Relationship Id="rId9" Type="http://schemas.openxmlformats.org/officeDocument/2006/relationships/tags" Target="../tags/tag474.xml"/><Relationship Id="rId10" Type="http://schemas.openxmlformats.org/officeDocument/2006/relationships/tags" Target="../tags/tag475.xml"/><Relationship Id="rId11" Type="http://schemas.openxmlformats.org/officeDocument/2006/relationships/tags" Target="../tags/tag476.xml"/><Relationship Id="rId12" Type="http://schemas.openxmlformats.org/officeDocument/2006/relationships/tags" Target="../tags/tag477.xml"/><Relationship Id="rId13" Type="http://schemas.openxmlformats.org/officeDocument/2006/relationships/tags" Target="../tags/tag478.xml"/><Relationship Id="rId14" Type="http://schemas.openxmlformats.org/officeDocument/2006/relationships/tags" Target="../tags/tag479.xml"/><Relationship Id="rId15" Type="http://schemas.openxmlformats.org/officeDocument/2006/relationships/tags" Target="../tags/tag480.xml"/><Relationship Id="rId16" Type="http://schemas.openxmlformats.org/officeDocument/2006/relationships/tags" Target="../tags/tag481.xml"/><Relationship Id="rId17" Type="http://schemas.openxmlformats.org/officeDocument/2006/relationships/tags" Target="../tags/tag482.xml"/><Relationship Id="rId18" Type="http://schemas.openxmlformats.org/officeDocument/2006/relationships/tags" Target="../tags/tag483.xml"/><Relationship Id="rId19" Type="http://schemas.openxmlformats.org/officeDocument/2006/relationships/tags" Target="../tags/tag484.xml"/><Relationship Id="rId20" Type="http://schemas.openxmlformats.org/officeDocument/2006/relationships/tags" Target="../tags/tag485.xml"/><Relationship Id="rId21" Type="http://schemas.openxmlformats.org/officeDocument/2006/relationships/tags" Target="../tags/tag486.xml"/><Relationship Id="rId22" Type="http://schemas.openxmlformats.org/officeDocument/2006/relationships/tags" Target="../tags/tag487.xml"/><Relationship Id="rId23" Type="http://schemas.openxmlformats.org/officeDocument/2006/relationships/tags" Target="../tags/tag488.xml"/><Relationship Id="rId24" Type="http://schemas.openxmlformats.org/officeDocument/2006/relationships/tags" Target="../tags/tag489.xml"/><Relationship Id="rId25" Type="http://schemas.openxmlformats.org/officeDocument/2006/relationships/tags" Target="../tags/tag490.xml"/><Relationship Id="rId26" Type="http://schemas.openxmlformats.org/officeDocument/2006/relationships/tags" Target="../tags/tag491.xml"/><Relationship Id="rId27" Type="http://schemas.openxmlformats.org/officeDocument/2006/relationships/tags" Target="../tags/tag492.xml"/><Relationship Id="rId28" Type="http://schemas.openxmlformats.org/officeDocument/2006/relationships/tags" Target="../tags/tag493.xml"/><Relationship Id="rId29" Type="http://schemas.openxmlformats.org/officeDocument/2006/relationships/tags" Target="../tags/tag494.xml"/><Relationship Id="rId30" Type="http://schemas.openxmlformats.org/officeDocument/2006/relationships/tags" Target="../tags/tag495.xml"/><Relationship Id="rId31" Type="http://schemas.openxmlformats.org/officeDocument/2006/relationships/tags" Target="../tags/tag496.xml"/><Relationship Id="rId32" Type="http://schemas.openxmlformats.org/officeDocument/2006/relationships/tags" Target="../tags/tag497.xml"/><Relationship Id="rId33" Type="http://schemas.openxmlformats.org/officeDocument/2006/relationships/tags" Target="../tags/tag498.xml"/><Relationship Id="rId34" Type="http://schemas.openxmlformats.org/officeDocument/2006/relationships/tags" Target="../tags/tag499.xml"/><Relationship Id="rId35" Type="http://schemas.openxmlformats.org/officeDocument/2006/relationships/tags" Target="../tags/tag500.xml"/><Relationship Id="rId36" Type="http://schemas.openxmlformats.org/officeDocument/2006/relationships/tags" Target="../tags/tag501.xml"/><Relationship Id="rId37" Type="http://schemas.openxmlformats.org/officeDocument/2006/relationships/tags" Target="../tags/tag502.xml"/><Relationship Id="rId38" Type="http://schemas.openxmlformats.org/officeDocument/2006/relationships/tags" Target="../tags/tag503.xml"/><Relationship Id="rId39" Type="http://schemas.openxmlformats.org/officeDocument/2006/relationships/tags" Target="../tags/tag504.xml"/><Relationship Id="rId40" Type="http://schemas.openxmlformats.org/officeDocument/2006/relationships/tags" Target="../tags/tag505.xml"/><Relationship Id="rId41" Type="http://schemas.openxmlformats.org/officeDocument/2006/relationships/tags" Target="../tags/tag506.xml"/><Relationship Id="rId42" Type="http://schemas.openxmlformats.org/officeDocument/2006/relationships/tags" Target="../tags/tag507.xml"/><Relationship Id="rId43" Type="http://schemas.openxmlformats.org/officeDocument/2006/relationships/tags" Target="../tags/tag508.xml"/><Relationship Id="rId44" Type="http://schemas.openxmlformats.org/officeDocument/2006/relationships/tags" Target="../tags/tag509.xml"/><Relationship Id="rId45" Type="http://schemas.openxmlformats.org/officeDocument/2006/relationships/tags" Target="../tags/tag510.xml"/><Relationship Id="rId46" Type="http://schemas.openxmlformats.org/officeDocument/2006/relationships/tags" Target="../tags/tag511.xml"/><Relationship Id="rId4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12.xml"/><Relationship Id="rId2" Type="http://schemas.openxmlformats.org/officeDocument/2006/relationships/tags" Target="../tags/tag513.xml"/><Relationship Id="rId3" Type="http://schemas.openxmlformats.org/officeDocument/2006/relationships/tags" Target="../tags/tag514.xml"/><Relationship Id="rId4" Type="http://schemas.openxmlformats.org/officeDocument/2006/relationships/tags" Target="../tags/tag515.xml"/><Relationship Id="rId5" Type="http://schemas.openxmlformats.org/officeDocument/2006/relationships/tags" Target="../tags/tag516.xml"/><Relationship Id="rId6" Type="http://schemas.openxmlformats.org/officeDocument/2006/relationships/tags" Target="../tags/tag517.xml"/><Relationship Id="rId7" Type="http://schemas.openxmlformats.org/officeDocument/2006/relationships/tags" Target="../tags/tag518.xml"/><Relationship Id="rId8" Type="http://schemas.openxmlformats.org/officeDocument/2006/relationships/tags" Target="../tags/tag519.xml"/><Relationship Id="rId9" Type="http://schemas.openxmlformats.org/officeDocument/2006/relationships/tags" Target="../tags/tag520.xml"/><Relationship Id="rId10" Type="http://schemas.openxmlformats.org/officeDocument/2006/relationships/tags" Target="../tags/tag521.xml"/><Relationship Id="rId11" Type="http://schemas.openxmlformats.org/officeDocument/2006/relationships/tags" Target="../tags/tag522.xml"/><Relationship Id="rId12" Type="http://schemas.openxmlformats.org/officeDocument/2006/relationships/tags" Target="../tags/tag523.xml"/><Relationship Id="rId13" Type="http://schemas.openxmlformats.org/officeDocument/2006/relationships/tags" Target="../tags/tag524.xml"/><Relationship Id="rId14" Type="http://schemas.openxmlformats.org/officeDocument/2006/relationships/tags" Target="../tags/tag525.xml"/><Relationship Id="rId15" Type="http://schemas.openxmlformats.org/officeDocument/2006/relationships/tags" Target="../tags/tag526.xml"/><Relationship Id="rId16" Type="http://schemas.openxmlformats.org/officeDocument/2006/relationships/tags" Target="../tags/tag527.xml"/><Relationship Id="rId17" Type="http://schemas.openxmlformats.org/officeDocument/2006/relationships/tags" Target="../tags/tag528.xml"/><Relationship Id="rId18" Type="http://schemas.openxmlformats.org/officeDocument/2006/relationships/tags" Target="../tags/tag529.xml"/><Relationship Id="rId19" Type="http://schemas.openxmlformats.org/officeDocument/2006/relationships/tags" Target="../tags/tag530.xml"/><Relationship Id="rId20" Type="http://schemas.openxmlformats.org/officeDocument/2006/relationships/tags" Target="../tags/tag531.xml"/><Relationship Id="rId21" Type="http://schemas.openxmlformats.org/officeDocument/2006/relationships/tags" Target="../tags/tag532.xml"/><Relationship Id="rId22" Type="http://schemas.openxmlformats.org/officeDocument/2006/relationships/tags" Target="../tags/tag533.xml"/><Relationship Id="rId23" Type="http://schemas.openxmlformats.org/officeDocument/2006/relationships/tags" Target="../tags/tag534.xml"/><Relationship Id="rId24" Type="http://schemas.openxmlformats.org/officeDocument/2006/relationships/tags" Target="../tags/tag535.xml"/><Relationship Id="rId25" Type="http://schemas.openxmlformats.org/officeDocument/2006/relationships/tags" Target="../tags/tag536.xml"/><Relationship Id="rId26" Type="http://schemas.openxmlformats.org/officeDocument/2006/relationships/tags" Target="../tags/tag537.xml"/><Relationship Id="rId27" Type="http://schemas.openxmlformats.org/officeDocument/2006/relationships/tags" Target="../tags/tag538.xml"/><Relationship Id="rId28" Type="http://schemas.openxmlformats.org/officeDocument/2006/relationships/tags" Target="../tags/tag539.xml"/><Relationship Id="rId29" Type="http://schemas.openxmlformats.org/officeDocument/2006/relationships/tags" Target="../tags/tag540.xml"/><Relationship Id="rId30" Type="http://schemas.openxmlformats.org/officeDocument/2006/relationships/tags" Target="../tags/tag541.xml"/><Relationship Id="rId31" Type="http://schemas.openxmlformats.org/officeDocument/2006/relationships/tags" Target="../tags/tag542.xml"/><Relationship Id="rId32" Type="http://schemas.openxmlformats.org/officeDocument/2006/relationships/tags" Target="../tags/tag543.xml"/><Relationship Id="rId33" Type="http://schemas.openxmlformats.org/officeDocument/2006/relationships/tags" Target="../tags/tag544.xml"/><Relationship Id="rId34" Type="http://schemas.openxmlformats.org/officeDocument/2006/relationships/tags" Target="../tags/tag545.xml"/><Relationship Id="rId35" Type="http://schemas.openxmlformats.org/officeDocument/2006/relationships/tags" Target="../tags/tag546.xml"/><Relationship Id="rId36" Type="http://schemas.openxmlformats.org/officeDocument/2006/relationships/tags" Target="../tags/tag547.xml"/><Relationship Id="rId37" Type="http://schemas.openxmlformats.org/officeDocument/2006/relationships/tags" Target="../tags/tag548.xml"/><Relationship Id="rId38" Type="http://schemas.openxmlformats.org/officeDocument/2006/relationships/tags" Target="../tags/tag549.xml"/><Relationship Id="rId39" Type="http://schemas.openxmlformats.org/officeDocument/2006/relationships/tags" Target="../tags/tag550.xml"/><Relationship Id="rId40" Type="http://schemas.openxmlformats.org/officeDocument/2006/relationships/tags" Target="../tags/tag551.xml"/><Relationship Id="rId41" Type="http://schemas.openxmlformats.org/officeDocument/2006/relationships/tags" Target="../tags/tag552.xml"/><Relationship Id="rId42" Type="http://schemas.openxmlformats.org/officeDocument/2006/relationships/tags" Target="../tags/tag553.xml"/><Relationship Id="rId43" Type="http://schemas.openxmlformats.org/officeDocument/2006/relationships/tags" Target="../tags/tag554.xml"/><Relationship Id="rId44" Type="http://schemas.openxmlformats.org/officeDocument/2006/relationships/tags" Target="../tags/tag555.xml"/><Relationship Id="rId45" Type="http://schemas.openxmlformats.org/officeDocument/2006/relationships/tags" Target="../tags/tag556.xml"/><Relationship Id="rId46" Type="http://schemas.openxmlformats.org/officeDocument/2006/relationships/tags" Target="../tags/tag557.xml"/><Relationship Id="rId47" Type="http://schemas.openxmlformats.org/officeDocument/2006/relationships/tags" Target="../tags/tag558.xml"/><Relationship Id="rId4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59.xml"/><Relationship Id="rId2" Type="http://schemas.openxmlformats.org/officeDocument/2006/relationships/tags" Target="../tags/tag560.xml"/><Relationship Id="rId3" Type="http://schemas.openxmlformats.org/officeDocument/2006/relationships/tags" Target="../tags/tag561.xml"/><Relationship Id="rId4" Type="http://schemas.openxmlformats.org/officeDocument/2006/relationships/image" Target="../media/image1.png"/><Relationship Id="rId5" Type="http://schemas.openxmlformats.org/officeDocument/2006/relationships/tags" Target="../tags/tag562.xml"/><Relationship Id="rId6" Type="http://schemas.openxmlformats.org/officeDocument/2006/relationships/tags" Target="../tags/tag563.xml"/><Relationship Id="rId7" Type="http://schemas.openxmlformats.org/officeDocument/2006/relationships/tags" Target="../tags/tag564.xml"/><Relationship Id="rId8" Type="http://schemas.openxmlformats.org/officeDocument/2006/relationships/tags" Target="../tags/tag565.xml"/><Relationship Id="rId9" Type="http://schemas.openxmlformats.org/officeDocument/2006/relationships/tags" Target="../tags/tag566.xml"/><Relationship Id="rId10" Type="http://schemas.openxmlformats.org/officeDocument/2006/relationships/tags" Target="../tags/tag567.xml"/><Relationship Id="rId11" Type="http://schemas.openxmlformats.org/officeDocument/2006/relationships/tags" Target="../tags/tag568.xml"/><Relationship Id="rId12" Type="http://schemas.openxmlformats.org/officeDocument/2006/relationships/tags" Target="../tags/tag569.xml"/><Relationship Id="rId13" Type="http://schemas.openxmlformats.org/officeDocument/2006/relationships/tags" Target="../tags/tag570.xml"/><Relationship Id="rId14" Type="http://schemas.openxmlformats.org/officeDocument/2006/relationships/tags" Target="../tags/tag571.xml"/><Relationship Id="rId15" Type="http://schemas.openxmlformats.org/officeDocument/2006/relationships/tags" Target="../tags/tag572.xml"/><Relationship Id="rId16" Type="http://schemas.openxmlformats.org/officeDocument/2006/relationships/tags" Target="../tags/tag573.xml"/><Relationship Id="rId17" Type="http://schemas.openxmlformats.org/officeDocument/2006/relationships/tags" Target="../tags/tag574.xml"/><Relationship Id="rId18" Type="http://schemas.openxmlformats.org/officeDocument/2006/relationships/tags" Target="../tags/tag575.xml"/><Relationship Id="rId19" Type="http://schemas.openxmlformats.org/officeDocument/2006/relationships/tags" Target="../tags/tag576.xml"/><Relationship Id="rId20" Type="http://schemas.openxmlformats.org/officeDocument/2006/relationships/tags" Target="../tags/tag577.xml"/><Relationship Id="rId21" Type="http://schemas.openxmlformats.org/officeDocument/2006/relationships/tags" Target="../tags/tag578.xml"/><Relationship Id="rId22" Type="http://schemas.openxmlformats.org/officeDocument/2006/relationships/tags" Target="../tags/tag579.xml"/><Relationship Id="rId23" Type="http://schemas.openxmlformats.org/officeDocument/2006/relationships/tags" Target="../tags/tag580.xml"/><Relationship Id="rId24" Type="http://schemas.openxmlformats.org/officeDocument/2006/relationships/tags" Target="../tags/tag581.xml"/><Relationship Id="rId25" Type="http://schemas.openxmlformats.org/officeDocument/2006/relationships/tags" Target="../tags/tag582.xml"/><Relationship Id="rId26" Type="http://schemas.openxmlformats.org/officeDocument/2006/relationships/tags" Target="../tags/tag583.xml"/><Relationship Id="rId27" Type="http://schemas.openxmlformats.org/officeDocument/2006/relationships/tags" Target="../tags/tag584.xml"/><Relationship Id="rId28" Type="http://schemas.openxmlformats.org/officeDocument/2006/relationships/tags" Target="../tags/tag585.xml"/><Relationship Id="rId29" Type="http://schemas.openxmlformats.org/officeDocument/2006/relationships/tags" Target="../tags/tag586.xml"/><Relationship Id="rId30" Type="http://schemas.openxmlformats.org/officeDocument/2006/relationships/tags" Target="../tags/tag587.xml"/><Relationship Id="rId31" Type="http://schemas.openxmlformats.org/officeDocument/2006/relationships/tags" Target="../tags/tag588.xml"/><Relationship Id="rId32" Type="http://schemas.openxmlformats.org/officeDocument/2006/relationships/tags" Target="../tags/tag589.xml"/><Relationship Id="rId33" Type="http://schemas.openxmlformats.org/officeDocument/2006/relationships/tags" Target="../tags/tag590.xml"/><Relationship Id="rId34" Type="http://schemas.openxmlformats.org/officeDocument/2006/relationships/tags" Target="../tags/tag591.xml"/><Relationship Id="rId35" Type="http://schemas.openxmlformats.org/officeDocument/2006/relationships/tags" Target="../tags/tag592.xml"/><Relationship Id="rId36" Type="http://schemas.openxmlformats.org/officeDocument/2006/relationships/tags" Target="../tags/tag593.xml"/><Relationship Id="rId37" Type="http://schemas.openxmlformats.org/officeDocument/2006/relationships/tags" Target="../tags/tag594.xml"/><Relationship Id="rId38" Type="http://schemas.openxmlformats.org/officeDocument/2006/relationships/tags" Target="../tags/tag595.xml"/><Relationship Id="rId39" Type="http://schemas.openxmlformats.org/officeDocument/2006/relationships/tags" Target="../tags/tag596.xml"/><Relationship Id="rId40" Type="http://schemas.openxmlformats.org/officeDocument/2006/relationships/tags" Target="../tags/tag597.xml"/><Relationship Id="rId41" Type="http://schemas.openxmlformats.org/officeDocument/2006/relationships/tags" Target="../tags/tag598.xml"/><Relationship Id="rId42" Type="http://schemas.openxmlformats.org/officeDocument/2006/relationships/tags" Target="../tags/tag599.xml"/><Relationship Id="rId43" Type="http://schemas.openxmlformats.org/officeDocument/2006/relationships/tags" Target="../tags/tag600.xml"/><Relationship Id="rId44" Type="http://schemas.openxmlformats.org/officeDocument/2006/relationships/tags" Target="../tags/tag601.xml"/><Relationship Id="rId45" Type="http://schemas.openxmlformats.org/officeDocument/2006/relationships/tags" Target="../tags/tag602.xml"/><Relationship Id="rId46" Type="http://schemas.openxmlformats.org/officeDocument/2006/relationships/tags" Target="../tags/tag603.xml"/><Relationship Id="rId47" Type="http://schemas.openxmlformats.org/officeDocument/2006/relationships/tags" Target="../tags/tag604.xml"/><Relationship Id="rId48" Type="http://schemas.openxmlformats.org/officeDocument/2006/relationships/tags" Target="../tags/tag605.xml"/><Relationship Id="rId49" Type="http://schemas.openxmlformats.org/officeDocument/2006/relationships/tags" Target="../tags/tag606.xml"/><Relationship Id="rId50" Type="http://schemas.openxmlformats.org/officeDocument/2006/relationships/tags" Target="../tags/tag607.xml"/><Relationship Id="rId51" Type="http://schemas.openxmlformats.org/officeDocument/2006/relationships/tags" Target="../tags/tag608.xml"/><Relationship Id="rId52" Type="http://schemas.openxmlformats.org/officeDocument/2006/relationships/tags" Target="../tags/tag609.xml"/><Relationship Id="rId53" Type="http://schemas.openxmlformats.org/officeDocument/2006/relationships/tags" Target="../tags/tag610.xml"/><Relationship Id="rId54" Type="http://schemas.openxmlformats.org/officeDocument/2006/relationships/tags" Target="../tags/tag611.xml"/><Relationship Id="rId55" Type="http://schemas.openxmlformats.org/officeDocument/2006/relationships/tags" Target="../tags/tag612.xml"/><Relationship Id="rId56" Type="http://schemas.openxmlformats.org/officeDocument/2006/relationships/tags" Target="../tags/tag613.xml"/><Relationship Id="rId57" Type="http://schemas.openxmlformats.org/officeDocument/2006/relationships/tags" Target="../tags/tag614.xml"/><Relationship Id="rId58" Type="http://schemas.openxmlformats.org/officeDocument/2006/relationships/tags" Target="../tags/tag615.xml"/><Relationship Id="rId59" Type="http://schemas.openxmlformats.org/officeDocument/2006/relationships/tags" Target="../tags/tag616.xml"/><Relationship Id="rId60" Type="http://schemas.openxmlformats.org/officeDocument/2006/relationships/tags" Target="../tags/tag617.xml"/><Relationship Id="rId61" Type="http://schemas.openxmlformats.org/officeDocument/2006/relationships/tags" Target="../tags/tag618.xml"/><Relationship Id="rId62" Type="http://schemas.openxmlformats.org/officeDocument/2006/relationships/tags" Target="../tags/tag619.xml"/><Relationship Id="rId63" Type="http://schemas.openxmlformats.org/officeDocument/2006/relationships/tags" Target="../tags/tag620.xml"/><Relationship Id="rId64" Type="http://schemas.openxmlformats.org/officeDocument/2006/relationships/tags" Target="../tags/tag621.xml"/><Relationship Id="rId65" Type="http://schemas.openxmlformats.org/officeDocument/2006/relationships/tags" Target="../tags/tag622.xml"/><Relationship Id="rId66" Type="http://schemas.openxmlformats.org/officeDocument/2006/relationships/tags" Target="../tags/tag623.xml"/><Relationship Id="rId67" Type="http://schemas.openxmlformats.org/officeDocument/2006/relationships/tags" Target="../tags/tag624.xml"/><Relationship Id="rId68" Type="http://schemas.openxmlformats.org/officeDocument/2006/relationships/tags" Target="../tags/tag625.xml"/><Relationship Id="rId69" Type="http://schemas.openxmlformats.org/officeDocument/2006/relationships/tags" Target="../tags/tag626.xml"/><Relationship Id="rId70" Type="http://schemas.openxmlformats.org/officeDocument/2006/relationships/tags" Target="../tags/tag627.xml"/><Relationship Id="rId71" Type="http://schemas.openxmlformats.org/officeDocument/2006/relationships/tags" Target="../tags/tag628.xml"/><Relationship Id="rId72" Type="http://schemas.openxmlformats.org/officeDocument/2006/relationships/tags" Target="../tags/tag629.xml"/><Relationship Id="rId73" Type="http://schemas.openxmlformats.org/officeDocument/2006/relationships/tags" Target="../tags/tag630.xml"/><Relationship Id="rId74" Type="http://schemas.openxmlformats.org/officeDocument/2006/relationships/tags" Target="../tags/tag631.xml"/><Relationship Id="rId75" Type="http://schemas.openxmlformats.org/officeDocument/2006/relationships/tags" Target="../tags/tag632.xml"/><Relationship Id="rId76" Type="http://schemas.openxmlformats.org/officeDocument/2006/relationships/tags" Target="../tags/tag633.xml"/><Relationship Id="rId77" Type="http://schemas.openxmlformats.org/officeDocument/2006/relationships/tags" Target="../tags/tag634.xml"/><Relationship Id="rId78" Type="http://schemas.openxmlformats.org/officeDocument/2006/relationships/tags" Target="../tags/tag635.xml"/><Relationship Id="rId79" Type="http://schemas.openxmlformats.org/officeDocument/2006/relationships/tags" Target="../tags/tag636.xml"/><Relationship Id="rId80" Type="http://schemas.openxmlformats.org/officeDocument/2006/relationships/tags" Target="../tags/tag637.xml"/><Relationship Id="rId81" Type="http://schemas.openxmlformats.org/officeDocument/2006/relationships/tags" Target="../tags/tag638.xml"/><Relationship Id="rId82" Type="http://schemas.openxmlformats.org/officeDocument/2006/relationships/tags" Target="../tags/tag639.xml"/><Relationship Id="rId83" Type="http://schemas.openxmlformats.org/officeDocument/2006/relationships/tags" Target="../tags/tag640.xml"/><Relationship Id="rId84" Type="http://schemas.openxmlformats.org/officeDocument/2006/relationships/tags" Target="../tags/tag641.xml"/><Relationship Id="rId85" Type="http://schemas.openxmlformats.org/officeDocument/2006/relationships/tags" Target="../tags/tag642.xml"/><Relationship Id="rId86" Type="http://schemas.openxmlformats.org/officeDocument/2006/relationships/tags" Target="../tags/tag643.xml"/><Relationship Id="rId87" Type="http://schemas.openxmlformats.org/officeDocument/2006/relationships/tags" Target="../tags/tag644.xml"/><Relationship Id="rId88" Type="http://schemas.openxmlformats.org/officeDocument/2006/relationships/tags" Target="../tags/tag645.xml"/><Relationship Id="rId89" Type="http://schemas.openxmlformats.org/officeDocument/2006/relationships/tags" Target="../tags/tag646.xml"/><Relationship Id="rId90" Type="http://schemas.openxmlformats.org/officeDocument/2006/relationships/tags" Target="../tags/tag647.xml"/><Relationship Id="rId91" Type="http://schemas.openxmlformats.org/officeDocument/2006/relationships/tags" Target="../tags/tag648.xml"/><Relationship Id="rId9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75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1">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875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sp>
        <p:nvSpPr>
          <p:cNvPr id="1048754" name="椭圆 147"/>
          <p:cNvSpPr/>
          <p:nvPr>
            <p:custDataLst>
              <p:tags r:id="rId3"/>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6" name="椭圆 148"/>
          <p:cNvSpPr/>
          <p:nvPr>
            <p:custDataLst>
              <p:tags r:id="rId4"/>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8" name="椭圆 149"/>
          <p:cNvSpPr/>
          <p:nvPr>
            <p:custDataLst>
              <p:tags r:id="rId5"/>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0" name="椭圆 150"/>
          <p:cNvSpPr/>
          <p:nvPr>
            <p:custDataLst>
              <p:tags r:id="rId6"/>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2" name="椭圆 151"/>
          <p:cNvSpPr/>
          <p:nvPr>
            <p:custDataLst>
              <p:tags r:id="rId7"/>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4" name="椭圆 152"/>
          <p:cNvSpPr/>
          <p:nvPr>
            <p:custDataLst>
              <p:tags r:id="rId8"/>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6" name="椭圆 153"/>
          <p:cNvSpPr/>
          <p:nvPr>
            <p:custDataLst>
              <p:tags r:id="rId9"/>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8" name="椭圆 154"/>
          <p:cNvSpPr/>
          <p:nvPr>
            <p:custDataLst>
              <p:tags r:id="rId10"/>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0" name="椭圆 155"/>
          <p:cNvSpPr/>
          <p:nvPr>
            <p:custDataLst>
              <p:tags r:id="rId11"/>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2" name="椭圆 156"/>
          <p:cNvSpPr/>
          <p:nvPr>
            <p:custDataLst>
              <p:tags r:id="rId12"/>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4" name="椭圆 157"/>
          <p:cNvSpPr/>
          <p:nvPr>
            <p:custDataLst>
              <p:tags r:id="rId13"/>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6" name="椭圆 158"/>
          <p:cNvSpPr/>
          <p:nvPr>
            <p:custDataLst>
              <p:tags r:id="rId14"/>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8" name="椭圆 159"/>
          <p:cNvSpPr/>
          <p:nvPr>
            <p:custDataLst>
              <p:tags r:id="rId15"/>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0" name="椭圆 160"/>
          <p:cNvSpPr/>
          <p:nvPr>
            <p:custDataLst>
              <p:tags r:id="rId16"/>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2" name="椭圆 161"/>
          <p:cNvSpPr/>
          <p:nvPr>
            <p:custDataLst>
              <p:tags r:id="rId17"/>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4" name="椭圆 162"/>
          <p:cNvSpPr/>
          <p:nvPr>
            <p:custDataLst>
              <p:tags r:id="rId18"/>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6" name="椭圆 163"/>
          <p:cNvSpPr/>
          <p:nvPr>
            <p:custDataLst>
              <p:tags r:id="rId19"/>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8" name="椭圆 164"/>
          <p:cNvSpPr/>
          <p:nvPr>
            <p:custDataLst>
              <p:tags r:id="rId20"/>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0" name="椭圆 165"/>
          <p:cNvSpPr/>
          <p:nvPr>
            <p:custDataLst>
              <p:tags r:id="rId21"/>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2" name="椭圆 166"/>
          <p:cNvSpPr/>
          <p:nvPr>
            <p:custDataLst>
              <p:tags r:id="rId22"/>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4" name="椭圆 167"/>
          <p:cNvSpPr/>
          <p:nvPr>
            <p:custDataLst>
              <p:tags r:id="rId23"/>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6" name="椭圆 168"/>
          <p:cNvSpPr/>
          <p:nvPr>
            <p:custDataLst>
              <p:tags r:id="rId24"/>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8" name="椭圆 169"/>
          <p:cNvSpPr/>
          <p:nvPr>
            <p:custDataLst>
              <p:tags r:id="rId25"/>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0" name="椭圆 170"/>
          <p:cNvSpPr/>
          <p:nvPr>
            <p:custDataLst>
              <p:tags r:id="rId26"/>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2" name="椭圆 171"/>
          <p:cNvSpPr/>
          <p:nvPr>
            <p:custDataLst>
              <p:tags r:id="rId27"/>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4" name="椭圆 172"/>
          <p:cNvSpPr/>
          <p:nvPr>
            <p:custDataLst>
              <p:tags r:id="rId28"/>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6" name="椭圆 173"/>
          <p:cNvSpPr/>
          <p:nvPr>
            <p:custDataLst>
              <p:tags r:id="rId29"/>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8" name="椭圆 174"/>
          <p:cNvSpPr/>
          <p:nvPr>
            <p:custDataLst>
              <p:tags r:id="rId30"/>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0" name="椭圆 175"/>
          <p:cNvSpPr/>
          <p:nvPr>
            <p:custDataLst>
              <p:tags r:id="rId31"/>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2" name="椭圆 176"/>
          <p:cNvSpPr/>
          <p:nvPr>
            <p:custDataLst>
              <p:tags r:id="rId32"/>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4" name="任意多边形: 形状 258"/>
          <p:cNvSpPr/>
          <p:nvPr>
            <p:custDataLst>
              <p:tags r:id="rId33"/>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6" name="任意多边形: 形状 259"/>
          <p:cNvSpPr/>
          <p:nvPr>
            <p:custDataLst>
              <p:tags r:id="rId34"/>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8" name="任意多边形: 形状 265"/>
          <p:cNvSpPr/>
          <p:nvPr>
            <p:custDataLst>
              <p:tags r:id="rId35"/>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0" name="任意多边形: 形状 268"/>
          <p:cNvSpPr/>
          <p:nvPr>
            <p:custDataLst>
              <p:tags r:id="rId36"/>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2" name="任意多边形: 形状 273"/>
          <p:cNvSpPr/>
          <p:nvPr>
            <p:custDataLst>
              <p:tags r:id="rId37"/>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4" name="任意多边形: 形状 274"/>
          <p:cNvSpPr/>
          <p:nvPr>
            <p:custDataLst>
              <p:tags r:id="rId38"/>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6" name="椭圆 183"/>
          <p:cNvSpPr/>
          <p:nvPr>
            <p:custDataLst>
              <p:tags r:id="rId39"/>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28" name="椭圆 184"/>
          <p:cNvSpPr/>
          <p:nvPr>
            <p:custDataLst>
              <p:tags r:id="rId40"/>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0" name="椭圆 185"/>
          <p:cNvSpPr/>
          <p:nvPr>
            <p:custDataLst>
              <p:tags r:id="rId41"/>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2" name="椭圆 186"/>
          <p:cNvSpPr/>
          <p:nvPr>
            <p:custDataLst>
              <p:tags r:id="rId42"/>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4" name="椭圆 187"/>
          <p:cNvSpPr/>
          <p:nvPr>
            <p:custDataLst>
              <p:tags r:id="rId43"/>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6" name="椭圆 188"/>
          <p:cNvSpPr/>
          <p:nvPr>
            <p:custDataLst>
              <p:tags r:id="rId44"/>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8" name="椭圆 190"/>
          <p:cNvSpPr/>
          <p:nvPr>
            <p:custDataLst>
              <p:tags r:id="rId45"/>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0" name="椭圆 191"/>
          <p:cNvSpPr/>
          <p:nvPr>
            <p:custDataLst>
              <p:tags r:id="rId46"/>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2" name="椭圆 192"/>
          <p:cNvSpPr/>
          <p:nvPr>
            <p:custDataLst>
              <p:tags r:id="rId47"/>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4" name="椭圆 197"/>
          <p:cNvSpPr/>
          <p:nvPr>
            <p:custDataLst>
              <p:tags r:id="rId48"/>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6" name="椭圆 198"/>
          <p:cNvSpPr/>
          <p:nvPr>
            <p:custDataLst>
              <p:tags r:id="rId49"/>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8" name="椭圆 203"/>
          <p:cNvSpPr/>
          <p:nvPr>
            <p:custDataLst>
              <p:tags r:id="rId50"/>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0" name="椭圆 204"/>
          <p:cNvSpPr/>
          <p:nvPr>
            <p:custDataLst>
              <p:tags r:id="rId51"/>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2" name="椭圆 209"/>
          <p:cNvSpPr/>
          <p:nvPr>
            <p:custDataLst>
              <p:tags r:id="rId52"/>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4" name="椭圆 210"/>
          <p:cNvSpPr/>
          <p:nvPr>
            <p:custDataLst>
              <p:tags r:id="rId53"/>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6" name="椭圆 215"/>
          <p:cNvSpPr/>
          <p:nvPr>
            <p:custDataLst>
              <p:tags r:id="rId54"/>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8" name="椭圆 216"/>
          <p:cNvSpPr/>
          <p:nvPr>
            <p:custDataLst>
              <p:tags r:id="rId55"/>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0" name="椭圆 221"/>
          <p:cNvSpPr/>
          <p:nvPr>
            <p:custDataLst>
              <p:tags r:id="rId56"/>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2" name="椭圆 222"/>
          <p:cNvSpPr/>
          <p:nvPr>
            <p:custDataLst>
              <p:tags r:id="rId57"/>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4" name="椭圆 223"/>
          <p:cNvSpPr/>
          <p:nvPr>
            <p:custDataLst>
              <p:tags r:id="rId58"/>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6" name="椭圆 224"/>
          <p:cNvSpPr/>
          <p:nvPr>
            <p:custDataLst>
              <p:tags r:id="rId59"/>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8" name="椭圆 225"/>
          <p:cNvSpPr/>
          <p:nvPr>
            <p:custDataLst>
              <p:tags r:id="rId60"/>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0" name="椭圆 226"/>
          <p:cNvSpPr/>
          <p:nvPr>
            <p:custDataLst>
              <p:tags r:id="rId61"/>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2" name="椭圆 227"/>
          <p:cNvSpPr/>
          <p:nvPr>
            <p:custDataLst>
              <p:tags r:id="rId62"/>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4" name="椭圆 232"/>
          <p:cNvSpPr/>
          <p:nvPr>
            <p:custDataLst>
              <p:tags r:id="rId63"/>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6" name="椭圆 233"/>
          <p:cNvSpPr/>
          <p:nvPr>
            <p:custDataLst>
              <p:tags r:id="rId64"/>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8" name="椭圆 238"/>
          <p:cNvSpPr/>
          <p:nvPr>
            <p:custDataLst>
              <p:tags r:id="rId65"/>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0" name="椭圆 239"/>
          <p:cNvSpPr/>
          <p:nvPr>
            <p:custDataLst>
              <p:tags r:id="rId66"/>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2" name="椭圆 244"/>
          <p:cNvSpPr/>
          <p:nvPr>
            <p:custDataLst>
              <p:tags r:id="rId67"/>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4" name="椭圆 245"/>
          <p:cNvSpPr/>
          <p:nvPr>
            <p:custDataLst>
              <p:tags r:id="rId68"/>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6" name="椭圆 250"/>
          <p:cNvSpPr/>
          <p:nvPr>
            <p:custDataLst>
              <p:tags r:id="rId69"/>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8" name="椭圆 251"/>
          <p:cNvSpPr/>
          <p:nvPr>
            <p:custDataLst>
              <p:tags r:id="rId70"/>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0" name="椭圆 256"/>
          <p:cNvSpPr/>
          <p:nvPr>
            <p:custDataLst>
              <p:tags r:id="rId71"/>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2" name="椭圆 257"/>
          <p:cNvSpPr/>
          <p:nvPr>
            <p:custDataLst>
              <p:tags r:id="rId72"/>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4" name="椭圆 260"/>
          <p:cNvSpPr/>
          <p:nvPr>
            <p:custDataLst>
              <p:tags r:id="rId73"/>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6" name="椭圆 261"/>
          <p:cNvSpPr/>
          <p:nvPr>
            <p:custDataLst>
              <p:tags r:id="rId74"/>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8" name="椭圆 262"/>
          <p:cNvSpPr/>
          <p:nvPr>
            <p:custDataLst>
              <p:tags r:id="rId75"/>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0" name="椭圆 263"/>
          <p:cNvSpPr/>
          <p:nvPr>
            <p:custDataLst>
              <p:tags r:id="rId76"/>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2" name="椭圆 264"/>
          <p:cNvSpPr/>
          <p:nvPr>
            <p:custDataLst>
              <p:tags r:id="rId77"/>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4" name="椭圆 266"/>
          <p:cNvSpPr/>
          <p:nvPr>
            <p:custDataLst>
              <p:tags r:id="rId78"/>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6" name="椭圆 267"/>
          <p:cNvSpPr/>
          <p:nvPr>
            <p:custDataLst>
              <p:tags r:id="rId79"/>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8" name="椭圆 269"/>
          <p:cNvSpPr/>
          <p:nvPr>
            <p:custDataLst>
              <p:tags r:id="rId80"/>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0" name="椭圆 270"/>
          <p:cNvSpPr/>
          <p:nvPr>
            <p:custDataLst>
              <p:tags r:id="rId81"/>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2" name="椭圆 271"/>
          <p:cNvSpPr/>
          <p:nvPr>
            <p:custDataLst>
              <p:tags r:id="rId82"/>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4" name="椭圆 272"/>
          <p:cNvSpPr/>
          <p:nvPr>
            <p:custDataLst>
              <p:tags r:id="rId83"/>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6" name="椭圆 275"/>
          <p:cNvSpPr/>
          <p:nvPr>
            <p:custDataLst>
              <p:tags r:id="rId84"/>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pic>
        <p:nvPicPr>
          <p:cNvPr id="2097153" name="图片 9" descr="亮着灯的房子  低可信度描述已自动生成"/>
          <p:cNvPicPr>
            <a:picLocks noChangeAspect="1"/>
          </p:cNvPicPr>
          <p:nvPr>
            <p:custDataLst>
              <p:tags r:id="rId85"/>
            </p:custDataLst>
          </p:nvPr>
        </p:nvPicPr>
        <p:blipFill>
          <a:blip xmlns:r="http://schemas.openxmlformats.org/officeDocument/2006/relationships" r:embed="rId86"/>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8918" name="标题 8"/>
          <p:cNvSpPr txBox="1">
            <a:spLocks noGrp="1"/>
          </p:cNvSpPr>
          <p:nvPr>
            <p:ph type="title" idx="3" hasCustomPrompt="1"/>
            <p:custDataLst>
              <p:tags r:id="rId87"/>
            </p:custDataLst>
          </p:nvPr>
        </p:nvSpPr>
        <p:spPr>
          <a:xfrm>
            <a:off x="1263650" y="1411605"/>
            <a:ext cx="7329805" cy="1946910"/>
          </a:xfrm>
          <a:prstGeom prst="rect"/>
          <a:noFill/>
        </p:spPr>
        <p:txBody>
          <a:bodyPr anchor="b" anchorCtr="0" rtlCol="0" vert="horz" wrap="square">
            <a:normAutofit/>
          </a:bodyPr>
          <a:lstStyle>
            <a:defPPr>
              <a:defRPr lang="zh-CN"/>
            </a:defPPr>
            <a:lvl1pPr algn="just" defTabSz="914400" eaLnBrk="1" fontAlgn="auto" hangingPunct="1" latinLnBrk="0" marL="0" marR="0" rtl="0">
              <a:lnSpc>
                <a:spcPct val="100000"/>
              </a:lnSpc>
              <a:buClrTx/>
              <a:buSzTx/>
              <a:buFontTx/>
              <a:buNone/>
              <a:defRPr altLang="en-US" baseline="0" b="1" cap="none" dirty="0" sz="5400" i="0" kern="1200" kumimoji="0" lang="zh-CN" noProof="1" normalizeH="0" spc="400" strike="noStrike" u="none">
                <a:gradFill flip="none" rotWithShape="1">
                  <a:gsLst>
                    <a:gs pos="0">
                      <a:schemeClr val="accent1"/>
                    </a:gs>
                    <a:gs pos="100000">
                      <a:schemeClr val="accent2"/>
                    </a:gs>
                  </a:gsLst>
                  <a:lin ang="10200000" scaled="1"/>
                </a:gradFill>
                <a:latin typeface="+中文标题" charset="0"/>
                <a:ea typeface="+mj-ea"/>
                <a:cs typeface="微软雅黑" panose="020B0503020204020204" pitchFamily="34" charset="-122"/>
              </a:defRPr>
            </a:lvl1pPr>
          </a:lstStyle>
          <a:p>
            <a:pPr algn="just" lvl="0"/>
            <a:r>
              <a:rPr dirty="0">
                <a:sym typeface="+mn-ea"/>
              </a:rPr>
              <a:t>单击此处编辑标题</a:t>
            </a:r>
            <a:endParaRPr dirty="0">
              <a:sym typeface="+mn-ea"/>
            </a:endParaRPr>
          </a:p>
        </p:txBody>
      </p:sp>
      <p:sp>
        <p:nvSpPr>
          <p:cNvPr id="1048920" name="副标题"/>
          <p:cNvSpPr txBox="1">
            <a:spLocks noGrp="1"/>
          </p:cNvSpPr>
          <p:nvPr>
            <p:ph type="body" idx="2" hasCustomPrompt="1"/>
            <p:custDataLst>
              <p:tags r:id="rId88"/>
            </p:custDataLst>
          </p:nvPr>
        </p:nvSpPr>
        <p:spPr>
          <a:xfrm>
            <a:off x="1287779" y="3358515"/>
            <a:ext cx="6624949" cy="430887"/>
          </a:xfrm>
          <a:prstGeom prst="rect"/>
          <a:noFill/>
        </p:spPr>
        <p:txBody>
          <a:bodyPr anchor="t" bIns="45720" lIns="91440" rIns="91440" rtlCol="0" tIns="45720" wrap="square">
            <a:normAutofit/>
          </a:bodyPr>
          <a:lstStyle>
            <a:lvl1pPr algn="l" defTabSz="914400" eaLnBrk="1" fontAlgn="auto" hangingPunct="1" latinLnBrk="0" lvl="0" marL="0" marR="0" rtl="0">
              <a:lnSpc>
                <a:spcPct val="100000"/>
              </a:lnSpc>
              <a:buClrTx/>
              <a:buSzTx/>
              <a:buFontTx/>
              <a:buNone/>
              <a:defRPr altLang="zh-CN" baseline="0" b="0" cap="none" dirty="0" sz="1600" i="0" kern="1200" kumimoji="0" lang="en-US" noProof="1" normalizeH="0" spc="0" strike="noStrike" u="none">
                <a:solidFill>
                  <a:schemeClr val="tx1">
                    <a:lumMod val="50000"/>
                    <a:lumOff val="50000"/>
                  </a:schemeClr>
                </a:solidFill>
                <a:latin typeface="+mj-ea"/>
                <a:ea typeface="+mj-ea"/>
                <a:cs typeface="微软雅黑" panose="020B0503020204020204" pitchFamily="34" charset="-122"/>
                <a:sym typeface="+mn-ea"/>
              </a:defRPr>
            </a:lvl1pPr>
          </a:lstStyle>
          <a:p>
            <a:pPr algn="l" lvl="0">
              <a:buClrTx/>
              <a:buSzTx/>
              <a:buFontTx/>
            </a:pPr>
            <a:r>
              <a:rPr dirty="0" err="1">
                <a:sym typeface="+mn-ea"/>
              </a:rPr>
              <a:t>单击此处编辑母版副标题样式</a:t>
            </a:r>
            <a:endParaRPr dirty="0">
              <a:sym typeface="+mn-ea"/>
            </a:endParaRPr>
          </a:p>
        </p:txBody>
      </p:sp>
      <p:sp>
        <p:nvSpPr>
          <p:cNvPr id="1048922" name="署名"/>
          <p:cNvSpPr>
            <a:spLocks noGrp="1"/>
          </p:cNvSpPr>
          <p:nvPr>
            <p:ph type="body" idx="1" hasCustomPrompt="1"/>
            <p:custDataLst>
              <p:tags r:id="rId89"/>
            </p:custDataLst>
          </p:nvPr>
        </p:nvSpPr>
        <p:spPr>
          <a:xfrm>
            <a:off x="1328420" y="4029075"/>
            <a:ext cx="2402840" cy="483235"/>
          </a:xfrm>
          <a:prstGeom prst="roundRect">
            <a:avLst>
              <a:gd name="adj" fmla="val 21300"/>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48924" name="日期占位符 3"/>
          <p:cNvSpPr>
            <a:spLocks noGrp="1"/>
          </p:cNvSpPr>
          <p:nvPr>
            <p:ph type="dt" sz="half" idx="10"/>
            <p:custDataLst>
              <p:tags r:id="rId90"/>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8926" name="页脚占位符 4"/>
          <p:cNvSpPr>
            <a:spLocks noGrp="1"/>
          </p:cNvSpPr>
          <p:nvPr>
            <p:ph type="ftr" sz="quarter" idx="11"/>
            <p:custDataLst>
              <p:tags r:id="rId91"/>
            </p:custDataLst>
          </p:nvPr>
        </p:nvSpPr>
        <p:spPr>
          <a:xfrm>
            <a:off x="4116000" y="6314400"/>
            <a:ext cx="3960000" cy="316800"/>
          </a:xfrm>
        </p:spPr>
        <p:txBody>
          <a:bodyPr>
            <a:normAutofit/>
          </a:bodyPr>
          <a:p>
            <a:endParaRPr altLang="en-US" dirty="0" lang="zh-CN"/>
          </a:p>
        </p:txBody>
      </p:sp>
      <p:sp>
        <p:nvSpPr>
          <p:cNvPr id="1048928" name="灯片编号占位符 5"/>
          <p:cNvSpPr>
            <a:spLocks noGrp="1"/>
          </p:cNvSpPr>
          <p:nvPr>
            <p:ph type="sldNum" sz="quarter" idx="12"/>
            <p:custDataLst>
              <p:tags r:id="rId92"/>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930"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2" name="任意多边形: 形状 2"/>
          <p:cNvSpPr/>
          <p:nvPr userDrawn="1">
            <p:custDataLst>
              <p:tags r:id="rId2"/>
            </p:custDataLst>
          </p:nvPr>
        </p:nvSpPr>
        <p:spPr>
          <a:xfrm>
            <a:off x="10060565" y="5319648"/>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4" name="正文"/>
          <p:cNvSpPr txBox="1">
            <a:spLocks noGrp="1"/>
          </p:cNvSpPr>
          <p:nvPr>
            <p:ph idx="45"/>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8936" name="标题"/>
          <p:cNvSpPr txBox="1">
            <a:spLocks noGrp="1"/>
          </p:cNvSpPr>
          <p:nvPr>
            <p:ph type="title" idx="44"/>
            <p:custDataLst>
              <p:tags r:id="rId4"/>
            </p:custDataLst>
          </p:nvPr>
        </p:nvSpPr>
        <p:spPr>
          <a:xfrm>
            <a:off x="608400" y="45986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938" name="椭圆 125"/>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0" name="椭圆 126"/>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2" name="椭圆 127"/>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4" name="椭圆 128"/>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6" name="椭圆 129"/>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8" name="椭圆 130"/>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0" name="椭圆 131"/>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2" name="椭圆 132"/>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4" name="椭圆 133"/>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6" name="椭圆 134"/>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8" name="椭圆 135"/>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0" name="椭圆 136"/>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2" name="椭圆 137"/>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4" name="椭圆 138"/>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6" name="椭圆 139"/>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8" name="椭圆 140"/>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0" name="椭圆 141"/>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2" name="椭圆 142"/>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4" name="椭圆 143"/>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6" name="椭圆 144"/>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8" name="椭圆 145"/>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0" name="椭圆 146"/>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2" name="椭圆 147"/>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4" name="椭圆 148"/>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6" name="椭圆 149"/>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8" name="椭圆 150"/>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0" name="椭圆 151"/>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2" name="椭圆 152"/>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4" name="椭圆 153"/>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6" name="椭圆 154"/>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8" name="椭圆 191"/>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0" name="椭圆 192"/>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2" name="椭圆 194"/>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4" name="椭圆 195"/>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6" name="椭圆 196"/>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8" name="椭圆 197"/>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0" name="椭圆 198"/>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2" name="椭圆 199"/>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4" name="椭圆 200"/>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6" name="椭圆 201"/>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8" name="日期占位符 3"/>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020" name="页脚占位符 4"/>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022" name="灯片编号占位符 5"/>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9024" name="任意多边形: 形状 6"/>
          <p:cNvSpPr/>
          <p:nvPr>
            <p:custDataLst>
              <p:tags r:id="rId1"/>
            </p:custDataLst>
          </p:nvPr>
        </p:nvSpPr>
        <p:spPr>
          <a:xfrm>
            <a:off x="0" y="0"/>
            <a:ext cx="6992472" cy="6858000"/>
          </a:xfrm>
          <a:custGeom>
            <a:avLst/>
            <a:gdLst>
              <a:gd name="connsiteX0" fmla="*/ 0 w 6992472"/>
              <a:gd name="connsiteY0" fmla="*/ 0 h 6858000"/>
              <a:gd name="connsiteX1" fmla="*/ 5880084 w 6992472"/>
              <a:gd name="connsiteY1" fmla="*/ 0 h 6858000"/>
              <a:gd name="connsiteX2" fmla="*/ 5881147 w 6992472"/>
              <a:gd name="connsiteY2" fmla="*/ 1353 h 6858000"/>
              <a:gd name="connsiteX3" fmla="*/ 6992472 w 6992472"/>
              <a:gd name="connsiteY3" fmla="*/ 3348318 h 6858000"/>
              <a:gd name="connsiteX4" fmla="*/ 5881147 w 6992472"/>
              <a:gd name="connsiteY4" fmla="*/ 6695284 h 6858000"/>
              <a:gd name="connsiteX5" fmla="*/ 5753277 w 6992472"/>
              <a:gd name="connsiteY5" fmla="*/ 6858000 h 6858000"/>
              <a:gd name="connsiteX6" fmla="*/ 0 w 6992472"/>
              <a:gd name="connsiteY6" fmla="*/ 6858000 h 6858000"/>
              <a:gd name="connsiteX7" fmla="*/ 0 w 6992472"/>
              <a:gd name="connsiteY7" fmla="*/ 5021401 h 6858000"/>
              <a:gd name="connsiteX8" fmla="*/ 11047 w 6992472"/>
              <a:gd name="connsiteY8" fmla="*/ 5031441 h 6858000"/>
              <a:gd name="connsiteX9" fmla="*/ 1398494 w 6992472"/>
              <a:gd name="connsiteY9" fmla="*/ 5529521 h 6858000"/>
              <a:gd name="connsiteX10" fmla="*/ 3579697 w 6992472"/>
              <a:gd name="connsiteY10" fmla="*/ 3348318 h 6858000"/>
              <a:gd name="connsiteX11" fmla="*/ 1398494 w 6992472"/>
              <a:gd name="connsiteY11" fmla="*/ 1167115 h 6858000"/>
              <a:gd name="connsiteX12" fmla="*/ 11047 w 6992472"/>
              <a:gd name="connsiteY12" fmla="*/ 1665196 h 6858000"/>
              <a:gd name="connsiteX13" fmla="*/ 0 w 6992472"/>
              <a:gd name="connsiteY13" fmla="*/ 16752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92472" h="6858000">
                <a:moveTo>
                  <a:pt x="0" y="0"/>
                </a:moveTo>
                <a:lnTo>
                  <a:pt x="5880084" y="0"/>
                </a:lnTo>
                <a:lnTo>
                  <a:pt x="5881147" y="1353"/>
                </a:lnTo>
                <a:cubicBezTo>
                  <a:pt x="6579131" y="934667"/>
                  <a:pt x="6992472" y="2093222"/>
                  <a:pt x="6992472" y="3348318"/>
                </a:cubicBezTo>
                <a:cubicBezTo>
                  <a:pt x="6992472" y="4603415"/>
                  <a:pt x="6579131" y="5761970"/>
                  <a:pt x="5881147" y="6695284"/>
                </a:cubicBezTo>
                <a:lnTo>
                  <a:pt x="5753277" y="6858000"/>
                </a:lnTo>
                <a:lnTo>
                  <a:pt x="0" y="6858000"/>
                </a:lnTo>
                <a:lnTo>
                  <a:pt x="0" y="5021401"/>
                </a:lnTo>
                <a:lnTo>
                  <a:pt x="11047" y="5031441"/>
                </a:lnTo>
                <a:cubicBezTo>
                  <a:pt x="388087" y="5342602"/>
                  <a:pt x="871462" y="5529521"/>
                  <a:pt x="1398494" y="5529521"/>
                </a:cubicBezTo>
                <a:cubicBezTo>
                  <a:pt x="2603139" y="5529521"/>
                  <a:pt x="3579697" y="4552963"/>
                  <a:pt x="3579697" y="3348318"/>
                </a:cubicBezTo>
                <a:cubicBezTo>
                  <a:pt x="3579697" y="2143673"/>
                  <a:pt x="2603139" y="1167115"/>
                  <a:pt x="1398494" y="1167115"/>
                </a:cubicBezTo>
                <a:cubicBezTo>
                  <a:pt x="871462" y="1167115"/>
                  <a:pt x="388087" y="1354035"/>
                  <a:pt x="11047" y="1665196"/>
                </a:cubicBezTo>
                <a:lnTo>
                  <a:pt x="0" y="1675236"/>
                </a:lnTo>
                <a:close/>
              </a:path>
            </a:pathLst>
          </a:cu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cs typeface="微软雅黑" panose="020B0503020204020204" pitchFamily="34" charset="-122"/>
            </a:endParaRPr>
          </a:p>
        </p:txBody>
      </p:sp>
      <p:pic>
        <p:nvPicPr>
          <p:cNvPr id="2097155" name="图片 251" descr="亮着灯的房子  低可信度描述已自动生成"/>
          <p:cNvPicPr>
            <a:picLocks noChangeAspect="1"/>
          </p:cNvPicPr>
          <p:nvPr>
            <p:custDataLst>
              <p:tags r:id="rId2"/>
            </p:custDataLst>
          </p:nvPr>
        </p:nvPicPr>
        <p:blipFill>
          <a:blip xmlns:r="http://schemas.openxmlformats.org/officeDocument/2006/relationships" r:embed="rId3"/>
          <a:srcRect l="21781" b="26370"/>
          <a:stretch>
            <a:fillRect/>
          </a:stretch>
        </p:blipFill>
        <p:spPr>
          <a:xfrm>
            <a:off x="0" y="2239832"/>
            <a:ext cx="6132513" cy="4618168"/>
          </a:xfrm>
          <a:custGeom>
            <a:avLst/>
            <a:gdLst>
              <a:gd name="connsiteX0" fmla="*/ 0 w 6132513"/>
              <a:gd name="connsiteY0" fmla="*/ 0 h 4618168"/>
              <a:gd name="connsiteX1" fmla="*/ 6132513 w 6132513"/>
              <a:gd name="connsiteY1" fmla="*/ 0 h 4618168"/>
              <a:gd name="connsiteX2" fmla="*/ 6132513 w 6132513"/>
              <a:gd name="connsiteY2" fmla="*/ 4618168 h 4618168"/>
              <a:gd name="connsiteX3" fmla="*/ 0 w 6132513"/>
              <a:gd name="connsiteY3" fmla="*/ 4618168 h 4618168"/>
            </a:gdLst>
            <a:ahLst/>
            <a:cxnLst>
              <a:cxn ang="0">
                <a:pos x="connsiteX0" y="connsiteY0"/>
              </a:cxn>
              <a:cxn ang="0">
                <a:pos x="connsiteX1" y="connsiteY1"/>
              </a:cxn>
              <a:cxn ang="0">
                <a:pos x="connsiteX2" y="connsiteY2"/>
              </a:cxn>
              <a:cxn ang="0">
                <a:pos x="connsiteX3" y="connsiteY3"/>
              </a:cxn>
            </a:cxnLst>
            <a:rect l="l" t="t" r="r" b="b"/>
            <a:pathLst>
              <a:path w="6132513" h="4618168">
                <a:moveTo>
                  <a:pt x="0" y="0"/>
                </a:moveTo>
                <a:lnTo>
                  <a:pt x="6132513" y="0"/>
                </a:lnTo>
                <a:lnTo>
                  <a:pt x="6132513" y="4618168"/>
                </a:lnTo>
                <a:lnTo>
                  <a:pt x="0" y="4618168"/>
                </a:lnTo>
                <a:close/>
              </a:path>
            </a:pathLst>
          </a:custGeom>
        </p:spPr>
      </p:pic>
      <p:sp>
        <p:nvSpPr>
          <p:cNvPr id="1049026" name="椭圆 24"/>
          <p:cNvSpPr/>
          <p:nvPr>
            <p:custDataLst>
              <p:tags r:id="rId4"/>
            </p:custDataLst>
          </p:nvPr>
        </p:nvSpPr>
        <p:spPr>
          <a:xfrm rot="5400000">
            <a:off x="346202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28" name="椭圆 25"/>
          <p:cNvSpPr/>
          <p:nvPr>
            <p:custDataLst>
              <p:tags r:id="rId5"/>
            </p:custDataLst>
          </p:nvPr>
        </p:nvSpPr>
        <p:spPr>
          <a:xfrm rot="5400000">
            <a:off x="346202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0" name="椭圆 221"/>
          <p:cNvSpPr/>
          <p:nvPr>
            <p:custDataLst>
              <p:tags r:id="rId6"/>
            </p:custDataLst>
          </p:nvPr>
        </p:nvSpPr>
        <p:spPr>
          <a:xfrm rot="5400000">
            <a:off x="346202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2" name="椭圆 222"/>
          <p:cNvSpPr/>
          <p:nvPr>
            <p:custDataLst>
              <p:tags r:id="rId7"/>
            </p:custDataLst>
          </p:nvPr>
        </p:nvSpPr>
        <p:spPr>
          <a:xfrm rot="5400000">
            <a:off x="346202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4" name="椭圆 26"/>
          <p:cNvSpPr/>
          <p:nvPr>
            <p:custDataLst>
              <p:tags r:id="rId8"/>
            </p:custDataLst>
          </p:nvPr>
        </p:nvSpPr>
        <p:spPr>
          <a:xfrm rot="5400000">
            <a:off x="327850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6" name="椭圆 27"/>
          <p:cNvSpPr/>
          <p:nvPr>
            <p:custDataLst>
              <p:tags r:id="rId9"/>
            </p:custDataLst>
          </p:nvPr>
        </p:nvSpPr>
        <p:spPr>
          <a:xfrm rot="5400000">
            <a:off x="327850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8" name="椭圆 215"/>
          <p:cNvSpPr/>
          <p:nvPr>
            <p:custDataLst>
              <p:tags r:id="rId10"/>
            </p:custDataLst>
          </p:nvPr>
        </p:nvSpPr>
        <p:spPr>
          <a:xfrm rot="5400000">
            <a:off x="327850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0" name="椭圆 216"/>
          <p:cNvSpPr/>
          <p:nvPr>
            <p:custDataLst>
              <p:tags r:id="rId11"/>
            </p:custDataLst>
          </p:nvPr>
        </p:nvSpPr>
        <p:spPr>
          <a:xfrm rot="5400000">
            <a:off x="327850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2" name="椭圆 28"/>
          <p:cNvSpPr/>
          <p:nvPr>
            <p:custDataLst>
              <p:tags r:id="rId12"/>
            </p:custDataLst>
          </p:nvPr>
        </p:nvSpPr>
        <p:spPr>
          <a:xfrm rot="5400000">
            <a:off x="309435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4" name="椭圆 29"/>
          <p:cNvSpPr/>
          <p:nvPr>
            <p:custDataLst>
              <p:tags r:id="rId13"/>
            </p:custDataLst>
          </p:nvPr>
        </p:nvSpPr>
        <p:spPr>
          <a:xfrm rot="5400000">
            <a:off x="309435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6" name="椭圆 209"/>
          <p:cNvSpPr/>
          <p:nvPr>
            <p:custDataLst>
              <p:tags r:id="rId14"/>
            </p:custDataLst>
          </p:nvPr>
        </p:nvSpPr>
        <p:spPr>
          <a:xfrm rot="5400000">
            <a:off x="309435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8" name="椭圆 210"/>
          <p:cNvSpPr/>
          <p:nvPr>
            <p:custDataLst>
              <p:tags r:id="rId15"/>
            </p:custDataLst>
          </p:nvPr>
        </p:nvSpPr>
        <p:spPr>
          <a:xfrm rot="5400000">
            <a:off x="309435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0" name="椭圆 32"/>
          <p:cNvSpPr/>
          <p:nvPr>
            <p:custDataLst>
              <p:tags r:id="rId16"/>
            </p:custDataLst>
          </p:nvPr>
        </p:nvSpPr>
        <p:spPr>
          <a:xfrm rot="5400000">
            <a:off x="291084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2" name="椭圆 33"/>
          <p:cNvSpPr/>
          <p:nvPr>
            <p:custDataLst>
              <p:tags r:id="rId17"/>
            </p:custDataLst>
          </p:nvPr>
        </p:nvSpPr>
        <p:spPr>
          <a:xfrm rot="5400000">
            <a:off x="291084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4" name="椭圆 203"/>
          <p:cNvSpPr/>
          <p:nvPr>
            <p:custDataLst>
              <p:tags r:id="rId18"/>
            </p:custDataLst>
          </p:nvPr>
        </p:nvSpPr>
        <p:spPr>
          <a:xfrm rot="5400000">
            <a:off x="291084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6" name="椭圆 204"/>
          <p:cNvSpPr/>
          <p:nvPr>
            <p:custDataLst>
              <p:tags r:id="rId19"/>
            </p:custDataLst>
          </p:nvPr>
        </p:nvSpPr>
        <p:spPr>
          <a:xfrm rot="5400000">
            <a:off x="291084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8" name="椭圆 39"/>
          <p:cNvSpPr/>
          <p:nvPr>
            <p:custDataLst>
              <p:tags r:id="rId20"/>
            </p:custDataLst>
          </p:nvPr>
        </p:nvSpPr>
        <p:spPr>
          <a:xfrm rot="5400000">
            <a:off x="272732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0" name="椭圆 40"/>
          <p:cNvSpPr/>
          <p:nvPr>
            <p:custDataLst>
              <p:tags r:id="rId21"/>
            </p:custDataLst>
          </p:nvPr>
        </p:nvSpPr>
        <p:spPr>
          <a:xfrm rot="5400000">
            <a:off x="272732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2" name="椭圆 197"/>
          <p:cNvSpPr/>
          <p:nvPr>
            <p:custDataLst>
              <p:tags r:id="rId22"/>
            </p:custDataLst>
          </p:nvPr>
        </p:nvSpPr>
        <p:spPr>
          <a:xfrm rot="5400000">
            <a:off x="272732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4" name="椭圆 198"/>
          <p:cNvSpPr/>
          <p:nvPr>
            <p:custDataLst>
              <p:tags r:id="rId23"/>
            </p:custDataLst>
          </p:nvPr>
        </p:nvSpPr>
        <p:spPr>
          <a:xfrm rot="5400000">
            <a:off x="272732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6" name="椭圆 184"/>
          <p:cNvSpPr/>
          <p:nvPr>
            <p:custDataLst>
              <p:tags r:id="rId24"/>
            </p:custDataLst>
          </p:nvPr>
        </p:nvSpPr>
        <p:spPr>
          <a:xfrm rot="5400000">
            <a:off x="437197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8" name="椭圆 185"/>
          <p:cNvSpPr/>
          <p:nvPr>
            <p:custDataLst>
              <p:tags r:id="rId25"/>
            </p:custDataLst>
          </p:nvPr>
        </p:nvSpPr>
        <p:spPr>
          <a:xfrm rot="5400000">
            <a:off x="437197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0" name="椭圆 186"/>
          <p:cNvSpPr/>
          <p:nvPr>
            <p:custDataLst>
              <p:tags r:id="rId26"/>
            </p:custDataLst>
          </p:nvPr>
        </p:nvSpPr>
        <p:spPr>
          <a:xfrm rot="5400000">
            <a:off x="437197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2" name="椭圆 187"/>
          <p:cNvSpPr/>
          <p:nvPr>
            <p:custDataLst>
              <p:tags r:id="rId27"/>
            </p:custDataLst>
          </p:nvPr>
        </p:nvSpPr>
        <p:spPr>
          <a:xfrm rot="5400000">
            <a:off x="437197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4" name="椭圆 178"/>
          <p:cNvSpPr/>
          <p:nvPr>
            <p:custDataLst>
              <p:tags r:id="rId28"/>
            </p:custDataLst>
          </p:nvPr>
        </p:nvSpPr>
        <p:spPr>
          <a:xfrm rot="5400000">
            <a:off x="418846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6" name="椭圆 179"/>
          <p:cNvSpPr/>
          <p:nvPr>
            <p:custDataLst>
              <p:tags r:id="rId29"/>
            </p:custDataLst>
          </p:nvPr>
        </p:nvSpPr>
        <p:spPr>
          <a:xfrm rot="5400000">
            <a:off x="418846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8" name="椭圆 180"/>
          <p:cNvSpPr/>
          <p:nvPr>
            <p:custDataLst>
              <p:tags r:id="rId30"/>
            </p:custDataLst>
          </p:nvPr>
        </p:nvSpPr>
        <p:spPr>
          <a:xfrm rot="5400000">
            <a:off x="418846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0" name="椭圆 181"/>
          <p:cNvSpPr/>
          <p:nvPr>
            <p:custDataLst>
              <p:tags r:id="rId31"/>
            </p:custDataLst>
          </p:nvPr>
        </p:nvSpPr>
        <p:spPr>
          <a:xfrm rot="5400000">
            <a:off x="418846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2" name="椭圆 172"/>
          <p:cNvSpPr/>
          <p:nvPr>
            <p:custDataLst>
              <p:tags r:id="rId32"/>
            </p:custDataLst>
          </p:nvPr>
        </p:nvSpPr>
        <p:spPr>
          <a:xfrm rot="5400000">
            <a:off x="400431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4" name="椭圆 173"/>
          <p:cNvSpPr/>
          <p:nvPr>
            <p:custDataLst>
              <p:tags r:id="rId33"/>
            </p:custDataLst>
          </p:nvPr>
        </p:nvSpPr>
        <p:spPr>
          <a:xfrm rot="5400000">
            <a:off x="400431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6" name="椭圆 174"/>
          <p:cNvSpPr/>
          <p:nvPr>
            <p:custDataLst>
              <p:tags r:id="rId34"/>
            </p:custDataLst>
          </p:nvPr>
        </p:nvSpPr>
        <p:spPr>
          <a:xfrm rot="5400000">
            <a:off x="400431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8" name="椭圆 175"/>
          <p:cNvSpPr/>
          <p:nvPr>
            <p:custDataLst>
              <p:tags r:id="rId35"/>
            </p:custDataLst>
          </p:nvPr>
        </p:nvSpPr>
        <p:spPr>
          <a:xfrm rot="5400000">
            <a:off x="400431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0" name="椭圆 166"/>
          <p:cNvSpPr/>
          <p:nvPr>
            <p:custDataLst>
              <p:tags r:id="rId36"/>
            </p:custDataLst>
          </p:nvPr>
        </p:nvSpPr>
        <p:spPr>
          <a:xfrm rot="5400000">
            <a:off x="382079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2" name="椭圆 167"/>
          <p:cNvSpPr/>
          <p:nvPr>
            <p:custDataLst>
              <p:tags r:id="rId37"/>
            </p:custDataLst>
          </p:nvPr>
        </p:nvSpPr>
        <p:spPr>
          <a:xfrm rot="5400000">
            <a:off x="382079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4" name="椭圆 168"/>
          <p:cNvSpPr/>
          <p:nvPr>
            <p:custDataLst>
              <p:tags r:id="rId38"/>
            </p:custDataLst>
          </p:nvPr>
        </p:nvSpPr>
        <p:spPr>
          <a:xfrm rot="5400000">
            <a:off x="382079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6" name="椭圆 169"/>
          <p:cNvSpPr/>
          <p:nvPr>
            <p:custDataLst>
              <p:tags r:id="rId39"/>
            </p:custDataLst>
          </p:nvPr>
        </p:nvSpPr>
        <p:spPr>
          <a:xfrm rot="5400000">
            <a:off x="382079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8" name="椭圆 160"/>
          <p:cNvSpPr/>
          <p:nvPr>
            <p:custDataLst>
              <p:tags r:id="rId40"/>
            </p:custDataLst>
          </p:nvPr>
        </p:nvSpPr>
        <p:spPr>
          <a:xfrm rot="5400000">
            <a:off x="363664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0" name="椭圆 161"/>
          <p:cNvSpPr/>
          <p:nvPr>
            <p:custDataLst>
              <p:tags r:id="rId41"/>
            </p:custDataLst>
          </p:nvPr>
        </p:nvSpPr>
        <p:spPr>
          <a:xfrm rot="5400000">
            <a:off x="363664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2" name="椭圆 162"/>
          <p:cNvSpPr/>
          <p:nvPr>
            <p:custDataLst>
              <p:tags r:id="rId42"/>
            </p:custDataLst>
          </p:nvPr>
        </p:nvSpPr>
        <p:spPr>
          <a:xfrm rot="5400000">
            <a:off x="363664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4" name="椭圆 163"/>
          <p:cNvSpPr/>
          <p:nvPr>
            <p:custDataLst>
              <p:tags r:id="rId43"/>
            </p:custDataLst>
          </p:nvPr>
        </p:nvSpPr>
        <p:spPr>
          <a:xfrm rot="5400000">
            <a:off x="363664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6" name="副标题"/>
          <p:cNvSpPr txBox="1">
            <a:spLocks noGrp="1"/>
          </p:cNvSpPr>
          <p:nvPr>
            <p:ph type="body" idx="2" hasCustomPrompt="1"/>
            <p:custDataLst>
              <p:tags r:id="rId44"/>
            </p:custDataLst>
          </p:nvPr>
        </p:nvSpPr>
        <p:spPr>
          <a:xfrm>
            <a:off x="0" y="2767965"/>
            <a:ext cx="4707890" cy="1743075"/>
          </a:xfrm>
          <a:prstGeom prst="rect"/>
          <a:noFill/>
        </p:spPr>
        <p:txBody>
          <a:bodyPr anchor="t" bIns="45720" lIns="91440" rIns="91440" rtlCol="0" tIns="45720" wrap="square">
            <a:normAutofit/>
          </a:bodyPr>
          <a:lstStyle>
            <a:lvl1pPr algn="r" defTabSz="914400" eaLnBrk="1" fontAlgn="auto" hangingPunct="1" latinLnBrk="0" marL="0" marR="0" rtl="0">
              <a:lnSpc>
                <a:spcPct val="100000"/>
              </a:lnSpc>
              <a:buClrTx/>
              <a:buSzTx/>
              <a:buFontTx/>
              <a:buNone/>
              <a:defRPr altLang="zh-CN" baseline="0" b="0" cap="none" dirty="0" sz="5400" i="0" kern="1200" kumimoji="0" lang="en-US" noProof="1" normalizeH="0" spc="0" strike="noStrike" u="none">
                <a:gradFill>
                  <a:gsLst>
                    <a:gs pos="30000">
                      <a:schemeClr val="accent2"/>
                    </a:gs>
                    <a:gs pos="74000">
                      <a:schemeClr val="accent2">
                        <a:alpha val="91000"/>
                        <a:lumMod val="97000"/>
                        <a:lumOff val="3000"/>
                      </a:schemeClr>
                    </a:gs>
                    <a:gs pos="99000">
                      <a:schemeClr val="accent2">
                        <a:alpha val="78000"/>
                        <a:lumMod val="91000"/>
                        <a:lumOff val="9000"/>
                      </a:schemeClr>
                    </a:gs>
                  </a:gsLst>
                  <a:lin ang="8100000" scaled="0"/>
                </a:gradFill>
                <a:latin typeface="+mj-lt"/>
                <a:ea typeface="+mn-ea"/>
                <a:cs typeface="微软雅黑" panose="020B0503020204020204" pitchFamily="34" charset="-122"/>
                <a:sym typeface="+mn-ea"/>
              </a:defRPr>
            </a:lvl1pPr>
          </a:lstStyle>
          <a:p>
            <a:pPr algn="r" lvl="0">
              <a:lnSpc>
                <a:spcPct val="100000"/>
              </a:lnSpc>
            </a:pPr>
            <a:r>
              <a:rPr dirty="0" err="1">
                <a:sym typeface="+mn-ea"/>
              </a:rPr>
              <a:t>编辑副标题</a:t>
            </a:r>
            <a:endParaRPr dirty="0">
              <a:sym typeface="+mn-ea"/>
            </a:endParaRPr>
          </a:p>
        </p:txBody>
      </p:sp>
      <p:sp>
        <p:nvSpPr>
          <p:cNvPr id="1049108" name="标题"/>
          <p:cNvSpPr txBox="1">
            <a:spLocks noGrp="1"/>
          </p:cNvSpPr>
          <p:nvPr>
            <p:ph type="title" idx="1" hasCustomPrompt="1"/>
            <p:custDataLst>
              <p:tags r:id="rId45"/>
            </p:custDataLst>
          </p:nvPr>
        </p:nvSpPr>
        <p:spPr>
          <a:xfrm>
            <a:off x="581025" y="1445895"/>
            <a:ext cx="4126865" cy="1384935"/>
          </a:xfrm>
          <a:prstGeom prst="rect"/>
          <a:noFill/>
        </p:spPr>
        <p:txBody>
          <a:bodyPr anchor="t" bIns="45720" lIns="91440" rIns="91440" rtlCol="0" tIns="45720" vert="horz" wrap="none">
            <a:normAutofit/>
          </a:bodyPr>
          <a:lstStyle>
            <a:defPPr>
              <a:defRPr lang="zh-CN"/>
            </a:defPPr>
            <a:lvl1pPr algn="r" defTabSz="914400" eaLnBrk="1" fontAlgn="auto" hangingPunct="1" latinLnBrk="0" lvl="0" marL="0" marR="0" rtl="0">
              <a:lnSpc>
                <a:spcPct val="100000"/>
              </a:lnSpc>
              <a:buClrTx/>
              <a:buSzTx/>
              <a:buFontTx/>
              <a:buNone/>
              <a:defRPr altLang="en-US" baseline="0" b="1" cap="none" dirty="0" sz="8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r" lvl="0">
              <a:buClrTx/>
              <a:buSzTx/>
              <a:buFontTx/>
            </a:pPr>
            <a:r>
              <a:rPr dirty="0">
                <a:sym typeface="+mn-ea"/>
              </a:rPr>
              <a:t>标题</a:t>
            </a:r>
            <a:endParaRPr dirty="0">
              <a:sym typeface="+mn-ea"/>
            </a:endParaRPr>
          </a:p>
        </p:txBody>
      </p:sp>
      <p:sp>
        <p:nvSpPr>
          <p:cNvPr id="1049110" name="日期占位符 2"/>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112" name="页脚占位符 3"/>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114" name="灯片编号占位符 4"/>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9116"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18" name="任意多边形: 形状 258"/>
          <p:cNvSpPr/>
          <p:nvPr>
            <p:custDataLst>
              <p:tags r:id="rId2"/>
            </p:custDataLst>
          </p:nvPr>
        </p:nvSpPr>
        <p:spPr>
          <a:xfrm>
            <a:off x="0" y="0"/>
            <a:ext cx="12178550" cy="6858000"/>
          </a:xfrm>
          <a:custGeom>
            <a:avLst/>
            <a:gdLst>
              <a:gd name="connsiteX0" fmla="*/ 7516901 w 12178550"/>
              <a:gd name="connsiteY0" fmla="*/ 634894 h 6858000"/>
              <a:gd name="connsiteX1" fmla="*/ 4686282 w 12178550"/>
              <a:gd name="connsiteY1" fmla="*/ 3465513 h 6858000"/>
              <a:gd name="connsiteX2" fmla="*/ 7516901 w 12178550"/>
              <a:gd name="connsiteY2" fmla="*/ 6296132 h 6858000"/>
              <a:gd name="connsiteX3" fmla="*/ 10347520 w 12178550"/>
              <a:gd name="connsiteY3" fmla="*/ 3465513 h 6858000"/>
              <a:gd name="connsiteX4" fmla="*/ 7516901 w 12178550"/>
              <a:gd name="connsiteY4" fmla="*/ 634894 h 6858000"/>
              <a:gd name="connsiteX5" fmla="*/ 0 w 12178550"/>
              <a:gd name="connsiteY5" fmla="*/ 0 h 6858000"/>
              <a:gd name="connsiteX6" fmla="*/ 2152634 w 12178550"/>
              <a:gd name="connsiteY6" fmla="*/ 0 h 6858000"/>
              <a:gd name="connsiteX7" fmla="*/ 3872750 w 12178550"/>
              <a:gd name="connsiteY7" fmla="*/ 0 h 6858000"/>
              <a:gd name="connsiteX8" fmla="*/ 12178550 w 12178550"/>
              <a:gd name="connsiteY8" fmla="*/ 0 h 6858000"/>
              <a:gd name="connsiteX9" fmla="*/ 12178550 w 12178550"/>
              <a:gd name="connsiteY9" fmla="*/ 6858000 h 6858000"/>
              <a:gd name="connsiteX10" fmla="*/ 3872750 w 12178550"/>
              <a:gd name="connsiteY10" fmla="*/ 6858000 h 6858000"/>
              <a:gd name="connsiteX11" fmla="*/ 2105818 w 12178550"/>
              <a:gd name="connsiteY11" fmla="*/ 6858000 h 6858000"/>
              <a:gd name="connsiteX12" fmla="*/ 0 w 12178550"/>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78550" h="6858000">
                <a:moveTo>
                  <a:pt x="7516901" y="634894"/>
                </a:moveTo>
                <a:cubicBezTo>
                  <a:pt x="5953593" y="634894"/>
                  <a:pt x="4686282" y="1902205"/>
                  <a:pt x="4686282" y="3465513"/>
                </a:cubicBezTo>
                <a:cubicBezTo>
                  <a:pt x="4686282" y="5028821"/>
                  <a:pt x="5953593" y="6296132"/>
                  <a:pt x="7516901" y="6296132"/>
                </a:cubicBezTo>
                <a:cubicBezTo>
                  <a:pt x="9080209" y="6296132"/>
                  <a:pt x="10347520" y="5028821"/>
                  <a:pt x="10347520" y="3465513"/>
                </a:cubicBezTo>
                <a:cubicBezTo>
                  <a:pt x="10347520" y="1902205"/>
                  <a:pt x="9080209" y="634894"/>
                  <a:pt x="7516901" y="634894"/>
                </a:cubicBezTo>
                <a:close/>
                <a:moveTo>
                  <a:pt x="0" y="0"/>
                </a:moveTo>
                <a:lnTo>
                  <a:pt x="2152634" y="0"/>
                </a:lnTo>
                <a:lnTo>
                  <a:pt x="3872750" y="0"/>
                </a:lnTo>
                <a:lnTo>
                  <a:pt x="12178550" y="0"/>
                </a:lnTo>
                <a:lnTo>
                  <a:pt x="12178550" y="6858000"/>
                </a:lnTo>
                <a:lnTo>
                  <a:pt x="3872750" y="6858000"/>
                </a:lnTo>
                <a:lnTo>
                  <a:pt x="2105818" y="6858000"/>
                </a:lnTo>
                <a:lnTo>
                  <a:pt x="0" y="6858000"/>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tx1"/>
              </a:solidFill>
              <a:cs typeface="微软雅黑" panose="020B0503020204020204" pitchFamily="34" charset="-122"/>
            </a:endParaRPr>
          </a:p>
        </p:txBody>
      </p:sp>
      <p:sp>
        <p:nvSpPr>
          <p:cNvPr id="1049120" name="矩形: 圆角 10"/>
          <p:cNvSpPr/>
          <p:nvPr>
            <p:custDataLst>
              <p:tags r:id="rId3"/>
            </p:custDataLst>
          </p:nvPr>
        </p:nvSpPr>
        <p:spPr>
          <a:xfrm>
            <a:off x="739587" y="2005868"/>
            <a:ext cx="1566937" cy="484094"/>
          </a:xfrm>
          <a:prstGeom prst="roundRect">
            <a:avLst>
              <a:gd name="adj" fmla="val 32456"/>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chemeClr val="accent1"/>
                  </a:gs>
                  <a:gs pos="100000">
                    <a:schemeClr val="accent2"/>
                  </a:gs>
                </a:gsLst>
                <a:lin ang="10800000" scaled="1"/>
              </a:gradFill>
              <a:cs typeface="微软雅黑" panose="020B0503020204020204" pitchFamily="34" charset="-122"/>
            </a:endParaRPr>
          </a:p>
        </p:txBody>
      </p:sp>
      <p:pic>
        <p:nvPicPr>
          <p:cNvPr id="2097157" name="图片 276" descr="亮着灯的房子  低可信度描述已自动生成"/>
          <p:cNvPicPr>
            <a:picLocks noChangeAspect="1"/>
          </p:cNvPicPr>
          <p:nvPr>
            <p:custDataLst>
              <p:tags r:id="rId4"/>
            </p:custDataLst>
          </p:nvPr>
        </p:nvPicPr>
        <p:blipFill>
          <a:blip xmlns:r="http://schemas.openxmlformats.org/officeDocument/2006/relationships" r:embed="rId5"/>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122" name="椭圆 30"/>
          <p:cNvSpPr/>
          <p:nvPr>
            <p:custDataLst>
              <p:tags r:id="rId6"/>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4" name="椭圆 34"/>
          <p:cNvSpPr/>
          <p:nvPr>
            <p:custDataLst>
              <p:tags r:id="rId7"/>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6" name="椭圆 35"/>
          <p:cNvSpPr/>
          <p:nvPr>
            <p:custDataLst>
              <p:tags r:id="rId8"/>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8" name="椭圆 36"/>
          <p:cNvSpPr/>
          <p:nvPr>
            <p:custDataLst>
              <p:tags r:id="rId9"/>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0" name="椭圆 37"/>
          <p:cNvSpPr/>
          <p:nvPr>
            <p:custDataLst>
              <p:tags r:id="rId10"/>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2" name="椭圆 38"/>
          <p:cNvSpPr/>
          <p:nvPr>
            <p:custDataLst>
              <p:tags r:id="rId11"/>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4" name="椭圆 41"/>
          <p:cNvSpPr/>
          <p:nvPr>
            <p:custDataLst>
              <p:tags r:id="rId12"/>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6" name="椭圆 42"/>
          <p:cNvSpPr/>
          <p:nvPr>
            <p:custDataLst>
              <p:tags r:id="rId13"/>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8" name="椭圆 43"/>
          <p:cNvSpPr/>
          <p:nvPr>
            <p:custDataLst>
              <p:tags r:id="rId14"/>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0" name="椭圆 44"/>
          <p:cNvSpPr/>
          <p:nvPr>
            <p:custDataLst>
              <p:tags r:id="rId15"/>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2" name="椭圆 45"/>
          <p:cNvSpPr/>
          <p:nvPr>
            <p:custDataLst>
              <p:tags r:id="rId16"/>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4" name="椭圆 46"/>
          <p:cNvSpPr/>
          <p:nvPr>
            <p:custDataLst>
              <p:tags r:id="rId17"/>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6" name="椭圆 48"/>
          <p:cNvSpPr/>
          <p:nvPr>
            <p:custDataLst>
              <p:tags r:id="rId18"/>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8" name="椭圆 49"/>
          <p:cNvSpPr/>
          <p:nvPr>
            <p:custDataLst>
              <p:tags r:id="rId19"/>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0" name="椭圆 50"/>
          <p:cNvSpPr/>
          <p:nvPr>
            <p:custDataLst>
              <p:tags r:id="rId20"/>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2" name="椭圆 51"/>
          <p:cNvSpPr/>
          <p:nvPr>
            <p:custDataLst>
              <p:tags r:id="rId21"/>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4" name="椭圆 52"/>
          <p:cNvSpPr/>
          <p:nvPr>
            <p:custDataLst>
              <p:tags r:id="rId22"/>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6" name="椭圆 53"/>
          <p:cNvSpPr/>
          <p:nvPr>
            <p:custDataLst>
              <p:tags r:id="rId23"/>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8" name="椭圆 55"/>
          <p:cNvSpPr/>
          <p:nvPr>
            <p:custDataLst>
              <p:tags r:id="rId24"/>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0" name="椭圆 56"/>
          <p:cNvSpPr/>
          <p:nvPr>
            <p:custDataLst>
              <p:tags r:id="rId25"/>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2" name="椭圆 57"/>
          <p:cNvSpPr/>
          <p:nvPr>
            <p:custDataLst>
              <p:tags r:id="rId26"/>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4" name="椭圆 58"/>
          <p:cNvSpPr/>
          <p:nvPr>
            <p:custDataLst>
              <p:tags r:id="rId27"/>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6" name="椭圆 59"/>
          <p:cNvSpPr/>
          <p:nvPr>
            <p:custDataLst>
              <p:tags r:id="rId28"/>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8" name="椭圆 60"/>
          <p:cNvSpPr/>
          <p:nvPr>
            <p:custDataLst>
              <p:tags r:id="rId29"/>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0" name="椭圆 62"/>
          <p:cNvSpPr/>
          <p:nvPr>
            <p:custDataLst>
              <p:tags r:id="rId30"/>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2" name="椭圆 63"/>
          <p:cNvSpPr/>
          <p:nvPr>
            <p:custDataLst>
              <p:tags r:id="rId31"/>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4" name="椭圆 64"/>
          <p:cNvSpPr/>
          <p:nvPr>
            <p:custDataLst>
              <p:tags r:id="rId32"/>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6" name="椭圆 65"/>
          <p:cNvSpPr/>
          <p:nvPr>
            <p:custDataLst>
              <p:tags r:id="rId33"/>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8" name="椭圆 66"/>
          <p:cNvSpPr/>
          <p:nvPr>
            <p:custDataLst>
              <p:tags r:id="rId34"/>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0" name="椭圆 67"/>
          <p:cNvSpPr/>
          <p:nvPr>
            <p:custDataLst>
              <p:tags r:id="rId35"/>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2" name="椭圆 81"/>
          <p:cNvSpPr/>
          <p:nvPr>
            <p:custDataLst>
              <p:tags r:id="rId36"/>
            </p:custDataLst>
          </p:nvPr>
        </p:nvSpPr>
        <p:spPr>
          <a:xfrm>
            <a:off x="850328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4" name="椭圆 82"/>
          <p:cNvSpPr/>
          <p:nvPr>
            <p:custDataLst>
              <p:tags r:id="rId37"/>
            </p:custDataLst>
          </p:nvPr>
        </p:nvSpPr>
        <p:spPr>
          <a:xfrm>
            <a:off x="871347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6" name="椭圆 83"/>
          <p:cNvSpPr/>
          <p:nvPr>
            <p:custDataLst>
              <p:tags r:id="rId38"/>
            </p:custDataLst>
          </p:nvPr>
        </p:nvSpPr>
        <p:spPr>
          <a:xfrm>
            <a:off x="892429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8" name="椭圆 84"/>
          <p:cNvSpPr/>
          <p:nvPr>
            <p:custDataLst>
              <p:tags r:id="rId39"/>
            </p:custDataLst>
          </p:nvPr>
        </p:nvSpPr>
        <p:spPr>
          <a:xfrm>
            <a:off x="913447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0" name="椭圆 85"/>
          <p:cNvSpPr/>
          <p:nvPr>
            <p:custDataLst>
              <p:tags r:id="rId40"/>
            </p:custDataLst>
          </p:nvPr>
        </p:nvSpPr>
        <p:spPr>
          <a:xfrm>
            <a:off x="934529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2" name="椭圆 86"/>
          <p:cNvSpPr/>
          <p:nvPr>
            <p:custDataLst>
              <p:tags r:id="rId41"/>
            </p:custDataLst>
          </p:nvPr>
        </p:nvSpPr>
        <p:spPr>
          <a:xfrm>
            <a:off x="955548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4" name="椭圆 75"/>
          <p:cNvSpPr/>
          <p:nvPr>
            <p:custDataLst>
              <p:tags r:id="rId42"/>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6" name="椭圆 76"/>
          <p:cNvSpPr/>
          <p:nvPr>
            <p:custDataLst>
              <p:tags r:id="rId43"/>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8" name="椭圆 77"/>
          <p:cNvSpPr/>
          <p:nvPr>
            <p:custDataLst>
              <p:tags r:id="rId44"/>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0" name="椭圆 78"/>
          <p:cNvSpPr/>
          <p:nvPr>
            <p:custDataLst>
              <p:tags r:id="rId45"/>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2" name="椭圆 79"/>
          <p:cNvSpPr/>
          <p:nvPr>
            <p:custDataLst>
              <p:tags r:id="rId46"/>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4" name="椭圆 80"/>
          <p:cNvSpPr/>
          <p:nvPr>
            <p:custDataLst>
              <p:tags r:id="rId47"/>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6" name="椭圆 252"/>
          <p:cNvSpPr/>
          <p:nvPr>
            <p:custDataLst>
              <p:tags r:id="rId48"/>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8" name="椭圆 253"/>
          <p:cNvSpPr/>
          <p:nvPr>
            <p:custDataLst>
              <p:tags r:id="rId49"/>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0" name="椭圆 254"/>
          <p:cNvSpPr/>
          <p:nvPr>
            <p:custDataLst>
              <p:tags r:id="rId50"/>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2" name="椭圆 255"/>
          <p:cNvSpPr/>
          <p:nvPr>
            <p:custDataLst>
              <p:tags r:id="rId51"/>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4" name="椭圆 246"/>
          <p:cNvSpPr/>
          <p:nvPr>
            <p:custDataLst>
              <p:tags r:id="rId52"/>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6" name="椭圆 247"/>
          <p:cNvSpPr/>
          <p:nvPr>
            <p:custDataLst>
              <p:tags r:id="rId53"/>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8" name="椭圆 248"/>
          <p:cNvSpPr/>
          <p:nvPr>
            <p:custDataLst>
              <p:tags r:id="rId54"/>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0" name="椭圆 249"/>
          <p:cNvSpPr/>
          <p:nvPr>
            <p:custDataLst>
              <p:tags r:id="rId55"/>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2" name="椭圆 240"/>
          <p:cNvSpPr/>
          <p:nvPr>
            <p:custDataLst>
              <p:tags r:id="rId56"/>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4" name="椭圆 241"/>
          <p:cNvSpPr/>
          <p:nvPr>
            <p:custDataLst>
              <p:tags r:id="rId57"/>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6" name="椭圆 242"/>
          <p:cNvSpPr/>
          <p:nvPr>
            <p:custDataLst>
              <p:tags r:id="rId58"/>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8" name="椭圆 243"/>
          <p:cNvSpPr/>
          <p:nvPr>
            <p:custDataLst>
              <p:tags r:id="rId59"/>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0" name="椭圆 234"/>
          <p:cNvSpPr/>
          <p:nvPr>
            <p:custDataLst>
              <p:tags r:id="rId60"/>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2" name="椭圆 235"/>
          <p:cNvSpPr/>
          <p:nvPr>
            <p:custDataLst>
              <p:tags r:id="rId61"/>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4" name="椭圆 236"/>
          <p:cNvSpPr/>
          <p:nvPr>
            <p:custDataLst>
              <p:tags r:id="rId62"/>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6" name="椭圆 237"/>
          <p:cNvSpPr/>
          <p:nvPr>
            <p:custDataLst>
              <p:tags r:id="rId63"/>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8" name="椭圆 228"/>
          <p:cNvSpPr/>
          <p:nvPr>
            <p:custDataLst>
              <p:tags r:id="rId64"/>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0" name="椭圆 229"/>
          <p:cNvSpPr/>
          <p:nvPr>
            <p:custDataLst>
              <p:tags r:id="rId65"/>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2" name="椭圆 230"/>
          <p:cNvSpPr/>
          <p:nvPr>
            <p:custDataLst>
              <p:tags r:id="rId66"/>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4" name="椭圆 231"/>
          <p:cNvSpPr/>
          <p:nvPr>
            <p:custDataLst>
              <p:tags r:id="rId67"/>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6" name="椭圆 217"/>
          <p:cNvSpPr/>
          <p:nvPr>
            <p:custDataLst>
              <p:tags r:id="rId68"/>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8" name="椭圆 218"/>
          <p:cNvSpPr/>
          <p:nvPr>
            <p:custDataLst>
              <p:tags r:id="rId69"/>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0" name="椭圆 219"/>
          <p:cNvSpPr/>
          <p:nvPr>
            <p:custDataLst>
              <p:tags r:id="rId70"/>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2" name="椭圆 220"/>
          <p:cNvSpPr/>
          <p:nvPr>
            <p:custDataLst>
              <p:tags r:id="rId71"/>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4" name="椭圆 211"/>
          <p:cNvSpPr/>
          <p:nvPr>
            <p:custDataLst>
              <p:tags r:id="rId72"/>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6" name="椭圆 212"/>
          <p:cNvSpPr/>
          <p:nvPr>
            <p:custDataLst>
              <p:tags r:id="rId73"/>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8" name="椭圆 213"/>
          <p:cNvSpPr/>
          <p:nvPr>
            <p:custDataLst>
              <p:tags r:id="rId74"/>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0" name="椭圆 214"/>
          <p:cNvSpPr/>
          <p:nvPr>
            <p:custDataLst>
              <p:tags r:id="rId75"/>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2" name="椭圆 205"/>
          <p:cNvSpPr/>
          <p:nvPr>
            <p:custDataLst>
              <p:tags r:id="rId76"/>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4" name="椭圆 206"/>
          <p:cNvSpPr/>
          <p:nvPr>
            <p:custDataLst>
              <p:tags r:id="rId77"/>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6" name="椭圆 207"/>
          <p:cNvSpPr/>
          <p:nvPr>
            <p:custDataLst>
              <p:tags r:id="rId78"/>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8" name="椭圆 208"/>
          <p:cNvSpPr/>
          <p:nvPr>
            <p:custDataLst>
              <p:tags r:id="rId79"/>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0" name="椭圆 199"/>
          <p:cNvSpPr/>
          <p:nvPr>
            <p:custDataLst>
              <p:tags r:id="rId80"/>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2" name="椭圆 200"/>
          <p:cNvSpPr/>
          <p:nvPr>
            <p:custDataLst>
              <p:tags r:id="rId81"/>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4" name="椭圆 201"/>
          <p:cNvSpPr/>
          <p:nvPr>
            <p:custDataLst>
              <p:tags r:id="rId82"/>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6" name="椭圆 202"/>
          <p:cNvSpPr/>
          <p:nvPr>
            <p:custDataLst>
              <p:tags r:id="rId83"/>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8" name="椭圆 193"/>
          <p:cNvSpPr/>
          <p:nvPr>
            <p:custDataLst>
              <p:tags r:id="rId84"/>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0" name="椭圆 194"/>
          <p:cNvSpPr/>
          <p:nvPr>
            <p:custDataLst>
              <p:tags r:id="rId85"/>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2" name="椭圆 195"/>
          <p:cNvSpPr/>
          <p:nvPr>
            <p:custDataLst>
              <p:tags r:id="rId86"/>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4" name="椭圆 196"/>
          <p:cNvSpPr/>
          <p:nvPr>
            <p:custDataLst>
              <p:tags r:id="rId87"/>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6" name="标题"/>
          <p:cNvSpPr txBox="1">
            <a:spLocks noGrp="1"/>
          </p:cNvSpPr>
          <p:nvPr>
            <p:ph type="title" idx="2" hasCustomPrompt="1"/>
            <p:custDataLst>
              <p:tags r:id="rId88"/>
            </p:custDataLst>
          </p:nvPr>
        </p:nvSpPr>
        <p:spPr>
          <a:xfrm>
            <a:off x="624205" y="2734945"/>
            <a:ext cx="7391400" cy="2331720"/>
          </a:xfrm>
          <a:prstGeom prst="rect"/>
          <a:noFill/>
        </p:spPr>
        <p:txBody>
          <a:bodyPr anchor="t"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单击此处编辑标题</a:t>
            </a:r>
            <a:endParaRPr dirty="0">
              <a:sym typeface="+mn-ea"/>
            </a:endParaRPr>
          </a:p>
        </p:txBody>
      </p:sp>
      <p:sp>
        <p:nvSpPr>
          <p:cNvPr id="1049288" name="署名"/>
          <p:cNvSpPr txBox="1">
            <a:spLocks noGrp="1"/>
          </p:cNvSpPr>
          <p:nvPr>
            <p:ph type="body" idx="1" hasCustomPrompt="1"/>
            <p:custDataLst>
              <p:tags r:id="rId89"/>
            </p:custDataLst>
          </p:nvPr>
        </p:nvSpPr>
        <p:spPr>
          <a:xfrm>
            <a:off x="854075" y="1958975"/>
            <a:ext cx="1277620" cy="577215"/>
          </a:xfrm>
          <a:prstGeom prst="rect"/>
          <a:noFill/>
        </p:spPr>
        <p:txBody>
          <a:bodyPr anchor="ctr" bIns="45720" lIns="91440" rIns="91440" rtlCol="0" tIns="45720" wrap="square">
            <a:normAutofit/>
          </a:bodyPr>
          <a:lstStyle>
            <a:lvl1pPr algn="ctr" defTabSz="914400" eaLnBrk="1" fontAlgn="auto" hangingPunct="1" latinLnBrk="0" marL="0" marR="0" rtl="0">
              <a:lnSpc>
                <a:spcPct val="100000"/>
              </a:lnSpc>
              <a:buClrTx/>
              <a:buSzTx/>
              <a:buFontTx/>
              <a:buNone/>
              <a:defRPr altLang="zh-CN" baseline="0" b="0" cap="none" dirty="0" sz="1600" i="0" kern="1200" kumimoji="0" lang="en-US" noProof="1" normalizeH="0" spc="0" strike="noStrike" u="none">
                <a:solidFill>
                  <a:schemeClr val="bg1"/>
                </a:solidFill>
                <a:latin typeface="+mn-lt"/>
                <a:ea typeface="+mj-ea"/>
                <a:cs typeface="微软雅黑" panose="020B0503020204020204" pitchFamily="34" charset="-122"/>
                <a:sym typeface="+mn-ea"/>
              </a:defRPr>
            </a:lvl1pPr>
          </a:lstStyle>
          <a:p>
            <a:pPr algn="ctr" lvl="0"/>
            <a:r>
              <a:rPr dirty="0" err="1">
                <a:sym typeface="+mn-ea"/>
              </a:rPr>
              <a:t>编辑文本</a:t>
            </a:r>
            <a:endParaRPr dirty="0">
              <a:sym typeface="+mn-ea"/>
            </a:endParaRPr>
          </a:p>
        </p:txBody>
      </p:sp>
      <p:sp>
        <p:nvSpPr>
          <p:cNvPr id="1049290" name="日期占位符 3"/>
          <p:cNvSpPr>
            <a:spLocks noGrp="1"/>
          </p:cNvSpPr>
          <p:nvPr>
            <p:ph type="dt" sz="half" idx="10"/>
            <p:custDataLst>
              <p:tags r:id="rId9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292" name="页脚占位符 4"/>
          <p:cNvSpPr>
            <a:spLocks noGrp="1"/>
          </p:cNvSpPr>
          <p:nvPr>
            <p:ph type="ftr" sz="quarter" idx="11"/>
            <p:custDataLst>
              <p:tags r:id="rId91"/>
            </p:custDataLst>
          </p:nvPr>
        </p:nvSpPr>
        <p:spPr>
          <a:xfrm>
            <a:off x="4116000" y="6314400"/>
            <a:ext cx="3960000" cy="316800"/>
          </a:xfrm>
        </p:spPr>
        <p:txBody>
          <a:bodyPr/>
          <a:p>
            <a:endParaRPr altLang="en-US" dirty="0" lang="zh-CN"/>
          </a:p>
        </p:txBody>
      </p:sp>
      <p:sp>
        <p:nvSpPr>
          <p:cNvPr id="1049294" name="灯片编号占位符 5"/>
          <p:cNvSpPr>
            <a:spLocks noGrp="1"/>
          </p:cNvSpPr>
          <p:nvPr>
            <p:ph type="sldNum" sz="quarter" idx="12"/>
            <p:custDataLst>
              <p:tags r:id="rId9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9296"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298" name="任意多边形: 形状 2"/>
          <p:cNvSpPr/>
          <p:nvPr userDrawn="1">
            <p:custDataLst>
              <p:tags r:id="rId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00" name="正文"/>
          <p:cNvSpPr txBox="1">
            <a:spLocks noGrp="1"/>
          </p:cNvSpPr>
          <p:nvPr>
            <p:ph idx="46"/>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02" name="正文"/>
          <p:cNvSpPr txBox="1">
            <a:spLocks noGrp="1"/>
          </p:cNvSpPr>
          <p:nvPr>
            <p:ph idx="45"/>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9304" name="椭圆 506"/>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6" name="椭圆 507"/>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8" name="椭圆 508"/>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0" name="椭圆 509"/>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2" name="椭圆 510"/>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4" name="椭圆 511"/>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6" name="椭圆 512"/>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8" name="椭圆 513"/>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0" name="椭圆 514"/>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2" name="椭圆 515"/>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4" name="椭圆 516"/>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6" name="椭圆 517"/>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8" name="椭圆 518"/>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0" name="椭圆 519"/>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2" name="椭圆 520"/>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4" name="椭圆 521"/>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6" name="椭圆 522"/>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8" name="椭圆 523"/>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0" name="椭圆 524"/>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2" name="椭圆 525"/>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4" name="椭圆 526"/>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6" name="椭圆 527"/>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8" name="椭圆 528"/>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0" name="椭圆 529"/>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2" name="椭圆 530"/>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4" name="椭圆 531"/>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6" name="椭圆 532"/>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8" name="椭圆 533"/>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0" name="椭圆 534"/>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2" name="椭圆 535"/>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4" name="椭圆 536"/>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6" name="椭圆 537"/>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8" name="椭圆 538"/>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0" name="椭圆 539"/>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2" name="椭圆 540"/>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4" name="椭圆 541"/>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6" name="椭圆 542"/>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8" name="椭圆 543"/>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0" name="椭圆 544"/>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2" name="椭圆 545"/>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4" name="标题"/>
          <p:cNvSpPr txBox="1">
            <a:spLocks noGrp="1"/>
          </p:cNvSpPr>
          <p:nvPr>
            <p:ph type="title" idx="1"/>
            <p:custDataLst>
              <p:tags r:id="rId45"/>
            </p:custDataLst>
          </p:nvPr>
        </p:nvSpPr>
        <p:spPr>
          <a:xfrm>
            <a:off x="608400" y="442348"/>
            <a:ext cx="10969200" cy="68135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386" name="日期占位符 4"/>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388" name="页脚占位符 5"/>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390" name="灯片编号占位符 6"/>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9392" name="任意多边形: 形状 3"/>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9396" name="正文"/>
          <p:cNvSpPr txBox="1">
            <a:spLocks noGrp="1"/>
          </p:cNvSpPr>
          <p:nvPr>
            <p:ph idx="48"/>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98" name="标题"/>
          <p:cNvSpPr txBox="1">
            <a:spLocks noGrp="1"/>
          </p:cNvSpPr>
          <p:nvPr>
            <p:ph type="title" idx="47"/>
            <p:custDataLst>
              <p:tags r:id="rId4"/>
            </p:custDataLst>
          </p:nvPr>
        </p:nvSpPr>
        <p:spPr>
          <a:xfrm>
            <a:off x="6235200" y="1419070"/>
            <a:ext cx="5342400" cy="42037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0" name="正文"/>
          <p:cNvSpPr txBox="1">
            <a:spLocks noGrp="1"/>
          </p:cNvSpPr>
          <p:nvPr>
            <p:ph idx="46"/>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402" name="标题"/>
          <p:cNvSpPr txBox="1">
            <a:spLocks noGrp="1"/>
          </p:cNvSpPr>
          <p:nvPr>
            <p:ph type="title" idx="45"/>
            <p:custDataLst>
              <p:tags r:id="rId6"/>
            </p:custDataLst>
          </p:nvPr>
        </p:nvSpPr>
        <p:spPr>
          <a:xfrm>
            <a:off x="608400" y="1429865"/>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4" name="椭圆 125"/>
          <p:cNvSpPr/>
          <p:nvPr>
            <p:custDataLst>
              <p:tags r:id="rId7"/>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6" name="椭圆 126"/>
          <p:cNvSpPr/>
          <p:nvPr>
            <p:custDataLst>
              <p:tags r:id="rId8"/>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8" name="椭圆 127"/>
          <p:cNvSpPr/>
          <p:nvPr>
            <p:custDataLst>
              <p:tags r:id="rId9"/>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0" name="椭圆 128"/>
          <p:cNvSpPr/>
          <p:nvPr>
            <p:custDataLst>
              <p:tags r:id="rId10"/>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2" name="椭圆 129"/>
          <p:cNvSpPr/>
          <p:nvPr>
            <p:custDataLst>
              <p:tags r:id="rId11"/>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4" name="椭圆 130"/>
          <p:cNvSpPr/>
          <p:nvPr>
            <p:custDataLst>
              <p:tags r:id="rId12"/>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6" name="椭圆 131"/>
          <p:cNvSpPr/>
          <p:nvPr>
            <p:custDataLst>
              <p:tags r:id="rId13"/>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8" name="椭圆 132"/>
          <p:cNvSpPr/>
          <p:nvPr>
            <p:custDataLst>
              <p:tags r:id="rId14"/>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0" name="椭圆 133"/>
          <p:cNvSpPr/>
          <p:nvPr>
            <p:custDataLst>
              <p:tags r:id="rId15"/>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2" name="椭圆 134"/>
          <p:cNvSpPr/>
          <p:nvPr>
            <p:custDataLst>
              <p:tags r:id="rId16"/>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4" name="椭圆 135"/>
          <p:cNvSpPr/>
          <p:nvPr>
            <p:custDataLst>
              <p:tags r:id="rId17"/>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6" name="椭圆 136"/>
          <p:cNvSpPr/>
          <p:nvPr>
            <p:custDataLst>
              <p:tags r:id="rId18"/>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8" name="椭圆 137"/>
          <p:cNvSpPr/>
          <p:nvPr>
            <p:custDataLst>
              <p:tags r:id="rId19"/>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0" name="椭圆 138"/>
          <p:cNvSpPr/>
          <p:nvPr>
            <p:custDataLst>
              <p:tags r:id="rId20"/>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2" name="椭圆 139"/>
          <p:cNvSpPr/>
          <p:nvPr>
            <p:custDataLst>
              <p:tags r:id="rId21"/>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4" name="椭圆 140"/>
          <p:cNvSpPr/>
          <p:nvPr>
            <p:custDataLst>
              <p:tags r:id="rId22"/>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6" name="椭圆 141"/>
          <p:cNvSpPr/>
          <p:nvPr>
            <p:custDataLst>
              <p:tags r:id="rId23"/>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8" name="椭圆 142"/>
          <p:cNvSpPr/>
          <p:nvPr>
            <p:custDataLst>
              <p:tags r:id="rId24"/>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0" name="椭圆 143"/>
          <p:cNvSpPr/>
          <p:nvPr>
            <p:custDataLst>
              <p:tags r:id="rId25"/>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2" name="椭圆 144"/>
          <p:cNvSpPr/>
          <p:nvPr>
            <p:custDataLst>
              <p:tags r:id="rId26"/>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4" name="椭圆 145"/>
          <p:cNvSpPr/>
          <p:nvPr>
            <p:custDataLst>
              <p:tags r:id="rId27"/>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6" name="椭圆 146"/>
          <p:cNvSpPr/>
          <p:nvPr>
            <p:custDataLst>
              <p:tags r:id="rId28"/>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8" name="椭圆 147"/>
          <p:cNvSpPr/>
          <p:nvPr>
            <p:custDataLst>
              <p:tags r:id="rId29"/>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0" name="椭圆 148"/>
          <p:cNvSpPr/>
          <p:nvPr>
            <p:custDataLst>
              <p:tags r:id="rId30"/>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2" name="椭圆 149"/>
          <p:cNvSpPr/>
          <p:nvPr>
            <p:custDataLst>
              <p:tags r:id="rId31"/>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4" name="椭圆 150"/>
          <p:cNvSpPr/>
          <p:nvPr>
            <p:custDataLst>
              <p:tags r:id="rId32"/>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6" name="椭圆 151"/>
          <p:cNvSpPr/>
          <p:nvPr>
            <p:custDataLst>
              <p:tags r:id="rId33"/>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8" name="椭圆 152"/>
          <p:cNvSpPr/>
          <p:nvPr>
            <p:custDataLst>
              <p:tags r:id="rId34"/>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0" name="椭圆 153"/>
          <p:cNvSpPr/>
          <p:nvPr>
            <p:custDataLst>
              <p:tags r:id="rId35"/>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2" name="椭圆 154"/>
          <p:cNvSpPr/>
          <p:nvPr>
            <p:custDataLst>
              <p:tags r:id="rId36"/>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4" name="椭圆 191"/>
          <p:cNvSpPr/>
          <p:nvPr>
            <p:custDataLst>
              <p:tags r:id="rId37"/>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6" name="椭圆 192"/>
          <p:cNvSpPr/>
          <p:nvPr>
            <p:custDataLst>
              <p:tags r:id="rId38"/>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8" name="椭圆 194"/>
          <p:cNvSpPr/>
          <p:nvPr>
            <p:custDataLst>
              <p:tags r:id="rId39"/>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0" name="椭圆 195"/>
          <p:cNvSpPr/>
          <p:nvPr>
            <p:custDataLst>
              <p:tags r:id="rId40"/>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2" name="椭圆 196"/>
          <p:cNvSpPr/>
          <p:nvPr>
            <p:custDataLst>
              <p:tags r:id="rId41"/>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4" name="椭圆 197"/>
          <p:cNvSpPr/>
          <p:nvPr>
            <p:custDataLst>
              <p:tags r:id="rId42"/>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6" name="椭圆 198"/>
          <p:cNvSpPr/>
          <p:nvPr>
            <p:custDataLst>
              <p:tags r:id="rId43"/>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8" name="椭圆 199"/>
          <p:cNvSpPr/>
          <p:nvPr>
            <p:custDataLst>
              <p:tags r:id="rId44"/>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0" name="椭圆 200"/>
          <p:cNvSpPr/>
          <p:nvPr>
            <p:custDataLst>
              <p:tags r:id="rId45"/>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2" name="椭圆 201"/>
          <p:cNvSpPr/>
          <p:nvPr>
            <p:custDataLst>
              <p:tags r:id="rId46"/>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4" name="标题"/>
          <p:cNvSpPr txBox="1">
            <a:spLocks noGrp="1"/>
          </p:cNvSpPr>
          <p:nvPr>
            <p:ph type="title" idx="1"/>
            <p:custDataLst>
              <p:tags r:id="rId47"/>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486" name="日期占位符 6"/>
          <p:cNvSpPr>
            <a:spLocks noGrp="1"/>
          </p:cNvSpPr>
          <p:nvPr>
            <p:ph type="dt" sz="half" idx="10"/>
            <p:custDataLst>
              <p:tags r:id="rId48"/>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9488" name="页脚占位符 7"/>
          <p:cNvSpPr>
            <a:spLocks noGrp="1"/>
          </p:cNvSpPr>
          <p:nvPr>
            <p:ph type="ftr" sz="quarter" idx="11"/>
            <p:custDataLst>
              <p:tags r:id="rId49"/>
            </p:custDataLst>
          </p:nvPr>
        </p:nvSpPr>
        <p:spPr>
          <a:xfrm>
            <a:off x="4116000" y="6314400"/>
            <a:ext cx="3960000" cy="316800"/>
          </a:xfrm>
        </p:spPr>
        <p:txBody>
          <a:bodyPr>
            <a:normAutofit/>
          </a:bodyPr>
          <a:p>
            <a:endParaRPr altLang="en-US" dirty="0" lang="zh-CN"/>
          </a:p>
        </p:txBody>
      </p:sp>
      <p:sp>
        <p:nvSpPr>
          <p:cNvPr id="1049490" name="灯片编号占位符 8"/>
          <p:cNvSpPr>
            <a:spLocks noGrp="1"/>
          </p:cNvSpPr>
          <p:nvPr>
            <p:ph type="sldNum" sz="quarter" idx="12"/>
            <p:custDataLst>
              <p:tags r:id="rId50"/>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9492"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6" name="椭圆 125"/>
          <p:cNvSpPr/>
          <p:nvPr>
            <p:custDataLst>
              <p:tags r:id="rId3"/>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498" name="椭圆 126"/>
          <p:cNvSpPr/>
          <p:nvPr>
            <p:custDataLst>
              <p:tags r:id="rId4"/>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0" name="椭圆 127"/>
          <p:cNvSpPr/>
          <p:nvPr>
            <p:custDataLst>
              <p:tags r:id="rId5"/>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2" name="椭圆 128"/>
          <p:cNvSpPr/>
          <p:nvPr>
            <p:custDataLst>
              <p:tags r:id="rId6"/>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4" name="椭圆 129"/>
          <p:cNvSpPr/>
          <p:nvPr>
            <p:custDataLst>
              <p:tags r:id="rId7"/>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6" name="椭圆 130"/>
          <p:cNvSpPr/>
          <p:nvPr>
            <p:custDataLst>
              <p:tags r:id="rId8"/>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8" name="椭圆 131"/>
          <p:cNvSpPr/>
          <p:nvPr>
            <p:custDataLst>
              <p:tags r:id="rId9"/>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0" name="椭圆 132"/>
          <p:cNvSpPr/>
          <p:nvPr>
            <p:custDataLst>
              <p:tags r:id="rId10"/>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2" name="椭圆 133"/>
          <p:cNvSpPr/>
          <p:nvPr>
            <p:custDataLst>
              <p:tags r:id="rId11"/>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4" name="椭圆 134"/>
          <p:cNvSpPr/>
          <p:nvPr>
            <p:custDataLst>
              <p:tags r:id="rId12"/>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6" name="椭圆 135"/>
          <p:cNvSpPr/>
          <p:nvPr>
            <p:custDataLst>
              <p:tags r:id="rId13"/>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8" name="椭圆 136"/>
          <p:cNvSpPr/>
          <p:nvPr>
            <p:custDataLst>
              <p:tags r:id="rId14"/>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0" name="椭圆 137"/>
          <p:cNvSpPr/>
          <p:nvPr>
            <p:custDataLst>
              <p:tags r:id="rId15"/>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2" name="椭圆 138"/>
          <p:cNvSpPr/>
          <p:nvPr>
            <p:custDataLst>
              <p:tags r:id="rId16"/>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4" name="椭圆 139"/>
          <p:cNvSpPr/>
          <p:nvPr>
            <p:custDataLst>
              <p:tags r:id="rId17"/>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6" name="椭圆 140"/>
          <p:cNvSpPr/>
          <p:nvPr>
            <p:custDataLst>
              <p:tags r:id="rId18"/>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8" name="椭圆 141"/>
          <p:cNvSpPr/>
          <p:nvPr>
            <p:custDataLst>
              <p:tags r:id="rId19"/>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0" name="椭圆 142"/>
          <p:cNvSpPr/>
          <p:nvPr>
            <p:custDataLst>
              <p:tags r:id="rId20"/>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2" name="椭圆 143"/>
          <p:cNvSpPr/>
          <p:nvPr>
            <p:custDataLst>
              <p:tags r:id="rId21"/>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4" name="椭圆 144"/>
          <p:cNvSpPr/>
          <p:nvPr>
            <p:custDataLst>
              <p:tags r:id="rId22"/>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6" name="椭圆 145"/>
          <p:cNvSpPr/>
          <p:nvPr>
            <p:custDataLst>
              <p:tags r:id="rId23"/>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8" name="椭圆 146"/>
          <p:cNvSpPr/>
          <p:nvPr>
            <p:custDataLst>
              <p:tags r:id="rId24"/>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0" name="椭圆 147"/>
          <p:cNvSpPr/>
          <p:nvPr>
            <p:custDataLst>
              <p:tags r:id="rId25"/>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2" name="椭圆 148"/>
          <p:cNvSpPr/>
          <p:nvPr>
            <p:custDataLst>
              <p:tags r:id="rId26"/>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4" name="椭圆 149"/>
          <p:cNvSpPr/>
          <p:nvPr>
            <p:custDataLst>
              <p:tags r:id="rId27"/>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6" name="椭圆 150"/>
          <p:cNvSpPr/>
          <p:nvPr>
            <p:custDataLst>
              <p:tags r:id="rId28"/>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8" name="椭圆 151"/>
          <p:cNvSpPr/>
          <p:nvPr>
            <p:custDataLst>
              <p:tags r:id="rId29"/>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0" name="椭圆 152"/>
          <p:cNvSpPr/>
          <p:nvPr>
            <p:custDataLst>
              <p:tags r:id="rId30"/>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2" name="椭圆 153"/>
          <p:cNvSpPr/>
          <p:nvPr>
            <p:custDataLst>
              <p:tags r:id="rId31"/>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4" name="椭圆 154"/>
          <p:cNvSpPr/>
          <p:nvPr>
            <p:custDataLst>
              <p:tags r:id="rId32"/>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6" name="椭圆 191"/>
          <p:cNvSpPr/>
          <p:nvPr>
            <p:custDataLst>
              <p:tags r:id="rId33"/>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8" name="椭圆 192"/>
          <p:cNvSpPr/>
          <p:nvPr>
            <p:custDataLst>
              <p:tags r:id="rId34"/>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0" name="椭圆 194"/>
          <p:cNvSpPr/>
          <p:nvPr>
            <p:custDataLst>
              <p:tags r:id="rId35"/>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2" name="椭圆 195"/>
          <p:cNvSpPr/>
          <p:nvPr>
            <p:custDataLst>
              <p:tags r:id="rId36"/>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4" name="椭圆 196"/>
          <p:cNvSpPr/>
          <p:nvPr>
            <p:custDataLst>
              <p:tags r:id="rId37"/>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6" name="椭圆 197"/>
          <p:cNvSpPr/>
          <p:nvPr>
            <p:custDataLst>
              <p:tags r:id="rId38"/>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8" name="椭圆 198"/>
          <p:cNvSpPr/>
          <p:nvPr>
            <p:custDataLst>
              <p:tags r:id="rId39"/>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0" name="椭圆 199"/>
          <p:cNvSpPr/>
          <p:nvPr>
            <p:custDataLst>
              <p:tags r:id="rId40"/>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2" name="椭圆 200"/>
          <p:cNvSpPr/>
          <p:nvPr>
            <p:custDataLst>
              <p:tags r:id="rId41"/>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4" name="椭圆 201"/>
          <p:cNvSpPr/>
          <p:nvPr>
            <p:custDataLst>
              <p:tags r:id="rId42"/>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6" name="标题"/>
          <p:cNvSpPr txBox="1">
            <a:spLocks noGrp="1"/>
          </p:cNvSpPr>
          <p:nvPr>
            <p:ph type="title" idx="1"/>
            <p:custDataLst>
              <p:tags r:id="rId43"/>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578" name="日期占位符 2"/>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580" name="页脚占位符 3"/>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582" name="灯片编号占位符 4"/>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9584"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6" name="任意多边形: 形状 4"/>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8" name="椭圆 201"/>
          <p:cNvSpPr/>
          <p:nvPr>
            <p:custDataLst>
              <p:tags r:id="rId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0" name="椭圆 200"/>
          <p:cNvSpPr/>
          <p:nvPr>
            <p:custDataLst>
              <p:tags r:id="rId4"/>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2" name="椭圆 199"/>
          <p:cNvSpPr/>
          <p:nvPr>
            <p:custDataLst>
              <p:tags r:id="rId5"/>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4" name="椭圆 198"/>
          <p:cNvSpPr/>
          <p:nvPr>
            <p:custDataLst>
              <p:tags r:id="rId6"/>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6" name="椭圆 197"/>
          <p:cNvSpPr/>
          <p:nvPr>
            <p:custDataLst>
              <p:tags r:id="rId7"/>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8" name="椭圆 196"/>
          <p:cNvSpPr/>
          <p:nvPr>
            <p:custDataLst>
              <p:tags r:id="rId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0" name="椭圆 195"/>
          <p:cNvSpPr/>
          <p:nvPr>
            <p:custDataLst>
              <p:tags r:id="rId9"/>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2" name="椭圆 194"/>
          <p:cNvSpPr/>
          <p:nvPr>
            <p:custDataLst>
              <p:tags r:id="rId10"/>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4" name="椭圆 192"/>
          <p:cNvSpPr/>
          <p:nvPr>
            <p:custDataLst>
              <p:tags r:id="rId11"/>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6" name="椭圆 191"/>
          <p:cNvSpPr/>
          <p:nvPr>
            <p:custDataLst>
              <p:tags r:id="rId12"/>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8" name="椭圆 154"/>
          <p:cNvSpPr/>
          <p:nvPr>
            <p:custDataLst>
              <p:tags r:id="rId1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0" name="椭圆 153"/>
          <p:cNvSpPr/>
          <p:nvPr>
            <p:custDataLst>
              <p:tags r:id="rId14"/>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2" name="椭圆 152"/>
          <p:cNvSpPr/>
          <p:nvPr>
            <p:custDataLst>
              <p:tags r:id="rId15"/>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4" name="椭圆 151"/>
          <p:cNvSpPr/>
          <p:nvPr>
            <p:custDataLst>
              <p:tags r:id="rId16"/>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6" name="椭圆 150"/>
          <p:cNvSpPr/>
          <p:nvPr>
            <p:custDataLst>
              <p:tags r:id="rId17"/>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8" name="椭圆 149"/>
          <p:cNvSpPr/>
          <p:nvPr>
            <p:custDataLst>
              <p:tags r:id="rId1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0" name="椭圆 148"/>
          <p:cNvSpPr/>
          <p:nvPr>
            <p:custDataLst>
              <p:tags r:id="rId19"/>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2" name="椭圆 147"/>
          <p:cNvSpPr/>
          <p:nvPr>
            <p:custDataLst>
              <p:tags r:id="rId20"/>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4" name="椭圆 146"/>
          <p:cNvSpPr/>
          <p:nvPr>
            <p:custDataLst>
              <p:tags r:id="rId21"/>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6" name="椭圆 145"/>
          <p:cNvSpPr/>
          <p:nvPr>
            <p:custDataLst>
              <p:tags r:id="rId22"/>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0" name="椭圆 143"/>
          <p:cNvSpPr/>
          <p:nvPr>
            <p:custDataLst>
              <p:tags r:id="rId24"/>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2" name="椭圆 142"/>
          <p:cNvSpPr/>
          <p:nvPr>
            <p:custDataLst>
              <p:tags r:id="rId25"/>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4" name="椭圆 141"/>
          <p:cNvSpPr/>
          <p:nvPr>
            <p:custDataLst>
              <p:tags r:id="rId26"/>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6" name="椭圆 140"/>
          <p:cNvSpPr/>
          <p:nvPr>
            <p:custDataLst>
              <p:tags r:id="rId27"/>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8"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0" name="椭圆 138"/>
          <p:cNvSpPr/>
          <p:nvPr>
            <p:custDataLst>
              <p:tags r:id="rId29"/>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2" name="椭圆 137"/>
          <p:cNvSpPr/>
          <p:nvPr>
            <p:custDataLst>
              <p:tags r:id="rId30"/>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4" name="椭圆 136"/>
          <p:cNvSpPr/>
          <p:nvPr>
            <p:custDataLst>
              <p:tags r:id="rId31"/>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6" name="椭圆 135"/>
          <p:cNvSpPr/>
          <p:nvPr>
            <p:custDataLst>
              <p:tags r:id="rId32"/>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8" name="椭圆 134"/>
          <p:cNvSpPr/>
          <p:nvPr>
            <p:custDataLst>
              <p:tags r:id="rId3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0" name="椭圆 133"/>
          <p:cNvSpPr/>
          <p:nvPr>
            <p:custDataLst>
              <p:tags r:id="rId34"/>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2" name="椭圆 132"/>
          <p:cNvSpPr/>
          <p:nvPr>
            <p:custDataLst>
              <p:tags r:id="rId35"/>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4" name="椭圆 131"/>
          <p:cNvSpPr/>
          <p:nvPr>
            <p:custDataLst>
              <p:tags r:id="rId36"/>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6" name="椭圆 130"/>
          <p:cNvSpPr/>
          <p:nvPr>
            <p:custDataLst>
              <p:tags r:id="rId37"/>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8" name="椭圆 129"/>
          <p:cNvSpPr/>
          <p:nvPr>
            <p:custDataLst>
              <p:tags r:id="rId3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0" name="椭圆 128"/>
          <p:cNvSpPr/>
          <p:nvPr>
            <p:custDataLst>
              <p:tags r:id="rId39"/>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2" name="椭圆 127"/>
          <p:cNvSpPr/>
          <p:nvPr>
            <p:custDataLst>
              <p:tags r:id="rId40"/>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4" name="椭圆 126"/>
          <p:cNvSpPr/>
          <p:nvPr>
            <p:custDataLst>
              <p:tags r:id="rId41"/>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6" name="椭圆 125"/>
          <p:cNvSpPr/>
          <p:nvPr>
            <p:custDataLst>
              <p:tags r:id="rId42"/>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8" name="日期占位符 1"/>
          <p:cNvSpPr>
            <a:spLocks noGrp="1"/>
          </p:cNvSpPr>
          <p:nvPr>
            <p:ph type="dt" sz="half" idx="10"/>
            <p:custDataLst>
              <p:tags r:id="rId43"/>
            </p:custDataLst>
          </p:nvPr>
        </p:nvSpPr>
        <p:spPr/>
        <p:txBody>
          <a:bodyPr/>
          <a:p>
            <a:fld id="{760FBDFE-C587-4B4C-A407-44438C67B59E}" type="datetimeFigureOut">
              <a:rPr altLang="en-US" lang="zh-CN" smtClean="0"/>
            </a:fld>
            <a:endParaRPr altLang="en-US" lang="zh-CN"/>
          </a:p>
        </p:txBody>
      </p:sp>
      <p:sp>
        <p:nvSpPr>
          <p:cNvPr id="1049670" name="页脚占位符 2"/>
          <p:cNvSpPr>
            <a:spLocks noGrp="1"/>
          </p:cNvSpPr>
          <p:nvPr>
            <p:ph type="ftr" sz="quarter" idx="11"/>
            <p:custDataLst>
              <p:tags r:id="rId44"/>
            </p:custDataLst>
          </p:nvPr>
        </p:nvSpPr>
        <p:spPr/>
        <p:txBody>
          <a:bodyPr/>
          <a:p>
            <a:endParaRPr altLang="en-US" dirty="0" lang="zh-CN"/>
          </a:p>
        </p:txBody>
      </p:sp>
      <p:sp>
        <p:nvSpPr>
          <p:cNvPr id="1049672" name="灯片编号占位符 3"/>
          <p:cNvSpPr>
            <a:spLocks noGrp="1"/>
          </p:cNvSpPr>
          <p:nvPr>
            <p:ph type="sldNum" sz="quarter" idx="12"/>
            <p:custDataLst>
              <p:tags r:id="rId45"/>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9674" name="任意多边形: 形状 7"/>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6"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8" name="正文"/>
          <p:cNvSpPr txBox="1">
            <a:spLocks noGrp="1"/>
          </p:cNvSpPr>
          <p:nvPr>
            <p:ph idx="44"/>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9680"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2"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4"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6"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8"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0"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2"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4"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6"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8"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0"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2"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4"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6"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8"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0"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2"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4"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6"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0"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2"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4"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6"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8"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0"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2"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4"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6"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8"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0"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2"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4"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6"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8"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0"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2"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4"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6"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8"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60" name="日期占位符 3"/>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762" name="页脚占位符 4"/>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764" name="灯片编号占位符 5"/>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9766" name="任意多边形: 形状 8"/>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68"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70" name="副标题"/>
          <p:cNvSpPr txBox="1">
            <a:spLocks noGrp="1"/>
          </p:cNvSpPr>
          <p:nvPr>
            <p:ph type="body" idx="45" hasCustomPrompt="1"/>
            <p:custDataLst>
              <p:tags r:id="rId3"/>
            </p:custDataLst>
          </p:nvPr>
        </p:nvSpPr>
        <p:spPr>
          <a:xfrm>
            <a:off x="608400" y="1237350"/>
            <a:ext cx="10969200" cy="4000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j-ea"/>
                <a:ea typeface="+mj-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9772"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4"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6"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8"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0"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2"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4"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6"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8"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0"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2"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4"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6"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8"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0"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2"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4"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6"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8"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0"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2"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4"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6"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8"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0"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2"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4"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6"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8"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0"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2"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4"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6"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8"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0"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2"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4"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6"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8"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0"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2" name="标题"/>
          <p:cNvSpPr txBox="1">
            <a:spLocks noGrp="1"/>
          </p:cNvSpPr>
          <p:nvPr>
            <p:ph type="title" idx="1"/>
            <p:custDataLst>
              <p:tags r:id="rId44"/>
            </p:custDataLst>
          </p:nvPr>
        </p:nvSpPr>
        <p:spPr>
          <a:xfrm>
            <a:off x="608400" y="45859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854" name="日期占位符 2"/>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856" name="页脚占位符 3"/>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858" name="灯片编号占位符 4"/>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986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986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pic>
        <p:nvPicPr>
          <p:cNvPr id="2097159" name="图片 258" descr="亮着灯的房子  低可信度描述已自动生成"/>
          <p:cNvPicPr>
            <a:picLocks noChangeAspect="1"/>
          </p:cNvPicPr>
          <p:nvPr>
            <p:custDataLst>
              <p:tags r:id="rId3"/>
            </p:custDataLst>
          </p:nvPr>
        </p:nvPicPr>
        <p:blipFill>
          <a:blip xmlns:r="http://schemas.openxmlformats.org/officeDocument/2006/relationships" r:embed="rId4"/>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864" name="椭圆 265"/>
          <p:cNvSpPr/>
          <p:nvPr>
            <p:custDataLst>
              <p:tags r:id="rId5"/>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6" name="椭圆 268"/>
          <p:cNvSpPr/>
          <p:nvPr>
            <p:custDataLst>
              <p:tags r:id="rId6"/>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8" name="椭圆 273"/>
          <p:cNvSpPr/>
          <p:nvPr>
            <p:custDataLst>
              <p:tags r:id="rId7"/>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0" name="椭圆 274"/>
          <p:cNvSpPr/>
          <p:nvPr>
            <p:custDataLst>
              <p:tags r:id="rId8"/>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2" name="椭圆 275"/>
          <p:cNvSpPr/>
          <p:nvPr>
            <p:custDataLst>
              <p:tags r:id="rId9"/>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4" name="椭圆 276"/>
          <p:cNvSpPr/>
          <p:nvPr>
            <p:custDataLst>
              <p:tags r:id="rId10"/>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6" name="椭圆 277"/>
          <p:cNvSpPr/>
          <p:nvPr>
            <p:custDataLst>
              <p:tags r:id="rId11"/>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8" name="椭圆 278"/>
          <p:cNvSpPr/>
          <p:nvPr>
            <p:custDataLst>
              <p:tags r:id="rId12"/>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0" name="椭圆 279"/>
          <p:cNvSpPr/>
          <p:nvPr>
            <p:custDataLst>
              <p:tags r:id="rId13"/>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2" name="椭圆 280"/>
          <p:cNvSpPr/>
          <p:nvPr>
            <p:custDataLst>
              <p:tags r:id="rId14"/>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4" name="椭圆 281"/>
          <p:cNvSpPr/>
          <p:nvPr>
            <p:custDataLst>
              <p:tags r:id="rId15"/>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6" name="椭圆 282"/>
          <p:cNvSpPr/>
          <p:nvPr>
            <p:custDataLst>
              <p:tags r:id="rId16"/>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8" name="椭圆 283"/>
          <p:cNvSpPr/>
          <p:nvPr>
            <p:custDataLst>
              <p:tags r:id="rId17"/>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0" name="椭圆 284"/>
          <p:cNvSpPr/>
          <p:nvPr>
            <p:custDataLst>
              <p:tags r:id="rId18"/>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2" name="椭圆 285"/>
          <p:cNvSpPr/>
          <p:nvPr>
            <p:custDataLst>
              <p:tags r:id="rId19"/>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4" name="椭圆 286"/>
          <p:cNvSpPr/>
          <p:nvPr>
            <p:custDataLst>
              <p:tags r:id="rId20"/>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6" name="椭圆 287"/>
          <p:cNvSpPr/>
          <p:nvPr>
            <p:custDataLst>
              <p:tags r:id="rId21"/>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8" name="椭圆 288"/>
          <p:cNvSpPr/>
          <p:nvPr>
            <p:custDataLst>
              <p:tags r:id="rId22"/>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0" name="椭圆 289"/>
          <p:cNvSpPr/>
          <p:nvPr>
            <p:custDataLst>
              <p:tags r:id="rId23"/>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2" name="椭圆 290"/>
          <p:cNvSpPr/>
          <p:nvPr>
            <p:custDataLst>
              <p:tags r:id="rId24"/>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4" name="椭圆 291"/>
          <p:cNvSpPr/>
          <p:nvPr>
            <p:custDataLst>
              <p:tags r:id="rId25"/>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6" name="椭圆 292"/>
          <p:cNvSpPr/>
          <p:nvPr>
            <p:custDataLst>
              <p:tags r:id="rId26"/>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8" name="椭圆 293"/>
          <p:cNvSpPr/>
          <p:nvPr>
            <p:custDataLst>
              <p:tags r:id="rId27"/>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0" name="椭圆 294"/>
          <p:cNvSpPr/>
          <p:nvPr>
            <p:custDataLst>
              <p:tags r:id="rId28"/>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2" name="椭圆 295"/>
          <p:cNvSpPr/>
          <p:nvPr>
            <p:custDataLst>
              <p:tags r:id="rId29"/>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4" name="椭圆 296"/>
          <p:cNvSpPr/>
          <p:nvPr>
            <p:custDataLst>
              <p:tags r:id="rId30"/>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6" name="椭圆 297"/>
          <p:cNvSpPr/>
          <p:nvPr>
            <p:custDataLst>
              <p:tags r:id="rId31"/>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8" name="椭圆 298"/>
          <p:cNvSpPr/>
          <p:nvPr>
            <p:custDataLst>
              <p:tags r:id="rId32"/>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0" name="椭圆 299"/>
          <p:cNvSpPr/>
          <p:nvPr>
            <p:custDataLst>
              <p:tags r:id="rId33"/>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2" name="椭圆 300"/>
          <p:cNvSpPr/>
          <p:nvPr>
            <p:custDataLst>
              <p:tags r:id="rId34"/>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4" name="任意多边形: 形状 301"/>
          <p:cNvSpPr/>
          <p:nvPr>
            <p:custDataLst>
              <p:tags r:id="rId35"/>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6" name="任意多边形: 形状 302"/>
          <p:cNvSpPr/>
          <p:nvPr>
            <p:custDataLst>
              <p:tags r:id="rId36"/>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8" name="任意多边形: 形状 303"/>
          <p:cNvSpPr/>
          <p:nvPr>
            <p:custDataLst>
              <p:tags r:id="rId37"/>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0" name="任意多边形: 形状 304"/>
          <p:cNvSpPr/>
          <p:nvPr>
            <p:custDataLst>
              <p:tags r:id="rId38"/>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2" name="任意多边形: 形状 305"/>
          <p:cNvSpPr/>
          <p:nvPr>
            <p:custDataLst>
              <p:tags r:id="rId39"/>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4" name="任意多边形: 形状 306"/>
          <p:cNvSpPr/>
          <p:nvPr>
            <p:custDataLst>
              <p:tags r:id="rId40"/>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6" name="椭圆 307"/>
          <p:cNvSpPr/>
          <p:nvPr>
            <p:custDataLst>
              <p:tags r:id="rId41"/>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38" name="椭圆 308"/>
          <p:cNvSpPr/>
          <p:nvPr>
            <p:custDataLst>
              <p:tags r:id="rId42"/>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0" name="椭圆 309"/>
          <p:cNvSpPr/>
          <p:nvPr>
            <p:custDataLst>
              <p:tags r:id="rId43"/>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2" name="椭圆 310"/>
          <p:cNvSpPr/>
          <p:nvPr>
            <p:custDataLst>
              <p:tags r:id="rId44"/>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4" name="椭圆 311"/>
          <p:cNvSpPr/>
          <p:nvPr>
            <p:custDataLst>
              <p:tags r:id="rId45"/>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6" name="椭圆 312"/>
          <p:cNvSpPr/>
          <p:nvPr>
            <p:custDataLst>
              <p:tags r:id="rId46"/>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8" name="椭圆 314"/>
          <p:cNvSpPr/>
          <p:nvPr>
            <p:custDataLst>
              <p:tags r:id="rId47"/>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0" name="椭圆 315"/>
          <p:cNvSpPr/>
          <p:nvPr>
            <p:custDataLst>
              <p:tags r:id="rId48"/>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2" name="椭圆 316"/>
          <p:cNvSpPr/>
          <p:nvPr>
            <p:custDataLst>
              <p:tags r:id="rId49"/>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4" name="椭圆 317"/>
          <p:cNvSpPr/>
          <p:nvPr>
            <p:custDataLst>
              <p:tags r:id="rId50"/>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6" name="椭圆 318"/>
          <p:cNvSpPr/>
          <p:nvPr>
            <p:custDataLst>
              <p:tags r:id="rId51"/>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8" name="椭圆 319"/>
          <p:cNvSpPr/>
          <p:nvPr>
            <p:custDataLst>
              <p:tags r:id="rId52"/>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0" name="椭圆 320"/>
          <p:cNvSpPr/>
          <p:nvPr>
            <p:custDataLst>
              <p:tags r:id="rId53"/>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2" name="椭圆 321"/>
          <p:cNvSpPr/>
          <p:nvPr>
            <p:custDataLst>
              <p:tags r:id="rId54"/>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4" name="椭圆 322"/>
          <p:cNvSpPr/>
          <p:nvPr>
            <p:custDataLst>
              <p:tags r:id="rId55"/>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6" name="椭圆 323"/>
          <p:cNvSpPr/>
          <p:nvPr>
            <p:custDataLst>
              <p:tags r:id="rId56"/>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8" name="椭圆 324"/>
          <p:cNvSpPr/>
          <p:nvPr>
            <p:custDataLst>
              <p:tags r:id="rId57"/>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0" name="椭圆 325"/>
          <p:cNvSpPr/>
          <p:nvPr>
            <p:custDataLst>
              <p:tags r:id="rId58"/>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2" name="椭圆 326"/>
          <p:cNvSpPr/>
          <p:nvPr>
            <p:custDataLst>
              <p:tags r:id="rId59"/>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4" name="椭圆 327"/>
          <p:cNvSpPr/>
          <p:nvPr>
            <p:custDataLst>
              <p:tags r:id="rId60"/>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6" name="椭圆 328"/>
          <p:cNvSpPr/>
          <p:nvPr>
            <p:custDataLst>
              <p:tags r:id="rId61"/>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8" name="椭圆 329"/>
          <p:cNvSpPr/>
          <p:nvPr>
            <p:custDataLst>
              <p:tags r:id="rId62"/>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0" name="椭圆 330"/>
          <p:cNvSpPr/>
          <p:nvPr>
            <p:custDataLst>
              <p:tags r:id="rId63"/>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2" name="椭圆 331"/>
          <p:cNvSpPr/>
          <p:nvPr>
            <p:custDataLst>
              <p:tags r:id="rId64"/>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4" name="椭圆 332"/>
          <p:cNvSpPr/>
          <p:nvPr>
            <p:custDataLst>
              <p:tags r:id="rId65"/>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6" name="椭圆 333"/>
          <p:cNvSpPr/>
          <p:nvPr>
            <p:custDataLst>
              <p:tags r:id="rId66"/>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8" name="椭圆 334"/>
          <p:cNvSpPr/>
          <p:nvPr>
            <p:custDataLst>
              <p:tags r:id="rId67"/>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0" name="椭圆 335"/>
          <p:cNvSpPr/>
          <p:nvPr>
            <p:custDataLst>
              <p:tags r:id="rId68"/>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2" name="椭圆 336"/>
          <p:cNvSpPr/>
          <p:nvPr>
            <p:custDataLst>
              <p:tags r:id="rId69"/>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4" name="椭圆 337"/>
          <p:cNvSpPr/>
          <p:nvPr>
            <p:custDataLst>
              <p:tags r:id="rId70"/>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6" name="椭圆 338"/>
          <p:cNvSpPr/>
          <p:nvPr>
            <p:custDataLst>
              <p:tags r:id="rId71"/>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8" name="椭圆 339"/>
          <p:cNvSpPr/>
          <p:nvPr>
            <p:custDataLst>
              <p:tags r:id="rId72"/>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0" name="椭圆 340"/>
          <p:cNvSpPr/>
          <p:nvPr>
            <p:custDataLst>
              <p:tags r:id="rId73"/>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2" name="椭圆 341"/>
          <p:cNvSpPr/>
          <p:nvPr>
            <p:custDataLst>
              <p:tags r:id="rId74"/>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4" name="椭圆 342"/>
          <p:cNvSpPr/>
          <p:nvPr>
            <p:custDataLst>
              <p:tags r:id="rId75"/>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6" name="椭圆 343"/>
          <p:cNvSpPr/>
          <p:nvPr>
            <p:custDataLst>
              <p:tags r:id="rId76"/>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8" name="椭圆 344"/>
          <p:cNvSpPr/>
          <p:nvPr>
            <p:custDataLst>
              <p:tags r:id="rId77"/>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0" name="椭圆 345"/>
          <p:cNvSpPr/>
          <p:nvPr>
            <p:custDataLst>
              <p:tags r:id="rId78"/>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2" name="椭圆 346"/>
          <p:cNvSpPr/>
          <p:nvPr>
            <p:custDataLst>
              <p:tags r:id="rId79"/>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4" name="椭圆 347"/>
          <p:cNvSpPr/>
          <p:nvPr>
            <p:custDataLst>
              <p:tags r:id="rId80"/>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6" name="椭圆 348"/>
          <p:cNvSpPr/>
          <p:nvPr>
            <p:custDataLst>
              <p:tags r:id="rId81"/>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8" name="椭圆 349"/>
          <p:cNvSpPr/>
          <p:nvPr>
            <p:custDataLst>
              <p:tags r:id="rId82"/>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0" name="椭圆 350"/>
          <p:cNvSpPr/>
          <p:nvPr>
            <p:custDataLst>
              <p:tags r:id="rId83"/>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2" name="椭圆 351"/>
          <p:cNvSpPr/>
          <p:nvPr>
            <p:custDataLst>
              <p:tags r:id="rId84"/>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4" name="椭圆 352"/>
          <p:cNvSpPr/>
          <p:nvPr>
            <p:custDataLst>
              <p:tags r:id="rId85"/>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6" name="椭圆 353"/>
          <p:cNvSpPr/>
          <p:nvPr>
            <p:custDataLst>
              <p:tags r:id="rId86"/>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8" name="标题"/>
          <p:cNvSpPr txBox="1">
            <a:spLocks noGrp="1"/>
          </p:cNvSpPr>
          <p:nvPr>
            <p:ph type="title" idx="2" hasCustomPrompt="1"/>
            <p:custDataLst>
              <p:tags r:id="rId87"/>
            </p:custDataLst>
          </p:nvPr>
        </p:nvSpPr>
        <p:spPr>
          <a:xfrm>
            <a:off x="1856740" y="1411605"/>
            <a:ext cx="5520055" cy="1870075"/>
          </a:xfrm>
          <a:prstGeom prst="rect"/>
          <a:noFill/>
        </p:spPr>
        <p:txBody>
          <a:bodyPr anchor="b" anchorCtr="0"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6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单击编辑标题</a:t>
            </a:r>
            <a:endParaRPr dirty="0">
              <a:sym typeface="+mn-ea"/>
            </a:endParaRPr>
          </a:p>
        </p:txBody>
      </p:sp>
      <p:sp>
        <p:nvSpPr>
          <p:cNvPr id="1050030" name="署名"/>
          <p:cNvSpPr>
            <a:spLocks noGrp="1"/>
          </p:cNvSpPr>
          <p:nvPr>
            <p:ph type="body" idx="1" hasCustomPrompt="1"/>
            <p:custDataLst>
              <p:tags r:id="rId88"/>
            </p:custDataLst>
          </p:nvPr>
        </p:nvSpPr>
        <p:spPr>
          <a:xfrm>
            <a:off x="1971040" y="3584575"/>
            <a:ext cx="2402205" cy="483235"/>
          </a:xfrm>
          <a:prstGeom prst="roundRect">
            <a:avLst>
              <a:gd name="adj" fmla="val 20105"/>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50032" name="日期占位符 3"/>
          <p:cNvSpPr>
            <a:spLocks noGrp="1"/>
          </p:cNvSpPr>
          <p:nvPr>
            <p:ph type="dt" sz="half" idx="10"/>
            <p:custDataLst>
              <p:tags r:id="rId89"/>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50034" name="页脚占位符 4"/>
          <p:cNvSpPr>
            <a:spLocks noGrp="1"/>
          </p:cNvSpPr>
          <p:nvPr>
            <p:ph type="ftr" sz="quarter" idx="11"/>
            <p:custDataLst>
              <p:tags r:id="rId90"/>
            </p:custDataLst>
          </p:nvPr>
        </p:nvSpPr>
        <p:spPr>
          <a:xfrm>
            <a:off x="4116000" y="6314400"/>
            <a:ext cx="3960000" cy="316800"/>
          </a:xfrm>
        </p:spPr>
        <p:txBody>
          <a:bodyPr>
            <a:normAutofit/>
          </a:bodyPr>
          <a:p>
            <a:endParaRPr altLang="en-US" dirty="0" lang="zh-CN"/>
          </a:p>
        </p:txBody>
      </p:sp>
      <p:sp>
        <p:nvSpPr>
          <p:cNvPr id="1050036" name="灯片编号占位符 5"/>
          <p:cNvSpPr>
            <a:spLocks noGrp="1"/>
          </p:cNvSpPr>
          <p:nvPr>
            <p:ph type="sldNum" sz="quarter" idx="12"/>
            <p:custDataLst>
              <p:tags r:id="rId91"/>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49.xml"/><Relationship Id="rId13" Type="http://schemas.openxmlformats.org/officeDocument/2006/relationships/tags" Target="../tags/tag650.xml"/><Relationship Id="rId14" Type="http://schemas.openxmlformats.org/officeDocument/2006/relationships/tags" Target="../tags/tag651.xml"/><Relationship Id="rId15" Type="http://schemas.openxmlformats.org/officeDocument/2006/relationships/tags" Target="../tags/tag652.xml"/><Relationship Id="rId16" Type="http://schemas.openxmlformats.org/officeDocument/2006/relationships/tags" Target="../tags/tag653.xml"/><Relationship Id="rId17" Type="http://schemas.openxmlformats.org/officeDocument/2006/relationships/tags" Target="../tags/tag654.xml"/><Relationship Id="rId18" Type="http://schemas.openxmlformats.org/officeDocument/2006/relationships/tags" Target="../tags/tag655.xml"/><Relationship Id="rId19" Type="http://schemas.openxmlformats.org/officeDocument/2006/relationships/tags" Target="../tags/tag656.xml"/><Relationship Id="rId20" Type="http://schemas.openxmlformats.org/officeDocument/2006/relationships/tags" Target="../tags/tag657.xml"/><Relationship Id="rId21" Type="http://schemas.openxmlformats.org/officeDocument/2006/relationships/tags" Target="../tags/tag658.xml"/><Relationship Id="rId22" Type="http://schemas.openxmlformats.org/officeDocument/2006/relationships/tags" Target="../tags/tag659.xml"/><Relationship Id="rId23" Type="http://schemas.openxmlformats.org/officeDocument/2006/relationships/tags" Target="../tags/tag660.xml"/><Relationship Id="rId24" Type="http://schemas.openxmlformats.org/officeDocument/2006/relationships/tags" Target="../tags/tag661.xml"/><Relationship Id="rId25" Type="http://schemas.openxmlformats.org/officeDocument/2006/relationships/tags" Target="../tags/tag662.xml"/><Relationship Id="rId26" Type="http://schemas.openxmlformats.org/officeDocument/2006/relationships/tags" Target="../tags/tag663.xml"/><Relationship Id="rId27" Type="http://schemas.openxmlformats.org/officeDocument/2006/relationships/tags" Target="../tags/tag664.xml"/><Relationship Id="rId28" Type="http://schemas.openxmlformats.org/officeDocument/2006/relationships/tags" Target="../tags/tag665.xml"/><Relationship Id="rId29" Type="http://schemas.openxmlformats.org/officeDocument/2006/relationships/tags" Target="../tags/tag666.xml"/><Relationship Id="rId30" Type="http://schemas.openxmlformats.org/officeDocument/2006/relationships/tags" Target="../tags/tag667.xml"/><Relationship Id="rId31" Type="http://schemas.openxmlformats.org/officeDocument/2006/relationships/tags" Target="../tags/tag668.xml"/><Relationship Id="rId32" Type="http://schemas.openxmlformats.org/officeDocument/2006/relationships/tags" Target="../tags/tag669.xml"/><Relationship Id="rId33" Type="http://schemas.openxmlformats.org/officeDocument/2006/relationships/tags" Target="../tags/tag670.xml"/><Relationship Id="rId34" Type="http://schemas.openxmlformats.org/officeDocument/2006/relationships/tags" Target="../tags/tag671.xml"/><Relationship Id="rId35" Type="http://schemas.openxmlformats.org/officeDocument/2006/relationships/tags" Target="../tags/tag672.xml"/><Relationship Id="rId36" Type="http://schemas.openxmlformats.org/officeDocument/2006/relationships/tags" Target="../tags/tag673.xml"/><Relationship Id="rId37" Type="http://schemas.openxmlformats.org/officeDocument/2006/relationships/tags" Target="../tags/tag674.xml"/><Relationship Id="rId38" Type="http://schemas.openxmlformats.org/officeDocument/2006/relationships/tags" Target="../tags/tag675.xml"/><Relationship Id="rId39" Type="http://schemas.openxmlformats.org/officeDocument/2006/relationships/tags" Target="../tags/tag676.xml"/><Relationship Id="rId40" Type="http://schemas.openxmlformats.org/officeDocument/2006/relationships/tags" Target="../tags/tag677.xml"/><Relationship Id="rId41" Type="http://schemas.openxmlformats.org/officeDocument/2006/relationships/tags" Target="../tags/tag678.xml"/><Relationship Id="rId42" Type="http://schemas.openxmlformats.org/officeDocument/2006/relationships/tags" Target="../tags/tag679.xml"/><Relationship Id="rId43" Type="http://schemas.openxmlformats.org/officeDocument/2006/relationships/tags" Target="../tags/tag680.xml"/><Relationship Id="rId44" Type="http://schemas.openxmlformats.org/officeDocument/2006/relationships/tags" Target="../tags/tag681.xml"/><Relationship Id="rId45" Type="http://schemas.openxmlformats.org/officeDocument/2006/relationships/tags" Target="../tags/tag682.xml"/><Relationship Id="rId46" Type="http://schemas.openxmlformats.org/officeDocument/2006/relationships/tags" Target="../tags/tag683.xml"/><Relationship Id="rId47" Type="http://schemas.openxmlformats.org/officeDocument/2006/relationships/tags" Target="../tags/tag684.xml"/><Relationship Id="rId48" Type="http://schemas.openxmlformats.org/officeDocument/2006/relationships/tags" Target="../tags/tag685.xml"/><Relationship Id="rId49" Type="http://schemas.openxmlformats.org/officeDocument/2006/relationships/tags" Target="../tags/tag686.xml"/><Relationship Id="rId50" Type="http://schemas.openxmlformats.org/officeDocument/2006/relationships/tags" Target="../tags/tag687.xml"/><Relationship Id="rId51" Type="http://schemas.openxmlformats.org/officeDocument/2006/relationships/tags" Target="../tags/tag688.xml"/><Relationship Id="rId52" Type="http://schemas.openxmlformats.org/officeDocument/2006/relationships/tags" Target="../tags/tag689.xml"/><Relationship Id="rId53" Type="http://schemas.openxmlformats.org/officeDocument/2006/relationships/tags" Target="../tags/tag690.xml"/><Relationship Id="rId54" Type="http://schemas.openxmlformats.org/officeDocument/2006/relationships/tags" Target="../tags/tag691.xml"/><Relationship Id="rId55" Type="http://schemas.openxmlformats.org/officeDocument/2006/relationships/tags" Target="../tags/tag692.xml"/><Relationship Id="rId56" Type="http://schemas.openxmlformats.org/officeDocument/2006/relationships/tags" Target="../tags/tag693.xml"/><Relationship Id="rId57" Type="http://schemas.openxmlformats.org/officeDocument/2006/relationships/tags" Target="../tags/tag694.xml"/><Relationship Id="rId58" Type="http://schemas.openxmlformats.org/officeDocument/2006/relationships/tags" Target="../tags/tag695.xml"/><Relationship Id="rId59" Type="http://schemas.openxmlformats.org/officeDocument/2006/relationships/tags" Target="../tags/tag696.xml"/><Relationship Id="rId6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08876" r:id="rId1"/>
    <p:sldLayoutId id="2147508877" r:id="rId2"/>
    <p:sldLayoutId id="2147508878" r:id="rId3"/>
    <p:sldLayoutId id="2147508879" r:id="rId4"/>
    <p:sldLayoutId id="2147508880" r:id="rId5"/>
    <p:sldLayoutId id="2147508881" r:id="rId6"/>
    <p:sldLayoutId id="2147508882" r:id="rId7"/>
    <p:sldLayoutId id="2147508883" r:id="rId8"/>
    <p:sldLayoutId id="2147508884" r:id="rId9"/>
    <p:sldLayoutId id="2147508885" r:id="rId10"/>
    <p:sldLayoutId id="2147508886"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任意多边形: 形状 3"/>
          <p:cNvSpPr/>
          <p:nvPr userDrawn="1">
            <p:custDataLst>
              <p:tags r:id="rId1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6" name="任意多边形: 形状 12"/>
          <p:cNvSpPr/>
          <p:nvPr userDrawn="1">
            <p:custDataLst>
              <p:tags r:id="rId13"/>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8" name="椭圆 125"/>
          <p:cNvSpPr/>
          <p:nvPr>
            <p:custDataLst>
              <p:tags r:id="rId1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0" name="椭圆 126"/>
          <p:cNvSpPr/>
          <p:nvPr>
            <p:custDataLst>
              <p:tags r:id="rId1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2" name="椭圆 127"/>
          <p:cNvSpPr/>
          <p:nvPr>
            <p:custDataLst>
              <p:tags r:id="rId1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4" name="椭圆 128"/>
          <p:cNvSpPr/>
          <p:nvPr>
            <p:custDataLst>
              <p:tags r:id="rId1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6" name="椭圆 129"/>
          <p:cNvSpPr/>
          <p:nvPr>
            <p:custDataLst>
              <p:tags r:id="rId1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8" name="椭圆 130"/>
          <p:cNvSpPr/>
          <p:nvPr>
            <p:custDataLst>
              <p:tags r:id="rId1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0" name="椭圆 131"/>
          <p:cNvSpPr/>
          <p:nvPr>
            <p:custDataLst>
              <p:tags r:id="rId2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2" name="椭圆 132"/>
          <p:cNvSpPr/>
          <p:nvPr>
            <p:custDataLst>
              <p:tags r:id="rId2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4" name="椭圆 133"/>
          <p:cNvSpPr/>
          <p:nvPr>
            <p:custDataLst>
              <p:tags r:id="rId2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6" name="椭圆 134"/>
          <p:cNvSpPr/>
          <p:nvPr>
            <p:custDataLst>
              <p:tags r:id="rId2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8" name="椭圆 135"/>
          <p:cNvSpPr/>
          <p:nvPr>
            <p:custDataLst>
              <p:tags r:id="rId2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0" name="椭圆 136"/>
          <p:cNvSpPr/>
          <p:nvPr>
            <p:custDataLst>
              <p:tags r:id="rId2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2" name="椭圆 137"/>
          <p:cNvSpPr/>
          <p:nvPr>
            <p:custDataLst>
              <p:tags r:id="rId2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4" name="椭圆 138"/>
          <p:cNvSpPr/>
          <p:nvPr>
            <p:custDataLst>
              <p:tags r:id="rId2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6"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8" name="椭圆 140"/>
          <p:cNvSpPr/>
          <p:nvPr>
            <p:custDataLst>
              <p:tags r:id="rId2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0" name="椭圆 141"/>
          <p:cNvSpPr/>
          <p:nvPr>
            <p:custDataLst>
              <p:tags r:id="rId3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2" name="椭圆 142"/>
          <p:cNvSpPr/>
          <p:nvPr>
            <p:custDataLst>
              <p:tags r:id="rId3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4" name="椭圆 143"/>
          <p:cNvSpPr/>
          <p:nvPr>
            <p:custDataLst>
              <p:tags r:id="rId3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6" name="椭圆 144"/>
          <p:cNvSpPr/>
          <p:nvPr>
            <p:custDataLst>
              <p:tags r:id="rId3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8" name="椭圆 145"/>
          <p:cNvSpPr/>
          <p:nvPr>
            <p:custDataLst>
              <p:tags r:id="rId3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0" name="椭圆 146"/>
          <p:cNvSpPr/>
          <p:nvPr>
            <p:custDataLst>
              <p:tags r:id="rId3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2" name="椭圆 147"/>
          <p:cNvSpPr/>
          <p:nvPr>
            <p:custDataLst>
              <p:tags r:id="rId3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4" name="椭圆 148"/>
          <p:cNvSpPr/>
          <p:nvPr>
            <p:custDataLst>
              <p:tags r:id="rId3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6" name="椭圆 149"/>
          <p:cNvSpPr/>
          <p:nvPr>
            <p:custDataLst>
              <p:tags r:id="rId3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8" name="椭圆 150"/>
          <p:cNvSpPr/>
          <p:nvPr>
            <p:custDataLst>
              <p:tags r:id="rId3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0" name="椭圆 151"/>
          <p:cNvSpPr/>
          <p:nvPr>
            <p:custDataLst>
              <p:tags r:id="rId4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2" name="椭圆 152"/>
          <p:cNvSpPr/>
          <p:nvPr>
            <p:custDataLst>
              <p:tags r:id="rId4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4" name="椭圆 153"/>
          <p:cNvSpPr/>
          <p:nvPr>
            <p:custDataLst>
              <p:tags r:id="rId4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6" name="椭圆 154"/>
          <p:cNvSpPr/>
          <p:nvPr>
            <p:custDataLst>
              <p:tags r:id="rId4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8" name="椭圆 191"/>
          <p:cNvSpPr/>
          <p:nvPr>
            <p:custDataLst>
              <p:tags r:id="rId4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0" name="椭圆 192"/>
          <p:cNvSpPr/>
          <p:nvPr>
            <p:custDataLst>
              <p:tags r:id="rId4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2" name="椭圆 194"/>
          <p:cNvSpPr/>
          <p:nvPr>
            <p:custDataLst>
              <p:tags r:id="rId4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4" name="椭圆 195"/>
          <p:cNvSpPr/>
          <p:nvPr>
            <p:custDataLst>
              <p:tags r:id="rId4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6" name="椭圆 196"/>
          <p:cNvSpPr/>
          <p:nvPr>
            <p:custDataLst>
              <p:tags r:id="rId4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8" name="椭圆 197"/>
          <p:cNvSpPr/>
          <p:nvPr>
            <p:custDataLst>
              <p:tags r:id="rId4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0" name="椭圆 198"/>
          <p:cNvSpPr/>
          <p:nvPr>
            <p:custDataLst>
              <p:tags r:id="rId5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2" name="椭圆 199"/>
          <p:cNvSpPr/>
          <p:nvPr>
            <p:custDataLst>
              <p:tags r:id="rId5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4" name="椭圆 200"/>
          <p:cNvSpPr/>
          <p:nvPr>
            <p:custDataLst>
              <p:tags r:id="rId5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6" name="椭圆 201"/>
          <p:cNvSpPr/>
          <p:nvPr>
            <p:custDataLst>
              <p:tags r:id="rId5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8" name="日期占位符 9"/>
          <p:cNvSpPr>
            <a:spLocks noGrp="1"/>
          </p:cNvSpPr>
          <p:nvPr>
            <p:ph type="dt" sz="half" idx="10"/>
            <p:custDataLst>
              <p:tags r:id="rId54"/>
            </p:custDataLst>
          </p:nvPr>
        </p:nvSpPr>
        <p:spPr>
          <a:xfrm>
            <a:off x="6120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740" name="页脚占位符 10"/>
          <p:cNvSpPr>
            <a:spLocks noGrp="1"/>
          </p:cNvSpPr>
          <p:nvPr>
            <p:ph type="ftr" sz="quarter" idx="11"/>
            <p:custDataLst>
              <p:tags r:id="rId55"/>
            </p:custDataLst>
          </p:nvPr>
        </p:nvSpPr>
        <p:spPr>
          <a:xfrm>
            <a:off x="4116000" y="6314400"/>
            <a:ext cx="3960000" cy="316800"/>
          </a:xfrm>
        </p:spPr>
        <p:txBody>
          <a:bodyPr>
            <a:normAutofit/>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742" name="灯片编号占位符 11"/>
          <p:cNvSpPr>
            <a:spLocks noGrp="1"/>
          </p:cNvSpPr>
          <p:nvPr>
            <p:ph type="sldNum" sz="quarter" idx="12"/>
            <p:custDataLst>
              <p:tags r:id="rId56"/>
            </p:custDataLst>
          </p:nvPr>
        </p:nvSpPr>
        <p:spPr>
          <a:xfrm>
            <a:off x="88776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744" name="标题占位符 1"/>
          <p:cNvSpPr>
            <a:spLocks noGrp="1"/>
          </p:cNvSpPr>
          <p:nvPr>
            <p:ph type="title"/>
            <p:custDataLst>
              <p:tags r:id="rId57"/>
            </p:custDataLst>
          </p:nvPr>
        </p:nvSpPr>
        <p:spPr>
          <a:xfrm>
            <a:off x="838200" y="504856"/>
            <a:ext cx="10515600" cy="646331"/>
          </a:xfrm>
          <a:prstGeom prst="rect"/>
          <a:noFill/>
        </p:spPr>
        <p:txBody>
          <a:bodyPr anchor="ctr" bIns="45720" lIns="91440" rIns="91440" rtlCol="0" tIns="45720" vert="horz" wrap="square">
            <a:normAutofit/>
          </a:bodyPr>
          <a:p>
            <a:pPr algn="ctr" lvl="0" marL="0" marR="0">
              <a:buClrTx/>
              <a:buSzTx/>
              <a:buFontTx/>
            </a:pPr>
            <a:r>
              <a:rPr altLang="en-US" dirty="0" lang="zh-CN"/>
              <a:t>单击此处编辑母版标题样式</a:t>
            </a:r>
            <a:endParaRPr altLang="en-US" dirty="0" lang="zh-CN"/>
          </a:p>
        </p:txBody>
      </p:sp>
      <p:sp>
        <p:nvSpPr>
          <p:cNvPr id="1048746" name="文本占位符 2"/>
          <p:cNvSpPr>
            <a:spLocks noGrp="1"/>
          </p:cNvSpPr>
          <p:nvPr>
            <p:ph type="body" idx="1"/>
            <p:custDataLst>
              <p:tags r:id="rId58"/>
            </p:custDataLst>
          </p:nvPr>
        </p:nvSpPr>
        <p:spPr>
          <a:xfrm>
            <a:off x="838200" y="1303547"/>
            <a:ext cx="10515600" cy="4873416"/>
          </a:xfrm>
          <a:prstGeom prst="rect"/>
          <a:ln>
            <a:noFill/>
            <a:prstDash val="sysDash"/>
          </a:ln>
        </p:spPr>
        <p:txBody>
          <a:bodyPr bIns="46800" lIns="90000" rIns="90000" rtlCol="0" tIns="46800" vert="horz">
            <a:normAutofit/>
          </a:bodyPr>
          <a:p>
            <a:pPr lvl="0" marR="0">
              <a:buClrTx/>
              <a:buSzTx/>
            </a:pPr>
            <a:r>
              <a:rPr altLang="en-US" dirty="0" lang="zh-CN"/>
              <a:t>单击此处编辑母版文本样式</a:t>
            </a:r>
            <a:endParaRPr altLang="en-US" dirty="0" lang="zh-CN"/>
          </a:p>
          <a:p>
            <a:pPr lvl="1" marR="0">
              <a:buClrTx/>
              <a:buSzTx/>
              <a:tabLst>
                <a:tab algn="l" pos="1609725"/>
              </a:tabLst>
            </a:pPr>
            <a:r>
              <a:rPr altLang="en-US" dirty="0" lang="zh-CN"/>
              <a:t>二级</a:t>
            </a:r>
            <a:endParaRPr altLang="en-US" dirty="0" lang="zh-CN"/>
          </a:p>
          <a:p>
            <a:pPr lvl="2" marR="0">
              <a:buClrTx/>
              <a:buSzTx/>
            </a:pPr>
            <a:r>
              <a:rPr altLang="en-US" dirty="0" lang="zh-CN"/>
              <a:t>三级</a:t>
            </a:r>
            <a:endParaRPr altLang="en-US" dirty="0" lang="zh-CN"/>
          </a:p>
          <a:p>
            <a:pPr lvl="3" marR="0">
              <a:buClrTx/>
              <a:buSzTx/>
            </a:pPr>
            <a:r>
              <a:rPr altLang="en-US" dirty="0" lang="zh-CN"/>
              <a:t>四级</a:t>
            </a:r>
            <a:endParaRPr altLang="en-US" dirty="0" lang="zh-CN"/>
          </a:p>
          <a:p>
            <a:pPr lvl="4" marR="0">
              <a:buClrTx/>
              <a:buSzTx/>
            </a:pPr>
            <a:r>
              <a:rPr altLang="en-US" dirty="0" lang="zh-CN"/>
              <a:t>五级</a:t>
            </a:r>
            <a:endParaRPr altLang="en-US" dirty="0" lang="zh-CN"/>
          </a:p>
        </p:txBody>
      </p:sp>
      <p:sp>
        <p:nvSpPr>
          <p:cNvPr id="1048748" name="KSO_TEMPLATE" hidden="1"/>
          <p:cNvSpPr/>
          <p:nvPr userDrawn="1">
            <p:custDataLst>
              <p:tags r:id="rId5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508913" r:id="rId1"/>
    <p:sldLayoutId id="2147508914" r:id="rId2"/>
    <p:sldLayoutId id="2147508915" r:id="rId3"/>
    <p:sldLayoutId id="2147508916" r:id="rId4"/>
    <p:sldLayoutId id="2147508917" r:id="rId5"/>
    <p:sldLayoutId id="2147508918" r:id="rId6"/>
    <p:sldLayoutId id="2147508919" r:id="rId7"/>
    <p:sldLayoutId id="2147508920" r:id="rId8"/>
    <p:sldLayoutId id="2147508921" r:id="rId9"/>
    <p:sldLayoutId id="2147508922" r:id="rId10"/>
    <p:sldLayoutId id="2147508923" r:id="rId11"/>
  </p:sldLayoutIdLst>
  <p:txStyles>
    <p:titleStyle>
      <a:lvl1pPr algn="l" defTabSz="914400" eaLnBrk="1" fontAlgn="auto" hangingPunct="1" latinLnBrk="0" rtl="0">
        <a:lnSpc>
          <a:spcPct val="100000"/>
        </a:lnSpc>
        <a:spcBef>
          <a:spcPct val="0"/>
        </a:spcBef>
        <a:buNone/>
        <a:defRPr altLang="en-US" baseline="0" b="1" cap="none" sz="3600" i="0" kern="1200" kumimoji="0" lang="zh-CN" normalizeH="0" spc="0" strike="noStrike" u="none" smtClean="0">
          <a:gradFill flip="none" rotWithShape="1">
            <a:gsLst>
              <a:gs pos="0">
                <a:schemeClr val="accent1"/>
              </a:gs>
              <a:gs pos="100000">
                <a:schemeClr val="accent2"/>
              </a:gs>
            </a:gsLst>
            <a:lin ang="10800000" scaled="1"/>
          </a:gradFill>
          <a:latin typeface="+mj-ea"/>
          <a:ea typeface="+mj-ea"/>
          <a:cs typeface="微软雅黑" panose="020B0503020204020204" pitchFamily="34"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lumMod val="75000"/>
              <a:lumOff val="2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697.xml"/><Relationship Id="rId2" Type="http://schemas.openxmlformats.org/officeDocument/2006/relationships/tags" Target="../tags/tag698.xml"/><Relationship Id="rId3" Type="http://schemas.openxmlformats.org/officeDocument/2006/relationships/tags" Target="../tags/tag699.xml"/><Relationship Id="rId4" Type="http://schemas.openxmlformats.org/officeDocument/2006/relationships/tags" Target="../tags/tag700.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701.xml"/><Relationship Id="rId2" Type="http://schemas.openxmlformats.org/officeDocument/2006/relationships/tags" Target="../tags/tag702.xml"/><Relationship Id="rId3" Type="http://schemas.openxmlformats.org/officeDocument/2006/relationships/tags" Target="../tags/tag703.xml"/><Relationship Id="rId4" Type="http://schemas.openxmlformats.org/officeDocument/2006/relationships/tags" Target="../tags/tag704.xml"/><Relationship Id="rId5" Type="http://schemas.openxmlformats.org/officeDocument/2006/relationships/tags" Target="../tags/tag705.xml"/><Relationship Id="rId6" Type="http://schemas.openxmlformats.org/officeDocument/2006/relationships/tags" Target="../tags/tag706.xml"/><Relationship Id="rId7" Type="http://schemas.openxmlformats.org/officeDocument/2006/relationships/tags" Target="../tags/tag707.xml"/><Relationship Id="rId8" Type="http://schemas.openxmlformats.org/officeDocument/2006/relationships/tags" Target="../tags/tag708.xml"/><Relationship Id="rId9" Type="http://schemas.openxmlformats.org/officeDocument/2006/relationships/tags" Target="../tags/tag709.xml"/><Relationship Id="rId10" Type="http://schemas.openxmlformats.org/officeDocument/2006/relationships/tags" Target="../tags/tag710.xml"/><Relationship Id="rId11" Type="http://schemas.openxmlformats.org/officeDocument/2006/relationships/tags" Target="../tags/tag711.xml"/><Relationship Id="rId12" Type="http://schemas.openxmlformats.org/officeDocument/2006/relationships/tags" Target="../tags/tag712.xml"/><Relationship Id="rId13" Type="http://schemas.openxmlformats.org/officeDocument/2006/relationships/tags" Target="../tags/tag713.xml"/><Relationship Id="rId14" Type="http://schemas.openxmlformats.org/officeDocument/2006/relationships/tags" Target="../tags/tag714.xml"/><Relationship Id="rId15" Type="http://schemas.openxmlformats.org/officeDocument/2006/relationships/tags" Target="../tags/tag715.xml"/><Relationship Id="rId16" Type="http://schemas.openxmlformats.org/officeDocument/2006/relationships/tags" Target="../tags/tag716.xml"/><Relationship Id="rId17" Type="http://schemas.openxmlformats.org/officeDocument/2006/relationships/tags" Target="../tags/tag717.xml"/><Relationship Id="rId18" Type="http://schemas.openxmlformats.org/officeDocument/2006/relationships/tags" Target="../tags/tag718.xml"/><Relationship Id="rId19" Type="http://schemas.openxmlformats.org/officeDocument/2006/relationships/tags" Target="../tags/tag719.xml"/><Relationship Id="rId20" Type="http://schemas.openxmlformats.org/officeDocument/2006/relationships/tags" Target="../tags/tag720.xml"/><Relationship Id="rId21" Type="http://schemas.openxmlformats.org/officeDocument/2006/relationships/tags" Target="../tags/tag721.xml"/><Relationship Id="rId22" Type="http://schemas.openxmlformats.org/officeDocument/2006/relationships/tags" Target="../tags/tag722.xml"/><Relationship Id="rId23" Type="http://schemas.openxmlformats.org/officeDocument/2006/relationships/tags" Target="../tags/tag723.xml"/><Relationship Id="rId24" Type="http://schemas.openxmlformats.org/officeDocument/2006/relationships/slideLayout" Target="../slideLayouts/slideLayout14.xml"/><Relationship Id="rId2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724.xml"/><Relationship Id="rId2" Type="http://schemas.openxmlformats.org/officeDocument/2006/relationships/tags" Target="../tags/tag725.xml"/><Relationship Id="rId3" Type="http://schemas.openxmlformats.org/officeDocument/2006/relationships/tags" Target="../tags/tag726.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727.xml"/><Relationship Id="rId2" Type="http://schemas.openxmlformats.org/officeDocument/2006/relationships/tags" Target="../tags/tag728.xml"/><Relationship Id="rId3" Type="http://schemas.openxmlformats.org/officeDocument/2006/relationships/tags" Target="../tags/tag729.xml"/><Relationship Id="rId4" Type="http://schemas.openxmlformats.org/officeDocument/2006/relationships/tags" Target="../tags/tag730.xml"/><Relationship Id="rId5" Type="http://schemas.openxmlformats.org/officeDocument/2006/relationships/tags" Target="../tags/tag731.xml"/><Relationship Id="rId6"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732.xml"/><Relationship Id="rId2" Type="http://schemas.openxmlformats.org/officeDocument/2006/relationships/tags" Target="../tags/tag733.xml"/><Relationship Id="rId3" Type="http://schemas.openxmlformats.org/officeDocument/2006/relationships/tags" Target="../tags/tag734.xml"/><Relationship Id="rId4" Type="http://schemas.openxmlformats.org/officeDocument/2006/relationships/tags" Target="../tags/tag735.xml"/><Relationship Id="rId5" Type="http://schemas.openxmlformats.org/officeDocument/2006/relationships/tags" Target="../tags/tag736.xml"/><Relationship Id="rId6" Type="http://schemas.openxmlformats.org/officeDocument/2006/relationships/tags" Target="../tags/tag737.xml"/><Relationship Id="rId7" Type="http://schemas.openxmlformats.org/officeDocument/2006/relationships/tags" Target="../tags/tag738.xml"/><Relationship Id="rId8" Type="http://schemas.openxmlformats.org/officeDocument/2006/relationships/tags" Target="../tags/tag739.xml"/><Relationship Id="rId9"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740.xml"/><Relationship Id="rId2" Type="http://schemas.openxmlformats.org/officeDocument/2006/relationships/tags" Target="../tags/tag741.xml"/><Relationship Id="rId3" Type="http://schemas.openxmlformats.org/officeDocument/2006/relationships/tags" Target="../tags/tag742.xml"/><Relationship Id="rId4" Type="http://schemas.openxmlformats.org/officeDocument/2006/relationships/tags" Target="../tags/tag743.xml"/><Relationship Id="rId5" Type="http://schemas.openxmlformats.org/officeDocument/2006/relationships/tags" Target="../tags/tag744.xml"/><Relationship Id="rId6" Type="http://schemas.openxmlformats.org/officeDocument/2006/relationships/tags" Target="../tags/tag745.xml"/><Relationship Id="rId7" Type="http://schemas.openxmlformats.org/officeDocument/2006/relationships/tags" Target="../tags/tag746.xml"/><Relationship Id="rId8" Type="http://schemas.openxmlformats.org/officeDocument/2006/relationships/tags" Target="../tags/tag747.xml"/><Relationship Id="rId9"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748.xml"/><Relationship Id="rId2" Type="http://schemas.openxmlformats.org/officeDocument/2006/relationships/tags" Target="../tags/tag749.xml"/><Relationship Id="rId3" Type="http://schemas.openxmlformats.org/officeDocument/2006/relationships/tags" Target="../tags/tag750.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751.xml"/><Relationship Id="rId2" Type="http://schemas.openxmlformats.org/officeDocument/2006/relationships/tags" Target="../tags/tag752.xml"/><Relationship Id="rId3" Type="http://schemas.openxmlformats.org/officeDocument/2006/relationships/tags" Target="../tags/tag753.xml"/><Relationship Id="rId4" Type="http://schemas.openxmlformats.org/officeDocument/2006/relationships/tags" Target="../tags/tag754.xml"/><Relationship Id="rId5" Type="http://schemas.openxmlformats.org/officeDocument/2006/relationships/tags" Target="../tags/tag755.xml"/><Relationship Id="rId6" Type="http://schemas.openxmlformats.org/officeDocument/2006/relationships/tags" Target="../tags/tag756.xml"/><Relationship Id="rId7" Type="http://schemas.openxmlformats.org/officeDocument/2006/relationships/tags" Target="../tags/tag757.xml"/><Relationship Id="rId8" Type="http://schemas.openxmlformats.org/officeDocument/2006/relationships/tags" Target="../tags/tag758.xml"/><Relationship Id="rId9" Type="http://schemas.openxmlformats.org/officeDocument/2006/relationships/tags" Target="../tags/tag759.xml"/><Relationship Id="rId10" Type="http://schemas.openxmlformats.org/officeDocument/2006/relationships/tags" Target="../tags/tag760.xml"/><Relationship Id="rId11" Type="http://schemas.openxmlformats.org/officeDocument/2006/relationships/tags" Target="../tags/tag761.xml"/><Relationship Id="rId12" Type="http://schemas.openxmlformats.org/officeDocument/2006/relationships/tags" Target="../tags/tag762.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763.xml"/><Relationship Id="rId2" Type="http://schemas.openxmlformats.org/officeDocument/2006/relationships/tags" Target="../tags/tag764.xml"/><Relationship Id="rId3" Type="http://schemas.openxmlformats.org/officeDocument/2006/relationships/tags" Target="../tags/tag765.xml"/><Relationship Id="rId4" Type="http://schemas.openxmlformats.org/officeDocument/2006/relationships/tags" Target="../tags/tag766.xml"/><Relationship Id="rId5" Type="http://schemas.openxmlformats.org/officeDocument/2006/relationships/tags" Target="../tags/tag767.xml"/><Relationship Id="rId6" Type="http://schemas.openxmlformats.org/officeDocument/2006/relationships/tags" Target="../tags/tag768.xml"/><Relationship Id="rId7" Type="http://schemas.openxmlformats.org/officeDocument/2006/relationships/tags" Target="../tags/tag769.xml"/><Relationship Id="rId8" Type="http://schemas.openxmlformats.org/officeDocument/2006/relationships/tags" Target="../tags/tag770.xml"/><Relationship Id="rId9"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771.xml"/><Relationship Id="rId2" Type="http://schemas.openxmlformats.org/officeDocument/2006/relationships/tags" Target="../tags/tag772.xml"/><Relationship Id="rId3" Type="http://schemas.openxmlformats.org/officeDocument/2006/relationships/tags" Target="../tags/tag773.xml"/><Relationship Id="rId4" Type="http://schemas.openxmlformats.org/officeDocument/2006/relationships/tags" Target="../tags/tag774.xml"/><Relationship Id="rId5" Type="http://schemas.openxmlformats.org/officeDocument/2006/relationships/tags" Target="../tags/tag775.xml"/><Relationship Id="rId6" Type="http://schemas.openxmlformats.org/officeDocument/2006/relationships/tags" Target="../tags/tag776.xml"/><Relationship Id="rId7" Type="http://schemas.openxmlformats.org/officeDocument/2006/relationships/tags" Target="../tags/tag777.xml"/><Relationship Id="rId8" Type="http://schemas.openxmlformats.org/officeDocument/2006/relationships/tags" Target="../tags/tag778.xml"/><Relationship Id="rId9" Type="http://schemas.openxmlformats.org/officeDocument/2006/relationships/tags" Target="../tags/tag779.xml"/><Relationship Id="rId10" Type="http://schemas.openxmlformats.org/officeDocument/2006/relationships/tags" Target="../tags/tag780.xml"/><Relationship Id="rId11" Type="http://schemas.openxmlformats.org/officeDocument/2006/relationships/tags" Target="../tags/tag781.xml"/><Relationship Id="rId12" Type="http://schemas.openxmlformats.org/officeDocument/2006/relationships/tags" Target="../tags/tag782.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783.xml"/><Relationship Id="rId2" Type="http://schemas.openxmlformats.org/officeDocument/2006/relationships/tags" Target="../tags/tag784.xml"/><Relationship Id="rId3" Type="http://schemas.openxmlformats.org/officeDocument/2006/relationships/tags" Target="../tags/tag785.xml"/><Relationship Id="rId4"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786.xml"/><Relationship Id="rId2" Type="http://schemas.openxmlformats.org/officeDocument/2006/relationships/tags" Target="../tags/tag787.xml"/><Relationship Id="rId3" Type="http://schemas.openxmlformats.org/officeDocument/2006/relationships/tags" Target="../tags/tag788.xml"/><Relationship Id="rId4" Type="http://schemas.openxmlformats.org/officeDocument/2006/relationships/tags" Target="../tags/tag789.xml"/><Relationship Id="rId5" Type="http://schemas.openxmlformats.org/officeDocument/2006/relationships/tags" Target="../tags/tag790.xml"/><Relationship Id="rId6" Type="http://schemas.openxmlformats.org/officeDocument/2006/relationships/tags" Target="../tags/tag791.xml"/><Relationship Id="rId7" Type="http://schemas.openxmlformats.org/officeDocument/2006/relationships/tags" Target="../tags/tag792.xml"/><Relationship Id="rId8" Type="http://schemas.openxmlformats.org/officeDocument/2006/relationships/tags" Target="../tags/tag793.xml"/><Relationship Id="rId9" Type="http://schemas.openxmlformats.org/officeDocument/2006/relationships/tags" Target="../tags/tag794.xml"/><Relationship Id="rId10" Type="http://schemas.openxmlformats.org/officeDocument/2006/relationships/tags" Target="../tags/tag795.xml"/><Relationship Id="rId11" Type="http://schemas.openxmlformats.org/officeDocument/2006/relationships/tags" Target="../tags/tag796.xml"/><Relationship Id="rId12" Type="http://schemas.openxmlformats.org/officeDocument/2006/relationships/tags" Target="../tags/tag797.xml"/><Relationship Id="rId13" Type="http://schemas.openxmlformats.org/officeDocument/2006/relationships/tags" Target="../tags/tag798.xml"/><Relationship Id="rId14" Type="http://schemas.openxmlformats.org/officeDocument/2006/relationships/tags" Target="../tags/tag799.xml"/><Relationship Id="rId15" Type="http://schemas.openxmlformats.org/officeDocument/2006/relationships/tags" Target="../tags/tag800.xml"/><Relationship Id="rId16" Type="http://schemas.openxmlformats.org/officeDocument/2006/relationships/tags" Target="../tags/tag801.xml"/><Relationship Id="rId17" Type="http://schemas.openxmlformats.org/officeDocument/2006/relationships/tags" Target="../tags/tag802.xml"/><Relationship Id="rId18" Type="http://schemas.openxmlformats.org/officeDocument/2006/relationships/tags" Target="../tags/tag803.xml"/><Relationship Id="rId19" Type="http://schemas.openxmlformats.org/officeDocument/2006/relationships/tags" Target="../tags/tag804.xml"/><Relationship Id="rId20" Type="http://schemas.openxmlformats.org/officeDocument/2006/relationships/tags" Target="../tags/tag805.xml"/><Relationship Id="rId21" Type="http://schemas.openxmlformats.org/officeDocument/2006/relationships/tags" Target="../tags/tag806.xml"/><Relationship Id="rId22" Type="http://schemas.openxmlformats.org/officeDocument/2006/relationships/tags" Target="../tags/tag807.xml"/><Relationship Id="rId23" Type="http://schemas.openxmlformats.org/officeDocument/2006/relationships/tags" Target="../tags/tag808.xml"/><Relationship Id="rId24" Type="http://schemas.openxmlformats.org/officeDocument/2006/relationships/tags" Target="../tags/tag809.xml"/><Relationship Id="rId25" Type="http://schemas.openxmlformats.org/officeDocument/2006/relationships/tags" Target="../tags/tag810.xml"/><Relationship Id="rId26" Type="http://schemas.openxmlformats.org/officeDocument/2006/relationships/tags" Target="../tags/tag811.xml"/><Relationship Id="rId27" Type="http://schemas.openxmlformats.org/officeDocument/2006/relationships/tags" Target="../tags/tag812.xml"/><Relationship Id="rId28" Type="http://schemas.openxmlformats.org/officeDocument/2006/relationships/tags" Target="../tags/tag813.xml"/><Relationship Id="rId29" Type="http://schemas.openxmlformats.org/officeDocument/2006/relationships/tags" Target="../tags/tag814.xml"/><Relationship Id="rId30"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815.xml"/><Relationship Id="rId2" Type="http://schemas.openxmlformats.org/officeDocument/2006/relationships/tags" Target="../tags/tag816.xml"/><Relationship Id="rId3" Type="http://schemas.openxmlformats.org/officeDocument/2006/relationships/tags" Target="../tags/tag817.xml"/><Relationship Id="rId4" Type="http://schemas.openxmlformats.org/officeDocument/2006/relationships/tags" Target="../tags/tag818.xml"/><Relationship Id="rId5" Type="http://schemas.openxmlformats.org/officeDocument/2006/relationships/tags" Target="../tags/tag819.xml"/><Relationship Id="rId6" Type="http://schemas.openxmlformats.org/officeDocument/2006/relationships/tags" Target="../tags/tag820.xml"/><Relationship Id="rId7" Type="http://schemas.openxmlformats.org/officeDocument/2006/relationships/tags" Target="../tags/tag821.xml"/><Relationship Id="rId8" Type="http://schemas.openxmlformats.org/officeDocument/2006/relationships/tags" Target="../tags/tag822.xml"/><Relationship Id="rId9" Type="http://schemas.openxmlformats.org/officeDocument/2006/relationships/tags" Target="../tags/tag823.xml"/><Relationship Id="rId10" Type="http://schemas.openxmlformats.org/officeDocument/2006/relationships/tags" Target="../tags/tag824.xml"/><Relationship Id="rId11" Type="http://schemas.openxmlformats.org/officeDocument/2006/relationships/tags" Target="../tags/tag825.xml"/><Relationship Id="rId12" Type="http://schemas.openxmlformats.org/officeDocument/2006/relationships/tags" Target="../tags/tag826.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827.xml"/><Relationship Id="rId2" Type="http://schemas.openxmlformats.org/officeDocument/2006/relationships/tags" Target="../tags/tag828.xml"/><Relationship Id="rId3" Type="http://schemas.openxmlformats.org/officeDocument/2006/relationships/tags" Target="../tags/tag829.xml"/><Relationship Id="rId4" Type="http://schemas.openxmlformats.org/officeDocument/2006/relationships/tags" Target="../tags/tag830.xml"/><Relationship Id="rId5" Type="http://schemas.openxmlformats.org/officeDocument/2006/relationships/tags" Target="../tags/tag831.xml"/><Relationship Id="rId6" Type="http://schemas.openxmlformats.org/officeDocument/2006/relationships/tags" Target="../tags/tag832.xml"/><Relationship Id="rId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833.xml"/><Relationship Id="rId2" Type="http://schemas.openxmlformats.org/officeDocument/2006/relationships/tags" Target="../tags/tag834.xml"/><Relationship Id="rId3" Type="http://schemas.openxmlformats.org/officeDocument/2006/relationships/tags" Target="../tags/tag835.xml"/><Relationship Id="rId4"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836.xml"/><Relationship Id="rId2" Type="http://schemas.openxmlformats.org/officeDocument/2006/relationships/tags" Target="../tags/tag837.xml"/><Relationship Id="rId3" Type="http://schemas.openxmlformats.org/officeDocument/2006/relationships/tags" Target="../tags/tag838.xml"/><Relationship Id="rId4" Type="http://schemas.openxmlformats.org/officeDocument/2006/relationships/tags" Target="../tags/tag839.xml"/><Relationship Id="rId5" Type="http://schemas.openxmlformats.org/officeDocument/2006/relationships/tags" Target="../tags/tag840.xml"/><Relationship Id="rId6" Type="http://schemas.openxmlformats.org/officeDocument/2006/relationships/tags" Target="../tags/tag841.xml"/><Relationship Id="rId7" Type="http://schemas.openxmlformats.org/officeDocument/2006/relationships/tags" Target="../tags/tag842.xml"/><Relationship Id="rId8" Type="http://schemas.openxmlformats.org/officeDocument/2006/relationships/tags" Target="../tags/tag843.xml"/><Relationship Id="rId9" Type="http://schemas.openxmlformats.org/officeDocument/2006/relationships/tags" Target="../tags/tag844.xml"/><Relationship Id="rId10" Type="http://schemas.openxmlformats.org/officeDocument/2006/relationships/tags" Target="../tags/tag845.xml"/><Relationship Id="rId11" Type="http://schemas.openxmlformats.org/officeDocument/2006/relationships/tags" Target="../tags/tag846.xml"/><Relationship Id="rId12" Type="http://schemas.openxmlformats.org/officeDocument/2006/relationships/tags" Target="../tags/tag847.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848.xml"/><Relationship Id="rId2" Type="http://schemas.openxmlformats.org/officeDocument/2006/relationships/tags" Target="../tags/tag849.xml"/><Relationship Id="rId3" Type="http://schemas.openxmlformats.org/officeDocument/2006/relationships/tags" Target="../tags/tag850.xml"/><Relationship Id="rId4" Type="http://schemas.openxmlformats.org/officeDocument/2006/relationships/tags" Target="../tags/tag851.xml"/><Relationship Id="rId5" Type="http://schemas.openxmlformats.org/officeDocument/2006/relationships/tags" Target="../tags/tag852.xml"/><Relationship Id="rId6" Type="http://schemas.openxmlformats.org/officeDocument/2006/relationships/tags" Target="../tags/tag853.xml"/><Relationship Id="rId7" Type="http://schemas.openxmlformats.org/officeDocument/2006/relationships/tags" Target="../tags/tag854.xml"/><Relationship Id="rId8" Type="http://schemas.openxmlformats.org/officeDocument/2006/relationships/tags" Target="../tags/tag855.xml"/><Relationship Id="rId9" Type="http://schemas.openxmlformats.org/officeDocument/2006/relationships/tags" Target="../tags/tag856.xml"/><Relationship Id="rId10" Type="http://schemas.openxmlformats.org/officeDocument/2006/relationships/tags" Target="../tags/tag857.xml"/><Relationship Id="rId11" Type="http://schemas.openxmlformats.org/officeDocument/2006/relationships/tags" Target="../tags/tag858.xml"/><Relationship Id="rId12" Type="http://schemas.openxmlformats.org/officeDocument/2006/relationships/tags" Target="../tags/tag859.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860.xml"/><Relationship Id="rId2" Type="http://schemas.openxmlformats.org/officeDocument/2006/relationships/tags" Target="../tags/tag861.xml"/><Relationship Id="rId3" Type="http://schemas.openxmlformats.org/officeDocument/2006/relationships/tags" Target="../tags/tag862.xml"/><Relationship Id="rId4" Type="http://schemas.openxmlformats.org/officeDocument/2006/relationships/tags" Target="../tags/tag863.xml"/><Relationship Id="rId5" Type="http://schemas.openxmlformats.org/officeDocument/2006/relationships/tags" Target="../tags/tag864.xml"/><Relationship Id="rId6" Type="http://schemas.openxmlformats.org/officeDocument/2006/relationships/tags" Target="../tags/tag865.xml"/><Relationship Id="rId7" Type="http://schemas.openxmlformats.org/officeDocument/2006/relationships/tags" Target="../tags/tag866.xml"/><Relationship Id="rId8" Type="http://schemas.openxmlformats.org/officeDocument/2006/relationships/tags" Target="../tags/tag867.xml"/><Relationship Id="rId9"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868.xml"/><Relationship Id="rId2" Type="http://schemas.openxmlformats.org/officeDocument/2006/relationships/tags" Target="../tags/tag869.xml"/><Relationship Id="rId3" Type="http://schemas.openxmlformats.org/officeDocument/2006/relationships/tags" Target="../tags/tag870.xml"/><Relationship Id="rId4" Type="http://schemas.openxmlformats.org/officeDocument/2006/relationships/tags" Target="../tags/tag871.xml"/><Relationship Id="rId5" Type="http://schemas.openxmlformats.org/officeDocument/2006/relationships/tags" Target="../tags/tag872.xml"/><Relationship Id="rId6" Type="http://schemas.openxmlformats.org/officeDocument/2006/relationships/tags" Target="../tags/tag873.xml"/><Relationship Id="rId7" Type="http://schemas.openxmlformats.org/officeDocument/2006/relationships/tags" Target="../tags/tag874.xml"/><Relationship Id="rId8" Type="http://schemas.openxmlformats.org/officeDocument/2006/relationships/tags" Target="../tags/tag875.xml"/><Relationship Id="rId9" Type="http://schemas.openxmlformats.org/officeDocument/2006/relationships/tags" Target="../tags/tag876.xml"/><Relationship Id="rId10" Type="http://schemas.openxmlformats.org/officeDocument/2006/relationships/tags" Target="../tags/tag877.xml"/><Relationship Id="rId11" Type="http://schemas.openxmlformats.org/officeDocument/2006/relationships/tags" Target="../tags/tag878.xml"/><Relationship Id="rId12" Type="http://schemas.openxmlformats.org/officeDocument/2006/relationships/tags" Target="../tags/tag879.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880.xml"/><Relationship Id="rId2" Type="http://schemas.openxmlformats.org/officeDocument/2006/relationships/tags" Target="../tags/tag881.xml"/><Relationship Id="rId3" Type="http://schemas.openxmlformats.org/officeDocument/2006/relationships/tags" Target="../tags/tag882.xml"/><Relationship Id="rId4"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883.xml"/><Relationship Id="rId2" Type="http://schemas.openxmlformats.org/officeDocument/2006/relationships/tags" Target="../tags/tag884.xml"/><Relationship Id="rId3" Type="http://schemas.openxmlformats.org/officeDocument/2006/relationships/tags" Target="../tags/tag885.xml"/><Relationship Id="rId4" Type="http://schemas.openxmlformats.org/officeDocument/2006/relationships/tags" Target="../tags/tag886.xml"/><Relationship Id="rId5" Type="http://schemas.openxmlformats.org/officeDocument/2006/relationships/tags" Target="../tags/tag887.xml"/><Relationship Id="rId6" Type="http://schemas.openxmlformats.org/officeDocument/2006/relationships/tags" Target="../tags/tag888.xml"/><Relationship Id="rId7" Type="http://schemas.openxmlformats.org/officeDocument/2006/relationships/tags" Target="../tags/tag889.xml"/><Relationship Id="rId8" Type="http://schemas.openxmlformats.org/officeDocument/2006/relationships/tags" Target="../tags/tag890.xml"/><Relationship Id="rId9" Type="http://schemas.openxmlformats.org/officeDocument/2006/relationships/tags" Target="../tags/tag891.xml"/><Relationship Id="rId10" Type="http://schemas.openxmlformats.org/officeDocument/2006/relationships/tags" Target="../tags/tag892.xml"/><Relationship Id="rId11" Type="http://schemas.openxmlformats.org/officeDocument/2006/relationships/tags" Target="../tags/tag893.xml"/><Relationship Id="rId12" Type="http://schemas.openxmlformats.org/officeDocument/2006/relationships/tags" Target="../tags/tag894.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895.xml"/><Relationship Id="rId2" Type="http://schemas.openxmlformats.org/officeDocument/2006/relationships/tags" Target="../tags/tag896.xml"/><Relationship Id="rId3" Type="http://schemas.openxmlformats.org/officeDocument/2006/relationships/tags" Target="../tags/tag897.xml"/><Relationship Id="rId4" Type="http://schemas.openxmlformats.org/officeDocument/2006/relationships/tags" Target="../tags/tag898.xml"/><Relationship Id="rId5" Type="http://schemas.openxmlformats.org/officeDocument/2006/relationships/tags" Target="../tags/tag899.xml"/><Relationship Id="rId6" Type="http://schemas.openxmlformats.org/officeDocument/2006/relationships/tags" Target="../tags/tag900.xml"/><Relationship Id="rId7" Type="http://schemas.openxmlformats.org/officeDocument/2006/relationships/tags" Target="../tags/tag901.xml"/><Relationship Id="rId8" Type="http://schemas.openxmlformats.org/officeDocument/2006/relationships/tags" Target="../tags/tag902.xml"/><Relationship Id="rId9" Type="http://schemas.openxmlformats.org/officeDocument/2006/relationships/tags" Target="../tags/tag903.xml"/><Relationship Id="rId10" Type="http://schemas.openxmlformats.org/officeDocument/2006/relationships/tags" Target="../tags/tag904.xml"/><Relationship Id="rId11" Type="http://schemas.openxmlformats.org/officeDocument/2006/relationships/tags" Target="../tags/tag905.xml"/><Relationship Id="rId12" Type="http://schemas.openxmlformats.org/officeDocument/2006/relationships/tags" Target="../tags/tag906.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907.xml"/><Relationship Id="rId2" Type="http://schemas.openxmlformats.org/officeDocument/2006/relationships/tags" Target="../tags/tag908.xml"/><Relationship Id="rId3" Type="http://schemas.openxmlformats.org/officeDocument/2006/relationships/tags" Target="../tags/tag909.xml"/><Relationship Id="rId4" Type="http://schemas.openxmlformats.org/officeDocument/2006/relationships/tags" Target="../tags/tag910.xml"/><Relationship Id="rId5" Type="http://schemas.openxmlformats.org/officeDocument/2006/relationships/tags" Target="../tags/tag911.xml"/><Relationship Id="rId6" Type="http://schemas.openxmlformats.org/officeDocument/2006/relationships/tags" Target="../tags/tag912.xml"/><Relationship Id="rId7" Type="http://schemas.openxmlformats.org/officeDocument/2006/relationships/tags" Target="../tags/tag913.xml"/><Relationship Id="rId8" Type="http://schemas.openxmlformats.org/officeDocument/2006/relationships/tags" Target="../tags/tag914.xml"/><Relationship Id="rId9" Type="http://schemas.openxmlformats.org/officeDocument/2006/relationships/tags" Target="../tags/tag915.xml"/><Relationship Id="rId10" Type="http://schemas.openxmlformats.org/officeDocument/2006/relationships/tags" Target="../tags/tag916.xml"/><Relationship Id="rId11" Type="http://schemas.openxmlformats.org/officeDocument/2006/relationships/tags" Target="../tags/tag917.xml"/><Relationship Id="rId12" Type="http://schemas.openxmlformats.org/officeDocument/2006/relationships/tags" Target="../tags/tag918.xml"/><Relationship Id="rId13" Type="http://schemas.openxmlformats.org/officeDocument/2006/relationships/tags" Target="../tags/tag919.xml"/><Relationship Id="rId14" Type="http://schemas.openxmlformats.org/officeDocument/2006/relationships/tags" Target="../tags/tag920.xml"/><Relationship Id="rId15" Type="http://schemas.openxmlformats.org/officeDocument/2006/relationships/tags" Target="../tags/tag921.xml"/><Relationship Id="rId16" Type="http://schemas.openxmlformats.org/officeDocument/2006/relationships/tags" Target="../tags/tag922.xml"/><Relationship Id="rId17" Type="http://schemas.openxmlformats.org/officeDocument/2006/relationships/tags" Target="../tags/tag923.xml"/><Relationship Id="rId18" Type="http://schemas.openxmlformats.org/officeDocument/2006/relationships/tags" Target="../tags/tag924.xml"/><Relationship Id="rId19" Type="http://schemas.openxmlformats.org/officeDocument/2006/relationships/tags" Target="../tags/tag925.xml"/><Relationship Id="rId20" Type="http://schemas.openxmlformats.org/officeDocument/2006/relationships/tags" Target="../tags/tag926.xml"/><Relationship Id="rId2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927.xml"/><Relationship Id="rId2" Type="http://schemas.openxmlformats.org/officeDocument/2006/relationships/tags" Target="../tags/tag928.xml"/><Relationship Id="rId3" Type="http://schemas.openxmlformats.org/officeDocument/2006/relationships/tags" Target="../tags/tag929.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1"/>
          <p:cNvSpPr>
            <a:spLocks noGrp="1"/>
          </p:cNvSpPr>
          <p:nvPr>
            <p:ph type="title" idx="3"/>
            <p:custDataLst>
              <p:tags r:id="rId1"/>
            </p:custDataLst>
          </p:nvPr>
        </p:nvSpPr>
        <p:spPr/>
        <p:txBody>
          <a:bodyPr>
            <a:normAutofit fontScale="95556"/>
          </a:bodyPr>
          <a:p>
            <a:r>
              <a:rPr altLang="en-US" lang="zh-CN"/>
              <a:t>企业管理咨询行业市场分析及投资前景预测</a:t>
            </a:r>
            <a:endParaRPr altLang="en-US" lang="zh-CN"/>
          </a:p>
        </p:txBody>
      </p:sp>
      <p:sp>
        <p:nvSpPr>
          <p:cNvPr id="1048650" name="文本占位符 2"/>
          <p:cNvSpPr>
            <a:spLocks noGrp="1"/>
          </p:cNvSpPr>
          <p:nvPr>
            <p:ph type="body" idx="2"/>
            <p:custDataLst>
              <p:tags r:id="rId2"/>
            </p:custDataLst>
          </p:nvPr>
        </p:nvSpPr>
        <p:spPr/>
        <p:txBody>
          <a:bodyPr/>
          <a:p>
            <a:r>
              <a:rPr altLang="en-US" lang="zh-CN"/>
              <a:t>XX,a click to unlimited possibilities</a:t>
            </a:r>
            <a:endParaRPr altLang="en-US" lang="zh-CN"/>
          </a:p>
        </p:txBody>
      </p:sp>
      <p:sp>
        <p:nvSpPr>
          <p:cNvPr id="1048652" name="文本占位符 4"/>
          <p:cNvSpPr>
            <a:spLocks noGrp="1"/>
          </p:cNvSpPr>
          <p:nvPr>
            <p:ph type="body" idx="1"/>
            <p:custDataLst>
              <p:tags r:id="rId3"/>
            </p:custDataLst>
          </p:nvPr>
        </p:nvSpPr>
        <p:spPr/>
        <p:txBody>
          <a:bodyPr/>
          <a:p>
            <a:r>
              <a:rPr altLang="en-US" lang="zh-CN"/>
              <a:t>汇报人：</a:t>
            </a:r>
            <a:r>
              <a:rPr altLang="zh-CN" lang="en-US"/>
              <a:t>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50218" name="文本占位符 2"/>
          <p:cNvSpPr>
            <a:spLocks noGrp="1"/>
          </p:cNvSpPr>
          <p:nvPr>
            <p:ph type="body" idx="2"/>
            <p:custDataLst>
              <p:tags r:id="rId1"/>
            </p:custDataLst>
          </p:nvPr>
        </p:nvSpPr>
        <p:spPr/>
        <p:txBody>
          <a:bodyPr/>
          <a:p>
            <a:r>
              <a:rPr altLang="en-US" lang="zh-CN"/>
              <a:t>CONTENTS</a:t>
            </a:r>
            <a:endParaRPr altLang="en-US" lang="zh-CN"/>
          </a:p>
        </p:txBody>
      </p:sp>
      <p:sp>
        <p:nvSpPr>
          <p:cNvPr id="1050220" name="标题 3"/>
          <p:cNvSpPr>
            <a:spLocks noGrp="1"/>
          </p:cNvSpPr>
          <p:nvPr>
            <p:ph type="title" idx="1"/>
            <p:custDataLst>
              <p:tags r:id="rId2"/>
            </p:custDataLst>
          </p:nvPr>
        </p:nvSpPr>
        <p:spPr/>
        <p:txBody>
          <a:bodyPr>
            <a:normAutofit/>
          </a:bodyPr>
          <a:p>
            <a:r>
              <a:rPr altLang="en-US" lang="zh-CN"/>
              <a:t>目录</a:t>
            </a:r>
            <a:endParaRPr altLang="en-US" lang="zh-CN"/>
          </a:p>
        </p:txBody>
      </p:sp>
      <p:sp>
        <p:nvSpPr>
          <p:cNvPr id="1050222" name="标题"/>
          <p:cNvSpPr txBox="1"/>
          <p:nvPr>
            <p:custDataLst>
              <p:tags r:id="rId3"/>
            </p:custDataLst>
          </p:nvPr>
        </p:nvSpPr>
        <p:spPr>
          <a:xfrm>
            <a:off x="7114540" y="793750"/>
            <a:ext cx="4208780" cy="1038860"/>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企业管理咨询行业概述</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24" name="椭圆 10"/>
          <p:cNvSpPr/>
          <p:nvPr>
            <p:custDataLst>
              <p:tags r:id="rId4"/>
            </p:custDataLst>
          </p:nvPr>
        </p:nvSpPr>
        <p:spPr>
          <a:xfrm>
            <a:off x="5972175" y="58293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6" name="椭圆 11"/>
          <p:cNvSpPr/>
          <p:nvPr>
            <p:custDataLst>
              <p:tags r:id="rId5"/>
            </p:custDataLst>
          </p:nvPr>
        </p:nvSpPr>
        <p:spPr>
          <a:xfrm>
            <a:off x="6064885" y="67564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8" name="序号"/>
          <p:cNvSpPr txBox="1"/>
          <p:nvPr>
            <p:custDataLst>
              <p:tags r:id="rId6"/>
            </p:custDataLst>
          </p:nvPr>
        </p:nvSpPr>
        <p:spPr>
          <a:xfrm>
            <a:off x="5884545" y="822552"/>
            <a:ext cx="101854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01</a:t>
            </a:r>
            <a:endParaRPr altLang="zh-CN" dirty="0" sz="2800" lang="en-US">
              <a:solidFill>
                <a:schemeClr val="bg1"/>
              </a:solidFill>
              <a:latin typeface="+mj-lt"/>
              <a:cs typeface="微软雅黑" panose="020B0503020204020204" pitchFamily="34" charset="-122"/>
              <a:sym typeface="+mn-ea"/>
            </a:endParaRPr>
          </a:p>
        </p:txBody>
      </p:sp>
      <p:sp>
        <p:nvSpPr>
          <p:cNvPr id="1050230" name="标题"/>
          <p:cNvSpPr txBox="1"/>
          <p:nvPr>
            <p:custDataLst>
              <p:tags r:id="rId7"/>
            </p:custDataLst>
          </p:nvPr>
        </p:nvSpPr>
        <p:spPr>
          <a:xfrm>
            <a:off x="7536180" y="1900555"/>
            <a:ext cx="4208780" cy="1038860"/>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企业管理咨询市场需求分析</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32" name="椭圆 17"/>
          <p:cNvSpPr/>
          <p:nvPr>
            <p:custDataLst>
              <p:tags r:id="rId8"/>
            </p:custDataLst>
          </p:nvPr>
        </p:nvSpPr>
        <p:spPr>
          <a:xfrm>
            <a:off x="6393815" y="168973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4" name="椭圆 18"/>
          <p:cNvSpPr/>
          <p:nvPr>
            <p:custDataLst>
              <p:tags r:id="rId9"/>
            </p:custDataLst>
          </p:nvPr>
        </p:nvSpPr>
        <p:spPr>
          <a:xfrm>
            <a:off x="6486525" y="178244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6" name="序号"/>
          <p:cNvSpPr txBox="1"/>
          <p:nvPr>
            <p:custDataLst>
              <p:tags r:id="rId10"/>
            </p:custDataLst>
          </p:nvPr>
        </p:nvSpPr>
        <p:spPr>
          <a:xfrm>
            <a:off x="6309042" y="1896110"/>
            <a:ext cx="101854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02</a:t>
            </a:r>
            <a:endParaRPr altLang="zh-CN" dirty="0" sz="2800" lang="en-US">
              <a:solidFill>
                <a:schemeClr val="bg1"/>
              </a:solidFill>
              <a:latin typeface="+mj-lt"/>
              <a:cs typeface="微软雅黑" panose="020B0503020204020204" pitchFamily="34" charset="-122"/>
              <a:sym typeface="+mn-ea"/>
            </a:endParaRPr>
          </a:p>
        </p:txBody>
      </p:sp>
      <p:sp>
        <p:nvSpPr>
          <p:cNvPr id="1050238" name="标题"/>
          <p:cNvSpPr txBox="1"/>
          <p:nvPr>
            <p:custDataLst>
              <p:tags r:id="rId11"/>
            </p:custDataLst>
          </p:nvPr>
        </p:nvSpPr>
        <p:spPr>
          <a:xfrm>
            <a:off x="7711440" y="3007360"/>
            <a:ext cx="4208780" cy="1038860"/>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企业管理咨询行业竞争格局</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0" name="椭圆 31"/>
          <p:cNvSpPr/>
          <p:nvPr>
            <p:custDataLst>
              <p:tags r:id="rId12"/>
            </p:custDataLst>
          </p:nvPr>
        </p:nvSpPr>
        <p:spPr>
          <a:xfrm>
            <a:off x="6569075" y="279654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2" name="椭圆 34"/>
          <p:cNvSpPr/>
          <p:nvPr>
            <p:custDataLst>
              <p:tags r:id="rId13"/>
            </p:custDataLst>
          </p:nvPr>
        </p:nvSpPr>
        <p:spPr>
          <a:xfrm>
            <a:off x="6661785" y="288925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4" name="序号"/>
          <p:cNvSpPr txBox="1"/>
          <p:nvPr>
            <p:custDataLst>
              <p:tags r:id="rId14"/>
            </p:custDataLst>
          </p:nvPr>
        </p:nvSpPr>
        <p:spPr>
          <a:xfrm>
            <a:off x="6484302" y="3010535"/>
            <a:ext cx="101854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03</a:t>
            </a:r>
            <a:endParaRPr altLang="zh-CN" dirty="0" sz="2800" lang="en-US">
              <a:solidFill>
                <a:schemeClr val="bg1"/>
              </a:solidFill>
              <a:latin typeface="+mj-lt"/>
              <a:cs typeface="微软雅黑" panose="020B0503020204020204" pitchFamily="34" charset="-122"/>
              <a:sym typeface="+mn-ea"/>
            </a:endParaRPr>
          </a:p>
        </p:txBody>
      </p:sp>
      <p:sp>
        <p:nvSpPr>
          <p:cNvPr id="1050246" name="标题"/>
          <p:cNvSpPr txBox="1"/>
          <p:nvPr>
            <p:custDataLst>
              <p:tags r:id="rId15"/>
            </p:custDataLst>
          </p:nvPr>
        </p:nvSpPr>
        <p:spPr>
          <a:xfrm>
            <a:off x="7661910" y="4114165"/>
            <a:ext cx="4208780" cy="1038860"/>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企业管理咨询行业投资风险分析</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8" name="椭圆 52"/>
          <p:cNvSpPr/>
          <p:nvPr>
            <p:custDataLst>
              <p:tags r:id="rId16"/>
            </p:custDataLst>
          </p:nvPr>
        </p:nvSpPr>
        <p:spPr>
          <a:xfrm>
            <a:off x="6519545" y="390334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0" name="椭圆 53"/>
          <p:cNvSpPr/>
          <p:nvPr>
            <p:custDataLst>
              <p:tags r:id="rId17"/>
            </p:custDataLst>
          </p:nvPr>
        </p:nvSpPr>
        <p:spPr>
          <a:xfrm>
            <a:off x="6612255" y="399605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2" name="序号"/>
          <p:cNvSpPr txBox="1"/>
          <p:nvPr>
            <p:custDataLst>
              <p:tags r:id="rId18"/>
            </p:custDataLst>
          </p:nvPr>
        </p:nvSpPr>
        <p:spPr>
          <a:xfrm>
            <a:off x="6434772" y="4115117"/>
            <a:ext cx="101854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04</a:t>
            </a:r>
            <a:endParaRPr altLang="zh-CN" dirty="0" sz="2800" lang="en-US">
              <a:solidFill>
                <a:schemeClr val="bg1"/>
              </a:solidFill>
              <a:latin typeface="+mj-lt"/>
              <a:cs typeface="微软雅黑" panose="020B0503020204020204" pitchFamily="34" charset="-122"/>
              <a:sym typeface="+mn-ea"/>
            </a:endParaRPr>
          </a:p>
        </p:txBody>
      </p:sp>
      <p:sp>
        <p:nvSpPr>
          <p:cNvPr id="1050254" name="标题"/>
          <p:cNvSpPr txBox="1"/>
          <p:nvPr>
            <p:custDataLst>
              <p:tags r:id="rId19"/>
            </p:custDataLst>
          </p:nvPr>
        </p:nvSpPr>
        <p:spPr>
          <a:xfrm>
            <a:off x="7349490" y="5220970"/>
            <a:ext cx="4208780" cy="1038860"/>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企业管理咨询行业投资机会与前景预测</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56" name="椭圆 60"/>
          <p:cNvSpPr/>
          <p:nvPr>
            <p:custDataLst>
              <p:tags r:id="rId20"/>
            </p:custDataLst>
          </p:nvPr>
        </p:nvSpPr>
        <p:spPr>
          <a:xfrm>
            <a:off x="6207125" y="501015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8" name="椭圆 61"/>
          <p:cNvSpPr/>
          <p:nvPr>
            <p:custDataLst>
              <p:tags r:id="rId21"/>
            </p:custDataLst>
          </p:nvPr>
        </p:nvSpPr>
        <p:spPr>
          <a:xfrm>
            <a:off x="6299835" y="510286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0" name="序号"/>
          <p:cNvSpPr txBox="1"/>
          <p:nvPr>
            <p:custDataLst>
              <p:tags r:id="rId22"/>
            </p:custDataLst>
          </p:nvPr>
        </p:nvSpPr>
        <p:spPr>
          <a:xfrm>
            <a:off x="6131560" y="5219699"/>
            <a:ext cx="101854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05</a:t>
            </a:r>
            <a:endParaRPr altLang="zh-CN" dirty="0" sz="2800" lang="en-US">
              <a:solidFill>
                <a:schemeClr val="bg1"/>
              </a:solidFill>
              <a:latin typeface="+mj-lt"/>
              <a:cs typeface="微软雅黑" panose="020B0503020204020204" pitchFamily="34" charset="-122"/>
              <a:sym typeface="+mn-ea"/>
            </a:endParaRPr>
          </a:p>
        </p:txBody>
      </p:sp>
    </p:spTree>
    <p:custDataLst>
      <p:tags r:id="rId23"/>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50542" name="标题 1"/>
          <p:cNvSpPr>
            <a:spLocks noGrp="1"/>
          </p:cNvSpPr>
          <p:nvPr>
            <p:ph type="title" idx="2"/>
            <p:custDataLst>
              <p:tags r:id="rId1"/>
            </p:custDataLst>
          </p:nvPr>
        </p:nvSpPr>
        <p:spPr/>
        <p:txBody>
          <a:bodyPr/>
          <a:p>
            <a:r>
              <a:rPr altLang="en-US" lang="zh-CN"/>
              <a:t>企业管理咨询行业概述</a:t>
            </a:r>
            <a:endParaRPr altLang="en-US" lang="zh-CN"/>
          </a:p>
        </p:txBody>
      </p:sp>
      <p:sp>
        <p:nvSpPr>
          <p:cNvPr id="1050544" name="文本占位符 2"/>
          <p:cNvSpPr>
            <a:spLocks noGrp="1"/>
          </p:cNvSpPr>
          <p:nvPr>
            <p:ph type="body" idx="1"/>
            <p:custDataLst>
              <p:tags r:id="rId2"/>
            </p:custDataLst>
          </p:nvPr>
        </p:nvSpPr>
        <p:spPr/>
        <p:txBody>
          <a:bodyPr/>
          <a:p>
            <a:r>
              <a:rPr altLang="en-US" lang="zh-CN"/>
              <a:t>Part One</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51002" name="标题 2"/>
          <p:cNvSpPr>
            <a:spLocks noGrp="1"/>
          </p:cNvSpPr>
          <p:nvPr>
            <p:ph type="title" idx="44"/>
          </p:nvPr>
        </p:nvSpPr>
        <p:spPr/>
        <p:txBody>
          <a:bodyPr/>
          <a:p>
            <a:r>
              <a:rPr altLang="en-US" lang="zh-CN"/>
              <a:t>行业定义与分类</a:t>
            </a:r>
            <a:endParaRPr altLang="en-US" lang="zh-CN"/>
          </a:p>
        </p:txBody>
      </p:sp>
      <p:sp>
        <p:nvSpPr>
          <p:cNvPr id="1051004" name="Freeform 22"/>
          <p:cNvSpPr>
            <a:spLocks noChangeArrowheads="1"/>
          </p:cNvSpPr>
          <p:nvPr>
            <p:custDataLst>
              <p:tags r:id="rId1"/>
            </p:custDataLst>
          </p:nvPr>
        </p:nvSpPr>
        <p:spPr bwMode="auto">
          <a:xfrm>
            <a:off x="608400" y="2829790"/>
            <a:ext cx="2149867" cy="2114901"/>
          </a:xfrm>
          <a:custGeom>
            <a:avLst/>
            <a:gdLst>
              <a:gd name="T0" fmla="*/ 0 w 5260"/>
              <a:gd name="T1" fmla="*/ 3433 h 3434"/>
              <a:gd name="T2" fmla="*/ 5259 w 5260"/>
              <a:gd name="T3" fmla="*/ 1359 h 3434"/>
              <a:gd name="T4" fmla="*/ 5259 w 5260"/>
              <a:gd name="T5" fmla="*/ 0 h 3434"/>
              <a:gd name="T6" fmla="*/ 0 w 5260"/>
              <a:gd name="T7" fmla="*/ 2072 h 3434"/>
              <a:gd name="T8" fmla="*/ 0 w 5260"/>
              <a:gd name="T9" fmla="*/ 3433 h 3434"/>
            </a:gdLst>
            <a:ahLst/>
            <a:cxnLst>
              <a:cxn ang="0">
                <a:pos x="T0" y="T1"/>
              </a:cxn>
              <a:cxn ang="0">
                <a:pos x="T2" y="T3"/>
              </a:cxn>
              <a:cxn ang="0">
                <a:pos x="T4" y="T5"/>
              </a:cxn>
              <a:cxn ang="0">
                <a:pos x="T6" y="T7"/>
              </a:cxn>
              <a:cxn ang="0">
                <a:pos x="T8" y="T9"/>
              </a:cxn>
            </a:cxnLst>
            <a:rect l="0" t="0" r="r" b="b"/>
            <a:pathLst>
              <a:path w="5260" h="3434">
                <a:moveTo>
                  <a:pt x="0" y="3433"/>
                </a:moveTo>
                <a:lnTo>
                  <a:pt x="5259" y="1359"/>
                </a:lnTo>
                <a:lnTo>
                  <a:pt x="5259" y="0"/>
                </a:lnTo>
                <a:lnTo>
                  <a:pt x="0" y="2072"/>
                </a:lnTo>
                <a:lnTo>
                  <a:pt x="0" y="3433"/>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51006" name="Freeform 27"/>
          <p:cNvSpPr>
            <a:spLocks noChangeArrowheads="1"/>
          </p:cNvSpPr>
          <p:nvPr>
            <p:custDataLst>
              <p:tags r:id="rId2"/>
            </p:custDataLst>
          </p:nvPr>
        </p:nvSpPr>
        <p:spPr bwMode="auto">
          <a:xfrm>
            <a:off x="608400" y="4089727"/>
            <a:ext cx="2149867" cy="855194"/>
          </a:xfrm>
          <a:custGeom>
            <a:avLst/>
            <a:gdLst>
              <a:gd name="T0" fmla="*/ 5259 w 5260"/>
              <a:gd name="T1" fmla="*/ 1352 h 1353"/>
              <a:gd name="T2" fmla="*/ 0 w 5260"/>
              <a:gd name="T3" fmla="*/ 1352 h 1353"/>
              <a:gd name="T4" fmla="*/ 0 w 5260"/>
              <a:gd name="T5" fmla="*/ 0 h 1353"/>
              <a:gd name="T6" fmla="*/ 5259 w 5260"/>
              <a:gd name="T7" fmla="*/ 0 h 1353"/>
              <a:gd name="T8" fmla="*/ 4647 w 5260"/>
              <a:gd name="T9" fmla="*/ 677 h 1353"/>
              <a:gd name="T10" fmla="*/ 5259 w 5260"/>
              <a:gd name="T11" fmla="*/ 1352 h 1353"/>
            </a:gdLst>
            <a:ahLst/>
            <a:cxnLst>
              <a:cxn ang="0">
                <a:pos x="T0" y="T1"/>
              </a:cxn>
              <a:cxn ang="0">
                <a:pos x="T2" y="T3"/>
              </a:cxn>
              <a:cxn ang="0">
                <a:pos x="T4" y="T5"/>
              </a:cxn>
              <a:cxn ang="0">
                <a:pos x="T6" y="T7"/>
              </a:cxn>
              <a:cxn ang="0">
                <a:pos x="T8" y="T9"/>
              </a:cxn>
              <a:cxn ang="0">
                <a:pos x="T10" y="T11"/>
              </a:cxn>
            </a:cxnLst>
            <a:rect l="0" t="0" r="r" b="b"/>
            <a:pathLst>
              <a:path w="5260" h="1353">
                <a:moveTo>
                  <a:pt x="5259" y="1352"/>
                </a:moveTo>
                <a:lnTo>
                  <a:pt x="0" y="1352"/>
                </a:lnTo>
                <a:lnTo>
                  <a:pt x="0" y="0"/>
                </a:lnTo>
                <a:lnTo>
                  <a:pt x="5259" y="0"/>
                </a:lnTo>
                <a:lnTo>
                  <a:pt x="4647" y="677"/>
                </a:lnTo>
                <a:lnTo>
                  <a:pt x="5259" y="1352"/>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1008" name="正文"/>
          <p:cNvSpPr txBox="1"/>
          <p:nvPr>
            <p:custDataLst>
              <p:tags r:id="rId3"/>
            </p:custDataLst>
          </p:nvPr>
        </p:nvSpPr>
        <p:spPr>
          <a:xfrm>
            <a:off x="2836787" y="2751044"/>
            <a:ext cx="8741555" cy="969729"/>
          </a:xfrm>
          <a:prstGeom prst="rect"/>
          <a:noFill/>
        </p:spPr>
        <p:txBody>
          <a:bodyPr anchor="ctr" anchorCtr="0" bIns="46800" lIns="90000" rIns="90000" rtlCol="0" tIns="46800" wrap="square">
            <a:normAutofit/>
          </a:bodyPr>
          <a:p>
            <a:pPr>
              <a:lnSpc>
                <a:spcPct val="130000"/>
              </a:lnSpc>
              <a:spcAft>
                <a:spcPts val="1000"/>
              </a:spcAft>
            </a:pPr>
            <a:r>
              <a:rPr altLang="en-US" dirty="0" sz="1600" lang="zh-CN" spc="150">
                <a:solidFill>
                  <a:schemeClr val="tx1">
                    <a:lumMod val="65000"/>
                    <a:lumOff val="35000"/>
                  </a:schemeClr>
                </a:solidFill>
                <a:latin typeface="+mn-ea"/>
              </a:rPr>
              <a:t>行业定义：企业管理咨询行业是指为企业提供战略、运营、市场、人力资源等方面的咨询服务，帮助企业提升管理水平和经营效益的行业。</a:t>
            </a:r>
            <a:endParaRPr altLang="en-US" dirty="0" sz="1600" lang="zh-CN" spc="150">
              <a:solidFill>
                <a:schemeClr val="tx1">
                  <a:lumMod val="65000"/>
                  <a:lumOff val="35000"/>
                </a:schemeClr>
              </a:solidFill>
              <a:latin typeface="+mn-ea"/>
            </a:endParaRPr>
          </a:p>
        </p:txBody>
      </p:sp>
      <p:sp>
        <p:nvSpPr>
          <p:cNvPr id="1051010" name="正文"/>
          <p:cNvSpPr txBox="1"/>
          <p:nvPr>
            <p:custDataLst>
              <p:tags r:id="rId4"/>
            </p:custDataLst>
          </p:nvPr>
        </p:nvSpPr>
        <p:spPr>
          <a:xfrm>
            <a:off x="2836787" y="4019871"/>
            <a:ext cx="8741555" cy="969729"/>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行业分类：企业管理咨询行业可以根据服务内容、行业领域、企业规模等多个维度进行分类。常见的分类方式包括管理咨询、战略咨询、人力资源咨询、市场咨询等。</a:t>
            </a:r>
            <a:endParaRPr altLang="en-US" sz="1600" lang="zh-CN" spc="150">
              <a:solidFill>
                <a:schemeClr val="tx1">
                  <a:lumMod val="65000"/>
                  <a:lumOff val="35000"/>
                </a:schemeClr>
              </a:solidFill>
              <a:latin typeface="+mn-ea"/>
            </a:endParaRPr>
          </a:p>
        </p:txBody>
      </p:sp>
      <p:sp>
        <p:nvSpPr>
          <p:cNvPr id="1051012" name="Freeform 23"/>
          <p:cNvSpPr>
            <a:spLocks noChangeArrowheads="1"/>
          </p:cNvSpPr>
          <p:nvPr>
            <p:custDataLst>
              <p:tags r:id="rId5"/>
            </p:custDataLst>
          </p:nvPr>
        </p:nvSpPr>
        <p:spPr bwMode="auto">
          <a:xfrm>
            <a:off x="608400" y="2823439"/>
            <a:ext cx="2149867" cy="855194"/>
          </a:xfrm>
          <a:custGeom>
            <a:avLst/>
            <a:gdLst>
              <a:gd name="T0" fmla="*/ 5259 w 5260"/>
              <a:gd name="T1" fmla="*/ 1353 h 1354"/>
              <a:gd name="T2" fmla="*/ 0 w 5260"/>
              <a:gd name="T3" fmla="*/ 1353 h 1354"/>
              <a:gd name="T4" fmla="*/ 603 w 5260"/>
              <a:gd name="T5" fmla="*/ 677 h 1354"/>
              <a:gd name="T6" fmla="*/ 0 w 5260"/>
              <a:gd name="T7" fmla="*/ 0 h 1354"/>
              <a:gd name="T8" fmla="*/ 5259 w 5260"/>
              <a:gd name="T9" fmla="*/ 0 h 1354"/>
              <a:gd name="T10" fmla="*/ 5259 w 5260"/>
              <a:gd name="T11" fmla="*/ 1353 h 1354"/>
            </a:gdLst>
            <a:ahLst/>
            <a:cxnLst>
              <a:cxn ang="0">
                <a:pos x="T0" y="T1"/>
              </a:cxn>
              <a:cxn ang="0">
                <a:pos x="T2" y="T3"/>
              </a:cxn>
              <a:cxn ang="0">
                <a:pos x="T4" y="T5"/>
              </a:cxn>
              <a:cxn ang="0">
                <a:pos x="T6" y="T7"/>
              </a:cxn>
              <a:cxn ang="0">
                <a:pos x="T8" y="T9"/>
              </a:cxn>
              <a:cxn ang="0">
                <a:pos x="T10" y="T11"/>
              </a:cxn>
            </a:cxnLst>
            <a:rect l="0" t="0" r="r" b="b"/>
            <a:pathLst>
              <a:path w="5260" h="1354">
                <a:moveTo>
                  <a:pt x="5259" y="1353"/>
                </a:moveTo>
                <a:lnTo>
                  <a:pt x="0" y="1353"/>
                </a:lnTo>
                <a:lnTo>
                  <a:pt x="603" y="677"/>
                </a:lnTo>
                <a:lnTo>
                  <a:pt x="0" y="0"/>
                </a:lnTo>
                <a:lnTo>
                  <a:pt x="5259" y="0"/>
                </a:lnTo>
                <a:lnTo>
                  <a:pt x="5259" y="1353"/>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51298" name="标题 2"/>
          <p:cNvSpPr>
            <a:spLocks noGrp="1"/>
          </p:cNvSpPr>
          <p:nvPr>
            <p:ph type="title" idx="44"/>
          </p:nvPr>
        </p:nvSpPr>
        <p:spPr/>
        <p:txBody>
          <a:bodyPr/>
          <a:p>
            <a:r>
              <a:rPr altLang="en-US" lang="zh-CN"/>
              <a:t>行业市场规模与增长</a:t>
            </a:r>
            <a:endParaRPr altLang="en-US" lang="zh-CN"/>
          </a:p>
        </p:txBody>
      </p:sp>
      <p:sp>
        <p:nvSpPr>
          <p:cNvPr id="1051300"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302"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304"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306"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308"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随着企业对于管理和战略方面的需求增加，企业管理咨询行业市场规模有望进一步扩大。</a:t>
            </a:r>
            <a:endParaRPr altLang="en-US" sz="1400" lang="zh-CN" spc="150">
              <a:solidFill>
                <a:schemeClr val="tx1"/>
              </a:solidFill>
              <a:effectLst/>
              <a:latin typeface="+mn-ea"/>
              <a:sym typeface="+mn-ea"/>
            </a:endParaRPr>
          </a:p>
        </p:txBody>
      </p:sp>
      <p:sp>
        <p:nvSpPr>
          <p:cNvPr id="1051310"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全球企业管理咨询行业市场规模持续增长，预计未来几年将保持稳定增长态势。</a:t>
            </a:r>
            <a:endParaRPr altLang="en-US" dirty="0" sz="1400" lang="zh-CN" spc="150">
              <a:solidFill>
                <a:schemeClr val="tx1"/>
              </a:solidFill>
              <a:effectLst/>
              <a:latin typeface="+mn-ea"/>
              <a:sym typeface="+mn-ea"/>
            </a:endParaRPr>
          </a:p>
        </p:txBody>
      </p:sp>
      <p:sp>
        <p:nvSpPr>
          <p:cNvPr id="1051312"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数字化转型和人工智能技术的快速发展为企业管理咨询行业提供了新的发展机遇。</a:t>
            </a:r>
            <a:endParaRPr altLang="en-US" sz="1400" lang="zh-CN" spc="150">
              <a:solidFill>
                <a:schemeClr val="tx1"/>
              </a:solidFill>
              <a:effectLst/>
              <a:latin typeface="+mn-ea"/>
              <a:sym typeface="+mn-ea"/>
            </a:endParaRPr>
          </a:p>
        </p:txBody>
      </p:sp>
      <p:sp>
        <p:nvSpPr>
          <p:cNvPr id="1051314"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行业增长受到全球经济环境和政策因素的影响，需要关注市场变化和风险。</a:t>
            </a:r>
            <a:endParaRPr altLang="en-US" sz="1400" lang="zh-CN" spc="150">
              <a:solidFill>
                <a:schemeClr val="tx1"/>
              </a:solidFill>
              <a:effectLst/>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51600" name="标题 2"/>
          <p:cNvSpPr>
            <a:spLocks noGrp="1"/>
          </p:cNvSpPr>
          <p:nvPr>
            <p:ph type="title" idx="44"/>
          </p:nvPr>
        </p:nvSpPr>
        <p:spPr/>
        <p:txBody>
          <a:bodyPr/>
          <a:p>
            <a:r>
              <a:rPr altLang="en-US" lang="zh-CN"/>
              <a:t>行业发展趋势与特点</a:t>
            </a:r>
            <a:endParaRPr altLang="en-US" lang="zh-CN"/>
          </a:p>
        </p:txBody>
      </p:sp>
      <p:sp>
        <p:nvSpPr>
          <p:cNvPr id="1051602"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604"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606"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608"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610"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定制化服务：随着市场竞争的加剧，企业管理咨询公司越来越注重提供定制化服务，以满足客户的个性化需求。</a:t>
            </a:r>
            <a:endParaRPr altLang="en-US" sz="1400" lang="zh-CN" spc="150">
              <a:solidFill>
                <a:schemeClr val="tx1"/>
              </a:solidFill>
              <a:effectLst/>
              <a:latin typeface="+mn-ea"/>
              <a:sym typeface="+mn-ea"/>
            </a:endParaRPr>
          </a:p>
        </p:txBody>
      </p:sp>
      <p:sp>
        <p:nvSpPr>
          <p:cNvPr id="1051612"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数字化转型：随着科技的发展，企业管理咨询行业正逐步向数字化转型，大数据、人工智能等技术被广泛应用。</a:t>
            </a:r>
            <a:endParaRPr altLang="en-US" dirty="0" sz="1400" lang="zh-CN" spc="150">
              <a:solidFill>
                <a:schemeClr val="tx1"/>
              </a:solidFill>
              <a:effectLst/>
              <a:latin typeface="+mn-ea"/>
              <a:sym typeface="+mn-ea"/>
            </a:endParaRPr>
          </a:p>
        </p:txBody>
      </p:sp>
      <p:sp>
        <p:nvSpPr>
          <p:cNvPr id="1051614"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全球化趋势：随着经济全球化的加速，企业管理咨询公司正逐步走向全球化，提供跨文化、跨地域的咨询服务。</a:t>
            </a:r>
            <a:endParaRPr altLang="en-US" sz="1400" lang="zh-CN" spc="150">
              <a:solidFill>
                <a:schemeClr val="tx1"/>
              </a:solidFill>
              <a:effectLst/>
              <a:latin typeface="+mn-ea"/>
              <a:sym typeface="+mn-ea"/>
            </a:endParaRPr>
          </a:p>
        </p:txBody>
      </p:sp>
      <p:sp>
        <p:nvSpPr>
          <p:cNvPr id="1051616"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专业化发展：企业管理咨询行业正朝着专业化方向发展，咨询公司不断深化专业领域，提供更加精准的咨询服务。</a:t>
            </a:r>
            <a:endParaRPr altLang="en-US" sz="1400" lang="zh-CN" spc="150">
              <a:solidFill>
                <a:schemeClr val="tx1"/>
              </a:solidFill>
              <a:effectLst/>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51902" name="标题 1"/>
          <p:cNvSpPr>
            <a:spLocks noGrp="1"/>
          </p:cNvSpPr>
          <p:nvPr>
            <p:ph type="title" idx="2"/>
            <p:custDataLst>
              <p:tags r:id="rId1"/>
            </p:custDataLst>
          </p:nvPr>
        </p:nvSpPr>
        <p:spPr/>
        <p:txBody>
          <a:bodyPr/>
          <a:p>
            <a:r>
              <a:rPr altLang="en-US" lang="zh-CN"/>
              <a:t>企业管理咨询市场需求分析</a:t>
            </a:r>
            <a:endParaRPr altLang="en-US" lang="zh-CN"/>
          </a:p>
        </p:txBody>
      </p:sp>
      <p:sp>
        <p:nvSpPr>
          <p:cNvPr id="1051904" name="文本占位符 2"/>
          <p:cNvSpPr>
            <a:spLocks noGrp="1"/>
          </p:cNvSpPr>
          <p:nvPr>
            <p:ph type="body" idx="1"/>
            <p:custDataLst>
              <p:tags r:id="rId2"/>
            </p:custDataLst>
          </p:nvPr>
        </p:nvSpPr>
        <p:spPr/>
        <p:txBody>
          <a:bodyPr/>
          <a:p>
            <a:r>
              <a:rPr altLang="en-US" lang="zh-CN"/>
              <a:t>Part Two</a:t>
            </a:r>
            <a:endParaRPr altLang="en-US"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52362" name="标题 2"/>
          <p:cNvSpPr>
            <a:spLocks noGrp="1"/>
          </p:cNvSpPr>
          <p:nvPr>
            <p:ph type="title" idx="44"/>
          </p:nvPr>
        </p:nvSpPr>
        <p:spPr/>
        <p:txBody>
          <a:bodyPr/>
          <a:p>
            <a:r>
              <a:rPr altLang="en-US" lang="zh-CN"/>
              <a:t>客户需求特点与变化</a:t>
            </a:r>
            <a:endParaRPr altLang="en-US" lang="zh-CN"/>
          </a:p>
        </p:txBody>
      </p:sp>
      <p:sp>
        <p:nvSpPr>
          <p:cNvPr id="1052364"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366"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2368"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370"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2372"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374"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2376"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378"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2380"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客户需求动态变化：市场需求不断变化，企业管理咨询公司需要时刻关注行业动态，及时调整服务内容和方式。</a:t>
            </a:r>
            <a:endParaRPr altLang="en-US" dirty="0" sz="2400" lang="zh-CN">
              <a:latin typeface="+mn-ea"/>
              <a:ea typeface="+mn-ea"/>
            </a:endParaRPr>
          </a:p>
        </p:txBody>
      </p:sp>
      <p:sp>
        <p:nvSpPr>
          <p:cNvPr id="1052382"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客户需求专业性：客户对咨询服务的专业性要求越来越高，要求咨询公司具备丰富的行业经验和专业知识。</a:t>
            </a:r>
            <a:endParaRPr altLang="en-US" dirty="0" sz="2400" lang="zh-CN">
              <a:latin typeface="+mn-ea"/>
              <a:ea typeface="+mn-ea"/>
            </a:endParaRPr>
          </a:p>
        </p:txBody>
      </p:sp>
      <p:sp>
        <p:nvSpPr>
          <p:cNvPr id="1052384"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客户需求多样化：企业管理咨询行业需要满足不同客户的需求，包括战略规划、组织变革、人力资源优化等方面。</a:t>
            </a:r>
            <a:endParaRPr altLang="en-US" dirty="0" sz="2400" lang="zh-CN">
              <a:latin typeface="+mn-ea"/>
              <a:ea typeface="+mn-ea"/>
            </a:endParaRPr>
          </a:p>
        </p:txBody>
      </p:sp>
      <p:sp>
        <p:nvSpPr>
          <p:cNvPr id="1052386"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客户需求个性化：随着市场竞争的加剧，客户对咨询服务的个性化需求越来越高，要求咨询公司量身定制解决方案。</a:t>
            </a:r>
            <a:endParaRPr altLang="en-US" dirty="0" sz="2400" lang="zh-CN">
              <a:latin typeface="+mn-ea"/>
              <a:ea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52672" name="标题 2"/>
          <p:cNvSpPr>
            <a:spLocks noGrp="1"/>
          </p:cNvSpPr>
          <p:nvPr>
            <p:ph type="title" idx="44"/>
          </p:nvPr>
        </p:nvSpPr>
        <p:spPr/>
        <p:txBody>
          <a:bodyPr/>
          <a:p>
            <a:r>
              <a:rPr altLang="en-US" lang="zh-CN"/>
              <a:t>客户行业分布与规模</a:t>
            </a:r>
            <a:endParaRPr altLang="en-US" lang="zh-CN"/>
          </a:p>
        </p:txBody>
      </p:sp>
      <p:sp>
        <p:nvSpPr>
          <p:cNvPr id="1052674"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2676"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2678"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2680"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2682"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信息技术业：随着数字化转型加速，需求持续增长</a:t>
            </a:r>
            <a:endParaRPr altLang="en-US" sz="1400" lang="zh-CN" spc="150">
              <a:solidFill>
                <a:schemeClr val="tx1"/>
              </a:solidFill>
              <a:effectLst/>
              <a:latin typeface="+mn-ea"/>
              <a:sym typeface="+mn-ea"/>
            </a:endParaRPr>
          </a:p>
        </p:txBody>
      </p:sp>
      <p:sp>
        <p:nvSpPr>
          <p:cNvPr id="1052684"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制造业：占比最大，需求稳定</a:t>
            </a:r>
            <a:endParaRPr altLang="en-US" dirty="0" sz="1400" lang="zh-CN" spc="150">
              <a:solidFill>
                <a:schemeClr val="tx1"/>
              </a:solidFill>
              <a:effectLst/>
              <a:latin typeface="+mn-ea"/>
              <a:sym typeface="+mn-ea"/>
            </a:endParaRPr>
          </a:p>
        </p:txBody>
      </p:sp>
      <p:sp>
        <p:nvSpPr>
          <p:cNvPr id="1052686"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金融业：风险管理咨询需求较大</a:t>
            </a:r>
            <a:endParaRPr altLang="en-US" sz="1400" lang="zh-CN" spc="150">
              <a:solidFill>
                <a:schemeClr val="tx1"/>
              </a:solidFill>
              <a:effectLst/>
              <a:latin typeface="+mn-ea"/>
              <a:sym typeface="+mn-ea"/>
            </a:endParaRPr>
          </a:p>
        </p:txBody>
      </p:sp>
      <p:sp>
        <p:nvSpPr>
          <p:cNvPr id="1052688"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零售业：市场竞争激烈，寻求差异化竞争优势</a:t>
            </a:r>
            <a:endParaRPr altLang="en-US" sz="1400" lang="zh-CN" spc="150">
              <a:solidFill>
                <a:schemeClr val="tx1"/>
              </a:solidFill>
              <a:effectLst/>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52974" name="标题 2"/>
          <p:cNvSpPr>
            <a:spLocks noGrp="1"/>
          </p:cNvSpPr>
          <p:nvPr>
            <p:ph type="title" idx="44"/>
          </p:nvPr>
        </p:nvSpPr>
        <p:spPr/>
        <p:txBody>
          <a:bodyPr/>
          <a:p>
            <a:r>
              <a:rPr altLang="en-US" lang="zh-CN"/>
              <a:t>客户投资规模与方向</a:t>
            </a:r>
            <a:endParaRPr altLang="en-US" lang="zh-CN"/>
          </a:p>
        </p:txBody>
      </p:sp>
      <p:sp>
        <p:nvSpPr>
          <p:cNvPr id="1052976"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2978"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980"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大型企业：寻求战略转型和业务优化</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2982"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2984"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986"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中小型企业：寻求解决日常管理问题和提升运营效率</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52988"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2990"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初创企业：寻求商业模式验证和团队建设</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2992"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994"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2996"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998"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投资机构：关注具有潜力的初创企业和行业领先企业</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53284" name="标题 1"/>
          <p:cNvSpPr>
            <a:spLocks noGrp="1"/>
          </p:cNvSpPr>
          <p:nvPr>
            <p:ph type="title" idx="2"/>
            <p:custDataLst>
              <p:tags r:id="rId1"/>
            </p:custDataLst>
          </p:nvPr>
        </p:nvSpPr>
        <p:spPr/>
        <p:txBody>
          <a:bodyPr/>
          <a:p>
            <a:r>
              <a:rPr altLang="en-US" lang="zh-CN"/>
              <a:t>企业管理咨询行业竞争格局</a:t>
            </a:r>
            <a:endParaRPr altLang="en-US" lang="zh-CN"/>
          </a:p>
        </p:txBody>
      </p:sp>
      <p:sp>
        <p:nvSpPr>
          <p:cNvPr id="1053286" name="文本占位符 2"/>
          <p:cNvSpPr>
            <a:spLocks noGrp="1"/>
          </p:cNvSpPr>
          <p:nvPr>
            <p:ph type="body" idx="1"/>
            <p:custDataLst>
              <p:tags r:id="rId2"/>
            </p:custDataLst>
          </p:nvPr>
        </p:nvSpPr>
        <p:spPr/>
        <p:txBody>
          <a:bodyPr/>
          <a:p>
            <a:r>
              <a:rPr altLang="en-US" lang="zh-CN"/>
              <a:t>Part Three</a:t>
            </a:r>
            <a:endParaRPr altLang="en-US" lang="zh-CN"/>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53744" name="标题 2"/>
          <p:cNvSpPr>
            <a:spLocks noGrp="1"/>
          </p:cNvSpPr>
          <p:nvPr>
            <p:ph type="title" idx="44"/>
          </p:nvPr>
        </p:nvSpPr>
        <p:spPr/>
        <p:txBody>
          <a:bodyPr/>
          <a:p>
            <a:r>
              <a:rPr altLang="en-US" lang="zh-CN"/>
              <a:t>竞争企业类型与数量</a:t>
            </a:r>
            <a:endParaRPr altLang="en-US" lang="zh-CN"/>
          </a:p>
        </p:txBody>
      </p:sp>
      <p:sp>
        <p:nvSpPr>
          <p:cNvPr id="1053746"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3748"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3750"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3752"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3754"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3756"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3758"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3760"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3762"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3764"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3766"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3768"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3770"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3772"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3774"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3776"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3778"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3780"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3782"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大型企业：市场份额大，品牌知名度高</a:t>
            </a:r>
            <a:endParaRPr altLang="en-US" dirty="0" sz="1200" lang="zh-CN" spc="150">
              <a:solidFill>
                <a:schemeClr val="tx1">
                  <a:lumMod val="65000"/>
                  <a:lumOff val="35000"/>
                </a:schemeClr>
              </a:solidFill>
              <a:latin typeface="+mn-ea"/>
              <a:sym typeface="+mn-ea"/>
            </a:endParaRPr>
          </a:p>
        </p:txBody>
      </p:sp>
      <p:sp>
        <p:nvSpPr>
          <p:cNvPr id="1053784"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新兴企业：创新能力强，发展潜力大</a:t>
            </a:r>
            <a:endParaRPr altLang="en-US" dirty="0" sz="1200" lang="zh-CN" spc="150">
              <a:solidFill>
                <a:schemeClr val="tx1">
                  <a:lumMod val="65000"/>
                  <a:lumOff val="35000"/>
                </a:schemeClr>
              </a:solidFill>
              <a:latin typeface="+mn-ea"/>
              <a:sym typeface="+mn-ea"/>
            </a:endParaRPr>
          </a:p>
        </p:txBody>
      </p:sp>
      <p:sp>
        <p:nvSpPr>
          <p:cNvPr id="1053786"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小微企业：市场份额较小，品牌知名度较低</a:t>
            </a:r>
            <a:endParaRPr altLang="en-US" dirty="0" sz="1200" lang="zh-CN" spc="150">
              <a:solidFill>
                <a:schemeClr val="tx1">
                  <a:lumMod val="65000"/>
                  <a:lumOff val="35000"/>
                </a:schemeClr>
              </a:solidFill>
              <a:latin typeface="+mn-ea"/>
              <a:sym typeface="+mn-ea"/>
            </a:endParaRPr>
          </a:p>
        </p:txBody>
      </p:sp>
      <p:sp>
        <p:nvSpPr>
          <p:cNvPr id="1053788"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中型企业：市场份额适中，有一定品牌知名度</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54074" name="标题 2"/>
          <p:cNvSpPr>
            <a:spLocks noGrp="1"/>
          </p:cNvSpPr>
          <p:nvPr>
            <p:ph type="title" idx="44"/>
          </p:nvPr>
        </p:nvSpPr>
        <p:spPr/>
        <p:txBody>
          <a:bodyPr/>
          <a:p>
            <a:r>
              <a:rPr altLang="en-US" lang="zh-CN"/>
              <a:t>竞争企业市场份额与分布</a:t>
            </a:r>
            <a:endParaRPr altLang="en-US" lang="zh-CN"/>
          </a:p>
        </p:txBody>
      </p:sp>
      <p:sp>
        <p:nvSpPr>
          <p:cNvPr id="1054076"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4078"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市场份额：列举几家主要竞争企业的市场份额占比</a:t>
            </a:r>
            <a:endParaRPr altLang="en-US" dirty="0" sz="2000" lang="zh-CN" spc="150">
              <a:solidFill>
                <a:schemeClr val="tx1">
                  <a:lumMod val="75000"/>
                  <a:lumOff val="25000"/>
                </a:schemeClr>
              </a:solidFill>
              <a:latin typeface="+mn-ea"/>
              <a:sym typeface="+mn-ea"/>
            </a:endParaRPr>
          </a:p>
        </p:txBody>
      </p:sp>
      <p:sp>
        <p:nvSpPr>
          <p:cNvPr id="1054080"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4082"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4084"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分布情况：各家企业在不同地域和领域的分布情况</a:t>
            </a:r>
            <a:endParaRPr altLang="en-US" dirty="0" sz="2000" lang="zh-CN" spc="150">
              <a:solidFill>
                <a:schemeClr val="tx1">
                  <a:lumMod val="75000"/>
                  <a:lumOff val="25000"/>
                </a:schemeClr>
              </a:solidFill>
              <a:latin typeface="+mn-ea"/>
              <a:sym typeface="+mn-ea"/>
            </a:endParaRPr>
          </a:p>
        </p:txBody>
      </p:sp>
      <p:sp>
        <p:nvSpPr>
          <p:cNvPr id="1054086"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4088"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4090"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行业集中度：分析行业的集中度及变化趋势</a:t>
            </a:r>
            <a:endParaRPr altLang="en-US" dirty="0" sz="2000" lang="zh-CN" spc="150">
              <a:solidFill>
                <a:schemeClr val="tx1">
                  <a:lumMod val="75000"/>
                  <a:lumOff val="25000"/>
                </a:schemeClr>
              </a:solidFill>
              <a:latin typeface="+mn-ea"/>
              <a:sym typeface="+mn-ea"/>
            </a:endParaRPr>
          </a:p>
        </p:txBody>
      </p:sp>
      <p:sp>
        <p:nvSpPr>
          <p:cNvPr id="1054092"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4094"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4096"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竞争格局：分析各家企业的竞争优势和劣势，以及市场竞争格局的变化趋势</a:t>
            </a:r>
            <a:endParaRPr altLang="en-US" dirty="0" sz="2000" lang="zh-CN" spc="150">
              <a:solidFill>
                <a:schemeClr val="tx1">
                  <a:lumMod val="75000"/>
                  <a:lumOff val="25000"/>
                </a:schemeClr>
              </a:solidFill>
              <a:latin typeface="+mn-ea"/>
              <a:sym typeface="+mn-ea"/>
            </a:endParaRPr>
          </a:p>
        </p:txBody>
      </p:sp>
      <p:sp>
        <p:nvSpPr>
          <p:cNvPr id="1054098"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54384" name="标题 2"/>
          <p:cNvSpPr>
            <a:spLocks noGrp="1"/>
          </p:cNvSpPr>
          <p:nvPr>
            <p:ph type="title" idx="44"/>
          </p:nvPr>
        </p:nvSpPr>
        <p:spPr/>
        <p:txBody>
          <a:bodyPr/>
          <a:p>
            <a:r>
              <a:rPr altLang="en-US" lang="zh-CN"/>
              <a:t>竞争企业优势与劣势分析</a:t>
            </a:r>
            <a:endParaRPr altLang="en-US" lang="zh-CN"/>
          </a:p>
        </p:txBody>
      </p:sp>
      <p:sp>
        <p:nvSpPr>
          <p:cNvPr id="1054386" name="圆角矩形 21"/>
          <p:cNvSpPr/>
          <p:nvPr>
            <p:custDataLst>
              <p:tags r:id="rId1"/>
            </p:custDataLst>
          </p:nvPr>
        </p:nvSpPr>
        <p:spPr>
          <a:xfrm rot="16200000">
            <a:off x="5609884" y="-2402825"/>
            <a:ext cx="966397" cy="1096760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4388" name="圆角矩形 22"/>
          <p:cNvSpPr/>
          <p:nvPr>
            <p:custDataLst>
              <p:tags r:id="rId2"/>
            </p:custDataLst>
          </p:nvPr>
        </p:nvSpPr>
        <p:spPr>
          <a:xfrm rot="16200000">
            <a:off x="198600" y="3007819"/>
            <a:ext cx="964805" cy="14476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4390" name="圆角矩形 5"/>
          <p:cNvSpPr/>
          <p:nvPr>
            <p:custDataLst>
              <p:tags r:id="rId3"/>
            </p:custDataLst>
          </p:nvPr>
        </p:nvSpPr>
        <p:spPr>
          <a:xfrm rot="16200000">
            <a:off x="5610524" y="-825094"/>
            <a:ext cx="966397" cy="1096840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4392" name="圆角矩形 6"/>
          <p:cNvSpPr/>
          <p:nvPr>
            <p:custDataLst>
              <p:tags r:id="rId4"/>
            </p:custDataLst>
          </p:nvPr>
        </p:nvSpPr>
        <p:spPr>
          <a:xfrm rot="16200000">
            <a:off x="199240" y="4586830"/>
            <a:ext cx="964805" cy="14476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4394" name="文本框 3"/>
          <p:cNvSpPr txBox="1"/>
          <p:nvPr>
            <p:custDataLst>
              <p:tags r:id="rId5"/>
            </p:custDataLst>
          </p:nvPr>
        </p:nvSpPr>
        <p:spPr>
          <a:xfrm>
            <a:off x="1069425" y="2597378"/>
            <a:ext cx="10507075" cy="966397"/>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优势分析：专业性强、经验丰富、创新能力强、品牌知名度高</a:t>
            </a:r>
            <a:endParaRPr altLang="en-US" dirty="0" sz="2400" lang="zh-CN">
              <a:latin typeface="+mn-ea"/>
              <a:ea typeface="+mn-ea"/>
            </a:endParaRPr>
          </a:p>
        </p:txBody>
      </p:sp>
      <p:sp>
        <p:nvSpPr>
          <p:cNvPr id="1054396" name="文本框 4"/>
          <p:cNvSpPr txBox="1"/>
          <p:nvPr>
            <p:custDataLst>
              <p:tags r:id="rId6"/>
            </p:custDataLst>
          </p:nvPr>
        </p:nvSpPr>
        <p:spPr>
          <a:xfrm>
            <a:off x="1069425" y="4177030"/>
            <a:ext cx="10507075" cy="965601"/>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劣势分析：价格较高、服务流程繁琐、响应速度慢、客户体验不佳</a:t>
            </a:r>
            <a:endParaRPr altLang="en-US" dirty="0" sz="2400" lang="zh-CN">
              <a:latin typeface="+mn-ea"/>
              <a:ea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54682" name="标题 1"/>
          <p:cNvSpPr>
            <a:spLocks noGrp="1"/>
          </p:cNvSpPr>
          <p:nvPr>
            <p:ph type="title" idx="2"/>
            <p:custDataLst>
              <p:tags r:id="rId1"/>
            </p:custDataLst>
          </p:nvPr>
        </p:nvSpPr>
        <p:spPr/>
        <p:txBody>
          <a:bodyPr/>
          <a:p>
            <a:r>
              <a:rPr altLang="en-US" lang="zh-CN"/>
              <a:t>企业管理咨询行业投资风险分析</a:t>
            </a:r>
            <a:endParaRPr altLang="en-US" lang="zh-CN"/>
          </a:p>
        </p:txBody>
      </p:sp>
      <p:sp>
        <p:nvSpPr>
          <p:cNvPr id="1054684" name="文本占位符 2"/>
          <p:cNvSpPr>
            <a:spLocks noGrp="1"/>
          </p:cNvSpPr>
          <p:nvPr>
            <p:ph type="body" idx="1"/>
            <p:custDataLst>
              <p:tags r:id="rId2"/>
            </p:custDataLst>
          </p:nvPr>
        </p:nvSpPr>
        <p:spPr/>
        <p:txBody>
          <a:bodyPr/>
          <a:p>
            <a:r>
              <a:rPr altLang="en-US" lang="zh-CN"/>
              <a:t>Part Four</a:t>
            </a:r>
            <a:endParaRPr altLang="en-US" lang="zh-CN"/>
          </a:p>
        </p:txBody>
      </p:sp>
    </p:spTree>
    <p:custDataLst>
      <p:tags r:id="rId3"/>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55142" name="标题 2"/>
          <p:cNvSpPr>
            <a:spLocks noGrp="1"/>
          </p:cNvSpPr>
          <p:nvPr>
            <p:ph type="title" idx="44"/>
          </p:nvPr>
        </p:nvSpPr>
        <p:spPr/>
        <p:txBody>
          <a:bodyPr/>
          <a:p>
            <a:r>
              <a:rPr altLang="en-US" lang="zh-CN"/>
              <a:t>政策风险</a:t>
            </a:r>
            <a:endParaRPr altLang="en-US" lang="zh-CN"/>
          </a:p>
        </p:txBody>
      </p:sp>
      <p:sp>
        <p:nvSpPr>
          <p:cNvPr id="1055144"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5146"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5148"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5150"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5152"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5154"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5156"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5158"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5160"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政策调整对企业战略的挑战</a:t>
            </a:r>
            <a:endParaRPr altLang="en-US" dirty="0" sz="2400" lang="zh-CN">
              <a:latin typeface="+mn-ea"/>
              <a:ea typeface="+mn-ea"/>
            </a:endParaRPr>
          </a:p>
        </p:txBody>
      </p:sp>
      <p:sp>
        <p:nvSpPr>
          <p:cNvPr id="1055162"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政策风险评估与应对策略</a:t>
            </a:r>
            <a:endParaRPr altLang="en-US" dirty="0" sz="2400" lang="zh-CN">
              <a:latin typeface="+mn-ea"/>
              <a:ea typeface="+mn-ea"/>
            </a:endParaRPr>
          </a:p>
        </p:txBody>
      </p:sp>
      <p:sp>
        <p:nvSpPr>
          <p:cNvPr id="1055164"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政策变化对企业经营的影响</a:t>
            </a:r>
            <a:endParaRPr altLang="en-US" dirty="0" sz="2400" lang="zh-CN">
              <a:latin typeface="+mn-ea"/>
              <a:ea typeface="+mn-ea"/>
            </a:endParaRPr>
          </a:p>
        </p:txBody>
      </p:sp>
      <p:sp>
        <p:nvSpPr>
          <p:cNvPr id="1055166"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政策法规对企业投资的约束</a:t>
            </a:r>
            <a:endParaRPr altLang="en-US" dirty="0" sz="2400" lang="zh-CN">
              <a:latin typeface="+mn-ea"/>
              <a:ea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55452" name="标题 2"/>
          <p:cNvSpPr>
            <a:spLocks noGrp="1"/>
          </p:cNvSpPr>
          <p:nvPr>
            <p:ph type="title" idx="44"/>
          </p:nvPr>
        </p:nvSpPr>
        <p:spPr/>
        <p:txBody>
          <a:bodyPr/>
          <a:p>
            <a:r>
              <a:rPr altLang="en-US" lang="zh-CN"/>
              <a:t>市场风险</a:t>
            </a:r>
            <a:endParaRPr altLang="en-US" lang="zh-CN"/>
          </a:p>
        </p:txBody>
      </p:sp>
      <p:sp>
        <p:nvSpPr>
          <p:cNvPr id="1055454"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5456"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宏观经济风险：企业管理咨询行业与宏观经济状况密切相关，经济波动可能对行业产生影响。</a:t>
            </a:r>
            <a:endParaRPr altLang="en-US" dirty="0" lang="zh-CN" spc="150">
              <a:solidFill>
                <a:schemeClr val="tx1">
                  <a:lumMod val="75000"/>
                  <a:lumOff val="25000"/>
                </a:schemeClr>
              </a:solidFill>
              <a:latin typeface="+mn-ea"/>
              <a:sym typeface="+mn-ea"/>
            </a:endParaRPr>
          </a:p>
        </p:txBody>
      </p:sp>
      <p:sp>
        <p:nvSpPr>
          <p:cNvPr id="1055458"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5460"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5462"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行业竞争风险：随着市场的不断扩大，越来越多的企业进入该行业，竞争日益激烈。</a:t>
            </a:r>
            <a:endParaRPr altLang="en-US" dirty="0" lang="zh-CN" spc="150">
              <a:solidFill>
                <a:schemeClr val="tx1">
                  <a:lumMod val="75000"/>
                  <a:lumOff val="25000"/>
                </a:schemeClr>
              </a:solidFill>
              <a:latin typeface="+mn-ea"/>
              <a:sym typeface="+mn-ea"/>
            </a:endParaRPr>
          </a:p>
        </p:txBody>
      </p:sp>
      <p:sp>
        <p:nvSpPr>
          <p:cNvPr id="1055464"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5466"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5468"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客户需求风险：企业管理咨询行业的客户群体较为广泛，但需求多样化且变化较快，需要不断调整和优化服务。</a:t>
            </a:r>
            <a:endParaRPr altLang="en-US" dirty="0" lang="zh-CN" spc="150">
              <a:solidFill>
                <a:schemeClr val="tx1">
                  <a:lumMod val="75000"/>
                  <a:lumOff val="25000"/>
                </a:schemeClr>
              </a:solidFill>
              <a:latin typeface="+mn-ea"/>
              <a:sym typeface="+mn-ea"/>
            </a:endParaRPr>
          </a:p>
        </p:txBody>
      </p:sp>
      <p:sp>
        <p:nvSpPr>
          <p:cNvPr id="1055470"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5472"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5474"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fontScale="9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法律法规风险：企业管理咨询行业涉及到法律法规的约束和规范，需要严格遵守相关规定，否则可能面临法律风险。</a:t>
            </a:r>
            <a:endParaRPr altLang="en-US" dirty="0" sz="2000" lang="zh-CN" spc="150">
              <a:solidFill>
                <a:schemeClr val="tx1">
                  <a:lumMod val="75000"/>
                  <a:lumOff val="25000"/>
                </a:schemeClr>
              </a:solidFill>
              <a:latin typeface="+mn-ea"/>
              <a:sym typeface="+mn-ea"/>
            </a:endParaRPr>
          </a:p>
        </p:txBody>
      </p:sp>
      <p:sp>
        <p:nvSpPr>
          <p:cNvPr id="1055476"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5762" name="标题 2"/>
          <p:cNvSpPr>
            <a:spLocks noGrp="1"/>
          </p:cNvSpPr>
          <p:nvPr>
            <p:ph type="title" idx="44"/>
          </p:nvPr>
        </p:nvSpPr>
        <p:spPr/>
        <p:txBody>
          <a:bodyPr/>
          <a:p>
            <a:r>
              <a:rPr altLang="en-US" lang="zh-CN"/>
              <a:t>技术风险</a:t>
            </a:r>
            <a:endParaRPr altLang="en-US" lang="zh-CN"/>
          </a:p>
        </p:txBody>
      </p:sp>
      <p:sp>
        <p:nvSpPr>
          <p:cNvPr id="1055764"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5766"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5768"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5770"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5772"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咨询技术保密性要求高，需加强安全措施</a:t>
            </a:r>
            <a:endParaRPr altLang="en-US" sz="1400" lang="zh-CN" spc="150">
              <a:solidFill>
                <a:schemeClr val="tx1"/>
              </a:solidFill>
              <a:effectLst/>
              <a:latin typeface="+mn-ea"/>
              <a:sym typeface="+mn-ea"/>
            </a:endParaRPr>
          </a:p>
        </p:txBody>
      </p:sp>
      <p:sp>
        <p:nvSpPr>
          <p:cNvPr id="1055774"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技术更新换代快，需要不断投入研发和升级</a:t>
            </a:r>
            <a:endParaRPr altLang="en-US" dirty="0" sz="1400" lang="zh-CN" spc="150">
              <a:solidFill>
                <a:schemeClr val="tx1"/>
              </a:solidFill>
              <a:effectLst/>
              <a:latin typeface="+mn-ea"/>
              <a:sym typeface="+mn-ea"/>
            </a:endParaRPr>
          </a:p>
        </p:txBody>
      </p:sp>
      <p:sp>
        <p:nvSpPr>
          <p:cNvPr id="1055776"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咨询技术涉及行业深度和广度要求高，需具备专业知识和经验</a:t>
            </a:r>
            <a:endParaRPr altLang="en-US" sz="1400" lang="zh-CN" spc="150">
              <a:solidFill>
                <a:schemeClr val="tx1"/>
              </a:solidFill>
              <a:effectLst/>
              <a:latin typeface="+mn-ea"/>
              <a:sym typeface="+mn-ea"/>
            </a:endParaRPr>
          </a:p>
        </p:txBody>
      </p:sp>
      <p:sp>
        <p:nvSpPr>
          <p:cNvPr id="1055778"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咨询技术应用效果难以量化评估，需建立科学有效的评估体系</a:t>
            </a:r>
            <a:endParaRPr altLang="en-US" sz="1400" lang="zh-CN" spc="150">
              <a:solidFill>
                <a:schemeClr val="tx1"/>
              </a:solidFill>
              <a:effectLst/>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6064" name="标题 2"/>
          <p:cNvSpPr>
            <a:spLocks noGrp="1"/>
          </p:cNvSpPr>
          <p:nvPr>
            <p:ph type="title" idx="44"/>
          </p:nvPr>
        </p:nvSpPr>
        <p:spPr/>
        <p:txBody>
          <a:bodyPr/>
          <a:p>
            <a:r>
              <a:rPr altLang="en-US" lang="zh-CN"/>
              <a:t>经营风险</a:t>
            </a:r>
            <a:endParaRPr altLang="en-US" lang="zh-CN"/>
          </a:p>
        </p:txBody>
      </p:sp>
      <p:sp>
        <p:nvSpPr>
          <p:cNvPr id="1056066"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市场竞争：企业管理咨询行业存在激烈的竞争，可能导致业务量下降和利润下滑。</a:t>
            </a:r>
            <a:endParaRPr altLang="en-US" dirty="0" sz="1200" lang="zh-CN" spc="150">
              <a:solidFill>
                <a:schemeClr val="tx1">
                  <a:lumMod val="85000"/>
                  <a:lumOff val="15000"/>
                </a:schemeClr>
              </a:solidFill>
              <a:latin typeface="+mn-ea"/>
              <a:sym typeface="+mn-ea"/>
            </a:endParaRPr>
          </a:p>
        </p:txBody>
      </p:sp>
      <p:sp>
        <p:nvSpPr>
          <p:cNvPr id="1056068"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6070"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6072"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客户需求变化：企业管理咨询行业的客户需求多样化且易变，需要不断调整服务内容和方式。</a:t>
            </a:r>
            <a:endParaRPr altLang="en-US" dirty="0" sz="1200" lang="zh-CN" spc="150">
              <a:solidFill>
                <a:schemeClr val="tx1">
                  <a:lumMod val="85000"/>
                  <a:lumOff val="15000"/>
                </a:schemeClr>
              </a:solidFill>
              <a:latin typeface="+mn-ea"/>
              <a:sym typeface="+mn-ea"/>
            </a:endParaRPr>
          </a:p>
        </p:txBody>
      </p:sp>
      <p:sp>
        <p:nvSpPr>
          <p:cNvPr id="1056074"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6076"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6078"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人才流失：企业管理咨询行业对高素质人才的需求较高，人才流失可能会对业务造成影响。</a:t>
            </a:r>
            <a:endParaRPr altLang="en-US" dirty="0" sz="1200" lang="zh-CN" spc="150">
              <a:solidFill>
                <a:schemeClr val="tx1">
                  <a:lumMod val="85000"/>
                  <a:lumOff val="15000"/>
                </a:schemeClr>
              </a:solidFill>
              <a:latin typeface="+mn-ea"/>
              <a:sym typeface="+mn-ea"/>
            </a:endParaRPr>
          </a:p>
        </p:txBody>
      </p:sp>
      <p:sp>
        <p:nvSpPr>
          <p:cNvPr id="1056080"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6082"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6084"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法律法规变化：企业管理咨询行业需要遵守的法律法规较多，一旦违反可能面临法律责任和罚款。</a:t>
            </a:r>
            <a:endParaRPr altLang="en-US" dirty="0" sz="1200" lang="zh-CN" spc="150">
              <a:solidFill>
                <a:schemeClr val="tx1">
                  <a:lumMod val="85000"/>
                  <a:lumOff val="15000"/>
                </a:schemeClr>
              </a:solidFill>
              <a:latin typeface="+mn-ea"/>
              <a:sym typeface="+mn-ea"/>
            </a:endParaRPr>
          </a:p>
        </p:txBody>
      </p:sp>
      <p:sp>
        <p:nvSpPr>
          <p:cNvPr id="1056086"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6088"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6374" name="标题 1"/>
          <p:cNvSpPr>
            <a:spLocks noGrp="1"/>
          </p:cNvSpPr>
          <p:nvPr>
            <p:ph type="title" idx="2"/>
            <p:custDataLst>
              <p:tags r:id="rId1"/>
            </p:custDataLst>
          </p:nvPr>
        </p:nvSpPr>
        <p:spPr/>
        <p:txBody>
          <a:bodyPr/>
          <a:p>
            <a:r>
              <a:rPr altLang="en-US" lang="zh-CN"/>
              <a:t>企业管理咨询行业投资机会与前景预测</a:t>
            </a:r>
            <a:endParaRPr altLang="en-US" lang="zh-CN"/>
          </a:p>
        </p:txBody>
      </p:sp>
      <p:sp>
        <p:nvSpPr>
          <p:cNvPr id="1056376" name="文本占位符 2"/>
          <p:cNvSpPr>
            <a:spLocks noGrp="1"/>
          </p:cNvSpPr>
          <p:nvPr>
            <p:ph type="body" idx="1"/>
            <p:custDataLst>
              <p:tags r:id="rId2"/>
            </p:custDataLst>
          </p:nvPr>
        </p:nvSpPr>
        <p:spPr/>
        <p:txBody>
          <a:bodyPr/>
          <a:p>
            <a:r>
              <a:rPr altLang="en-US" lang="zh-CN"/>
              <a:t>Part Five</a:t>
            </a:r>
            <a:endParaRPr altLang="en-US" lang="zh-CN"/>
          </a:p>
        </p:txBody>
      </p:sp>
    </p:spTree>
    <p:custDataLst>
      <p:tags r:id="rId3"/>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6834" name="标题 2"/>
          <p:cNvSpPr>
            <a:spLocks noGrp="1"/>
          </p:cNvSpPr>
          <p:nvPr>
            <p:ph type="title" idx="44"/>
          </p:nvPr>
        </p:nvSpPr>
        <p:spPr/>
        <p:txBody>
          <a:bodyPr/>
          <a:p>
            <a:r>
              <a:rPr altLang="en-US" lang="zh-CN"/>
              <a:t>投资机会分析</a:t>
            </a:r>
            <a:endParaRPr altLang="en-US" lang="zh-CN"/>
          </a:p>
        </p:txBody>
      </p:sp>
      <p:sp>
        <p:nvSpPr>
          <p:cNvPr id="105683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83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684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行业发展趋势：未来几年企业管理咨询行业将保持稳定增长，市场需求不断扩大。</a:t>
            </a:r>
            <a:endParaRPr altLang="en-US" dirty="0" sz="2000" lang="zh-CN" spc="150">
              <a:solidFill>
                <a:schemeClr val="tx1">
                  <a:lumMod val="85000"/>
                  <a:lumOff val="15000"/>
                </a:schemeClr>
              </a:solidFill>
              <a:latin typeface="+mn-ea"/>
              <a:sym typeface="+mn-ea"/>
            </a:endParaRPr>
          </a:p>
        </p:txBody>
      </p:sp>
      <p:sp>
        <p:nvSpPr>
          <p:cNvPr id="105684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84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84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投资领域：重点关注数字化转型、人力资源管理、战略规划等领域的咨询需求。</a:t>
            </a:r>
            <a:endParaRPr altLang="en-US" dirty="0" sz="2000" lang="zh-CN" spc="150">
              <a:solidFill>
                <a:schemeClr val="tx1">
                  <a:lumMod val="85000"/>
                  <a:lumOff val="15000"/>
                </a:schemeClr>
              </a:solidFill>
              <a:latin typeface="+mn-ea"/>
              <a:sym typeface="+mn-ea"/>
            </a:endParaRPr>
          </a:p>
        </p:txBody>
      </p:sp>
      <p:sp>
        <p:nvSpPr>
          <p:cNvPr id="105684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85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85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投资风险：行业存在一定的竞争压力，需要关注市场变化和政策影响。</a:t>
            </a:r>
            <a:endParaRPr altLang="en-US" dirty="0" sz="2000" lang="zh-CN" spc="150">
              <a:solidFill>
                <a:schemeClr val="tx1">
                  <a:lumMod val="85000"/>
                  <a:lumOff val="15000"/>
                </a:schemeClr>
              </a:solidFill>
              <a:latin typeface="+mn-ea"/>
              <a:sym typeface="+mn-ea"/>
            </a:endParaRPr>
          </a:p>
        </p:txBody>
      </p:sp>
      <p:sp>
        <p:nvSpPr>
          <p:cNvPr id="105685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85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85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投资回报：随着市场需求增长，投资回报率有望提高。</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7144" name="标题 2"/>
          <p:cNvSpPr>
            <a:spLocks noGrp="1"/>
          </p:cNvSpPr>
          <p:nvPr>
            <p:ph type="title" idx="44"/>
          </p:nvPr>
        </p:nvSpPr>
        <p:spPr/>
        <p:txBody>
          <a:bodyPr/>
          <a:p>
            <a:r>
              <a:rPr altLang="en-US" lang="zh-CN"/>
              <a:t>行业发展趋势预测</a:t>
            </a:r>
            <a:endParaRPr altLang="en-US" lang="zh-CN"/>
          </a:p>
        </p:txBody>
      </p:sp>
      <p:sp>
        <p:nvSpPr>
          <p:cNvPr id="1057146"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7148"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7150"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7152"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7154"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7156"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7158"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7160"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7162"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1700" lang="zh-CN">
                <a:latin typeface="+mn-ea"/>
                <a:ea typeface="+mn-ea"/>
              </a:rPr>
              <a:t>跨界合作与创新：企业管理咨询公司将需要与不同行业和领域的企业合作，以提供更广泛的服务和解决方案。同时，他们也需要不断创新，以保持竞争优势。</a:t>
            </a:r>
            <a:endParaRPr altLang="en-US" dirty="0" sz="1700" lang="zh-CN">
              <a:latin typeface="+mn-ea"/>
              <a:ea typeface="+mn-ea"/>
            </a:endParaRPr>
          </a:p>
        </p:txBody>
      </p:sp>
      <p:sp>
        <p:nvSpPr>
          <p:cNvPr id="1057164"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74167"/>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全球化趋势加强：随着全球化的加速，企业管理咨询公司将需要拓展国际业务，提供全球化的咨询服务。同时，他们也需要了解不同国家和地区的文化和商业环境，以更好地服务客户。</a:t>
            </a:r>
            <a:endParaRPr altLang="en-US" dirty="0" sz="2400" lang="zh-CN">
              <a:latin typeface="+mn-ea"/>
              <a:ea typeface="+mn-ea"/>
            </a:endParaRPr>
          </a:p>
        </p:txBody>
      </p:sp>
      <p:sp>
        <p:nvSpPr>
          <p:cNvPr id="1057166"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1700" lang="zh-CN">
                <a:latin typeface="+mn-ea"/>
                <a:ea typeface="+mn-ea"/>
              </a:rPr>
              <a:t>数字化转型加速：随着科技的进步，企业管理咨询行业将更加依赖数字化工具和数据分析技术，以提高效率和准确性。</a:t>
            </a:r>
            <a:endParaRPr altLang="en-US" dirty="0" sz="1700" lang="zh-CN">
              <a:latin typeface="+mn-ea"/>
              <a:ea typeface="+mn-ea"/>
            </a:endParaRPr>
          </a:p>
        </p:txBody>
      </p:sp>
      <p:sp>
        <p:nvSpPr>
          <p:cNvPr id="1057168"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1700" lang="zh-CN">
                <a:latin typeface="+mn-ea"/>
                <a:ea typeface="+mn-ea"/>
              </a:rPr>
              <a:t>定制化服务需求增加：随着市场竞争的加剧，企业管理咨询公司将需要提供更加定制化的服务，以满足客户的特定需求。</a:t>
            </a:r>
            <a:endParaRPr altLang="en-US" dirty="0" sz="1700" lang="zh-CN">
              <a:latin typeface="+mn-ea"/>
              <a:ea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7454" name="标题 2"/>
          <p:cNvSpPr>
            <a:spLocks noGrp="1"/>
          </p:cNvSpPr>
          <p:nvPr>
            <p:ph type="title" idx="44"/>
          </p:nvPr>
        </p:nvSpPr>
        <p:spPr/>
        <p:txBody>
          <a:bodyPr/>
          <a:p>
            <a:r>
              <a:rPr altLang="en-US" lang="zh-CN"/>
              <a:t>投资前景展望与建议</a:t>
            </a:r>
            <a:endParaRPr altLang="en-US" lang="zh-CN"/>
          </a:p>
        </p:txBody>
      </p:sp>
      <p:sp>
        <p:nvSpPr>
          <p:cNvPr id="1057456"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458"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460"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462"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464"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466"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468"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470"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4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行业发展趋势：企业管理咨询行业将继续保持增长，未来市场潜力巨大。</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74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9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风险与挑战：投资者需关注行业政策变化、市场竞争格局、技术更新换代等因素，做好风险控制和应对策略。</a:t>
            </a:r>
            <a:endParaRPr dirty="0" sz="2000" err="1">
              <a:solidFill>
                <a:schemeClr val="tx1">
                  <a:lumMod val="75000"/>
                  <a:lumOff val="25000"/>
                </a:schemeClr>
              </a:solidFill>
              <a:latin typeface="+mn-ea"/>
              <a:ea typeface="+mn-ea"/>
              <a:cs typeface="+mn-ea"/>
              <a:sym typeface="+mn-lt"/>
            </a:endParaRPr>
          </a:p>
        </p:txBody>
      </p:sp>
      <p:sp>
        <p:nvSpPr>
          <p:cNvPr id="1057476"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478"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480"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7482"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484"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486"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488"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490"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4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9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建议：投资者应选择具有核心竞争力的咨询公司进行投资，同时注重公司治理和团队素质，以降低投资风险。</a:t>
            </a:r>
            <a:endParaRPr dirty="0" sz="2000" err="1">
              <a:solidFill>
                <a:schemeClr val="tx1">
                  <a:lumMod val="75000"/>
                  <a:lumOff val="25000"/>
                </a:schemeClr>
              </a:solidFill>
              <a:latin typeface="+mn-ea"/>
              <a:ea typeface="+mn-ea"/>
              <a:cs typeface="+mn-ea"/>
              <a:sym typeface="+mn-lt"/>
            </a:endParaRPr>
          </a:p>
        </p:txBody>
      </p:sp>
      <p:sp>
        <p:nvSpPr>
          <p:cNvPr id="105749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fontScale="9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投资机会：重点关注数字化、智能化、国际化等领域的咨询公司，这些领域将迎来更多发展机遇。</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7780" name="标题 3"/>
          <p:cNvSpPr>
            <a:spLocks noGrp="1"/>
          </p:cNvSpPr>
          <p:nvPr>
            <p:ph type="title" idx="2"/>
            <p:custDataLst>
              <p:tags r:id="rId1"/>
            </p:custDataLst>
          </p:nvPr>
        </p:nvSpPr>
        <p:spPr/>
        <p:txBody>
          <a:bodyPr/>
          <a:p>
            <a:r>
              <a:rPr altLang="en-US" lang="zh-CN"/>
              <a:t>感谢您的观看</a:t>
            </a:r>
            <a:endParaRPr altLang="en-US" lang="zh-CN"/>
          </a:p>
        </p:txBody>
      </p:sp>
      <p:sp>
        <p:nvSpPr>
          <p:cNvPr id="1057782" name="文本占位符 4"/>
          <p:cNvSpPr>
            <a:spLocks noGrp="1"/>
          </p:cNvSpPr>
          <p:nvPr>
            <p:ph type="body" idx="1"/>
            <p:custDataLst>
              <p:tags r:id="rId2"/>
            </p:custDataLst>
          </p:nvPr>
        </p:nvSpPr>
        <p:spPr/>
        <p:txBody>
          <a:bodyPr/>
          <a:p>
            <a:r>
              <a:rPr altLang="en-US" lang="zh-CN"/>
              <a:t>汇报人：</a:t>
            </a:r>
            <a:r>
              <a:rPr altLang="zh-CN" lang="en-US"/>
              <a:t>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0"/>
  <p:tag name="KSO_WM_UNIT_ID" val="_1*i*10"/>
  <p:tag name="KSO_WM_UNIT_LAYERLEVEL" val="1"/>
  <p:tag name="KSO_WM_TAG_VERSION" val="1.0"/>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1"/>
  <p:tag name="KSO_WM_UNIT_ID" val="_1*i*11"/>
  <p:tag name="KSO_WM_UNIT_LAYERLEVEL" val="1"/>
  <p:tag name="KSO_WM_TAG_VERSION"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3"/>
  <p:tag name="KSO_WM_UNIT_ID" val="_1*i*13"/>
  <p:tag name="KSO_WM_UNIT_LAYERLEVEL" val="1"/>
  <p:tag name="KSO_WM_TAG_VERSION" val="1.0"/>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4"/>
  <p:tag name="KSO_WM_UNIT_ID" val="_1*i*14"/>
  <p:tag name="KSO_WM_UNIT_LAYERLEVEL" val="1"/>
  <p:tag name="KSO_WM_TAG_VERSION" val="1.0"/>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5"/>
  <p:tag name="KSO_WM_UNIT_ID" val="_1*i*15"/>
  <p:tag name="KSO_WM_UNIT_LAYERLEVEL" val="1"/>
  <p:tag name="KSO_WM_TAG_VERSION" val="1.0"/>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6"/>
  <p:tag name="KSO_WM_UNIT_ID" val="_1*i*16"/>
  <p:tag name="KSO_WM_UNIT_LAYERLEVEL" val="1"/>
  <p:tag name="KSO_WM_TAG_VERSION" val="1.0"/>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7"/>
  <p:tag name="KSO_WM_UNIT_ID" val="_1*i*17"/>
  <p:tag name="KSO_WM_UNIT_LAYERLEVEL" val="1"/>
  <p:tag name="KSO_WM_TAG_VERSION" val="1.0"/>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8"/>
  <p:tag name="KSO_WM_UNIT_ID" val="_1*i*18"/>
  <p:tag name="KSO_WM_UNIT_LAYERLEVEL" val="1"/>
  <p:tag name="KSO_WM_TAG_VERSION" val="1.0"/>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9"/>
  <p:tag name="KSO_WM_UNIT_ID" val="_1*i*19"/>
  <p:tag name="KSO_WM_UNIT_LAYERLEVEL" val="1"/>
  <p:tag name="KSO_WM_TAG_VERSION" val="1.0"/>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0"/>
  <p:tag name="KSO_WM_UNIT_ID" val="_1*i*20"/>
  <p:tag name="KSO_WM_UNIT_LAYERLEVEL" val="1"/>
  <p:tag name="KSO_WM_TAG_VERSION" val="1.0"/>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1"/>
  <p:tag name="KSO_WM_UNIT_ID" val="_1*i*21"/>
  <p:tag name="KSO_WM_UNIT_LAYERLEVEL" val="1"/>
  <p:tag name="KSO_WM_TAG_VERSION" val="1.0"/>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2"/>
  <p:tag name="KSO_WM_UNIT_ID" val="_1*i*22"/>
  <p:tag name="KSO_WM_UNIT_LAYERLEVEL" val="1"/>
  <p:tag name="KSO_WM_TAG_VERSION" val="1.0"/>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3"/>
  <p:tag name="KSO_WM_UNIT_ID" val="_1*i*23"/>
  <p:tag name="KSO_WM_UNIT_LAYERLEVEL" val="1"/>
  <p:tag name="KSO_WM_TAG_VERSION" val="1.0"/>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4"/>
  <p:tag name="KSO_WM_UNIT_ID" val="_1*i*24"/>
  <p:tag name="KSO_WM_UNIT_LAYERLEVEL" val="1"/>
  <p:tag name="KSO_WM_TAG_VERSION" val="1.0"/>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5"/>
  <p:tag name="KSO_WM_UNIT_ID" val="_1*i*25"/>
  <p:tag name="KSO_WM_UNIT_LAYERLEVEL" val="1"/>
  <p:tag name="KSO_WM_TAG_VERSION" val="1.0"/>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6"/>
  <p:tag name="KSO_WM_UNIT_ID" val="_1*i*26"/>
  <p:tag name="KSO_WM_UNIT_LAYERLEVEL" val="1"/>
  <p:tag name="KSO_WM_TAG_VERSION" val="1.0"/>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7"/>
  <p:tag name="KSO_WM_UNIT_ID" val="_1*i*27"/>
  <p:tag name="KSO_WM_UNIT_LAYERLEVEL" val="1"/>
  <p:tag name="KSO_WM_TAG_VERSION" val="1.0"/>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8"/>
  <p:tag name="KSO_WM_UNIT_ID" val="_1*i*28"/>
  <p:tag name="KSO_WM_UNIT_LAYERLEVEL" val="1"/>
  <p:tag name="KSO_WM_TAG_VERSION" val="1.0"/>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9"/>
  <p:tag name="KSO_WM_UNIT_ID" val="_1*i*29"/>
  <p:tag name="KSO_WM_UNIT_LAYERLEVEL" val="1"/>
  <p:tag name="KSO_WM_TAG_VERSION" val="1.0"/>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0"/>
  <p:tag name="KSO_WM_UNIT_ID" val="_1*i*30"/>
  <p:tag name="KSO_WM_UNIT_LAYERLEVEL" val="1"/>
  <p:tag name="KSO_WM_TAG_VERSION" val="1.0"/>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1"/>
  <p:tag name="KSO_WM_UNIT_ID" val="_1*i*31"/>
  <p:tag name="KSO_WM_UNIT_LAYERLEVEL" val="1"/>
  <p:tag name="KSO_WM_TAG_VERSION" val="1.0"/>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2"/>
  <p:tag name="KSO_WM_UNIT_ID" val="_1*i*32"/>
  <p:tag name="KSO_WM_UNIT_LAYERLEVEL" val="1"/>
  <p:tag name="KSO_WM_TAG_VERSION" val="1.0"/>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3"/>
  <p:tag name="KSO_WM_UNIT_ID" val="_1*i*33"/>
  <p:tag name="KSO_WM_UNIT_LAYERLEVEL" val="1"/>
  <p:tag name="KSO_WM_TAG_VERSION" val="1.0"/>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4"/>
  <p:tag name="KSO_WM_UNIT_ID" val="_1*i*34"/>
  <p:tag name="KSO_WM_UNIT_LAYERLEVEL" val="1"/>
  <p:tag name="KSO_WM_TAG_VERSION" val="1.0"/>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5"/>
  <p:tag name="KSO_WM_UNIT_ID" val="_1*i*35"/>
  <p:tag name="KSO_WM_UNIT_LAYERLEVEL" val="1"/>
  <p:tag name="KSO_WM_TAG_VERSION" val="1.0"/>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6"/>
  <p:tag name="KSO_WM_UNIT_ID" val="_1*i*36"/>
  <p:tag name="KSO_WM_UNIT_LAYERLEVEL" val="1"/>
  <p:tag name="KSO_WM_TAG_VERSION" val="1.0"/>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7"/>
  <p:tag name="KSO_WM_UNIT_ID" val="_1*i*37"/>
  <p:tag name="KSO_WM_UNIT_LAYERLEVEL" val="1"/>
  <p:tag name="KSO_WM_TAG_VERSION" val="1.0"/>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8"/>
  <p:tag name="KSO_WM_UNIT_ID" val="_1*i*38"/>
  <p:tag name="KSO_WM_UNIT_LAYERLEVEL" val="1"/>
  <p:tag name="KSO_WM_TAG_VERSION" val="1.0"/>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9"/>
  <p:tag name="KSO_WM_UNIT_ID" val="_1*i*39"/>
  <p:tag name="KSO_WM_UNIT_LAYERLEVEL" val="1"/>
  <p:tag name="KSO_WM_TAG_VERSION" val="1.0"/>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0"/>
  <p:tag name="KSO_WM_UNIT_ID" val="_1*i*40"/>
  <p:tag name="KSO_WM_UNIT_LAYERLEVEL" val="1"/>
  <p:tag name="KSO_WM_TAG_VERSION" val="1.0"/>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1"/>
  <p:tag name="KSO_WM_UNIT_ID" val="_1*i*41"/>
  <p:tag name="KSO_WM_UNIT_LAYERLEVEL" val="1"/>
  <p:tag name="KSO_WM_TAG_VERSION" val="1.0"/>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2"/>
  <p:tag name="KSO_WM_UNIT_ID" val="_1*i*42"/>
  <p:tag name="KSO_WM_UNIT_LAYERLEVEL" val="1"/>
  <p:tag name="KSO_WM_TAG_VERSION" val="1.0"/>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3"/>
  <p:tag name="KSO_WM_UNIT_ID" val="_1*i*43"/>
  <p:tag name="KSO_WM_UNIT_LAYERLEVEL" val="1"/>
  <p:tag name="KSO_WM_TAG_VERSION" val="1.0"/>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4"/>
  <p:tag name="KSO_WM_UNIT_ID" val="_1*i*44"/>
  <p:tag name="KSO_WM_UNIT_LAYERLEVEL" val="1"/>
  <p:tag name="KSO_WM_TAG_VERSION" val="1.0"/>
</p:tagLst>
</file>

<file path=ppt/tags/tag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5"/>
  <p:tag name="KSO_WM_UNIT_ID" val="_1*i*45"/>
  <p:tag name="KSO_WM_UNIT_LAYERLEVEL" val="1"/>
  <p:tag name="KSO_WM_TAG_VERSION" val="1.0"/>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6"/>
  <p:tag name="KSO_WM_UNIT_ID" val="_1*i*46"/>
  <p:tag name="KSO_WM_UNIT_LAYERLEVEL" val="1"/>
  <p:tag name="KSO_WM_TAG_VERSION" val="1.0"/>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7"/>
  <p:tag name="KSO_WM_UNIT_ID" val="_1*i*47"/>
  <p:tag name="KSO_WM_UNIT_LAYERLEVEL" val="1"/>
  <p:tag name="KSO_WM_TAG_VERSION" val="1.0"/>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8"/>
  <p:tag name="KSO_WM_UNIT_ID" val="_1*i*48"/>
  <p:tag name="KSO_WM_UNIT_LAYERLEVEL" val="1"/>
  <p:tag name="KSO_WM_TAG_VERSION" val="1.0"/>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9"/>
  <p:tag name="KSO_WM_UNIT_ID" val="_1*i*49"/>
  <p:tag name="KSO_WM_UNIT_LAYERLEVEL" val="1"/>
  <p:tag name="KSO_WM_TAG_VERSION" val="1.0"/>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0"/>
  <p:tag name="KSO_WM_UNIT_ID" val="_1*i*50"/>
  <p:tag name="KSO_WM_UNIT_LAYERLEVEL" val="1"/>
  <p:tag name="KSO_WM_TAG_VERSION" val="1.0"/>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1"/>
  <p:tag name="KSO_WM_UNIT_ID" val="_1*i*51"/>
  <p:tag name="KSO_WM_UNIT_LAYERLEVEL" val="1"/>
  <p:tag name="KSO_WM_TAG_VERSION" val="1.0"/>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2"/>
  <p:tag name="KSO_WM_UNIT_ID" val="_1*i*52"/>
  <p:tag name="KSO_WM_UNIT_LAYERLEVEL" val="1"/>
  <p:tag name="KSO_WM_TAG_VERSION" val="1.0"/>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3"/>
  <p:tag name="KSO_WM_UNIT_ID" val="_1*i*53"/>
  <p:tag name="KSO_WM_UNIT_LAYERLEVEL" val="1"/>
  <p:tag name="KSO_WM_TAG_VERSION" val="1.0"/>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4"/>
  <p:tag name="KSO_WM_UNIT_ID" val="_1*i*54"/>
  <p:tag name="KSO_WM_UNIT_LAYERLEVEL" val="1"/>
  <p:tag name="KSO_WM_TAG_VERSION" val="1.0"/>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5"/>
  <p:tag name="KSO_WM_UNIT_ID" val="_1*i*55"/>
  <p:tag name="KSO_WM_UNIT_LAYERLEVEL" val="1"/>
  <p:tag name="KSO_WM_TAG_VERSION" val="1.0"/>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6"/>
  <p:tag name="KSO_WM_UNIT_ID" val="_1*i*56"/>
  <p:tag name="KSO_WM_UNIT_LAYERLEVEL" val="1"/>
  <p:tag name="KSO_WM_TAG_VERSION" val="1.0"/>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7"/>
  <p:tag name="KSO_WM_UNIT_ID" val="_1*i*57"/>
  <p:tag name="KSO_WM_UNIT_LAYERLEVEL" val="1"/>
  <p:tag name="KSO_WM_TAG_VERSION" val="1.0"/>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8"/>
  <p:tag name="KSO_WM_UNIT_ID" val="_1*i*58"/>
  <p:tag name="KSO_WM_UNIT_LAYERLEVEL" val="1"/>
  <p:tag name="KSO_WM_TAG_VERSION" val="1.0"/>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9"/>
  <p:tag name="KSO_WM_UNIT_ID" val="_1*i*59"/>
  <p:tag name="KSO_WM_UNIT_LAYERLEVEL" val="1"/>
  <p:tag name="KSO_WM_TAG_VERSION" val="1.0"/>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0"/>
  <p:tag name="KSO_WM_UNIT_ID" val="_1*i*60"/>
  <p:tag name="KSO_WM_UNIT_LAYERLEVEL" val="1"/>
  <p:tag name="KSO_WM_TAG_VERSION" val="1.0"/>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1"/>
  <p:tag name="KSO_WM_UNIT_ID" val="_1*i*61"/>
  <p:tag name="KSO_WM_UNIT_LAYERLEVEL" val="1"/>
  <p:tag name="KSO_WM_TAG_VERSION" val="1.0"/>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2"/>
  <p:tag name="KSO_WM_UNIT_ID" val="_1*i*62"/>
  <p:tag name="KSO_WM_UNIT_LAYERLEVEL" val="1"/>
  <p:tag name="KSO_WM_TAG_VERSION" val="1.0"/>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3"/>
  <p:tag name="KSO_WM_UNIT_ID" val="_1*i*63"/>
  <p:tag name="KSO_WM_UNIT_LAYERLEVEL" val="1"/>
  <p:tag name="KSO_WM_TAG_VERSION" val="1.0"/>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4"/>
  <p:tag name="KSO_WM_UNIT_ID" val="_1*i*64"/>
  <p:tag name="KSO_WM_UNIT_LAYERLEVEL" val="1"/>
  <p:tag name="KSO_WM_TAG_VERSION" val="1.0"/>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5"/>
  <p:tag name="KSO_WM_UNIT_ID" val="_1*i*65"/>
  <p:tag name="KSO_WM_UNIT_LAYERLEVEL" val="1"/>
  <p:tag name="KSO_WM_TAG_VERSION" val="1.0"/>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6"/>
  <p:tag name="KSO_WM_UNIT_ID" val="_1*i*66"/>
  <p:tag name="KSO_WM_UNIT_LAYERLEVEL" val="1"/>
  <p:tag name="KSO_WM_TAG_VERSION" val="1.0"/>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7"/>
  <p:tag name="KSO_WM_UNIT_ID" val="_1*i*67"/>
  <p:tag name="KSO_WM_UNIT_LAYERLEVEL" val="1"/>
  <p:tag name="KSO_WM_TAG_VERSION" val="1.0"/>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8"/>
  <p:tag name="KSO_WM_UNIT_ID" val="_1*i*68"/>
  <p:tag name="KSO_WM_UNIT_LAYERLEVEL" val="1"/>
  <p:tag name="KSO_WM_TAG_VERSION" val="1.0"/>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9"/>
  <p:tag name="KSO_WM_UNIT_ID" val="_1*i*69"/>
  <p:tag name="KSO_WM_UNIT_LAYERLEVEL" val="1"/>
  <p:tag name="KSO_WM_TAG_VERSION" val="1.0"/>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0"/>
  <p:tag name="KSO_WM_UNIT_ID" val="_1*i*70"/>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1"/>
  <p:tag name="KSO_WM_UNIT_ID" val="_1*i*71"/>
  <p:tag name="KSO_WM_UNIT_LAYERLEVEL" val="1"/>
  <p:tag name="KSO_WM_TAG_VERSION" val="1.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2"/>
  <p:tag name="KSO_WM_UNIT_ID" val="_1*i*72"/>
  <p:tag name="KSO_WM_UNIT_LAYERLEVEL" val="1"/>
  <p:tag name="KSO_WM_TAG_VERSION" val="1.0"/>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3"/>
  <p:tag name="KSO_WM_UNIT_ID" val="_1*i*73"/>
  <p:tag name="KSO_WM_UNIT_LAYERLEVEL" val="1"/>
  <p:tag name="KSO_WM_TAG_VERSION" val="1.0"/>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4"/>
  <p:tag name="KSO_WM_UNIT_ID" val="_1*i*74"/>
  <p:tag name="KSO_WM_UNIT_LAYERLEVEL" val="1"/>
  <p:tag name="KSO_WM_TAG_VERSION" val="1.0"/>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5"/>
  <p:tag name="KSO_WM_UNIT_ID" val="_1*i*75"/>
  <p:tag name="KSO_WM_UNIT_LAYERLEVEL" val="1"/>
  <p:tag name="KSO_WM_TAG_VERSION" val="1.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6"/>
  <p:tag name="KSO_WM_UNIT_ID" val="_1*i*76"/>
  <p:tag name="KSO_WM_UNIT_LAYERLEVEL" val="1"/>
  <p:tag name="KSO_WM_TAG_VERSION" val="1.0"/>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7"/>
  <p:tag name="KSO_WM_UNIT_ID" val="_1*i*77"/>
  <p:tag name="KSO_WM_UNIT_LAYERLEVEL" val="1"/>
  <p:tag name="KSO_WM_TAG_VERSION" val="1.0"/>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8"/>
  <p:tag name="KSO_WM_UNIT_ID" val="_1*i*78"/>
  <p:tag name="KSO_WM_UNIT_LAYERLEVEL" val="1"/>
  <p:tag name="KSO_WM_TAG_VERSION" val="1.0"/>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9"/>
  <p:tag name="KSO_WM_UNIT_ID" val="_1*i*79"/>
  <p:tag name="KSO_WM_UNIT_LAYERLEVEL" val="1"/>
  <p:tag name="KSO_WM_TAG_VERSION" val="1.0"/>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0"/>
  <p:tag name="KSO_WM_UNIT_ID" val="_1*i*80"/>
  <p:tag name="KSO_WM_UNIT_LAYERLEVEL" val="1"/>
  <p:tag name="KSO_WM_TAG_VERSION" val="1.0"/>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1"/>
  <p:tag name="KSO_WM_UNIT_ID" val="_1*i*81"/>
  <p:tag name="KSO_WM_UNIT_LAYERLEVEL" val="1"/>
  <p:tag name="KSO_WM_TAG_VERSION" val="1.0"/>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2"/>
  <p:tag name="KSO_WM_UNIT_ID" val="_1*i*82"/>
  <p:tag name="KSO_WM_UNIT_LAYERLEVEL" val="1"/>
  <p:tag name="KSO_WM_TAG_VERSION" val="1.0"/>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3"/>
  <p:tag name="KSO_WM_UNIT_ID" val="_1*i*83"/>
  <p:tag name="KSO_WM_UNIT_LAYERLEVEL" val="1"/>
  <p:tag name="KSO_WM_TAG_VERSION" val="1.0"/>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4"/>
  <p:tag name="KSO_WM_UNIT_ID" val="_1*i*84"/>
  <p:tag name="KSO_WM_UNIT_LAYERLEVEL" val="1"/>
  <p:tag name="KSO_WM_TAG_VERSION" val="1.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5"/>
  <p:tag name="KSO_WM_UNIT_ID" val="_1*i*85"/>
  <p:tag name="KSO_WM_UNIT_LAYERLEVEL" val="1"/>
  <p:tag name="KSO_WM_TAG_VERSION" val="1.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6"/>
  <p:tag name="KSO_WM_UNIT_ID" val="_1*i*86"/>
  <p:tag name="KSO_WM_UNIT_LAYERLEVEL" val="1"/>
  <p:tag name="KSO_WM_TAG_VERSION" val="1.0"/>
</p:tagLst>
</file>

<file path=ppt/tags/tag86.xml><?xml version="1.0" encoding="utf-8"?>
<p:tagLst xmlns:p="http://schemas.openxmlformats.org/presentationml/2006/main">
  <p:tag name="KSO_WM_BEAUTIFY_FLAG" val="#wm#"/>
  <p:tag name="KSO_WM_UNIT_ISCONTENTSTITLE" val="0"/>
  <p:tag name="KSO_WM_UNIT_ISNUMDGMTITLE" val="0"/>
  <p:tag name="KSO_WM_UNIT_PRESET_TEXT" val="单击此处添加标题"/>
  <p:tag name="KSO_WM_UNIT_NOCLEAR" val="0"/>
  <p:tag name="KSO_WM_UNIT_VALUE" val="22"/>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_1*a*1"/>
  <p:tag name="KSO_WM_UNIT_LAYERLEVEL" val="1"/>
  <p:tag name="KSO_WM_TAG_VERSION" val="1.0"/>
</p:tagLst>
</file>

<file path=ppt/tags/tag87.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8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BEAUTIFY_FLAG" val="#wm#"/>
  <p:tag name="KSO_WM_UNIT_TYPE" val="i"/>
  <p:tag name="KSO_WM_UNIT_INDEX" val="41"/>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2"/>
  <p:tag name="KSO_WM_UNIT_LAYERLEVEL" val="1"/>
  <p:tag name="KSO_WM_TAG_VERSION" val="1.0"/>
  <p:tag name="KSO_WM_BEAUTIFY_FLAG" val="#wm#"/>
  <p:tag name="KSO_WM_UNIT_TYPE" val="i"/>
  <p:tag name="KSO_WM_UNIT_INDEX" val="42"/>
</p:tagLst>
</file>

<file path=ppt/tags/tag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TYPE" val="i"/>
  <p:tag name="KSO_WM_UNIT_INDEX" val="4"/>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UNIT_TYPE" val="i"/>
  <p:tag name="KSO_WM_UNIT_INDEX" val="5"/>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6"/>
  <p:tag name="KSO_WM_UNIT_LAYERLEVEL" val="1"/>
  <p:tag name="KSO_WM_TAG_VERSION" val="1.0"/>
  <p:tag name="KSO_WM_UNIT_TYPE" val="i"/>
  <p:tag name="KSO_WM_UNIT_INDEX" val="6"/>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7"/>
  <p:tag name="KSO_WM_UNIT_LAYERLEVEL" val="1"/>
  <p:tag name="KSO_WM_TAG_VERSION" val="1.0"/>
  <p:tag name="KSO_WM_UNIT_TYPE" val="i"/>
  <p:tag name="KSO_WM_UNIT_INDEX" val="7"/>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8"/>
  <p:tag name="KSO_WM_UNIT_LAYERLEVEL" val="1"/>
  <p:tag name="KSO_WM_TAG_VERSION" val="1.0"/>
  <p:tag name="KSO_WM_UNIT_TYPE" val="i"/>
  <p:tag name="KSO_WM_UNIT_INDEX" val="8"/>
</p:tagLst>
</file>

<file path=ppt/tags/tag1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9"/>
  <p:tag name="KSO_WM_UNIT_LAYERLEVEL" val="1"/>
  <p:tag name="KSO_WM_TAG_VERSION" val="1.0"/>
  <p:tag name="KSO_WM_UNIT_TYPE" val="i"/>
  <p:tag name="KSO_WM_UNIT_INDEX" val="9"/>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0"/>
  <p:tag name="KSO_WM_UNIT_LAYERLEVEL" val="1"/>
  <p:tag name="KSO_WM_TAG_VERSION" val="1.0"/>
  <p:tag name="KSO_WM_UNIT_TYPE" val="i"/>
  <p:tag name="KSO_WM_UNIT_INDEX" val="10"/>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1"/>
  <p:tag name="KSO_WM_UNIT_LAYERLEVEL" val="1"/>
  <p:tag name="KSO_WM_TAG_VERSION" val="1.0"/>
  <p:tag name="KSO_WM_UNIT_TYPE" val="i"/>
  <p:tag name="KSO_WM_UNIT_INDEX" val="11"/>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2"/>
  <p:tag name="KSO_WM_UNIT_LAYERLEVEL" val="1"/>
  <p:tag name="KSO_WM_TAG_VERSION" val="1.0"/>
  <p:tag name="KSO_WM_UNIT_TYPE" val="i"/>
  <p:tag name="KSO_WM_UNIT_INDEX" val="12"/>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3"/>
  <p:tag name="KSO_WM_UNIT_LAYERLEVEL" val="1"/>
  <p:tag name="KSO_WM_TAG_VERSION" val="1.0"/>
  <p:tag name="KSO_WM_UNIT_TYPE" val="i"/>
  <p:tag name="KSO_WM_UNIT_INDEX" val="13"/>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4"/>
  <p:tag name="KSO_WM_UNIT_LAYERLEVEL" val="1"/>
  <p:tag name="KSO_WM_TAG_VERSION" val="1.0"/>
  <p:tag name="KSO_WM_UNIT_TYPE" val="i"/>
  <p:tag name="KSO_WM_UNIT_INDEX" val="14"/>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5"/>
  <p:tag name="KSO_WM_UNIT_LAYERLEVEL" val="1"/>
  <p:tag name="KSO_WM_TAG_VERSION" val="1.0"/>
  <p:tag name="KSO_WM_UNIT_TYPE" val="i"/>
  <p:tag name="KSO_WM_UNIT_INDEX" val="15"/>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6"/>
  <p:tag name="KSO_WM_UNIT_LAYERLEVEL" val="1"/>
  <p:tag name="KSO_WM_TAG_VERSION" val="1.0"/>
  <p:tag name="KSO_WM_UNIT_TYPE" val="i"/>
  <p:tag name="KSO_WM_UNIT_INDEX" val="16"/>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7"/>
  <p:tag name="KSO_WM_UNIT_LAYERLEVEL" val="1"/>
  <p:tag name="KSO_WM_TAG_VERSION" val="1.0"/>
  <p:tag name="KSO_WM_UNIT_TYPE" val="i"/>
  <p:tag name="KSO_WM_UNIT_INDEX" val="17"/>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8"/>
  <p:tag name="KSO_WM_UNIT_LAYERLEVEL" val="1"/>
  <p:tag name="KSO_WM_TAG_VERSION" val="1.0"/>
  <p:tag name="KSO_WM_UNIT_TYPE" val="i"/>
  <p:tag name="KSO_WM_UNIT_INDEX" val="18"/>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9"/>
  <p:tag name="KSO_WM_UNIT_LAYERLEVEL" val="1"/>
  <p:tag name="KSO_WM_TAG_VERSION" val="1.0"/>
  <p:tag name="KSO_WM_UNIT_TYPE" val="i"/>
  <p:tag name="KSO_WM_UNIT_INDEX" val="19"/>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0"/>
  <p:tag name="KSO_WM_UNIT_LAYERLEVEL" val="1"/>
  <p:tag name="KSO_WM_TAG_VERSION" val="1.0"/>
  <p:tag name="KSO_WM_UNIT_TYPE" val="i"/>
  <p:tag name="KSO_WM_UNIT_INDEX" val="2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1"/>
  <p:tag name="KSO_WM_UNIT_LAYERLEVEL" val="1"/>
  <p:tag name="KSO_WM_TAG_VERSION" val="1.0"/>
  <p:tag name="KSO_WM_UNIT_TYPE" val="i"/>
  <p:tag name="KSO_WM_UNIT_INDEX" val="21"/>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2"/>
  <p:tag name="KSO_WM_UNIT_LAYERLEVEL" val="1"/>
  <p:tag name="KSO_WM_TAG_VERSION" val="1.0"/>
  <p:tag name="KSO_WM_UNIT_TYPE" val="i"/>
  <p:tag name="KSO_WM_UNIT_INDEX" val="22"/>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3"/>
  <p:tag name="KSO_WM_UNIT_LAYERLEVEL" val="1"/>
  <p:tag name="KSO_WM_TAG_VERSION" val="1.0"/>
  <p:tag name="KSO_WM_UNIT_TYPE" val="i"/>
  <p:tag name="KSO_WM_UNIT_INDEX" val="23"/>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4"/>
  <p:tag name="KSO_WM_UNIT_LAYERLEVEL" val="1"/>
  <p:tag name="KSO_WM_TAG_VERSION" val="1.0"/>
  <p:tag name="KSO_WM_UNIT_TYPE" val="i"/>
  <p:tag name="KSO_WM_UNIT_INDEX" val="24"/>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5"/>
  <p:tag name="KSO_WM_UNIT_LAYERLEVEL" val="1"/>
  <p:tag name="KSO_WM_TAG_VERSION" val="1.0"/>
  <p:tag name="KSO_WM_UNIT_TYPE" val="i"/>
  <p:tag name="KSO_WM_UNIT_INDEX" val="25"/>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6"/>
  <p:tag name="KSO_WM_UNIT_LAYERLEVEL" val="1"/>
  <p:tag name="KSO_WM_TAG_VERSION" val="1.0"/>
  <p:tag name="KSO_WM_UNIT_TYPE" val="i"/>
  <p:tag name="KSO_WM_UNIT_INDEX" val="26"/>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7"/>
  <p:tag name="KSO_WM_UNIT_LAYERLEVEL" val="1"/>
  <p:tag name="KSO_WM_TAG_VERSION" val="1.0"/>
  <p:tag name="KSO_WM_UNIT_TYPE" val="i"/>
  <p:tag name="KSO_WM_UNIT_INDEX" val="27"/>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8"/>
  <p:tag name="KSO_WM_UNIT_LAYERLEVEL" val="1"/>
  <p:tag name="KSO_WM_TAG_VERSION" val="1.0"/>
  <p:tag name="KSO_WM_UNIT_TYPE" val="i"/>
  <p:tag name="KSO_WM_UNIT_INDEX" val="28"/>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9"/>
  <p:tag name="KSO_WM_UNIT_LAYERLEVEL" val="1"/>
  <p:tag name="KSO_WM_TAG_VERSION" val="1.0"/>
  <p:tag name="KSO_WM_UNIT_TYPE" val="i"/>
  <p:tag name="KSO_WM_UNIT_INDEX" val="29"/>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0"/>
  <p:tag name="KSO_WM_UNIT_LAYERLEVEL" val="1"/>
  <p:tag name="KSO_WM_TAG_VERSION" val="1.0"/>
  <p:tag name="KSO_WM_UNIT_TYPE" val="i"/>
  <p:tag name="KSO_WM_UNIT_INDEX" val="30"/>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1"/>
  <p:tag name="KSO_WM_UNIT_LAYERLEVEL" val="1"/>
  <p:tag name="KSO_WM_TAG_VERSION" val="1.0"/>
  <p:tag name="KSO_WM_UNIT_TYPE" val="i"/>
  <p:tag name="KSO_WM_UNIT_INDEX" val="31"/>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2"/>
  <p:tag name="KSO_WM_UNIT_LAYERLEVEL" val="1"/>
  <p:tag name="KSO_WM_TAG_VERSION" val="1.0"/>
  <p:tag name="KSO_WM_UNIT_TYPE" val="i"/>
  <p:tag name="KSO_WM_UNIT_INDEX" val="32"/>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3"/>
  <p:tag name="KSO_WM_UNIT_LAYERLEVEL" val="1"/>
  <p:tag name="KSO_WM_TAG_VERSION" val="1.0"/>
  <p:tag name="KSO_WM_UNIT_TYPE" val="i"/>
  <p:tag name="KSO_WM_UNIT_INDEX" val="33"/>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4"/>
  <p:tag name="KSO_WM_UNIT_LAYERLEVEL" val="1"/>
  <p:tag name="KSO_WM_TAG_VERSION" val="1.0"/>
  <p:tag name="KSO_WM_UNIT_TYPE" val="i"/>
  <p:tag name="KSO_WM_UNIT_INDEX" val="34"/>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5"/>
  <p:tag name="KSO_WM_UNIT_LAYERLEVEL" val="1"/>
  <p:tag name="KSO_WM_TAG_VERSION" val="1.0"/>
  <p:tag name="KSO_WM_UNIT_TYPE" val="i"/>
  <p:tag name="KSO_WM_UNIT_INDEX" val="35"/>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6"/>
  <p:tag name="KSO_WM_UNIT_LAYERLEVEL" val="1"/>
  <p:tag name="KSO_WM_TAG_VERSION" val="1.0"/>
  <p:tag name="KSO_WM_UNIT_TYPE" val="i"/>
  <p:tag name="KSO_WM_UNIT_INDEX" val="36"/>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7"/>
  <p:tag name="KSO_WM_UNIT_LAYERLEVEL" val="1"/>
  <p:tag name="KSO_WM_TAG_VERSION" val="1.0"/>
  <p:tag name="KSO_WM_UNIT_TYPE" val="i"/>
  <p:tag name="KSO_WM_UNIT_INDEX" val="37"/>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8"/>
  <p:tag name="KSO_WM_UNIT_LAYERLEVEL" val="1"/>
  <p:tag name="KSO_WM_TAG_VERSION" val="1.0"/>
  <p:tag name="KSO_WM_UNIT_TYPE" val="i"/>
  <p:tag name="KSO_WM_UNIT_INDEX" val="38"/>
</p:tagLst>
</file>

<file path=ppt/tags/tag1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9"/>
  <p:tag name="KSO_WM_UNIT_LAYERLEVEL" val="1"/>
  <p:tag name="KSO_WM_TAG_VERSION" val="1.0"/>
  <p:tag name="KSO_WM_UNIT_TYPE" val="i"/>
  <p:tag name="KSO_WM_UNIT_INDEX" val="39"/>
</p:tagLst>
</file>

<file path=ppt/tags/tag1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0"/>
  <p:tag name="KSO_WM_UNIT_LAYERLEVEL" val="1"/>
  <p:tag name="KSO_WM_TAG_VERSION" val="1.0"/>
  <p:tag name="KSO_WM_UNIT_TYPE" val="i"/>
  <p:tag name="KSO_WM_UNIT_INDEX" val="40"/>
</p:tagLst>
</file>

<file path=ppt/tags/tag1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UNIT_TYPE" val="i"/>
  <p:tag name="KSO_WM_UNIT_INDEX" val="41"/>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1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7"/>
  <p:tag name="KSO_WM_UNIT_LAYERLEVEL" val="1"/>
  <p:tag name="KSO_WM_TAG_VERSION" val="1.0"/>
  <p:tag name="KSO_WM_UNIT_TYPE" val="i"/>
  <p:tag name="KSO_WM_UNIT_INDEX" val="27"/>
</p:tagLst>
</file>

<file path=ppt/tags/tag1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2"/>
  <p:tag name="KSO_WM_UNIT_LAYERLEVEL" val="1"/>
  <p:tag name="KSO_WM_TAG_VERSION" val="1.0"/>
  <p:tag name="KSO_WM_UNIT_TYPE" val="i"/>
  <p:tag name="KSO_WM_UNIT_INDEX" val="42"/>
</p:tagLst>
</file>

<file path=ppt/tags/tag1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3"/>
  <p:tag name="KSO_WM_UNIT_LAYERLEVEL" val="1"/>
  <p:tag name="KSO_WM_TAG_VERSION" val="1.0"/>
  <p:tag name="KSO_WM_UNIT_TYPE" val="i"/>
  <p:tag name="KSO_WM_UNIT_INDEX" val="13"/>
</p:tagLst>
</file>

<file path=ppt/tags/tag1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1"/>
  <p:tag name="KSO_WM_UNIT_LAYERLEVEL" val="1"/>
  <p:tag name="KSO_WM_TAG_VERSION" val="1.0"/>
  <p:tag name="KSO_WM_UNIT_TYPE" val="i"/>
  <p:tag name="KSO_WM_UNIT_INDEX" val="41"/>
</p:tagLst>
</file>

<file path=ppt/tags/tag1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9"/>
  <p:tag name="KSO_WM_UNIT_LAYERLEVEL" val="1"/>
  <p:tag name="KSO_WM_TAG_VERSION" val="1.0"/>
  <p:tag name="KSO_WM_UNIT_TYPE" val="i"/>
  <p:tag name="KSO_WM_UNIT_INDEX" val="19"/>
</p:tagLst>
</file>

<file path=ppt/tags/tag1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2"/>
  <p:tag name="KSO_WM_UNIT_LAYERLEVEL" val="1"/>
  <p:tag name="KSO_WM_TAG_VERSION" val="1.0"/>
  <p:tag name="KSO_WM_UNIT_TYPE" val="i"/>
  <p:tag name="KSO_WM_UNIT_INDEX" val="22"/>
</p:tagLst>
</file>

<file path=ppt/tags/tag1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5"/>
  <p:tag name="KSO_WM_UNIT_LAYERLEVEL" val="1"/>
  <p:tag name="KSO_WM_TAG_VERSION" val="1.0"/>
  <p:tag name="KSO_WM_UNIT_TYPE" val="i"/>
  <p:tag name="KSO_WM_UNIT_INDEX" val="25"/>
</p:tagLst>
</file>

<file path=ppt/tags/tag1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4"/>
  <p:tag name="KSO_WM_UNIT_LAYERLEVEL" val="1"/>
  <p:tag name="KSO_WM_TAG_VERSION" val="1.0"/>
  <p:tag name="KSO_WM_UNIT_TYPE" val="i"/>
  <p:tag name="KSO_WM_UNIT_INDEX" val="34"/>
</p:tagLst>
</file>

<file path=ppt/tags/tag1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3"/>
  <p:tag name="KSO_WM_UNIT_LAYERLEVEL" val="1"/>
  <p:tag name="KSO_WM_TAG_VERSION" val="1.0"/>
  <p:tag name="KSO_WM_UNIT_TYPE" val="i"/>
  <p:tag name="KSO_WM_UNIT_INDEX" val="33"/>
</p:tagLst>
</file>

<file path=ppt/tags/tag1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
  <p:tag name="KSO_WM_UNIT_LAYERLEVEL" val="1"/>
  <p:tag name="KSO_WM_TAG_VERSION" val="1.0"/>
  <p:tag name="KSO_WM_UNIT_TYPE" val="i"/>
  <p:tag name="KSO_WM_UNIT_INDEX" val="9"/>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0"/>
  <p:tag name="KSO_WM_UNIT_LAYERLEVEL" val="1"/>
  <p:tag name="KSO_WM_TAG_VERSION" val="1.0"/>
  <p:tag name="KSO_WM_UNIT_TYPE" val="i"/>
  <p:tag name="KSO_WM_UNIT_INDEX" val="20"/>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UNIT_TYPE" val="i"/>
  <p:tag name="KSO_WM_UNIT_INDEX" val="8"/>
</p:tagLst>
</file>

<file path=ppt/tags/tag1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6"/>
  <p:tag name="KSO_WM_UNIT_LAYERLEVEL" val="1"/>
  <p:tag name="KSO_WM_TAG_VERSION" val="1.0"/>
  <p:tag name="KSO_WM_UNIT_TYPE" val="i"/>
  <p:tag name="KSO_WM_UNIT_INDEX" val="26"/>
</p:tagLst>
</file>

<file path=ppt/tags/tag1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9"/>
  <p:tag name="KSO_WM_UNIT_LAYERLEVEL" val="1"/>
  <p:tag name="KSO_WM_TAG_VERSION" val="1.0"/>
  <p:tag name="KSO_WM_UNIT_TYPE" val="i"/>
  <p:tag name="KSO_WM_UNIT_INDEX" val="29"/>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1"/>
  <p:tag name="KSO_WM_UNIT_LAYERLEVEL" val="1"/>
  <p:tag name="KSO_WM_TAG_VERSION" val="1.0"/>
  <p:tag name="KSO_WM_UNIT_TYPE" val="i"/>
  <p:tag name="KSO_WM_UNIT_INDEX" val="31"/>
</p:tagLst>
</file>

<file path=ppt/tags/tag1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1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9"/>
  <p:tag name="KSO_WM_UNIT_LAYERLEVEL" val="1"/>
  <p:tag name="KSO_WM_TAG_VERSION" val="1.0"/>
  <p:tag name="KSO_WM_UNIT_TYPE" val="i"/>
  <p:tag name="KSO_WM_UNIT_INDEX" val="39"/>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7"/>
  <p:tag name="KSO_WM_UNIT_LAYERLEVEL" val="1"/>
  <p:tag name="KSO_WM_TAG_VERSION" val="1.0"/>
  <p:tag name="KSO_WM_UNIT_TYPE" val="i"/>
  <p:tag name="KSO_WM_UNIT_INDEX" val="17"/>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6"/>
  <p:tag name="KSO_WM_UNIT_LAYERLEVEL" val="1"/>
  <p:tag name="KSO_WM_TAG_VERSION" val="1.0"/>
  <p:tag name="KSO_WM_UNIT_TYPE" val="i"/>
  <p:tag name="KSO_WM_UNIT_INDEX" val="16"/>
</p:tagLst>
</file>

<file path=ppt/tags/tag1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2"/>
  <p:tag name="KSO_WM_UNIT_LAYERLEVEL" val="1"/>
  <p:tag name="KSO_WM_TAG_VERSION" val="1.0"/>
  <p:tag name="KSO_WM_UNIT_TYPE" val="i"/>
  <p:tag name="KSO_WM_UNIT_INDEX" val="32"/>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5"/>
  <p:tag name="KSO_WM_UNIT_LAYERLEVEL" val="1"/>
  <p:tag name="KSO_WM_TAG_VERSION" val="1.0"/>
  <p:tag name="KSO_WM_UNIT_TYPE" val="i"/>
  <p:tag name="KSO_WM_UNIT_INDEX" val="35"/>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7"/>
  <p:tag name="KSO_WM_UNIT_LAYERLEVEL" val="1"/>
  <p:tag name="KSO_WM_TAG_VERSION" val="1.0"/>
  <p:tag name="KSO_WM_UNIT_TYPE" val="i"/>
  <p:tag name="KSO_WM_UNIT_INDEX" val="37"/>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2"/>
  <p:tag name="KSO_WM_UNIT_LAYERLEVEL" val="1"/>
  <p:tag name="KSO_WM_TAG_VERSION" val="1.0"/>
  <p:tag name="KSO_WM_UNIT_TYPE" val="i"/>
  <p:tag name="KSO_WM_UNIT_INDEX" val="12"/>
</p:tagLst>
</file>

<file path=ppt/tags/tag1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4"/>
  <p:tag name="KSO_WM_UNIT_LAYERLEVEL" val="1"/>
  <p:tag name="KSO_WM_TAG_VERSION" val="1.0"/>
  <p:tag name="KSO_WM_UNIT_TYPE" val="i"/>
  <p:tag name="KSO_WM_UNIT_INDEX" val="24"/>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3"/>
  <p:tag name="KSO_WM_UNIT_LAYERLEVEL" val="1"/>
  <p:tag name="KSO_WM_TAG_VERSION" val="1.0"/>
  <p:tag name="KSO_WM_UNIT_TYPE" val="i"/>
  <p:tag name="KSO_WM_UNIT_INDEX" val="23"/>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8"/>
  <p:tag name="KSO_WM_UNIT_LAYERLEVEL" val="1"/>
  <p:tag name="KSO_WM_TAG_VERSION" val="1.0"/>
  <p:tag name="KSO_WM_UNIT_TYPE" val="i"/>
  <p:tag name="KSO_WM_UNIT_INDEX" val="38"/>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0"/>
  <p:tag name="KSO_WM_UNIT_LAYERLEVEL" val="1"/>
  <p:tag name="KSO_WM_TAG_VERSION" val="1.0"/>
  <p:tag name="KSO_WM_UNIT_TYPE" val="i"/>
  <p:tag name="KSO_WM_UNIT_INDEX" val="40"/>
</p:tagLst>
</file>

<file path=ppt/tags/tag1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4"/>
  <p:tag name="KSO_WM_UNIT_LAYERLEVEL" val="1"/>
  <p:tag name="KSO_WM_TAG_VERSION" val="1.0"/>
  <p:tag name="KSO_WM_UNIT_TYPE" val="i"/>
  <p:tag name="KSO_WM_UNIT_INDEX" val="14"/>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0"/>
  <p:tag name="KSO_WM_UNIT_LAYERLEVEL" val="1"/>
  <p:tag name="KSO_WM_TAG_VERSION" val="1.0"/>
  <p:tag name="KSO_WM_UNIT_TYPE" val="i"/>
  <p:tag name="KSO_WM_UNIT_INDEX" val="30"/>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
  <p:tag name="KSO_WM_UNIT_LAYERLEVEL" val="1"/>
  <p:tag name="KSO_WM_TAG_VERSION" val="1.0"/>
  <p:tag name="KSO_WM_UNIT_TYPE" val="i"/>
  <p:tag name="KSO_WM_UNIT_INDEX" val="10"/>
</p:tagLst>
</file>

<file path=ppt/tags/tag1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1"/>
  <p:tag name="KSO_WM_UNIT_LAYERLEVEL" val="1"/>
  <p:tag name="KSO_WM_TAG_VERSION" val="1.0"/>
  <p:tag name="KSO_WM_UNIT_TYPE" val="i"/>
  <p:tag name="KSO_WM_UNIT_INDEX" val="21"/>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6"/>
  <p:tag name="KSO_WM_UNIT_LAYERLEVEL" val="1"/>
  <p:tag name="KSO_WM_TAG_VERSION" val="1.0"/>
  <p:tag name="KSO_WM_UNIT_TYPE" val="i"/>
  <p:tag name="KSO_WM_UNIT_INDEX" val="36"/>
</p:tagLst>
</file>

<file path=ppt/tags/tag1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1"/>
  <p:tag name="KSO_WM_UNIT_LAYERLEVEL" val="1"/>
  <p:tag name="KSO_WM_TAG_VERSION" val="1.0"/>
  <p:tag name="KSO_WM_UNIT_TYPE" val="i"/>
  <p:tag name="KSO_WM_UNIT_INDEX" val="11"/>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5"/>
  <p:tag name="KSO_WM_UNIT_LAYERLEVEL" val="1"/>
  <p:tag name="KSO_WM_TAG_VERSION" val="1.0"/>
  <p:tag name="KSO_WM_UNIT_TYPE" val="i"/>
  <p:tag name="KSO_WM_UNIT_INDEX" val="15"/>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8"/>
  <p:tag name="KSO_WM_UNIT_LAYERLEVEL" val="1"/>
  <p:tag name="KSO_WM_TAG_VERSION" val="1.0"/>
  <p:tag name="KSO_WM_UNIT_TYPE" val="i"/>
  <p:tag name="KSO_WM_UNIT_INDEX" val="18"/>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8"/>
  <p:tag name="KSO_WM_UNIT_LAYERLEVEL" val="1"/>
  <p:tag name="KSO_WM_TAG_VERSION" val="1.0"/>
  <p:tag name="KSO_WM_UNIT_TYPE" val="i"/>
  <p:tag name="KSO_WM_UNIT_INDEX" val="28"/>
</p:tagLst>
</file>

<file path=ppt/tags/tag181.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182.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1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1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1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UNIT_TYPE" val="i"/>
  <p:tag name="KSO_WM_UNIT_INDEX" val="12"/>
</p:tagLst>
</file>

<file path=ppt/tags/tag1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
  <p:tag name="KSO_WM_UNIT_LAYERLEVEL" val="1"/>
  <p:tag name="KSO_WM_TAG_VERSION" val="1.0"/>
  <p:tag name="KSO_WM_UNIT_TYPE" val="i"/>
  <p:tag name="KSO_WM_UNIT_INDEX" val="13"/>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
  <p:tag name="KSO_WM_UNIT_LAYERLEVEL" val="1"/>
  <p:tag name="KSO_WM_TAG_VERSION" val="1.0"/>
  <p:tag name="KSO_WM_UNIT_TYPE" val="i"/>
  <p:tag name="KSO_WM_UNIT_INDEX" val="14"/>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
  <p:tag name="KSO_WM_UNIT_LAYERLEVEL" val="1"/>
  <p:tag name="KSO_WM_TAG_VERSION" val="1.0"/>
  <p:tag name="KSO_WM_UNIT_TYPE" val="i"/>
  <p:tag name="KSO_WM_UNIT_INDEX" val="15"/>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
  <p:tag name="KSO_WM_UNIT_LAYERLEVEL" val="1"/>
  <p:tag name="KSO_WM_TAG_VERSION" val="1.0"/>
  <p:tag name="KSO_WM_UNIT_TYPE" val="i"/>
  <p:tag name="KSO_WM_UNIT_INDEX" val="16"/>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
  <p:tag name="KSO_WM_UNIT_LAYERLEVEL" val="1"/>
  <p:tag name="KSO_WM_TAG_VERSION" val="1.0"/>
  <p:tag name="KSO_WM_UNIT_TYPE" val="i"/>
  <p:tag name="KSO_WM_UNIT_INDEX" val="17"/>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
  <p:tag name="KSO_WM_UNIT_LAYERLEVEL" val="1"/>
  <p:tag name="KSO_WM_TAG_VERSION" val="1.0"/>
  <p:tag name="KSO_WM_UNIT_TYPE" val="i"/>
  <p:tag name="KSO_WM_UNIT_INDEX" val="18"/>
</p:tagLst>
</file>

<file path=ppt/tags/tag2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
  <p:tag name="KSO_WM_UNIT_LAYERLEVEL" val="1"/>
  <p:tag name="KSO_WM_TAG_VERSION" val="1.0"/>
  <p:tag name="KSO_WM_UNIT_TYPE" val="i"/>
  <p:tag name="KSO_WM_UNIT_INDEX" val="19"/>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0"/>
  <p:tag name="KSO_WM_UNIT_LAYERLEVEL" val="1"/>
  <p:tag name="KSO_WM_TAG_VERSION" val="1.0"/>
  <p:tag name="KSO_WM_UNIT_TYPE" val="i"/>
  <p:tag name="KSO_WM_UNIT_INDEX" val="20"/>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1"/>
  <p:tag name="KSO_WM_UNIT_LAYERLEVEL" val="1"/>
  <p:tag name="KSO_WM_TAG_VERSION" val="1.0"/>
  <p:tag name="KSO_WM_UNIT_TYPE" val="i"/>
  <p:tag name="KSO_WM_UNIT_INDEX" val="21"/>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2"/>
  <p:tag name="KSO_WM_UNIT_LAYERLEVEL" val="1"/>
  <p:tag name="KSO_WM_TAG_VERSION" val="1.0"/>
  <p:tag name="KSO_WM_UNIT_TYPE" val="i"/>
  <p:tag name="KSO_WM_UNIT_INDEX" val="22"/>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3"/>
  <p:tag name="KSO_WM_UNIT_LAYERLEVEL" val="1"/>
  <p:tag name="KSO_WM_TAG_VERSION" val="1.0"/>
  <p:tag name="KSO_WM_UNIT_TYPE" val="i"/>
  <p:tag name="KSO_WM_UNIT_INDEX" val="23"/>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4"/>
  <p:tag name="KSO_WM_UNIT_LAYERLEVEL" val="1"/>
  <p:tag name="KSO_WM_TAG_VERSION" val="1.0"/>
  <p:tag name="KSO_WM_UNIT_TYPE" val="i"/>
  <p:tag name="KSO_WM_UNIT_INDEX" val="24"/>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5"/>
  <p:tag name="KSO_WM_UNIT_LAYERLEVEL" val="1"/>
  <p:tag name="KSO_WM_TAG_VERSION" val="1.0"/>
  <p:tag name="KSO_WM_UNIT_TYPE" val="i"/>
  <p:tag name="KSO_WM_UNIT_INDEX" val="25"/>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6"/>
  <p:tag name="KSO_WM_UNIT_LAYERLEVEL" val="1"/>
  <p:tag name="KSO_WM_TAG_VERSION" val="1.0"/>
  <p:tag name="KSO_WM_UNIT_TYPE" val="i"/>
  <p:tag name="KSO_WM_UNIT_INDEX" val="26"/>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7"/>
  <p:tag name="KSO_WM_UNIT_LAYERLEVEL" val="1"/>
  <p:tag name="KSO_WM_TAG_VERSION" val="1.0"/>
  <p:tag name="KSO_WM_UNIT_TYPE" val="i"/>
  <p:tag name="KSO_WM_UNIT_INDEX" val="27"/>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8"/>
  <p:tag name="KSO_WM_UNIT_LAYERLEVEL" val="1"/>
  <p:tag name="KSO_WM_TAG_VERSION" val="1.0"/>
  <p:tag name="KSO_WM_UNIT_TYPE" val="i"/>
  <p:tag name="KSO_WM_UNIT_INDEX" val="28"/>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9"/>
  <p:tag name="KSO_WM_UNIT_LAYERLEVEL" val="1"/>
  <p:tag name="KSO_WM_TAG_VERSION" val="1.0"/>
  <p:tag name="KSO_WM_UNIT_TYPE" val="i"/>
  <p:tag name="KSO_WM_UNIT_INDEX" val="29"/>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0"/>
  <p:tag name="KSO_WM_UNIT_LAYERLEVEL" val="1"/>
  <p:tag name="KSO_WM_TAG_VERSION" val="1.0"/>
  <p:tag name="KSO_WM_UNIT_TYPE" val="i"/>
  <p:tag name="KSO_WM_UNIT_INDEX" val="30"/>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1"/>
  <p:tag name="KSO_WM_UNIT_LAYERLEVEL" val="1"/>
  <p:tag name="KSO_WM_TAG_VERSION" val="1.0"/>
  <p:tag name="KSO_WM_UNIT_TYPE" val="i"/>
  <p:tag name="KSO_WM_UNIT_INDEX" val="31"/>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2"/>
  <p:tag name="KSO_WM_UNIT_LAYERLEVEL" val="1"/>
  <p:tag name="KSO_WM_TAG_VERSION" val="1.0"/>
  <p:tag name="KSO_WM_UNIT_TYPE" val="i"/>
  <p:tag name="KSO_WM_UNIT_INDEX" val="32"/>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3"/>
  <p:tag name="KSO_WM_UNIT_LAYERLEVEL" val="1"/>
  <p:tag name="KSO_WM_TAG_VERSION" val="1.0"/>
  <p:tag name="KSO_WM_UNIT_TYPE" val="i"/>
  <p:tag name="KSO_WM_UNIT_INDEX" val="33"/>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4"/>
  <p:tag name="KSO_WM_UNIT_LAYERLEVEL" val="1"/>
  <p:tag name="KSO_WM_TAG_VERSION" val="1.0"/>
  <p:tag name="KSO_WM_UNIT_TYPE" val="i"/>
  <p:tag name="KSO_WM_UNIT_INDEX" val="34"/>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5"/>
  <p:tag name="KSO_WM_UNIT_LAYERLEVEL" val="1"/>
  <p:tag name="KSO_WM_TAG_VERSION" val="1.0"/>
  <p:tag name="KSO_WM_UNIT_TYPE" val="i"/>
  <p:tag name="KSO_WM_UNIT_INDEX" val="35"/>
</p:tagLst>
</file>

<file path=ppt/tags/tag2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6"/>
  <p:tag name="KSO_WM_UNIT_LAYERLEVEL" val="1"/>
  <p:tag name="KSO_WM_TAG_VERSION" val="1.0"/>
  <p:tag name="KSO_WM_UNIT_TYPE" val="i"/>
  <p:tag name="KSO_WM_UNIT_INDEX" val="36"/>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7"/>
  <p:tag name="KSO_WM_UNIT_LAYERLEVEL" val="1"/>
  <p:tag name="KSO_WM_TAG_VERSION" val="1.0"/>
  <p:tag name="KSO_WM_UNIT_TYPE" val="i"/>
  <p:tag name="KSO_WM_UNIT_INDEX" val="37"/>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8"/>
  <p:tag name="KSO_WM_UNIT_LAYERLEVEL" val="1"/>
  <p:tag name="KSO_WM_TAG_VERSION" val="1.0"/>
  <p:tag name="KSO_WM_UNIT_TYPE" val="i"/>
  <p:tag name="KSO_WM_UNIT_INDEX" val="38"/>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9"/>
  <p:tag name="KSO_WM_UNIT_LAYERLEVEL" val="1"/>
  <p:tag name="KSO_WM_TAG_VERSION" val="1.0"/>
  <p:tag name="KSO_WM_UNIT_TYPE" val="i"/>
  <p:tag name="KSO_WM_UNIT_INDEX" val="39"/>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0"/>
  <p:tag name="KSO_WM_UNIT_LAYERLEVEL" val="1"/>
  <p:tag name="KSO_WM_TAG_VERSION" val="1.0"/>
  <p:tag name="KSO_WM_UNIT_TYPE" val="i"/>
  <p:tag name="KSO_WM_UNIT_INDEX" val="40"/>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1"/>
  <p:tag name="KSO_WM_UNIT_LAYERLEVEL" val="1"/>
  <p:tag name="KSO_WM_TAG_VERSION" val="1.0"/>
  <p:tag name="KSO_WM_UNIT_TYPE" val="i"/>
  <p:tag name="KSO_WM_UNIT_INDEX" val="41"/>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2"/>
  <p:tag name="KSO_WM_UNIT_LAYERLEVEL" val="1"/>
  <p:tag name="KSO_WM_TAG_VERSION" val="1.0"/>
  <p:tag name="KSO_WM_UNIT_TYPE" val="i"/>
  <p:tag name="KSO_WM_UNIT_INDEX" val="42"/>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3"/>
  <p:tag name="KSO_WM_UNIT_LAYERLEVEL" val="1"/>
  <p:tag name="KSO_WM_TAG_VERSION" val="1.0"/>
  <p:tag name="KSO_WM_UNIT_TYPE" val="i"/>
  <p:tag name="KSO_WM_UNIT_INDEX" val="43"/>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4"/>
  <p:tag name="KSO_WM_UNIT_LAYERLEVEL" val="1"/>
  <p:tag name="KSO_WM_TAG_VERSION" val="1.0"/>
  <p:tag name="KSO_WM_UNIT_TYPE" val="i"/>
  <p:tag name="KSO_WM_UNIT_INDEX" val="44"/>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5"/>
  <p:tag name="KSO_WM_UNIT_LAYERLEVEL" val="1"/>
  <p:tag name="KSO_WM_TAG_VERSION" val="1.0"/>
  <p:tag name="KSO_WM_UNIT_TYPE" val="i"/>
  <p:tag name="KSO_WM_UNIT_INDEX" val="45"/>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6"/>
  <p:tag name="KSO_WM_UNIT_LAYERLEVEL" val="1"/>
  <p:tag name="KSO_WM_TAG_VERSION" val="1.0"/>
  <p:tag name="KSO_WM_UNIT_TYPE" val="i"/>
  <p:tag name="KSO_WM_UNIT_INDEX" val="46"/>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7"/>
  <p:tag name="KSO_WM_UNIT_LAYERLEVEL" val="1"/>
  <p:tag name="KSO_WM_TAG_VERSION" val="1.0"/>
  <p:tag name="KSO_WM_UNIT_TYPE" val="i"/>
  <p:tag name="KSO_WM_UNIT_INDEX" val="47"/>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8"/>
  <p:tag name="KSO_WM_UNIT_LAYERLEVEL" val="1"/>
  <p:tag name="KSO_WM_TAG_VERSION" val="1.0"/>
  <p:tag name="KSO_WM_UNIT_TYPE" val="i"/>
  <p:tag name="KSO_WM_UNIT_INDEX" val="48"/>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9"/>
  <p:tag name="KSO_WM_UNIT_LAYERLEVEL" val="1"/>
  <p:tag name="KSO_WM_TAG_VERSION" val="1.0"/>
  <p:tag name="KSO_WM_UNIT_TYPE" val="i"/>
  <p:tag name="KSO_WM_UNIT_INDEX" val="49"/>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0"/>
  <p:tag name="KSO_WM_UNIT_LAYERLEVEL" val="1"/>
  <p:tag name="KSO_WM_TAG_VERSION" val="1.0"/>
  <p:tag name="KSO_WM_UNIT_TYPE" val="i"/>
  <p:tag name="KSO_WM_UNIT_INDEX" val="50"/>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1"/>
  <p:tag name="KSO_WM_UNIT_LAYERLEVEL" val="1"/>
  <p:tag name="KSO_WM_TAG_VERSION" val="1.0"/>
  <p:tag name="KSO_WM_UNIT_TYPE" val="i"/>
  <p:tag name="KSO_WM_UNIT_INDEX" val="51"/>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2"/>
  <p:tag name="KSO_WM_UNIT_LAYERLEVEL" val="1"/>
  <p:tag name="KSO_WM_TAG_VERSION" val="1.0"/>
  <p:tag name="KSO_WM_UNIT_TYPE" val="i"/>
  <p:tag name="KSO_WM_UNIT_INDEX" val="52"/>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3"/>
  <p:tag name="KSO_WM_UNIT_LAYERLEVEL" val="1"/>
  <p:tag name="KSO_WM_TAG_VERSION" val="1.0"/>
  <p:tag name="KSO_WM_UNIT_TYPE" val="i"/>
  <p:tag name="KSO_WM_UNIT_INDEX" val="53"/>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4"/>
  <p:tag name="KSO_WM_UNIT_LAYERLEVEL" val="1"/>
  <p:tag name="KSO_WM_TAG_VERSION" val="1.0"/>
  <p:tag name="KSO_WM_UNIT_TYPE" val="i"/>
  <p:tag name="KSO_WM_UNIT_INDEX" val="54"/>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5"/>
  <p:tag name="KSO_WM_UNIT_LAYERLEVEL" val="1"/>
  <p:tag name="KSO_WM_TAG_VERSION" val="1.0"/>
  <p:tag name="KSO_WM_UNIT_TYPE" val="i"/>
  <p:tag name="KSO_WM_UNIT_INDEX" val="55"/>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6"/>
  <p:tag name="KSO_WM_UNIT_LAYERLEVEL" val="1"/>
  <p:tag name="KSO_WM_TAG_VERSION" val="1.0"/>
  <p:tag name="KSO_WM_UNIT_TYPE" val="i"/>
  <p:tag name="KSO_WM_UNIT_INDEX" val="56"/>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7"/>
  <p:tag name="KSO_WM_UNIT_LAYERLEVEL" val="1"/>
  <p:tag name="KSO_WM_TAG_VERSION" val="1.0"/>
  <p:tag name="KSO_WM_UNIT_TYPE" val="i"/>
  <p:tag name="KSO_WM_UNIT_INDEX" val="57"/>
</p:tagLst>
</file>

<file path=ppt/tags/tag2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8"/>
  <p:tag name="KSO_WM_UNIT_LAYERLEVEL" val="1"/>
  <p:tag name="KSO_WM_TAG_VERSION" val="1.0"/>
  <p:tag name="KSO_WM_UNIT_TYPE" val="i"/>
  <p:tag name="KSO_WM_UNIT_INDEX" val="58"/>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9"/>
  <p:tag name="KSO_WM_UNIT_LAYERLEVEL" val="1"/>
  <p:tag name="KSO_WM_TAG_VERSION" val="1.0"/>
  <p:tag name="KSO_WM_UNIT_TYPE" val="i"/>
  <p:tag name="KSO_WM_UNIT_INDEX" val="59"/>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0"/>
  <p:tag name="KSO_WM_UNIT_LAYERLEVEL" val="1"/>
  <p:tag name="KSO_WM_TAG_VERSION" val="1.0"/>
  <p:tag name="KSO_WM_UNIT_TYPE" val="i"/>
  <p:tag name="KSO_WM_UNIT_INDEX" val="60"/>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1"/>
  <p:tag name="KSO_WM_UNIT_LAYERLEVEL" val="1"/>
  <p:tag name="KSO_WM_TAG_VERSION" val="1.0"/>
  <p:tag name="KSO_WM_UNIT_TYPE" val="i"/>
  <p:tag name="KSO_WM_UNIT_INDEX" val="61"/>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2"/>
  <p:tag name="KSO_WM_UNIT_LAYERLEVEL" val="1"/>
  <p:tag name="KSO_WM_TAG_VERSION" val="1.0"/>
  <p:tag name="KSO_WM_UNIT_TYPE" val="i"/>
  <p:tag name="KSO_WM_UNIT_INDEX" val="62"/>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3"/>
  <p:tag name="KSO_WM_UNIT_LAYERLEVEL" val="1"/>
  <p:tag name="KSO_WM_TAG_VERSION" val="1.0"/>
  <p:tag name="KSO_WM_UNIT_TYPE" val="i"/>
  <p:tag name="KSO_WM_UNIT_INDEX" val="63"/>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4"/>
  <p:tag name="KSO_WM_UNIT_LAYERLEVEL" val="1"/>
  <p:tag name="KSO_WM_TAG_VERSION" val="1.0"/>
  <p:tag name="KSO_WM_UNIT_TYPE" val="i"/>
  <p:tag name="KSO_WM_UNIT_INDEX" val="64"/>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5"/>
  <p:tag name="KSO_WM_UNIT_LAYERLEVEL" val="1"/>
  <p:tag name="KSO_WM_TAG_VERSION" val="1.0"/>
  <p:tag name="KSO_WM_UNIT_TYPE" val="i"/>
  <p:tag name="KSO_WM_UNIT_INDEX" val="65"/>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6"/>
  <p:tag name="KSO_WM_UNIT_LAYERLEVEL" val="1"/>
  <p:tag name="KSO_WM_TAG_VERSION" val="1.0"/>
  <p:tag name="KSO_WM_UNIT_TYPE" val="i"/>
  <p:tag name="KSO_WM_UNIT_INDEX" val="66"/>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7"/>
  <p:tag name="KSO_WM_UNIT_LAYERLEVEL" val="1"/>
  <p:tag name="KSO_WM_TAG_VERSION" val="1.0"/>
  <p:tag name="KSO_WM_UNIT_TYPE" val="i"/>
  <p:tag name="KSO_WM_UNIT_INDEX" val="67"/>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8"/>
  <p:tag name="KSO_WM_UNIT_LAYERLEVEL" val="1"/>
  <p:tag name="KSO_WM_TAG_VERSION" val="1.0"/>
  <p:tag name="KSO_WM_UNIT_TYPE" val="i"/>
  <p:tag name="KSO_WM_UNIT_INDEX" val="68"/>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9"/>
  <p:tag name="KSO_WM_UNIT_LAYERLEVEL" val="1"/>
  <p:tag name="KSO_WM_TAG_VERSION" val="1.0"/>
  <p:tag name="KSO_WM_UNIT_TYPE" val="i"/>
  <p:tag name="KSO_WM_UNIT_INDEX" val="69"/>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0"/>
  <p:tag name="KSO_WM_UNIT_LAYERLEVEL" val="1"/>
  <p:tag name="KSO_WM_TAG_VERSION" val="1.0"/>
  <p:tag name="KSO_WM_UNIT_TYPE" val="i"/>
  <p:tag name="KSO_WM_UNIT_INDEX" val="70"/>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1"/>
  <p:tag name="KSO_WM_UNIT_LAYERLEVEL" val="1"/>
  <p:tag name="KSO_WM_TAG_VERSION" val="1.0"/>
  <p:tag name="KSO_WM_UNIT_TYPE" val="i"/>
  <p:tag name="KSO_WM_UNIT_INDEX" val="71"/>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2"/>
  <p:tag name="KSO_WM_UNIT_LAYERLEVEL" val="1"/>
  <p:tag name="KSO_WM_TAG_VERSION" val="1.0"/>
  <p:tag name="KSO_WM_UNIT_TYPE" val="i"/>
  <p:tag name="KSO_WM_UNIT_INDEX" val="72"/>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3"/>
  <p:tag name="KSO_WM_UNIT_LAYERLEVEL" val="1"/>
  <p:tag name="KSO_WM_TAG_VERSION" val="1.0"/>
  <p:tag name="KSO_WM_UNIT_TYPE" val="i"/>
  <p:tag name="KSO_WM_UNIT_INDEX" val="73"/>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4"/>
  <p:tag name="KSO_WM_UNIT_LAYERLEVEL" val="1"/>
  <p:tag name="KSO_WM_TAG_VERSION" val="1.0"/>
  <p:tag name="KSO_WM_UNIT_TYPE" val="i"/>
  <p:tag name="KSO_WM_UNIT_INDEX" val="74"/>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5"/>
  <p:tag name="KSO_WM_UNIT_LAYERLEVEL" val="1"/>
  <p:tag name="KSO_WM_TAG_VERSION" val="1.0"/>
  <p:tag name="KSO_WM_UNIT_TYPE" val="i"/>
  <p:tag name="KSO_WM_UNIT_INDEX" val="75"/>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6"/>
  <p:tag name="KSO_WM_UNIT_LAYERLEVEL" val="1"/>
  <p:tag name="KSO_WM_TAG_VERSION" val="1.0"/>
  <p:tag name="KSO_WM_UNIT_TYPE" val="i"/>
  <p:tag name="KSO_WM_UNIT_INDEX" val="76"/>
</p:tagLst>
</file>

<file path=ppt/tags/tag2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7"/>
  <p:tag name="KSO_WM_UNIT_LAYERLEVEL" val="1"/>
  <p:tag name="KSO_WM_TAG_VERSION" val="1.0"/>
  <p:tag name="KSO_WM_UNIT_TYPE" val="i"/>
  <p:tag name="KSO_WM_UNIT_INDEX" val="77"/>
</p:tagLst>
</file>

<file path=ppt/tags/tag2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8"/>
  <p:tag name="KSO_WM_UNIT_LAYERLEVEL" val="1"/>
  <p:tag name="KSO_WM_TAG_VERSION" val="1.0"/>
  <p:tag name="KSO_WM_UNIT_TYPE" val="i"/>
  <p:tag name="KSO_WM_UNIT_INDEX" val="78"/>
</p:tagLst>
</file>

<file path=ppt/tags/tag2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9"/>
  <p:tag name="KSO_WM_UNIT_LAYERLEVEL" val="1"/>
  <p:tag name="KSO_WM_TAG_VERSION" val="1.0"/>
  <p:tag name="KSO_WM_UNIT_TYPE" val="i"/>
  <p:tag name="KSO_WM_UNIT_INDEX" val="79"/>
</p:tagLst>
</file>

<file path=ppt/tags/tag2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0"/>
  <p:tag name="KSO_WM_UNIT_LAYERLEVEL" val="1"/>
  <p:tag name="KSO_WM_TAG_VERSION" val="1.0"/>
  <p:tag name="KSO_WM_UNIT_TYPE" val="i"/>
  <p:tag name="KSO_WM_UNIT_INDEX" val="80"/>
</p:tagLst>
</file>

<file path=ppt/tags/tag2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1"/>
  <p:tag name="KSO_WM_UNIT_LAYERLEVEL" val="1"/>
  <p:tag name="KSO_WM_TAG_VERSION" val="1.0"/>
  <p:tag name="KSO_WM_UNIT_TYPE" val="i"/>
  <p:tag name="KSO_WM_UNIT_INDEX" val="81"/>
</p:tagLst>
</file>

<file path=ppt/tags/tag2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2"/>
  <p:tag name="KSO_WM_UNIT_LAYERLEVEL" val="1"/>
  <p:tag name="KSO_WM_TAG_VERSION" val="1.0"/>
  <p:tag name="KSO_WM_UNIT_TYPE" val="i"/>
  <p:tag name="KSO_WM_UNIT_INDEX" val="82"/>
</p:tagLst>
</file>

<file path=ppt/tags/tag2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3"/>
  <p:tag name="KSO_WM_UNIT_LAYERLEVEL" val="1"/>
  <p:tag name="KSO_WM_TAG_VERSION" val="1.0"/>
  <p:tag name="KSO_WM_UNIT_TYPE" val="i"/>
  <p:tag name="KSO_WM_UNIT_INDEX" val="83"/>
</p:tagLst>
</file>

<file path=ppt/tags/tag2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4"/>
  <p:tag name="KSO_WM_UNIT_LAYERLEVEL" val="1"/>
  <p:tag name="KSO_WM_TAG_VERSION" val="1.0"/>
  <p:tag name="KSO_WM_UNIT_TYPE" val="i"/>
  <p:tag name="KSO_WM_UNIT_INDEX" val="84"/>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5"/>
  <p:tag name="KSO_WM_UNIT_LAYERLEVEL" val="1"/>
  <p:tag name="KSO_WM_TAG_VERSION" val="1.0"/>
  <p:tag name="KSO_WM_UNIT_TYPE" val="i"/>
  <p:tag name="KSO_WM_UNIT_INDEX" val="85"/>
</p:tagLst>
</file>

<file path=ppt/tags/tag2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6"/>
  <p:tag name="KSO_WM_UNIT_LAYERLEVEL" val="1"/>
  <p:tag name="KSO_WM_TAG_VERSION" val="1.0"/>
  <p:tag name="KSO_WM_UNIT_TYPE" val="i"/>
  <p:tag name="KSO_WM_UNIT_INDEX" val="86"/>
</p:tagLst>
</file>

<file path=ppt/tags/tag2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7"/>
  <p:tag name="KSO_WM_UNIT_LAYERLEVEL" val="1"/>
  <p:tag name="KSO_WM_TAG_VERSION" val="1.0"/>
  <p:tag name="KSO_WM_UNIT_TYPE" val="i"/>
  <p:tag name="KSO_WM_UNIT_INDEX" val="87"/>
</p:tagLst>
</file>

<file path=ppt/tags/tag272.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273.xml><?xml version="1.0" encoding="utf-8"?>
<p:tagLst xmlns:p="http://schemas.openxmlformats.org/presentationml/2006/main">
  <p:tag name="KSO_WM_UNIT_PRESET_TEXT" val="编辑文本"/>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BEAUTIFY_FLAG" val="#wm#"/>
  <p:tag name="KSO_WM_UNIT_TYPE" val="i"/>
  <p:tag name="KSO_WM_UNIT_INDEX" val="41"/>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2"/>
  <p:tag name="KSO_WM_UNIT_LAYERLEVEL" val="1"/>
  <p:tag name="KSO_WM_TAG_VERSION" val="1.0"/>
  <p:tag name="KSO_WM_BEAUTIFY_FLAG" val="#wm#"/>
  <p:tag name="KSO_WM_UNIT_TYPE" val="i"/>
  <p:tag name="KSO_WM_UNIT_INDEX" val="42"/>
</p:tagLst>
</file>

<file path=ppt/tags/tag2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2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2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2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Lst>
</file>

<file path=ppt/tags/tag2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TYPE" val="i"/>
  <p:tag name="KSO_WM_UNIT_INDEX" val="4"/>
</p:tagLst>
</file>

<file path=ppt/tags/tag2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UNIT_TYPE" val="i"/>
  <p:tag name="KSO_WM_UNIT_INDEX" val="5"/>
</p:tagLst>
</file>

<file path=ppt/tags/tag2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6"/>
  <p:tag name="KSO_WM_UNIT_LAYERLEVEL" val="1"/>
  <p:tag name="KSO_WM_TAG_VERSION" val="1.0"/>
  <p:tag name="KSO_WM_UNIT_TYPE" val="i"/>
  <p:tag name="KSO_WM_UNIT_INDEX" val="6"/>
</p:tagLst>
</file>

<file path=ppt/tags/tag2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7"/>
  <p:tag name="KSO_WM_UNIT_LAYERLEVEL" val="1"/>
  <p:tag name="KSO_WM_TAG_VERSION" val="1.0"/>
  <p:tag name="KSO_WM_UNIT_TYPE" val="i"/>
  <p:tag name="KSO_WM_UNIT_INDEX" val="7"/>
</p:tagLst>
</file>

<file path=ppt/tags/tag2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8"/>
  <p:tag name="KSO_WM_UNIT_LAYERLEVEL" val="1"/>
  <p:tag name="KSO_WM_TAG_VERSION" val="1.0"/>
  <p:tag name="KSO_WM_UNIT_TYPE" val="i"/>
  <p:tag name="KSO_WM_UNIT_INDEX" val="8"/>
</p:tagLst>
</file>

<file path=ppt/tags/tag2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9"/>
  <p:tag name="KSO_WM_UNIT_LAYERLEVEL" val="1"/>
  <p:tag name="KSO_WM_TAG_VERSION" val="1.0"/>
  <p:tag name="KSO_WM_UNIT_TYPE" val="i"/>
  <p:tag name="KSO_WM_UNIT_INDEX" val="9"/>
</p:tagLst>
</file>

<file path=ppt/tags/tag2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0"/>
  <p:tag name="KSO_WM_UNIT_LAYERLEVEL" val="1"/>
  <p:tag name="KSO_WM_TAG_VERSION" val="1.0"/>
  <p:tag name="KSO_WM_UNIT_TYPE" val="i"/>
  <p:tag name="KSO_WM_UNIT_INDEX" val="10"/>
</p:tagLst>
</file>

<file path=ppt/tags/tag2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1"/>
  <p:tag name="KSO_WM_UNIT_LAYERLEVEL" val="1"/>
  <p:tag name="KSO_WM_TAG_VERSION" val="1.0"/>
  <p:tag name="KSO_WM_UNIT_TYPE" val="i"/>
  <p:tag name="KSO_WM_UNIT_INDEX" val="11"/>
</p:tagLst>
</file>

<file path=ppt/tags/tag2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2"/>
  <p:tag name="KSO_WM_UNIT_LAYERLEVEL" val="1"/>
  <p:tag name="KSO_WM_TAG_VERSION" val="1.0"/>
  <p:tag name="KSO_WM_UNIT_TYPE" val="i"/>
  <p:tag name="KSO_WM_UNIT_INDEX" val="12"/>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3"/>
  <p:tag name="KSO_WM_UNIT_LAYERLEVEL" val="1"/>
  <p:tag name="KSO_WM_TAG_VERSION" val="1.0"/>
  <p:tag name="KSO_WM_UNIT_TYPE" val="i"/>
  <p:tag name="KSO_WM_UNIT_INDEX" val="13"/>
</p:tagLst>
</file>

<file path=ppt/tags/tag2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4"/>
  <p:tag name="KSO_WM_UNIT_LAYERLEVEL" val="1"/>
  <p:tag name="KSO_WM_TAG_VERSION" val="1.0"/>
  <p:tag name="KSO_WM_UNIT_TYPE" val="i"/>
  <p:tag name="KSO_WM_UNIT_INDEX" val="14"/>
</p:tagLst>
</file>

<file path=ppt/tags/tag2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5"/>
  <p:tag name="KSO_WM_UNIT_LAYERLEVEL" val="1"/>
  <p:tag name="KSO_WM_TAG_VERSION" val="1.0"/>
  <p:tag name="KSO_WM_UNIT_TYPE" val="i"/>
  <p:tag name="KSO_WM_UNIT_INDEX" val="15"/>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6"/>
  <p:tag name="KSO_WM_UNIT_LAYERLEVEL" val="1"/>
  <p:tag name="KSO_WM_TAG_VERSION" val="1.0"/>
  <p:tag name="KSO_WM_UNIT_TYPE" val="i"/>
  <p:tag name="KSO_WM_UNIT_INDEX" val="16"/>
</p:tagLst>
</file>

<file path=ppt/tags/tag2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7"/>
  <p:tag name="KSO_WM_UNIT_LAYERLEVEL" val="1"/>
  <p:tag name="KSO_WM_TAG_VERSION" val="1.0"/>
  <p:tag name="KSO_WM_UNIT_TYPE" val="i"/>
  <p:tag name="KSO_WM_UNIT_INDEX" val="17"/>
</p:tagLst>
</file>

<file path=ppt/tags/tag2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8"/>
  <p:tag name="KSO_WM_UNIT_LAYERLEVEL" val="1"/>
  <p:tag name="KSO_WM_TAG_VERSION" val="1.0"/>
  <p:tag name="KSO_WM_UNIT_TYPE" val="i"/>
  <p:tag name="KSO_WM_UNIT_INDEX" val="18"/>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9"/>
  <p:tag name="KSO_WM_UNIT_LAYERLEVEL" val="1"/>
  <p:tag name="KSO_WM_TAG_VERSION" val="1.0"/>
  <p:tag name="KSO_WM_UNIT_TYPE" val="i"/>
  <p:tag name="KSO_WM_UNIT_INDEX" val="19"/>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0"/>
  <p:tag name="KSO_WM_UNIT_LAYERLEVEL" val="1"/>
  <p:tag name="KSO_WM_TAG_VERSION" val="1.0"/>
  <p:tag name="KSO_WM_UNIT_TYPE" val="i"/>
  <p:tag name="KSO_WM_UNIT_INDEX" val="20"/>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1"/>
  <p:tag name="KSO_WM_UNIT_LAYERLEVEL" val="1"/>
  <p:tag name="KSO_WM_TAG_VERSION" val="1.0"/>
  <p:tag name="KSO_WM_UNIT_TYPE" val="i"/>
  <p:tag name="KSO_WM_UNIT_INDEX" val="21"/>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2"/>
  <p:tag name="KSO_WM_UNIT_LAYERLEVEL" val="1"/>
  <p:tag name="KSO_WM_TAG_VERSION" val="1.0"/>
  <p:tag name="KSO_WM_UNIT_TYPE" val="i"/>
  <p:tag name="KSO_WM_UNIT_INDEX" val="22"/>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3"/>
  <p:tag name="KSO_WM_UNIT_LAYERLEVEL" val="1"/>
  <p:tag name="KSO_WM_TAG_VERSION" val="1.0"/>
  <p:tag name="KSO_WM_UNIT_TYPE" val="i"/>
  <p:tag name="KSO_WM_UNIT_INDEX" val="23"/>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4"/>
  <p:tag name="KSO_WM_UNIT_LAYERLEVEL" val="1"/>
  <p:tag name="KSO_WM_TAG_VERSION" val="1.0"/>
  <p:tag name="KSO_WM_UNIT_TYPE" val="i"/>
  <p:tag name="KSO_WM_UNIT_INDEX" val="24"/>
</p:tagLst>
</file>

<file path=ppt/tags/tag3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5"/>
  <p:tag name="KSO_WM_UNIT_LAYERLEVEL" val="1"/>
  <p:tag name="KSO_WM_TAG_VERSION" val="1.0"/>
  <p:tag name="KSO_WM_UNIT_TYPE" val="i"/>
  <p:tag name="KSO_WM_UNIT_INDEX" val="25"/>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6"/>
  <p:tag name="KSO_WM_UNIT_LAYERLEVEL" val="1"/>
  <p:tag name="KSO_WM_TAG_VERSION" val="1.0"/>
  <p:tag name="KSO_WM_UNIT_TYPE" val="i"/>
  <p:tag name="KSO_WM_UNIT_INDEX" val="26"/>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7"/>
  <p:tag name="KSO_WM_UNIT_LAYERLEVEL" val="1"/>
  <p:tag name="KSO_WM_TAG_VERSION" val="1.0"/>
  <p:tag name="KSO_WM_UNIT_TYPE" val="i"/>
  <p:tag name="KSO_WM_UNIT_INDEX" val="27"/>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8"/>
  <p:tag name="KSO_WM_UNIT_LAYERLEVEL" val="1"/>
  <p:tag name="KSO_WM_TAG_VERSION" val="1.0"/>
  <p:tag name="KSO_WM_UNIT_TYPE" val="i"/>
  <p:tag name="KSO_WM_UNIT_INDEX" val="28"/>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9"/>
  <p:tag name="KSO_WM_UNIT_LAYERLEVEL" val="1"/>
  <p:tag name="KSO_WM_TAG_VERSION" val="1.0"/>
  <p:tag name="KSO_WM_UNIT_TYPE" val="i"/>
  <p:tag name="KSO_WM_UNIT_INDEX" val="29"/>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0"/>
  <p:tag name="KSO_WM_UNIT_LAYERLEVEL" val="1"/>
  <p:tag name="KSO_WM_TAG_VERSION" val="1.0"/>
  <p:tag name="KSO_WM_UNIT_TYPE" val="i"/>
  <p:tag name="KSO_WM_UNIT_INDEX" val="30"/>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1"/>
  <p:tag name="KSO_WM_UNIT_LAYERLEVEL" val="1"/>
  <p:tag name="KSO_WM_TAG_VERSION" val="1.0"/>
  <p:tag name="KSO_WM_UNIT_TYPE" val="i"/>
  <p:tag name="KSO_WM_UNIT_INDEX" val="31"/>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2"/>
  <p:tag name="KSO_WM_UNIT_LAYERLEVEL" val="1"/>
  <p:tag name="KSO_WM_TAG_VERSION" val="1.0"/>
  <p:tag name="KSO_WM_UNIT_TYPE" val="i"/>
  <p:tag name="KSO_WM_UNIT_INDEX" val="32"/>
</p:tagLst>
</file>

<file path=ppt/tags/tag3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3"/>
  <p:tag name="KSO_WM_UNIT_LAYERLEVEL" val="1"/>
  <p:tag name="KSO_WM_TAG_VERSION" val="1.0"/>
  <p:tag name="KSO_WM_UNIT_TYPE" val="i"/>
  <p:tag name="KSO_WM_UNIT_INDEX" val="33"/>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4"/>
  <p:tag name="KSO_WM_UNIT_LAYERLEVEL" val="1"/>
  <p:tag name="KSO_WM_TAG_VERSION" val="1.0"/>
  <p:tag name="KSO_WM_UNIT_TYPE" val="i"/>
  <p:tag name="KSO_WM_UNIT_INDEX" val="34"/>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5"/>
  <p:tag name="KSO_WM_UNIT_LAYERLEVEL" val="1"/>
  <p:tag name="KSO_WM_TAG_VERSION" val="1.0"/>
  <p:tag name="KSO_WM_UNIT_TYPE" val="i"/>
  <p:tag name="KSO_WM_UNIT_INDEX" val="35"/>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6"/>
  <p:tag name="KSO_WM_UNIT_LAYERLEVEL" val="1"/>
  <p:tag name="KSO_WM_TAG_VERSION" val="1.0"/>
  <p:tag name="KSO_WM_UNIT_TYPE" val="i"/>
  <p:tag name="KSO_WM_UNIT_INDEX" val="36"/>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7"/>
  <p:tag name="KSO_WM_UNIT_LAYERLEVEL" val="1"/>
  <p:tag name="KSO_WM_TAG_VERSION" val="1.0"/>
  <p:tag name="KSO_WM_UNIT_TYPE" val="i"/>
  <p:tag name="KSO_WM_UNIT_INDEX" val="37"/>
</p:tagLst>
</file>

<file path=ppt/tags/tag3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8"/>
  <p:tag name="KSO_WM_UNIT_LAYERLEVEL" val="1"/>
  <p:tag name="KSO_WM_TAG_VERSION" val="1.0"/>
  <p:tag name="KSO_WM_UNIT_TYPE" val="i"/>
  <p:tag name="KSO_WM_UNIT_INDEX" val="38"/>
</p:tagLst>
</file>

<file path=ppt/tags/tag3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9"/>
  <p:tag name="KSO_WM_UNIT_LAYERLEVEL" val="1"/>
  <p:tag name="KSO_WM_TAG_VERSION" val="1.0"/>
  <p:tag name="KSO_WM_UNIT_TYPE" val="i"/>
  <p:tag name="KSO_WM_UNIT_INDEX" val="39"/>
</p:tagLst>
</file>

<file path=ppt/tags/tag3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0"/>
  <p:tag name="KSO_WM_UNIT_LAYERLEVEL" val="1"/>
  <p:tag name="KSO_WM_TAG_VERSION" val="1.0"/>
  <p:tag name="KSO_WM_UNIT_TYPE" val="i"/>
  <p:tag name="KSO_WM_UNIT_INDEX" val="40"/>
</p:tagLst>
</file>

<file path=ppt/tags/tag3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UNIT_TYPE" val="i"/>
  <p:tag name="KSO_WM_UNIT_INDEX" val="41"/>
</p:tagLst>
</file>

<file path=ppt/tags/tag32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1"/>
  <p:tag name="KSO_WM_UNIT_LAYERLEVEL" val="1"/>
  <p:tag name="KSO_WM_TAG_VERSION" val="1.0"/>
  <p:tag name="KSO_WM_BEAUTIFY_FLAG" val="#wm#"/>
  <p:tag name="KSO_WM_UNIT_TYPE" val="i"/>
  <p:tag name="KSO_WM_UNIT_INDEX" val="41"/>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2"/>
  <p:tag name="KSO_WM_UNIT_LAYERLEVEL" val="1"/>
  <p:tag name="KSO_WM_TAG_VERSION" val="1.0"/>
  <p:tag name="KSO_WM_BEAUTIFY_FLAG" val="#wm#"/>
  <p:tag name="KSO_WM_UNIT_TYPE" val="i"/>
  <p:tag name="KSO_WM_UNIT_INDEX" val="42"/>
</p:tagLst>
</file>

<file path=ppt/tags/tag3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328.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3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330.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3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3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3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Lst>
</file>

<file path=ppt/tags/tag3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TYPE" val="i"/>
  <p:tag name="KSO_WM_UNIT_INDEX" val="4"/>
</p:tagLst>
</file>

<file path=ppt/tags/tag3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UNIT_TYPE" val="i"/>
  <p:tag name="KSO_WM_UNIT_INDEX" val="5"/>
</p:tagLst>
</file>

<file path=ppt/tags/tag3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6"/>
  <p:tag name="KSO_WM_UNIT_LAYERLEVEL" val="1"/>
  <p:tag name="KSO_WM_TAG_VERSION" val="1.0"/>
  <p:tag name="KSO_WM_UNIT_TYPE" val="i"/>
  <p:tag name="KSO_WM_UNIT_INDEX" val="6"/>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7"/>
  <p:tag name="KSO_WM_UNIT_LAYERLEVEL" val="1"/>
  <p:tag name="KSO_WM_TAG_VERSION" val="1.0"/>
  <p:tag name="KSO_WM_UNIT_TYPE" val="i"/>
  <p:tag name="KSO_WM_UNIT_INDEX" val="7"/>
</p:tagLst>
</file>

<file path=ppt/tags/tag3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8"/>
  <p:tag name="KSO_WM_UNIT_LAYERLEVEL" val="1"/>
  <p:tag name="KSO_WM_TAG_VERSION" val="1.0"/>
  <p:tag name="KSO_WM_UNIT_TYPE" val="i"/>
  <p:tag name="KSO_WM_UNIT_INDEX" val="8"/>
</p:tagLst>
</file>

<file path=ppt/tags/tag3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9"/>
  <p:tag name="KSO_WM_UNIT_LAYERLEVEL" val="1"/>
  <p:tag name="KSO_WM_TAG_VERSION" val="1.0"/>
  <p:tag name="KSO_WM_UNIT_TYPE" val="i"/>
  <p:tag name="KSO_WM_UNIT_INDEX" val="9"/>
</p:tagLst>
</file>

<file path=ppt/tags/tag3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0"/>
  <p:tag name="KSO_WM_UNIT_LAYERLEVEL" val="1"/>
  <p:tag name="KSO_WM_TAG_VERSION" val="1.0"/>
  <p:tag name="KSO_WM_UNIT_TYPE" val="i"/>
  <p:tag name="KSO_WM_UNIT_INDEX" val="10"/>
</p:tagLst>
</file>

<file path=ppt/tags/tag3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1"/>
  <p:tag name="KSO_WM_UNIT_LAYERLEVEL" val="1"/>
  <p:tag name="KSO_WM_TAG_VERSION" val="1.0"/>
  <p:tag name="KSO_WM_UNIT_TYPE" val="i"/>
  <p:tag name="KSO_WM_UNIT_INDEX" val="11"/>
</p:tagLst>
</file>

<file path=ppt/tags/tag3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2"/>
  <p:tag name="KSO_WM_UNIT_LAYERLEVEL" val="1"/>
  <p:tag name="KSO_WM_TAG_VERSION" val="1.0"/>
  <p:tag name="KSO_WM_UNIT_TYPE" val="i"/>
  <p:tag name="KSO_WM_UNIT_INDEX" val="12"/>
</p:tagLst>
</file>

<file path=ppt/tags/tag3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3"/>
  <p:tag name="KSO_WM_UNIT_LAYERLEVEL" val="1"/>
  <p:tag name="KSO_WM_TAG_VERSION" val="1.0"/>
  <p:tag name="KSO_WM_UNIT_TYPE" val="i"/>
  <p:tag name="KSO_WM_UNIT_INDEX" val="13"/>
</p:tagLst>
</file>

<file path=ppt/tags/tag3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4"/>
  <p:tag name="KSO_WM_UNIT_LAYERLEVEL" val="1"/>
  <p:tag name="KSO_WM_TAG_VERSION" val="1.0"/>
  <p:tag name="KSO_WM_UNIT_TYPE" val="i"/>
  <p:tag name="KSO_WM_UNIT_INDEX" val="14"/>
</p:tagLst>
</file>

<file path=ppt/tags/tag3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5"/>
  <p:tag name="KSO_WM_UNIT_LAYERLEVEL" val="1"/>
  <p:tag name="KSO_WM_TAG_VERSION" val="1.0"/>
  <p:tag name="KSO_WM_UNIT_TYPE" val="i"/>
  <p:tag name="KSO_WM_UNIT_INDEX" val="15"/>
</p:tagLst>
</file>

<file path=ppt/tags/tag3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6"/>
  <p:tag name="KSO_WM_UNIT_LAYERLEVEL" val="1"/>
  <p:tag name="KSO_WM_TAG_VERSION" val="1.0"/>
  <p:tag name="KSO_WM_UNIT_TYPE" val="i"/>
  <p:tag name="KSO_WM_UNIT_INDEX" val="16"/>
</p:tagLst>
</file>

<file path=ppt/tags/tag3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7"/>
  <p:tag name="KSO_WM_UNIT_LAYERLEVEL" val="1"/>
  <p:tag name="KSO_WM_TAG_VERSION" val="1.0"/>
  <p:tag name="KSO_WM_UNIT_TYPE" val="i"/>
  <p:tag name="KSO_WM_UNIT_INDEX" val="17"/>
</p:tagLst>
</file>

<file path=ppt/tags/tag3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8"/>
  <p:tag name="KSO_WM_UNIT_LAYERLEVEL" val="1"/>
  <p:tag name="KSO_WM_TAG_VERSION" val="1.0"/>
  <p:tag name="KSO_WM_UNIT_TYPE" val="i"/>
  <p:tag name="KSO_WM_UNIT_INDEX" val="18"/>
</p:tagLst>
</file>

<file path=ppt/tags/tag3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9"/>
  <p:tag name="KSO_WM_UNIT_LAYERLEVEL" val="1"/>
  <p:tag name="KSO_WM_TAG_VERSION" val="1.0"/>
  <p:tag name="KSO_WM_UNIT_TYPE" val="i"/>
  <p:tag name="KSO_WM_UNIT_INDEX" val="19"/>
</p:tagLst>
</file>

<file path=ppt/tags/tag3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0"/>
  <p:tag name="KSO_WM_UNIT_LAYERLEVEL" val="1"/>
  <p:tag name="KSO_WM_TAG_VERSION" val="1.0"/>
  <p:tag name="KSO_WM_UNIT_TYPE" val="i"/>
  <p:tag name="KSO_WM_UNIT_INDEX" val="20"/>
</p:tagLst>
</file>

<file path=ppt/tags/tag3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1"/>
  <p:tag name="KSO_WM_UNIT_LAYERLEVEL" val="1"/>
  <p:tag name="KSO_WM_TAG_VERSION" val="1.0"/>
  <p:tag name="KSO_WM_UNIT_TYPE" val="i"/>
  <p:tag name="KSO_WM_UNIT_INDEX" val="21"/>
</p:tagLst>
</file>

<file path=ppt/tags/tag3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2"/>
  <p:tag name="KSO_WM_UNIT_LAYERLEVEL" val="1"/>
  <p:tag name="KSO_WM_TAG_VERSION" val="1.0"/>
  <p:tag name="KSO_WM_UNIT_TYPE" val="i"/>
  <p:tag name="KSO_WM_UNIT_INDEX" val="22"/>
</p:tagLst>
</file>

<file path=ppt/tags/tag3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3"/>
  <p:tag name="KSO_WM_UNIT_LAYERLEVEL" val="1"/>
  <p:tag name="KSO_WM_TAG_VERSION" val="1.0"/>
  <p:tag name="KSO_WM_UNIT_TYPE" val="i"/>
  <p:tag name="KSO_WM_UNIT_INDEX" val="23"/>
</p:tagLst>
</file>

<file path=ppt/tags/tag3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4"/>
  <p:tag name="KSO_WM_UNIT_LAYERLEVEL" val="1"/>
  <p:tag name="KSO_WM_TAG_VERSION" val="1.0"/>
  <p:tag name="KSO_WM_UNIT_TYPE" val="i"/>
  <p:tag name="KSO_WM_UNIT_INDEX" val="24"/>
</p:tagLst>
</file>

<file path=ppt/tags/tag3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5"/>
  <p:tag name="KSO_WM_UNIT_LAYERLEVEL" val="1"/>
  <p:tag name="KSO_WM_TAG_VERSION" val="1.0"/>
  <p:tag name="KSO_WM_UNIT_TYPE" val="i"/>
  <p:tag name="KSO_WM_UNIT_INDEX" val="25"/>
</p:tagLst>
</file>

<file path=ppt/tags/tag3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6"/>
  <p:tag name="KSO_WM_UNIT_LAYERLEVEL" val="1"/>
  <p:tag name="KSO_WM_TAG_VERSION" val="1.0"/>
  <p:tag name="KSO_WM_UNIT_TYPE" val="i"/>
  <p:tag name="KSO_WM_UNIT_INDEX" val="26"/>
</p:tagLst>
</file>

<file path=ppt/tags/tag3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7"/>
  <p:tag name="KSO_WM_UNIT_LAYERLEVEL" val="1"/>
  <p:tag name="KSO_WM_TAG_VERSION" val="1.0"/>
  <p:tag name="KSO_WM_UNIT_TYPE" val="i"/>
  <p:tag name="KSO_WM_UNIT_INDEX" val="27"/>
</p:tagLst>
</file>

<file path=ppt/tags/tag3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8"/>
  <p:tag name="KSO_WM_UNIT_LAYERLEVEL" val="1"/>
  <p:tag name="KSO_WM_TAG_VERSION" val="1.0"/>
  <p:tag name="KSO_WM_UNIT_TYPE" val="i"/>
  <p:tag name="KSO_WM_UNIT_INDEX" val="28"/>
</p:tagLst>
</file>

<file path=ppt/tags/tag3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9"/>
  <p:tag name="KSO_WM_UNIT_LAYERLEVEL" val="1"/>
  <p:tag name="KSO_WM_TAG_VERSION" val="1.0"/>
  <p:tag name="KSO_WM_UNIT_TYPE" val="i"/>
  <p:tag name="KSO_WM_UNIT_INDEX" val="29"/>
</p:tagLst>
</file>

<file path=ppt/tags/tag3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0"/>
  <p:tag name="KSO_WM_UNIT_LAYERLEVEL" val="1"/>
  <p:tag name="KSO_WM_TAG_VERSION" val="1.0"/>
  <p:tag name="KSO_WM_UNIT_TYPE" val="i"/>
  <p:tag name="KSO_WM_UNIT_INDEX" val="30"/>
</p:tagLst>
</file>

<file path=ppt/tags/tag3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1"/>
  <p:tag name="KSO_WM_UNIT_LAYERLEVEL" val="1"/>
  <p:tag name="KSO_WM_TAG_VERSION" val="1.0"/>
  <p:tag name="KSO_WM_UNIT_TYPE" val="i"/>
  <p:tag name="KSO_WM_UNIT_INDEX" val="31"/>
</p:tagLst>
</file>

<file path=ppt/tags/tag3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2"/>
  <p:tag name="KSO_WM_UNIT_LAYERLEVEL" val="1"/>
  <p:tag name="KSO_WM_TAG_VERSION" val="1.0"/>
  <p:tag name="KSO_WM_UNIT_TYPE" val="i"/>
  <p:tag name="KSO_WM_UNIT_INDEX" val="32"/>
</p:tagLst>
</file>

<file path=ppt/tags/tag3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3"/>
  <p:tag name="KSO_WM_UNIT_LAYERLEVEL" val="1"/>
  <p:tag name="KSO_WM_TAG_VERSION" val="1.0"/>
  <p:tag name="KSO_WM_UNIT_TYPE" val="i"/>
  <p:tag name="KSO_WM_UNIT_INDEX" val="33"/>
</p:tagLst>
</file>

<file path=ppt/tags/tag3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4"/>
  <p:tag name="KSO_WM_UNIT_LAYERLEVEL" val="1"/>
  <p:tag name="KSO_WM_TAG_VERSION" val="1.0"/>
  <p:tag name="KSO_WM_UNIT_TYPE" val="i"/>
  <p:tag name="KSO_WM_UNIT_INDEX" val="34"/>
</p:tagLst>
</file>

<file path=ppt/tags/tag3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5"/>
  <p:tag name="KSO_WM_UNIT_LAYERLEVEL" val="1"/>
  <p:tag name="KSO_WM_TAG_VERSION" val="1.0"/>
  <p:tag name="KSO_WM_UNIT_TYPE" val="i"/>
  <p:tag name="KSO_WM_UNIT_INDEX" val="35"/>
</p:tagLst>
</file>

<file path=ppt/tags/tag3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6"/>
  <p:tag name="KSO_WM_UNIT_LAYERLEVEL" val="1"/>
  <p:tag name="KSO_WM_TAG_VERSION" val="1.0"/>
  <p:tag name="KSO_WM_UNIT_TYPE" val="i"/>
  <p:tag name="KSO_WM_UNIT_INDEX" val="36"/>
</p:tagLst>
</file>

<file path=ppt/tags/tag3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7"/>
  <p:tag name="KSO_WM_UNIT_LAYERLEVEL" val="1"/>
  <p:tag name="KSO_WM_TAG_VERSION" val="1.0"/>
  <p:tag name="KSO_WM_UNIT_TYPE" val="i"/>
  <p:tag name="KSO_WM_UNIT_INDEX" val="37"/>
</p:tagLst>
</file>

<file path=ppt/tags/tag3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8"/>
  <p:tag name="KSO_WM_UNIT_LAYERLEVEL" val="1"/>
  <p:tag name="KSO_WM_TAG_VERSION" val="1.0"/>
  <p:tag name="KSO_WM_UNIT_TYPE" val="i"/>
  <p:tag name="KSO_WM_UNIT_INDEX" val="38"/>
</p:tagLst>
</file>

<file path=ppt/tags/tag3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9"/>
  <p:tag name="KSO_WM_UNIT_LAYERLEVEL" val="1"/>
  <p:tag name="KSO_WM_TAG_VERSION" val="1.0"/>
  <p:tag name="KSO_WM_UNIT_TYPE" val="i"/>
  <p:tag name="KSO_WM_UNIT_INDEX" val="39"/>
</p:tagLst>
</file>

<file path=ppt/tags/tag3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0"/>
  <p:tag name="KSO_WM_UNIT_LAYERLEVEL" val="1"/>
  <p:tag name="KSO_WM_TAG_VERSION" val="1.0"/>
  <p:tag name="KSO_WM_UNIT_TYPE" val="i"/>
  <p:tag name="KSO_WM_UNIT_INDEX" val="40"/>
</p:tagLst>
</file>

<file path=ppt/tags/tag37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BEAUTIFY_FLAG" val="#wm#"/>
  <p:tag name="KSO_WM_UNIT_TYPE" val="i"/>
  <p:tag name="KSO_WM_UNIT_INDEX" val="41"/>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2"/>
  <p:tag name="KSO_WM_UNIT_LAYERLEVEL" val="1"/>
  <p:tag name="KSO_WM_TAG_VERSION" val="1.0"/>
  <p:tag name="KSO_WM_BEAUTIFY_FLAG" val="#wm#"/>
  <p:tag name="KSO_WM_UNIT_TYPE" val="i"/>
  <p:tag name="KSO_WM_UNIT_INDEX" val="42"/>
</p:tagLst>
</file>

<file path=ppt/tags/tag3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3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TYPE" val="i"/>
  <p:tag name="KSO_WM_UNIT_INDEX" val="3"/>
</p:tagLst>
</file>

<file path=ppt/tags/tag3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TYPE" val="i"/>
  <p:tag name="KSO_WM_UNIT_INDEX" val="4"/>
</p:tagLst>
</file>

<file path=ppt/tags/tag3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UNIT_TYPE" val="i"/>
  <p:tag name="KSO_WM_UNIT_INDEX" val="5"/>
</p:tagLst>
</file>

<file path=ppt/tags/tag3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6"/>
  <p:tag name="KSO_WM_UNIT_LAYERLEVEL" val="1"/>
  <p:tag name="KSO_WM_TAG_VERSION" val="1.0"/>
  <p:tag name="KSO_WM_UNIT_TYPE" val="i"/>
  <p:tag name="KSO_WM_UNIT_INDEX" val="6"/>
</p:tagLst>
</file>

<file path=ppt/tags/tag3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7"/>
  <p:tag name="KSO_WM_UNIT_LAYERLEVEL" val="1"/>
  <p:tag name="KSO_WM_TAG_VERSION" val="1.0"/>
  <p:tag name="KSO_WM_UNIT_TYPE" val="i"/>
  <p:tag name="KSO_WM_UNIT_INDEX" val="7"/>
</p:tagLst>
</file>

<file path=ppt/tags/tag3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8"/>
  <p:tag name="KSO_WM_UNIT_LAYERLEVEL" val="1"/>
  <p:tag name="KSO_WM_TAG_VERSION" val="1.0"/>
  <p:tag name="KSO_WM_UNIT_TYPE" val="i"/>
  <p:tag name="KSO_WM_UNIT_INDEX" val="8"/>
</p:tagLst>
</file>

<file path=ppt/tags/tag3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9"/>
  <p:tag name="KSO_WM_UNIT_LAYERLEVEL" val="1"/>
  <p:tag name="KSO_WM_TAG_VERSION" val="1.0"/>
  <p:tag name="KSO_WM_UNIT_TYPE" val="i"/>
  <p:tag name="KSO_WM_UNIT_INDEX" val="9"/>
</p:tagLst>
</file>

<file path=ppt/tags/tag3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0"/>
  <p:tag name="KSO_WM_UNIT_LAYERLEVEL" val="1"/>
  <p:tag name="KSO_WM_TAG_VERSION" val="1.0"/>
  <p:tag name="KSO_WM_UNIT_TYPE" val="i"/>
  <p:tag name="KSO_WM_UNIT_INDEX" val="10"/>
</p:tagLst>
</file>

<file path=ppt/tags/tag3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1"/>
  <p:tag name="KSO_WM_UNIT_LAYERLEVEL" val="1"/>
  <p:tag name="KSO_WM_TAG_VERSION" val="1.0"/>
  <p:tag name="KSO_WM_UNIT_TYPE" val="i"/>
  <p:tag name="KSO_WM_UNIT_INDEX" val="11"/>
</p:tagLst>
</file>

<file path=ppt/tags/tag3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2"/>
  <p:tag name="KSO_WM_UNIT_LAYERLEVEL" val="1"/>
  <p:tag name="KSO_WM_TAG_VERSION" val="1.0"/>
  <p:tag name="KSO_WM_UNIT_TYPE" val="i"/>
  <p:tag name="KSO_WM_UNIT_INDEX" val="12"/>
</p:tagLst>
</file>

<file path=ppt/tags/tag3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3"/>
  <p:tag name="KSO_WM_UNIT_LAYERLEVEL" val="1"/>
  <p:tag name="KSO_WM_TAG_VERSION" val="1.0"/>
  <p:tag name="KSO_WM_UNIT_TYPE" val="i"/>
  <p:tag name="KSO_WM_UNIT_INDEX" val="13"/>
</p:tagLst>
</file>

<file path=ppt/tags/tag3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4"/>
  <p:tag name="KSO_WM_UNIT_LAYERLEVEL" val="1"/>
  <p:tag name="KSO_WM_TAG_VERSION" val="1.0"/>
  <p:tag name="KSO_WM_UNIT_TYPE" val="i"/>
  <p:tag name="KSO_WM_UNIT_INDEX" val="14"/>
</p:tagLst>
</file>

<file path=ppt/tags/tag3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5"/>
  <p:tag name="KSO_WM_UNIT_LAYERLEVEL" val="1"/>
  <p:tag name="KSO_WM_TAG_VERSION" val="1.0"/>
  <p:tag name="KSO_WM_UNIT_TYPE" val="i"/>
  <p:tag name="KSO_WM_UNIT_INDEX" val="15"/>
</p:tagLst>
</file>

<file path=ppt/tags/tag3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6"/>
  <p:tag name="KSO_WM_UNIT_LAYERLEVEL" val="1"/>
  <p:tag name="KSO_WM_TAG_VERSION" val="1.0"/>
  <p:tag name="KSO_WM_UNIT_TYPE" val="i"/>
  <p:tag name="KSO_WM_UNIT_INDEX" val="16"/>
</p:tagLst>
</file>

<file path=ppt/tags/tag3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7"/>
  <p:tag name="KSO_WM_UNIT_LAYERLEVEL" val="1"/>
  <p:tag name="KSO_WM_TAG_VERSION" val="1.0"/>
  <p:tag name="KSO_WM_UNIT_TYPE" val="i"/>
  <p:tag name="KSO_WM_UNIT_INDEX" val="17"/>
</p:tagLst>
</file>

<file path=ppt/tags/tag3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8"/>
  <p:tag name="KSO_WM_UNIT_LAYERLEVEL" val="1"/>
  <p:tag name="KSO_WM_TAG_VERSION" val="1.0"/>
  <p:tag name="KSO_WM_UNIT_TYPE" val="i"/>
  <p:tag name="KSO_WM_UNIT_INDEX" val="18"/>
</p:tagLst>
</file>

<file path=ppt/tags/tag3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9"/>
  <p:tag name="KSO_WM_UNIT_LAYERLEVEL" val="1"/>
  <p:tag name="KSO_WM_TAG_VERSION" val="1.0"/>
  <p:tag name="KSO_WM_UNIT_TYPE" val="i"/>
  <p:tag name="KSO_WM_UNIT_INDEX" val="19"/>
</p:tagLst>
</file>

<file path=ppt/tags/tag3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0"/>
  <p:tag name="KSO_WM_UNIT_LAYERLEVEL" val="1"/>
  <p:tag name="KSO_WM_TAG_VERSION" val="1.0"/>
  <p:tag name="KSO_WM_UNIT_TYPE" val="i"/>
  <p:tag name="KSO_WM_UNIT_INDEX" val="20"/>
</p:tagLst>
</file>

<file path=ppt/tags/tag3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1"/>
  <p:tag name="KSO_WM_UNIT_LAYERLEVEL" val="1"/>
  <p:tag name="KSO_WM_TAG_VERSION" val="1.0"/>
  <p:tag name="KSO_WM_UNIT_TYPE" val="i"/>
  <p:tag name="KSO_WM_UNIT_INDEX" val="21"/>
</p:tagLst>
</file>

<file path=ppt/tags/tag3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2"/>
  <p:tag name="KSO_WM_UNIT_LAYERLEVEL" val="1"/>
  <p:tag name="KSO_WM_TAG_VERSION" val="1.0"/>
  <p:tag name="KSO_WM_UNIT_TYPE" val="i"/>
  <p:tag name="KSO_WM_UNIT_INDEX" val="22"/>
</p:tagLst>
</file>

<file path=ppt/tags/tag3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3"/>
  <p:tag name="KSO_WM_UNIT_LAYERLEVEL" val="1"/>
  <p:tag name="KSO_WM_TAG_VERSION" val="1.0"/>
  <p:tag name="KSO_WM_UNIT_TYPE" val="i"/>
  <p:tag name="KSO_WM_UNIT_INDEX" val="23"/>
</p:tagLst>
</file>

<file path=ppt/tags/tag3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4"/>
  <p:tag name="KSO_WM_UNIT_LAYERLEVEL" val="1"/>
  <p:tag name="KSO_WM_TAG_VERSION" val="1.0"/>
  <p:tag name="KSO_WM_UNIT_TYPE" val="i"/>
  <p:tag name="KSO_WM_UNIT_INDEX" val="24"/>
</p:tagLst>
</file>

<file path=ppt/tags/tag4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5"/>
  <p:tag name="KSO_WM_UNIT_LAYERLEVEL" val="1"/>
  <p:tag name="KSO_WM_TAG_VERSION" val="1.0"/>
  <p:tag name="KSO_WM_UNIT_TYPE" val="i"/>
  <p:tag name="KSO_WM_UNIT_INDEX" val="25"/>
</p:tagLst>
</file>

<file path=ppt/tags/tag4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6"/>
  <p:tag name="KSO_WM_UNIT_LAYERLEVEL" val="1"/>
  <p:tag name="KSO_WM_TAG_VERSION" val="1.0"/>
  <p:tag name="KSO_WM_UNIT_TYPE" val="i"/>
  <p:tag name="KSO_WM_UNIT_INDEX" val="26"/>
</p:tagLst>
</file>

<file path=ppt/tags/tag4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7"/>
  <p:tag name="KSO_WM_UNIT_LAYERLEVEL" val="1"/>
  <p:tag name="KSO_WM_TAG_VERSION" val="1.0"/>
  <p:tag name="KSO_WM_UNIT_TYPE" val="i"/>
  <p:tag name="KSO_WM_UNIT_INDEX" val="27"/>
</p:tagLst>
</file>

<file path=ppt/tags/tag4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8"/>
  <p:tag name="KSO_WM_UNIT_LAYERLEVEL" val="1"/>
  <p:tag name="KSO_WM_TAG_VERSION" val="1.0"/>
  <p:tag name="KSO_WM_UNIT_TYPE" val="i"/>
  <p:tag name="KSO_WM_UNIT_INDEX" val="28"/>
</p:tagLst>
</file>

<file path=ppt/tags/tag4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9"/>
  <p:tag name="KSO_WM_UNIT_LAYERLEVEL" val="1"/>
  <p:tag name="KSO_WM_TAG_VERSION" val="1.0"/>
  <p:tag name="KSO_WM_UNIT_TYPE" val="i"/>
  <p:tag name="KSO_WM_UNIT_INDEX" val="29"/>
</p:tagLst>
</file>

<file path=ppt/tags/tag4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0"/>
  <p:tag name="KSO_WM_UNIT_LAYERLEVEL" val="1"/>
  <p:tag name="KSO_WM_TAG_VERSION" val="1.0"/>
  <p:tag name="KSO_WM_UNIT_TYPE" val="i"/>
  <p:tag name="KSO_WM_UNIT_INDEX" val="30"/>
</p:tagLst>
</file>

<file path=ppt/tags/tag4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1"/>
  <p:tag name="KSO_WM_UNIT_LAYERLEVEL" val="1"/>
  <p:tag name="KSO_WM_TAG_VERSION" val="1.0"/>
  <p:tag name="KSO_WM_UNIT_TYPE" val="i"/>
  <p:tag name="KSO_WM_UNIT_INDEX" val="31"/>
</p:tagLst>
</file>

<file path=ppt/tags/tag4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2"/>
  <p:tag name="KSO_WM_UNIT_LAYERLEVEL" val="1"/>
  <p:tag name="KSO_WM_TAG_VERSION" val="1.0"/>
  <p:tag name="KSO_WM_UNIT_TYPE" val="i"/>
  <p:tag name="KSO_WM_UNIT_INDEX" val="32"/>
</p:tagLst>
</file>

<file path=ppt/tags/tag4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3"/>
  <p:tag name="KSO_WM_UNIT_LAYERLEVEL" val="1"/>
  <p:tag name="KSO_WM_TAG_VERSION" val="1.0"/>
  <p:tag name="KSO_WM_UNIT_TYPE" val="i"/>
  <p:tag name="KSO_WM_UNIT_INDEX" val="33"/>
</p:tagLst>
</file>

<file path=ppt/tags/tag4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4"/>
  <p:tag name="KSO_WM_UNIT_LAYERLEVEL" val="1"/>
  <p:tag name="KSO_WM_TAG_VERSION" val="1.0"/>
  <p:tag name="KSO_WM_UNIT_TYPE" val="i"/>
  <p:tag name="KSO_WM_UNIT_INDEX" val="34"/>
</p:tagLst>
</file>

<file path=ppt/tags/tag4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5"/>
  <p:tag name="KSO_WM_UNIT_LAYERLEVEL" val="1"/>
  <p:tag name="KSO_WM_TAG_VERSION" val="1.0"/>
  <p:tag name="KSO_WM_UNIT_TYPE" val="i"/>
  <p:tag name="KSO_WM_UNIT_INDEX" val="35"/>
</p:tagLst>
</file>

<file path=ppt/tags/tag4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6"/>
  <p:tag name="KSO_WM_UNIT_LAYERLEVEL" val="1"/>
  <p:tag name="KSO_WM_TAG_VERSION" val="1.0"/>
  <p:tag name="KSO_WM_UNIT_TYPE" val="i"/>
  <p:tag name="KSO_WM_UNIT_INDEX" val="36"/>
</p:tagLst>
</file>

<file path=ppt/tags/tag4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7"/>
  <p:tag name="KSO_WM_UNIT_LAYERLEVEL" val="1"/>
  <p:tag name="KSO_WM_TAG_VERSION" val="1.0"/>
  <p:tag name="KSO_WM_UNIT_TYPE" val="i"/>
  <p:tag name="KSO_WM_UNIT_INDEX" val="37"/>
</p:tagLst>
</file>

<file path=ppt/tags/tag4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8"/>
  <p:tag name="KSO_WM_UNIT_LAYERLEVEL" val="1"/>
  <p:tag name="KSO_WM_TAG_VERSION" val="1.0"/>
  <p:tag name="KSO_WM_UNIT_TYPE" val="i"/>
  <p:tag name="KSO_WM_UNIT_INDEX" val="38"/>
</p:tagLst>
</file>

<file path=ppt/tags/tag4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9"/>
  <p:tag name="KSO_WM_UNIT_LAYERLEVEL" val="1"/>
  <p:tag name="KSO_WM_TAG_VERSION" val="1.0"/>
  <p:tag name="KSO_WM_UNIT_TYPE" val="i"/>
  <p:tag name="KSO_WM_UNIT_INDEX" val="39"/>
</p:tagLst>
</file>

<file path=ppt/tags/tag4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0"/>
  <p:tag name="KSO_WM_UNIT_LAYERLEVEL" val="1"/>
  <p:tag name="KSO_WM_TAG_VERSION" val="1.0"/>
  <p:tag name="KSO_WM_UNIT_TYPE" val="i"/>
  <p:tag name="KSO_WM_UNIT_INDEX" val="40"/>
</p:tagLst>
</file>

<file path=ppt/tags/tag4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UNIT_TYPE" val="i"/>
  <p:tag name="KSO_WM_UNIT_INDEX" val="41"/>
</p:tagLst>
</file>

<file path=ppt/tags/tag41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BEAUTIFY_FLAG" val="#wm#"/>
  <p:tag name="KSO_WM_UNIT_TYPE" val="i"/>
  <p:tag name="KSO_WM_UNIT_INDEX" val="41"/>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2"/>
  <p:tag name="KSO_WM_UNIT_LAYERLEVEL" val="1"/>
  <p:tag name="KSO_WM_TAG_VERSION" val="1.0"/>
  <p:tag name="KSO_WM_BEAUTIFY_FLAG" val="#wm#"/>
  <p:tag name="KSO_WM_UNIT_TYPE" val="i"/>
  <p:tag name="KSO_WM_UNIT_INDEX" val="42"/>
</p:tagLst>
</file>

<file path=ppt/tags/tag4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UNIT_TYPE" val="i"/>
  <p:tag name="KSO_WM_UNIT_INDEX" val="41"/>
</p:tagLst>
</file>

<file path=ppt/tags/tag4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0"/>
  <p:tag name="KSO_WM_UNIT_LAYERLEVEL" val="1"/>
  <p:tag name="KSO_WM_TAG_VERSION" val="1.0"/>
  <p:tag name="KSO_WM_UNIT_TYPE" val="i"/>
  <p:tag name="KSO_WM_UNIT_INDEX" val="40"/>
</p:tagLst>
</file>

<file path=ppt/tags/tag4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9"/>
  <p:tag name="KSO_WM_UNIT_LAYERLEVEL" val="1"/>
  <p:tag name="KSO_WM_TAG_VERSION" val="1.0"/>
  <p:tag name="KSO_WM_UNIT_TYPE" val="i"/>
  <p:tag name="KSO_WM_UNIT_INDEX" val="39"/>
</p:tagLst>
</file>

<file path=ppt/tags/tag4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8"/>
  <p:tag name="KSO_WM_UNIT_LAYERLEVEL" val="1"/>
  <p:tag name="KSO_WM_TAG_VERSION" val="1.0"/>
  <p:tag name="KSO_WM_UNIT_TYPE" val="i"/>
  <p:tag name="KSO_WM_UNIT_INDEX" val="38"/>
</p:tagLst>
</file>

<file path=ppt/tags/tag4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7"/>
  <p:tag name="KSO_WM_UNIT_LAYERLEVEL" val="1"/>
  <p:tag name="KSO_WM_TAG_VERSION" val="1.0"/>
  <p:tag name="KSO_WM_UNIT_TYPE" val="i"/>
  <p:tag name="KSO_WM_UNIT_INDEX" val="37"/>
</p:tagLst>
</file>

<file path=ppt/tags/tag4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6"/>
  <p:tag name="KSO_WM_UNIT_LAYERLEVEL" val="1"/>
  <p:tag name="KSO_WM_TAG_VERSION" val="1.0"/>
  <p:tag name="KSO_WM_UNIT_TYPE" val="i"/>
  <p:tag name="KSO_WM_UNIT_INDEX" val="36"/>
</p:tagLst>
</file>

<file path=ppt/tags/tag4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5"/>
  <p:tag name="KSO_WM_UNIT_LAYERLEVEL" val="1"/>
  <p:tag name="KSO_WM_TAG_VERSION" val="1.0"/>
  <p:tag name="KSO_WM_UNIT_TYPE" val="i"/>
  <p:tag name="KSO_WM_UNIT_INDEX" val="35"/>
</p:tagLst>
</file>

<file path=ppt/tags/tag4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4"/>
  <p:tag name="KSO_WM_UNIT_LAYERLEVEL" val="1"/>
  <p:tag name="KSO_WM_TAG_VERSION" val="1.0"/>
  <p:tag name="KSO_WM_UNIT_TYPE" val="i"/>
  <p:tag name="KSO_WM_UNIT_INDEX" val="34"/>
</p:tagLst>
</file>

<file path=ppt/tags/tag4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3"/>
  <p:tag name="KSO_WM_UNIT_LAYERLEVEL" val="1"/>
  <p:tag name="KSO_WM_TAG_VERSION" val="1.0"/>
  <p:tag name="KSO_WM_UNIT_TYPE" val="i"/>
  <p:tag name="KSO_WM_UNIT_INDEX" val="33"/>
</p:tagLst>
</file>

<file path=ppt/tags/tag4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2"/>
  <p:tag name="KSO_WM_UNIT_LAYERLEVEL" val="1"/>
  <p:tag name="KSO_WM_TAG_VERSION" val="1.0"/>
  <p:tag name="KSO_WM_UNIT_TYPE" val="i"/>
  <p:tag name="KSO_WM_UNIT_INDEX" val="32"/>
</p:tagLst>
</file>

<file path=ppt/tags/tag4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1"/>
  <p:tag name="KSO_WM_UNIT_LAYERLEVEL" val="1"/>
  <p:tag name="KSO_WM_TAG_VERSION" val="1.0"/>
  <p:tag name="KSO_WM_UNIT_TYPE" val="i"/>
  <p:tag name="KSO_WM_UNIT_INDEX" val="31"/>
</p:tagLst>
</file>

<file path=ppt/tags/tag4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0"/>
  <p:tag name="KSO_WM_UNIT_LAYERLEVEL" val="1"/>
  <p:tag name="KSO_WM_TAG_VERSION" val="1.0"/>
  <p:tag name="KSO_WM_UNIT_TYPE" val="i"/>
  <p:tag name="KSO_WM_UNIT_INDEX" val="30"/>
</p:tagLst>
</file>

<file path=ppt/tags/tag4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9"/>
  <p:tag name="KSO_WM_UNIT_LAYERLEVEL" val="1"/>
  <p:tag name="KSO_WM_TAG_VERSION" val="1.0"/>
  <p:tag name="KSO_WM_UNIT_TYPE" val="i"/>
  <p:tag name="KSO_WM_UNIT_INDEX" val="29"/>
</p:tagLst>
</file>

<file path=ppt/tags/tag4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8"/>
  <p:tag name="KSO_WM_UNIT_LAYERLEVEL" val="1"/>
  <p:tag name="KSO_WM_TAG_VERSION" val="1.0"/>
  <p:tag name="KSO_WM_UNIT_TYPE" val="i"/>
  <p:tag name="KSO_WM_UNIT_INDEX" val="28"/>
</p:tagLst>
</file>

<file path=ppt/tags/tag4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7"/>
  <p:tag name="KSO_WM_UNIT_LAYERLEVEL" val="1"/>
  <p:tag name="KSO_WM_TAG_VERSION" val="1.0"/>
  <p:tag name="KSO_WM_UNIT_TYPE" val="i"/>
  <p:tag name="KSO_WM_UNIT_INDEX" val="27"/>
</p:tagLst>
</file>

<file path=ppt/tags/tag4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6"/>
  <p:tag name="KSO_WM_UNIT_LAYERLEVEL" val="1"/>
  <p:tag name="KSO_WM_TAG_VERSION" val="1.0"/>
  <p:tag name="KSO_WM_UNIT_TYPE" val="i"/>
  <p:tag name="KSO_WM_UNIT_INDEX" val="26"/>
</p:tagLst>
</file>

<file path=ppt/tags/tag4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5"/>
  <p:tag name="KSO_WM_UNIT_LAYERLEVEL" val="1"/>
  <p:tag name="KSO_WM_TAG_VERSION" val="1.0"/>
  <p:tag name="KSO_WM_UNIT_TYPE" val="i"/>
  <p:tag name="KSO_WM_UNIT_INDEX" val="25"/>
</p:tagLst>
</file>

<file path=ppt/tags/tag4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4"/>
  <p:tag name="KSO_WM_UNIT_LAYERLEVEL" val="1"/>
  <p:tag name="KSO_WM_TAG_VERSION" val="1.0"/>
  <p:tag name="KSO_WM_UNIT_TYPE" val="i"/>
  <p:tag name="KSO_WM_UNIT_INDEX" val="24"/>
</p:tagLst>
</file>

<file path=ppt/tags/tag4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3"/>
  <p:tag name="KSO_WM_UNIT_LAYERLEVEL" val="1"/>
  <p:tag name="KSO_WM_TAG_VERSION" val="1.0"/>
  <p:tag name="KSO_WM_UNIT_TYPE" val="i"/>
  <p:tag name="KSO_WM_UNIT_INDEX" val="23"/>
</p:tagLst>
</file>

<file path=ppt/tags/tag4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2"/>
  <p:tag name="KSO_WM_UNIT_LAYERLEVEL" val="1"/>
  <p:tag name="KSO_WM_TAG_VERSION" val="1.0"/>
  <p:tag name="KSO_WM_UNIT_TYPE" val="i"/>
  <p:tag name="KSO_WM_UNIT_INDEX" val="22"/>
</p:tagLst>
</file>

<file path=ppt/tags/tag4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1"/>
  <p:tag name="KSO_WM_UNIT_LAYERLEVEL" val="1"/>
  <p:tag name="KSO_WM_TAG_VERSION" val="1.0"/>
  <p:tag name="KSO_WM_UNIT_TYPE" val="i"/>
  <p:tag name="KSO_WM_UNIT_INDEX" val="21"/>
</p:tagLst>
</file>

<file path=ppt/tags/tag4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0"/>
  <p:tag name="KSO_WM_UNIT_LAYERLEVEL" val="1"/>
  <p:tag name="KSO_WM_TAG_VERSION" val="1.0"/>
  <p:tag name="KSO_WM_UNIT_TYPE" val="i"/>
  <p:tag name="KSO_WM_UNIT_INDEX" val="20"/>
</p:tagLst>
</file>

<file path=ppt/tags/tag4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9"/>
  <p:tag name="KSO_WM_UNIT_LAYERLEVEL" val="1"/>
  <p:tag name="KSO_WM_TAG_VERSION" val="1.0"/>
  <p:tag name="KSO_WM_UNIT_TYPE" val="i"/>
  <p:tag name="KSO_WM_UNIT_INDEX" val="19"/>
</p:tagLst>
</file>

<file path=ppt/tags/tag4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8"/>
  <p:tag name="KSO_WM_UNIT_LAYERLEVEL" val="1"/>
  <p:tag name="KSO_WM_TAG_VERSION" val="1.0"/>
  <p:tag name="KSO_WM_UNIT_TYPE" val="i"/>
  <p:tag name="KSO_WM_UNIT_INDEX" val="18"/>
</p:tagLst>
</file>

<file path=ppt/tags/tag4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7"/>
  <p:tag name="KSO_WM_UNIT_LAYERLEVEL" val="1"/>
  <p:tag name="KSO_WM_TAG_VERSION" val="1.0"/>
  <p:tag name="KSO_WM_UNIT_TYPE" val="i"/>
  <p:tag name="KSO_WM_UNIT_INDEX" val="17"/>
</p:tagLst>
</file>

<file path=ppt/tags/tag4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6"/>
  <p:tag name="KSO_WM_UNIT_LAYERLEVEL" val="1"/>
  <p:tag name="KSO_WM_TAG_VERSION" val="1.0"/>
  <p:tag name="KSO_WM_UNIT_TYPE" val="i"/>
  <p:tag name="KSO_WM_UNIT_INDEX" val="16"/>
</p:tagLst>
</file>

<file path=ppt/tags/tag4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5"/>
  <p:tag name="KSO_WM_UNIT_LAYERLEVEL" val="1"/>
  <p:tag name="KSO_WM_TAG_VERSION" val="1.0"/>
  <p:tag name="KSO_WM_UNIT_TYPE" val="i"/>
  <p:tag name="KSO_WM_UNIT_INDEX" val="15"/>
</p:tagLst>
</file>

<file path=ppt/tags/tag4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4"/>
  <p:tag name="KSO_WM_UNIT_LAYERLEVEL" val="1"/>
  <p:tag name="KSO_WM_TAG_VERSION" val="1.0"/>
  <p:tag name="KSO_WM_UNIT_TYPE" val="i"/>
  <p:tag name="KSO_WM_UNIT_INDEX" val="14"/>
</p:tagLst>
</file>

<file path=ppt/tags/tag4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3"/>
  <p:tag name="KSO_WM_UNIT_LAYERLEVEL" val="1"/>
  <p:tag name="KSO_WM_TAG_VERSION" val="1.0"/>
  <p:tag name="KSO_WM_UNIT_TYPE" val="i"/>
  <p:tag name="KSO_WM_UNIT_INDEX" val="13"/>
</p:tagLst>
</file>

<file path=ppt/tags/tag4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2"/>
  <p:tag name="KSO_WM_UNIT_LAYERLEVEL" val="1"/>
  <p:tag name="KSO_WM_TAG_VERSION" val="1.0"/>
  <p:tag name="KSO_WM_UNIT_TYPE" val="i"/>
  <p:tag name="KSO_WM_UNIT_INDEX" val="12"/>
</p:tagLst>
</file>

<file path=ppt/tags/tag4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1"/>
  <p:tag name="KSO_WM_UNIT_LAYERLEVEL" val="1"/>
  <p:tag name="KSO_WM_TAG_VERSION" val="1.0"/>
  <p:tag name="KSO_WM_UNIT_TYPE" val="i"/>
  <p:tag name="KSO_WM_UNIT_INDEX" val="11"/>
</p:tagLst>
</file>

<file path=ppt/tags/tag4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0"/>
  <p:tag name="KSO_WM_UNIT_LAYERLEVEL" val="1"/>
  <p:tag name="KSO_WM_TAG_VERSION" val="1.0"/>
  <p:tag name="KSO_WM_UNIT_TYPE" val="i"/>
  <p:tag name="KSO_WM_UNIT_INDEX" val="10"/>
</p:tagLst>
</file>

<file path=ppt/tags/tag4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9"/>
  <p:tag name="KSO_WM_UNIT_LAYERLEVEL" val="1"/>
  <p:tag name="KSO_WM_TAG_VERSION" val="1.0"/>
  <p:tag name="KSO_WM_UNIT_TYPE" val="i"/>
  <p:tag name="KSO_WM_UNIT_INDEX" val="9"/>
</p:tagLst>
</file>

<file path=ppt/tags/tag4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8"/>
  <p:tag name="KSO_WM_UNIT_LAYERLEVEL" val="1"/>
  <p:tag name="KSO_WM_TAG_VERSION" val="1.0"/>
  <p:tag name="KSO_WM_UNIT_TYPE" val="i"/>
  <p:tag name="KSO_WM_UNIT_INDEX" val="8"/>
</p:tagLst>
</file>

<file path=ppt/tags/tag4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7"/>
  <p:tag name="KSO_WM_UNIT_LAYERLEVEL" val="1"/>
  <p:tag name="KSO_WM_TAG_VERSION" val="1.0"/>
  <p:tag name="KSO_WM_UNIT_TYPE" val="i"/>
  <p:tag name="KSO_WM_UNIT_INDEX" val="7"/>
</p:tagLst>
</file>

<file path=ppt/tags/tag4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6"/>
  <p:tag name="KSO_WM_UNIT_LAYERLEVEL" val="1"/>
  <p:tag name="KSO_WM_TAG_VERSION" val="1.0"/>
  <p:tag name="KSO_WM_UNIT_TYPE" val="i"/>
  <p:tag name="KSO_WM_UNIT_INDEX" val="6"/>
</p:tagLst>
</file>

<file path=ppt/tags/tag4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5"/>
  <p:tag name="KSO_WM_UNIT_LAYERLEVEL" val="1"/>
  <p:tag name="KSO_WM_TAG_VERSION" val="1.0"/>
  <p:tag name="KSO_WM_UNIT_TYPE" val="i"/>
  <p:tag name="KSO_WM_UNIT_INDEX" val="5"/>
</p:tagLst>
</file>

<file path=ppt/tags/tag4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
  <p:tag name="KSO_WM_UNIT_LAYERLEVEL" val="1"/>
  <p:tag name="KSO_WM_TAG_VERSION" val="1.0"/>
  <p:tag name="KSO_WM_UNIT_TYPE" val="i"/>
  <p:tag name="KSO_WM_UNIT_INDEX" val="4"/>
</p:tagLst>
</file>

<file path=ppt/tags/tag4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4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BEAUTIFY_FLAG" val="#wm#"/>
  <p:tag name="KSO_WM_UNIT_TYPE" val="i"/>
  <p:tag name="KSO_WM_UNIT_INDEX" val="41"/>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2"/>
  <p:tag name="KSO_WM_UNIT_LAYERLEVEL" val="1"/>
  <p:tag name="KSO_WM_TAG_VERSION" val="1.0"/>
  <p:tag name="KSO_WM_BEAUTIFY_FLAG" val="#wm#"/>
  <p:tag name="KSO_WM_UNIT_TYPE" val="i"/>
  <p:tag name="KSO_WM_UNIT_INDEX" val="42"/>
</p:tagLst>
</file>

<file path=ppt/tags/tag4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4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4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4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
  <p:tag name="KSO_WM_UNIT_LAYERLEVEL" val="1"/>
  <p:tag name="KSO_WM_TAG_VERSION" val="1.0"/>
  <p:tag name="KSO_WM_UNIT_TYPE" val="i"/>
  <p:tag name="KSO_WM_UNIT_INDEX" val="4"/>
</p:tagLst>
</file>

<file path=ppt/tags/tag4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5"/>
  <p:tag name="KSO_WM_UNIT_LAYERLEVEL" val="1"/>
  <p:tag name="KSO_WM_TAG_VERSION" val="1.0"/>
  <p:tag name="KSO_WM_UNIT_TYPE" val="i"/>
  <p:tag name="KSO_WM_UNIT_INDEX" val="5"/>
</p:tagLst>
</file>

<file path=ppt/tags/tag4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6"/>
  <p:tag name="KSO_WM_UNIT_LAYERLEVEL" val="1"/>
  <p:tag name="KSO_WM_TAG_VERSION" val="1.0"/>
  <p:tag name="KSO_WM_UNIT_TYPE" val="i"/>
  <p:tag name="KSO_WM_UNIT_INDEX" val="6"/>
</p:tagLst>
</file>

<file path=ppt/tags/tag4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7"/>
  <p:tag name="KSO_WM_UNIT_LAYERLEVEL" val="1"/>
  <p:tag name="KSO_WM_TAG_VERSION" val="1.0"/>
  <p:tag name="KSO_WM_UNIT_TYPE" val="i"/>
  <p:tag name="KSO_WM_UNIT_INDEX" val="7"/>
</p:tagLst>
</file>

<file path=ppt/tags/tag4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8"/>
  <p:tag name="KSO_WM_UNIT_LAYERLEVEL" val="1"/>
  <p:tag name="KSO_WM_TAG_VERSION" val="1.0"/>
  <p:tag name="KSO_WM_UNIT_TYPE" val="i"/>
  <p:tag name="KSO_WM_UNIT_INDEX" val="8"/>
</p:tagLst>
</file>

<file path=ppt/tags/tag4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9"/>
  <p:tag name="KSO_WM_UNIT_LAYERLEVEL" val="1"/>
  <p:tag name="KSO_WM_TAG_VERSION" val="1.0"/>
  <p:tag name="KSO_WM_UNIT_TYPE" val="i"/>
  <p:tag name="KSO_WM_UNIT_INDEX" val="9"/>
</p:tagLst>
</file>

<file path=ppt/tags/tag4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0"/>
  <p:tag name="KSO_WM_UNIT_LAYERLEVEL" val="1"/>
  <p:tag name="KSO_WM_TAG_VERSION" val="1.0"/>
  <p:tag name="KSO_WM_UNIT_TYPE" val="i"/>
  <p:tag name="KSO_WM_UNIT_INDEX" val="10"/>
</p:tagLst>
</file>

<file path=ppt/tags/tag4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1"/>
  <p:tag name="KSO_WM_UNIT_LAYERLEVEL" val="1"/>
  <p:tag name="KSO_WM_TAG_VERSION" val="1.0"/>
  <p:tag name="KSO_WM_UNIT_TYPE" val="i"/>
  <p:tag name="KSO_WM_UNIT_INDEX" val="11"/>
</p:tagLst>
</file>

<file path=ppt/tags/tag4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2"/>
  <p:tag name="KSO_WM_UNIT_LAYERLEVEL" val="1"/>
  <p:tag name="KSO_WM_TAG_VERSION" val="1.0"/>
  <p:tag name="KSO_WM_UNIT_TYPE" val="i"/>
  <p:tag name="KSO_WM_UNIT_INDEX" val="12"/>
</p:tagLst>
</file>

<file path=ppt/tags/tag4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3"/>
  <p:tag name="KSO_WM_UNIT_LAYERLEVEL" val="1"/>
  <p:tag name="KSO_WM_TAG_VERSION" val="1.0"/>
  <p:tag name="KSO_WM_UNIT_TYPE" val="i"/>
  <p:tag name="KSO_WM_UNIT_INDEX" val="13"/>
</p:tagLst>
</file>

<file path=ppt/tags/tag4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4"/>
  <p:tag name="KSO_WM_UNIT_LAYERLEVEL" val="1"/>
  <p:tag name="KSO_WM_TAG_VERSION" val="1.0"/>
  <p:tag name="KSO_WM_UNIT_TYPE" val="i"/>
  <p:tag name="KSO_WM_UNIT_INDEX" val="14"/>
</p:tagLst>
</file>

<file path=ppt/tags/tag4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5"/>
  <p:tag name="KSO_WM_UNIT_LAYERLEVEL" val="1"/>
  <p:tag name="KSO_WM_TAG_VERSION" val="1.0"/>
  <p:tag name="KSO_WM_UNIT_TYPE" val="i"/>
  <p:tag name="KSO_WM_UNIT_INDEX" val="15"/>
</p:tagLst>
</file>

<file path=ppt/tags/tag4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6"/>
  <p:tag name="KSO_WM_UNIT_LAYERLEVEL" val="1"/>
  <p:tag name="KSO_WM_TAG_VERSION" val="1.0"/>
  <p:tag name="KSO_WM_UNIT_TYPE" val="i"/>
  <p:tag name="KSO_WM_UNIT_INDEX" val="16"/>
</p:tagLst>
</file>

<file path=ppt/tags/tag4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7"/>
  <p:tag name="KSO_WM_UNIT_LAYERLEVEL" val="1"/>
  <p:tag name="KSO_WM_TAG_VERSION" val="1.0"/>
  <p:tag name="KSO_WM_UNIT_TYPE" val="i"/>
  <p:tag name="KSO_WM_UNIT_INDEX" val="17"/>
</p:tagLst>
</file>

<file path=ppt/tags/tag4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8"/>
  <p:tag name="KSO_WM_UNIT_LAYERLEVEL" val="1"/>
  <p:tag name="KSO_WM_TAG_VERSION" val="1.0"/>
  <p:tag name="KSO_WM_UNIT_TYPE" val="i"/>
  <p:tag name="KSO_WM_UNIT_INDEX" val="18"/>
</p:tagLst>
</file>

<file path=ppt/tags/tag4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9"/>
  <p:tag name="KSO_WM_UNIT_LAYERLEVEL" val="1"/>
  <p:tag name="KSO_WM_TAG_VERSION" val="1.0"/>
  <p:tag name="KSO_WM_UNIT_TYPE" val="i"/>
  <p:tag name="KSO_WM_UNIT_INDEX" val="19"/>
</p:tagLst>
</file>

<file path=ppt/tags/tag4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0"/>
  <p:tag name="KSO_WM_UNIT_LAYERLEVEL" val="1"/>
  <p:tag name="KSO_WM_TAG_VERSION" val="1.0"/>
  <p:tag name="KSO_WM_UNIT_TYPE" val="i"/>
  <p:tag name="KSO_WM_UNIT_INDEX" val="20"/>
</p:tagLst>
</file>

<file path=ppt/tags/tag4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1"/>
  <p:tag name="KSO_WM_UNIT_LAYERLEVEL" val="1"/>
  <p:tag name="KSO_WM_TAG_VERSION" val="1.0"/>
  <p:tag name="KSO_WM_UNIT_TYPE" val="i"/>
  <p:tag name="KSO_WM_UNIT_INDEX" val="21"/>
</p:tagLst>
</file>

<file path=ppt/tags/tag4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2"/>
  <p:tag name="KSO_WM_UNIT_LAYERLEVEL" val="1"/>
  <p:tag name="KSO_WM_TAG_VERSION" val="1.0"/>
  <p:tag name="KSO_WM_UNIT_TYPE" val="i"/>
  <p:tag name="KSO_WM_UNIT_INDEX" val="22"/>
</p:tagLst>
</file>

<file path=ppt/tags/tag4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3"/>
  <p:tag name="KSO_WM_UNIT_LAYERLEVEL" val="1"/>
  <p:tag name="KSO_WM_TAG_VERSION" val="1.0"/>
  <p:tag name="KSO_WM_UNIT_TYPE" val="i"/>
  <p:tag name="KSO_WM_UNIT_INDEX" val="23"/>
</p:tagLst>
</file>

<file path=ppt/tags/tag4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4"/>
  <p:tag name="KSO_WM_UNIT_LAYERLEVEL" val="1"/>
  <p:tag name="KSO_WM_TAG_VERSION" val="1.0"/>
  <p:tag name="KSO_WM_UNIT_TYPE" val="i"/>
  <p:tag name="KSO_WM_UNIT_INDEX" val="24"/>
</p:tagLst>
</file>

<file path=ppt/tags/tag4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5"/>
  <p:tag name="KSO_WM_UNIT_LAYERLEVEL" val="1"/>
  <p:tag name="KSO_WM_TAG_VERSION" val="1.0"/>
  <p:tag name="KSO_WM_UNIT_TYPE" val="i"/>
  <p:tag name="KSO_WM_UNIT_INDEX" val="25"/>
</p:tagLst>
</file>

<file path=ppt/tags/tag4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6"/>
  <p:tag name="KSO_WM_UNIT_LAYERLEVEL" val="1"/>
  <p:tag name="KSO_WM_TAG_VERSION" val="1.0"/>
  <p:tag name="KSO_WM_UNIT_TYPE" val="i"/>
  <p:tag name="KSO_WM_UNIT_INDEX" val="26"/>
</p:tagLst>
</file>

<file path=ppt/tags/tag4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7"/>
  <p:tag name="KSO_WM_UNIT_LAYERLEVEL" val="1"/>
  <p:tag name="KSO_WM_TAG_VERSION" val="1.0"/>
  <p:tag name="KSO_WM_UNIT_TYPE" val="i"/>
  <p:tag name="KSO_WM_UNIT_INDEX" val="27"/>
</p:tagLst>
</file>

<file path=ppt/tags/tag4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8"/>
  <p:tag name="KSO_WM_UNIT_LAYERLEVEL" val="1"/>
  <p:tag name="KSO_WM_TAG_VERSION" val="1.0"/>
  <p:tag name="KSO_WM_UNIT_TYPE" val="i"/>
  <p:tag name="KSO_WM_UNIT_INDEX" val="28"/>
</p:tagLst>
</file>

<file path=ppt/tags/tag4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9"/>
  <p:tag name="KSO_WM_UNIT_LAYERLEVEL" val="1"/>
  <p:tag name="KSO_WM_TAG_VERSION" val="1.0"/>
  <p:tag name="KSO_WM_UNIT_TYPE" val="i"/>
  <p:tag name="KSO_WM_UNIT_INDEX" val="29"/>
</p:tagLst>
</file>

<file path=ppt/tags/tag4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0"/>
  <p:tag name="KSO_WM_UNIT_LAYERLEVEL" val="1"/>
  <p:tag name="KSO_WM_TAG_VERSION" val="1.0"/>
  <p:tag name="KSO_WM_UNIT_TYPE" val="i"/>
  <p:tag name="KSO_WM_UNIT_INDEX" val="30"/>
</p:tagLst>
</file>

<file path=ppt/tags/tag4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1"/>
  <p:tag name="KSO_WM_UNIT_LAYERLEVEL" val="1"/>
  <p:tag name="KSO_WM_TAG_VERSION" val="1.0"/>
  <p:tag name="KSO_WM_UNIT_TYPE" val="i"/>
  <p:tag name="KSO_WM_UNIT_INDEX" val="31"/>
</p:tagLst>
</file>

<file path=ppt/tags/tag4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2"/>
  <p:tag name="KSO_WM_UNIT_LAYERLEVEL" val="1"/>
  <p:tag name="KSO_WM_TAG_VERSION" val="1.0"/>
  <p:tag name="KSO_WM_UNIT_TYPE" val="i"/>
  <p:tag name="KSO_WM_UNIT_INDEX" val="32"/>
</p:tagLst>
</file>

<file path=ppt/tags/tag5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3"/>
  <p:tag name="KSO_WM_UNIT_LAYERLEVEL" val="1"/>
  <p:tag name="KSO_WM_TAG_VERSION" val="1.0"/>
  <p:tag name="KSO_WM_UNIT_TYPE" val="i"/>
  <p:tag name="KSO_WM_UNIT_INDEX" val="33"/>
</p:tagLst>
</file>

<file path=ppt/tags/tag5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4"/>
  <p:tag name="KSO_WM_UNIT_LAYERLEVEL" val="1"/>
  <p:tag name="KSO_WM_TAG_VERSION" val="1.0"/>
  <p:tag name="KSO_WM_UNIT_TYPE" val="i"/>
  <p:tag name="KSO_WM_UNIT_INDEX" val="34"/>
</p:tagLst>
</file>

<file path=ppt/tags/tag5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5"/>
  <p:tag name="KSO_WM_UNIT_LAYERLEVEL" val="1"/>
  <p:tag name="KSO_WM_TAG_VERSION" val="1.0"/>
  <p:tag name="KSO_WM_UNIT_TYPE" val="i"/>
  <p:tag name="KSO_WM_UNIT_INDEX" val="35"/>
</p:tagLst>
</file>

<file path=ppt/tags/tag5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6"/>
  <p:tag name="KSO_WM_UNIT_LAYERLEVEL" val="1"/>
  <p:tag name="KSO_WM_TAG_VERSION" val="1.0"/>
  <p:tag name="KSO_WM_UNIT_TYPE" val="i"/>
  <p:tag name="KSO_WM_UNIT_INDEX" val="36"/>
</p:tagLst>
</file>

<file path=ppt/tags/tag5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7"/>
  <p:tag name="KSO_WM_UNIT_LAYERLEVEL" val="1"/>
  <p:tag name="KSO_WM_TAG_VERSION" val="1.0"/>
  <p:tag name="KSO_WM_UNIT_TYPE" val="i"/>
  <p:tag name="KSO_WM_UNIT_INDEX" val="37"/>
</p:tagLst>
</file>

<file path=ppt/tags/tag5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8"/>
  <p:tag name="KSO_WM_UNIT_LAYERLEVEL" val="1"/>
  <p:tag name="KSO_WM_TAG_VERSION" val="1.0"/>
  <p:tag name="KSO_WM_UNIT_TYPE" val="i"/>
  <p:tag name="KSO_WM_UNIT_INDEX" val="38"/>
</p:tagLst>
</file>

<file path=ppt/tags/tag5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9"/>
  <p:tag name="KSO_WM_UNIT_LAYERLEVEL" val="1"/>
  <p:tag name="KSO_WM_TAG_VERSION" val="1.0"/>
  <p:tag name="KSO_WM_UNIT_TYPE" val="i"/>
  <p:tag name="KSO_WM_UNIT_INDEX" val="39"/>
</p:tagLst>
</file>

<file path=ppt/tags/tag5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0"/>
  <p:tag name="KSO_WM_UNIT_LAYERLEVEL" val="1"/>
  <p:tag name="KSO_WM_TAG_VERSION" val="1.0"/>
  <p:tag name="KSO_WM_UNIT_TYPE" val="i"/>
  <p:tag name="KSO_WM_UNIT_INDEX" val="40"/>
</p:tagLst>
</file>

<file path=ppt/tags/tag5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UNIT_TYPE" val="i"/>
  <p:tag name="KSO_WM_UNIT_INDEX" val="41"/>
</p:tagLst>
</file>

<file path=ppt/tags/tag5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BEAUTIFY_FLAG" val="#wm#"/>
  <p:tag name="KSO_WM_UNIT_TYPE" val="i"/>
  <p:tag name="KSO_WM_UNIT_INDEX" val="41"/>
</p:tagLst>
</file>

<file path=ppt/tags/tag5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2"/>
  <p:tag name="KSO_WM_UNIT_LAYERLEVEL" val="1"/>
  <p:tag name="KSO_WM_TAG_VERSION" val="1.0"/>
  <p:tag name="KSO_WM_BEAUTIFY_FLAG" val="#wm#"/>
  <p:tag name="KSO_WM_UNIT_TYPE" val="i"/>
  <p:tag name="KSO_WM_UNIT_INDEX" val="42"/>
</p:tagLst>
</file>

<file path=ppt/tags/tag514.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5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5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TYPE" val="i"/>
  <p:tag name="KSO_WM_UNIT_INDEX" val="3"/>
</p:tagLst>
</file>

<file path=ppt/tags/tag5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TYPE" val="i"/>
  <p:tag name="KSO_WM_UNIT_INDEX" val="4"/>
</p:tagLst>
</file>

<file path=ppt/tags/tag5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UNIT_TYPE" val="i"/>
  <p:tag name="KSO_WM_UNIT_INDEX" val="5"/>
</p:tagLst>
</file>

<file path=ppt/tags/tag5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6"/>
  <p:tag name="KSO_WM_UNIT_LAYERLEVEL" val="1"/>
  <p:tag name="KSO_WM_TAG_VERSION" val="1.0"/>
  <p:tag name="KSO_WM_UNIT_TYPE" val="i"/>
  <p:tag name="KSO_WM_UNIT_INDEX" val="6"/>
</p:tagLst>
</file>

<file path=ppt/tags/tag5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7"/>
  <p:tag name="KSO_WM_UNIT_LAYERLEVEL" val="1"/>
  <p:tag name="KSO_WM_TAG_VERSION" val="1.0"/>
  <p:tag name="KSO_WM_UNIT_TYPE" val="i"/>
  <p:tag name="KSO_WM_UNIT_INDEX" val="7"/>
</p:tagLst>
</file>

<file path=ppt/tags/tag5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8"/>
  <p:tag name="KSO_WM_UNIT_LAYERLEVEL" val="1"/>
  <p:tag name="KSO_WM_TAG_VERSION" val="1.0"/>
  <p:tag name="KSO_WM_UNIT_TYPE" val="i"/>
  <p:tag name="KSO_WM_UNIT_INDEX" val="8"/>
</p:tagLst>
</file>

<file path=ppt/tags/tag5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9"/>
  <p:tag name="KSO_WM_UNIT_LAYERLEVEL" val="1"/>
  <p:tag name="KSO_WM_TAG_VERSION" val="1.0"/>
  <p:tag name="KSO_WM_UNIT_TYPE" val="i"/>
  <p:tag name="KSO_WM_UNIT_INDEX" val="9"/>
</p:tagLst>
</file>

<file path=ppt/tags/tag5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0"/>
  <p:tag name="KSO_WM_UNIT_LAYERLEVEL" val="1"/>
  <p:tag name="KSO_WM_TAG_VERSION" val="1.0"/>
  <p:tag name="KSO_WM_UNIT_TYPE" val="i"/>
  <p:tag name="KSO_WM_UNIT_INDEX" val="10"/>
</p:tagLst>
</file>

<file path=ppt/tags/tag5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1"/>
  <p:tag name="KSO_WM_UNIT_LAYERLEVEL" val="1"/>
  <p:tag name="KSO_WM_TAG_VERSION" val="1.0"/>
  <p:tag name="KSO_WM_UNIT_TYPE" val="i"/>
  <p:tag name="KSO_WM_UNIT_INDEX" val="11"/>
</p:tagLst>
</file>

<file path=ppt/tags/tag5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2"/>
  <p:tag name="KSO_WM_UNIT_LAYERLEVEL" val="1"/>
  <p:tag name="KSO_WM_TAG_VERSION" val="1.0"/>
  <p:tag name="KSO_WM_UNIT_TYPE" val="i"/>
  <p:tag name="KSO_WM_UNIT_INDEX" val="12"/>
</p:tagLst>
</file>

<file path=ppt/tags/tag5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3"/>
  <p:tag name="KSO_WM_UNIT_LAYERLEVEL" val="1"/>
  <p:tag name="KSO_WM_TAG_VERSION" val="1.0"/>
  <p:tag name="KSO_WM_UNIT_TYPE" val="i"/>
  <p:tag name="KSO_WM_UNIT_INDEX" val="13"/>
</p:tagLst>
</file>

<file path=ppt/tags/tag5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4"/>
  <p:tag name="KSO_WM_UNIT_LAYERLEVEL" val="1"/>
  <p:tag name="KSO_WM_TAG_VERSION" val="1.0"/>
  <p:tag name="KSO_WM_UNIT_TYPE" val="i"/>
  <p:tag name="KSO_WM_UNIT_INDEX" val="14"/>
</p:tagLst>
</file>

<file path=ppt/tags/tag5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5"/>
  <p:tag name="KSO_WM_UNIT_LAYERLEVEL" val="1"/>
  <p:tag name="KSO_WM_TAG_VERSION" val="1.0"/>
  <p:tag name="KSO_WM_UNIT_TYPE" val="i"/>
  <p:tag name="KSO_WM_UNIT_INDEX" val="15"/>
</p:tagLst>
</file>

<file path=ppt/tags/tag5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6"/>
  <p:tag name="KSO_WM_UNIT_LAYERLEVEL" val="1"/>
  <p:tag name="KSO_WM_TAG_VERSION" val="1.0"/>
  <p:tag name="KSO_WM_UNIT_TYPE" val="i"/>
  <p:tag name="KSO_WM_UNIT_INDEX" val="16"/>
</p:tagLst>
</file>

<file path=ppt/tags/tag5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7"/>
  <p:tag name="KSO_WM_UNIT_LAYERLEVEL" val="1"/>
  <p:tag name="KSO_WM_TAG_VERSION" val="1.0"/>
  <p:tag name="KSO_WM_UNIT_TYPE" val="i"/>
  <p:tag name="KSO_WM_UNIT_INDEX" val="17"/>
</p:tagLst>
</file>

<file path=ppt/tags/tag5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8"/>
  <p:tag name="KSO_WM_UNIT_LAYERLEVEL" val="1"/>
  <p:tag name="KSO_WM_TAG_VERSION" val="1.0"/>
  <p:tag name="KSO_WM_UNIT_TYPE" val="i"/>
  <p:tag name="KSO_WM_UNIT_INDEX" val="18"/>
</p:tagLst>
</file>

<file path=ppt/tags/tag5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9"/>
  <p:tag name="KSO_WM_UNIT_LAYERLEVEL" val="1"/>
  <p:tag name="KSO_WM_TAG_VERSION" val="1.0"/>
  <p:tag name="KSO_WM_UNIT_TYPE" val="i"/>
  <p:tag name="KSO_WM_UNIT_INDEX" val="19"/>
</p:tagLst>
</file>

<file path=ppt/tags/tag5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0"/>
  <p:tag name="KSO_WM_UNIT_LAYERLEVEL" val="1"/>
  <p:tag name="KSO_WM_TAG_VERSION" val="1.0"/>
  <p:tag name="KSO_WM_UNIT_TYPE" val="i"/>
  <p:tag name="KSO_WM_UNIT_INDEX" val="20"/>
</p:tagLst>
</file>

<file path=ppt/tags/tag5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1"/>
  <p:tag name="KSO_WM_UNIT_LAYERLEVEL" val="1"/>
  <p:tag name="KSO_WM_TAG_VERSION" val="1.0"/>
  <p:tag name="KSO_WM_UNIT_TYPE" val="i"/>
  <p:tag name="KSO_WM_UNIT_INDEX" val="21"/>
</p:tagLst>
</file>

<file path=ppt/tags/tag5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2"/>
  <p:tag name="KSO_WM_UNIT_LAYERLEVEL" val="1"/>
  <p:tag name="KSO_WM_TAG_VERSION" val="1.0"/>
  <p:tag name="KSO_WM_UNIT_TYPE" val="i"/>
  <p:tag name="KSO_WM_UNIT_INDEX" val="22"/>
</p:tagLst>
</file>

<file path=ppt/tags/tag5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3"/>
  <p:tag name="KSO_WM_UNIT_LAYERLEVEL" val="1"/>
  <p:tag name="KSO_WM_TAG_VERSION" val="1.0"/>
  <p:tag name="KSO_WM_UNIT_TYPE" val="i"/>
  <p:tag name="KSO_WM_UNIT_INDEX" val="23"/>
</p:tagLst>
</file>

<file path=ppt/tags/tag5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4"/>
  <p:tag name="KSO_WM_UNIT_LAYERLEVEL" val="1"/>
  <p:tag name="KSO_WM_TAG_VERSION" val="1.0"/>
  <p:tag name="KSO_WM_UNIT_TYPE" val="i"/>
  <p:tag name="KSO_WM_UNIT_INDEX" val="24"/>
</p:tagLst>
</file>

<file path=ppt/tags/tag5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5"/>
  <p:tag name="KSO_WM_UNIT_LAYERLEVEL" val="1"/>
  <p:tag name="KSO_WM_TAG_VERSION" val="1.0"/>
  <p:tag name="KSO_WM_UNIT_TYPE" val="i"/>
  <p:tag name="KSO_WM_UNIT_INDEX" val="25"/>
</p:tagLst>
</file>

<file path=ppt/tags/tag5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6"/>
  <p:tag name="KSO_WM_UNIT_LAYERLEVEL" val="1"/>
  <p:tag name="KSO_WM_TAG_VERSION" val="1.0"/>
  <p:tag name="KSO_WM_UNIT_TYPE" val="i"/>
  <p:tag name="KSO_WM_UNIT_INDEX" val="26"/>
</p:tagLst>
</file>

<file path=ppt/tags/tag5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7"/>
  <p:tag name="KSO_WM_UNIT_LAYERLEVEL" val="1"/>
  <p:tag name="KSO_WM_TAG_VERSION" val="1.0"/>
  <p:tag name="KSO_WM_UNIT_TYPE" val="i"/>
  <p:tag name="KSO_WM_UNIT_INDEX" val="27"/>
</p:tagLst>
</file>

<file path=ppt/tags/tag5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8"/>
  <p:tag name="KSO_WM_UNIT_LAYERLEVEL" val="1"/>
  <p:tag name="KSO_WM_TAG_VERSION" val="1.0"/>
  <p:tag name="KSO_WM_UNIT_TYPE" val="i"/>
  <p:tag name="KSO_WM_UNIT_INDEX" val="28"/>
</p:tagLst>
</file>

<file path=ppt/tags/tag5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9"/>
  <p:tag name="KSO_WM_UNIT_LAYERLEVEL" val="1"/>
  <p:tag name="KSO_WM_TAG_VERSION" val="1.0"/>
  <p:tag name="KSO_WM_UNIT_TYPE" val="i"/>
  <p:tag name="KSO_WM_UNIT_INDEX" val="29"/>
</p:tagLst>
</file>

<file path=ppt/tags/tag5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0"/>
  <p:tag name="KSO_WM_UNIT_LAYERLEVEL" val="1"/>
  <p:tag name="KSO_WM_TAG_VERSION" val="1.0"/>
  <p:tag name="KSO_WM_UNIT_TYPE" val="i"/>
  <p:tag name="KSO_WM_UNIT_INDEX" val="30"/>
</p:tagLst>
</file>

<file path=ppt/tags/tag5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1"/>
  <p:tag name="KSO_WM_UNIT_LAYERLEVEL" val="1"/>
  <p:tag name="KSO_WM_TAG_VERSION" val="1.0"/>
  <p:tag name="KSO_WM_UNIT_TYPE" val="i"/>
  <p:tag name="KSO_WM_UNIT_INDEX" val="31"/>
</p:tagLst>
</file>

<file path=ppt/tags/tag5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2"/>
  <p:tag name="KSO_WM_UNIT_LAYERLEVEL" val="1"/>
  <p:tag name="KSO_WM_TAG_VERSION" val="1.0"/>
  <p:tag name="KSO_WM_UNIT_TYPE" val="i"/>
  <p:tag name="KSO_WM_UNIT_INDEX" val="32"/>
</p:tagLst>
</file>

<file path=ppt/tags/tag5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3"/>
  <p:tag name="KSO_WM_UNIT_LAYERLEVEL" val="1"/>
  <p:tag name="KSO_WM_TAG_VERSION" val="1.0"/>
  <p:tag name="KSO_WM_UNIT_TYPE" val="i"/>
  <p:tag name="KSO_WM_UNIT_INDEX" val="33"/>
</p:tagLst>
</file>

<file path=ppt/tags/tag5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4"/>
  <p:tag name="KSO_WM_UNIT_LAYERLEVEL" val="1"/>
  <p:tag name="KSO_WM_TAG_VERSION" val="1.0"/>
  <p:tag name="KSO_WM_UNIT_TYPE" val="i"/>
  <p:tag name="KSO_WM_UNIT_INDEX" val="34"/>
</p:tagLst>
</file>

<file path=ppt/tags/tag5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5"/>
  <p:tag name="KSO_WM_UNIT_LAYERLEVEL" val="1"/>
  <p:tag name="KSO_WM_TAG_VERSION" val="1.0"/>
  <p:tag name="KSO_WM_UNIT_TYPE" val="i"/>
  <p:tag name="KSO_WM_UNIT_INDEX" val="35"/>
</p:tagLst>
</file>

<file path=ppt/tags/tag5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6"/>
  <p:tag name="KSO_WM_UNIT_LAYERLEVEL" val="1"/>
  <p:tag name="KSO_WM_TAG_VERSION" val="1.0"/>
  <p:tag name="KSO_WM_UNIT_TYPE" val="i"/>
  <p:tag name="KSO_WM_UNIT_INDEX" val="36"/>
</p:tagLst>
</file>

<file path=ppt/tags/tag5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7"/>
  <p:tag name="KSO_WM_UNIT_LAYERLEVEL" val="1"/>
  <p:tag name="KSO_WM_TAG_VERSION" val="1.0"/>
  <p:tag name="KSO_WM_UNIT_TYPE" val="i"/>
  <p:tag name="KSO_WM_UNIT_INDEX" val="37"/>
</p:tagLst>
</file>

<file path=ppt/tags/tag5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8"/>
  <p:tag name="KSO_WM_UNIT_LAYERLEVEL" val="1"/>
  <p:tag name="KSO_WM_TAG_VERSION" val="1.0"/>
  <p:tag name="KSO_WM_UNIT_TYPE" val="i"/>
  <p:tag name="KSO_WM_UNIT_INDEX" val="38"/>
</p:tagLst>
</file>

<file path=ppt/tags/tag5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9"/>
  <p:tag name="KSO_WM_UNIT_LAYERLEVEL" val="1"/>
  <p:tag name="KSO_WM_TAG_VERSION" val="1.0"/>
  <p:tag name="KSO_WM_UNIT_TYPE" val="i"/>
  <p:tag name="KSO_WM_UNIT_INDEX" val="39"/>
</p:tagLst>
</file>

<file path=ppt/tags/tag5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0"/>
  <p:tag name="KSO_WM_UNIT_LAYERLEVEL" val="1"/>
  <p:tag name="KSO_WM_TAG_VERSION" val="1.0"/>
  <p:tag name="KSO_WM_UNIT_TYPE" val="i"/>
  <p:tag name="KSO_WM_UNIT_INDEX" val="40"/>
</p:tagLst>
</file>

<file path=ppt/tags/tag5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UNIT_TYPE" val="i"/>
  <p:tag name="KSO_WM_UNIT_INDEX" val="41"/>
</p:tagLst>
</file>

<file path=ppt/tags/tag5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5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5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5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5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5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5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5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5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5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5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5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5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5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5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5"/>
  <p:tag name="KSO_WM_UNIT_LAYERLEVEL" val="1"/>
  <p:tag name="KSO_WM_TAG_VERSION" val="1.0"/>
  <p:tag name="KSO_WM_UNIT_TYPE" val="i"/>
  <p:tag name="KSO_WM_UNIT_INDEX" val="15"/>
</p:tagLst>
</file>

<file path=ppt/tags/tag5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6"/>
  <p:tag name="KSO_WM_UNIT_LAYERLEVEL" val="1"/>
  <p:tag name="KSO_WM_TAG_VERSION" val="1.0"/>
  <p:tag name="KSO_WM_UNIT_TYPE" val="i"/>
  <p:tag name="KSO_WM_UNIT_INDEX" val="16"/>
</p:tagLst>
</file>

<file path=ppt/tags/tag5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7"/>
  <p:tag name="KSO_WM_UNIT_LAYERLEVEL" val="1"/>
  <p:tag name="KSO_WM_TAG_VERSION" val="1.0"/>
  <p:tag name="KSO_WM_UNIT_TYPE" val="i"/>
  <p:tag name="KSO_WM_UNIT_INDEX" val="17"/>
</p:tagLst>
</file>

<file path=ppt/tags/tag5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8"/>
  <p:tag name="KSO_WM_UNIT_LAYERLEVEL" val="1"/>
  <p:tag name="KSO_WM_TAG_VERSION" val="1.0"/>
  <p:tag name="KSO_WM_UNIT_TYPE" val="i"/>
  <p:tag name="KSO_WM_UNIT_INDEX" val="18"/>
</p:tagLst>
</file>

<file path=ppt/tags/tag5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9"/>
  <p:tag name="KSO_WM_UNIT_LAYERLEVEL" val="1"/>
  <p:tag name="KSO_WM_TAG_VERSION" val="1.0"/>
  <p:tag name="KSO_WM_UNIT_TYPE" val="i"/>
  <p:tag name="KSO_WM_UNIT_INDEX" val="19"/>
</p:tagLst>
</file>

<file path=ppt/tags/tag5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0"/>
  <p:tag name="KSO_WM_UNIT_LAYERLEVEL" val="1"/>
  <p:tag name="KSO_WM_TAG_VERSION" val="1.0"/>
  <p:tag name="KSO_WM_UNIT_TYPE" val="i"/>
  <p:tag name="KSO_WM_UNIT_INDEX" val="20"/>
</p:tagLst>
</file>

<file path=ppt/tags/tag5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1"/>
  <p:tag name="KSO_WM_UNIT_LAYERLEVEL" val="1"/>
  <p:tag name="KSO_WM_TAG_VERSION" val="1.0"/>
  <p:tag name="KSO_WM_UNIT_TYPE" val="i"/>
  <p:tag name="KSO_WM_UNIT_INDEX" val="21"/>
</p:tagLst>
</file>

<file path=ppt/tags/tag5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2"/>
  <p:tag name="KSO_WM_UNIT_LAYERLEVEL" val="1"/>
  <p:tag name="KSO_WM_TAG_VERSION" val="1.0"/>
  <p:tag name="KSO_WM_UNIT_TYPE" val="i"/>
  <p:tag name="KSO_WM_UNIT_INDEX" val="22"/>
</p:tagLst>
</file>

<file path=ppt/tags/tag5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3"/>
  <p:tag name="KSO_WM_UNIT_LAYERLEVEL" val="1"/>
  <p:tag name="KSO_WM_TAG_VERSION" val="1.0"/>
  <p:tag name="KSO_WM_UNIT_TYPE" val="i"/>
  <p:tag name="KSO_WM_UNIT_INDEX" val="23"/>
</p:tagLst>
</file>

<file path=ppt/tags/tag5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4"/>
  <p:tag name="KSO_WM_UNIT_LAYERLEVEL" val="1"/>
  <p:tag name="KSO_WM_TAG_VERSION" val="1.0"/>
  <p:tag name="KSO_WM_UNIT_TYPE" val="i"/>
  <p:tag name="KSO_WM_UNIT_INDEX" val="24"/>
</p:tagLst>
</file>

<file path=ppt/tags/tag5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5"/>
  <p:tag name="KSO_WM_UNIT_LAYERLEVEL" val="1"/>
  <p:tag name="KSO_WM_TAG_VERSION" val="1.0"/>
  <p:tag name="KSO_WM_UNIT_TYPE" val="i"/>
  <p:tag name="KSO_WM_UNIT_INDEX" val="25"/>
</p:tagLst>
</file>

<file path=ppt/tags/tag5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6"/>
  <p:tag name="KSO_WM_UNIT_LAYERLEVEL" val="1"/>
  <p:tag name="KSO_WM_TAG_VERSION" val="1.0"/>
  <p:tag name="KSO_WM_UNIT_TYPE" val="i"/>
  <p:tag name="KSO_WM_UNIT_INDEX" val="26"/>
</p:tagLst>
</file>

<file path=ppt/tags/tag5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7"/>
  <p:tag name="KSO_WM_UNIT_LAYERLEVEL" val="1"/>
  <p:tag name="KSO_WM_TAG_VERSION" val="1.0"/>
  <p:tag name="KSO_WM_UNIT_TYPE" val="i"/>
  <p:tag name="KSO_WM_UNIT_INDEX" val="27"/>
</p:tagLst>
</file>

<file path=ppt/tags/tag5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8"/>
  <p:tag name="KSO_WM_UNIT_LAYERLEVEL" val="1"/>
  <p:tag name="KSO_WM_TAG_VERSION" val="1.0"/>
  <p:tag name="KSO_WM_UNIT_TYPE" val="i"/>
  <p:tag name="KSO_WM_UNIT_INDEX" val="28"/>
</p:tagLst>
</file>

<file path=ppt/tags/tag5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9"/>
  <p:tag name="KSO_WM_UNIT_LAYERLEVEL" val="1"/>
  <p:tag name="KSO_WM_TAG_VERSION" val="1.0"/>
  <p:tag name="KSO_WM_UNIT_TYPE" val="i"/>
  <p:tag name="KSO_WM_UNIT_INDEX" val="29"/>
</p:tagLst>
</file>

<file path=ppt/tags/tag5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0"/>
  <p:tag name="KSO_WM_UNIT_LAYERLEVEL" val="1"/>
  <p:tag name="KSO_WM_TAG_VERSION" val="1.0"/>
  <p:tag name="KSO_WM_UNIT_TYPE" val="i"/>
  <p:tag name="KSO_WM_UNIT_INDEX" val="30"/>
</p:tagLst>
</file>

<file path=ppt/tags/tag5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1"/>
  <p:tag name="KSO_WM_UNIT_LAYERLEVEL" val="1"/>
  <p:tag name="KSO_WM_TAG_VERSION" val="1.0"/>
  <p:tag name="KSO_WM_UNIT_TYPE" val="i"/>
  <p:tag name="KSO_WM_UNIT_INDEX" val="31"/>
</p:tagLst>
</file>

<file path=ppt/tags/tag5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2"/>
  <p:tag name="KSO_WM_UNIT_LAYERLEVEL" val="1"/>
  <p:tag name="KSO_WM_TAG_VERSION" val="1.0"/>
  <p:tag name="KSO_WM_UNIT_TYPE" val="i"/>
  <p:tag name="KSO_WM_UNIT_INDEX" val="32"/>
</p:tagLst>
</file>

<file path=ppt/tags/tag5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3"/>
  <p:tag name="KSO_WM_UNIT_LAYERLEVEL" val="1"/>
  <p:tag name="KSO_WM_TAG_VERSION" val="1.0"/>
  <p:tag name="KSO_WM_UNIT_TYPE" val="i"/>
  <p:tag name="KSO_WM_UNIT_INDEX" val="33"/>
</p:tagLst>
</file>

<file path=ppt/tags/tag5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4"/>
  <p:tag name="KSO_WM_UNIT_LAYERLEVEL" val="1"/>
  <p:tag name="KSO_WM_TAG_VERSION" val="1.0"/>
  <p:tag name="KSO_WM_UNIT_TYPE" val="i"/>
  <p:tag name="KSO_WM_UNIT_INDEX" val="34"/>
</p:tagLst>
</file>

<file path=ppt/tags/tag5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5"/>
  <p:tag name="KSO_WM_UNIT_LAYERLEVEL" val="1"/>
  <p:tag name="KSO_WM_TAG_VERSION" val="1.0"/>
  <p:tag name="KSO_WM_UNIT_TYPE" val="i"/>
  <p:tag name="KSO_WM_UNIT_INDEX" val="35"/>
</p:tagLst>
</file>

<file path=ppt/tags/tag5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6"/>
  <p:tag name="KSO_WM_UNIT_LAYERLEVEL" val="1"/>
  <p:tag name="KSO_WM_TAG_VERSION" val="1.0"/>
  <p:tag name="KSO_WM_UNIT_TYPE" val="i"/>
  <p:tag name="KSO_WM_UNIT_INDEX" val="36"/>
</p:tagLst>
</file>

<file path=ppt/tags/tag5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7"/>
  <p:tag name="KSO_WM_UNIT_LAYERLEVEL" val="1"/>
  <p:tag name="KSO_WM_TAG_VERSION" val="1.0"/>
  <p:tag name="KSO_WM_UNIT_TYPE" val="i"/>
  <p:tag name="KSO_WM_UNIT_INDEX" val="37"/>
</p:tagLst>
</file>

<file path=ppt/tags/tag5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8"/>
  <p:tag name="KSO_WM_UNIT_LAYERLEVEL" val="1"/>
  <p:tag name="KSO_WM_TAG_VERSION" val="1.0"/>
  <p:tag name="KSO_WM_UNIT_TYPE" val="i"/>
  <p:tag name="KSO_WM_UNIT_INDEX" val="38"/>
</p:tagLst>
</file>

<file path=ppt/tags/tag5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9"/>
  <p:tag name="KSO_WM_UNIT_LAYERLEVEL" val="1"/>
  <p:tag name="KSO_WM_TAG_VERSION" val="1.0"/>
  <p:tag name="KSO_WM_UNIT_TYPE" val="i"/>
  <p:tag name="KSO_WM_UNIT_INDEX" val="39"/>
</p:tagLst>
</file>

<file path=ppt/tags/tag5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0"/>
  <p:tag name="KSO_WM_UNIT_LAYERLEVEL" val="1"/>
  <p:tag name="KSO_WM_TAG_VERSION" val="1.0"/>
  <p:tag name="KSO_WM_UNIT_TYPE" val="i"/>
  <p:tag name="KSO_WM_UNIT_INDEX" val="40"/>
</p:tagLst>
</file>

<file path=ppt/tags/tag5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1"/>
  <p:tag name="KSO_WM_UNIT_LAYERLEVEL" val="1"/>
  <p:tag name="KSO_WM_TAG_VERSION" val="1.0"/>
  <p:tag name="KSO_WM_UNIT_TYPE" val="i"/>
  <p:tag name="KSO_WM_UNIT_INDEX" val="41"/>
</p:tagLst>
</file>

<file path=ppt/tags/tag5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2"/>
  <p:tag name="KSO_WM_UNIT_LAYERLEVEL" val="1"/>
  <p:tag name="KSO_WM_TAG_VERSION" val="1.0"/>
  <p:tag name="KSO_WM_UNIT_TYPE" val="i"/>
  <p:tag name="KSO_WM_UNIT_INDEX" val="42"/>
</p:tagLst>
</file>

<file path=ppt/tags/tag6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3"/>
  <p:tag name="KSO_WM_UNIT_LAYERLEVEL" val="1"/>
  <p:tag name="KSO_WM_TAG_VERSION" val="1.0"/>
  <p:tag name="KSO_WM_UNIT_TYPE" val="i"/>
  <p:tag name="KSO_WM_UNIT_INDEX" val="43"/>
</p:tagLst>
</file>

<file path=ppt/tags/tag6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4"/>
  <p:tag name="KSO_WM_UNIT_LAYERLEVEL" val="1"/>
  <p:tag name="KSO_WM_TAG_VERSION" val="1.0"/>
  <p:tag name="KSO_WM_UNIT_TYPE" val="i"/>
  <p:tag name="KSO_WM_UNIT_INDEX" val="44"/>
</p:tagLst>
</file>

<file path=ppt/tags/tag6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5"/>
  <p:tag name="KSO_WM_UNIT_LAYERLEVEL" val="1"/>
  <p:tag name="KSO_WM_TAG_VERSION" val="1.0"/>
  <p:tag name="KSO_WM_UNIT_TYPE" val="i"/>
  <p:tag name="KSO_WM_UNIT_INDEX" val="45"/>
</p:tagLst>
</file>

<file path=ppt/tags/tag6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6"/>
  <p:tag name="KSO_WM_UNIT_LAYERLEVEL" val="1"/>
  <p:tag name="KSO_WM_TAG_VERSION" val="1.0"/>
  <p:tag name="KSO_WM_UNIT_TYPE" val="i"/>
  <p:tag name="KSO_WM_UNIT_INDEX" val="46"/>
</p:tagLst>
</file>

<file path=ppt/tags/tag6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7"/>
  <p:tag name="KSO_WM_UNIT_LAYERLEVEL" val="1"/>
  <p:tag name="KSO_WM_TAG_VERSION" val="1.0"/>
  <p:tag name="KSO_WM_UNIT_TYPE" val="i"/>
  <p:tag name="KSO_WM_UNIT_INDEX" val="47"/>
</p:tagLst>
</file>

<file path=ppt/tags/tag6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8"/>
  <p:tag name="KSO_WM_UNIT_LAYERLEVEL" val="1"/>
  <p:tag name="KSO_WM_TAG_VERSION" val="1.0"/>
  <p:tag name="KSO_WM_UNIT_TYPE" val="i"/>
  <p:tag name="KSO_WM_UNIT_INDEX" val="48"/>
</p:tagLst>
</file>

<file path=ppt/tags/tag6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9"/>
  <p:tag name="KSO_WM_UNIT_LAYERLEVEL" val="1"/>
  <p:tag name="KSO_WM_TAG_VERSION" val="1.0"/>
  <p:tag name="KSO_WM_UNIT_TYPE" val="i"/>
  <p:tag name="KSO_WM_UNIT_INDEX" val="49"/>
</p:tagLst>
</file>

<file path=ppt/tags/tag6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0"/>
  <p:tag name="KSO_WM_UNIT_LAYERLEVEL" val="1"/>
  <p:tag name="KSO_WM_TAG_VERSION" val="1.0"/>
  <p:tag name="KSO_WM_UNIT_TYPE" val="i"/>
  <p:tag name="KSO_WM_UNIT_INDEX" val="50"/>
</p:tagLst>
</file>

<file path=ppt/tags/tag6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1"/>
  <p:tag name="KSO_WM_UNIT_LAYERLEVEL" val="1"/>
  <p:tag name="KSO_WM_TAG_VERSION" val="1.0"/>
  <p:tag name="KSO_WM_UNIT_TYPE" val="i"/>
  <p:tag name="KSO_WM_UNIT_INDEX" val="51"/>
</p:tagLst>
</file>

<file path=ppt/tags/tag6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2"/>
  <p:tag name="KSO_WM_UNIT_LAYERLEVEL" val="1"/>
  <p:tag name="KSO_WM_TAG_VERSION" val="1.0"/>
  <p:tag name="KSO_WM_UNIT_TYPE" val="i"/>
  <p:tag name="KSO_WM_UNIT_INDEX" val="52"/>
</p:tagLst>
</file>

<file path=ppt/tags/tag6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3"/>
  <p:tag name="KSO_WM_UNIT_LAYERLEVEL" val="1"/>
  <p:tag name="KSO_WM_TAG_VERSION" val="1.0"/>
  <p:tag name="KSO_WM_UNIT_TYPE" val="i"/>
  <p:tag name="KSO_WM_UNIT_INDEX" val="53"/>
</p:tagLst>
</file>

<file path=ppt/tags/tag6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4"/>
  <p:tag name="KSO_WM_UNIT_LAYERLEVEL" val="1"/>
  <p:tag name="KSO_WM_TAG_VERSION" val="1.0"/>
  <p:tag name="KSO_WM_UNIT_TYPE" val="i"/>
  <p:tag name="KSO_WM_UNIT_INDEX" val="54"/>
</p:tagLst>
</file>

<file path=ppt/tags/tag6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5"/>
  <p:tag name="KSO_WM_UNIT_LAYERLEVEL" val="1"/>
  <p:tag name="KSO_WM_TAG_VERSION" val="1.0"/>
  <p:tag name="KSO_WM_UNIT_TYPE" val="i"/>
  <p:tag name="KSO_WM_UNIT_INDEX" val="55"/>
</p:tagLst>
</file>

<file path=ppt/tags/tag6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6"/>
  <p:tag name="KSO_WM_UNIT_LAYERLEVEL" val="1"/>
  <p:tag name="KSO_WM_TAG_VERSION" val="1.0"/>
  <p:tag name="KSO_WM_UNIT_TYPE" val="i"/>
  <p:tag name="KSO_WM_UNIT_INDEX" val="56"/>
</p:tagLst>
</file>

<file path=ppt/tags/tag6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7"/>
  <p:tag name="KSO_WM_UNIT_LAYERLEVEL" val="1"/>
  <p:tag name="KSO_WM_TAG_VERSION" val="1.0"/>
  <p:tag name="KSO_WM_UNIT_TYPE" val="i"/>
  <p:tag name="KSO_WM_UNIT_INDEX" val="57"/>
</p:tagLst>
</file>

<file path=ppt/tags/tag6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8"/>
  <p:tag name="KSO_WM_UNIT_LAYERLEVEL" val="1"/>
  <p:tag name="KSO_WM_TAG_VERSION" val="1.0"/>
  <p:tag name="KSO_WM_UNIT_TYPE" val="i"/>
  <p:tag name="KSO_WM_UNIT_INDEX" val="58"/>
</p:tagLst>
</file>

<file path=ppt/tags/tag6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9"/>
  <p:tag name="KSO_WM_UNIT_LAYERLEVEL" val="1"/>
  <p:tag name="KSO_WM_TAG_VERSION" val="1.0"/>
  <p:tag name="KSO_WM_UNIT_TYPE" val="i"/>
  <p:tag name="KSO_WM_UNIT_INDEX" val="59"/>
</p:tagLst>
</file>

<file path=ppt/tags/tag6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0"/>
  <p:tag name="KSO_WM_UNIT_LAYERLEVEL" val="1"/>
  <p:tag name="KSO_WM_TAG_VERSION" val="1.0"/>
  <p:tag name="KSO_WM_UNIT_TYPE" val="i"/>
  <p:tag name="KSO_WM_UNIT_INDEX" val="60"/>
</p:tagLst>
</file>

<file path=ppt/tags/tag6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1"/>
  <p:tag name="KSO_WM_UNIT_LAYERLEVEL" val="1"/>
  <p:tag name="KSO_WM_TAG_VERSION" val="1.0"/>
  <p:tag name="KSO_WM_UNIT_TYPE" val="i"/>
  <p:tag name="KSO_WM_UNIT_INDEX" val="61"/>
</p:tagLst>
</file>

<file path=ppt/tags/tag6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2"/>
  <p:tag name="KSO_WM_UNIT_LAYERLEVEL" val="1"/>
  <p:tag name="KSO_WM_TAG_VERSION" val="1.0"/>
  <p:tag name="KSO_WM_UNIT_TYPE" val="i"/>
  <p:tag name="KSO_WM_UNIT_INDEX" val="62"/>
</p:tagLst>
</file>

<file path=ppt/tags/tag6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3"/>
  <p:tag name="KSO_WM_UNIT_LAYERLEVEL" val="1"/>
  <p:tag name="KSO_WM_TAG_VERSION" val="1.0"/>
  <p:tag name="KSO_WM_UNIT_TYPE" val="i"/>
  <p:tag name="KSO_WM_UNIT_INDEX" val="63"/>
</p:tagLst>
</file>

<file path=ppt/tags/tag6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4"/>
  <p:tag name="KSO_WM_UNIT_LAYERLEVEL" val="1"/>
  <p:tag name="KSO_WM_TAG_VERSION" val="1.0"/>
  <p:tag name="KSO_WM_UNIT_TYPE" val="i"/>
  <p:tag name="KSO_WM_UNIT_INDEX" val="64"/>
</p:tagLst>
</file>

<file path=ppt/tags/tag6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5"/>
  <p:tag name="KSO_WM_UNIT_LAYERLEVEL" val="1"/>
  <p:tag name="KSO_WM_TAG_VERSION" val="1.0"/>
  <p:tag name="KSO_WM_UNIT_TYPE" val="i"/>
  <p:tag name="KSO_WM_UNIT_INDEX" val="65"/>
</p:tagLst>
</file>

<file path=ppt/tags/tag6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6"/>
  <p:tag name="KSO_WM_UNIT_LAYERLEVEL" val="1"/>
  <p:tag name="KSO_WM_TAG_VERSION" val="1.0"/>
  <p:tag name="KSO_WM_UNIT_TYPE" val="i"/>
  <p:tag name="KSO_WM_UNIT_INDEX" val="66"/>
</p:tagLst>
</file>

<file path=ppt/tags/tag6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7"/>
  <p:tag name="KSO_WM_UNIT_LAYERLEVEL" val="1"/>
  <p:tag name="KSO_WM_TAG_VERSION" val="1.0"/>
  <p:tag name="KSO_WM_UNIT_TYPE" val="i"/>
  <p:tag name="KSO_WM_UNIT_INDEX" val="67"/>
</p:tagLst>
</file>

<file path=ppt/tags/tag6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8"/>
  <p:tag name="KSO_WM_UNIT_LAYERLEVEL" val="1"/>
  <p:tag name="KSO_WM_TAG_VERSION" val="1.0"/>
  <p:tag name="KSO_WM_UNIT_TYPE" val="i"/>
  <p:tag name="KSO_WM_UNIT_INDEX" val="68"/>
</p:tagLst>
</file>

<file path=ppt/tags/tag6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9"/>
  <p:tag name="KSO_WM_UNIT_LAYERLEVEL" val="1"/>
  <p:tag name="KSO_WM_TAG_VERSION" val="1.0"/>
  <p:tag name="KSO_WM_UNIT_TYPE" val="i"/>
  <p:tag name="KSO_WM_UNIT_INDEX" val="69"/>
</p:tagLst>
</file>

<file path=ppt/tags/tag6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0"/>
  <p:tag name="KSO_WM_UNIT_LAYERLEVEL" val="1"/>
  <p:tag name="KSO_WM_TAG_VERSION" val="1.0"/>
  <p:tag name="KSO_WM_UNIT_TYPE" val="i"/>
  <p:tag name="KSO_WM_UNIT_INDEX" val="70"/>
</p:tagLst>
</file>

<file path=ppt/tags/tag6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1"/>
  <p:tag name="KSO_WM_UNIT_LAYERLEVEL" val="1"/>
  <p:tag name="KSO_WM_TAG_VERSION" val="1.0"/>
  <p:tag name="KSO_WM_UNIT_TYPE" val="i"/>
  <p:tag name="KSO_WM_UNIT_INDEX" val="71"/>
</p:tagLst>
</file>

<file path=ppt/tags/tag6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2"/>
  <p:tag name="KSO_WM_UNIT_LAYERLEVEL" val="1"/>
  <p:tag name="KSO_WM_TAG_VERSION" val="1.0"/>
  <p:tag name="KSO_WM_UNIT_TYPE" val="i"/>
  <p:tag name="KSO_WM_UNIT_INDEX" val="72"/>
</p:tagLst>
</file>

<file path=ppt/tags/tag6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3"/>
  <p:tag name="KSO_WM_UNIT_LAYERLEVEL" val="1"/>
  <p:tag name="KSO_WM_TAG_VERSION" val="1.0"/>
  <p:tag name="KSO_WM_UNIT_TYPE" val="i"/>
  <p:tag name="KSO_WM_UNIT_INDEX" val="73"/>
</p:tagLst>
</file>

<file path=ppt/tags/tag6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4"/>
  <p:tag name="KSO_WM_UNIT_LAYERLEVEL" val="1"/>
  <p:tag name="KSO_WM_TAG_VERSION" val="1.0"/>
  <p:tag name="KSO_WM_UNIT_TYPE" val="i"/>
  <p:tag name="KSO_WM_UNIT_INDEX" val="74"/>
</p:tagLst>
</file>

<file path=ppt/tags/tag6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5"/>
  <p:tag name="KSO_WM_UNIT_LAYERLEVEL" val="1"/>
  <p:tag name="KSO_WM_TAG_VERSION" val="1.0"/>
  <p:tag name="KSO_WM_UNIT_TYPE" val="i"/>
  <p:tag name="KSO_WM_UNIT_INDEX" val="75"/>
</p:tagLst>
</file>

<file path=ppt/tags/tag6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6"/>
  <p:tag name="KSO_WM_UNIT_LAYERLEVEL" val="1"/>
  <p:tag name="KSO_WM_TAG_VERSION" val="1.0"/>
  <p:tag name="KSO_WM_UNIT_TYPE" val="i"/>
  <p:tag name="KSO_WM_UNIT_INDEX" val="76"/>
</p:tagLst>
</file>

<file path=ppt/tags/tag6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7"/>
  <p:tag name="KSO_WM_UNIT_LAYERLEVEL" val="1"/>
  <p:tag name="KSO_WM_TAG_VERSION" val="1.0"/>
  <p:tag name="KSO_WM_UNIT_TYPE" val="i"/>
  <p:tag name="KSO_WM_UNIT_INDEX" val="77"/>
</p:tagLst>
</file>

<file path=ppt/tags/tag6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8"/>
  <p:tag name="KSO_WM_UNIT_LAYERLEVEL" val="1"/>
  <p:tag name="KSO_WM_TAG_VERSION" val="1.0"/>
  <p:tag name="KSO_WM_UNIT_TYPE" val="i"/>
  <p:tag name="KSO_WM_UNIT_INDEX" val="78"/>
</p:tagLst>
</file>

<file path=ppt/tags/tag6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9"/>
  <p:tag name="KSO_WM_UNIT_LAYERLEVEL" val="1"/>
  <p:tag name="KSO_WM_TAG_VERSION" val="1.0"/>
  <p:tag name="KSO_WM_UNIT_TYPE" val="i"/>
  <p:tag name="KSO_WM_UNIT_INDEX" val="79"/>
</p:tagLst>
</file>

<file path=ppt/tags/tag6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0"/>
  <p:tag name="KSO_WM_UNIT_LAYERLEVEL" val="1"/>
  <p:tag name="KSO_WM_TAG_VERSION" val="1.0"/>
  <p:tag name="KSO_WM_UNIT_TYPE" val="i"/>
  <p:tag name="KSO_WM_UNIT_INDEX" val="80"/>
</p:tagLst>
</file>

<file path=ppt/tags/tag6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1"/>
  <p:tag name="KSO_WM_UNIT_LAYERLEVEL" val="1"/>
  <p:tag name="KSO_WM_TAG_VERSION" val="1.0"/>
  <p:tag name="KSO_WM_UNIT_TYPE" val="i"/>
  <p:tag name="KSO_WM_UNIT_INDEX" val="81"/>
</p:tagLst>
</file>

<file path=ppt/tags/tag6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2"/>
  <p:tag name="KSO_WM_UNIT_LAYERLEVEL" val="1"/>
  <p:tag name="KSO_WM_TAG_VERSION" val="1.0"/>
  <p:tag name="KSO_WM_UNIT_TYPE" val="i"/>
  <p:tag name="KSO_WM_UNIT_INDEX" val="82"/>
</p:tagLst>
</file>

<file path=ppt/tags/tag6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3"/>
  <p:tag name="KSO_WM_UNIT_LAYERLEVEL" val="1"/>
  <p:tag name="KSO_WM_TAG_VERSION" val="1.0"/>
  <p:tag name="KSO_WM_UNIT_TYPE" val="i"/>
  <p:tag name="KSO_WM_UNIT_INDEX" val="83"/>
</p:tagLst>
</file>

<file path=ppt/tags/tag6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4"/>
  <p:tag name="KSO_WM_UNIT_LAYERLEVEL" val="1"/>
  <p:tag name="KSO_WM_TAG_VERSION" val="1.0"/>
  <p:tag name="KSO_WM_UNIT_TYPE" val="i"/>
  <p:tag name="KSO_WM_UNIT_INDEX" val="84"/>
</p:tagLst>
</file>

<file path=ppt/tags/tag6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5"/>
  <p:tag name="KSO_WM_UNIT_LAYERLEVEL" val="1"/>
  <p:tag name="KSO_WM_TAG_VERSION" val="1.0"/>
  <p:tag name="KSO_WM_UNIT_TYPE" val="i"/>
  <p:tag name="KSO_WM_UNIT_INDEX" val="85"/>
</p:tagLst>
</file>

<file path=ppt/tags/tag6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6"/>
  <p:tag name="KSO_WM_UNIT_LAYERLEVEL" val="1"/>
  <p:tag name="KSO_WM_TAG_VERSION" val="1.0"/>
  <p:tag name="KSO_WM_UNIT_TYPE" val="i"/>
  <p:tag name="KSO_WM_UNIT_INDEX" val="86"/>
</p:tagLst>
</file>

<file path=ppt/tags/tag644.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645.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6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6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TYPE" val="i"/>
  <p:tag name="KSO_WM_UNIT_INDEX" val="2"/>
</p:tagLst>
</file>

<file path=ppt/tags/tag6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6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6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6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6"/>
  <p:tag name="KSO_WM_UNIT_LAYERLEVEL" val="1"/>
  <p:tag name="KSO_WM_TAG_VERSION" val="1.0"/>
  <p:tag name="KSO_WM_UNIT_TYPE" val="i"/>
  <p:tag name="KSO_WM_UNIT_INDEX" val="6"/>
</p:tagLst>
</file>

<file path=ppt/tags/tag6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7"/>
  <p:tag name="KSO_WM_UNIT_LAYERLEVEL" val="1"/>
  <p:tag name="KSO_WM_TAG_VERSION" val="1.0"/>
  <p:tag name="KSO_WM_UNIT_TYPE" val="i"/>
  <p:tag name="KSO_WM_UNIT_INDEX" val="7"/>
</p:tagLst>
</file>

<file path=ppt/tags/tag6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8"/>
  <p:tag name="KSO_WM_UNIT_LAYERLEVEL" val="1"/>
  <p:tag name="KSO_WM_TAG_VERSION" val="1.0"/>
  <p:tag name="KSO_WM_UNIT_TYPE" val="i"/>
  <p:tag name="KSO_WM_UNIT_INDEX" val="8"/>
</p:tagLst>
</file>

<file path=ppt/tags/tag6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9"/>
  <p:tag name="KSO_WM_UNIT_LAYERLEVEL" val="1"/>
  <p:tag name="KSO_WM_TAG_VERSION" val="1.0"/>
  <p:tag name="KSO_WM_UNIT_TYPE" val="i"/>
  <p:tag name="KSO_WM_UNIT_INDEX" val="9"/>
</p:tagLst>
</file>

<file path=ppt/tags/tag6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0"/>
  <p:tag name="KSO_WM_UNIT_LAYERLEVEL" val="1"/>
  <p:tag name="KSO_WM_TAG_VERSION" val="1.0"/>
  <p:tag name="KSO_WM_UNIT_TYPE" val="i"/>
  <p:tag name="KSO_WM_UNIT_INDEX" val="10"/>
</p:tagLst>
</file>

<file path=ppt/tags/tag6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1"/>
  <p:tag name="KSO_WM_UNIT_LAYERLEVEL" val="1"/>
  <p:tag name="KSO_WM_TAG_VERSION" val="1.0"/>
  <p:tag name="KSO_WM_UNIT_TYPE" val="i"/>
  <p:tag name="KSO_WM_UNIT_INDEX" val="11"/>
</p:tagLst>
</file>

<file path=ppt/tags/tag6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2"/>
  <p:tag name="KSO_WM_UNIT_LAYERLEVEL" val="1"/>
  <p:tag name="KSO_WM_TAG_VERSION" val="1.0"/>
  <p:tag name="KSO_WM_UNIT_TYPE" val="i"/>
  <p:tag name="KSO_WM_UNIT_INDEX" val="12"/>
</p:tagLst>
</file>

<file path=ppt/tags/tag6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3"/>
  <p:tag name="KSO_WM_UNIT_LAYERLEVEL" val="1"/>
  <p:tag name="KSO_WM_TAG_VERSION" val="1.0"/>
  <p:tag name="KSO_WM_UNIT_TYPE" val="i"/>
  <p:tag name="KSO_WM_UNIT_INDEX" val="13"/>
</p:tagLst>
</file>

<file path=ppt/tags/tag6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4"/>
  <p:tag name="KSO_WM_UNIT_LAYERLEVEL" val="1"/>
  <p:tag name="KSO_WM_TAG_VERSION" val="1.0"/>
  <p:tag name="KSO_WM_UNIT_TYPE" val="i"/>
  <p:tag name="KSO_WM_UNIT_INDEX" val="14"/>
</p:tagLst>
</file>

<file path=ppt/tags/tag6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5"/>
  <p:tag name="KSO_WM_UNIT_LAYERLEVEL" val="1"/>
  <p:tag name="KSO_WM_TAG_VERSION" val="1.0"/>
  <p:tag name="KSO_WM_UNIT_TYPE" val="i"/>
  <p:tag name="KSO_WM_UNIT_INDEX" val="15"/>
</p:tagLst>
</file>

<file path=ppt/tags/tag6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6"/>
  <p:tag name="KSO_WM_UNIT_LAYERLEVEL" val="1"/>
  <p:tag name="KSO_WM_TAG_VERSION" val="1.0"/>
  <p:tag name="KSO_WM_UNIT_TYPE" val="i"/>
  <p:tag name="KSO_WM_UNIT_INDEX" val="16"/>
</p:tagLst>
</file>

<file path=ppt/tags/tag6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7"/>
  <p:tag name="KSO_WM_UNIT_LAYERLEVEL" val="1"/>
  <p:tag name="KSO_WM_TAG_VERSION" val="1.0"/>
  <p:tag name="KSO_WM_UNIT_TYPE" val="i"/>
  <p:tag name="KSO_WM_UNIT_INDEX" val="17"/>
</p:tagLst>
</file>

<file path=ppt/tags/tag6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8"/>
  <p:tag name="KSO_WM_UNIT_LAYERLEVEL" val="1"/>
  <p:tag name="KSO_WM_TAG_VERSION" val="1.0"/>
  <p:tag name="KSO_WM_UNIT_TYPE" val="i"/>
  <p:tag name="KSO_WM_UNIT_INDEX" val="18"/>
</p:tagLst>
</file>

<file path=ppt/tags/tag6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9"/>
  <p:tag name="KSO_WM_UNIT_LAYERLEVEL" val="1"/>
  <p:tag name="KSO_WM_TAG_VERSION" val="1.0"/>
  <p:tag name="KSO_WM_UNIT_TYPE" val="i"/>
  <p:tag name="KSO_WM_UNIT_INDEX" val="19"/>
</p:tagLst>
</file>

<file path=ppt/tags/tag6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0"/>
  <p:tag name="KSO_WM_UNIT_LAYERLEVEL" val="1"/>
  <p:tag name="KSO_WM_TAG_VERSION" val="1.0"/>
  <p:tag name="KSO_WM_UNIT_TYPE" val="i"/>
  <p:tag name="KSO_WM_UNIT_INDEX" val="20"/>
</p:tagLst>
</file>

<file path=ppt/tags/tag6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1"/>
  <p:tag name="KSO_WM_UNIT_LAYERLEVEL" val="1"/>
  <p:tag name="KSO_WM_TAG_VERSION" val="1.0"/>
  <p:tag name="KSO_WM_UNIT_TYPE" val="i"/>
  <p:tag name="KSO_WM_UNIT_INDEX" val="21"/>
</p:tagLst>
</file>

<file path=ppt/tags/tag6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2"/>
  <p:tag name="KSO_WM_UNIT_LAYERLEVEL" val="1"/>
  <p:tag name="KSO_WM_TAG_VERSION" val="1.0"/>
  <p:tag name="KSO_WM_UNIT_TYPE" val="i"/>
  <p:tag name="KSO_WM_UNIT_INDEX" val="22"/>
</p:tagLst>
</file>

<file path=ppt/tags/tag6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3"/>
  <p:tag name="KSO_WM_UNIT_LAYERLEVEL" val="1"/>
  <p:tag name="KSO_WM_TAG_VERSION" val="1.0"/>
  <p:tag name="KSO_WM_UNIT_TYPE" val="i"/>
  <p:tag name="KSO_WM_UNIT_INDEX" val="23"/>
</p:tagLst>
</file>

<file path=ppt/tags/tag6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4"/>
  <p:tag name="KSO_WM_UNIT_LAYERLEVEL" val="1"/>
  <p:tag name="KSO_WM_TAG_VERSION" val="1.0"/>
  <p:tag name="KSO_WM_UNIT_TYPE" val="i"/>
  <p:tag name="KSO_WM_UNIT_INDEX" val="24"/>
</p:tagLst>
</file>

<file path=ppt/tags/tag6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5"/>
  <p:tag name="KSO_WM_UNIT_LAYERLEVEL" val="1"/>
  <p:tag name="KSO_WM_TAG_VERSION" val="1.0"/>
  <p:tag name="KSO_WM_UNIT_TYPE" val="i"/>
  <p:tag name="KSO_WM_UNIT_INDEX" val="25"/>
</p:tagLst>
</file>

<file path=ppt/tags/tag6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6"/>
  <p:tag name="KSO_WM_UNIT_LAYERLEVEL" val="1"/>
  <p:tag name="KSO_WM_TAG_VERSION" val="1.0"/>
  <p:tag name="KSO_WM_UNIT_TYPE" val="i"/>
  <p:tag name="KSO_WM_UNIT_INDEX" val="26"/>
</p:tagLst>
</file>

<file path=ppt/tags/tag6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7"/>
  <p:tag name="KSO_WM_UNIT_LAYERLEVEL" val="1"/>
  <p:tag name="KSO_WM_TAG_VERSION" val="1.0"/>
  <p:tag name="KSO_WM_UNIT_TYPE" val="i"/>
  <p:tag name="KSO_WM_UNIT_INDEX" val="27"/>
</p:tagLst>
</file>

<file path=ppt/tags/tag6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8"/>
  <p:tag name="KSO_WM_UNIT_LAYERLEVEL" val="1"/>
  <p:tag name="KSO_WM_TAG_VERSION" val="1.0"/>
  <p:tag name="KSO_WM_UNIT_TYPE" val="i"/>
  <p:tag name="KSO_WM_UNIT_INDEX" val="28"/>
</p:tagLst>
</file>

<file path=ppt/tags/tag6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9"/>
  <p:tag name="KSO_WM_UNIT_LAYERLEVEL" val="1"/>
  <p:tag name="KSO_WM_TAG_VERSION" val="1.0"/>
  <p:tag name="KSO_WM_UNIT_TYPE" val="i"/>
  <p:tag name="KSO_WM_UNIT_INDEX" val="29"/>
</p:tagLst>
</file>

<file path=ppt/tags/tag6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0"/>
  <p:tag name="KSO_WM_UNIT_LAYERLEVEL" val="1"/>
  <p:tag name="KSO_WM_TAG_VERSION" val="1.0"/>
  <p:tag name="KSO_WM_UNIT_TYPE" val="i"/>
  <p:tag name="KSO_WM_UNIT_INDEX" val="30"/>
</p:tagLst>
</file>

<file path=ppt/tags/tag6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1"/>
  <p:tag name="KSO_WM_UNIT_LAYERLEVEL" val="1"/>
  <p:tag name="KSO_WM_TAG_VERSION" val="1.0"/>
  <p:tag name="KSO_WM_UNIT_TYPE" val="i"/>
  <p:tag name="KSO_WM_UNIT_INDEX" val="31"/>
</p:tagLst>
</file>

<file path=ppt/tags/tag6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2"/>
  <p:tag name="KSO_WM_UNIT_LAYERLEVEL" val="1"/>
  <p:tag name="KSO_WM_TAG_VERSION" val="1.0"/>
  <p:tag name="KSO_WM_UNIT_TYPE" val="i"/>
  <p:tag name="KSO_WM_UNIT_INDEX" val="32"/>
</p:tagLst>
</file>

<file path=ppt/tags/tag6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3"/>
  <p:tag name="KSO_WM_UNIT_LAYERLEVEL" val="1"/>
  <p:tag name="KSO_WM_TAG_VERSION" val="1.0"/>
  <p:tag name="KSO_WM_UNIT_TYPE" val="i"/>
  <p:tag name="KSO_WM_UNIT_INDEX" val="33"/>
</p:tagLst>
</file>

<file path=ppt/tags/tag6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4"/>
  <p:tag name="KSO_WM_UNIT_LAYERLEVEL" val="1"/>
  <p:tag name="KSO_WM_TAG_VERSION" val="1.0"/>
  <p:tag name="KSO_WM_UNIT_TYPE" val="i"/>
  <p:tag name="KSO_WM_UNIT_INDEX" val="34"/>
</p:tagLst>
</file>

<file path=ppt/tags/tag6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5"/>
  <p:tag name="KSO_WM_UNIT_LAYERLEVEL" val="1"/>
  <p:tag name="KSO_WM_TAG_VERSION" val="1.0"/>
  <p:tag name="KSO_WM_UNIT_TYPE" val="i"/>
  <p:tag name="KSO_WM_UNIT_INDEX" val="35"/>
</p:tagLst>
</file>

<file path=ppt/tags/tag6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6"/>
  <p:tag name="KSO_WM_UNIT_LAYERLEVEL" val="1"/>
  <p:tag name="KSO_WM_TAG_VERSION" val="1.0"/>
  <p:tag name="KSO_WM_UNIT_TYPE" val="i"/>
  <p:tag name="KSO_WM_UNIT_INDEX" val="36"/>
</p:tagLst>
</file>

<file path=ppt/tags/tag6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7"/>
  <p:tag name="KSO_WM_UNIT_LAYERLEVEL" val="1"/>
  <p:tag name="KSO_WM_TAG_VERSION" val="1.0"/>
  <p:tag name="KSO_WM_UNIT_TYPE" val="i"/>
  <p:tag name="KSO_WM_UNIT_INDEX" val="37"/>
</p:tagLst>
</file>

<file path=ppt/tags/tag6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8"/>
  <p:tag name="KSO_WM_UNIT_LAYERLEVEL" val="1"/>
  <p:tag name="KSO_WM_TAG_VERSION" val="1.0"/>
  <p:tag name="KSO_WM_UNIT_TYPE" val="i"/>
  <p:tag name="KSO_WM_UNIT_INDEX" val="38"/>
</p:tagLst>
</file>

<file path=ppt/tags/tag6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9"/>
  <p:tag name="KSO_WM_UNIT_LAYERLEVEL" val="1"/>
  <p:tag name="KSO_WM_TAG_VERSION" val="1.0"/>
  <p:tag name="KSO_WM_UNIT_TYPE" val="i"/>
  <p:tag name="KSO_WM_UNIT_INDEX" val="39"/>
</p:tagLst>
</file>

<file path=ppt/tags/tag6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0"/>
  <p:tag name="KSO_WM_UNIT_LAYERLEVEL" val="1"/>
  <p:tag name="KSO_WM_TAG_VERSION" val="1.0"/>
  <p:tag name="KSO_WM_UNIT_TYPE" val="i"/>
  <p:tag name="KSO_WM_UNIT_INDEX" val="40"/>
</p:tagLst>
</file>

<file path=ppt/tags/tag6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1"/>
  <p:tag name="KSO_WM_UNIT_LAYERLEVEL" val="1"/>
  <p:tag name="KSO_WM_TAG_VERSION" val="1.0"/>
  <p:tag name="KSO_WM_UNIT_TYPE" val="i"/>
  <p:tag name="KSO_WM_UNIT_INDEX" val="41"/>
</p:tagLst>
</file>

<file path=ppt/tags/tag6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2"/>
  <p:tag name="KSO_WM_UNIT_LAYERLEVEL" val="1"/>
  <p:tag name="KSO_WM_TAG_VERSION" val="1.0"/>
  <p:tag name="KSO_WM_UNIT_TYPE" val="i"/>
  <p:tag name="KSO_WM_UNIT_INDEX" val="42"/>
</p:tagLst>
</file>

<file path=ppt/tags/tag6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4.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a*1"/>
  <p:tag name="KSO_WM_UNIT_LAYERLEVEL" val="1"/>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896"/>
</p:tagLst>
</file>

<file path=ppt/tags/tag6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896"/>
</p:tagLst>
</file>

<file path=ppt/tags/tag69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896"/>
  <p:tag name="KSO_WM_SPECIAL_SOURCE" val="bdnull"/>
  <p:tag name="KSO_WM_TEMPLATE_THUMBS_INDEX" val="1、9"/>
</p:tagLst>
</file>

<file path=ppt/tags/tag697.xml><?xml version="1.0" encoding="utf-8"?>
<p:tagLst xmlns:p="http://schemas.openxmlformats.org/presentationml/2006/main">
  <p:tag name="KSO_WM_BEAUTIFY_FLAG" val="#wm#"/>
  <p:tag name="KSO_WM_UNIT_ISCONTENTSTITLE" val="0"/>
  <p:tag name="KSO_WM_UNIT_ISNUMDGMTITLE" val="0"/>
  <p:tag name="KSO_WM_UNIT_NOCLEAR" val="0"/>
  <p:tag name="KSO_WM_UNIT_VALUE" val="22"/>
  <p:tag name="KSO_WM_UNIT_HIGHLIGHT" val="0"/>
  <p:tag name="KSO_WM_UNIT_COMPATIBLE" val="0"/>
  <p:tag name="KSO_WM_UNIT_DIAGRAM_ISNUMVISUAL" val="0"/>
  <p:tag name="KSO_WM_UNIT_DIAGRAM_ISREFERUNIT" val="0"/>
  <p:tag name="KSO_WM_UNIT_TYPE" val="a"/>
  <p:tag name="KSO_WM_UNIT_INDEX" val="1"/>
  <p:tag name="KSO_WM_UNIT_ID" val="custom20230896_1*a*1"/>
  <p:tag name="KSO_WM_TEMPLATE_CATEGORY" val="custom"/>
  <p:tag name="KSO_WM_TEMPLATE_INDEX" val="20230896"/>
  <p:tag name="KSO_WM_UNIT_LAYERLEVEL" val="1"/>
  <p:tag name="KSO_WM_TAG_VERSION" val="1.0"/>
  <p:tag name="KSO_WM_UNIT_PRESET_TEXT" val="单击此处添加标题"/>
</p:tagLst>
</file>

<file path=ppt/tags/tag69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1*b*1"/>
  <p:tag name="KSO_WM_TEMPLATE_CATEGORY" val="custom"/>
  <p:tag name="KSO_WM_TEMPLATE_INDEX" val="20230896"/>
  <p:tag name="KSO_WM_UNIT_LAYERLEVEL" val="1"/>
  <p:tag name="KSO_WM_TAG_VERSION" val="1.0"/>
  <p:tag name="KSO_WM_BEAUTIFY_FLAG" val="#wm#"/>
  <p:tag name="KSO_WM_UNIT_PRESET_TEXT" val="WPS,a click to unlimited possibilities"/>
</p:tagLst>
</file>

<file path=ppt/tags/tag69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1*f*1"/>
  <p:tag name="KSO_WM_TEMPLATE_CATEGORY" val="custom"/>
  <p:tag name="KSO_WM_TEMPLATE_INDEX" val="20230896"/>
  <p:tag name="KSO_WM_UNIT_LAYERLEVEL" val="1"/>
  <p:tag name="KSO_WM_TAG_VERSION" val="1.0"/>
  <p:tag name="KSO_WM_BEAUTIFY_FLAG" val="#wm#"/>
  <p:tag name="KSO_WM_UNIT_PRESET_TEXT" val="汇报人：WPS"/>
</p:tagLst>
</file>

<file path=ppt/tags/tag700.xml><?xml version="1.0" encoding="utf-8"?>
<p:tagLst xmlns:p="http://schemas.openxmlformats.org/presentationml/2006/main">
  <p:tag name="KSO_WM_SLIDE_ID" val="custom2023089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896"/>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82.8&quot;,&quot;top&quot;:&quot;111.1&quot;,&quot;width&quot;:&quot;593.8&quot;,&quot;height&quot;:&quot;288.05&quot;}"/>
</p:tagLst>
</file>

<file path=ppt/tags/tag70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5*b*1"/>
  <p:tag name="KSO_WM_TEMPLATE_CATEGORY" val="custom"/>
  <p:tag name="KSO_WM_TEMPLATE_INDEX" val="20230896"/>
  <p:tag name="KSO_WM_UNIT_LAYERLEVEL" val="1"/>
  <p:tag name="KSO_WM_TAG_VERSION" val="1.0"/>
  <p:tag name="KSO_WM_BEAUTIFY_FLAG" val="#wm#"/>
  <p:tag name="KSO_WM_DIAGRAM_GROUP_CODE" val="l1-1"/>
  <p:tag name="KSO_WM_UNIT_PRESET_TEXT" val="CONTENTS"/>
</p:tagLst>
</file>

<file path=ppt/tags/tag7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5*a*1"/>
  <p:tag name="KSO_WM_TEMPLATE_CATEGORY" val="custom"/>
  <p:tag name="KSO_WM_TEMPLATE_INDEX" val="20230896"/>
  <p:tag name="KSO_WM_UNIT_LAYERLEVEL" val="1"/>
  <p:tag name="KSO_WM_TAG_VERSION" val="1.0"/>
  <p:tag name="KSO_WM_BEAUTIFY_FLAG" val="#wm#"/>
  <p:tag name="KSO_WM_DIAGRAM_GROUP_CODE" val="l1-1"/>
  <p:tag name="KSO_WM_UNIT_PRESET_TEXT" val="目录"/>
</p:tagLst>
</file>

<file path=ppt/tags/tag7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5*l_h_a*1_1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1_1"/>
  <p:tag name="KSO_WM_TEMPLATE_CATEGORY" val="custom"/>
  <p:tag name="KSO_WM_TEMPLATE_INDEX" val="20230896"/>
  <p:tag name="KSO_WM_UNIT_LAYERLEVEL" val="1_1_1"/>
  <p:tag name="KSO_WM_TAG_VERSION" val="1.0"/>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1_3"/>
  <p:tag name="KSO_WM_TEMPLATE_CATEGORY" val="custom"/>
  <p:tag name="KSO_WM_TEMPLATE_INDEX" val="20230896"/>
  <p:tag name="KSO_WM_UNIT_LAYERLEVEL" val="1_1_1"/>
  <p:tag name="KSO_WM_TAG_VERSION" val="1.0"/>
  <p:tag name="KSO_WM_DIAGRAM_GROUP_CODE" val="l1-1"/>
  <p:tag name="KSO_WM_UNIT_TYPE" val="l_h_i"/>
  <p:tag name="KSO_WM_UNIT_INDEX" val="1_1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896_5*l_h_i*1_1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5*l_h_a*1_2_1"/>
  <p:tag name="KSO_WM_DIAGRAM_VERSION" val="3"/>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2_1"/>
  <p:tag name="KSO_WM_TEMPLATE_CATEGORY" val="custom"/>
  <p:tag name="KSO_WM_TEMPLATE_INDEX" val="20230896"/>
  <p:tag name="KSO_WM_UNIT_LAYERLEVEL" val="1_1_1"/>
  <p:tag name="KSO_WM_TAG_VERSION" val="1.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2_3"/>
  <p:tag name="KSO_WM_TEMPLATE_CATEGORY" val="custom"/>
  <p:tag name="KSO_WM_TEMPLATE_INDEX" val="20230896"/>
  <p:tag name="KSO_WM_UNIT_LAYERLEVEL" val="1_1_1"/>
  <p:tag name="KSO_WM_TAG_VERSION" val="1.0"/>
  <p:tag name="KSO_WM_DIAGRAM_GROUP_CODE" val="l1-1"/>
  <p:tag name="KSO_WM_UNIT_TYPE" val="l_h_i"/>
  <p:tag name="KSO_WM_UNIT_INDEX" val="1_2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896_5*l_h_i*1_2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5*l_h_a*1_3_1"/>
  <p:tag name="KSO_WM_DIAGRAM_VERSION" val="3"/>
  <p:tag name="KSO_WM_UNIT_VALUE" val="30"/>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3_1"/>
  <p:tag name="KSO_WM_TEMPLATE_CATEGORY" val="custom"/>
  <p:tag name="KSO_WM_TEMPLATE_INDEX" val="20230896"/>
  <p:tag name="KSO_WM_UNIT_LAYERLEVEL" val="1_1_1"/>
  <p:tag name="KSO_WM_TAG_VERSION" val="1.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3_3"/>
  <p:tag name="KSO_WM_TEMPLATE_CATEGORY" val="custom"/>
  <p:tag name="KSO_WM_TEMPLATE_INDEX" val="20230896"/>
  <p:tag name="KSO_WM_UNIT_LAYERLEVEL" val="1_1_1"/>
  <p:tag name="KSO_WM_TAG_VERSION" val="1.0"/>
  <p:tag name="KSO_WM_DIAGRAM_GROUP_CODE" val="l1-1"/>
  <p:tag name="KSO_WM_UNIT_TYPE" val="l_h_i"/>
  <p:tag name="KSO_WM_UNIT_INDEX" val="1_3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896_5*l_h_i*1_3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5*l_h_a*1_4_1"/>
  <p:tag name="KSO_WM_DIAGRAM_VERSION" val="3"/>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4_1"/>
  <p:tag name="KSO_WM_TEMPLATE_CATEGORY" val="custom"/>
  <p:tag name="KSO_WM_TEMPLATE_INDEX" val="20230896"/>
  <p:tag name="KSO_WM_UNIT_LAYERLEVEL" val="1_1_1"/>
  <p:tag name="KSO_WM_TAG_VERSION" val="1.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4_3"/>
  <p:tag name="KSO_WM_TEMPLATE_CATEGORY" val="custom"/>
  <p:tag name="KSO_WM_TEMPLATE_INDEX" val="20230896"/>
  <p:tag name="KSO_WM_UNIT_LAYERLEVEL" val="1_1_1"/>
  <p:tag name="KSO_WM_TAG_VERSION" val="1.0"/>
  <p:tag name="KSO_WM_DIAGRAM_GROUP_CODE" val="l1-1"/>
  <p:tag name="KSO_WM_UNIT_TYPE" val="l_h_i"/>
  <p:tag name="KSO_WM_UNIT_INDEX" val="1_4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896_5*l_h_i*1_4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5*l_h_a*1_5_1"/>
  <p:tag name="KSO_WM_DIAGRAM_VERSION" val="3"/>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5_1"/>
  <p:tag name="KSO_WM_TEMPLATE_CATEGORY" val="custom"/>
  <p:tag name="KSO_WM_TEMPLATE_INDEX" val="20230896"/>
  <p:tag name="KSO_WM_UNIT_LAYERLEVEL" val="1_1_1"/>
  <p:tag name="KSO_WM_TAG_VERSION" val="1.0"/>
  <p:tag name="KSO_WM_DIAGRAM_GROUP_CODE" val="l1-1"/>
  <p:tag name="KSO_WM_UNIT_TYPE" val="l_h_i"/>
  <p:tag name="KSO_WM_UNIT_INDEX" val="1_5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5_3"/>
  <p:tag name="KSO_WM_TEMPLATE_CATEGORY" val="custom"/>
  <p:tag name="KSO_WM_TEMPLATE_INDEX" val="20230896"/>
  <p:tag name="KSO_WM_UNIT_LAYERLEVEL" val="1_1_1"/>
  <p:tag name="KSO_WM_TAG_VERSION" val="1.0"/>
  <p:tag name="KSO_WM_DIAGRAM_GROUP_CODE" val="l1-1"/>
  <p:tag name="KSO_WM_UNIT_TYPE" val="l_h_i"/>
  <p:tag name="KSO_WM_UNIT_INDEX" val="1_5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896_5*l_h_i*1_5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3.xml><?xml version="1.0" encoding="utf-8"?>
<p:tagLst xmlns:p="http://schemas.openxmlformats.org/presentationml/2006/main">
  <p:tag name="KSO_WM_SLIDE_ID" val="custom20230896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896"/>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72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25.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One"/>
</p:tagLst>
</file>

<file path=ppt/tags/tag726.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70_1*l_h_i*1_2_1"/>
  <p:tag name="KSO_WM_TEMPLATE_CATEGORY" val="diagram"/>
  <p:tag name="KSO_WM_TEMPLATE_INDEX" val="20231670"/>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0_1*l_h_a*1_2_1"/>
  <p:tag name="KSO_WM_TEMPLATE_CATEGORY" val="diagram"/>
  <p:tag name="KSO_WM_TEMPLATE_INDEX" val="20231670"/>
  <p:tag name="KSO_WM_UNIT_LAYERLEVEL" val="1_1_1"/>
  <p:tag name="KSO_WM_TAG_VERSION" val="3.0"/>
  <p:tag name="KSO_WM_DIAGRAM_GROUP_CODE" val="l1-1"/>
  <p:tag name="KSO_WM_BEAUTIFY_FLAG" val="#wm#"/>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0_1*l_h_f*1_1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0_1*l_h_f*1_2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0_1*l_h_a*1_1_1"/>
  <p:tag name="KSO_WM_TEMPLATE_CATEGORY" val="diagram"/>
  <p:tag name="KSO_WM_TEMPLATE_INDEX" val="20231670"/>
  <p:tag name="KSO_WM_UNIT_LAYERLEVEL" val="1_1_1"/>
  <p:tag name="KSO_WM_TAG_VERSION" val="3.0"/>
  <p:tag name="KSO_WM_DIAGRAM_GROUP_CODE" val="l1-1"/>
  <p:tag name="KSO_WM_BEAUTIFY_FLAG" val="#wm#"/>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49.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wo"/>
</p:tagLst>
</file>

<file path=ppt/tags/tag750.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84.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hree"/>
</p:tagLst>
</file>

<file path=ppt/tags/tag785.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UNIT_VALUE" val="8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34.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our"/>
</p:tagLst>
</file>

<file path=ppt/tags/tag835.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81.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ive"/>
</p:tagLst>
</file>

<file path=ppt/tags/tag882.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9*a*1"/>
  <p:tag name="KSO_WM_TEMPLATE_CATEGORY" val="custom"/>
  <p:tag name="KSO_WM_TEMPLATE_INDEX" val="20230896"/>
  <p:tag name="KSO_WM_UNIT_LAYERLEVEL" val="1"/>
  <p:tag name="KSO_WM_TAG_VERSION" val="1.0"/>
  <p:tag name="KSO_WM_BEAUTIFY_FLAG" val="#wm#"/>
  <p:tag name="KSO_WM_UNIT_PRESET_TEXT" val="感谢您的观看"/>
</p:tagLst>
</file>

<file path=ppt/tags/tag928.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9*f*1"/>
  <p:tag name="KSO_WM_TEMPLATE_CATEGORY" val="custom"/>
  <p:tag name="KSO_WM_TEMPLATE_INDEX" val="20230896"/>
  <p:tag name="KSO_WM_UNIT_LAYERLEVEL" val="1"/>
  <p:tag name="KSO_WM_TAG_VERSION" val="1.0"/>
  <p:tag name="KSO_WM_BEAUTIFY_FLAG" val="#wm#"/>
  <p:tag name="KSO_WM_UNIT_PRESET_TEXT" val="汇报人：WPS"/>
</p:tagLst>
</file>

<file path=ppt/tags/tag929.xml><?xml version="1.0" encoding="utf-8"?>
<p:tagLst xmlns:p="http://schemas.openxmlformats.org/presentationml/2006/main">
  <p:tag name="KSO_WM_SLIDE_ID" val="custom2023089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896"/>
  <p:tag name="KSO_WM_SLIDE_TYPE" val="endPage"/>
  <p:tag name="KSO_WM_SLIDE_SUBTYPE" val="pureTxt"/>
  <p:tag name="KSO_WM_SLIDE_LAYOUT" val="a_f"/>
  <p:tag name="KSO_WM_SLIDE_LAYOUT_CNT" val="1_1"/>
  <p:tag name="KSO_WM_SPECIAL_SOURCE" val="bdnull"/>
  <p:tag name="KSO_WM_SLIDE_CONTENT_AREA" val="{&quot;left&quot;:&quot;82.8&quot;,&quot;top&quot;:&quot;111.1&quot;,&quot;width&quot;:&quot;593.8&quot;,&quot;height&quot;:&quot;288.0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9">
      <a:dk1>
        <a:srgbClr val="000000"/>
      </a:dk1>
      <a:lt1>
        <a:srgbClr val="FFFFFF"/>
      </a:lt1>
      <a:dk2>
        <a:srgbClr val="793E03"/>
      </a:dk2>
      <a:lt2>
        <a:srgbClr val="FDECE0"/>
      </a:lt2>
      <a:accent1>
        <a:srgbClr val="F37C07"/>
      </a:accent1>
      <a:accent2>
        <a:srgbClr val="F6A466"/>
      </a:accent2>
      <a:accent3>
        <a:srgbClr val="E47879"/>
      </a:accent3>
      <a:accent4>
        <a:srgbClr val="D27199"/>
      </a:accent4>
      <a:accent5>
        <a:srgbClr val="BF69B8"/>
      </a:accent5>
      <a:accent6>
        <a:srgbClr val="AD62D8"/>
      </a:accent6>
      <a:hlink>
        <a:srgbClr val="4472C4"/>
      </a:hlink>
      <a:folHlink>
        <a:srgbClr val="BFBFBF"/>
      </a:folHlink>
    </a:clrScheme>
    <a:fontScheme name="自定义 9">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GM1910</dc:creator>
  <dcterms:created xsi:type="dcterms:W3CDTF">2024-01-03T14:58:26Z</dcterms:created>
  <dcterms:modified xsi:type="dcterms:W3CDTF">2024-01-03T14:58:26Z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5ec93b947b8f452a8595aba639d229b7_21</vt:lpwstr>
  </property>
</Properties>
</file>