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00.xml" ContentType="application/vnd.openxmlformats-officedocument.theme+xml"/>
  <Override PartName="/ppt/theme/theme101.xml" ContentType="application/vnd.openxmlformats-officedocument.theme+xml"/>
  <Override PartName="/ppt/theme/theme102.xml" ContentType="application/vnd.openxmlformats-officedocument.theme+xml"/>
  <Override PartName="/ppt/theme/theme103.xml" ContentType="application/vnd.openxmlformats-officedocument.theme+xml"/>
  <Override PartName="/ppt/theme/theme104.xml" ContentType="application/vnd.openxmlformats-officedocument.theme+xml"/>
  <Override PartName="/ppt/theme/theme105.xml" ContentType="application/vnd.openxmlformats-officedocument.theme+xml"/>
  <Override PartName="/ppt/theme/theme106.xml" ContentType="application/vnd.openxmlformats-officedocument.theme+xml"/>
  <Override PartName="/ppt/theme/theme107.xml" ContentType="application/vnd.openxmlformats-officedocument.theme+xml"/>
  <Override PartName="/ppt/theme/theme108.xml" ContentType="application/vnd.openxmlformats-officedocument.theme+xml"/>
  <Override PartName="/ppt/theme/theme109.xml" ContentType="application/vnd.openxmlformats-officedocument.theme+xml"/>
  <Override PartName="/ppt/theme/theme11.xml" ContentType="application/vnd.openxmlformats-officedocument.theme+xml"/>
  <Override PartName="/ppt/theme/theme110.xml" ContentType="application/vnd.openxmlformats-officedocument.theme+xml"/>
  <Override PartName="/ppt/theme/theme111.xml" ContentType="application/vnd.openxmlformats-officedocument.theme+xml"/>
  <Override PartName="/ppt/theme/theme112.xml" ContentType="application/vnd.openxmlformats-officedocument.theme+xml"/>
  <Override PartName="/ppt/theme/theme113.xml" ContentType="application/vnd.openxmlformats-officedocument.theme+xml"/>
  <Override PartName="/ppt/theme/theme114.xml" ContentType="application/vnd.openxmlformats-officedocument.theme+xml"/>
  <Override PartName="/ppt/theme/theme115.xml" ContentType="application/vnd.openxmlformats-officedocument.theme+xml"/>
  <Override PartName="/ppt/theme/theme116.xml" ContentType="application/vnd.openxmlformats-officedocument.theme+xml"/>
  <Override PartName="/ppt/theme/theme117.xml" ContentType="application/vnd.openxmlformats-officedocument.theme+xml"/>
  <Override PartName="/ppt/theme/theme118.xml" ContentType="application/vnd.openxmlformats-officedocument.theme+xml"/>
  <Override PartName="/ppt/theme/theme119.xml" ContentType="application/vnd.openxmlformats-officedocument.theme+xml"/>
  <Override PartName="/ppt/theme/theme12.xml" ContentType="application/vnd.openxmlformats-officedocument.theme+xml"/>
  <Override PartName="/ppt/theme/theme120.xml" ContentType="application/vnd.openxmlformats-officedocument.theme+xml"/>
  <Override PartName="/ppt/theme/theme121.xml" ContentType="application/vnd.openxmlformats-officedocument.theme+xml"/>
  <Override PartName="/ppt/theme/theme122.xml" ContentType="application/vnd.openxmlformats-officedocument.theme+xml"/>
  <Override PartName="/ppt/theme/theme123.xml" ContentType="application/vnd.openxmlformats-officedocument.theme+xml"/>
  <Override PartName="/ppt/theme/theme124.xml" ContentType="application/vnd.openxmlformats-officedocument.theme+xml"/>
  <Override PartName="/ppt/theme/theme125.xml" ContentType="application/vnd.openxmlformats-officedocument.theme+xml"/>
  <Override PartName="/ppt/theme/theme126.xml" ContentType="application/vnd.openxmlformats-officedocument.theme+xml"/>
  <Override PartName="/ppt/theme/theme127.xml" ContentType="application/vnd.openxmlformats-officedocument.theme+xml"/>
  <Override PartName="/ppt/theme/theme128.xml" ContentType="application/vnd.openxmlformats-officedocument.theme+xml"/>
  <Override PartName="/ppt/theme/theme129.xml" ContentType="application/vnd.openxmlformats-officedocument.theme+xml"/>
  <Override PartName="/ppt/theme/theme13.xml" ContentType="application/vnd.openxmlformats-officedocument.theme+xml"/>
  <Override PartName="/ppt/theme/theme130.xml" ContentType="application/vnd.openxmlformats-officedocument.theme+xml"/>
  <Override PartName="/ppt/theme/theme131.xml" ContentType="application/vnd.openxmlformats-officedocument.theme+xml"/>
  <Override PartName="/ppt/theme/theme132.xml" ContentType="application/vnd.openxmlformats-officedocument.theme+xml"/>
  <Override PartName="/ppt/theme/theme133.xml" ContentType="application/vnd.openxmlformats-officedocument.theme+xml"/>
  <Override PartName="/ppt/theme/theme134.xml" ContentType="application/vnd.openxmlformats-officedocument.theme+xml"/>
  <Override PartName="/ppt/theme/theme135.xml" ContentType="application/vnd.openxmlformats-officedocument.theme+xml"/>
  <Override PartName="/ppt/theme/theme136.xml" ContentType="application/vnd.openxmlformats-officedocument.theme+xml"/>
  <Override PartName="/ppt/theme/theme137.xml" ContentType="application/vnd.openxmlformats-officedocument.theme+xml"/>
  <Override PartName="/ppt/theme/theme138.xml" ContentType="application/vnd.openxmlformats-officedocument.theme+xml"/>
  <Override PartName="/ppt/theme/theme139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theme/theme5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53.xml" ContentType="application/vnd.openxmlformats-officedocument.theme+xml"/>
  <Override PartName="/ppt/theme/theme54.xml" ContentType="application/vnd.openxmlformats-officedocument.theme+xml"/>
  <Override PartName="/ppt/theme/theme55.xml" ContentType="application/vnd.openxmlformats-officedocument.theme+xml"/>
  <Override PartName="/ppt/theme/theme56.xml" ContentType="application/vnd.openxmlformats-officedocument.theme+xml"/>
  <Override PartName="/ppt/theme/theme57.xml" ContentType="application/vnd.openxmlformats-officedocument.theme+xml"/>
  <Override PartName="/ppt/theme/theme58.xml" ContentType="application/vnd.openxmlformats-officedocument.theme+xml"/>
  <Override PartName="/ppt/theme/theme59.xml" ContentType="application/vnd.openxmlformats-officedocument.theme+xml"/>
  <Override PartName="/ppt/theme/theme6.xml" ContentType="application/vnd.openxmlformats-officedocument.theme+xml"/>
  <Override PartName="/ppt/theme/theme60.xml" ContentType="application/vnd.openxmlformats-officedocument.theme+xml"/>
  <Override PartName="/ppt/theme/theme61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theme/theme69.xml" ContentType="application/vnd.openxmlformats-officedocument.theme+xml"/>
  <Override PartName="/ppt/theme/theme7.xml" ContentType="application/vnd.openxmlformats-officedocument.theme+xml"/>
  <Override PartName="/ppt/theme/theme70.xml" ContentType="application/vnd.openxmlformats-officedocument.theme+xml"/>
  <Override PartName="/ppt/theme/theme71.xml" ContentType="application/vnd.openxmlformats-officedocument.theme+xml"/>
  <Override PartName="/ppt/theme/theme72.xml" ContentType="application/vnd.openxmlformats-officedocument.theme+xml"/>
  <Override PartName="/ppt/theme/theme73.xml" ContentType="application/vnd.openxmlformats-officedocument.theme+xml"/>
  <Override PartName="/ppt/theme/theme74.xml" ContentType="application/vnd.openxmlformats-officedocument.theme+xml"/>
  <Override PartName="/ppt/theme/theme75.xml" ContentType="application/vnd.openxmlformats-officedocument.theme+xml"/>
  <Override PartName="/ppt/theme/theme76.xml" ContentType="application/vnd.openxmlformats-officedocument.theme+xml"/>
  <Override PartName="/ppt/theme/theme77.xml" ContentType="application/vnd.openxmlformats-officedocument.theme+xml"/>
  <Override PartName="/ppt/theme/theme78.xml" ContentType="application/vnd.openxmlformats-officedocument.theme+xml"/>
  <Override PartName="/ppt/theme/theme79.xml" ContentType="application/vnd.openxmlformats-officedocument.theme+xml"/>
  <Override PartName="/ppt/theme/theme8.xml" ContentType="application/vnd.openxmlformats-officedocument.theme+xml"/>
  <Override PartName="/ppt/theme/theme80.xml" ContentType="application/vnd.openxmlformats-officedocument.theme+xml"/>
  <Override PartName="/ppt/theme/theme81.xml" ContentType="application/vnd.openxmlformats-officedocument.theme+xml"/>
  <Override PartName="/ppt/theme/theme82.xml" ContentType="application/vnd.openxmlformats-officedocument.theme+xml"/>
  <Override PartName="/ppt/theme/theme83.xml" ContentType="application/vnd.openxmlformats-officedocument.theme+xml"/>
  <Override PartName="/ppt/theme/theme84.xml" ContentType="application/vnd.openxmlformats-officedocument.theme+xml"/>
  <Override PartName="/ppt/theme/theme85.xml" ContentType="application/vnd.openxmlformats-officedocument.theme+xml"/>
  <Override PartName="/ppt/theme/theme86.xml" ContentType="application/vnd.openxmlformats-officedocument.theme+xml"/>
  <Override PartName="/ppt/theme/theme87.xml" ContentType="application/vnd.openxmlformats-officedocument.theme+xml"/>
  <Override PartName="/ppt/theme/theme88.xml" ContentType="application/vnd.openxmlformats-officedocument.theme+xml"/>
  <Override PartName="/ppt/theme/theme89.xml" ContentType="application/vnd.openxmlformats-officedocument.theme+xml"/>
  <Override PartName="/ppt/theme/theme9.xml" ContentType="application/vnd.openxmlformats-officedocument.theme+xml"/>
  <Override PartName="/ppt/theme/theme90.xml" ContentType="application/vnd.openxmlformats-officedocument.theme+xml"/>
  <Override PartName="/ppt/theme/theme91.xml" ContentType="application/vnd.openxmlformats-officedocument.theme+xml"/>
  <Override PartName="/ppt/theme/theme92.xml" ContentType="application/vnd.openxmlformats-officedocument.theme+xml"/>
  <Override PartName="/ppt/theme/theme93.xml" ContentType="application/vnd.openxmlformats-officedocument.theme+xml"/>
  <Override PartName="/ppt/theme/theme94.xml" ContentType="application/vnd.openxmlformats-officedocument.theme+xml"/>
  <Override PartName="/ppt/theme/theme95.xml" ContentType="application/vnd.openxmlformats-officedocument.theme+xml"/>
  <Override PartName="/ppt/theme/theme96.xml" ContentType="application/vnd.openxmlformats-officedocument.theme+xml"/>
  <Override PartName="/ppt/theme/theme97.xml" ContentType="application/vnd.openxmlformats-officedocument.theme+xml"/>
  <Override PartName="/ppt/theme/theme98.xml" ContentType="application/vnd.openxmlformats-officedocument.theme+xml"/>
  <Override PartName="/ppt/theme/theme9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0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  <p:sldMasterId id="2147483679" r:id="rId11"/>
    <p:sldMasterId id="2147483681" r:id="rId12"/>
    <p:sldMasterId id="2147483683" r:id="rId13"/>
    <p:sldMasterId id="2147483685" r:id="rId14"/>
    <p:sldMasterId id="2147483687" r:id="rId15"/>
    <p:sldMasterId id="2147483689" r:id="rId16"/>
    <p:sldMasterId id="2147483691" r:id="rId17"/>
    <p:sldMasterId id="2147483693" r:id="rId18"/>
    <p:sldMasterId id="2147483695" r:id="rId19"/>
    <p:sldMasterId id="2147483697" r:id="rId20"/>
    <p:sldMasterId id="2147483699" r:id="rId21"/>
    <p:sldMasterId id="2147483701" r:id="rId22"/>
    <p:sldMasterId id="2147483703" r:id="rId23"/>
    <p:sldMasterId id="2147483705" r:id="rId24"/>
    <p:sldMasterId id="2147483707" r:id="rId25"/>
    <p:sldMasterId id="2147483709" r:id="rId26"/>
    <p:sldMasterId id="2147483711" r:id="rId27"/>
    <p:sldMasterId id="2147483713" r:id="rId28"/>
    <p:sldMasterId id="2147483715" r:id="rId29"/>
    <p:sldMasterId id="2147483717" r:id="rId30"/>
    <p:sldMasterId id="2147483719" r:id="rId31"/>
    <p:sldMasterId id="2147483721" r:id="rId32"/>
    <p:sldMasterId id="2147483723" r:id="rId33"/>
    <p:sldMasterId id="2147483725" r:id="rId34"/>
    <p:sldMasterId id="2147483727" r:id="rId35"/>
    <p:sldMasterId id="2147483729" r:id="rId36"/>
    <p:sldMasterId id="2147483731" r:id="rId37"/>
    <p:sldMasterId id="2147483733" r:id="rId38"/>
    <p:sldMasterId id="2147483735" r:id="rId39"/>
    <p:sldMasterId id="2147483737" r:id="rId40"/>
    <p:sldMasterId id="2147483739" r:id="rId41"/>
    <p:sldMasterId id="2147483741" r:id="rId42"/>
    <p:sldMasterId id="2147483743" r:id="rId43"/>
    <p:sldMasterId id="2147483745" r:id="rId44"/>
    <p:sldMasterId id="2147483747" r:id="rId45"/>
    <p:sldMasterId id="2147483749" r:id="rId46"/>
    <p:sldMasterId id="2147483751" r:id="rId47"/>
    <p:sldMasterId id="2147483753" r:id="rId48"/>
    <p:sldMasterId id="2147483755" r:id="rId49"/>
    <p:sldMasterId id="2147483757" r:id="rId50"/>
    <p:sldMasterId id="2147483759" r:id="rId51"/>
    <p:sldMasterId id="2147483761" r:id="rId52"/>
    <p:sldMasterId id="2147483763" r:id="rId53"/>
    <p:sldMasterId id="2147483765" r:id="rId54"/>
    <p:sldMasterId id="2147483767" r:id="rId55"/>
    <p:sldMasterId id="2147483769" r:id="rId56"/>
    <p:sldMasterId id="2147483771" r:id="rId57"/>
    <p:sldMasterId id="2147483773" r:id="rId58"/>
    <p:sldMasterId id="2147483775" r:id="rId59"/>
    <p:sldMasterId id="2147483777" r:id="rId60"/>
    <p:sldMasterId id="2147483779" r:id="rId61"/>
    <p:sldMasterId id="2147483781" r:id="rId62"/>
    <p:sldMasterId id="2147483783" r:id="rId63"/>
    <p:sldMasterId id="2147483785" r:id="rId64"/>
    <p:sldMasterId id="2147483787" r:id="rId65"/>
    <p:sldMasterId id="2147483789" r:id="rId66"/>
    <p:sldMasterId id="2147483791" r:id="rId67"/>
    <p:sldMasterId id="2147483793" r:id="rId68"/>
    <p:sldMasterId id="2147483795" r:id="rId69"/>
    <p:sldMasterId id="2147483797" r:id="rId70"/>
    <p:sldMasterId id="2147483799" r:id="rId71"/>
    <p:sldMasterId id="2147483801" r:id="rId72"/>
    <p:sldMasterId id="2147483803" r:id="rId73"/>
    <p:sldMasterId id="2147483805" r:id="rId74"/>
    <p:sldMasterId id="2147483807" r:id="rId75"/>
    <p:sldMasterId id="2147483809" r:id="rId76"/>
    <p:sldMasterId id="2147483811" r:id="rId77"/>
    <p:sldMasterId id="2147483813" r:id="rId78"/>
    <p:sldMasterId id="2147483815" r:id="rId79"/>
    <p:sldMasterId id="2147483817" r:id="rId80"/>
    <p:sldMasterId id="2147483819" r:id="rId81"/>
    <p:sldMasterId id="2147483821" r:id="rId82"/>
    <p:sldMasterId id="2147483823" r:id="rId83"/>
    <p:sldMasterId id="2147483825" r:id="rId84"/>
    <p:sldMasterId id="2147483827" r:id="rId85"/>
    <p:sldMasterId id="2147483829" r:id="rId86"/>
    <p:sldMasterId id="2147483831" r:id="rId87"/>
    <p:sldMasterId id="2147483833" r:id="rId88"/>
    <p:sldMasterId id="2147483835" r:id="rId89"/>
    <p:sldMasterId id="2147483837" r:id="rId90"/>
    <p:sldMasterId id="2147483839" r:id="rId91"/>
    <p:sldMasterId id="2147483841" r:id="rId92"/>
    <p:sldMasterId id="2147483843" r:id="rId93"/>
    <p:sldMasterId id="2147483845" r:id="rId94"/>
    <p:sldMasterId id="2147483847" r:id="rId95"/>
    <p:sldMasterId id="2147483849" r:id="rId96"/>
    <p:sldMasterId id="2147483851" r:id="rId97"/>
    <p:sldMasterId id="2147483853" r:id="rId98"/>
    <p:sldMasterId id="2147483855" r:id="rId99"/>
    <p:sldMasterId id="2147483857" r:id="rId100"/>
    <p:sldMasterId id="2147483859" r:id="rId101"/>
    <p:sldMasterId id="2147483861" r:id="rId102"/>
    <p:sldMasterId id="2147483863" r:id="rId103"/>
    <p:sldMasterId id="2147483865" r:id="rId104"/>
    <p:sldMasterId id="2147483867" r:id="rId105"/>
    <p:sldMasterId id="2147483869" r:id="rId106"/>
    <p:sldMasterId id="2147483871" r:id="rId107"/>
    <p:sldMasterId id="2147483873" r:id="rId108"/>
    <p:sldMasterId id="2147483875" r:id="rId109"/>
    <p:sldMasterId id="2147483877" r:id="rId110"/>
    <p:sldMasterId id="2147483879" r:id="rId111"/>
    <p:sldMasterId id="2147483881" r:id="rId112"/>
    <p:sldMasterId id="2147483883" r:id="rId113"/>
    <p:sldMasterId id="2147483885" r:id="rId114"/>
    <p:sldMasterId id="2147483887" r:id="rId115"/>
    <p:sldMasterId id="2147483889" r:id="rId116"/>
    <p:sldMasterId id="2147483891" r:id="rId117"/>
    <p:sldMasterId id="2147483893" r:id="rId118"/>
    <p:sldMasterId id="2147483895" r:id="rId119"/>
    <p:sldMasterId id="2147483897" r:id="rId120"/>
    <p:sldMasterId id="2147483899" r:id="rId121"/>
    <p:sldMasterId id="2147483901" r:id="rId122"/>
    <p:sldMasterId id="2147483903" r:id="rId123"/>
    <p:sldMasterId id="2147483905" r:id="rId124"/>
    <p:sldMasterId id="2147483907" r:id="rId125"/>
    <p:sldMasterId id="2147483909" r:id="rId126"/>
    <p:sldMasterId id="2147483911" r:id="rId127"/>
    <p:sldMasterId id="2147483913" r:id="rId128"/>
    <p:sldMasterId id="2147483915" r:id="rId129"/>
    <p:sldMasterId id="2147483917" r:id="rId130"/>
    <p:sldMasterId id="2147483919" r:id="rId131"/>
    <p:sldMasterId id="2147483921" r:id="rId132"/>
    <p:sldMasterId id="2147483923" r:id="rId133"/>
    <p:sldMasterId id="2147483925" r:id="rId134"/>
    <p:sldMasterId id="2147483927" r:id="rId135"/>
    <p:sldMasterId id="2147483929" r:id="rId136"/>
    <p:sldMasterId id="2147483931" r:id="rId137"/>
    <p:sldMasterId id="2147483933" r:id="rId138"/>
    <p:sldMasterId id="2147483935" r:id="rId139"/>
  </p:sldMasterIdLst>
  <p:sldIdLst>
    <p:sldId id="259" r:id="rId140"/>
    <p:sldId id="262" r:id="rId141"/>
    <p:sldId id="265" r:id="rId142"/>
    <p:sldId id="268" r:id="rId143"/>
    <p:sldId id="271" r:id="rId144"/>
    <p:sldId id="274" r:id="rId145"/>
    <p:sldId id="277" r:id="rId146"/>
    <p:sldId id="280" r:id="rId147"/>
    <p:sldId id="283" r:id="rId148"/>
    <p:sldId id="286" r:id="rId149"/>
    <p:sldId id="289" r:id="rId150"/>
    <p:sldId id="292" r:id="rId151"/>
    <p:sldId id="295" r:id="rId152"/>
    <p:sldId id="298" r:id="rId153"/>
    <p:sldId id="301" r:id="rId154"/>
    <p:sldId id="304" r:id="rId155"/>
    <p:sldId id="307" r:id="rId156"/>
    <p:sldId id="310" r:id="rId157"/>
    <p:sldId id="313" r:id="rId158"/>
    <p:sldId id="316" r:id="rId159"/>
    <p:sldId id="319" r:id="rId160"/>
    <p:sldId id="322" r:id="rId161"/>
    <p:sldId id="325" r:id="rId162"/>
    <p:sldId id="328" r:id="rId163"/>
    <p:sldId id="331" r:id="rId164"/>
    <p:sldId id="334" r:id="rId165"/>
    <p:sldId id="337" r:id="rId166"/>
    <p:sldId id="340" r:id="rId167"/>
    <p:sldId id="343" r:id="rId168"/>
    <p:sldId id="346" r:id="rId169"/>
    <p:sldId id="349" r:id="rId170"/>
    <p:sldId id="352" r:id="rId171"/>
    <p:sldId id="355" r:id="rId172"/>
    <p:sldId id="358" r:id="rId173"/>
    <p:sldId id="361" r:id="rId174"/>
    <p:sldId id="364" r:id="rId175"/>
    <p:sldId id="367" r:id="rId176"/>
    <p:sldId id="370" r:id="rId177"/>
    <p:sldId id="373" r:id="rId178"/>
    <p:sldId id="376" r:id="rId179"/>
    <p:sldId id="379" r:id="rId180"/>
    <p:sldId id="382" r:id="rId181"/>
    <p:sldId id="385" r:id="rId182"/>
    <p:sldId id="388" r:id="rId183"/>
    <p:sldId id="391" r:id="rId184"/>
    <p:sldId id="394" r:id="rId185"/>
    <p:sldId id="397" r:id="rId186"/>
    <p:sldId id="400" r:id="rId187"/>
    <p:sldId id="403" r:id="rId188"/>
    <p:sldId id="406" r:id="rId189"/>
    <p:sldId id="409" r:id="rId190"/>
    <p:sldId id="412" r:id="rId191"/>
    <p:sldId id="415" r:id="rId192"/>
    <p:sldId id="418" r:id="rId193"/>
    <p:sldId id="421" r:id="rId194"/>
    <p:sldId id="424" r:id="rId195"/>
    <p:sldId id="427" r:id="rId196"/>
    <p:sldId id="430" r:id="rId197"/>
    <p:sldId id="433" r:id="rId198"/>
    <p:sldId id="436" r:id="rId199"/>
    <p:sldId id="439" r:id="rId200"/>
    <p:sldId id="442" r:id="rId201"/>
    <p:sldId id="445" r:id="rId202"/>
    <p:sldId id="448" r:id="rId203"/>
    <p:sldId id="451" r:id="rId204"/>
    <p:sldId id="454" r:id="rId205"/>
    <p:sldId id="457" r:id="rId206"/>
    <p:sldId id="460" r:id="rId207"/>
    <p:sldId id="463" r:id="rId208"/>
    <p:sldId id="466" r:id="rId209"/>
    <p:sldId id="469" r:id="rId210"/>
    <p:sldId id="472" r:id="rId211"/>
    <p:sldId id="475" r:id="rId212"/>
    <p:sldId id="478" r:id="rId213"/>
    <p:sldId id="481" r:id="rId214"/>
    <p:sldId id="484" r:id="rId215"/>
    <p:sldId id="487" r:id="rId216"/>
    <p:sldId id="490" r:id="rId217"/>
    <p:sldId id="493" r:id="rId218"/>
    <p:sldId id="496" r:id="rId219"/>
    <p:sldId id="499" r:id="rId220"/>
    <p:sldId id="502" r:id="rId221"/>
    <p:sldId id="505" r:id="rId222"/>
    <p:sldId id="508" r:id="rId223"/>
    <p:sldId id="511" r:id="rId224"/>
    <p:sldId id="514" r:id="rId225"/>
    <p:sldId id="517" r:id="rId226"/>
    <p:sldId id="520" r:id="rId227"/>
    <p:sldId id="523" r:id="rId228"/>
    <p:sldId id="526" r:id="rId229"/>
    <p:sldId id="529" r:id="rId230"/>
    <p:sldId id="532" r:id="rId231"/>
    <p:sldId id="535" r:id="rId232"/>
    <p:sldId id="538" r:id="rId233"/>
    <p:sldId id="541" r:id="rId234"/>
    <p:sldId id="544" r:id="rId235"/>
    <p:sldId id="547" r:id="rId236"/>
    <p:sldId id="550" r:id="rId237"/>
    <p:sldId id="553" r:id="rId238"/>
    <p:sldId id="556" r:id="rId239"/>
    <p:sldId id="559" r:id="rId240"/>
    <p:sldId id="562" r:id="rId241"/>
    <p:sldId id="565" r:id="rId242"/>
    <p:sldId id="568" r:id="rId243"/>
    <p:sldId id="571" r:id="rId244"/>
    <p:sldId id="574" r:id="rId245"/>
    <p:sldId id="577" r:id="rId246"/>
    <p:sldId id="580" r:id="rId247"/>
    <p:sldId id="583" r:id="rId248"/>
    <p:sldId id="586" r:id="rId249"/>
    <p:sldId id="589" r:id="rId250"/>
    <p:sldId id="592" r:id="rId251"/>
    <p:sldId id="595" r:id="rId252"/>
    <p:sldId id="598" r:id="rId253"/>
    <p:sldId id="601" r:id="rId254"/>
    <p:sldId id="604" r:id="rId255"/>
    <p:sldId id="607" r:id="rId256"/>
    <p:sldId id="610" r:id="rId257"/>
    <p:sldId id="613" r:id="rId258"/>
    <p:sldId id="616" r:id="rId259"/>
    <p:sldId id="619" r:id="rId260"/>
    <p:sldId id="622" r:id="rId261"/>
    <p:sldId id="625" r:id="rId262"/>
    <p:sldId id="628" r:id="rId263"/>
    <p:sldId id="631" r:id="rId264"/>
    <p:sldId id="634" r:id="rId265"/>
    <p:sldId id="637" r:id="rId266"/>
    <p:sldId id="640" r:id="rId267"/>
    <p:sldId id="643" r:id="rId268"/>
    <p:sldId id="646" r:id="rId269"/>
    <p:sldId id="649" r:id="rId270"/>
    <p:sldId id="652" r:id="rId271"/>
    <p:sldId id="655" r:id="rId272"/>
    <p:sldId id="658" r:id="rId273"/>
    <p:sldId id="661" r:id="rId274"/>
    <p:sldId id="664" r:id="rId275"/>
    <p:sldId id="667" r:id="rId276"/>
    <p:sldId id="670" r:id="rId277"/>
  </p:sldIdLst>
  <p:sldSz cx="2984500" cy="3835400"/>
  <p:notesSz cx="6858000" cy="9144000"/>
  <p:custDataLst>
    <p:tags r:id="rId27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00" Type="http://schemas.openxmlformats.org/officeDocument/2006/relationships/slideMaster" Target="slideMasters/slideMaster100.xml" /><Relationship Id="rId101" Type="http://schemas.openxmlformats.org/officeDocument/2006/relationships/slideMaster" Target="slideMasters/slideMaster101.xml" /><Relationship Id="rId102" Type="http://schemas.openxmlformats.org/officeDocument/2006/relationships/slideMaster" Target="slideMasters/slideMaster102.xml" /><Relationship Id="rId103" Type="http://schemas.openxmlformats.org/officeDocument/2006/relationships/slideMaster" Target="slideMasters/slideMaster103.xml" /><Relationship Id="rId104" Type="http://schemas.openxmlformats.org/officeDocument/2006/relationships/slideMaster" Target="slideMasters/slideMaster104.xml" /><Relationship Id="rId105" Type="http://schemas.openxmlformats.org/officeDocument/2006/relationships/slideMaster" Target="slideMasters/slideMaster105.xml" /><Relationship Id="rId106" Type="http://schemas.openxmlformats.org/officeDocument/2006/relationships/slideMaster" Target="slideMasters/slideMaster106.xml" /><Relationship Id="rId107" Type="http://schemas.openxmlformats.org/officeDocument/2006/relationships/slideMaster" Target="slideMasters/slideMaster107.xml" /><Relationship Id="rId108" Type="http://schemas.openxmlformats.org/officeDocument/2006/relationships/slideMaster" Target="slideMasters/slideMaster108.xml" /><Relationship Id="rId109" Type="http://schemas.openxmlformats.org/officeDocument/2006/relationships/slideMaster" Target="slideMasters/slideMaster109.xml" /><Relationship Id="rId11" Type="http://schemas.openxmlformats.org/officeDocument/2006/relationships/slideMaster" Target="slideMasters/slideMaster11.xml" /><Relationship Id="rId110" Type="http://schemas.openxmlformats.org/officeDocument/2006/relationships/slideMaster" Target="slideMasters/slideMaster110.xml" /><Relationship Id="rId111" Type="http://schemas.openxmlformats.org/officeDocument/2006/relationships/slideMaster" Target="slideMasters/slideMaster111.xml" /><Relationship Id="rId112" Type="http://schemas.openxmlformats.org/officeDocument/2006/relationships/slideMaster" Target="slideMasters/slideMaster112.xml" /><Relationship Id="rId113" Type="http://schemas.openxmlformats.org/officeDocument/2006/relationships/slideMaster" Target="slideMasters/slideMaster113.xml" /><Relationship Id="rId114" Type="http://schemas.openxmlformats.org/officeDocument/2006/relationships/slideMaster" Target="slideMasters/slideMaster114.xml" /><Relationship Id="rId115" Type="http://schemas.openxmlformats.org/officeDocument/2006/relationships/slideMaster" Target="slideMasters/slideMaster115.xml" /><Relationship Id="rId116" Type="http://schemas.openxmlformats.org/officeDocument/2006/relationships/slideMaster" Target="slideMasters/slideMaster116.xml" /><Relationship Id="rId117" Type="http://schemas.openxmlformats.org/officeDocument/2006/relationships/slideMaster" Target="slideMasters/slideMaster117.xml" /><Relationship Id="rId118" Type="http://schemas.openxmlformats.org/officeDocument/2006/relationships/slideMaster" Target="slideMasters/slideMaster118.xml" /><Relationship Id="rId119" Type="http://schemas.openxmlformats.org/officeDocument/2006/relationships/slideMaster" Target="slideMasters/slideMaster119.xml" /><Relationship Id="rId12" Type="http://schemas.openxmlformats.org/officeDocument/2006/relationships/slideMaster" Target="slideMasters/slideMaster12.xml" /><Relationship Id="rId120" Type="http://schemas.openxmlformats.org/officeDocument/2006/relationships/slideMaster" Target="slideMasters/slideMaster120.xml" /><Relationship Id="rId121" Type="http://schemas.openxmlformats.org/officeDocument/2006/relationships/slideMaster" Target="slideMasters/slideMaster121.xml" /><Relationship Id="rId122" Type="http://schemas.openxmlformats.org/officeDocument/2006/relationships/slideMaster" Target="slideMasters/slideMaster122.xml" /><Relationship Id="rId123" Type="http://schemas.openxmlformats.org/officeDocument/2006/relationships/slideMaster" Target="slideMasters/slideMaster123.xml" /><Relationship Id="rId124" Type="http://schemas.openxmlformats.org/officeDocument/2006/relationships/slideMaster" Target="slideMasters/slideMaster124.xml" /><Relationship Id="rId125" Type="http://schemas.openxmlformats.org/officeDocument/2006/relationships/slideMaster" Target="slideMasters/slideMaster125.xml" /><Relationship Id="rId126" Type="http://schemas.openxmlformats.org/officeDocument/2006/relationships/slideMaster" Target="slideMasters/slideMaster126.xml" /><Relationship Id="rId127" Type="http://schemas.openxmlformats.org/officeDocument/2006/relationships/slideMaster" Target="slideMasters/slideMaster127.xml" /><Relationship Id="rId128" Type="http://schemas.openxmlformats.org/officeDocument/2006/relationships/slideMaster" Target="slideMasters/slideMaster128.xml" /><Relationship Id="rId129" Type="http://schemas.openxmlformats.org/officeDocument/2006/relationships/slideMaster" Target="slideMasters/slideMaster129.xml" /><Relationship Id="rId13" Type="http://schemas.openxmlformats.org/officeDocument/2006/relationships/slideMaster" Target="slideMasters/slideMaster13.xml" /><Relationship Id="rId130" Type="http://schemas.openxmlformats.org/officeDocument/2006/relationships/slideMaster" Target="slideMasters/slideMaster130.xml" /><Relationship Id="rId131" Type="http://schemas.openxmlformats.org/officeDocument/2006/relationships/slideMaster" Target="slideMasters/slideMaster131.xml" /><Relationship Id="rId132" Type="http://schemas.openxmlformats.org/officeDocument/2006/relationships/slideMaster" Target="slideMasters/slideMaster132.xml" /><Relationship Id="rId133" Type="http://schemas.openxmlformats.org/officeDocument/2006/relationships/slideMaster" Target="slideMasters/slideMaster133.xml" /><Relationship Id="rId134" Type="http://schemas.openxmlformats.org/officeDocument/2006/relationships/slideMaster" Target="slideMasters/slideMaster134.xml" /><Relationship Id="rId135" Type="http://schemas.openxmlformats.org/officeDocument/2006/relationships/slideMaster" Target="slideMasters/slideMaster135.xml" /><Relationship Id="rId136" Type="http://schemas.openxmlformats.org/officeDocument/2006/relationships/slideMaster" Target="slideMasters/slideMaster136.xml" /><Relationship Id="rId137" Type="http://schemas.openxmlformats.org/officeDocument/2006/relationships/slideMaster" Target="slideMasters/slideMaster137.xml" /><Relationship Id="rId138" Type="http://schemas.openxmlformats.org/officeDocument/2006/relationships/slideMaster" Target="slideMasters/slideMaster138.xml" /><Relationship Id="rId139" Type="http://schemas.openxmlformats.org/officeDocument/2006/relationships/slideMaster" Target="slideMasters/slideMaster139.xml" /><Relationship Id="rId14" Type="http://schemas.openxmlformats.org/officeDocument/2006/relationships/slideMaster" Target="slideMasters/slideMaster14.xml" /><Relationship Id="rId140" Type="http://schemas.openxmlformats.org/officeDocument/2006/relationships/slide" Target="slides/slide1.xml" /><Relationship Id="rId141" Type="http://schemas.openxmlformats.org/officeDocument/2006/relationships/slide" Target="slides/slide2.xml" /><Relationship Id="rId142" Type="http://schemas.openxmlformats.org/officeDocument/2006/relationships/slide" Target="slides/slide3.xml" /><Relationship Id="rId143" Type="http://schemas.openxmlformats.org/officeDocument/2006/relationships/slide" Target="slides/slide4.xml" /><Relationship Id="rId144" Type="http://schemas.openxmlformats.org/officeDocument/2006/relationships/slide" Target="slides/slide5.xml" /><Relationship Id="rId145" Type="http://schemas.openxmlformats.org/officeDocument/2006/relationships/slide" Target="slides/slide6.xml" /><Relationship Id="rId146" Type="http://schemas.openxmlformats.org/officeDocument/2006/relationships/slide" Target="slides/slide7.xml" /><Relationship Id="rId147" Type="http://schemas.openxmlformats.org/officeDocument/2006/relationships/slide" Target="slides/slide8.xml" /><Relationship Id="rId148" Type="http://schemas.openxmlformats.org/officeDocument/2006/relationships/slide" Target="slides/slide9.xml" /><Relationship Id="rId149" Type="http://schemas.openxmlformats.org/officeDocument/2006/relationships/slide" Target="slides/slide10.xml" /><Relationship Id="rId15" Type="http://schemas.openxmlformats.org/officeDocument/2006/relationships/slideMaster" Target="slideMasters/slideMaster15.xml" /><Relationship Id="rId150" Type="http://schemas.openxmlformats.org/officeDocument/2006/relationships/slide" Target="slides/slide11.xml" /><Relationship Id="rId151" Type="http://schemas.openxmlformats.org/officeDocument/2006/relationships/slide" Target="slides/slide12.xml" /><Relationship Id="rId152" Type="http://schemas.openxmlformats.org/officeDocument/2006/relationships/slide" Target="slides/slide13.xml" /><Relationship Id="rId153" Type="http://schemas.openxmlformats.org/officeDocument/2006/relationships/slide" Target="slides/slide14.xml" /><Relationship Id="rId154" Type="http://schemas.openxmlformats.org/officeDocument/2006/relationships/slide" Target="slides/slide15.xml" /><Relationship Id="rId155" Type="http://schemas.openxmlformats.org/officeDocument/2006/relationships/slide" Target="slides/slide16.xml" /><Relationship Id="rId156" Type="http://schemas.openxmlformats.org/officeDocument/2006/relationships/slide" Target="slides/slide17.xml" /><Relationship Id="rId157" Type="http://schemas.openxmlformats.org/officeDocument/2006/relationships/slide" Target="slides/slide18.xml" /><Relationship Id="rId158" Type="http://schemas.openxmlformats.org/officeDocument/2006/relationships/slide" Target="slides/slide19.xml" /><Relationship Id="rId159" Type="http://schemas.openxmlformats.org/officeDocument/2006/relationships/slide" Target="slides/slide20.xml" /><Relationship Id="rId16" Type="http://schemas.openxmlformats.org/officeDocument/2006/relationships/slideMaster" Target="slideMasters/slideMaster16.xml" /><Relationship Id="rId160" Type="http://schemas.openxmlformats.org/officeDocument/2006/relationships/slide" Target="slides/slide21.xml" /><Relationship Id="rId161" Type="http://schemas.openxmlformats.org/officeDocument/2006/relationships/slide" Target="slides/slide22.xml" /><Relationship Id="rId162" Type="http://schemas.openxmlformats.org/officeDocument/2006/relationships/slide" Target="slides/slide23.xml" /><Relationship Id="rId163" Type="http://schemas.openxmlformats.org/officeDocument/2006/relationships/slide" Target="slides/slide24.xml" /><Relationship Id="rId164" Type="http://schemas.openxmlformats.org/officeDocument/2006/relationships/slide" Target="slides/slide25.xml" /><Relationship Id="rId165" Type="http://schemas.openxmlformats.org/officeDocument/2006/relationships/slide" Target="slides/slide26.xml" /><Relationship Id="rId166" Type="http://schemas.openxmlformats.org/officeDocument/2006/relationships/slide" Target="slides/slide27.xml" /><Relationship Id="rId167" Type="http://schemas.openxmlformats.org/officeDocument/2006/relationships/slide" Target="slides/slide28.xml" /><Relationship Id="rId168" Type="http://schemas.openxmlformats.org/officeDocument/2006/relationships/slide" Target="slides/slide29.xml" /><Relationship Id="rId169" Type="http://schemas.openxmlformats.org/officeDocument/2006/relationships/slide" Target="slides/slide30.xml" /><Relationship Id="rId17" Type="http://schemas.openxmlformats.org/officeDocument/2006/relationships/slideMaster" Target="slideMasters/slideMaster17.xml" /><Relationship Id="rId170" Type="http://schemas.openxmlformats.org/officeDocument/2006/relationships/slide" Target="slides/slide31.xml" /><Relationship Id="rId171" Type="http://schemas.openxmlformats.org/officeDocument/2006/relationships/slide" Target="slides/slide32.xml" /><Relationship Id="rId172" Type="http://schemas.openxmlformats.org/officeDocument/2006/relationships/slide" Target="slides/slide33.xml" /><Relationship Id="rId173" Type="http://schemas.openxmlformats.org/officeDocument/2006/relationships/slide" Target="slides/slide34.xml" /><Relationship Id="rId174" Type="http://schemas.openxmlformats.org/officeDocument/2006/relationships/slide" Target="slides/slide35.xml" /><Relationship Id="rId175" Type="http://schemas.openxmlformats.org/officeDocument/2006/relationships/slide" Target="slides/slide36.xml" /><Relationship Id="rId176" Type="http://schemas.openxmlformats.org/officeDocument/2006/relationships/slide" Target="slides/slide37.xml" /><Relationship Id="rId177" Type="http://schemas.openxmlformats.org/officeDocument/2006/relationships/slide" Target="slides/slide38.xml" /><Relationship Id="rId178" Type="http://schemas.openxmlformats.org/officeDocument/2006/relationships/slide" Target="slides/slide39.xml" /><Relationship Id="rId179" Type="http://schemas.openxmlformats.org/officeDocument/2006/relationships/slide" Target="slides/slide40.xml" /><Relationship Id="rId18" Type="http://schemas.openxmlformats.org/officeDocument/2006/relationships/slideMaster" Target="slideMasters/slideMaster18.xml" /><Relationship Id="rId180" Type="http://schemas.openxmlformats.org/officeDocument/2006/relationships/slide" Target="slides/slide41.xml" /><Relationship Id="rId181" Type="http://schemas.openxmlformats.org/officeDocument/2006/relationships/slide" Target="slides/slide42.xml" /><Relationship Id="rId182" Type="http://schemas.openxmlformats.org/officeDocument/2006/relationships/slide" Target="slides/slide43.xml" /><Relationship Id="rId183" Type="http://schemas.openxmlformats.org/officeDocument/2006/relationships/slide" Target="slides/slide44.xml" /><Relationship Id="rId184" Type="http://schemas.openxmlformats.org/officeDocument/2006/relationships/slide" Target="slides/slide45.xml" /><Relationship Id="rId185" Type="http://schemas.openxmlformats.org/officeDocument/2006/relationships/slide" Target="slides/slide46.xml" /><Relationship Id="rId186" Type="http://schemas.openxmlformats.org/officeDocument/2006/relationships/slide" Target="slides/slide47.xml" /><Relationship Id="rId187" Type="http://schemas.openxmlformats.org/officeDocument/2006/relationships/slide" Target="slides/slide48.xml" /><Relationship Id="rId188" Type="http://schemas.openxmlformats.org/officeDocument/2006/relationships/slide" Target="slides/slide49.xml" /><Relationship Id="rId189" Type="http://schemas.openxmlformats.org/officeDocument/2006/relationships/slide" Target="slides/slide50.xml" /><Relationship Id="rId19" Type="http://schemas.openxmlformats.org/officeDocument/2006/relationships/slideMaster" Target="slideMasters/slideMaster19.xml" /><Relationship Id="rId190" Type="http://schemas.openxmlformats.org/officeDocument/2006/relationships/slide" Target="slides/slide51.xml" /><Relationship Id="rId191" Type="http://schemas.openxmlformats.org/officeDocument/2006/relationships/slide" Target="slides/slide52.xml" /><Relationship Id="rId192" Type="http://schemas.openxmlformats.org/officeDocument/2006/relationships/slide" Target="slides/slide53.xml" /><Relationship Id="rId193" Type="http://schemas.openxmlformats.org/officeDocument/2006/relationships/slide" Target="slides/slide54.xml" /><Relationship Id="rId194" Type="http://schemas.openxmlformats.org/officeDocument/2006/relationships/slide" Target="slides/slide55.xml" /><Relationship Id="rId195" Type="http://schemas.openxmlformats.org/officeDocument/2006/relationships/slide" Target="slides/slide56.xml" /><Relationship Id="rId196" Type="http://schemas.openxmlformats.org/officeDocument/2006/relationships/slide" Target="slides/slide57.xml" /><Relationship Id="rId197" Type="http://schemas.openxmlformats.org/officeDocument/2006/relationships/slide" Target="slides/slide58.xml" /><Relationship Id="rId198" Type="http://schemas.openxmlformats.org/officeDocument/2006/relationships/slide" Target="slides/slide59.xml" /><Relationship Id="rId199" Type="http://schemas.openxmlformats.org/officeDocument/2006/relationships/slide" Target="slides/slide60.xml" /><Relationship Id="rId2" Type="http://schemas.openxmlformats.org/officeDocument/2006/relationships/slideMaster" Target="slideMasters/slideMaster2.xml" /><Relationship Id="rId20" Type="http://schemas.openxmlformats.org/officeDocument/2006/relationships/slideMaster" Target="slideMasters/slideMaster20.xml" /><Relationship Id="rId200" Type="http://schemas.openxmlformats.org/officeDocument/2006/relationships/slide" Target="slides/slide61.xml" /><Relationship Id="rId201" Type="http://schemas.openxmlformats.org/officeDocument/2006/relationships/slide" Target="slides/slide62.xml" /><Relationship Id="rId202" Type="http://schemas.openxmlformats.org/officeDocument/2006/relationships/slide" Target="slides/slide63.xml" /><Relationship Id="rId203" Type="http://schemas.openxmlformats.org/officeDocument/2006/relationships/slide" Target="slides/slide64.xml" /><Relationship Id="rId204" Type="http://schemas.openxmlformats.org/officeDocument/2006/relationships/slide" Target="slides/slide65.xml" /><Relationship Id="rId205" Type="http://schemas.openxmlformats.org/officeDocument/2006/relationships/slide" Target="slides/slide66.xml" /><Relationship Id="rId206" Type="http://schemas.openxmlformats.org/officeDocument/2006/relationships/slide" Target="slides/slide67.xml" /><Relationship Id="rId207" Type="http://schemas.openxmlformats.org/officeDocument/2006/relationships/slide" Target="slides/slide68.xml" /><Relationship Id="rId208" Type="http://schemas.openxmlformats.org/officeDocument/2006/relationships/slide" Target="slides/slide69.xml" /><Relationship Id="rId209" Type="http://schemas.openxmlformats.org/officeDocument/2006/relationships/slide" Target="slides/slide70.xml" /><Relationship Id="rId21" Type="http://schemas.openxmlformats.org/officeDocument/2006/relationships/slideMaster" Target="slideMasters/slideMaster21.xml" /><Relationship Id="rId210" Type="http://schemas.openxmlformats.org/officeDocument/2006/relationships/slide" Target="slides/slide71.xml" /><Relationship Id="rId211" Type="http://schemas.openxmlformats.org/officeDocument/2006/relationships/slide" Target="slides/slide72.xml" /><Relationship Id="rId212" Type="http://schemas.openxmlformats.org/officeDocument/2006/relationships/slide" Target="slides/slide73.xml" /><Relationship Id="rId213" Type="http://schemas.openxmlformats.org/officeDocument/2006/relationships/slide" Target="slides/slide74.xml" /><Relationship Id="rId214" Type="http://schemas.openxmlformats.org/officeDocument/2006/relationships/slide" Target="slides/slide75.xml" /><Relationship Id="rId215" Type="http://schemas.openxmlformats.org/officeDocument/2006/relationships/slide" Target="slides/slide76.xml" /><Relationship Id="rId216" Type="http://schemas.openxmlformats.org/officeDocument/2006/relationships/slide" Target="slides/slide77.xml" /><Relationship Id="rId217" Type="http://schemas.openxmlformats.org/officeDocument/2006/relationships/slide" Target="slides/slide78.xml" /><Relationship Id="rId218" Type="http://schemas.openxmlformats.org/officeDocument/2006/relationships/slide" Target="slides/slide79.xml" /><Relationship Id="rId219" Type="http://schemas.openxmlformats.org/officeDocument/2006/relationships/slide" Target="slides/slide80.xml" /><Relationship Id="rId22" Type="http://schemas.openxmlformats.org/officeDocument/2006/relationships/slideMaster" Target="slideMasters/slideMaster22.xml" /><Relationship Id="rId220" Type="http://schemas.openxmlformats.org/officeDocument/2006/relationships/slide" Target="slides/slide81.xml" /><Relationship Id="rId221" Type="http://schemas.openxmlformats.org/officeDocument/2006/relationships/slide" Target="slides/slide82.xml" /><Relationship Id="rId222" Type="http://schemas.openxmlformats.org/officeDocument/2006/relationships/slide" Target="slides/slide83.xml" /><Relationship Id="rId223" Type="http://schemas.openxmlformats.org/officeDocument/2006/relationships/slide" Target="slides/slide84.xml" /><Relationship Id="rId224" Type="http://schemas.openxmlformats.org/officeDocument/2006/relationships/slide" Target="slides/slide85.xml" /><Relationship Id="rId225" Type="http://schemas.openxmlformats.org/officeDocument/2006/relationships/slide" Target="slides/slide86.xml" /><Relationship Id="rId226" Type="http://schemas.openxmlformats.org/officeDocument/2006/relationships/slide" Target="slides/slide87.xml" /><Relationship Id="rId227" Type="http://schemas.openxmlformats.org/officeDocument/2006/relationships/slide" Target="slides/slide88.xml" /><Relationship Id="rId228" Type="http://schemas.openxmlformats.org/officeDocument/2006/relationships/slide" Target="slides/slide89.xml" /><Relationship Id="rId229" Type="http://schemas.openxmlformats.org/officeDocument/2006/relationships/slide" Target="slides/slide90.xml" /><Relationship Id="rId23" Type="http://schemas.openxmlformats.org/officeDocument/2006/relationships/slideMaster" Target="slideMasters/slideMaster23.xml" /><Relationship Id="rId230" Type="http://schemas.openxmlformats.org/officeDocument/2006/relationships/slide" Target="slides/slide91.xml" /><Relationship Id="rId231" Type="http://schemas.openxmlformats.org/officeDocument/2006/relationships/slide" Target="slides/slide92.xml" /><Relationship Id="rId232" Type="http://schemas.openxmlformats.org/officeDocument/2006/relationships/slide" Target="slides/slide93.xml" /><Relationship Id="rId233" Type="http://schemas.openxmlformats.org/officeDocument/2006/relationships/slide" Target="slides/slide94.xml" /><Relationship Id="rId234" Type="http://schemas.openxmlformats.org/officeDocument/2006/relationships/slide" Target="slides/slide95.xml" /><Relationship Id="rId235" Type="http://schemas.openxmlformats.org/officeDocument/2006/relationships/slide" Target="slides/slide96.xml" /><Relationship Id="rId236" Type="http://schemas.openxmlformats.org/officeDocument/2006/relationships/slide" Target="slides/slide97.xml" /><Relationship Id="rId237" Type="http://schemas.openxmlformats.org/officeDocument/2006/relationships/slide" Target="slides/slide98.xml" /><Relationship Id="rId238" Type="http://schemas.openxmlformats.org/officeDocument/2006/relationships/slide" Target="slides/slide99.xml" /><Relationship Id="rId239" Type="http://schemas.openxmlformats.org/officeDocument/2006/relationships/slide" Target="slides/slide100.xml" /><Relationship Id="rId24" Type="http://schemas.openxmlformats.org/officeDocument/2006/relationships/slideMaster" Target="slideMasters/slideMaster24.xml" /><Relationship Id="rId240" Type="http://schemas.openxmlformats.org/officeDocument/2006/relationships/slide" Target="slides/slide101.xml" /><Relationship Id="rId241" Type="http://schemas.openxmlformats.org/officeDocument/2006/relationships/slide" Target="slides/slide102.xml" /><Relationship Id="rId242" Type="http://schemas.openxmlformats.org/officeDocument/2006/relationships/slide" Target="slides/slide103.xml" /><Relationship Id="rId243" Type="http://schemas.openxmlformats.org/officeDocument/2006/relationships/slide" Target="slides/slide104.xml" /><Relationship Id="rId244" Type="http://schemas.openxmlformats.org/officeDocument/2006/relationships/slide" Target="slides/slide105.xml" /><Relationship Id="rId245" Type="http://schemas.openxmlformats.org/officeDocument/2006/relationships/slide" Target="slides/slide106.xml" /><Relationship Id="rId246" Type="http://schemas.openxmlformats.org/officeDocument/2006/relationships/slide" Target="slides/slide107.xml" /><Relationship Id="rId247" Type="http://schemas.openxmlformats.org/officeDocument/2006/relationships/slide" Target="slides/slide108.xml" /><Relationship Id="rId248" Type="http://schemas.openxmlformats.org/officeDocument/2006/relationships/slide" Target="slides/slide109.xml" /><Relationship Id="rId249" Type="http://schemas.openxmlformats.org/officeDocument/2006/relationships/slide" Target="slides/slide110.xml" /><Relationship Id="rId25" Type="http://schemas.openxmlformats.org/officeDocument/2006/relationships/slideMaster" Target="slideMasters/slideMaster25.xml" /><Relationship Id="rId250" Type="http://schemas.openxmlformats.org/officeDocument/2006/relationships/slide" Target="slides/slide111.xml" /><Relationship Id="rId251" Type="http://schemas.openxmlformats.org/officeDocument/2006/relationships/slide" Target="slides/slide112.xml" /><Relationship Id="rId252" Type="http://schemas.openxmlformats.org/officeDocument/2006/relationships/slide" Target="slides/slide113.xml" /><Relationship Id="rId253" Type="http://schemas.openxmlformats.org/officeDocument/2006/relationships/slide" Target="slides/slide114.xml" /><Relationship Id="rId254" Type="http://schemas.openxmlformats.org/officeDocument/2006/relationships/slide" Target="slides/slide115.xml" /><Relationship Id="rId255" Type="http://schemas.openxmlformats.org/officeDocument/2006/relationships/slide" Target="slides/slide116.xml" /><Relationship Id="rId256" Type="http://schemas.openxmlformats.org/officeDocument/2006/relationships/slide" Target="slides/slide117.xml" /><Relationship Id="rId257" Type="http://schemas.openxmlformats.org/officeDocument/2006/relationships/slide" Target="slides/slide118.xml" /><Relationship Id="rId258" Type="http://schemas.openxmlformats.org/officeDocument/2006/relationships/slide" Target="slides/slide119.xml" /><Relationship Id="rId259" Type="http://schemas.openxmlformats.org/officeDocument/2006/relationships/slide" Target="slides/slide120.xml" /><Relationship Id="rId26" Type="http://schemas.openxmlformats.org/officeDocument/2006/relationships/slideMaster" Target="slideMasters/slideMaster26.xml" /><Relationship Id="rId260" Type="http://schemas.openxmlformats.org/officeDocument/2006/relationships/slide" Target="slides/slide121.xml" /><Relationship Id="rId261" Type="http://schemas.openxmlformats.org/officeDocument/2006/relationships/slide" Target="slides/slide122.xml" /><Relationship Id="rId262" Type="http://schemas.openxmlformats.org/officeDocument/2006/relationships/slide" Target="slides/slide123.xml" /><Relationship Id="rId263" Type="http://schemas.openxmlformats.org/officeDocument/2006/relationships/slide" Target="slides/slide124.xml" /><Relationship Id="rId264" Type="http://schemas.openxmlformats.org/officeDocument/2006/relationships/slide" Target="slides/slide125.xml" /><Relationship Id="rId265" Type="http://schemas.openxmlformats.org/officeDocument/2006/relationships/slide" Target="slides/slide126.xml" /><Relationship Id="rId266" Type="http://schemas.openxmlformats.org/officeDocument/2006/relationships/slide" Target="slides/slide127.xml" /><Relationship Id="rId267" Type="http://schemas.openxmlformats.org/officeDocument/2006/relationships/slide" Target="slides/slide128.xml" /><Relationship Id="rId268" Type="http://schemas.openxmlformats.org/officeDocument/2006/relationships/slide" Target="slides/slide129.xml" /><Relationship Id="rId269" Type="http://schemas.openxmlformats.org/officeDocument/2006/relationships/slide" Target="slides/slide130.xml" /><Relationship Id="rId27" Type="http://schemas.openxmlformats.org/officeDocument/2006/relationships/slideMaster" Target="slideMasters/slideMaster27.xml" /><Relationship Id="rId270" Type="http://schemas.openxmlformats.org/officeDocument/2006/relationships/slide" Target="slides/slide131.xml" /><Relationship Id="rId271" Type="http://schemas.openxmlformats.org/officeDocument/2006/relationships/slide" Target="slides/slide132.xml" /><Relationship Id="rId272" Type="http://schemas.openxmlformats.org/officeDocument/2006/relationships/slide" Target="slides/slide133.xml" /><Relationship Id="rId273" Type="http://schemas.openxmlformats.org/officeDocument/2006/relationships/slide" Target="slides/slide134.xml" /><Relationship Id="rId274" Type="http://schemas.openxmlformats.org/officeDocument/2006/relationships/slide" Target="slides/slide135.xml" /><Relationship Id="rId275" Type="http://schemas.openxmlformats.org/officeDocument/2006/relationships/slide" Target="slides/slide136.xml" /><Relationship Id="rId276" Type="http://schemas.openxmlformats.org/officeDocument/2006/relationships/slide" Target="slides/slide137.xml" /><Relationship Id="rId277" Type="http://schemas.openxmlformats.org/officeDocument/2006/relationships/slide" Target="slides/slide138.xml" /><Relationship Id="rId278" Type="http://schemas.openxmlformats.org/officeDocument/2006/relationships/tags" Target="tags/tag1.xml" /><Relationship Id="rId279" Type="http://schemas.openxmlformats.org/officeDocument/2006/relationships/presProps" Target="presProps.xml" /><Relationship Id="rId28" Type="http://schemas.openxmlformats.org/officeDocument/2006/relationships/slideMaster" Target="slideMasters/slideMaster28.xml" /><Relationship Id="rId280" Type="http://schemas.openxmlformats.org/officeDocument/2006/relationships/viewProps" Target="viewProps.xml" /><Relationship Id="rId281" Type="http://schemas.openxmlformats.org/officeDocument/2006/relationships/theme" Target="theme/theme1.xml" /><Relationship Id="rId282" Type="http://schemas.openxmlformats.org/officeDocument/2006/relationships/tableStyles" Target="tableStyles.xml" /><Relationship Id="rId29" Type="http://schemas.openxmlformats.org/officeDocument/2006/relationships/slideMaster" Target="slideMasters/slideMaster29.xml" /><Relationship Id="rId3" Type="http://schemas.openxmlformats.org/officeDocument/2006/relationships/slideMaster" Target="slideMasters/slideMaster3.xml" /><Relationship Id="rId30" Type="http://schemas.openxmlformats.org/officeDocument/2006/relationships/slideMaster" Target="slideMasters/slideMaster30.xml" /><Relationship Id="rId31" Type="http://schemas.openxmlformats.org/officeDocument/2006/relationships/slideMaster" Target="slideMasters/slideMaster31.xml" /><Relationship Id="rId32" Type="http://schemas.openxmlformats.org/officeDocument/2006/relationships/slideMaster" Target="slideMasters/slideMaster32.xml" /><Relationship Id="rId33" Type="http://schemas.openxmlformats.org/officeDocument/2006/relationships/slideMaster" Target="slideMasters/slideMaster33.xml" /><Relationship Id="rId34" Type="http://schemas.openxmlformats.org/officeDocument/2006/relationships/slideMaster" Target="slideMasters/slideMaster34.xml" /><Relationship Id="rId35" Type="http://schemas.openxmlformats.org/officeDocument/2006/relationships/slideMaster" Target="slideMasters/slideMaster35.xml" /><Relationship Id="rId36" Type="http://schemas.openxmlformats.org/officeDocument/2006/relationships/slideMaster" Target="slideMasters/slideMaster36.xml" /><Relationship Id="rId37" Type="http://schemas.openxmlformats.org/officeDocument/2006/relationships/slideMaster" Target="slideMasters/slideMaster37.xml" /><Relationship Id="rId38" Type="http://schemas.openxmlformats.org/officeDocument/2006/relationships/slideMaster" Target="slideMasters/slideMaster38.xml" /><Relationship Id="rId39" Type="http://schemas.openxmlformats.org/officeDocument/2006/relationships/slideMaster" Target="slideMasters/slideMaster39.xml" /><Relationship Id="rId4" Type="http://schemas.openxmlformats.org/officeDocument/2006/relationships/slideMaster" Target="slideMasters/slideMaster4.xml" /><Relationship Id="rId40" Type="http://schemas.openxmlformats.org/officeDocument/2006/relationships/slideMaster" Target="slideMasters/slideMaster40.xml" /><Relationship Id="rId41" Type="http://schemas.openxmlformats.org/officeDocument/2006/relationships/slideMaster" Target="slideMasters/slideMaster41.xml" /><Relationship Id="rId42" Type="http://schemas.openxmlformats.org/officeDocument/2006/relationships/slideMaster" Target="slideMasters/slideMaster42.xml" /><Relationship Id="rId43" Type="http://schemas.openxmlformats.org/officeDocument/2006/relationships/slideMaster" Target="slideMasters/slideMaster43.xml" /><Relationship Id="rId44" Type="http://schemas.openxmlformats.org/officeDocument/2006/relationships/slideMaster" Target="slideMasters/slideMaster44.xml" /><Relationship Id="rId45" Type="http://schemas.openxmlformats.org/officeDocument/2006/relationships/slideMaster" Target="slideMasters/slideMaster45.xml" /><Relationship Id="rId46" Type="http://schemas.openxmlformats.org/officeDocument/2006/relationships/slideMaster" Target="slideMasters/slideMaster46.xml" /><Relationship Id="rId47" Type="http://schemas.openxmlformats.org/officeDocument/2006/relationships/slideMaster" Target="slideMasters/slideMaster47.xml" /><Relationship Id="rId48" Type="http://schemas.openxmlformats.org/officeDocument/2006/relationships/slideMaster" Target="slideMasters/slideMaster48.xml" /><Relationship Id="rId49" Type="http://schemas.openxmlformats.org/officeDocument/2006/relationships/slideMaster" Target="slideMasters/slideMaster49.xml" /><Relationship Id="rId5" Type="http://schemas.openxmlformats.org/officeDocument/2006/relationships/slideMaster" Target="slideMasters/slideMaster5.xml" /><Relationship Id="rId50" Type="http://schemas.openxmlformats.org/officeDocument/2006/relationships/slideMaster" Target="slideMasters/slideMaster50.xml" /><Relationship Id="rId51" Type="http://schemas.openxmlformats.org/officeDocument/2006/relationships/slideMaster" Target="slideMasters/slideMaster51.xml" /><Relationship Id="rId52" Type="http://schemas.openxmlformats.org/officeDocument/2006/relationships/slideMaster" Target="slideMasters/slideMaster52.xml" /><Relationship Id="rId53" Type="http://schemas.openxmlformats.org/officeDocument/2006/relationships/slideMaster" Target="slideMasters/slideMaster53.xml" /><Relationship Id="rId54" Type="http://schemas.openxmlformats.org/officeDocument/2006/relationships/slideMaster" Target="slideMasters/slideMaster54.xml" /><Relationship Id="rId55" Type="http://schemas.openxmlformats.org/officeDocument/2006/relationships/slideMaster" Target="slideMasters/slideMaster55.xml" /><Relationship Id="rId56" Type="http://schemas.openxmlformats.org/officeDocument/2006/relationships/slideMaster" Target="slideMasters/slideMaster56.xml" /><Relationship Id="rId57" Type="http://schemas.openxmlformats.org/officeDocument/2006/relationships/slideMaster" Target="slideMasters/slideMaster57.xml" /><Relationship Id="rId58" Type="http://schemas.openxmlformats.org/officeDocument/2006/relationships/slideMaster" Target="slideMasters/slideMaster58.xml" /><Relationship Id="rId59" Type="http://schemas.openxmlformats.org/officeDocument/2006/relationships/slideMaster" Target="slideMasters/slideMaster59.xml" /><Relationship Id="rId6" Type="http://schemas.openxmlformats.org/officeDocument/2006/relationships/slideMaster" Target="slideMasters/slideMaster6.xml" /><Relationship Id="rId60" Type="http://schemas.openxmlformats.org/officeDocument/2006/relationships/slideMaster" Target="slideMasters/slideMaster60.xml" /><Relationship Id="rId61" Type="http://schemas.openxmlformats.org/officeDocument/2006/relationships/slideMaster" Target="slideMasters/slideMaster61.xml" /><Relationship Id="rId62" Type="http://schemas.openxmlformats.org/officeDocument/2006/relationships/slideMaster" Target="slideMasters/slideMaster62.xml" /><Relationship Id="rId63" Type="http://schemas.openxmlformats.org/officeDocument/2006/relationships/slideMaster" Target="slideMasters/slideMaster63.xml" /><Relationship Id="rId64" Type="http://schemas.openxmlformats.org/officeDocument/2006/relationships/slideMaster" Target="slideMasters/slideMaster64.xml" /><Relationship Id="rId65" Type="http://schemas.openxmlformats.org/officeDocument/2006/relationships/slideMaster" Target="slideMasters/slideMaster65.xml" /><Relationship Id="rId66" Type="http://schemas.openxmlformats.org/officeDocument/2006/relationships/slideMaster" Target="slideMasters/slideMaster66.xml" /><Relationship Id="rId67" Type="http://schemas.openxmlformats.org/officeDocument/2006/relationships/slideMaster" Target="slideMasters/slideMaster67.xml" /><Relationship Id="rId68" Type="http://schemas.openxmlformats.org/officeDocument/2006/relationships/slideMaster" Target="slideMasters/slideMaster68.xml" /><Relationship Id="rId69" Type="http://schemas.openxmlformats.org/officeDocument/2006/relationships/slideMaster" Target="slideMasters/slideMaster69.xml" /><Relationship Id="rId7" Type="http://schemas.openxmlformats.org/officeDocument/2006/relationships/slideMaster" Target="slideMasters/slideMaster7.xml" /><Relationship Id="rId70" Type="http://schemas.openxmlformats.org/officeDocument/2006/relationships/slideMaster" Target="slideMasters/slideMaster70.xml" /><Relationship Id="rId71" Type="http://schemas.openxmlformats.org/officeDocument/2006/relationships/slideMaster" Target="slideMasters/slideMaster71.xml" /><Relationship Id="rId72" Type="http://schemas.openxmlformats.org/officeDocument/2006/relationships/slideMaster" Target="slideMasters/slideMaster72.xml" /><Relationship Id="rId73" Type="http://schemas.openxmlformats.org/officeDocument/2006/relationships/slideMaster" Target="slideMasters/slideMaster73.xml" /><Relationship Id="rId74" Type="http://schemas.openxmlformats.org/officeDocument/2006/relationships/slideMaster" Target="slideMasters/slideMaster74.xml" /><Relationship Id="rId75" Type="http://schemas.openxmlformats.org/officeDocument/2006/relationships/slideMaster" Target="slideMasters/slideMaster75.xml" /><Relationship Id="rId76" Type="http://schemas.openxmlformats.org/officeDocument/2006/relationships/slideMaster" Target="slideMasters/slideMaster76.xml" /><Relationship Id="rId77" Type="http://schemas.openxmlformats.org/officeDocument/2006/relationships/slideMaster" Target="slideMasters/slideMaster77.xml" /><Relationship Id="rId78" Type="http://schemas.openxmlformats.org/officeDocument/2006/relationships/slideMaster" Target="slideMasters/slideMaster78.xml" /><Relationship Id="rId79" Type="http://schemas.openxmlformats.org/officeDocument/2006/relationships/slideMaster" Target="slideMasters/slideMaster79.xml" /><Relationship Id="rId8" Type="http://schemas.openxmlformats.org/officeDocument/2006/relationships/slideMaster" Target="slideMasters/slideMaster8.xml" /><Relationship Id="rId80" Type="http://schemas.openxmlformats.org/officeDocument/2006/relationships/slideMaster" Target="slideMasters/slideMaster80.xml" /><Relationship Id="rId81" Type="http://schemas.openxmlformats.org/officeDocument/2006/relationships/slideMaster" Target="slideMasters/slideMaster81.xml" /><Relationship Id="rId82" Type="http://schemas.openxmlformats.org/officeDocument/2006/relationships/slideMaster" Target="slideMasters/slideMaster82.xml" /><Relationship Id="rId83" Type="http://schemas.openxmlformats.org/officeDocument/2006/relationships/slideMaster" Target="slideMasters/slideMaster83.xml" /><Relationship Id="rId84" Type="http://schemas.openxmlformats.org/officeDocument/2006/relationships/slideMaster" Target="slideMasters/slideMaster84.xml" /><Relationship Id="rId85" Type="http://schemas.openxmlformats.org/officeDocument/2006/relationships/slideMaster" Target="slideMasters/slideMaster85.xml" /><Relationship Id="rId86" Type="http://schemas.openxmlformats.org/officeDocument/2006/relationships/slideMaster" Target="slideMasters/slideMaster86.xml" /><Relationship Id="rId87" Type="http://schemas.openxmlformats.org/officeDocument/2006/relationships/slideMaster" Target="slideMasters/slideMaster87.xml" /><Relationship Id="rId88" Type="http://schemas.openxmlformats.org/officeDocument/2006/relationships/slideMaster" Target="slideMasters/slideMaster88.xml" /><Relationship Id="rId89" Type="http://schemas.openxmlformats.org/officeDocument/2006/relationships/slideMaster" Target="slideMasters/slideMaster89.xml" /><Relationship Id="rId9" Type="http://schemas.openxmlformats.org/officeDocument/2006/relationships/slideMaster" Target="slideMasters/slideMaster9.xml" /><Relationship Id="rId90" Type="http://schemas.openxmlformats.org/officeDocument/2006/relationships/slideMaster" Target="slideMasters/slideMaster90.xml" /><Relationship Id="rId91" Type="http://schemas.openxmlformats.org/officeDocument/2006/relationships/slideMaster" Target="slideMasters/slideMaster91.xml" /><Relationship Id="rId92" Type="http://schemas.openxmlformats.org/officeDocument/2006/relationships/slideMaster" Target="slideMasters/slideMaster92.xml" /><Relationship Id="rId93" Type="http://schemas.openxmlformats.org/officeDocument/2006/relationships/slideMaster" Target="slideMasters/slideMaster93.xml" /><Relationship Id="rId94" Type="http://schemas.openxmlformats.org/officeDocument/2006/relationships/slideMaster" Target="slideMasters/slideMaster94.xml" /><Relationship Id="rId95" Type="http://schemas.openxmlformats.org/officeDocument/2006/relationships/slideMaster" Target="slideMasters/slideMaster95.xml" /><Relationship Id="rId96" Type="http://schemas.openxmlformats.org/officeDocument/2006/relationships/slideMaster" Target="slideMasters/slideMaster96.xml" /><Relationship Id="rId97" Type="http://schemas.openxmlformats.org/officeDocument/2006/relationships/slideMaster" Target="slideMasters/slideMaster97.xml" /><Relationship Id="rId98" Type="http://schemas.openxmlformats.org/officeDocument/2006/relationships/slideMaster" Target="slideMasters/slideMaster98.xml" /><Relationship Id="rId99" Type="http://schemas.openxmlformats.org/officeDocument/2006/relationships/slideMaster" Target="slideMasters/slideMaster9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4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5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6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7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9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0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1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4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5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6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7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8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9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0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1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5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6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7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8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9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0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1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2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3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5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6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7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8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9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0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1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2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3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4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5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6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7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8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9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0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1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2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3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4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5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6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7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8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9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0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1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2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3.xml" /></Relationships>
</file>

<file path=ppt/slideLayouts/_rels/slideLayout8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4.xml" /></Relationships>
</file>

<file path=ppt/slideLayouts/_rels/slideLayout8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5.xml" /></Relationships>
</file>

<file path=ppt/slideLayouts/_rels/slideLayout8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6.xml" /></Relationships>
</file>

<file path=ppt/slideLayouts/_rels/slideLayout8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7.xml" /></Relationships>
</file>

<file path=ppt/slideLayouts/_rels/slideLayout8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8.xml" /></Relationships>
</file>

<file path=ppt/slideLayouts/_rels/slideLayout8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9.xml" /></Relationships>
</file>

<file path=ppt/slideLayouts/_rels/slideLayout9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0.xml" /></Relationships>
</file>

<file path=ppt/slideLayouts/_rels/slideLayout9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1.xml" /></Relationships>
</file>

<file path=ppt/slideLayouts/_rels/slideLayout9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2.xml" /></Relationships>
</file>

<file path=ppt/slideLayouts/_rels/slideLayout9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3.xml" /></Relationships>
</file>

<file path=ppt/slideLayouts/_rels/slideLayout9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4.xml" /></Relationships>
</file>

<file path=ppt/slideLayouts/_rels/slideLayout9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5.xml" /></Relationships>
</file>

<file path=ppt/slideLayouts/_rels/slideLayout9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6.xml" /></Relationships>
</file>

<file path=ppt/slideLayouts/_rels/slideLayout9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7.xml" /></Relationships>
</file>

<file path=ppt/slideLayouts/_rels/slideLayout9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8.xml" /></Relationships>
</file>

<file path=ppt/slideLayouts/_rels/slideLayout9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9.xml" /></Relationships>
</file>

<file path=ppt/slideLayouts/_rels/slideLayout10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0.xml" /></Relationships>
</file>

<file path=ppt/slideLayouts/_rels/slideLayout10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1.xml" /></Relationships>
</file>

<file path=ppt/slideLayouts/_rels/slideLayout10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2.xml" /></Relationships>
</file>

<file path=ppt/slideLayouts/_rels/slideLayout10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3.xml" /></Relationships>
</file>

<file path=ppt/slideLayouts/_rels/slideLayout10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4.xml" /></Relationships>
</file>

<file path=ppt/slideLayouts/_rels/slideLayout10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5.xml" /></Relationships>
</file>

<file path=ppt/slideLayouts/_rels/slideLayout10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6.xml" /></Relationships>
</file>

<file path=ppt/slideLayouts/_rels/slideLayout10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7.xml" /></Relationships>
</file>

<file path=ppt/slideLayouts/_rels/slideLayout10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8.xml" /></Relationships>
</file>

<file path=ppt/slideLayouts/_rels/slideLayout10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9.xml" /></Relationships>
</file>

<file path=ppt/slideLayouts/_rels/slideLayout1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0.xml" /></Relationships>
</file>

<file path=ppt/slideLayouts/_rels/slideLayout1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1.xml" /></Relationships>
</file>

<file path=ppt/slideLayouts/_rels/slideLayout1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2.xml" /></Relationships>
</file>

<file path=ppt/slideLayouts/_rels/slideLayout1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3.xml" /></Relationships>
</file>

<file path=ppt/slideLayouts/_rels/slideLayout1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4.xml" /></Relationships>
</file>

<file path=ppt/slideLayouts/_rels/slideLayout1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5.xml" /></Relationships>
</file>

<file path=ppt/slideLayouts/_rels/slideLayout1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6.xml" /></Relationships>
</file>

<file path=ppt/slideLayouts/_rels/slideLayout1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7.xml" /></Relationships>
</file>

<file path=ppt/slideLayouts/_rels/slideLayout1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8.xml" /></Relationships>
</file>

<file path=ppt/slideLayouts/_rels/slideLayout1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9.xml" /></Relationships>
</file>

<file path=ppt/slideLayouts/_rels/slideLayout1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0.xml" /></Relationships>
</file>

<file path=ppt/slideLayouts/_rels/slideLayout1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1.xml" /></Relationships>
</file>

<file path=ppt/slideLayouts/_rels/slideLayout1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2.xml" /></Relationships>
</file>

<file path=ppt/slideLayouts/_rels/slideLayout1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3.xml" /></Relationships>
</file>

<file path=ppt/slideLayouts/_rels/slideLayout1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4.xml" /></Relationships>
</file>

<file path=ppt/slideLayouts/_rels/slideLayout1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5.xml" /></Relationships>
</file>

<file path=ppt/slideLayouts/_rels/slideLayout1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6.xml" /></Relationships>
</file>

<file path=ppt/slideLayouts/_rels/slideLayout1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7.xml" /></Relationships>
</file>

<file path=ppt/slideLayouts/_rels/slideLayout1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8.xml" /></Relationships>
</file>

<file path=ppt/slideLayouts/_rels/slideLayout1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9.xml" /></Relationships>
</file>

<file path=ppt/slideLayouts/_rels/slideLayout1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0.xml" /></Relationships>
</file>

<file path=ppt/slideLayouts/_rels/slideLayout1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1.xml" /></Relationships>
</file>

<file path=ppt/slideLayouts/_rels/slideLayout1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2.xml" /></Relationships>
</file>

<file path=ppt/slideLayouts/_rels/slideLayout1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3.xml" /></Relationships>
</file>

<file path=ppt/slideLayouts/_rels/slideLayout1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4.xml" /></Relationships>
</file>

<file path=ppt/slideLayouts/_rels/slideLayout1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5.xml" /></Relationships>
</file>

<file path=ppt/slideLayouts/_rels/slideLayout1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6.xml" /></Relationships>
</file>

<file path=ppt/slideLayouts/_rels/slideLayout1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7.xml" /></Relationships>
</file>

<file path=ppt/slideLayouts/_rels/slideLayout1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8.xml" /></Relationships>
</file>

<file path=ppt/slideLayouts/_rels/slideLayout1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9.xml" /></Relationships>
</file>

<file path=ppt/slideLayouts/_rels/slideLayout1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0.xml" /></Relationships>
</file>

<file path=ppt/slideLayouts/_rels/slideLayout1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1.xml" /></Relationships>
</file>

<file path=ppt/slideLayouts/_rels/slideLayout1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2.xml" /></Relationships>
</file>

<file path=ppt/slideLayouts/_rels/slideLayout1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3.xml" /></Relationships>
</file>

<file path=ppt/slideLayouts/_rels/slideLayout1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4.xml" /></Relationships>
</file>

<file path=ppt/slideLayouts/_rels/slideLayout1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5.xml" /></Relationships>
</file>

<file path=ppt/slideLayouts/_rels/slideLayout1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6.xml" /></Relationships>
</file>

<file path=ppt/slideLayouts/_rels/slideLayout1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7.xml" /></Relationships>
</file>

<file path=ppt/slideLayouts/_rels/slideLayout1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8.xml" /></Relationships>
</file>

<file path=ppt/slideLayouts/_rels/slideLayout1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6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9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3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6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9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3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46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7A763-A2AB-47D5-8903-089B37664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63D29-1C7A-4626-9183-0FA52A664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1254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627">
                <a:solidFill>
                  <a:schemeClr val="tx1">
                    <a:tint val="75000"/>
                  </a:schemeClr>
                </a:solidFill>
              </a:defRPr>
            </a:lvl1pPr>
            <a:lvl2pPr marL="143296" indent="0">
              <a:buNone/>
              <a:defRPr sz="564">
                <a:solidFill>
                  <a:schemeClr val="tx1">
                    <a:tint val="75000"/>
                  </a:schemeClr>
                </a:solidFill>
              </a:defRPr>
            </a:lvl2pPr>
            <a:lvl3pPr marL="286591" indent="0">
              <a:buNone/>
              <a:defRPr sz="501">
                <a:solidFill>
                  <a:schemeClr val="tx1">
                    <a:tint val="75000"/>
                  </a:schemeClr>
                </a:solidFill>
              </a:defRPr>
            </a:lvl3pPr>
            <a:lvl4pPr marL="429887" indent="0">
              <a:buNone/>
              <a:defRPr sz="439">
                <a:solidFill>
                  <a:schemeClr val="tx1">
                    <a:tint val="75000"/>
                  </a:schemeClr>
                </a:solidFill>
              </a:defRPr>
            </a:lvl4pPr>
            <a:lvl5pPr marL="573182" indent="0">
              <a:buNone/>
              <a:defRPr sz="439">
                <a:solidFill>
                  <a:schemeClr val="tx1">
                    <a:tint val="75000"/>
                  </a:schemeClr>
                </a:solidFill>
              </a:defRPr>
            </a:lvl5pPr>
            <a:lvl6pPr marL="716478" indent="0">
              <a:buNone/>
              <a:defRPr sz="439">
                <a:solidFill>
                  <a:schemeClr val="tx1">
                    <a:tint val="75000"/>
                  </a:schemeClr>
                </a:solidFill>
              </a:defRPr>
            </a:lvl6pPr>
            <a:lvl7pPr marL="859773" indent="0">
              <a:buNone/>
              <a:defRPr sz="439">
                <a:solidFill>
                  <a:schemeClr val="tx1">
                    <a:tint val="75000"/>
                  </a:schemeClr>
                </a:solidFill>
              </a:defRPr>
            </a:lvl7pPr>
            <a:lvl8pPr marL="1003069" indent="0">
              <a:buNone/>
              <a:defRPr sz="439">
                <a:solidFill>
                  <a:schemeClr val="tx1">
                    <a:tint val="75000"/>
                  </a:schemeClr>
                </a:solidFill>
              </a:defRPr>
            </a:lvl8pPr>
            <a:lvl9pPr marL="1146364" indent="0">
              <a:buNone/>
              <a:defRPr sz="4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7311DD-E1A1-42DA-9059-9286EDB27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878"/>
            </a:lvl1pPr>
            <a:lvl2pPr>
              <a:defRPr sz="752"/>
            </a:lvl2pPr>
            <a:lvl3pPr>
              <a:defRPr sz="627"/>
            </a:lvl3pPr>
            <a:lvl4pPr>
              <a:defRPr sz="564"/>
            </a:lvl4pPr>
            <a:lvl5pPr>
              <a:defRPr sz="564"/>
            </a:lvl5pPr>
            <a:lvl6pPr>
              <a:defRPr sz="564"/>
            </a:lvl6pPr>
            <a:lvl7pPr>
              <a:defRPr sz="564"/>
            </a:lvl7pPr>
            <a:lvl8pPr>
              <a:defRPr sz="564"/>
            </a:lvl8pPr>
            <a:lvl9pPr>
              <a:defRPr sz="564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878"/>
            </a:lvl1pPr>
            <a:lvl2pPr>
              <a:defRPr sz="752"/>
            </a:lvl2pPr>
            <a:lvl3pPr>
              <a:defRPr sz="627"/>
            </a:lvl3pPr>
            <a:lvl4pPr>
              <a:defRPr sz="564"/>
            </a:lvl4pPr>
            <a:lvl5pPr>
              <a:defRPr sz="564"/>
            </a:lvl5pPr>
            <a:lvl6pPr>
              <a:defRPr sz="564"/>
            </a:lvl6pPr>
            <a:lvl7pPr>
              <a:defRPr sz="564"/>
            </a:lvl7pPr>
            <a:lvl8pPr>
              <a:defRPr sz="564"/>
            </a:lvl8pPr>
            <a:lvl9pPr>
              <a:defRPr sz="564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E396B3-EB8C-44E5-94B6-52A390C69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752" b="1"/>
            </a:lvl1pPr>
            <a:lvl2pPr marL="143296" indent="0">
              <a:buNone/>
              <a:defRPr sz="627" b="1"/>
            </a:lvl2pPr>
            <a:lvl3pPr marL="286591" indent="0">
              <a:buNone/>
              <a:defRPr sz="564" b="1"/>
            </a:lvl3pPr>
            <a:lvl4pPr marL="429887" indent="0">
              <a:buNone/>
              <a:defRPr sz="501" b="1"/>
            </a:lvl4pPr>
            <a:lvl5pPr marL="573182" indent="0">
              <a:buNone/>
              <a:defRPr sz="501" b="1"/>
            </a:lvl5pPr>
            <a:lvl6pPr marL="716478" indent="0">
              <a:buNone/>
              <a:defRPr sz="501" b="1"/>
            </a:lvl6pPr>
            <a:lvl7pPr marL="859773" indent="0">
              <a:buNone/>
              <a:defRPr sz="501" b="1"/>
            </a:lvl7pPr>
            <a:lvl8pPr marL="1003069" indent="0">
              <a:buNone/>
              <a:defRPr sz="501" b="1"/>
            </a:lvl8pPr>
            <a:lvl9pPr marL="1146364" indent="0">
              <a:buNone/>
              <a:defRPr sz="501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752"/>
            </a:lvl1pPr>
            <a:lvl2pPr>
              <a:defRPr sz="627"/>
            </a:lvl2pPr>
            <a:lvl3pPr>
              <a:defRPr sz="564"/>
            </a:lvl3pPr>
            <a:lvl4pPr>
              <a:defRPr sz="501"/>
            </a:lvl4pPr>
            <a:lvl5pPr>
              <a:defRPr sz="501"/>
            </a:lvl5pPr>
            <a:lvl6pPr>
              <a:defRPr sz="501"/>
            </a:lvl6pPr>
            <a:lvl7pPr>
              <a:defRPr sz="501"/>
            </a:lvl7pPr>
            <a:lvl8pPr>
              <a:defRPr sz="501"/>
            </a:lvl8pPr>
            <a:lvl9pPr>
              <a:defRPr sz="501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752" b="1"/>
            </a:lvl1pPr>
            <a:lvl2pPr marL="143296" indent="0">
              <a:buNone/>
              <a:defRPr sz="627" b="1"/>
            </a:lvl2pPr>
            <a:lvl3pPr marL="286591" indent="0">
              <a:buNone/>
              <a:defRPr sz="564" b="1"/>
            </a:lvl3pPr>
            <a:lvl4pPr marL="429887" indent="0">
              <a:buNone/>
              <a:defRPr sz="501" b="1"/>
            </a:lvl4pPr>
            <a:lvl5pPr marL="573182" indent="0">
              <a:buNone/>
              <a:defRPr sz="501" b="1"/>
            </a:lvl5pPr>
            <a:lvl6pPr marL="716478" indent="0">
              <a:buNone/>
              <a:defRPr sz="501" b="1"/>
            </a:lvl6pPr>
            <a:lvl7pPr marL="859773" indent="0">
              <a:buNone/>
              <a:defRPr sz="501" b="1"/>
            </a:lvl7pPr>
            <a:lvl8pPr marL="1003069" indent="0">
              <a:buNone/>
              <a:defRPr sz="501" b="1"/>
            </a:lvl8pPr>
            <a:lvl9pPr marL="1146364" indent="0">
              <a:buNone/>
              <a:defRPr sz="501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752"/>
            </a:lvl1pPr>
            <a:lvl2pPr>
              <a:defRPr sz="627"/>
            </a:lvl2pPr>
            <a:lvl3pPr>
              <a:defRPr sz="564"/>
            </a:lvl3pPr>
            <a:lvl4pPr>
              <a:defRPr sz="501"/>
            </a:lvl4pPr>
            <a:lvl5pPr>
              <a:defRPr sz="501"/>
            </a:lvl5pPr>
            <a:lvl6pPr>
              <a:defRPr sz="501"/>
            </a:lvl6pPr>
            <a:lvl7pPr>
              <a:defRPr sz="501"/>
            </a:lvl7pPr>
            <a:lvl8pPr>
              <a:defRPr sz="501"/>
            </a:lvl8pPr>
            <a:lvl9pPr>
              <a:defRPr sz="501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BBD180-9E85-43FD-9D11-6DF70ECC6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F55D0D-3A6F-453A-BD10-17C67EB3D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774CBB-3161-4D25-990F-0963F1910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62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003"/>
            </a:lvl1pPr>
            <a:lvl2pPr>
              <a:defRPr sz="878"/>
            </a:lvl2pPr>
            <a:lvl3pPr>
              <a:defRPr sz="752"/>
            </a:lvl3pPr>
            <a:lvl4pPr>
              <a:defRPr sz="627"/>
            </a:lvl4pPr>
            <a:lvl5pPr>
              <a:defRPr sz="627"/>
            </a:lvl5pPr>
            <a:lvl6pPr>
              <a:defRPr sz="627"/>
            </a:lvl6pPr>
            <a:lvl7pPr>
              <a:defRPr sz="627"/>
            </a:lvl7pPr>
            <a:lvl8pPr>
              <a:defRPr sz="627"/>
            </a:lvl8pPr>
            <a:lvl9pPr>
              <a:defRPr sz="62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439"/>
            </a:lvl1pPr>
            <a:lvl2pPr marL="143296" indent="0">
              <a:buNone/>
              <a:defRPr sz="376"/>
            </a:lvl2pPr>
            <a:lvl3pPr marL="286591" indent="0">
              <a:buNone/>
              <a:defRPr sz="313"/>
            </a:lvl3pPr>
            <a:lvl4pPr marL="429887" indent="0">
              <a:buNone/>
              <a:defRPr sz="282"/>
            </a:lvl4pPr>
            <a:lvl5pPr marL="573182" indent="0">
              <a:buNone/>
              <a:defRPr sz="282"/>
            </a:lvl5pPr>
            <a:lvl6pPr marL="716478" indent="0">
              <a:buNone/>
              <a:defRPr sz="282"/>
            </a:lvl6pPr>
            <a:lvl7pPr marL="859773" indent="0">
              <a:buNone/>
              <a:defRPr sz="282"/>
            </a:lvl7pPr>
            <a:lvl8pPr marL="1003069" indent="0">
              <a:buNone/>
              <a:defRPr sz="282"/>
            </a:lvl8pPr>
            <a:lvl9pPr marL="1146364" indent="0">
              <a:buNone/>
              <a:defRPr sz="282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5B6862-6C40-4F18-BF2F-AE1F88D15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62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1003"/>
            </a:lvl1pPr>
            <a:lvl2pPr marL="143296" indent="0">
              <a:buNone/>
              <a:defRPr sz="878"/>
            </a:lvl2pPr>
            <a:lvl3pPr marL="286591" indent="0">
              <a:buNone/>
              <a:defRPr sz="752"/>
            </a:lvl3pPr>
            <a:lvl4pPr marL="429887" indent="0">
              <a:buNone/>
              <a:defRPr sz="627"/>
            </a:lvl4pPr>
            <a:lvl5pPr marL="573182" indent="0">
              <a:buNone/>
              <a:defRPr sz="627"/>
            </a:lvl5pPr>
            <a:lvl6pPr marL="716478" indent="0">
              <a:buNone/>
              <a:defRPr sz="627"/>
            </a:lvl6pPr>
            <a:lvl7pPr marL="859773" indent="0">
              <a:buNone/>
              <a:defRPr sz="627"/>
            </a:lvl7pPr>
            <a:lvl8pPr marL="1003069" indent="0">
              <a:buNone/>
              <a:defRPr sz="627"/>
            </a:lvl8pPr>
            <a:lvl9pPr marL="1146364" indent="0">
              <a:buNone/>
              <a:defRPr sz="62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439"/>
            </a:lvl1pPr>
            <a:lvl2pPr marL="143296" indent="0">
              <a:buNone/>
              <a:defRPr sz="376"/>
            </a:lvl2pPr>
            <a:lvl3pPr marL="286591" indent="0">
              <a:buNone/>
              <a:defRPr sz="313"/>
            </a:lvl3pPr>
            <a:lvl4pPr marL="429887" indent="0">
              <a:buNone/>
              <a:defRPr sz="282"/>
            </a:lvl4pPr>
            <a:lvl5pPr marL="573182" indent="0">
              <a:buNone/>
              <a:defRPr sz="282"/>
            </a:lvl5pPr>
            <a:lvl6pPr marL="716478" indent="0">
              <a:buNone/>
              <a:defRPr sz="282"/>
            </a:lvl6pPr>
            <a:lvl7pPr marL="859773" indent="0">
              <a:buNone/>
              <a:defRPr sz="282"/>
            </a:lvl7pPr>
            <a:lvl8pPr marL="1003069" indent="0">
              <a:buNone/>
              <a:defRPr sz="282"/>
            </a:lvl8pPr>
            <a:lvl9pPr marL="1146364" indent="0">
              <a:buNone/>
              <a:defRPr sz="282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323C00-1111-4131-A0F7-A0C03D5C5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F3F87-B046-4C90-93A4-BB8258A37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AD4CF1-8CCA-4FE5-8637-6C405179F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6323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136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12039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12039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12039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08032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46190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486771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486771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486771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08032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46190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486771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486771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486771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32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32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32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054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0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054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5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5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5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88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8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88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95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9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95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4290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4290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42902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5295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529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5295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95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9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95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95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9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95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5295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529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52953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5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944864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944864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944864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10739"/>
            <a:ext cx="6797992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361754"/>
            <a:ext cx="6797992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666" y="9549702"/>
            <a:ext cx="1737264" cy="26342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8130" y="9549702"/>
            <a:ext cx="2417063" cy="2634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38394" y="9549702"/>
            <a:ext cx="1737264" cy="26342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_rels/slideMaster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heme" Target="../theme/theme11.xml" /></Relationships>
</file>

<file path=ppt/slideMasters/_rels/slideMaster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12.xml" /></Relationships>
</file>

<file path=ppt/slideMasters/_rels/slideMaster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heme" Target="../theme/theme13.xml" /></Relationships>
</file>

<file path=ppt/slideMasters/_rels/slideMaster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" Target="../theme/theme14.xml" /></Relationships>
</file>

<file path=ppt/slideMasters/_rels/slideMaster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theme" Target="../theme/theme15.xml" /></Relationships>
</file>

<file path=ppt/slideMasters/_rels/slideMaster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theme" Target="../theme/theme16.xml" /></Relationships>
</file>

<file path=ppt/slideMasters/_rels/slideMaster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theme" Target="../theme/theme17.xml" /></Relationships>
</file>

<file path=ppt/slideMasters/_rels/slideMaster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theme" Target="../theme/theme18.xml" /></Relationships>
</file>

<file path=ppt/slideMasters/_rels/slideMaster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theme" Target="../theme/theme19.xml" /></Relationships>
</file>

<file path=ppt/slideMasters/_rels/slideMaster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theme" Target="../theme/theme20.xml" /></Relationships>
</file>

<file path=ppt/slideMasters/_rels/slideMaster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theme" Target="../theme/theme21.xml" /></Relationships>
</file>

<file path=ppt/slideMasters/_rels/slideMaster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heme" Target="../theme/theme22.xml" /></Relationships>
</file>

<file path=ppt/slideMasters/_rels/slideMaster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theme" Target="../theme/theme23.xml" /></Relationships>
</file>

<file path=ppt/slideMasters/_rels/slideMaster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theme" Target="../theme/theme24.xml" /></Relationships>
</file>

<file path=ppt/slideMasters/_rels/slideMaster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theme" Target="../theme/theme25.xml" /></Relationships>
</file>

<file path=ppt/slideMasters/_rels/slideMaster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theme" Target="../theme/theme26.xml" /></Relationships>
</file>

<file path=ppt/slideMasters/_rels/slideMaster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theme" Target="../theme/theme27.xml" /></Relationships>
</file>

<file path=ppt/slideMasters/_rels/slideMaster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 /><Relationship Id="rId2" Type="http://schemas.openxmlformats.org/officeDocument/2006/relationships/theme" Target="../theme/theme28.xml" /></Relationships>
</file>

<file path=ppt/slideMasters/_rels/slideMaster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Relationship Id="rId2" Type="http://schemas.openxmlformats.org/officeDocument/2006/relationships/theme" Target="../theme/theme29.xml" /></Relationships>
</file>

<file path=ppt/slideMasters/_rels/slideMaster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heme" Target="../theme/theme30.xml" /></Relationships>
</file>

<file path=ppt/slideMasters/_rels/slideMaster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2" Type="http://schemas.openxmlformats.org/officeDocument/2006/relationships/theme" Target="../theme/theme31.xml" /></Relationships>
</file>

<file path=ppt/slideMasters/_rels/slideMaster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2.xml" /><Relationship Id="rId2" Type="http://schemas.openxmlformats.org/officeDocument/2006/relationships/theme" Target="../theme/theme32.xml" /></Relationships>
</file>

<file path=ppt/slideMasters/_rels/slideMaster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3.xml" /><Relationship Id="rId2" Type="http://schemas.openxmlformats.org/officeDocument/2006/relationships/theme" Target="../theme/theme33.xml" /></Relationships>
</file>

<file path=ppt/slideMasters/_rels/slideMaster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4.xml" /><Relationship Id="rId2" Type="http://schemas.openxmlformats.org/officeDocument/2006/relationships/theme" Target="../theme/theme34.xml" /></Relationships>
</file>

<file path=ppt/slideMasters/_rels/slideMaster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5.xml" /><Relationship Id="rId2" Type="http://schemas.openxmlformats.org/officeDocument/2006/relationships/theme" Target="../theme/theme35.xml" /></Relationships>
</file>

<file path=ppt/slideMasters/_rels/slideMaster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6.xml" /><Relationship Id="rId2" Type="http://schemas.openxmlformats.org/officeDocument/2006/relationships/theme" Target="../theme/theme36.xml" /></Relationships>
</file>

<file path=ppt/slideMasters/_rels/slideMaster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theme" Target="../theme/theme37.xml" /></Relationships>
</file>

<file path=ppt/slideMasters/_rels/slideMaster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2" Type="http://schemas.openxmlformats.org/officeDocument/2006/relationships/theme" Target="../theme/theme38.xml" /></Relationships>
</file>

<file path=ppt/slideMasters/_rels/slideMaster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9.xml" /><Relationship Id="rId2" Type="http://schemas.openxmlformats.org/officeDocument/2006/relationships/theme" Target="../theme/theme39.xml" /></Relationships>
</file>

<file path=ppt/slideMasters/_rels/slideMaster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theme" Target="../theme/theme40.xml" /></Relationships>
</file>

<file path=ppt/slideMasters/_rels/slideMaster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1.xml" /><Relationship Id="rId2" Type="http://schemas.openxmlformats.org/officeDocument/2006/relationships/theme" Target="../theme/theme41.xml" /></Relationships>
</file>

<file path=ppt/slideMasters/_rels/slideMaster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2.xml" /><Relationship Id="rId2" Type="http://schemas.openxmlformats.org/officeDocument/2006/relationships/theme" Target="../theme/theme42.xml" /></Relationships>
</file>

<file path=ppt/slideMasters/_rels/slideMaster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Relationship Id="rId2" Type="http://schemas.openxmlformats.org/officeDocument/2006/relationships/theme" Target="../theme/theme43.xml" /></Relationships>
</file>

<file path=ppt/slideMasters/_rels/slideMaster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4.xml" /><Relationship Id="rId2" Type="http://schemas.openxmlformats.org/officeDocument/2006/relationships/theme" Target="../theme/theme44.xml" /></Relationships>
</file>

<file path=ppt/slideMasters/_rels/slideMaster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theme" Target="../theme/theme45.xml" /></Relationships>
</file>

<file path=ppt/slideMasters/_rels/slideMaster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2" Type="http://schemas.openxmlformats.org/officeDocument/2006/relationships/theme" Target="../theme/theme46.xml" /></Relationships>
</file>

<file path=ppt/slideMasters/_rels/slideMaster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7.xml" /><Relationship Id="rId2" Type="http://schemas.openxmlformats.org/officeDocument/2006/relationships/theme" Target="../theme/theme47.xml" /></Relationships>
</file>

<file path=ppt/slideMasters/_rels/slideMaster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8.xml" /><Relationship Id="rId2" Type="http://schemas.openxmlformats.org/officeDocument/2006/relationships/theme" Target="../theme/theme48.xml" /></Relationships>
</file>

<file path=ppt/slideMasters/_rels/slideMaster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9.xml" /><Relationship Id="rId2" Type="http://schemas.openxmlformats.org/officeDocument/2006/relationships/theme" Target="../theme/theme49.xml" /></Relationships>
</file>

<file path=ppt/slideMasters/_rels/slideMaster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0.xml" /><Relationship Id="rId2" Type="http://schemas.openxmlformats.org/officeDocument/2006/relationships/theme" Target="../theme/theme50.xml" /></Relationships>
</file>

<file path=ppt/slideMasters/_rels/slideMaster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 /><Relationship Id="rId2" Type="http://schemas.openxmlformats.org/officeDocument/2006/relationships/theme" Target="../theme/theme51.xml" /></Relationships>
</file>

<file path=ppt/slideMasters/_rels/slideMaster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2.xml" /><Relationship Id="rId2" Type="http://schemas.openxmlformats.org/officeDocument/2006/relationships/theme" Target="../theme/theme52.xml" /></Relationships>
</file>

<file path=ppt/slideMasters/_rels/slideMaster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3.xml" /><Relationship Id="rId2" Type="http://schemas.openxmlformats.org/officeDocument/2006/relationships/theme" Target="../theme/theme53.xml" /></Relationships>
</file>

<file path=ppt/slideMasters/_rels/slideMaster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4.xml" /><Relationship Id="rId2" Type="http://schemas.openxmlformats.org/officeDocument/2006/relationships/theme" Target="../theme/theme54.xml" /></Relationships>
</file>

<file path=ppt/slideMasters/_rels/slideMaster5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5.xml" /><Relationship Id="rId2" Type="http://schemas.openxmlformats.org/officeDocument/2006/relationships/theme" Target="../theme/theme55.xml" /></Relationships>
</file>

<file path=ppt/slideMasters/_rels/slideMaster5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6.xml" /><Relationship Id="rId2" Type="http://schemas.openxmlformats.org/officeDocument/2006/relationships/theme" Target="../theme/theme56.xml" /></Relationships>
</file>

<file path=ppt/slideMasters/_rels/slideMaster5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7.xml" /><Relationship Id="rId2" Type="http://schemas.openxmlformats.org/officeDocument/2006/relationships/theme" Target="../theme/theme57.xml" /></Relationships>
</file>

<file path=ppt/slideMasters/_rels/slideMaster5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2" Type="http://schemas.openxmlformats.org/officeDocument/2006/relationships/theme" Target="../theme/theme58.xml" /></Relationships>
</file>

<file path=ppt/slideMasters/_rels/slideMaster5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9.xml" /><Relationship Id="rId2" Type="http://schemas.openxmlformats.org/officeDocument/2006/relationships/theme" Target="../theme/theme59.xml" /></Relationships>
</file>

<file path=ppt/slideMasters/_rels/slideMaster6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0.xml" /><Relationship Id="rId2" Type="http://schemas.openxmlformats.org/officeDocument/2006/relationships/theme" Target="../theme/theme60.xml" /></Relationships>
</file>

<file path=ppt/slideMasters/_rels/slideMaster6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1.xml" /><Relationship Id="rId2" Type="http://schemas.openxmlformats.org/officeDocument/2006/relationships/theme" Target="../theme/theme61.xml" /></Relationships>
</file>

<file path=ppt/slideMasters/_rels/slideMaster6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 /><Relationship Id="rId2" Type="http://schemas.openxmlformats.org/officeDocument/2006/relationships/theme" Target="../theme/theme62.xml" /></Relationships>
</file>

<file path=ppt/slideMasters/_rels/slideMaster6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3.xml" /><Relationship Id="rId2" Type="http://schemas.openxmlformats.org/officeDocument/2006/relationships/theme" Target="../theme/theme63.xml" /></Relationships>
</file>

<file path=ppt/slideMasters/_rels/slideMaster6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4.xml" /><Relationship Id="rId2" Type="http://schemas.openxmlformats.org/officeDocument/2006/relationships/theme" Target="../theme/theme64.xml" /></Relationships>
</file>

<file path=ppt/slideMasters/_rels/slideMaster6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5.xml" /><Relationship Id="rId2" Type="http://schemas.openxmlformats.org/officeDocument/2006/relationships/theme" Target="../theme/theme65.xml" /></Relationships>
</file>

<file path=ppt/slideMasters/_rels/slideMaster6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6.xml" /><Relationship Id="rId2" Type="http://schemas.openxmlformats.org/officeDocument/2006/relationships/theme" Target="../theme/theme66.xml" /></Relationships>
</file>

<file path=ppt/slideMasters/_rels/slideMaster6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7.xml" /><Relationship Id="rId2" Type="http://schemas.openxmlformats.org/officeDocument/2006/relationships/theme" Target="../theme/theme67.xml" /></Relationships>
</file>

<file path=ppt/slideMasters/_rels/slideMaster6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8.xml" /><Relationship Id="rId2" Type="http://schemas.openxmlformats.org/officeDocument/2006/relationships/theme" Target="../theme/theme68.xml" /></Relationships>
</file>

<file path=ppt/slideMasters/_rels/slideMaster6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9.xml" /><Relationship Id="rId2" Type="http://schemas.openxmlformats.org/officeDocument/2006/relationships/theme" Target="../theme/theme69.xml" /></Relationships>
</file>

<file path=ppt/slideMasters/_rels/slideMaster7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0.xml" /><Relationship Id="rId2" Type="http://schemas.openxmlformats.org/officeDocument/2006/relationships/theme" Target="../theme/theme70.xml" /></Relationships>
</file>

<file path=ppt/slideMasters/_rels/slideMaster7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1.xml" /><Relationship Id="rId2" Type="http://schemas.openxmlformats.org/officeDocument/2006/relationships/theme" Target="../theme/theme71.xml" /></Relationships>
</file>

<file path=ppt/slideMasters/_rels/slideMaster7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2.xml" /><Relationship Id="rId2" Type="http://schemas.openxmlformats.org/officeDocument/2006/relationships/theme" Target="../theme/theme72.xml" /></Relationships>
</file>

<file path=ppt/slideMasters/_rels/slideMaster7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3.xml" /><Relationship Id="rId2" Type="http://schemas.openxmlformats.org/officeDocument/2006/relationships/theme" Target="../theme/theme73.xml" /></Relationships>
</file>

<file path=ppt/slideMasters/_rels/slideMaster7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4.xml" /><Relationship Id="rId2" Type="http://schemas.openxmlformats.org/officeDocument/2006/relationships/theme" Target="../theme/theme74.xml" /></Relationships>
</file>

<file path=ppt/slideMasters/_rels/slideMaster7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5.xml" /><Relationship Id="rId2" Type="http://schemas.openxmlformats.org/officeDocument/2006/relationships/theme" Target="../theme/theme75.xml" /></Relationships>
</file>

<file path=ppt/slideMasters/_rels/slideMaster7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6.xml" /><Relationship Id="rId2" Type="http://schemas.openxmlformats.org/officeDocument/2006/relationships/theme" Target="../theme/theme76.xml" /></Relationships>
</file>

<file path=ppt/slideMasters/_rels/slideMaster7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7.xml" /><Relationship Id="rId2" Type="http://schemas.openxmlformats.org/officeDocument/2006/relationships/theme" Target="../theme/theme77.xml" /></Relationships>
</file>

<file path=ppt/slideMasters/_rels/slideMaster7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8.xml" /><Relationship Id="rId2" Type="http://schemas.openxmlformats.org/officeDocument/2006/relationships/theme" Target="../theme/theme78.xml" /></Relationships>
</file>

<file path=ppt/slideMasters/_rels/slideMaster7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9.xml" /><Relationship Id="rId2" Type="http://schemas.openxmlformats.org/officeDocument/2006/relationships/theme" Target="../theme/theme79.xml" /></Relationships>
</file>

<file path=ppt/slideMasters/_rels/slideMaster8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0.xml" /><Relationship Id="rId2" Type="http://schemas.openxmlformats.org/officeDocument/2006/relationships/theme" Target="../theme/theme80.xml" /></Relationships>
</file>

<file path=ppt/slideMasters/_rels/slideMaster8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1.xml" /><Relationship Id="rId2" Type="http://schemas.openxmlformats.org/officeDocument/2006/relationships/theme" Target="../theme/theme81.xml" /></Relationships>
</file>

<file path=ppt/slideMasters/_rels/slideMaster8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2.xml" /><Relationship Id="rId2" Type="http://schemas.openxmlformats.org/officeDocument/2006/relationships/theme" Target="../theme/theme82.xml" /></Relationships>
</file>

<file path=ppt/slideMasters/_rels/slideMaster8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3.xml" /><Relationship Id="rId2" Type="http://schemas.openxmlformats.org/officeDocument/2006/relationships/theme" Target="../theme/theme83.xml" /></Relationships>
</file>

<file path=ppt/slideMasters/_rels/slideMaster8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4.xml" /><Relationship Id="rId2" Type="http://schemas.openxmlformats.org/officeDocument/2006/relationships/theme" Target="../theme/theme84.xml" /></Relationships>
</file>

<file path=ppt/slideMasters/_rels/slideMaster8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5.xml" /><Relationship Id="rId2" Type="http://schemas.openxmlformats.org/officeDocument/2006/relationships/theme" Target="../theme/theme85.xml" /></Relationships>
</file>

<file path=ppt/slideMasters/_rels/slideMaster8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6.xml" /><Relationship Id="rId2" Type="http://schemas.openxmlformats.org/officeDocument/2006/relationships/theme" Target="../theme/theme86.xml" /></Relationships>
</file>

<file path=ppt/slideMasters/_rels/slideMaster8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7.xml" /><Relationship Id="rId2" Type="http://schemas.openxmlformats.org/officeDocument/2006/relationships/theme" Target="../theme/theme87.xml" /></Relationships>
</file>

<file path=ppt/slideMasters/_rels/slideMaster8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8.xml" /><Relationship Id="rId2" Type="http://schemas.openxmlformats.org/officeDocument/2006/relationships/theme" Target="../theme/theme88.xml" /></Relationships>
</file>

<file path=ppt/slideMasters/_rels/slideMaster8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9.xml" /><Relationship Id="rId2" Type="http://schemas.openxmlformats.org/officeDocument/2006/relationships/theme" Target="../theme/theme89.xml" /></Relationships>
</file>

<file path=ppt/slideMasters/_rels/slideMaster9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0.xml" /><Relationship Id="rId2" Type="http://schemas.openxmlformats.org/officeDocument/2006/relationships/theme" Target="../theme/theme90.xml" /></Relationships>
</file>

<file path=ppt/slideMasters/_rels/slideMaster9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1.xml" /><Relationship Id="rId2" Type="http://schemas.openxmlformats.org/officeDocument/2006/relationships/theme" Target="../theme/theme91.xml" /></Relationships>
</file>

<file path=ppt/slideMasters/_rels/slideMaster9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2.xml" /><Relationship Id="rId2" Type="http://schemas.openxmlformats.org/officeDocument/2006/relationships/theme" Target="../theme/theme92.xml" /></Relationships>
</file>

<file path=ppt/slideMasters/_rels/slideMaster9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3.xml" /><Relationship Id="rId2" Type="http://schemas.openxmlformats.org/officeDocument/2006/relationships/theme" Target="../theme/theme93.xml" /></Relationships>
</file>

<file path=ppt/slideMasters/_rels/slideMaster9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4.xml" /><Relationship Id="rId2" Type="http://schemas.openxmlformats.org/officeDocument/2006/relationships/theme" Target="../theme/theme94.xml" /></Relationships>
</file>

<file path=ppt/slideMasters/_rels/slideMaster9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5.xml" /><Relationship Id="rId2" Type="http://schemas.openxmlformats.org/officeDocument/2006/relationships/theme" Target="../theme/theme95.xml" /></Relationships>
</file>

<file path=ppt/slideMasters/_rels/slideMaster9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6.xml" /><Relationship Id="rId2" Type="http://schemas.openxmlformats.org/officeDocument/2006/relationships/theme" Target="../theme/theme96.xml" /></Relationships>
</file>

<file path=ppt/slideMasters/_rels/slideMaster9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7.xml" /><Relationship Id="rId2" Type="http://schemas.openxmlformats.org/officeDocument/2006/relationships/theme" Target="../theme/theme97.xml" /></Relationships>
</file>

<file path=ppt/slideMasters/_rels/slideMaster9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8.xml" /><Relationship Id="rId2" Type="http://schemas.openxmlformats.org/officeDocument/2006/relationships/theme" Target="../theme/theme98.xml" /></Relationships>
</file>

<file path=ppt/slideMasters/_rels/slideMaster9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9.xml" /><Relationship Id="rId2" Type="http://schemas.openxmlformats.org/officeDocument/2006/relationships/theme" Target="../theme/theme99.xml" /></Relationships>
</file>

<file path=ppt/slideMasters/_rels/slideMaster10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0.xml" /><Relationship Id="rId2" Type="http://schemas.openxmlformats.org/officeDocument/2006/relationships/theme" Target="../theme/theme100.xml" /></Relationships>
</file>

<file path=ppt/slideMasters/_rels/slideMaster10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1.xml" /><Relationship Id="rId2" Type="http://schemas.openxmlformats.org/officeDocument/2006/relationships/theme" Target="../theme/theme101.xml" /></Relationships>
</file>

<file path=ppt/slideMasters/_rels/slideMaster10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2.xml" /><Relationship Id="rId2" Type="http://schemas.openxmlformats.org/officeDocument/2006/relationships/theme" Target="../theme/theme102.xml" /></Relationships>
</file>

<file path=ppt/slideMasters/_rels/slideMaster10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3.xml" /><Relationship Id="rId2" Type="http://schemas.openxmlformats.org/officeDocument/2006/relationships/theme" Target="../theme/theme103.xml" /></Relationships>
</file>

<file path=ppt/slideMasters/_rels/slideMaster10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4.xml" /><Relationship Id="rId2" Type="http://schemas.openxmlformats.org/officeDocument/2006/relationships/theme" Target="../theme/theme104.xml" /></Relationships>
</file>

<file path=ppt/slideMasters/_rels/slideMaster10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5.xml" /><Relationship Id="rId2" Type="http://schemas.openxmlformats.org/officeDocument/2006/relationships/theme" Target="../theme/theme105.xml" /></Relationships>
</file>

<file path=ppt/slideMasters/_rels/slideMaster10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6.xml" /><Relationship Id="rId2" Type="http://schemas.openxmlformats.org/officeDocument/2006/relationships/theme" Target="../theme/theme106.xml" /></Relationships>
</file>

<file path=ppt/slideMasters/_rels/slideMaster10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7.xml" /><Relationship Id="rId2" Type="http://schemas.openxmlformats.org/officeDocument/2006/relationships/theme" Target="../theme/theme107.xml" /></Relationships>
</file>

<file path=ppt/slideMasters/_rels/slideMaster10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8.xml" /><Relationship Id="rId2" Type="http://schemas.openxmlformats.org/officeDocument/2006/relationships/theme" Target="../theme/theme108.xml" /></Relationships>
</file>

<file path=ppt/slideMasters/_rels/slideMaster10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9.xml" /><Relationship Id="rId2" Type="http://schemas.openxmlformats.org/officeDocument/2006/relationships/theme" Target="../theme/theme109.xml" /></Relationships>
</file>

<file path=ppt/slideMasters/_rels/slideMaster1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0.xml" /><Relationship Id="rId2" Type="http://schemas.openxmlformats.org/officeDocument/2006/relationships/theme" Target="../theme/theme110.xml" /></Relationships>
</file>

<file path=ppt/slideMasters/_rels/slideMaster1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1.xml" /><Relationship Id="rId2" Type="http://schemas.openxmlformats.org/officeDocument/2006/relationships/theme" Target="../theme/theme111.xml" /></Relationships>
</file>

<file path=ppt/slideMasters/_rels/slideMaster1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2.xml" /><Relationship Id="rId2" Type="http://schemas.openxmlformats.org/officeDocument/2006/relationships/theme" Target="../theme/theme112.xml" /></Relationships>
</file>

<file path=ppt/slideMasters/_rels/slideMaster1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3.xml" /><Relationship Id="rId2" Type="http://schemas.openxmlformats.org/officeDocument/2006/relationships/theme" Target="../theme/theme113.xml" /></Relationships>
</file>

<file path=ppt/slideMasters/_rels/slideMaster1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4.xml" /><Relationship Id="rId2" Type="http://schemas.openxmlformats.org/officeDocument/2006/relationships/theme" Target="../theme/theme114.xml" /></Relationships>
</file>

<file path=ppt/slideMasters/_rels/slideMaster1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5.xml" /><Relationship Id="rId2" Type="http://schemas.openxmlformats.org/officeDocument/2006/relationships/theme" Target="../theme/theme115.xml" /></Relationships>
</file>

<file path=ppt/slideMasters/_rels/slideMaster1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6.xml" /><Relationship Id="rId2" Type="http://schemas.openxmlformats.org/officeDocument/2006/relationships/theme" Target="../theme/theme116.xml" /></Relationships>
</file>

<file path=ppt/slideMasters/_rels/slideMaster1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7.xml" /><Relationship Id="rId2" Type="http://schemas.openxmlformats.org/officeDocument/2006/relationships/theme" Target="../theme/theme117.xml" /></Relationships>
</file>

<file path=ppt/slideMasters/_rels/slideMaster1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8.xml" /><Relationship Id="rId2" Type="http://schemas.openxmlformats.org/officeDocument/2006/relationships/theme" Target="../theme/theme118.xml" /></Relationships>
</file>

<file path=ppt/slideMasters/_rels/slideMaster1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9.xml" /><Relationship Id="rId2" Type="http://schemas.openxmlformats.org/officeDocument/2006/relationships/theme" Target="../theme/theme119.xml" /></Relationships>
</file>

<file path=ppt/slideMasters/_rels/slideMaster1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0.xml" /><Relationship Id="rId2" Type="http://schemas.openxmlformats.org/officeDocument/2006/relationships/theme" Target="../theme/theme120.xml" /></Relationships>
</file>

<file path=ppt/slideMasters/_rels/slideMaster1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1.xml" /><Relationship Id="rId2" Type="http://schemas.openxmlformats.org/officeDocument/2006/relationships/theme" Target="../theme/theme121.xml" /></Relationships>
</file>

<file path=ppt/slideMasters/_rels/slideMaster1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2.xml" /><Relationship Id="rId2" Type="http://schemas.openxmlformats.org/officeDocument/2006/relationships/theme" Target="../theme/theme122.xml" /></Relationships>
</file>

<file path=ppt/slideMasters/_rels/slideMaster1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3.xml" /><Relationship Id="rId2" Type="http://schemas.openxmlformats.org/officeDocument/2006/relationships/theme" Target="../theme/theme123.xml" /></Relationships>
</file>

<file path=ppt/slideMasters/_rels/slideMaster1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4.xml" /><Relationship Id="rId2" Type="http://schemas.openxmlformats.org/officeDocument/2006/relationships/theme" Target="../theme/theme124.xml" /></Relationships>
</file>

<file path=ppt/slideMasters/_rels/slideMaster1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5.xml" /><Relationship Id="rId2" Type="http://schemas.openxmlformats.org/officeDocument/2006/relationships/theme" Target="../theme/theme125.xml" /></Relationships>
</file>

<file path=ppt/slideMasters/_rels/slideMaster1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6.xml" /><Relationship Id="rId2" Type="http://schemas.openxmlformats.org/officeDocument/2006/relationships/theme" Target="../theme/theme126.xml" /></Relationships>
</file>

<file path=ppt/slideMasters/_rels/slideMaster1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7.xml" /><Relationship Id="rId2" Type="http://schemas.openxmlformats.org/officeDocument/2006/relationships/theme" Target="../theme/theme127.xml" /></Relationships>
</file>

<file path=ppt/slideMasters/_rels/slideMaster1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8.xml" /><Relationship Id="rId2" Type="http://schemas.openxmlformats.org/officeDocument/2006/relationships/theme" Target="../theme/theme128.xml" /></Relationships>
</file>

<file path=ppt/slideMasters/_rels/slideMaster1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9.xml" /><Relationship Id="rId2" Type="http://schemas.openxmlformats.org/officeDocument/2006/relationships/theme" Target="../theme/theme129.xml" /></Relationships>
</file>

<file path=ppt/slideMasters/_rels/slideMaster1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0.xml" /><Relationship Id="rId2" Type="http://schemas.openxmlformats.org/officeDocument/2006/relationships/theme" Target="../theme/theme130.xml" /></Relationships>
</file>

<file path=ppt/slideMasters/_rels/slideMaster1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1.xml" /><Relationship Id="rId2" Type="http://schemas.openxmlformats.org/officeDocument/2006/relationships/theme" Target="../theme/theme131.xml" /></Relationships>
</file>

<file path=ppt/slideMasters/_rels/slideMaster1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2.xml" /><Relationship Id="rId2" Type="http://schemas.openxmlformats.org/officeDocument/2006/relationships/theme" Target="../theme/theme132.xml" /></Relationships>
</file>

<file path=ppt/slideMasters/_rels/slideMaster1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3.xml" /><Relationship Id="rId2" Type="http://schemas.openxmlformats.org/officeDocument/2006/relationships/theme" Target="../theme/theme133.xml" /></Relationships>
</file>

<file path=ppt/slideMasters/_rels/slideMaster1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4.xml" /><Relationship Id="rId2" Type="http://schemas.openxmlformats.org/officeDocument/2006/relationships/theme" Target="../theme/theme134.xml" /></Relationships>
</file>

<file path=ppt/slideMasters/_rels/slideMaster1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5.xml" /><Relationship Id="rId2" Type="http://schemas.openxmlformats.org/officeDocument/2006/relationships/theme" Target="../theme/theme135.xml" /></Relationships>
</file>

<file path=ppt/slideMasters/_rels/slideMaster1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6.xml" /><Relationship Id="rId2" Type="http://schemas.openxmlformats.org/officeDocument/2006/relationships/theme" Target="../theme/theme136.xml" /></Relationships>
</file>

<file path=ppt/slideMasters/_rels/slideMaster1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7.xml" /><Relationship Id="rId2" Type="http://schemas.openxmlformats.org/officeDocument/2006/relationships/theme" Target="../theme/theme137.xml" /></Relationships>
</file>

<file path=ppt/slideMasters/_rels/slideMaster1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8.xml" /><Relationship Id="rId2" Type="http://schemas.openxmlformats.org/officeDocument/2006/relationships/theme" Target="../theme/theme138.xml" /></Relationships>
</file>

<file path=ppt/slideMasters/_rels/slideMaster1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9.xml" /><Relationship Id="rId2" Type="http://schemas.openxmlformats.org/officeDocument/2006/relationships/theme" Target="../theme/theme13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225" y="153594"/>
            <a:ext cx="2686050" cy="639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25" y="894927"/>
            <a:ext cx="2686050" cy="2531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225" y="3554847"/>
            <a:ext cx="696383" cy="20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9704" y="3554847"/>
            <a:ext cx="945092" cy="20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892" y="3554847"/>
            <a:ext cx="696383" cy="20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286591" rtl="0" eaLnBrk="1" latinLnBrk="0" hangingPunct="1">
        <a:spcBef>
          <a:spcPct val="0"/>
        </a:spcBef>
        <a:buNone/>
        <a:defRPr sz="13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472" indent="-107472" algn="l" defTabSz="286591" rtl="0" eaLnBrk="1" latinLnBrk="0" hangingPunct="1">
        <a:spcBef>
          <a:spcPct val="20000"/>
        </a:spcBef>
        <a:buFont typeface="Arial" pitchFamily="34" charset="0"/>
        <a:buChar char="•"/>
        <a:defRPr sz="1003" kern="1200">
          <a:solidFill>
            <a:schemeClr val="tx1"/>
          </a:solidFill>
          <a:latin typeface="+mn-lt"/>
          <a:ea typeface="+mn-ea"/>
          <a:cs typeface="+mn-cs"/>
        </a:defRPr>
      </a:lvl1pPr>
      <a:lvl2pPr marL="232855" indent="-89560" algn="l" defTabSz="286591" rtl="0" eaLnBrk="1" latinLnBrk="0" hangingPunct="1">
        <a:spcBef>
          <a:spcPct val="20000"/>
        </a:spcBef>
        <a:buFont typeface="Arial" pitchFamily="34" charset="0"/>
        <a:buChar char="–"/>
        <a:defRPr sz="878" kern="1200">
          <a:solidFill>
            <a:schemeClr val="tx1"/>
          </a:solidFill>
          <a:latin typeface="+mn-lt"/>
          <a:ea typeface="+mn-ea"/>
          <a:cs typeface="+mn-cs"/>
        </a:defRPr>
      </a:lvl2pPr>
      <a:lvl3pPr marL="358239" indent="-71648" algn="l" defTabSz="286591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3pPr>
      <a:lvl4pPr marL="501534" indent="-71648" algn="l" defTabSz="286591" rtl="0" eaLnBrk="1" latinLnBrk="0" hangingPunct="1">
        <a:spcBef>
          <a:spcPct val="20000"/>
        </a:spcBef>
        <a:buFont typeface="Arial" pitchFamily="34" charset="0"/>
        <a:buChar char="–"/>
        <a:defRPr sz="627" kern="1200">
          <a:solidFill>
            <a:schemeClr val="tx1"/>
          </a:solidFill>
          <a:latin typeface="+mn-lt"/>
          <a:ea typeface="+mn-ea"/>
          <a:cs typeface="+mn-cs"/>
        </a:defRPr>
      </a:lvl4pPr>
      <a:lvl5pPr marL="644830" indent="-71648" algn="l" defTabSz="286591" rtl="0" eaLnBrk="1" latinLnBrk="0" hangingPunct="1">
        <a:spcBef>
          <a:spcPct val="20000"/>
        </a:spcBef>
        <a:buFont typeface="Arial" pitchFamily="34" charset="0"/>
        <a:buChar char="»"/>
        <a:defRPr sz="627" kern="1200">
          <a:solidFill>
            <a:schemeClr val="tx1"/>
          </a:solidFill>
          <a:latin typeface="+mn-lt"/>
          <a:ea typeface="+mn-ea"/>
          <a:cs typeface="+mn-cs"/>
        </a:defRPr>
      </a:lvl5pPr>
      <a:lvl6pPr marL="788125" indent="-71648" algn="l" defTabSz="286591" rtl="0" eaLnBrk="1" latinLnBrk="0" hangingPunct="1">
        <a:spcBef>
          <a:spcPct val="20000"/>
        </a:spcBef>
        <a:buFont typeface="Arial" pitchFamily="34" charset="0"/>
        <a:buChar char="•"/>
        <a:defRPr sz="627" kern="1200">
          <a:solidFill>
            <a:schemeClr val="tx1"/>
          </a:solidFill>
          <a:latin typeface="+mn-lt"/>
          <a:ea typeface="+mn-ea"/>
          <a:cs typeface="+mn-cs"/>
        </a:defRPr>
      </a:lvl6pPr>
      <a:lvl7pPr marL="931421" indent="-71648" algn="l" defTabSz="286591" rtl="0" eaLnBrk="1" latinLnBrk="0" hangingPunct="1">
        <a:spcBef>
          <a:spcPct val="20000"/>
        </a:spcBef>
        <a:buFont typeface="Arial" pitchFamily="34" charset="0"/>
        <a:buChar char="•"/>
        <a:defRPr sz="627" kern="1200">
          <a:solidFill>
            <a:schemeClr val="tx1"/>
          </a:solidFill>
          <a:latin typeface="+mn-lt"/>
          <a:ea typeface="+mn-ea"/>
          <a:cs typeface="+mn-cs"/>
        </a:defRPr>
      </a:lvl7pPr>
      <a:lvl8pPr marL="1074716" indent="-71648" algn="l" defTabSz="286591" rtl="0" eaLnBrk="1" latinLnBrk="0" hangingPunct="1">
        <a:spcBef>
          <a:spcPct val="20000"/>
        </a:spcBef>
        <a:buFont typeface="Arial" pitchFamily="34" charset="0"/>
        <a:buChar char="•"/>
        <a:defRPr sz="627" kern="1200">
          <a:solidFill>
            <a:schemeClr val="tx1"/>
          </a:solidFill>
          <a:latin typeface="+mn-lt"/>
          <a:ea typeface="+mn-ea"/>
          <a:cs typeface="+mn-cs"/>
        </a:defRPr>
      </a:lvl8pPr>
      <a:lvl9pPr marL="1218012" indent="-71648" algn="l" defTabSz="286591" rtl="0" eaLnBrk="1" latinLnBrk="0" hangingPunct="1">
        <a:spcBef>
          <a:spcPct val="20000"/>
        </a:spcBef>
        <a:buFont typeface="Arial" pitchFamily="34" charset="0"/>
        <a:buChar char="•"/>
        <a:defRPr sz="6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1pPr>
      <a:lvl2pPr marL="143296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2pPr>
      <a:lvl3pPr marL="286591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3pPr>
      <a:lvl4pPr marL="429887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4pPr>
      <a:lvl5pPr marL="573182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5pPr>
      <a:lvl6pPr marL="716478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6pPr>
      <a:lvl7pPr marL="859773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7pPr>
      <a:lvl8pPr marL="1003069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8pPr>
      <a:lvl9pPr marL="1146364" algn="l" defTabSz="286591" rtl="0" eaLnBrk="1" latinLnBrk="0" hangingPunct="1">
        <a:defRPr sz="5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4934" rtl="0" eaLnBrk="1" latinLnBrk="0" hangingPunct="0">
              <a:defRPr sz="1526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4934" rtl="0" eaLnBrk="1" latinLnBrk="0" hangingPunct="0">
              <a:defRPr sz="1526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4934" rtl="0" eaLnBrk="1" latinLnBrk="0" hangingPunct="0">
              <a:defRPr sz="1526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7467">
        <a:defRPr>
          <a:latin typeface="+mn-lt"/>
          <a:ea typeface="+mn-ea"/>
          <a:cs typeface="+mn-cs"/>
        </a:defRPr>
      </a:lvl2pPr>
      <a:lvl3pPr marL="774934">
        <a:defRPr>
          <a:latin typeface="+mn-lt"/>
          <a:ea typeface="+mn-ea"/>
          <a:cs typeface="+mn-cs"/>
        </a:defRPr>
      </a:lvl3pPr>
      <a:lvl4pPr marL="1162401">
        <a:defRPr>
          <a:latin typeface="+mn-lt"/>
          <a:ea typeface="+mn-ea"/>
          <a:cs typeface="+mn-cs"/>
        </a:defRPr>
      </a:lvl4pPr>
      <a:lvl5pPr marL="1549869">
        <a:defRPr>
          <a:latin typeface="+mn-lt"/>
          <a:ea typeface="+mn-ea"/>
          <a:cs typeface="+mn-cs"/>
        </a:defRPr>
      </a:lvl5pPr>
      <a:lvl6pPr marL="1937335">
        <a:defRPr>
          <a:latin typeface="+mn-lt"/>
          <a:ea typeface="+mn-ea"/>
          <a:cs typeface="+mn-cs"/>
        </a:defRPr>
      </a:lvl6pPr>
      <a:lvl7pPr marL="2324802">
        <a:defRPr>
          <a:latin typeface="+mn-lt"/>
          <a:ea typeface="+mn-ea"/>
          <a:cs typeface="+mn-cs"/>
        </a:defRPr>
      </a:lvl7pPr>
      <a:lvl8pPr marL="2712269">
        <a:defRPr>
          <a:latin typeface="+mn-lt"/>
          <a:ea typeface="+mn-ea"/>
          <a:cs typeface="+mn-cs"/>
        </a:defRPr>
      </a:lvl8pPr>
      <a:lvl9pPr marL="309973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7467">
        <a:defRPr>
          <a:latin typeface="+mn-lt"/>
          <a:ea typeface="+mn-ea"/>
          <a:cs typeface="+mn-cs"/>
        </a:defRPr>
      </a:lvl2pPr>
      <a:lvl3pPr marL="774934">
        <a:defRPr>
          <a:latin typeface="+mn-lt"/>
          <a:ea typeface="+mn-ea"/>
          <a:cs typeface="+mn-cs"/>
        </a:defRPr>
      </a:lvl3pPr>
      <a:lvl4pPr marL="1162401">
        <a:defRPr>
          <a:latin typeface="+mn-lt"/>
          <a:ea typeface="+mn-ea"/>
          <a:cs typeface="+mn-cs"/>
        </a:defRPr>
      </a:lvl4pPr>
      <a:lvl5pPr marL="1549869">
        <a:defRPr>
          <a:latin typeface="+mn-lt"/>
          <a:ea typeface="+mn-ea"/>
          <a:cs typeface="+mn-cs"/>
        </a:defRPr>
      </a:lvl5pPr>
      <a:lvl6pPr marL="1937335">
        <a:defRPr>
          <a:latin typeface="+mn-lt"/>
          <a:ea typeface="+mn-ea"/>
          <a:cs typeface="+mn-cs"/>
        </a:defRPr>
      </a:lvl6pPr>
      <a:lvl7pPr marL="2324802">
        <a:defRPr>
          <a:latin typeface="+mn-lt"/>
          <a:ea typeface="+mn-ea"/>
          <a:cs typeface="+mn-cs"/>
        </a:defRPr>
      </a:lvl7pPr>
      <a:lvl8pPr marL="2712269">
        <a:defRPr>
          <a:latin typeface="+mn-lt"/>
          <a:ea typeface="+mn-ea"/>
          <a:cs typeface="+mn-cs"/>
        </a:defRPr>
      </a:lvl8pPr>
      <a:lvl9pPr marL="3099736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4934" rtl="0" eaLnBrk="1" latinLnBrk="0" hangingPunct="0">
              <a:defRPr sz="1526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4934" rtl="0" eaLnBrk="1" latinLnBrk="0" hangingPunct="0">
              <a:defRPr sz="1526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4934" rtl="0" eaLnBrk="1" latinLnBrk="0" hangingPunct="0">
              <a:defRPr sz="1526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7467">
        <a:defRPr>
          <a:latin typeface="+mn-lt"/>
          <a:ea typeface="+mn-ea"/>
          <a:cs typeface="+mn-cs"/>
        </a:defRPr>
      </a:lvl2pPr>
      <a:lvl3pPr marL="774934">
        <a:defRPr>
          <a:latin typeface="+mn-lt"/>
          <a:ea typeface="+mn-ea"/>
          <a:cs typeface="+mn-cs"/>
        </a:defRPr>
      </a:lvl3pPr>
      <a:lvl4pPr marL="1162401">
        <a:defRPr>
          <a:latin typeface="+mn-lt"/>
          <a:ea typeface="+mn-ea"/>
          <a:cs typeface="+mn-cs"/>
        </a:defRPr>
      </a:lvl4pPr>
      <a:lvl5pPr marL="1549869">
        <a:defRPr>
          <a:latin typeface="+mn-lt"/>
          <a:ea typeface="+mn-ea"/>
          <a:cs typeface="+mn-cs"/>
        </a:defRPr>
      </a:lvl5pPr>
      <a:lvl6pPr marL="1937335">
        <a:defRPr>
          <a:latin typeface="+mn-lt"/>
          <a:ea typeface="+mn-ea"/>
          <a:cs typeface="+mn-cs"/>
        </a:defRPr>
      </a:lvl6pPr>
      <a:lvl7pPr marL="2324802">
        <a:defRPr>
          <a:latin typeface="+mn-lt"/>
          <a:ea typeface="+mn-ea"/>
          <a:cs typeface="+mn-cs"/>
        </a:defRPr>
      </a:lvl7pPr>
      <a:lvl8pPr marL="2712269">
        <a:defRPr>
          <a:latin typeface="+mn-lt"/>
          <a:ea typeface="+mn-ea"/>
          <a:cs typeface="+mn-cs"/>
        </a:defRPr>
      </a:lvl8pPr>
      <a:lvl9pPr marL="309973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7467">
        <a:defRPr>
          <a:latin typeface="+mn-lt"/>
          <a:ea typeface="+mn-ea"/>
          <a:cs typeface="+mn-cs"/>
        </a:defRPr>
      </a:lvl2pPr>
      <a:lvl3pPr marL="774934">
        <a:defRPr>
          <a:latin typeface="+mn-lt"/>
          <a:ea typeface="+mn-ea"/>
          <a:cs typeface="+mn-cs"/>
        </a:defRPr>
      </a:lvl3pPr>
      <a:lvl4pPr marL="1162401">
        <a:defRPr>
          <a:latin typeface="+mn-lt"/>
          <a:ea typeface="+mn-ea"/>
          <a:cs typeface="+mn-cs"/>
        </a:defRPr>
      </a:lvl4pPr>
      <a:lvl5pPr marL="1549869">
        <a:defRPr>
          <a:latin typeface="+mn-lt"/>
          <a:ea typeface="+mn-ea"/>
          <a:cs typeface="+mn-cs"/>
        </a:defRPr>
      </a:lvl5pPr>
      <a:lvl6pPr marL="1937335">
        <a:defRPr>
          <a:latin typeface="+mn-lt"/>
          <a:ea typeface="+mn-ea"/>
          <a:cs typeface="+mn-cs"/>
        </a:defRPr>
      </a:lvl6pPr>
      <a:lvl7pPr marL="2324802">
        <a:defRPr>
          <a:latin typeface="+mn-lt"/>
          <a:ea typeface="+mn-ea"/>
          <a:cs typeface="+mn-cs"/>
        </a:defRPr>
      </a:lvl7pPr>
      <a:lvl8pPr marL="2712269">
        <a:defRPr>
          <a:latin typeface="+mn-lt"/>
          <a:ea typeface="+mn-ea"/>
          <a:cs typeface="+mn-cs"/>
        </a:defRPr>
      </a:lvl8pPr>
      <a:lvl9pPr marL="3099736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500">
        <a:defRPr>
          <a:latin typeface="+mn-lt"/>
          <a:ea typeface="+mn-ea"/>
          <a:cs typeface="+mn-cs"/>
        </a:defRPr>
      </a:lvl2pPr>
      <a:lvl3pPr marL="807000">
        <a:defRPr>
          <a:latin typeface="+mn-lt"/>
          <a:ea typeface="+mn-ea"/>
          <a:cs typeface="+mn-cs"/>
        </a:defRPr>
      </a:lvl3pPr>
      <a:lvl4pPr marL="1210500">
        <a:defRPr>
          <a:latin typeface="+mn-lt"/>
          <a:ea typeface="+mn-ea"/>
          <a:cs typeface="+mn-cs"/>
        </a:defRPr>
      </a:lvl4pPr>
      <a:lvl5pPr marL="1614001">
        <a:defRPr>
          <a:latin typeface="+mn-lt"/>
          <a:ea typeface="+mn-ea"/>
          <a:cs typeface="+mn-cs"/>
        </a:defRPr>
      </a:lvl5pPr>
      <a:lvl6pPr marL="2017501">
        <a:defRPr>
          <a:latin typeface="+mn-lt"/>
          <a:ea typeface="+mn-ea"/>
          <a:cs typeface="+mn-cs"/>
        </a:defRPr>
      </a:lvl6pPr>
      <a:lvl7pPr marL="2421001">
        <a:defRPr>
          <a:latin typeface="+mn-lt"/>
          <a:ea typeface="+mn-ea"/>
          <a:cs typeface="+mn-cs"/>
        </a:defRPr>
      </a:lvl7pPr>
      <a:lvl8pPr marL="2824501">
        <a:defRPr>
          <a:latin typeface="+mn-lt"/>
          <a:ea typeface="+mn-ea"/>
          <a:cs typeface="+mn-cs"/>
        </a:defRPr>
      </a:lvl8pPr>
      <a:lvl9pPr marL="322800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500">
        <a:defRPr>
          <a:latin typeface="+mn-lt"/>
          <a:ea typeface="+mn-ea"/>
          <a:cs typeface="+mn-cs"/>
        </a:defRPr>
      </a:lvl2pPr>
      <a:lvl3pPr marL="807000">
        <a:defRPr>
          <a:latin typeface="+mn-lt"/>
          <a:ea typeface="+mn-ea"/>
          <a:cs typeface="+mn-cs"/>
        </a:defRPr>
      </a:lvl3pPr>
      <a:lvl4pPr marL="1210500">
        <a:defRPr>
          <a:latin typeface="+mn-lt"/>
          <a:ea typeface="+mn-ea"/>
          <a:cs typeface="+mn-cs"/>
        </a:defRPr>
      </a:lvl4pPr>
      <a:lvl5pPr marL="1614001">
        <a:defRPr>
          <a:latin typeface="+mn-lt"/>
          <a:ea typeface="+mn-ea"/>
          <a:cs typeface="+mn-cs"/>
        </a:defRPr>
      </a:lvl5pPr>
      <a:lvl6pPr marL="2017501">
        <a:defRPr>
          <a:latin typeface="+mn-lt"/>
          <a:ea typeface="+mn-ea"/>
          <a:cs typeface="+mn-cs"/>
        </a:defRPr>
      </a:lvl6pPr>
      <a:lvl7pPr marL="2421001">
        <a:defRPr>
          <a:latin typeface="+mn-lt"/>
          <a:ea typeface="+mn-ea"/>
          <a:cs typeface="+mn-cs"/>
        </a:defRPr>
      </a:lvl7pPr>
      <a:lvl8pPr marL="2824501">
        <a:defRPr>
          <a:latin typeface="+mn-lt"/>
          <a:ea typeface="+mn-ea"/>
          <a:cs typeface="+mn-cs"/>
        </a:defRPr>
      </a:lvl8pPr>
      <a:lvl9pPr marL="3228001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6323"/>
            <a:ext cx="6797992" cy="17052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1365"/>
            <a:ext cx="6797992" cy="703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12040"/>
            <a:ext cx="2417063" cy="532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12040"/>
            <a:ext cx="1737264" cy="532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12040"/>
            <a:ext cx="1737264" cy="532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500">
        <a:defRPr>
          <a:latin typeface="+mn-lt"/>
          <a:ea typeface="+mn-ea"/>
          <a:cs typeface="+mn-cs"/>
        </a:defRPr>
      </a:lvl2pPr>
      <a:lvl3pPr marL="807000">
        <a:defRPr>
          <a:latin typeface="+mn-lt"/>
          <a:ea typeface="+mn-ea"/>
          <a:cs typeface="+mn-cs"/>
        </a:defRPr>
      </a:lvl3pPr>
      <a:lvl4pPr marL="1210500">
        <a:defRPr>
          <a:latin typeface="+mn-lt"/>
          <a:ea typeface="+mn-ea"/>
          <a:cs typeface="+mn-cs"/>
        </a:defRPr>
      </a:lvl4pPr>
      <a:lvl5pPr marL="1614001">
        <a:defRPr>
          <a:latin typeface="+mn-lt"/>
          <a:ea typeface="+mn-ea"/>
          <a:cs typeface="+mn-cs"/>
        </a:defRPr>
      </a:lvl5pPr>
      <a:lvl6pPr marL="2017501">
        <a:defRPr>
          <a:latin typeface="+mn-lt"/>
          <a:ea typeface="+mn-ea"/>
          <a:cs typeface="+mn-cs"/>
        </a:defRPr>
      </a:lvl6pPr>
      <a:lvl7pPr marL="2421001">
        <a:defRPr>
          <a:latin typeface="+mn-lt"/>
          <a:ea typeface="+mn-ea"/>
          <a:cs typeface="+mn-cs"/>
        </a:defRPr>
      </a:lvl7pPr>
      <a:lvl8pPr marL="2824501">
        <a:defRPr>
          <a:latin typeface="+mn-lt"/>
          <a:ea typeface="+mn-ea"/>
          <a:cs typeface="+mn-cs"/>
        </a:defRPr>
      </a:lvl8pPr>
      <a:lvl9pPr marL="322800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500">
        <a:defRPr>
          <a:latin typeface="+mn-lt"/>
          <a:ea typeface="+mn-ea"/>
          <a:cs typeface="+mn-cs"/>
        </a:defRPr>
      </a:lvl2pPr>
      <a:lvl3pPr marL="807000">
        <a:defRPr>
          <a:latin typeface="+mn-lt"/>
          <a:ea typeface="+mn-ea"/>
          <a:cs typeface="+mn-cs"/>
        </a:defRPr>
      </a:lvl3pPr>
      <a:lvl4pPr marL="1210500">
        <a:defRPr>
          <a:latin typeface="+mn-lt"/>
          <a:ea typeface="+mn-ea"/>
          <a:cs typeface="+mn-cs"/>
        </a:defRPr>
      </a:lvl4pPr>
      <a:lvl5pPr marL="1614001">
        <a:defRPr>
          <a:latin typeface="+mn-lt"/>
          <a:ea typeface="+mn-ea"/>
          <a:cs typeface="+mn-cs"/>
        </a:defRPr>
      </a:lvl5pPr>
      <a:lvl6pPr marL="2017501">
        <a:defRPr>
          <a:latin typeface="+mn-lt"/>
          <a:ea typeface="+mn-ea"/>
          <a:cs typeface="+mn-cs"/>
        </a:defRPr>
      </a:lvl6pPr>
      <a:lvl7pPr marL="2421001">
        <a:defRPr>
          <a:latin typeface="+mn-lt"/>
          <a:ea typeface="+mn-ea"/>
          <a:cs typeface="+mn-cs"/>
        </a:defRPr>
      </a:lvl7pPr>
      <a:lvl8pPr marL="2824501">
        <a:defRPr>
          <a:latin typeface="+mn-lt"/>
          <a:ea typeface="+mn-ea"/>
          <a:cs typeface="+mn-cs"/>
        </a:defRPr>
      </a:lvl8pPr>
      <a:lvl9pPr marL="3228001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6323"/>
            <a:ext cx="6797992" cy="17052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1365"/>
            <a:ext cx="6797992" cy="703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12040"/>
            <a:ext cx="2417063" cy="532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12040"/>
            <a:ext cx="1737264" cy="532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12040"/>
            <a:ext cx="1737264" cy="532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7000" rtl="0" eaLnBrk="1" latinLnBrk="0" hangingPunct="0">
              <a:defRPr sz="158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500">
        <a:defRPr>
          <a:latin typeface="+mn-lt"/>
          <a:ea typeface="+mn-ea"/>
          <a:cs typeface="+mn-cs"/>
        </a:defRPr>
      </a:lvl2pPr>
      <a:lvl3pPr marL="807000">
        <a:defRPr>
          <a:latin typeface="+mn-lt"/>
          <a:ea typeface="+mn-ea"/>
          <a:cs typeface="+mn-cs"/>
        </a:defRPr>
      </a:lvl3pPr>
      <a:lvl4pPr marL="1210500">
        <a:defRPr>
          <a:latin typeface="+mn-lt"/>
          <a:ea typeface="+mn-ea"/>
          <a:cs typeface="+mn-cs"/>
        </a:defRPr>
      </a:lvl4pPr>
      <a:lvl5pPr marL="1614001">
        <a:defRPr>
          <a:latin typeface="+mn-lt"/>
          <a:ea typeface="+mn-ea"/>
          <a:cs typeface="+mn-cs"/>
        </a:defRPr>
      </a:lvl5pPr>
      <a:lvl6pPr marL="2017501">
        <a:defRPr>
          <a:latin typeface="+mn-lt"/>
          <a:ea typeface="+mn-ea"/>
          <a:cs typeface="+mn-cs"/>
        </a:defRPr>
      </a:lvl6pPr>
      <a:lvl7pPr marL="2421001">
        <a:defRPr>
          <a:latin typeface="+mn-lt"/>
          <a:ea typeface="+mn-ea"/>
          <a:cs typeface="+mn-cs"/>
        </a:defRPr>
      </a:lvl7pPr>
      <a:lvl8pPr marL="2824501">
        <a:defRPr>
          <a:latin typeface="+mn-lt"/>
          <a:ea typeface="+mn-ea"/>
          <a:cs typeface="+mn-cs"/>
        </a:defRPr>
      </a:lvl8pPr>
      <a:lvl9pPr marL="322800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500">
        <a:defRPr>
          <a:latin typeface="+mn-lt"/>
          <a:ea typeface="+mn-ea"/>
          <a:cs typeface="+mn-cs"/>
        </a:defRPr>
      </a:lvl2pPr>
      <a:lvl3pPr marL="807000">
        <a:defRPr>
          <a:latin typeface="+mn-lt"/>
          <a:ea typeface="+mn-ea"/>
          <a:cs typeface="+mn-cs"/>
        </a:defRPr>
      </a:lvl3pPr>
      <a:lvl4pPr marL="1210500">
        <a:defRPr>
          <a:latin typeface="+mn-lt"/>
          <a:ea typeface="+mn-ea"/>
          <a:cs typeface="+mn-cs"/>
        </a:defRPr>
      </a:lvl4pPr>
      <a:lvl5pPr marL="1614001">
        <a:defRPr>
          <a:latin typeface="+mn-lt"/>
          <a:ea typeface="+mn-ea"/>
          <a:cs typeface="+mn-cs"/>
        </a:defRPr>
      </a:lvl5pPr>
      <a:lvl6pPr marL="2017501">
        <a:defRPr>
          <a:latin typeface="+mn-lt"/>
          <a:ea typeface="+mn-ea"/>
          <a:cs typeface="+mn-cs"/>
        </a:defRPr>
      </a:lvl6pPr>
      <a:lvl7pPr marL="2421001">
        <a:defRPr>
          <a:latin typeface="+mn-lt"/>
          <a:ea typeface="+mn-ea"/>
          <a:cs typeface="+mn-cs"/>
        </a:defRPr>
      </a:lvl7pPr>
      <a:lvl8pPr marL="2824501">
        <a:defRPr>
          <a:latin typeface="+mn-lt"/>
          <a:ea typeface="+mn-ea"/>
          <a:cs typeface="+mn-cs"/>
        </a:defRPr>
      </a:lvl8pPr>
      <a:lvl9pPr marL="3228001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7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7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7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7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7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7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77501" rtl="0" eaLnBrk="1" latinLnBrk="0" hangingPunct="0">
              <a:defRPr sz="153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8750">
        <a:defRPr>
          <a:latin typeface="+mn-lt"/>
          <a:ea typeface="+mn-ea"/>
          <a:cs typeface="+mn-cs"/>
        </a:defRPr>
      </a:lvl2pPr>
      <a:lvl3pPr marL="777501">
        <a:defRPr>
          <a:latin typeface="+mn-lt"/>
          <a:ea typeface="+mn-ea"/>
          <a:cs typeface="+mn-cs"/>
        </a:defRPr>
      </a:lvl3pPr>
      <a:lvl4pPr marL="1166250">
        <a:defRPr>
          <a:latin typeface="+mn-lt"/>
          <a:ea typeface="+mn-ea"/>
          <a:cs typeface="+mn-cs"/>
        </a:defRPr>
      </a:lvl4pPr>
      <a:lvl5pPr marL="1555000">
        <a:defRPr>
          <a:latin typeface="+mn-lt"/>
          <a:ea typeface="+mn-ea"/>
          <a:cs typeface="+mn-cs"/>
        </a:defRPr>
      </a:lvl5pPr>
      <a:lvl6pPr marL="1943750">
        <a:defRPr>
          <a:latin typeface="+mn-lt"/>
          <a:ea typeface="+mn-ea"/>
          <a:cs typeface="+mn-cs"/>
        </a:defRPr>
      </a:lvl6pPr>
      <a:lvl7pPr marL="2332500">
        <a:defRPr>
          <a:latin typeface="+mn-lt"/>
          <a:ea typeface="+mn-ea"/>
          <a:cs typeface="+mn-cs"/>
        </a:defRPr>
      </a:lvl7pPr>
      <a:lvl8pPr marL="2721251">
        <a:defRPr>
          <a:latin typeface="+mn-lt"/>
          <a:ea typeface="+mn-ea"/>
          <a:cs typeface="+mn-cs"/>
        </a:defRPr>
      </a:lvl8pPr>
      <a:lvl9pPr marL="3110000">
        <a:defRPr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7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7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7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5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5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2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2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2">
        <a:defRPr>
          <a:latin typeface="+mn-lt"/>
          <a:ea typeface="+mn-ea"/>
          <a:cs typeface="+mn-cs"/>
        </a:defRPr>
      </a:lvl6pPr>
      <a:lvl7pPr marL="2429018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59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3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09673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09673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09673" rtl="0" eaLnBrk="1" latinLnBrk="0" hangingPunct="0">
              <a:defRPr sz="1594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3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1">
        <a:defRPr>
          <a:latin typeface="+mn-lt"/>
          <a:ea typeface="+mn-ea"/>
          <a:cs typeface="+mn-cs"/>
        </a:defRPr>
      </a:lvl6pPr>
      <a:lvl7pPr marL="2429017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4836">
        <a:defRPr>
          <a:latin typeface="+mn-lt"/>
          <a:ea typeface="+mn-ea"/>
          <a:cs typeface="+mn-cs"/>
        </a:defRPr>
      </a:lvl2pPr>
      <a:lvl3pPr marL="809673">
        <a:defRPr>
          <a:latin typeface="+mn-lt"/>
          <a:ea typeface="+mn-ea"/>
          <a:cs typeface="+mn-cs"/>
        </a:defRPr>
      </a:lvl3pPr>
      <a:lvl4pPr marL="1214509">
        <a:defRPr>
          <a:latin typeface="+mn-lt"/>
          <a:ea typeface="+mn-ea"/>
          <a:cs typeface="+mn-cs"/>
        </a:defRPr>
      </a:lvl4pPr>
      <a:lvl5pPr marL="1619345">
        <a:defRPr>
          <a:latin typeface="+mn-lt"/>
          <a:ea typeface="+mn-ea"/>
          <a:cs typeface="+mn-cs"/>
        </a:defRPr>
      </a:lvl5pPr>
      <a:lvl6pPr marL="2024181">
        <a:defRPr>
          <a:latin typeface="+mn-lt"/>
          <a:ea typeface="+mn-ea"/>
          <a:cs typeface="+mn-cs"/>
        </a:defRPr>
      </a:lvl6pPr>
      <a:lvl7pPr marL="2429017">
        <a:defRPr>
          <a:latin typeface="+mn-lt"/>
          <a:ea typeface="+mn-ea"/>
          <a:cs typeface="+mn-cs"/>
        </a:defRPr>
      </a:lvl7pPr>
      <a:lvl8pPr marL="2833854">
        <a:defRPr>
          <a:latin typeface="+mn-lt"/>
          <a:ea typeface="+mn-ea"/>
          <a:cs typeface="+mn-cs"/>
        </a:defRPr>
      </a:lvl8pPr>
      <a:lvl9pPr marL="3238690">
        <a:defRPr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6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6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4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4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43176" rtl="0" eaLnBrk="1" latinLnBrk="0" hangingPunct="0">
              <a:defRPr sz="166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1588">
        <a:defRPr>
          <a:latin typeface="+mn-lt"/>
          <a:ea typeface="+mn-ea"/>
          <a:cs typeface="+mn-cs"/>
        </a:defRPr>
      </a:lvl2pPr>
      <a:lvl3pPr marL="843176">
        <a:defRPr>
          <a:latin typeface="+mn-lt"/>
          <a:ea typeface="+mn-ea"/>
          <a:cs typeface="+mn-cs"/>
        </a:defRPr>
      </a:lvl3pPr>
      <a:lvl4pPr marL="1264764">
        <a:defRPr>
          <a:latin typeface="+mn-lt"/>
          <a:ea typeface="+mn-ea"/>
          <a:cs typeface="+mn-cs"/>
        </a:defRPr>
      </a:lvl4pPr>
      <a:lvl5pPr marL="1686352">
        <a:defRPr>
          <a:latin typeface="+mn-lt"/>
          <a:ea typeface="+mn-ea"/>
          <a:cs typeface="+mn-cs"/>
        </a:defRPr>
      </a:lvl5pPr>
      <a:lvl6pPr marL="2107941">
        <a:defRPr>
          <a:latin typeface="+mn-lt"/>
          <a:ea typeface="+mn-ea"/>
          <a:cs typeface="+mn-cs"/>
        </a:defRPr>
      </a:lvl6pPr>
      <a:lvl7pPr marL="2529529">
        <a:defRPr>
          <a:latin typeface="+mn-lt"/>
          <a:ea typeface="+mn-ea"/>
          <a:cs typeface="+mn-cs"/>
        </a:defRPr>
      </a:lvl7pPr>
      <a:lvl8pPr marL="2951117">
        <a:defRPr>
          <a:latin typeface="+mn-lt"/>
          <a:ea typeface="+mn-ea"/>
          <a:cs typeface="+mn-cs"/>
        </a:defRPr>
      </a:lvl8pPr>
      <a:lvl9pPr marL="3372705">
        <a:defRPr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5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5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3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3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878066" rtl="0" eaLnBrk="1" latinLnBrk="0" hangingPunct="0">
              <a:defRPr sz="172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033">
        <a:defRPr>
          <a:latin typeface="+mn-lt"/>
          <a:ea typeface="+mn-ea"/>
          <a:cs typeface="+mn-cs"/>
        </a:defRPr>
      </a:lvl2pPr>
      <a:lvl3pPr marL="878066">
        <a:defRPr>
          <a:latin typeface="+mn-lt"/>
          <a:ea typeface="+mn-ea"/>
          <a:cs typeface="+mn-cs"/>
        </a:defRPr>
      </a:lvl3pPr>
      <a:lvl4pPr marL="1317099">
        <a:defRPr>
          <a:latin typeface="+mn-lt"/>
          <a:ea typeface="+mn-ea"/>
          <a:cs typeface="+mn-cs"/>
        </a:defRPr>
      </a:lvl4pPr>
      <a:lvl5pPr marL="1756133">
        <a:defRPr>
          <a:latin typeface="+mn-lt"/>
          <a:ea typeface="+mn-ea"/>
          <a:cs typeface="+mn-cs"/>
        </a:defRPr>
      </a:lvl5pPr>
      <a:lvl6pPr marL="2195166">
        <a:defRPr>
          <a:latin typeface="+mn-lt"/>
          <a:ea typeface="+mn-ea"/>
          <a:cs typeface="+mn-cs"/>
        </a:defRPr>
      </a:lvl6pPr>
      <a:lvl7pPr marL="2634199">
        <a:defRPr>
          <a:latin typeface="+mn-lt"/>
          <a:ea typeface="+mn-ea"/>
          <a:cs typeface="+mn-cs"/>
        </a:defRPr>
      </a:lvl7pPr>
      <a:lvl8pPr marL="3073232">
        <a:defRPr>
          <a:latin typeface="+mn-lt"/>
          <a:ea typeface="+mn-ea"/>
          <a:cs typeface="+mn-cs"/>
        </a:defRPr>
      </a:lvl8pPr>
      <a:lvl9pPr marL="3512265">
        <a:defRPr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45434"/>
            <a:ext cx="6797992" cy="17817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561254"/>
            <a:ext cx="6797992" cy="734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10356374"/>
            <a:ext cx="2417063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10356374"/>
            <a:ext cx="1737264" cy="55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image" Target="../media/image26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 /><Relationship Id="rId2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Relationship Id="rId2" Type="http://schemas.openxmlformats.org/officeDocument/2006/relationships/image" Target="../media/image28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image" Target="../media/image29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2" Type="http://schemas.openxmlformats.org/officeDocument/2006/relationships/image" Target="../media/image30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2.xml" /><Relationship Id="rId2" Type="http://schemas.openxmlformats.org/officeDocument/2006/relationships/image" Target="../media/image3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3.xml" /><Relationship Id="rId2" Type="http://schemas.openxmlformats.org/officeDocument/2006/relationships/image" Target="../media/image32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4.xml" /><Relationship Id="rId2" Type="http://schemas.openxmlformats.org/officeDocument/2006/relationships/image" Target="../media/image3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5.xml" /><Relationship Id="rId2" Type="http://schemas.openxmlformats.org/officeDocument/2006/relationships/image" Target="../media/image34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6.xml" /><Relationship Id="rId2" Type="http://schemas.openxmlformats.org/officeDocument/2006/relationships/image" Target="../media/image35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image" Target="../media/image36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2" Type="http://schemas.openxmlformats.org/officeDocument/2006/relationships/image" Target="../media/image37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9.xml" /><Relationship Id="rId2" Type="http://schemas.openxmlformats.org/officeDocument/2006/relationships/image" Target="../media/image38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image" Target="../media/image39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1.xml" /><Relationship Id="rId2" Type="http://schemas.openxmlformats.org/officeDocument/2006/relationships/image" Target="../media/image40.jpe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2.xml" /><Relationship Id="rId2" Type="http://schemas.openxmlformats.org/officeDocument/2006/relationships/image" Target="../media/image41.jpe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Relationship Id="rId2" Type="http://schemas.openxmlformats.org/officeDocument/2006/relationships/image" Target="../media/image42.jpe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4.xml" /><Relationship Id="rId2" Type="http://schemas.openxmlformats.org/officeDocument/2006/relationships/image" Target="../media/image43.jpe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image" Target="../media/image44.jpeg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2" Type="http://schemas.openxmlformats.org/officeDocument/2006/relationships/image" Target="../media/image45.jpeg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7.xml" /><Relationship Id="rId2" Type="http://schemas.openxmlformats.org/officeDocument/2006/relationships/image" Target="../media/image46.jpe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8.xml" /><Relationship Id="rId2" Type="http://schemas.openxmlformats.org/officeDocument/2006/relationships/image" Target="../media/image47.jpeg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9.xml" /><Relationship Id="rId2" Type="http://schemas.openxmlformats.org/officeDocument/2006/relationships/image" Target="../media/image48.jpe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0.xml" /><Relationship Id="rId2" Type="http://schemas.openxmlformats.org/officeDocument/2006/relationships/image" Target="../media/image49.jpeg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 /><Relationship Id="rId2" Type="http://schemas.openxmlformats.org/officeDocument/2006/relationships/image" Target="../media/image50.jpe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2.xml" /><Relationship Id="rId2" Type="http://schemas.openxmlformats.org/officeDocument/2006/relationships/image" Target="../media/image51.jpeg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3.xml" /><Relationship Id="rId2" Type="http://schemas.openxmlformats.org/officeDocument/2006/relationships/image" Target="../media/image52.jpeg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4.xml" /><Relationship Id="rId2" Type="http://schemas.openxmlformats.org/officeDocument/2006/relationships/image" Target="../media/image53.jpeg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5.xml" /><Relationship Id="rId2" Type="http://schemas.openxmlformats.org/officeDocument/2006/relationships/image" Target="../media/image54.jpeg" /></Relationships>
</file>

<file path=ppt/slides/_rels/slide5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6.xml" /><Relationship Id="rId2" Type="http://schemas.openxmlformats.org/officeDocument/2006/relationships/image" Target="../media/image55.jpeg" /></Relationships>
</file>

<file path=ppt/slides/_rels/slide5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7.xml" /><Relationship Id="rId2" Type="http://schemas.openxmlformats.org/officeDocument/2006/relationships/image" Target="../media/image56.jpeg" /></Relationships>
</file>

<file path=ppt/slides/_rels/slide5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2" Type="http://schemas.openxmlformats.org/officeDocument/2006/relationships/image" Target="../media/image57.jpeg" /></Relationships>
</file>

<file path=ppt/slides/_rels/slide5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9.xml" /><Relationship Id="rId2" Type="http://schemas.openxmlformats.org/officeDocument/2006/relationships/image" Target="../media/image58.jpeg" /></Relationships>
</file>

<file path=ppt/slides/_rels/slide5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0.xml" /><Relationship Id="rId2" Type="http://schemas.openxmlformats.org/officeDocument/2006/relationships/image" Target="../media/image59.jpeg" /></Relationships>
</file>

<file path=ppt/slides/_rels/slide6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1.xml" /><Relationship Id="rId2" Type="http://schemas.openxmlformats.org/officeDocument/2006/relationships/image" Target="../media/image60.jpeg" /></Relationships>
</file>

<file path=ppt/slides/_rels/slide6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 /><Relationship Id="rId2" Type="http://schemas.openxmlformats.org/officeDocument/2006/relationships/image" Target="../media/image61.jpeg" /></Relationships>
</file>

<file path=ppt/slides/_rels/slide6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3.xml" /><Relationship Id="rId2" Type="http://schemas.openxmlformats.org/officeDocument/2006/relationships/image" Target="../media/image62.jpeg" /></Relationships>
</file>

<file path=ppt/slides/_rels/slide6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4.xml" /><Relationship Id="rId2" Type="http://schemas.openxmlformats.org/officeDocument/2006/relationships/image" Target="../media/image63.jpeg" /></Relationships>
</file>

<file path=ppt/slides/_rels/slide6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5.xml" /><Relationship Id="rId2" Type="http://schemas.openxmlformats.org/officeDocument/2006/relationships/image" Target="../media/image64.jpeg" /></Relationships>
</file>

<file path=ppt/slides/_rels/slide6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6.xml" /><Relationship Id="rId2" Type="http://schemas.openxmlformats.org/officeDocument/2006/relationships/image" Target="../media/image65.jpeg" /></Relationships>
</file>

<file path=ppt/slides/_rels/slide6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7.xml" /><Relationship Id="rId2" Type="http://schemas.openxmlformats.org/officeDocument/2006/relationships/image" Target="../media/image66.jpeg" /></Relationships>
</file>

<file path=ppt/slides/_rels/slide6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8.xml" /><Relationship Id="rId2" Type="http://schemas.openxmlformats.org/officeDocument/2006/relationships/image" Target="../media/image67.jpeg" /></Relationships>
</file>

<file path=ppt/slides/_rels/slide6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9.xml" /><Relationship Id="rId2" Type="http://schemas.openxmlformats.org/officeDocument/2006/relationships/image" Target="../media/image68.jpeg" /></Relationships>
</file>

<file path=ppt/slides/_rels/slide6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0.xml" /><Relationship Id="rId2" Type="http://schemas.openxmlformats.org/officeDocument/2006/relationships/image" Target="../media/image69.jpeg" /></Relationships>
</file>

<file path=ppt/slides/_rels/slide7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1.xml" /><Relationship Id="rId2" Type="http://schemas.openxmlformats.org/officeDocument/2006/relationships/image" Target="../media/image70.jpeg" /></Relationships>
</file>

<file path=ppt/slides/_rels/slide7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2.xml" /><Relationship Id="rId2" Type="http://schemas.openxmlformats.org/officeDocument/2006/relationships/image" Target="../media/image71.jpeg" /></Relationships>
</file>

<file path=ppt/slides/_rels/slide7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3.xml" /><Relationship Id="rId2" Type="http://schemas.openxmlformats.org/officeDocument/2006/relationships/image" Target="../media/image72.jpeg" /></Relationships>
</file>

<file path=ppt/slides/_rels/slide7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4.xml" /><Relationship Id="rId2" Type="http://schemas.openxmlformats.org/officeDocument/2006/relationships/image" Target="../media/image73.jpeg" /></Relationships>
</file>

<file path=ppt/slides/_rels/slide7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5.xml" /><Relationship Id="rId2" Type="http://schemas.openxmlformats.org/officeDocument/2006/relationships/image" Target="../media/image74.jpeg" /></Relationships>
</file>

<file path=ppt/slides/_rels/slide7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6.xml" /><Relationship Id="rId2" Type="http://schemas.openxmlformats.org/officeDocument/2006/relationships/image" Target="../media/image75.jpeg" /></Relationships>
</file>

<file path=ppt/slides/_rels/slide7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7.xml" /><Relationship Id="rId2" Type="http://schemas.openxmlformats.org/officeDocument/2006/relationships/image" Target="../media/image76.jpeg" /></Relationships>
</file>

<file path=ppt/slides/_rels/slide7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8.xml" /><Relationship Id="rId2" Type="http://schemas.openxmlformats.org/officeDocument/2006/relationships/image" Target="../media/image77.jpeg" /></Relationships>
</file>

<file path=ppt/slides/_rels/slide7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9.xml" /><Relationship Id="rId2" Type="http://schemas.openxmlformats.org/officeDocument/2006/relationships/image" Target="../media/image78.jpeg" /></Relationships>
</file>

<file path=ppt/slides/_rels/slide7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0.xml" /><Relationship Id="rId2" Type="http://schemas.openxmlformats.org/officeDocument/2006/relationships/image" Target="../media/image79.jpeg" /></Relationships>
</file>

<file path=ppt/slides/_rels/slide8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1.xml" /><Relationship Id="rId2" Type="http://schemas.openxmlformats.org/officeDocument/2006/relationships/image" Target="../media/image80.jpeg" /></Relationships>
</file>

<file path=ppt/slides/_rels/slide8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2.xml" /><Relationship Id="rId2" Type="http://schemas.openxmlformats.org/officeDocument/2006/relationships/image" Target="../media/image81.jpeg" /></Relationships>
</file>

<file path=ppt/slides/_rels/slide8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3.xml" /><Relationship Id="rId2" Type="http://schemas.openxmlformats.org/officeDocument/2006/relationships/image" Target="../media/image82.jpeg" /></Relationships>
</file>

<file path=ppt/slides/_rels/slide8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4.xml" /><Relationship Id="rId2" Type="http://schemas.openxmlformats.org/officeDocument/2006/relationships/image" Target="../media/image83.jpeg" /></Relationships>
</file>

<file path=ppt/slides/_rels/slide8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5.xml" /><Relationship Id="rId2" Type="http://schemas.openxmlformats.org/officeDocument/2006/relationships/image" Target="../media/image84.jpeg" /></Relationships>
</file>

<file path=ppt/slides/_rels/slide8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6.xml" /><Relationship Id="rId2" Type="http://schemas.openxmlformats.org/officeDocument/2006/relationships/image" Target="../media/image85.jpeg" /></Relationships>
</file>

<file path=ppt/slides/_rels/slide8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7.xml" /><Relationship Id="rId2" Type="http://schemas.openxmlformats.org/officeDocument/2006/relationships/image" Target="../media/image86.jpeg" /></Relationships>
</file>

<file path=ppt/slides/_rels/slide8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8.xml" /><Relationship Id="rId2" Type="http://schemas.openxmlformats.org/officeDocument/2006/relationships/image" Target="../media/image87.jpeg" /></Relationships>
</file>

<file path=ppt/slides/_rels/slide8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9.xml" /><Relationship Id="rId2" Type="http://schemas.openxmlformats.org/officeDocument/2006/relationships/image" Target="../media/image88.jpeg" /></Relationships>
</file>

<file path=ppt/slides/_rels/slide8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0.xml" /><Relationship Id="rId2" Type="http://schemas.openxmlformats.org/officeDocument/2006/relationships/image" Target="../media/image89.jpeg" /></Relationships>
</file>

<file path=ppt/slides/_rels/slide9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1.xml" /><Relationship Id="rId2" Type="http://schemas.openxmlformats.org/officeDocument/2006/relationships/image" Target="../media/image90.jpeg" /></Relationships>
</file>

<file path=ppt/slides/_rels/slide9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2.xml" /><Relationship Id="rId2" Type="http://schemas.openxmlformats.org/officeDocument/2006/relationships/image" Target="../media/image91.jpeg" /></Relationships>
</file>

<file path=ppt/slides/_rels/slide9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3.xml" /><Relationship Id="rId2" Type="http://schemas.openxmlformats.org/officeDocument/2006/relationships/image" Target="../media/image92.jpeg" /></Relationships>
</file>

<file path=ppt/slides/_rels/slide9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4.xml" /><Relationship Id="rId2" Type="http://schemas.openxmlformats.org/officeDocument/2006/relationships/image" Target="../media/image93.jpeg" /></Relationships>
</file>

<file path=ppt/slides/_rels/slide9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5.xml" /><Relationship Id="rId2" Type="http://schemas.openxmlformats.org/officeDocument/2006/relationships/image" Target="../media/image94.jpeg" /></Relationships>
</file>

<file path=ppt/slides/_rels/slide9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6.xml" /><Relationship Id="rId2" Type="http://schemas.openxmlformats.org/officeDocument/2006/relationships/image" Target="../media/image95.jpeg" /></Relationships>
</file>

<file path=ppt/slides/_rels/slide9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7.xml" /><Relationship Id="rId2" Type="http://schemas.openxmlformats.org/officeDocument/2006/relationships/image" Target="../media/image96.jpeg" /></Relationships>
</file>

<file path=ppt/slides/_rels/slide9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8.xml" /><Relationship Id="rId2" Type="http://schemas.openxmlformats.org/officeDocument/2006/relationships/image" Target="../media/image97.jpeg" /></Relationships>
</file>

<file path=ppt/slides/_rels/slide9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9.xml" /><Relationship Id="rId2" Type="http://schemas.openxmlformats.org/officeDocument/2006/relationships/image" Target="../media/image98.jpeg" /></Relationships>
</file>

<file path=ppt/slides/_rels/slide9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0.xml" /><Relationship Id="rId2" Type="http://schemas.openxmlformats.org/officeDocument/2006/relationships/image" Target="../media/image99.jpeg" /></Relationships>
</file>

<file path=ppt/slides/_rels/slide10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1.xml" /><Relationship Id="rId2" Type="http://schemas.openxmlformats.org/officeDocument/2006/relationships/image" Target="../media/image100.jpeg" /></Relationships>
</file>

<file path=ppt/slides/_rels/slide10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2.xml" /><Relationship Id="rId2" Type="http://schemas.openxmlformats.org/officeDocument/2006/relationships/image" Target="../media/image101.jpeg" /></Relationships>
</file>

<file path=ppt/slides/_rels/slide10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3.xml" /><Relationship Id="rId2" Type="http://schemas.openxmlformats.org/officeDocument/2006/relationships/image" Target="../media/image102.jpeg" /></Relationships>
</file>

<file path=ppt/slides/_rels/slide10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4.xml" /><Relationship Id="rId2" Type="http://schemas.openxmlformats.org/officeDocument/2006/relationships/image" Target="../media/image103.jpeg" /></Relationships>
</file>

<file path=ppt/slides/_rels/slide10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5.xml" /><Relationship Id="rId2" Type="http://schemas.openxmlformats.org/officeDocument/2006/relationships/image" Target="../media/image104.jpeg" /></Relationships>
</file>

<file path=ppt/slides/_rels/slide10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6.xml" /><Relationship Id="rId2" Type="http://schemas.openxmlformats.org/officeDocument/2006/relationships/image" Target="../media/image105.jpeg" /></Relationships>
</file>

<file path=ppt/slides/_rels/slide10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7.xml" /><Relationship Id="rId2" Type="http://schemas.openxmlformats.org/officeDocument/2006/relationships/image" Target="../media/image106.jpeg" /></Relationships>
</file>

<file path=ppt/slides/_rels/slide10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8.xml" /><Relationship Id="rId2" Type="http://schemas.openxmlformats.org/officeDocument/2006/relationships/image" Target="../media/image107.jpeg" /></Relationships>
</file>

<file path=ppt/slides/_rels/slide10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9.xml" /><Relationship Id="rId2" Type="http://schemas.openxmlformats.org/officeDocument/2006/relationships/image" Target="../media/image108.jpeg" /></Relationships>
</file>

<file path=ppt/slides/_rels/slide10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0.xml" /><Relationship Id="rId2" Type="http://schemas.openxmlformats.org/officeDocument/2006/relationships/image" Target="../media/image109.jpeg" /></Relationships>
</file>

<file path=ppt/slides/_rels/slide1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1.xml" /><Relationship Id="rId2" Type="http://schemas.openxmlformats.org/officeDocument/2006/relationships/image" Target="../media/image110.jpeg" /></Relationships>
</file>

<file path=ppt/slides/_rels/slide1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2.xml" /><Relationship Id="rId2" Type="http://schemas.openxmlformats.org/officeDocument/2006/relationships/image" Target="../media/image111.jpeg" /></Relationships>
</file>

<file path=ppt/slides/_rels/slide1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3.xml" /><Relationship Id="rId2" Type="http://schemas.openxmlformats.org/officeDocument/2006/relationships/image" Target="../media/image112.jpeg" /></Relationships>
</file>

<file path=ppt/slides/_rels/slide1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4.xml" /><Relationship Id="rId2" Type="http://schemas.openxmlformats.org/officeDocument/2006/relationships/image" Target="../media/image113.jpeg" /></Relationships>
</file>

<file path=ppt/slides/_rels/slide1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5.xml" /><Relationship Id="rId2" Type="http://schemas.openxmlformats.org/officeDocument/2006/relationships/image" Target="../media/image114.jpeg" /></Relationships>
</file>

<file path=ppt/slides/_rels/slide1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6.xml" /><Relationship Id="rId2" Type="http://schemas.openxmlformats.org/officeDocument/2006/relationships/image" Target="../media/image115.jpeg" /></Relationships>
</file>

<file path=ppt/slides/_rels/slide1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7.xml" /><Relationship Id="rId2" Type="http://schemas.openxmlformats.org/officeDocument/2006/relationships/image" Target="../media/image116.jpeg" /></Relationships>
</file>

<file path=ppt/slides/_rels/slide1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8.xml" /><Relationship Id="rId2" Type="http://schemas.openxmlformats.org/officeDocument/2006/relationships/image" Target="../media/image117.jpeg" /></Relationships>
</file>

<file path=ppt/slides/_rels/slide1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9.xml" /><Relationship Id="rId2" Type="http://schemas.openxmlformats.org/officeDocument/2006/relationships/image" Target="../media/image118.jpeg" /></Relationships>
</file>

<file path=ppt/slides/_rels/slide1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0.xml" /><Relationship Id="rId2" Type="http://schemas.openxmlformats.org/officeDocument/2006/relationships/image" Target="../media/image119.jpeg" /></Relationships>
</file>

<file path=ppt/slides/_rels/slide1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1.xml" /><Relationship Id="rId2" Type="http://schemas.openxmlformats.org/officeDocument/2006/relationships/image" Target="../media/image120.jpeg" /></Relationships>
</file>

<file path=ppt/slides/_rels/slide1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2.xml" /><Relationship Id="rId2" Type="http://schemas.openxmlformats.org/officeDocument/2006/relationships/image" Target="../media/image121.jpeg" /></Relationships>
</file>

<file path=ppt/slides/_rels/slide1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3.xml" /><Relationship Id="rId2" Type="http://schemas.openxmlformats.org/officeDocument/2006/relationships/image" Target="../media/image122.jpeg" /></Relationships>
</file>

<file path=ppt/slides/_rels/slide1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4.xml" /><Relationship Id="rId2" Type="http://schemas.openxmlformats.org/officeDocument/2006/relationships/image" Target="../media/image123.jpeg" /></Relationships>
</file>

<file path=ppt/slides/_rels/slide1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5.xml" /><Relationship Id="rId2" Type="http://schemas.openxmlformats.org/officeDocument/2006/relationships/image" Target="../media/image124.jpeg" /></Relationships>
</file>

<file path=ppt/slides/_rels/slide1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6.xml" /><Relationship Id="rId2" Type="http://schemas.openxmlformats.org/officeDocument/2006/relationships/image" Target="../media/image125.jpeg" /></Relationships>
</file>

<file path=ppt/slides/_rels/slide1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7.xml" /><Relationship Id="rId2" Type="http://schemas.openxmlformats.org/officeDocument/2006/relationships/image" Target="../media/image126.jpeg" /></Relationships>
</file>

<file path=ppt/slides/_rels/slide1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8.xml" /><Relationship Id="rId2" Type="http://schemas.openxmlformats.org/officeDocument/2006/relationships/image" Target="../media/image127.jpeg" /></Relationships>
</file>

<file path=ppt/slides/_rels/slide1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9.xml" /><Relationship Id="rId2" Type="http://schemas.openxmlformats.org/officeDocument/2006/relationships/image" Target="../media/image128.jpeg" /></Relationships>
</file>

<file path=ppt/slides/_rels/slide1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0.xml" /><Relationship Id="rId2" Type="http://schemas.openxmlformats.org/officeDocument/2006/relationships/image" Target="../media/image129.jpeg" /></Relationships>
</file>

<file path=ppt/slides/_rels/slide1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1.xml" /><Relationship Id="rId2" Type="http://schemas.openxmlformats.org/officeDocument/2006/relationships/image" Target="../media/image130.jpeg" /></Relationships>
</file>

<file path=ppt/slides/_rels/slide1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2.xml" /><Relationship Id="rId2" Type="http://schemas.openxmlformats.org/officeDocument/2006/relationships/image" Target="../media/image131.jpeg" /></Relationships>
</file>

<file path=ppt/slides/_rels/slide1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3.xml" /><Relationship Id="rId2" Type="http://schemas.openxmlformats.org/officeDocument/2006/relationships/image" Target="../media/image132.jpeg" /></Relationships>
</file>

<file path=ppt/slides/_rels/slide1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4.xml" /><Relationship Id="rId2" Type="http://schemas.openxmlformats.org/officeDocument/2006/relationships/image" Target="../media/image133.jpeg" /></Relationships>
</file>

<file path=ppt/slides/_rels/slide1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5.xml" /><Relationship Id="rId2" Type="http://schemas.openxmlformats.org/officeDocument/2006/relationships/image" Target="../media/image134.jpeg" /></Relationships>
</file>

<file path=ppt/slides/_rels/slide1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6.xml" /><Relationship Id="rId2" Type="http://schemas.openxmlformats.org/officeDocument/2006/relationships/image" Target="../media/image135.jpeg" /></Relationships>
</file>

<file path=ppt/slides/_rels/slide1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7.xml" /><Relationship Id="rId2" Type="http://schemas.openxmlformats.org/officeDocument/2006/relationships/image" Target="../media/image136.jpeg" /></Relationships>
</file>

<file path=ppt/slides/_rels/slide1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8.xml" /><Relationship Id="rId2" Type="http://schemas.openxmlformats.org/officeDocument/2006/relationships/image" Target="../media/image137.jpeg" /></Relationships>
</file>

<file path=ppt/slides/_rels/slide1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9.xml" /><Relationship Id="rId2" Type="http://schemas.openxmlformats.org/officeDocument/2006/relationships/image" Target="../media/image138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7600" y="357069"/>
            <a:ext cx="2529299" cy="31212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7600" y="292491"/>
            <a:ext cx="2529299" cy="325041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5271" y="292491"/>
            <a:ext cx="2633960" cy="325041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5271" y="219637"/>
            <a:ext cx="2633960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5271" y="219637"/>
            <a:ext cx="2633960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3413" y="287110"/>
            <a:ext cx="2537674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3413" y="287110"/>
            <a:ext cx="2537674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3413" y="287110"/>
            <a:ext cx="2537674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3413" y="287110"/>
            <a:ext cx="2537674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87110"/>
            <a:ext cx="2642682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3413" y="287110"/>
            <a:ext cx="2537674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3413" y="287110"/>
            <a:ext cx="2537674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87110"/>
            <a:ext cx="2642682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23413" y="287110"/>
            <a:ext cx="2537674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87110"/>
            <a:ext cx="2642682" cy="326118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2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4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3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70909" y="219637"/>
            <a:ext cx="2642681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3" y="219637"/>
            <a:ext cx="2752034" cy="339612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3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3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16233" y="149372"/>
            <a:ext cx="2752034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149372"/>
            <a:ext cx="2865911" cy="3536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59295" y="76200"/>
            <a:ext cx="2865911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76200"/>
            <a:ext cx="2984500" cy="3683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2984500" cy="3835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2984500" cy="3835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8813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138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138</vt:i4>
      </vt:variant>
    </vt:vector>
  </HeadingPairs>
  <TitlesOfParts>
    <vt:vector baseType="lpstr" size="141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20.0600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2021-02-03T08:58:22.611</cp:lastPrinted>
  <dcterms:created xsi:type="dcterms:W3CDTF">2021-02-03T00:58:22Z</dcterms:created>
  <dcterms:modified xsi:type="dcterms:W3CDTF">2021-02-03T00:58:36Z</dcterms:modified>
</cp:coreProperties>
</file>