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703" r:id="rId1"/>
    <p:sldMasterId id="2147484740" r:id="rId2"/>
  </p:sldMasterIdLst>
  <p:notesMasterIdLst>
    <p:notesMasterId r:id="rId3"/>
  </p:notesMasterIdLst>
  <p:sldIdLst>
    <p:sldId id="740" r:id="rId4"/>
    <p:sldId id="743" r:id="rId5"/>
    <p:sldId id="746" r:id="rId6"/>
    <p:sldId id="749" r:id="rId7"/>
    <p:sldId id="752" r:id="rId8"/>
    <p:sldId id="755" r:id="rId9"/>
    <p:sldId id="758" r:id="rId10"/>
    <p:sldId id="761" r:id="rId11"/>
    <p:sldId id="764" r:id="rId12"/>
    <p:sldId id="767" r:id="rId13"/>
    <p:sldId id="770" r:id="rId14"/>
    <p:sldId id="773" r:id="rId15"/>
    <p:sldId id="776" r:id="rId16"/>
    <p:sldId id="779" r:id="rId17"/>
    <p:sldId id="782" r:id="rId18"/>
    <p:sldId id="785" r:id="rId19"/>
    <p:sldId id="788" r:id="rId20"/>
    <p:sldId id="791" r:id="rId21"/>
    <p:sldId id="794" r:id="rId22"/>
    <p:sldId id="797" r:id="rId23"/>
    <p:sldId id="800" r:id="rId24"/>
    <p:sldId id="803" r:id="rId25"/>
    <p:sldId id="806" r:id="rId26"/>
    <p:sldId id="809" r:id="rId27"/>
    <p:sldId id="812" r:id="rId28"/>
    <p:sldId id="815" r:id="rId29"/>
    <p:sldId id="818" r:id="rId30"/>
    <p:sldId id="821" r:id="rId31"/>
    <p:sldId id="824" r:id="rId32"/>
    <p:sldId id="827" r:id="rId33"/>
    <p:sldId id="830" r:id="rId34"/>
    <p:sldId id="833" r:id="rId35"/>
    <p:sldId id="836" r:id="rId36"/>
    <p:sldId id="839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2.png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image" Target="../media/image3.png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tags" Target="../tags/tag28.xml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1.pn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tags" Target="../tags/tag62.xml"/><Relationship Id="rId8" Type="http://schemas.openxmlformats.org/officeDocument/2006/relationships/tags" Target="../tags/tag63.xml"/><Relationship Id="rId9" Type="http://schemas.openxmlformats.org/officeDocument/2006/relationships/tags" Target="../tags/tag64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762" y="428"/>
            <a:ext cx="12190476" cy="6857143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429510"/>
            <a:ext cx="10515600" cy="1249045"/>
          </a:xfrm>
          <a:noFill/>
        </p:spPr>
        <p:txBody>
          <a:bodyPr anchor="t" rtlCol="0" wrap="square">
            <a:normAutofit/>
          </a:bodyPr>
          <a:lstStyle>
            <a:lvl1pPr>
              <a:defRPr altLang="en-US" dirty="0" sz="7200" lang="zh-CN">
                <a:gradFill flip="none" rotWithShape="1"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  <a:latin typeface="+mj-ea"/>
                <a:ea typeface="+mj-ea"/>
                <a:cs typeface="+mn-ea"/>
                <a:sym typeface="+mn-lt"/>
              </a:defRPr>
            </a:lvl1pPr>
          </a:lstStyle>
          <a:p>
            <a:pPr defTabSz="1218565" lvl="0" marL="0"/>
            <a:r>
              <a:rPr dirty="0" sz="6000">
                <a:sym typeface="+mn-ea"/>
              </a:rPr>
              <a:t>单击此处编辑母版标题样式</a:t>
            </a:r>
            <a:endParaRPr altLang="en-US" b="1" dirty="0" sz="6000" lang="zh-CN">
              <a:gradFill flip="none" rotWithShape="1"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3500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904875" y="939800"/>
            <a:ext cx="10515600" cy="1248410"/>
          </a:xfrm>
          <a:noFill/>
        </p:spPr>
        <p:txBody>
          <a:bodyPr anchor="b" rtlCol="0" wrap="square">
            <a:normAutofit/>
          </a:bodyPr>
          <a:lstStyle>
            <a:lvl1pPr indent="0" marL="0">
              <a:buNone/>
              <a:defRPr altLang="en-US" b="1" dirty="0" sz="1800" lang="zh-CN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marL="0"/>
            <a:r>
              <a:rPr>
                <a:sym typeface="+mn-ea"/>
              </a:rPr>
              <a:t>单击此处编辑母版副标题样式</a:t>
            </a:r>
            <a:endParaRPr altLang="en-US" b="1" dirty="0" lang="zh-CN"/>
          </a:p>
        </p:txBody>
      </p: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8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91540" y="4946650"/>
            <a:ext cx="5776595" cy="1244600"/>
          </a:xfrm>
        </p:spPr>
        <p:txBody>
          <a:bodyPr anchor="b" anchorCtr="0" wrap="square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</a:lstStyle>
          <a:p>
            <a:pPr lvl="0"/>
            <a:r>
              <a:rPr altLang="en-US" dirty="0" lang="zh-CN">
                <a:sym typeface="+mn-ea"/>
              </a:rPr>
              <a:t>公司名占位符</a:t>
            </a:r>
            <a:endParaRPr altLang="zh-CN" b="1" dirty="0" sz="1800" lang="en-US">
              <a:gradFill flip="none" rotWithShape="1"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3500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48680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1421061" y="3809565"/>
            <a:ext cx="5193634" cy="504000"/>
          </a:xfrm>
        </p:spPr>
        <p:txBody>
          <a:bodyPr anchor="ctr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gradFill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</a:lstStyle>
          <a:p>
            <a:pPr lvl="0"/>
            <a:r>
              <a:rPr altLang="en-US" dirty="0" lang="zh-CN">
                <a:sym typeface="+mn-ea"/>
              </a:rPr>
              <a:t>署名占位符</a:t>
            </a:r>
            <a:endParaRPr altLang="en-US" b="1" dirty="0" lang="zh-CN">
              <a:gradFill flip="none" rotWithShape="1"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3000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48682" name="iconfont-10342-5064101"/>
          <p:cNvSpPr>
            <a:spLocks noChangeAspect="1"/>
          </p:cNvSpPr>
          <p:nvPr userDrawn="1">
            <p:custDataLst>
              <p:tags r:id="rId10"/>
            </p:custDataLst>
          </p:nvPr>
        </p:nvSpPr>
        <p:spPr>
          <a:xfrm>
            <a:off x="838198" y="3845565"/>
            <a:ext cx="432000" cy="432000"/>
          </a:xfrm>
          <a:custGeom>
            <a:avLst/>
            <a:gdLst>
              <a:gd name="T0" fmla="*/ 4360 w 8720"/>
              <a:gd name="T1" fmla="*/ 8720 h 8720"/>
              <a:gd name="T2" fmla="*/ 0 w 8720"/>
              <a:gd name="T3" fmla="*/ 4360 h 8720"/>
              <a:gd name="T4" fmla="*/ 4360 w 8720"/>
              <a:gd name="T5" fmla="*/ 0 h 8720"/>
              <a:gd name="T6" fmla="*/ 8720 w 8720"/>
              <a:gd name="T7" fmla="*/ 4360 h 8720"/>
              <a:gd name="T8" fmla="*/ 4360 w 8720"/>
              <a:gd name="T9" fmla="*/ 8720 h 8720"/>
              <a:gd name="T10" fmla="*/ 6520 w 8720"/>
              <a:gd name="T11" fmla="*/ 5320 h 8720"/>
              <a:gd name="T12" fmla="*/ 6120 w 8720"/>
              <a:gd name="T13" fmla="*/ 5160 h 8720"/>
              <a:gd name="T14" fmla="*/ 5040 w 8720"/>
              <a:gd name="T15" fmla="*/ 4680 h 8720"/>
              <a:gd name="T16" fmla="*/ 5240 w 8720"/>
              <a:gd name="T17" fmla="*/ 4120 h 8720"/>
              <a:gd name="T18" fmla="*/ 5520 w 8720"/>
              <a:gd name="T19" fmla="*/ 2600 h 8720"/>
              <a:gd name="T20" fmla="*/ 4440 w 8720"/>
              <a:gd name="T21" fmla="*/ 1800 h 8720"/>
              <a:gd name="T22" fmla="*/ 3360 w 8720"/>
              <a:gd name="T23" fmla="*/ 2600 h 8720"/>
              <a:gd name="T24" fmla="*/ 3640 w 8720"/>
              <a:gd name="T25" fmla="*/ 4120 h 8720"/>
              <a:gd name="T26" fmla="*/ 3840 w 8720"/>
              <a:gd name="T27" fmla="*/ 4680 h 8720"/>
              <a:gd name="T28" fmla="*/ 2760 w 8720"/>
              <a:gd name="T29" fmla="*/ 5160 h 8720"/>
              <a:gd name="T30" fmla="*/ 2360 w 8720"/>
              <a:gd name="T31" fmla="*/ 5320 h 8720"/>
              <a:gd name="T32" fmla="*/ 2240 w 8720"/>
              <a:gd name="T33" fmla="*/ 6520 h 8720"/>
              <a:gd name="T34" fmla="*/ 6600 w 8720"/>
              <a:gd name="T35" fmla="*/ 6520 h 8720"/>
              <a:gd name="T36" fmla="*/ 6520 w 8720"/>
              <a:gd name="T37" fmla="*/ 5320 h 8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720" h="8720">
                <a:moveTo>
                  <a:pt x="4360" y="8720"/>
                </a:moveTo>
                <a:cubicBezTo>
                  <a:pt x="1960" y="8720"/>
                  <a:pt x="0" y="6760"/>
                  <a:pt x="0" y="4360"/>
                </a:cubicBezTo>
                <a:cubicBezTo>
                  <a:pt x="0" y="1960"/>
                  <a:pt x="1960" y="0"/>
                  <a:pt x="4360" y="0"/>
                </a:cubicBezTo>
                <a:cubicBezTo>
                  <a:pt x="6760" y="0"/>
                  <a:pt x="8720" y="1960"/>
                  <a:pt x="8720" y="4360"/>
                </a:cubicBezTo>
                <a:cubicBezTo>
                  <a:pt x="8720" y="6760"/>
                  <a:pt x="6760" y="8720"/>
                  <a:pt x="4360" y="8720"/>
                </a:cubicBezTo>
                <a:close/>
                <a:moveTo>
                  <a:pt x="6520" y="5320"/>
                </a:moveTo>
                <a:cubicBezTo>
                  <a:pt x="6400" y="5240"/>
                  <a:pt x="6280" y="5200"/>
                  <a:pt x="6120" y="5160"/>
                </a:cubicBezTo>
                <a:cubicBezTo>
                  <a:pt x="5760" y="5080"/>
                  <a:pt x="5320" y="5040"/>
                  <a:pt x="5040" y="4680"/>
                </a:cubicBezTo>
                <a:cubicBezTo>
                  <a:pt x="5040" y="4680"/>
                  <a:pt x="4880" y="4520"/>
                  <a:pt x="5240" y="4120"/>
                </a:cubicBezTo>
                <a:cubicBezTo>
                  <a:pt x="5600" y="3720"/>
                  <a:pt x="5600" y="3080"/>
                  <a:pt x="5520" y="2600"/>
                </a:cubicBezTo>
                <a:cubicBezTo>
                  <a:pt x="5440" y="2120"/>
                  <a:pt x="4960" y="1800"/>
                  <a:pt x="4440" y="1800"/>
                </a:cubicBezTo>
                <a:cubicBezTo>
                  <a:pt x="3920" y="1800"/>
                  <a:pt x="3440" y="2120"/>
                  <a:pt x="3360" y="2600"/>
                </a:cubicBezTo>
                <a:cubicBezTo>
                  <a:pt x="3280" y="3080"/>
                  <a:pt x="3320" y="3720"/>
                  <a:pt x="3640" y="4120"/>
                </a:cubicBezTo>
                <a:cubicBezTo>
                  <a:pt x="4000" y="4520"/>
                  <a:pt x="3840" y="4680"/>
                  <a:pt x="3840" y="4680"/>
                </a:cubicBezTo>
                <a:cubicBezTo>
                  <a:pt x="3560" y="5040"/>
                  <a:pt x="3120" y="5080"/>
                  <a:pt x="2760" y="5160"/>
                </a:cubicBezTo>
                <a:cubicBezTo>
                  <a:pt x="2600" y="5200"/>
                  <a:pt x="2480" y="5240"/>
                  <a:pt x="2360" y="5320"/>
                </a:cubicBezTo>
                <a:cubicBezTo>
                  <a:pt x="2120" y="5440"/>
                  <a:pt x="2240" y="6520"/>
                  <a:pt x="2240" y="6520"/>
                </a:cubicBezTo>
                <a:lnTo>
                  <a:pt x="6600" y="6520"/>
                </a:lnTo>
                <a:cubicBezTo>
                  <a:pt x="6520" y="6520"/>
                  <a:pt x="6600" y="5480"/>
                  <a:pt x="6520" y="532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lang="en-US"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4" descr="商务-红色-折纸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0" y="995680"/>
            <a:ext cx="4307840" cy="2914015"/>
          </a:xfrm>
        </p:spPr>
        <p:txBody>
          <a:bodyPr anchor="b" wrap="square">
            <a:normAutofit/>
          </a:bodyPr>
          <a:lstStyle>
            <a:lvl1pPr algn="ctr">
              <a:defRPr sz="7200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6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0" y="3998595"/>
            <a:ext cx="4307840" cy="1729105"/>
          </a:xfrm>
        </p:spPr>
        <p:txBody>
          <a:bodyPr anchor="t" wrap="square">
            <a:normAutofit/>
          </a:bodyPr>
          <a:lstStyle>
            <a:lvl1pPr algn="ctr" indent="0" marL="0">
              <a:buNone/>
              <a:defRPr b="0" sz="2800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sp>
        <p:nvSpPr>
          <p:cNvPr id="104869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 descr="商务-红色-折纸_0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526540" y="3274695"/>
            <a:ext cx="9144000" cy="2646680"/>
          </a:xfrm>
        </p:spPr>
        <p:txBody>
          <a:bodyPr anchor="t" anchorCtr="0" wrap="square">
            <a:normAutofit/>
          </a:bodyPr>
          <a:lstStyle>
            <a:lvl1pPr algn="ctr">
              <a:defRPr sz="6000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1524000" y="307340"/>
            <a:ext cx="9144000" cy="2759710"/>
          </a:xfrm>
        </p:spPr>
        <p:txBody>
          <a:bodyPr anchor="b" anchorCtr="0" wrap="square">
            <a:normAutofit/>
          </a:bodyPr>
          <a:lstStyle>
            <a:lvl1pPr algn="ctr" indent="0" marL="0">
              <a:buNone/>
              <a:defRPr sz="5000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0045"/>
            <a:ext cx="10517505" cy="864235"/>
          </a:xfrm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835" y="360045"/>
            <a:ext cx="10516870" cy="864235"/>
          </a:xfrm>
        </p:spPr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 wrap="square">
            <a:normAutofit/>
          </a:bodyPr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762" y="428"/>
            <a:ext cx="12190476" cy="6857143"/>
          </a:xfrm>
          <a:prstGeom prst="rect"/>
        </p:spPr>
      </p:pic>
      <p:sp>
        <p:nvSpPr>
          <p:cNvPr id="1048774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835" y="212725"/>
            <a:ext cx="10514965" cy="2973070"/>
          </a:xfrm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1218565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  <a:latin typeface="+mj-ea"/>
                <a:ea typeface="+mj-ea"/>
                <a:cs typeface="+mn-ea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2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92175" y="5288280"/>
            <a:ext cx="7315200" cy="894715"/>
          </a:xfrm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84" name="文本占位符 23"/>
          <p:cNvSpPr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1443990" y="3674110"/>
            <a:ext cx="9910445" cy="1203960"/>
          </a:xfrm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2000" i="0" kern="1200" kumimoji="0" lang="zh-CN" noProof="1" normalizeH="0" spc="0" strike="noStrike" u="none">
                <a:gradFill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86" name="iconfont-10342-5064101"/>
          <p:cNvSpPr>
            <a:spLocks noChangeAspect="1"/>
          </p:cNvSpPr>
          <p:nvPr userDrawn="1">
            <p:custDataLst>
              <p:tags r:id="rId9"/>
            </p:custDataLst>
          </p:nvPr>
        </p:nvSpPr>
        <p:spPr>
          <a:xfrm>
            <a:off x="838833" y="3603245"/>
            <a:ext cx="432000" cy="432000"/>
          </a:xfrm>
          <a:custGeom>
            <a:avLst/>
            <a:gdLst>
              <a:gd name="T0" fmla="*/ 4360 w 8720"/>
              <a:gd name="T1" fmla="*/ 8720 h 8720"/>
              <a:gd name="T2" fmla="*/ 0 w 8720"/>
              <a:gd name="T3" fmla="*/ 4360 h 8720"/>
              <a:gd name="T4" fmla="*/ 4360 w 8720"/>
              <a:gd name="T5" fmla="*/ 0 h 8720"/>
              <a:gd name="T6" fmla="*/ 8720 w 8720"/>
              <a:gd name="T7" fmla="*/ 4360 h 8720"/>
              <a:gd name="T8" fmla="*/ 4360 w 8720"/>
              <a:gd name="T9" fmla="*/ 8720 h 8720"/>
              <a:gd name="T10" fmla="*/ 6520 w 8720"/>
              <a:gd name="T11" fmla="*/ 5320 h 8720"/>
              <a:gd name="T12" fmla="*/ 6120 w 8720"/>
              <a:gd name="T13" fmla="*/ 5160 h 8720"/>
              <a:gd name="T14" fmla="*/ 5040 w 8720"/>
              <a:gd name="T15" fmla="*/ 4680 h 8720"/>
              <a:gd name="T16" fmla="*/ 5240 w 8720"/>
              <a:gd name="T17" fmla="*/ 4120 h 8720"/>
              <a:gd name="T18" fmla="*/ 5520 w 8720"/>
              <a:gd name="T19" fmla="*/ 2600 h 8720"/>
              <a:gd name="T20" fmla="*/ 4440 w 8720"/>
              <a:gd name="T21" fmla="*/ 1800 h 8720"/>
              <a:gd name="T22" fmla="*/ 3360 w 8720"/>
              <a:gd name="T23" fmla="*/ 2600 h 8720"/>
              <a:gd name="T24" fmla="*/ 3640 w 8720"/>
              <a:gd name="T25" fmla="*/ 4120 h 8720"/>
              <a:gd name="T26" fmla="*/ 3840 w 8720"/>
              <a:gd name="T27" fmla="*/ 4680 h 8720"/>
              <a:gd name="T28" fmla="*/ 2760 w 8720"/>
              <a:gd name="T29" fmla="*/ 5160 h 8720"/>
              <a:gd name="T30" fmla="*/ 2360 w 8720"/>
              <a:gd name="T31" fmla="*/ 5320 h 8720"/>
              <a:gd name="T32" fmla="*/ 2240 w 8720"/>
              <a:gd name="T33" fmla="*/ 6520 h 8720"/>
              <a:gd name="T34" fmla="*/ 6600 w 8720"/>
              <a:gd name="T35" fmla="*/ 6520 h 8720"/>
              <a:gd name="T36" fmla="*/ 6520 w 8720"/>
              <a:gd name="T37" fmla="*/ 5320 h 8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720" h="8720">
                <a:moveTo>
                  <a:pt x="4360" y="8720"/>
                </a:moveTo>
                <a:cubicBezTo>
                  <a:pt x="1960" y="8720"/>
                  <a:pt x="0" y="6760"/>
                  <a:pt x="0" y="4360"/>
                </a:cubicBezTo>
                <a:cubicBezTo>
                  <a:pt x="0" y="1960"/>
                  <a:pt x="1960" y="0"/>
                  <a:pt x="4360" y="0"/>
                </a:cubicBezTo>
                <a:cubicBezTo>
                  <a:pt x="6760" y="0"/>
                  <a:pt x="8720" y="1960"/>
                  <a:pt x="8720" y="4360"/>
                </a:cubicBezTo>
                <a:cubicBezTo>
                  <a:pt x="8720" y="6760"/>
                  <a:pt x="6760" y="8720"/>
                  <a:pt x="4360" y="8720"/>
                </a:cubicBezTo>
                <a:close/>
                <a:moveTo>
                  <a:pt x="6520" y="5320"/>
                </a:moveTo>
                <a:cubicBezTo>
                  <a:pt x="6400" y="5240"/>
                  <a:pt x="6280" y="5200"/>
                  <a:pt x="6120" y="5160"/>
                </a:cubicBezTo>
                <a:cubicBezTo>
                  <a:pt x="5760" y="5080"/>
                  <a:pt x="5320" y="5040"/>
                  <a:pt x="5040" y="4680"/>
                </a:cubicBezTo>
                <a:cubicBezTo>
                  <a:pt x="5040" y="4680"/>
                  <a:pt x="4880" y="4520"/>
                  <a:pt x="5240" y="4120"/>
                </a:cubicBezTo>
                <a:cubicBezTo>
                  <a:pt x="5600" y="3720"/>
                  <a:pt x="5600" y="3080"/>
                  <a:pt x="5520" y="2600"/>
                </a:cubicBezTo>
                <a:cubicBezTo>
                  <a:pt x="5440" y="2120"/>
                  <a:pt x="4960" y="1800"/>
                  <a:pt x="4440" y="1800"/>
                </a:cubicBezTo>
                <a:cubicBezTo>
                  <a:pt x="3920" y="1800"/>
                  <a:pt x="3440" y="2120"/>
                  <a:pt x="3360" y="2600"/>
                </a:cubicBezTo>
                <a:cubicBezTo>
                  <a:pt x="3280" y="3080"/>
                  <a:pt x="3320" y="3720"/>
                  <a:pt x="3640" y="4120"/>
                </a:cubicBezTo>
                <a:cubicBezTo>
                  <a:pt x="4000" y="4520"/>
                  <a:pt x="3840" y="4680"/>
                  <a:pt x="3840" y="4680"/>
                </a:cubicBezTo>
                <a:cubicBezTo>
                  <a:pt x="3560" y="5040"/>
                  <a:pt x="3120" y="5080"/>
                  <a:pt x="2760" y="5160"/>
                </a:cubicBezTo>
                <a:cubicBezTo>
                  <a:pt x="2600" y="5200"/>
                  <a:pt x="2480" y="5240"/>
                  <a:pt x="2360" y="5320"/>
                </a:cubicBezTo>
                <a:cubicBezTo>
                  <a:pt x="2120" y="5440"/>
                  <a:pt x="2240" y="6520"/>
                  <a:pt x="2240" y="6520"/>
                </a:cubicBezTo>
                <a:lnTo>
                  <a:pt x="6600" y="6520"/>
                </a:lnTo>
                <a:cubicBezTo>
                  <a:pt x="6520" y="6520"/>
                  <a:pt x="6600" y="5480"/>
                  <a:pt x="6520" y="532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lang="en-US"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5.xml"/><Relationship Id="rId13" Type="http://schemas.openxmlformats.org/officeDocument/2006/relationships/image" Target="../media/image2.png"/><Relationship Id="rId14" Type="http://schemas.openxmlformats.org/officeDocument/2006/relationships/tags" Target="../tags/tag66.xml"/><Relationship Id="rId15" Type="http://schemas.openxmlformats.org/officeDocument/2006/relationships/tags" Target="../tags/tag67.xml"/><Relationship Id="rId16" Type="http://schemas.openxmlformats.org/officeDocument/2006/relationships/tags" Target="../tags/tag68.xml"/><Relationship Id="rId17" Type="http://schemas.openxmlformats.org/officeDocument/2006/relationships/tags" Target="../tags/tag69.xml"/><Relationship Id="rId18" Type="http://schemas.openxmlformats.org/officeDocument/2006/relationships/tags" Target="../tags/tag70.xml"/><Relationship Id="rId19" Type="http://schemas.openxmlformats.org/officeDocument/2006/relationships/tags" Target="../tags/tag71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704" r:id="rId1"/>
    <p:sldLayoutId id="2147484705" r:id="rId2"/>
    <p:sldLayoutId id="2147484706" r:id="rId3"/>
    <p:sldLayoutId id="2147484707" r:id="rId4"/>
    <p:sldLayoutId id="2147484708" r:id="rId5"/>
    <p:sldLayoutId id="2147484709" r:id="rId6"/>
    <p:sldLayoutId id="2147484710" r:id="rId7"/>
    <p:sldLayoutId id="2147484711" r:id="rId8"/>
    <p:sldLayoutId id="2147484712" r:id="rId9"/>
    <p:sldLayoutId id="2147484713" r:id="rId10"/>
    <p:sldLayoutId id="214748471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红色-折纸_03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45"/>
            <a:ext cx="10515600" cy="864235"/>
          </a:xfrm>
          <a:prstGeom prst="rect"/>
        </p:spPr>
        <p:txBody>
          <a:bodyPr anchor="ctr" bIns="0" lIns="0" rIns="0" rtlCol="0" tIns="0" vert="horz"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romWordArt="0" horzOverflow="overflow" numCol="1" rtlCol="0" spcCol="0" vert="horz" vertOverflow="overflow" wrap="square">
            <a:noAutofit/>
          </a:bodyPr>
          <a:p>
            <a:pPr algn="ctr"/>
            <a:endParaRPr altLang="en-US" sz="1600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741" r:id="rId1"/>
    <p:sldLayoutId id="2147484742" r:id="rId2"/>
    <p:sldLayoutId id="2147484743" r:id="rId3"/>
    <p:sldLayoutId id="2147484744" r:id="rId4"/>
    <p:sldLayoutId id="2147484745" r:id="rId5"/>
    <p:sldLayoutId id="2147484746" r:id="rId6"/>
    <p:sldLayoutId id="2147484747" r:id="rId7"/>
    <p:sldLayoutId id="2147484748" r:id="rId8"/>
    <p:sldLayoutId id="2147484749" r:id="rId9"/>
    <p:sldLayoutId id="2147484750" r:id="rId10"/>
    <p:sldLayoutId id="214748475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gradFill>
            <a:gsLst>
              <a:gs pos="0">
                <a:schemeClr val="accent2">
                  <a:lumMod val="70000"/>
                  <a:lumOff val="30000"/>
                </a:schemeClr>
              </a:gs>
              <a:gs pos="35000">
                <a:schemeClr val="accent2"/>
              </a:gs>
              <a:gs pos="100000">
                <a:schemeClr val="accent1"/>
              </a:gs>
            </a:gsLst>
            <a:lin ang="30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tags" Target="../tags/tag83.xml"/><Relationship Id="rId8" Type="http://schemas.openxmlformats.org/officeDocument/2006/relationships/tags" Target="../tags/tag84.xml"/><Relationship Id="rId9" Type="http://schemas.openxmlformats.org/officeDocument/2006/relationships/tags" Target="../tags/tag85.xml"/><Relationship Id="rId10" Type="http://schemas.openxmlformats.org/officeDocument/2006/relationships/tags" Target="../tags/tag86.xml"/><Relationship Id="rId11" Type="http://schemas.openxmlformats.org/officeDocument/2006/relationships/tags" Target="../tags/tag87.xml"/><Relationship Id="rId12" Type="http://schemas.openxmlformats.org/officeDocument/2006/relationships/tags" Target="../tags/tag88.xml"/><Relationship Id="rId13" Type="http://schemas.openxmlformats.org/officeDocument/2006/relationships/tags" Target="../tags/tag89.xml"/><Relationship Id="rId14" Type="http://schemas.openxmlformats.org/officeDocument/2006/relationships/tags" Target="../tags/tag90.xml"/><Relationship Id="rId15" Type="http://schemas.openxmlformats.org/officeDocument/2006/relationships/tags" Target="../tags/tag91.xml"/><Relationship Id="rId16" Type="http://schemas.openxmlformats.org/officeDocument/2006/relationships/tags" Target="../tags/tag92.xml"/><Relationship Id="rId17" Type="http://schemas.openxmlformats.org/officeDocument/2006/relationships/tags" Target="../tags/tag93.xml"/><Relationship Id="rId18" Type="http://schemas.openxmlformats.org/officeDocument/2006/relationships/tags" Target="../tags/tag94.xml"/><Relationship Id="rId19" Type="http://schemas.openxmlformats.org/officeDocument/2006/relationships/tags" Target="../tags/tag95.xml"/><Relationship Id="rId20" Type="http://schemas.openxmlformats.org/officeDocument/2006/relationships/tags" Target="../tags/tag96.xml"/><Relationship Id="rId21" Type="http://schemas.openxmlformats.org/officeDocument/2006/relationships/tags" Target="../tags/tag97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4.xml"/><Relationship Id="rId2" Type="http://schemas.openxmlformats.org/officeDocument/2006/relationships/tags" Target="../tags/tag105.xml"/><Relationship Id="rId3" Type="http://schemas.openxmlformats.org/officeDocument/2006/relationships/tags" Target="../tags/tag106.xml"/><Relationship Id="rId4" Type="http://schemas.openxmlformats.org/officeDocument/2006/relationships/tags" Target="../tags/tag107.xml"/><Relationship Id="rId5" Type="http://schemas.openxmlformats.org/officeDocument/2006/relationships/tags" Target="../tags/tag108.xml"/><Relationship Id="rId6" Type="http://schemas.openxmlformats.org/officeDocument/2006/relationships/tags" Target="../tags/tag109.xml"/><Relationship Id="rId7" Type="http://schemas.openxmlformats.org/officeDocument/2006/relationships/tags" Target="../tags/tag110.xml"/><Relationship Id="rId8" Type="http://schemas.openxmlformats.org/officeDocument/2006/relationships/tags" Target="../tags/tag111.xml"/><Relationship Id="rId9" Type="http://schemas.openxmlformats.org/officeDocument/2006/relationships/tags" Target="../tags/tag112.xml"/><Relationship Id="rId10" Type="http://schemas.openxmlformats.org/officeDocument/2006/relationships/tags" Target="../tags/tag113.xml"/><Relationship Id="rId11" Type="http://schemas.openxmlformats.org/officeDocument/2006/relationships/tags" Target="../tags/tag114.xml"/><Relationship Id="rId12" Type="http://schemas.openxmlformats.org/officeDocument/2006/relationships/tags" Target="../tags/tag115.xml"/><Relationship Id="rId13" Type="http://schemas.openxmlformats.org/officeDocument/2006/relationships/tags" Target="../tags/tag116.xml"/><Relationship Id="rId14" Type="http://schemas.openxmlformats.org/officeDocument/2006/relationships/tags" Target="../tags/tag117.xml"/><Relationship Id="rId15" Type="http://schemas.openxmlformats.org/officeDocument/2006/relationships/tags" Target="../tags/tag118.xml"/><Relationship Id="rId16" Type="http://schemas.openxmlformats.org/officeDocument/2006/relationships/tags" Target="../tags/tag119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tags" Target="../tags/tag124.xml"/><Relationship Id="rId6" Type="http://schemas.openxmlformats.org/officeDocument/2006/relationships/tags" Target="../tags/tag125.xml"/><Relationship Id="rId7" Type="http://schemas.openxmlformats.org/officeDocument/2006/relationships/tags" Target="../tags/tag126.xml"/><Relationship Id="rId8" Type="http://schemas.openxmlformats.org/officeDocument/2006/relationships/tags" Target="../tags/tag127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tags" Target="../tags/tag198.xml"/><Relationship Id="rId14" Type="http://schemas.openxmlformats.org/officeDocument/2006/relationships/tags" Target="../tags/tag199.xml"/><Relationship Id="rId15" Type="http://schemas.openxmlformats.org/officeDocument/2006/relationships/tags" Target="../tags/tag200.xml"/><Relationship Id="rId16" Type="http://schemas.openxmlformats.org/officeDocument/2006/relationships/tags" Target="../tags/tag201.xml"/><Relationship Id="rId17" Type="http://schemas.openxmlformats.org/officeDocument/2006/relationships/tags" Target="../tags/tag202.xml"/><Relationship Id="rId18" Type="http://schemas.openxmlformats.org/officeDocument/2006/relationships/tags" Target="../tags/tag203.xml"/><Relationship Id="rId19" Type="http://schemas.openxmlformats.org/officeDocument/2006/relationships/tags" Target="../tags/tag204.xml"/><Relationship Id="rId20" Type="http://schemas.openxmlformats.org/officeDocument/2006/relationships/tags" Target="../tags/tag205.xml"/><Relationship Id="rId21" Type="http://schemas.openxmlformats.org/officeDocument/2006/relationships/tags" Target="../tags/tag206.xml"/><Relationship Id="rId22" Type="http://schemas.openxmlformats.org/officeDocument/2006/relationships/tags" Target="../tags/tag207.xml"/><Relationship Id="rId23" Type="http://schemas.openxmlformats.org/officeDocument/2006/relationships/tags" Target="../tags/tag208.xml"/><Relationship Id="rId24" Type="http://schemas.openxmlformats.org/officeDocument/2006/relationships/tags" Target="../tags/tag209.xml"/><Relationship Id="rId25" Type="http://schemas.openxmlformats.org/officeDocument/2006/relationships/tags" Target="../tags/tag210.xml"/><Relationship Id="rId26" Type="http://schemas.openxmlformats.org/officeDocument/2006/relationships/tags" Target="../tags/tag211.xml"/><Relationship Id="rId27" Type="http://schemas.openxmlformats.org/officeDocument/2006/relationships/tags" Target="../tags/tag212.xml"/><Relationship Id="rId28" Type="http://schemas.openxmlformats.org/officeDocument/2006/relationships/tags" Target="../tags/tag213.xml"/><Relationship Id="rId29" Type="http://schemas.openxmlformats.org/officeDocument/2006/relationships/tags" Target="../tags/tag214.xml"/><Relationship Id="rId3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tags" Target="../tags/tag227.xml"/><Relationship Id="rId14" Type="http://schemas.openxmlformats.org/officeDocument/2006/relationships/tags" Target="../tags/tag228.xml"/><Relationship Id="rId15" Type="http://schemas.openxmlformats.org/officeDocument/2006/relationships/tags" Target="../tags/tag229.xml"/><Relationship Id="rId16" Type="http://schemas.openxmlformats.org/officeDocument/2006/relationships/tags" Target="../tags/tag230.xml"/><Relationship Id="rId17" Type="http://schemas.openxmlformats.org/officeDocument/2006/relationships/tags" Target="../tags/tag231.xml"/><Relationship Id="rId18" Type="http://schemas.openxmlformats.org/officeDocument/2006/relationships/tags" Target="../tags/tag232.xml"/><Relationship Id="rId19" Type="http://schemas.openxmlformats.org/officeDocument/2006/relationships/tags" Target="../tags/tag233.xml"/><Relationship Id="rId20" Type="http://schemas.openxmlformats.org/officeDocument/2006/relationships/tags" Target="../tags/tag234.xml"/><Relationship Id="rId21" Type="http://schemas.openxmlformats.org/officeDocument/2006/relationships/tags" Target="../tags/tag235.xml"/><Relationship Id="rId22" Type="http://schemas.openxmlformats.org/officeDocument/2006/relationships/tags" Target="../tags/tag236.xml"/><Relationship Id="rId23" Type="http://schemas.openxmlformats.org/officeDocument/2006/relationships/tags" Target="../tags/tag237.xml"/><Relationship Id="rId24" Type="http://schemas.openxmlformats.org/officeDocument/2006/relationships/tags" Target="../tags/tag238.xml"/><Relationship Id="rId25" Type="http://schemas.openxmlformats.org/officeDocument/2006/relationships/tags" Target="../tags/tag239.xml"/><Relationship Id="rId26" Type="http://schemas.openxmlformats.org/officeDocument/2006/relationships/tags" Target="../tags/tag240.xml"/><Relationship Id="rId27" Type="http://schemas.openxmlformats.org/officeDocument/2006/relationships/tags" Target="../tags/tag241.xml"/><Relationship Id="rId28" Type="http://schemas.openxmlformats.org/officeDocument/2006/relationships/tags" Target="../tags/tag242.xml"/><Relationship Id="rId29" Type="http://schemas.openxmlformats.org/officeDocument/2006/relationships/tags" Target="../tags/tag243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tags" Target="../tags/tag256.xml"/><Relationship Id="rId14" Type="http://schemas.openxmlformats.org/officeDocument/2006/relationships/tags" Target="../tags/tag257.xml"/><Relationship Id="rId15" Type="http://schemas.openxmlformats.org/officeDocument/2006/relationships/tags" Target="../tags/tag258.xml"/><Relationship Id="rId16" Type="http://schemas.openxmlformats.org/officeDocument/2006/relationships/tags" Target="../tags/tag259.xml"/><Relationship Id="rId17" Type="http://schemas.openxmlformats.org/officeDocument/2006/relationships/tags" Target="../tags/tag260.xml"/><Relationship Id="rId18" Type="http://schemas.openxmlformats.org/officeDocument/2006/relationships/tags" Target="../tags/tag261.xml"/><Relationship Id="rId19" Type="http://schemas.openxmlformats.org/officeDocument/2006/relationships/tags" Target="../tags/tag262.xml"/><Relationship Id="rId20" Type="http://schemas.openxmlformats.org/officeDocument/2006/relationships/tags" Target="../tags/tag263.xml"/><Relationship Id="rId21" Type="http://schemas.openxmlformats.org/officeDocument/2006/relationships/tags" Target="../tags/tag264.xml"/><Relationship Id="rId22" Type="http://schemas.openxmlformats.org/officeDocument/2006/relationships/tags" Target="../tags/tag265.xml"/><Relationship Id="rId23" Type="http://schemas.openxmlformats.org/officeDocument/2006/relationships/tags" Target="../tags/tag266.xml"/><Relationship Id="rId24" Type="http://schemas.openxmlformats.org/officeDocument/2006/relationships/tags" Target="../tags/tag267.xml"/><Relationship Id="rId25" Type="http://schemas.openxmlformats.org/officeDocument/2006/relationships/tags" Target="../tags/tag268.xml"/><Relationship Id="rId26" Type="http://schemas.openxmlformats.org/officeDocument/2006/relationships/tags" Target="../tags/tag269.xml"/><Relationship Id="rId27" Type="http://schemas.openxmlformats.org/officeDocument/2006/relationships/tags" Target="../tags/tag270.xml"/><Relationship Id="rId28" Type="http://schemas.openxmlformats.org/officeDocument/2006/relationships/tags" Target="../tags/tag271.xml"/><Relationship Id="rId29" Type="http://schemas.openxmlformats.org/officeDocument/2006/relationships/tags" Target="../tags/tag272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Relationship Id="rId9" Type="http://schemas.openxmlformats.org/officeDocument/2006/relationships/tags" Target="../tags/tag296.xml"/><Relationship Id="rId10" Type="http://schemas.openxmlformats.org/officeDocument/2006/relationships/tags" Target="../tags/tag297.xml"/><Relationship Id="rId11" Type="http://schemas.openxmlformats.org/officeDocument/2006/relationships/tags" Target="../tags/tag298.xml"/><Relationship Id="rId12" Type="http://schemas.openxmlformats.org/officeDocument/2006/relationships/tags" Target="../tags/tag299.xml"/><Relationship Id="rId13" Type="http://schemas.openxmlformats.org/officeDocument/2006/relationships/tags" Target="../tags/tag300.xml"/><Relationship Id="rId14" Type="http://schemas.openxmlformats.org/officeDocument/2006/relationships/tags" Target="../tags/tag301.xml"/><Relationship Id="rId15" Type="http://schemas.openxmlformats.org/officeDocument/2006/relationships/tags" Target="../tags/tag302.xml"/><Relationship Id="rId16" Type="http://schemas.openxmlformats.org/officeDocument/2006/relationships/tags" Target="../tags/tag303.xml"/><Relationship Id="rId17" Type="http://schemas.openxmlformats.org/officeDocument/2006/relationships/tags" Target="../tags/tag304.xml"/><Relationship Id="rId18" Type="http://schemas.openxmlformats.org/officeDocument/2006/relationships/tags" Target="../tags/tag305.xml"/><Relationship Id="rId19" Type="http://schemas.openxmlformats.org/officeDocument/2006/relationships/tags" Target="../tags/tag306.xml"/><Relationship Id="rId20" Type="http://schemas.openxmlformats.org/officeDocument/2006/relationships/tags" Target="../tags/tag307.xml"/><Relationship Id="rId21" Type="http://schemas.openxmlformats.org/officeDocument/2006/relationships/tags" Target="../tags/tag308.xml"/><Relationship Id="rId22" Type="http://schemas.openxmlformats.org/officeDocument/2006/relationships/tags" Target="../tags/tag309.xml"/><Relationship Id="rId23" Type="http://schemas.openxmlformats.org/officeDocument/2006/relationships/tags" Target="../tags/tag310.xml"/><Relationship Id="rId24" Type="http://schemas.openxmlformats.org/officeDocument/2006/relationships/tags" Target="../tags/tag311.xml"/><Relationship Id="rId25" Type="http://schemas.openxmlformats.org/officeDocument/2006/relationships/tags" Target="../tags/tag312.xml"/><Relationship Id="rId26" Type="http://schemas.openxmlformats.org/officeDocument/2006/relationships/tags" Target="../tags/tag313.xml"/><Relationship Id="rId27" Type="http://schemas.openxmlformats.org/officeDocument/2006/relationships/tags" Target="../tags/tag314.xml"/><Relationship Id="rId28" Type="http://schemas.openxmlformats.org/officeDocument/2006/relationships/tags" Target="../tags/tag315.xml"/><Relationship Id="rId29" Type="http://schemas.openxmlformats.org/officeDocument/2006/relationships/tags" Target="../tags/tag316.xml"/><Relationship Id="rId3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tags" Target="../tags/tag325.xml"/><Relationship Id="rId10" Type="http://schemas.openxmlformats.org/officeDocument/2006/relationships/tags" Target="../tags/tag326.xml"/><Relationship Id="rId11" Type="http://schemas.openxmlformats.org/officeDocument/2006/relationships/tags" Target="../tags/tag327.xml"/><Relationship Id="rId12" Type="http://schemas.openxmlformats.org/officeDocument/2006/relationships/tags" Target="../tags/tag328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tags" Target="../tags/tag348.xml"/><Relationship Id="rId14" Type="http://schemas.openxmlformats.org/officeDocument/2006/relationships/tags" Target="../tags/tag349.xml"/><Relationship Id="rId15" Type="http://schemas.openxmlformats.org/officeDocument/2006/relationships/tags" Target="../tags/tag350.xml"/><Relationship Id="rId16" Type="http://schemas.openxmlformats.org/officeDocument/2006/relationships/tags" Target="../tags/tag351.xml"/><Relationship Id="rId17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tags" Target="../tags/tag363.xml"/><Relationship Id="rId5" Type="http://schemas.openxmlformats.org/officeDocument/2006/relationships/tags" Target="../tags/tag364.xml"/><Relationship Id="rId6" Type="http://schemas.openxmlformats.org/officeDocument/2006/relationships/tags" Target="../tags/tag365.xml"/><Relationship Id="rId7" Type="http://schemas.openxmlformats.org/officeDocument/2006/relationships/tags" Target="../tags/tag366.xml"/><Relationship Id="rId8" Type="http://schemas.openxmlformats.org/officeDocument/2006/relationships/tags" Target="../tags/tag367.xml"/><Relationship Id="rId9" Type="http://schemas.openxmlformats.org/officeDocument/2006/relationships/tags" Target="../tags/tag368.xml"/><Relationship Id="rId10" Type="http://schemas.openxmlformats.org/officeDocument/2006/relationships/tags" Target="../tags/tag369.xml"/><Relationship Id="rId11" Type="http://schemas.openxmlformats.org/officeDocument/2006/relationships/tags" Target="../tags/tag370.xml"/><Relationship Id="rId12" Type="http://schemas.openxmlformats.org/officeDocument/2006/relationships/tags" Target="../tags/tag371.xml"/><Relationship Id="rId13" Type="http://schemas.openxmlformats.org/officeDocument/2006/relationships/tags" Target="../tags/tag372.xml"/><Relationship Id="rId14" Type="http://schemas.openxmlformats.org/officeDocument/2006/relationships/tags" Target="../tags/tag373.xml"/><Relationship Id="rId15" Type="http://schemas.openxmlformats.org/officeDocument/2006/relationships/tags" Target="../tags/tag374.xml"/><Relationship Id="rId16" Type="http://schemas.openxmlformats.org/officeDocument/2006/relationships/tags" Target="../tags/tag375.xml"/><Relationship Id="rId17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376.xml"/><Relationship Id="rId2" Type="http://schemas.openxmlformats.org/officeDocument/2006/relationships/tags" Target="../tags/tag377.xml"/><Relationship Id="rId3" Type="http://schemas.openxmlformats.org/officeDocument/2006/relationships/tags" Target="../tags/tag378.xml"/><Relationship Id="rId4" Type="http://schemas.openxmlformats.org/officeDocument/2006/relationships/tags" Target="../tags/tag379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429510"/>
            <a:ext cx="10515600" cy="1249045"/>
          </a:xfrm>
        </p:spPr>
        <p:txBody>
          <a:bodyPr wrap="square">
            <a:normAutofit/>
          </a:bodyPr>
          <a:p>
            <a:r>
              <a:rPr altLang="en-US" dirty="0" lang="zh-CN">
                <a:sym typeface="+mn-lt"/>
              </a:rPr>
              <a:t>踏入新年的门槛</a:t>
            </a:r>
            <a:endParaRPr altLang="en-US" dirty="0" lang="zh-CN">
              <a:sym typeface="+mn-lt"/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904875" y="939800"/>
            <a:ext cx="10515600" cy="1248410"/>
          </a:xfrm>
        </p:spPr>
        <p:txBody>
          <a:bodyPr wrap="square">
            <a:normAutofit/>
          </a:bodyPr>
          <a:p>
            <a:r>
              <a:rPr altLang="en-US" dirty="0" sz="2200" lang="zh-CN"/>
              <a:t>,a click to unlimited possibilities</a:t>
            </a:r>
            <a:endParaRPr altLang="en-US" dirty="0" sz="2200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91540" y="4946650"/>
            <a:ext cx="5776595" cy="1244600"/>
          </a:xfrm>
        </p:spPr>
        <p:txBody>
          <a:bodyPr wrap="square">
            <a:normAutofit/>
          </a:bodyPr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1421061" y="3809565"/>
            <a:ext cx="5193634" cy="504000"/>
          </a:xfrm>
        </p:spPr>
        <p:txBody>
          <a:bodyPr wrap="square">
            <a:normAutofit/>
          </a:bodyPr>
          <a:p>
            <a:r>
              <a:rPr altLang="en-US" dirty="0" lang="zh-CN"/>
              <a:t>汇报人：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6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08" name="@这不是阿燊"/>
          <p:cNvSpPr/>
          <p:nvPr>
            <p:custDataLst>
              <p:tags r:id="rId3"/>
            </p:custDataLst>
          </p:nvPr>
        </p:nvSpPr>
        <p:spPr>
          <a:xfrm>
            <a:off x="4644000" y="75628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810" name="序号"/>
          <p:cNvSpPr txBox="1"/>
          <p:nvPr>
            <p:custDataLst>
              <p:tags r:id="rId4"/>
            </p:custDataLst>
          </p:nvPr>
        </p:nvSpPr>
        <p:spPr>
          <a:xfrm>
            <a:off x="4965310" y="810260"/>
            <a:ext cx="7543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2" name="项标题"/>
          <p:cNvSpPr txBox="1"/>
          <p:nvPr>
            <p:custDataLst>
              <p:tags r:id="rId5"/>
            </p:custDataLst>
          </p:nvPr>
        </p:nvSpPr>
        <p:spPr>
          <a:xfrm>
            <a:off x="5905745" y="810260"/>
            <a:ext cx="461899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4" name="@这不是阿燊"/>
          <p:cNvSpPr/>
          <p:nvPr>
            <p:custDataLst>
              <p:tags r:id="rId6"/>
            </p:custDataLst>
          </p:nvPr>
        </p:nvSpPr>
        <p:spPr>
          <a:xfrm>
            <a:off x="4644000" y="171132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816" name="序号"/>
          <p:cNvSpPr txBox="1"/>
          <p:nvPr>
            <p:custDataLst>
              <p:tags r:id="rId7"/>
            </p:custDataLst>
          </p:nvPr>
        </p:nvSpPr>
        <p:spPr>
          <a:xfrm>
            <a:off x="4965310" y="1765300"/>
            <a:ext cx="7543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项标题"/>
          <p:cNvSpPr txBox="1"/>
          <p:nvPr>
            <p:custDataLst>
              <p:tags r:id="rId8"/>
            </p:custDataLst>
          </p:nvPr>
        </p:nvSpPr>
        <p:spPr>
          <a:xfrm>
            <a:off x="5905745" y="1765300"/>
            <a:ext cx="461899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新年新气象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0" name="@这不是阿燊"/>
          <p:cNvSpPr/>
          <p:nvPr>
            <p:custDataLst>
              <p:tags r:id="rId9"/>
            </p:custDataLst>
          </p:nvPr>
        </p:nvSpPr>
        <p:spPr>
          <a:xfrm>
            <a:off x="4644000" y="266636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822" name="序号"/>
          <p:cNvSpPr txBox="1"/>
          <p:nvPr>
            <p:custDataLst>
              <p:tags r:id="rId10"/>
            </p:custDataLst>
          </p:nvPr>
        </p:nvSpPr>
        <p:spPr>
          <a:xfrm>
            <a:off x="4965310" y="2720340"/>
            <a:ext cx="7543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项标题"/>
          <p:cNvSpPr txBox="1"/>
          <p:nvPr>
            <p:custDataLst>
              <p:tags r:id="rId11"/>
            </p:custDataLst>
          </p:nvPr>
        </p:nvSpPr>
        <p:spPr>
          <a:xfrm>
            <a:off x="5905745" y="2720340"/>
            <a:ext cx="461899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新年新计划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6" name="@这不是阿燊"/>
          <p:cNvSpPr/>
          <p:nvPr>
            <p:custDataLst>
              <p:tags r:id="rId12"/>
            </p:custDataLst>
          </p:nvPr>
        </p:nvSpPr>
        <p:spPr>
          <a:xfrm>
            <a:off x="4644000" y="362140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序号"/>
          <p:cNvSpPr txBox="1"/>
          <p:nvPr>
            <p:custDataLst>
              <p:tags r:id="rId13"/>
            </p:custDataLst>
          </p:nvPr>
        </p:nvSpPr>
        <p:spPr>
          <a:xfrm>
            <a:off x="4965310" y="3675380"/>
            <a:ext cx="7543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14"/>
            </p:custDataLst>
          </p:nvPr>
        </p:nvSpPr>
        <p:spPr>
          <a:xfrm>
            <a:off x="5905745" y="3675380"/>
            <a:ext cx="461899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新年新挑战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@这不是阿燊"/>
          <p:cNvSpPr/>
          <p:nvPr>
            <p:custDataLst>
              <p:tags r:id="rId15"/>
            </p:custDataLst>
          </p:nvPr>
        </p:nvSpPr>
        <p:spPr>
          <a:xfrm>
            <a:off x="4644000" y="457644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序号"/>
          <p:cNvSpPr txBox="1"/>
          <p:nvPr>
            <p:custDataLst>
              <p:tags r:id="rId16"/>
            </p:custDataLst>
          </p:nvPr>
        </p:nvSpPr>
        <p:spPr>
          <a:xfrm>
            <a:off x="4965310" y="4630420"/>
            <a:ext cx="7543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项标题"/>
          <p:cNvSpPr txBox="1"/>
          <p:nvPr>
            <p:custDataLst>
              <p:tags r:id="rId17"/>
            </p:custDataLst>
          </p:nvPr>
        </p:nvSpPr>
        <p:spPr>
          <a:xfrm>
            <a:off x="5905745" y="4630420"/>
            <a:ext cx="461899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新年新希望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8" name="@这不是阿燊"/>
          <p:cNvSpPr/>
          <p:nvPr>
            <p:custDataLst>
              <p:tags r:id="rId18"/>
            </p:custDataLst>
          </p:nvPr>
        </p:nvSpPr>
        <p:spPr>
          <a:xfrm>
            <a:off x="4644000" y="553148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序号"/>
          <p:cNvSpPr txBox="1"/>
          <p:nvPr>
            <p:custDataLst>
              <p:tags r:id="rId19"/>
            </p:custDataLst>
          </p:nvPr>
        </p:nvSpPr>
        <p:spPr>
          <a:xfrm>
            <a:off x="4965310" y="5585460"/>
            <a:ext cx="7543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20"/>
            </p:custDataLst>
          </p:nvPr>
        </p:nvSpPr>
        <p:spPr>
          <a:xfrm>
            <a:off x="5905745" y="5585460"/>
            <a:ext cx="461899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新年新开始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540" y="3274695"/>
            <a:ext cx="9144000" cy="2646680"/>
          </a:xfrm>
        </p:spPr>
        <p:txBody>
          <a:bodyPr wrap="square">
            <a:normAutofit/>
          </a:bodyPr>
          <a:p>
            <a:r>
              <a:rPr altLang="en-US" dirty="0" lang="zh-CN">
                <a:sym typeface="+mn-lt"/>
              </a:rPr>
              <a:t>单击添加章节标题</a:t>
            </a:r>
            <a:endParaRPr altLang="zh-CN" dirty="0" lang="en-US"/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307340"/>
            <a:ext cx="9144000" cy="2759710"/>
          </a:xfrm>
        </p:spPr>
        <p:txBody>
          <a:bodyPr wrap="square">
            <a:normAutofit/>
          </a:bodyPr>
          <a:p>
            <a:r>
              <a:rPr altLang="en-US" dirty="0" lang="zh-CN">
                <a:sym typeface="+mn-ea"/>
              </a:rPr>
              <a:t>PART01</a:t>
            </a:r>
            <a:endParaRPr altLang="en-US" dirty="0" lang="zh-CN"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540" y="3274695"/>
            <a:ext cx="9144000" cy="2646680"/>
          </a:xfrm>
        </p:spPr>
        <p:txBody>
          <a:bodyPr wrap="square">
            <a:normAutofit/>
          </a:bodyPr>
          <a:p>
            <a:r>
              <a:rPr altLang="en-US" dirty="0" lang="zh-CN">
                <a:sym typeface="+mn-lt"/>
              </a:rPr>
              <a:t>新年新气象</a:t>
            </a:r>
            <a:endParaRPr altLang="en-US" dirty="0" lang="zh-CN">
              <a:sym typeface="+mn-lt"/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307340"/>
            <a:ext cx="9144000" cy="2759710"/>
          </a:xfrm>
        </p:spPr>
        <p:txBody>
          <a:bodyPr wrap="square">
            <a:normAutofit/>
          </a:bodyPr>
          <a:p>
            <a:r>
              <a:rPr altLang="en-US" dirty="0" lang="zh-CN">
                <a:sym typeface="+mn-ea"/>
              </a:rPr>
              <a:t>PART02</a:t>
            </a:r>
            <a:endParaRPr altLang="en-US" dirty="0" lang="zh-CN"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迎接新年</a:t>
            </a:r>
            <a:endParaRPr altLang="en-US" lang="zh-CN"/>
          </a:p>
        </p:txBody>
      </p:sp>
      <p:sp>
        <p:nvSpPr>
          <p:cNvPr id="104897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家庭聚餐庆祝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制定新年计划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准备新年礼物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外出旅游放松心情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新年的意义</a:t>
            </a:r>
            <a:endParaRPr altLang="en-US" lang="zh-CN"/>
          </a:p>
        </p:txBody>
      </p:sp>
      <p:sp>
        <p:nvSpPr>
          <p:cNvPr id="1049044" name="矩形: 圆角 4"/>
          <p:cNvSpPr/>
          <p:nvPr>
            <p:custDataLst>
              <p:tags r:id="rId1"/>
            </p:custDataLst>
          </p:nvPr>
        </p:nvSpPr>
        <p:spPr>
          <a:xfrm>
            <a:off x="838200" y="3290466"/>
            <a:ext cx="2456181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46" name="正文"/>
          <p:cNvSpPr txBox="1"/>
          <p:nvPr>
            <p:custDataLst>
              <p:tags r:id="rId2"/>
            </p:custDataLst>
          </p:nvPr>
        </p:nvSpPr>
        <p:spPr>
          <a:xfrm>
            <a:off x="1001124" y="3487561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告别过去，迎接未来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48" name="矩形: 圆角 4"/>
          <p:cNvSpPr/>
          <p:nvPr>
            <p:custDataLst>
              <p:tags r:id="rId3"/>
            </p:custDataLst>
          </p:nvPr>
        </p:nvSpPr>
        <p:spPr>
          <a:xfrm>
            <a:off x="8898350" y="329107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50" name="正文"/>
          <p:cNvSpPr txBox="1"/>
          <p:nvPr>
            <p:custDataLst>
              <p:tags r:id="rId4"/>
            </p:custDataLst>
          </p:nvPr>
        </p:nvSpPr>
        <p:spPr>
          <a:xfrm>
            <a:off x="9061273" y="348817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团圆和睦，幸福美满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52" name="矩形: 圆角 4"/>
          <p:cNvSpPr/>
          <p:nvPr>
            <p:custDataLst>
              <p:tags r:id="rId5"/>
            </p:custDataLst>
          </p:nvPr>
        </p:nvSpPr>
        <p:spPr>
          <a:xfrm>
            <a:off x="3524917" y="329168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54" name="正文"/>
          <p:cNvSpPr txBox="1"/>
          <p:nvPr>
            <p:custDataLst>
              <p:tags r:id="rId6"/>
            </p:custDataLst>
          </p:nvPr>
        </p:nvSpPr>
        <p:spPr>
          <a:xfrm>
            <a:off x="3688451" y="348878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新的开始，新的希望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56" name="矩形: 圆角 4"/>
          <p:cNvSpPr/>
          <p:nvPr>
            <p:custDataLst>
              <p:tags r:id="rId7"/>
            </p:custDataLst>
          </p:nvPr>
        </p:nvSpPr>
        <p:spPr>
          <a:xfrm>
            <a:off x="6211633" y="329229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58" name="正文"/>
          <p:cNvSpPr txBox="1"/>
          <p:nvPr>
            <p:custDataLst>
              <p:tags r:id="rId8"/>
            </p:custDataLst>
          </p:nvPr>
        </p:nvSpPr>
        <p:spPr>
          <a:xfrm>
            <a:off x="6374557" y="348939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反思过去，规划未来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新年的传统习俗</a:t>
            </a:r>
            <a:endParaRPr altLang="en-US" lang="zh-CN"/>
          </a:p>
        </p:txBody>
      </p:sp>
      <p:sp>
        <p:nvSpPr>
          <p:cNvPr id="104909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贴春联：春联是春节期间的传统习俗之一，寓意着祈求新年平安、幸福、吉祥。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放鞭炮：放鞭炮是春节期间的传统习俗之一，寓意着驱邪避祟、祈求新年好运。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吃年夜饭：年夜饭是春节期间的传统习俗之一，寓意着团圆、和睦、幸福。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拜年：拜年是春节期间的传统习俗之一，寓意着祝福、问候、祈求新年好运。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新年的庆祝方式</a:t>
            </a:r>
            <a:endParaRPr altLang="en-US" lang="zh-CN"/>
          </a:p>
        </p:txBody>
      </p:sp>
      <p:sp>
        <p:nvSpPr>
          <p:cNvPr id="104913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家庭聚会：家人团聚，共度佳节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4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烟花爆竹：燃放烟花爆竹，庆祝新年的到来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4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拜年走亲访友：互相拜年，增进感情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5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旅游度假：外出旅游度假，放松心情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540" y="3274695"/>
            <a:ext cx="9144000" cy="2646680"/>
          </a:xfrm>
        </p:spPr>
        <p:txBody>
          <a:bodyPr wrap="square">
            <a:normAutofit/>
          </a:bodyPr>
          <a:p>
            <a:r>
              <a:rPr altLang="en-US" dirty="0" lang="zh-CN">
                <a:sym typeface="+mn-lt"/>
              </a:rPr>
              <a:t>新年新计划</a:t>
            </a:r>
            <a:endParaRPr altLang="en-US" dirty="0" lang="zh-CN">
              <a:sym typeface="+mn-lt"/>
            </a:endParaRPr>
          </a:p>
        </p:txBody>
      </p:sp>
      <p:sp>
        <p:nvSpPr>
          <p:cNvPr id="10491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307340"/>
            <a:ext cx="9144000" cy="2759710"/>
          </a:xfrm>
        </p:spPr>
        <p:txBody>
          <a:bodyPr wrap="square">
            <a:normAutofit/>
          </a:bodyPr>
          <a:p>
            <a:r>
              <a:rPr altLang="en-US" dirty="0" lang="zh-CN">
                <a:sym typeface="+mn-ea"/>
              </a:rPr>
              <a:t>PART03</a:t>
            </a:r>
            <a:endParaRPr altLang="en-US" dirty="0" lang="zh-CN"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制定新年计划</a:t>
            </a:r>
            <a:endParaRPr altLang="en-US" lang="zh-CN"/>
          </a:p>
        </p:txBody>
      </p:sp>
      <p:sp>
        <p:nvSpPr>
          <p:cNvPr id="104925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确定目标：明确新年计划的具体目标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制定计划：根据目标制定详细的计划，包括时间表、任务分配等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行动计划：根据计划制定具体的行动方案，包括需要采取的措施和步骤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调整计划：根据实际情况及时调整计划，确保计划的可行性和有效性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实现新年计划的方法</a:t>
            </a:r>
            <a:endParaRPr altLang="en-US" lang="zh-CN"/>
          </a:p>
        </p:txBody>
      </p:sp>
      <p:sp>
        <p:nvSpPr>
          <p:cNvPr id="104931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制定明确的目标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制定详细的计划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分解目标，逐步实现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保持积极的心态和行动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新年计划的重要性</a:t>
            </a:r>
            <a:endParaRPr altLang="en-US" lang="zh-CN"/>
          </a:p>
        </p:txBody>
      </p:sp>
      <p:sp>
        <p:nvSpPr>
          <p:cNvPr id="1049358" name="矩形: 圆角 4"/>
          <p:cNvSpPr/>
          <p:nvPr>
            <p:custDataLst>
              <p:tags r:id="rId1"/>
            </p:custDataLst>
          </p:nvPr>
        </p:nvSpPr>
        <p:spPr>
          <a:xfrm>
            <a:off x="838200" y="3290466"/>
            <a:ext cx="2456181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360" name="正文"/>
          <p:cNvSpPr txBox="1"/>
          <p:nvPr>
            <p:custDataLst>
              <p:tags r:id="rId2"/>
            </p:custDataLst>
          </p:nvPr>
        </p:nvSpPr>
        <p:spPr>
          <a:xfrm>
            <a:off x="1001124" y="3487561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设定目标，明确方向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362" name="矩形: 圆角 4"/>
          <p:cNvSpPr/>
          <p:nvPr>
            <p:custDataLst>
              <p:tags r:id="rId3"/>
            </p:custDataLst>
          </p:nvPr>
        </p:nvSpPr>
        <p:spPr>
          <a:xfrm>
            <a:off x="8898350" y="329107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364" name="正文"/>
          <p:cNvSpPr txBox="1"/>
          <p:nvPr>
            <p:custDataLst>
              <p:tags r:id="rId4"/>
            </p:custDataLst>
          </p:nvPr>
        </p:nvSpPr>
        <p:spPr>
          <a:xfrm>
            <a:off x="9061273" y="348817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 lnSpcReduction="2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培养自律，养成好习惯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366" name="矩形: 圆角 4"/>
          <p:cNvSpPr/>
          <p:nvPr>
            <p:custDataLst>
              <p:tags r:id="rId5"/>
            </p:custDataLst>
          </p:nvPr>
        </p:nvSpPr>
        <p:spPr>
          <a:xfrm>
            <a:off x="3524917" y="329168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368" name="正文"/>
          <p:cNvSpPr txBox="1"/>
          <p:nvPr>
            <p:custDataLst>
              <p:tags r:id="rId6"/>
            </p:custDataLst>
          </p:nvPr>
        </p:nvSpPr>
        <p:spPr>
          <a:xfrm>
            <a:off x="3688451" y="348878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激励自己，保持动力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370" name="矩形: 圆角 4"/>
          <p:cNvSpPr/>
          <p:nvPr>
            <p:custDataLst>
              <p:tags r:id="rId7"/>
            </p:custDataLst>
          </p:nvPr>
        </p:nvSpPr>
        <p:spPr>
          <a:xfrm>
            <a:off x="6211633" y="329229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372" name="正文"/>
          <p:cNvSpPr txBox="1"/>
          <p:nvPr>
            <p:custDataLst>
              <p:tags r:id="rId8"/>
            </p:custDataLst>
          </p:nvPr>
        </p:nvSpPr>
        <p:spPr>
          <a:xfrm>
            <a:off x="6374557" y="348939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规划时间，提高效率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新年计划与个人成长</a:t>
            </a:r>
            <a:endParaRPr altLang="en-US" lang="zh-CN"/>
          </a:p>
        </p:txBody>
      </p:sp>
      <p:sp>
        <p:nvSpPr>
          <p:cNvPr id="104940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制定明确的目标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制定可行的计划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培养自律和坚持的习惯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不断学习和提升自己的能力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540" y="3274695"/>
            <a:ext cx="9144000" cy="2646680"/>
          </a:xfrm>
        </p:spPr>
        <p:txBody>
          <a:bodyPr wrap="square">
            <a:normAutofit/>
          </a:bodyPr>
          <a:p>
            <a:r>
              <a:rPr altLang="en-US" dirty="0" lang="zh-CN">
                <a:sym typeface="+mn-lt"/>
              </a:rPr>
              <a:t>新年新挑战</a:t>
            </a:r>
            <a:endParaRPr altLang="en-US" dirty="0" lang="zh-CN">
              <a:sym typeface="+mn-lt"/>
            </a:endParaRPr>
          </a:p>
        </p:txBody>
      </p:sp>
      <p:sp>
        <p:nvSpPr>
          <p:cNvPr id="104945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307340"/>
            <a:ext cx="9144000" cy="2759710"/>
          </a:xfrm>
        </p:spPr>
        <p:txBody>
          <a:bodyPr wrap="square">
            <a:normAutofit/>
          </a:bodyPr>
          <a:p>
            <a:r>
              <a:rPr altLang="en-US" dirty="0" lang="zh-CN">
                <a:sym typeface="+mn-ea"/>
              </a:rPr>
              <a:t>PART04</a:t>
            </a:r>
            <a:endParaRPr altLang="en-US" dirty="0" lang="zh-CN"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迎接新挑战</a:t>
            </a:r>
            <a:endParaRPr altLang="en-US" lang="zh-CN"/>
          </a:p>
        </p:txBody>
      </p:sp>
      <p:sp>
        <p:nvSpPr>
          <p:cNvPr id="104951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2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2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积极心态：保持积极的心态，勇敢面对挑战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制定计划：制定详细的新年计划，明确目标和方向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寻求支持：寻求家人、朋友或同事的支持，共同面对挑战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不断学习：不断学习新知识，提高自己的能力，以应对新的挑战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挑战与机遇并存</a:t>
            </a:r>
            <a:endParaRPr altLang="en-US" lang="zh-CN"/>
          </a:p>
        </p:txBody>
      </p:sp>
      <p:sp>
        <p:nvSpPr>
          <p:cNvPr id="104956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6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6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7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7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7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7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8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8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9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9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9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0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新年新挑战：面对新的一年，需要迎接各种新的挑战和困难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抓住机遇：在挑战中寻找机遇，不断拓展自己的能力和视野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积极面对挑战：以积极的态度面对挑战，不断学习和成长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机遇与挑战并存：挑战和机遇是相互依存的，只有勇敢面对挑战才能抓住机遇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克服困难，迎接未来</a:t>
            </a:r>
            <a:endParaRPr altLang="en-US" lang="zh-CN"/>
          </a:p>
        </p:txBody>
      </p:sp>
      <p:sp>
        <p:nvSpPr>
          <p:cNvPr id="104964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4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4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4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5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5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5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6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6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7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7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7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7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面对挑战：新年的挑战与机遇并存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总结：以积极的心态迎接新年的挑战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迎接未来：展望未来，充满信心与期待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克服困难：积极应对，寻求解决方案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挑战自我，超越自我</a:t>
            </a:r>
            <a:endParaRPr altLang="en-US" lang="zh-CN"/>
          </a:p>
        </p:txBody>
      </p:sp>
      <p:sp>
        <p:nvSpPr>
          <p:cNvPr id="104972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2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2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2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2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3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3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4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4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5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5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5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5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挑战自我：勇于面对困难，不断挑战自己的极限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实现自我价值：通过挑战自我，实现个人价值的提升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迎接新挑战：以积极的心态迎接新年的挑战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超越自我：不断超越自己的过去，追求更好的自己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540" y="3274695"/>
            <a:ext cx="9144000" cy="2646680"/>
          </a:xfrm>
        </p:spPr>
        <p:txBody>
          <a:bodyPr wrap="square">
            <a:normAutofit/>
          </a:bodyPr>
          <a:p>
            <a:r>
              <a:rPr altLang="en-US" dirty="0" lang="zh-CN">
                <a:sym typeface="+mn-lt"/>
              </a:rPr>
              <a:t>新年新希望</a:t>
            </a:r>
            <a:endParaRPr altLang="en-US" dirty="0" lang="zh-CN">
              <a:sym typeface="+mn-lt"/>
            </a:endParaRPr>
          </a:p>
        </p:txBody>
      </p:sp>
      <p:sp>
        <p:nvSpPr>
          <p:cNvPr id="10497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307340"/>
            <a:ext cx="9144000" cy="2759710"/>
          </a:xfrm>
        </p:spPr>
        <p:txBody>
          <a:bodyPr wrap="square">
            <a:normAutofit/>
          </a:bodyPr>
          <a:p>
            <a:r>
              <a:rPr altLang="en-US" dirty="0" lang="zh-CN">
                <a:sym typeface="+mn-ea"/>
              </a:rPr>
              <a:t>PART05</a:t>
            </a:r>
            <a:endParaRPr altLang="en-US" dirty="0" lang="zh-CN"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希望与梦想</a:t>
            </a:r>
            <a:endParaRPr altLang="en-US" lang="zh-CN"/>
          </a:p>
        </p:txBody>
      </p:sp>
      <p:sp>
        <p:nvSpPr>
          <p:cNvPr id="104986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6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7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激发内在动力，追求梦想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8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保持积极心态，迎接新挑战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8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回顾过去，展望未来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8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制定新年计划和目标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实现希望的方法</a:t>
            </a:r>
            <a:endParaRPr altLang="en-US" lang="zh-CN"/>
          </a:p>
        </p:txBody>
      </p:sp>
      <p:sp>
        <p:nvSpPr>
          <p:cNvPr id="104992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2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2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2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2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3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3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4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4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5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5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5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5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制定计划：明确目标，制定可行的计划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保持乐观：积极面对困难，保持乐观的心态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寻求支持：与他人合作，寻求帮助和支持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积极行动：付诸实践，持之以恒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希望与努力的关系</a:t>
            </a:r>
            <a:endParaRPr altLang="en-US" lang="zh-CN"/>
          </a:p>
        </p:txBody>
      </p:sp>
      <p:sp>
        <p:nvSpPr>
          <p:cNvPr id="104999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0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1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希望与努力相辅相成：希望和努力是相互依存、相互促进的关系，只有将它们结合起来，才能够取得更好的成果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1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调整心态，积极面对挑战：在追求希望的过程中，我们需要保持积极的心态，勇于面对挑战和困难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1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希望是努力的动力：只有拥有希望，我们才会有动力去努力追求目标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2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努力是实现希望的关键：只有通过不断的努力，我们才能够将希望变为现实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希望与未来的关系</a:t>
            </a:r>
            <a:endParaRPr altLang="en-US" lang="zh-CN"/>
          </a:p>
        </p:txBody>
      </p:sp>
      <p:sp>
        <p:nvSpPr>
          <p:cNvPr id="105005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希望是未来的动力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希望是未来的方向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希望是未来的目标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希望是未来的结果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540" y="3274695"/>
            <a:ext cx="9144000" cy="2646680"/>
          </a:xfrm>
        </p:spPr>
        <p:txBody>
          <a:bodyPr wrap="square">
            <a:normAutofit/>
          </a:bodyPr>
          <a:p>
            <a:r>
              <a:rPr altLang="en-US" dirty="0" lang="zh-CN">
                <a:sym typeface="+mn-lt"/>
              </a:rPr>
              <a:t>新年新开始</a:t>
            </a:r>
            <a:endParaRPr altLang="en-US" dirty="0" lang="zh-CN">
              <a:sym typeface="+mn-lt"/>
            </a:endParaRPr>
          </a:p>
        </p:txBody>
      </p:sp>
      <p:sp>
        <p:nvSpPr>
          <p:cNvPr id="10500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307340"/>
            <a:ext cx="9144000" cy="2759710"/>
          </a:xfrm>
        </p:spPr>
        <p:txBody>
          <a:bodyPr wrap="square">
            <a:normAutofit/>
          </a:bodyPr>
          <a:p>
            <a:r>
              <a:rPr altLang="en-US" dirty="0" lang="zh-CN">
                <a:sym typeface="+mn-ea"/>
              </a:rPr>
              <a:t>PART06</a:t>
            </a:r>
            <a:endParaRPr altLang="en-US" dirty="0" lang="zh-CN"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新开始的重要性</a:t>
            </a:r>
            <a:endParaRPr altLang="en-US" lang="zh-CN"/>
          </a:p>
        </p:txBody>
      </p:sp>
      <p:sp>
        <p:nvSpPr>
          <p:cNvPr id="105016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改变思维方式，积极面对挑战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重新审视过去，展望未来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制定新的计划和目标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培养新的习惯和态度，迎接新的一年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如何迎接新开始</a:t>
            </a:r>
            <a:endParaRPr altLang="en-US" lang="zh-CN"/>
          </a:p>
        </p:txBody>
      </p:sp>
      <p:sp>
        <p:nvSpPr>
          <p:cNvPr id="105022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制定计划：制定明确的目标和计划，为新的一年做好准备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调整心态：保持积极的心态，以乐观的态度面对新的挑战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行动起来：付诸实践，积极行动，努力实现自己的目标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保持坚持：坚持不懈地努力，不断追求进步和成长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新开始与自我提升</a:t>
            </a:r>
            <a:endParaRPr altLang="en-US" lang="zh-CN"/>
          </a:p>
        </p:txBody>
      </p:sp>
      <p:sp>
        <p:nvSpPr>
          <p:cNvPr id="105027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制定新年计划：设定目标，规划时间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提升技能：学习新技能，提高自身能力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健康生活：保持健康，注重饮食和锻炼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拓展人际关系：结交新朋友，拓展社交圈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新开始与未来展望</a:t>
            </a:r>
            <a:endParaRPr altLang="en-US" lang="zh-CN"/>
          </a:p>
        </p:txBody>
      </p:sp>
      <p:sp>
        <p:nvSpPr>
          <p:cNvPr id="105031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强调新开始的重要性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回顾过去，展望未来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制定新年计划和目标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鼓励积极面对未来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835" y="212725"/>
            <a:ext cx="10514965" cy="2973070"/>
          </a:xfrm>
        </p:spPr>
        <p:txBody>
          <a:bodyPr wrap="square">
            <a:normAutofit/>
          </a:bodyPr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5037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92175" y="5288280"/>
            <a:ext cx="7315200" cy="894715"/>
          </a:xfrm>
        </p:spPr>
        <p:txBody>
          <a:bodyPr wrap="square">
            <a:normAutofit/>
          </a:bodyPr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50380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443990" y="3674110"/>
            <a:ext cx="9910445" cy="1203960"/>
          </a:xfrm>
        </p:spPr>
        <p:txBody>
          <a:bodyPr wrap="square">
            <a:normAutofit/>
          </a:bodyPr>
          <a:p>
            <a:r>
              <a:rPr altLang="en-US" dirty="0" lang="zh-CN"/>
              <a:t>汇报人：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3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3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3"/>
  <p:tag name="KSO_WM_TEMPLATE_THUMBS_INDEX" val="1、9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3_1*a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PRESET_TEXT" val="单击添加文档标题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3_1*b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4.xml><?xml version="1.0" encoding="utf-8"?>
<p:tagLst xmlns:p="http://schemas.openxmlformats.org/presentationml/2006/main">
  <p:tag name="KSO_WM_UNIT_NOCLEAR" val="0"/>
  <p:tag name="KSO_WM_UNIT_VALUE" val="9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3_1*f*2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75.xml><?xml version="1.0" encoding="utf-8"?>
<p:tagLst xmlns:p="http://schemas.openxmlformats.org/presentationml/2006/main">
  <p:tag name="KSO_WM_UNIT_SUBTYPE" val="b"/>
  <p:tag name="KSO_WM_UNIT_NOCLEAR" val="0"/>
  <p:tag name="KSO_WM_UNIT_VALUE" val="1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3_1*f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PRESET_TEXT" val="汇报人：WPS"/>
</p:tagLst>
</file>

<file path=ppt/tags/tag76.xml><?xml version="1.0" encoding="utf-8"?>
<p:tagLst xmlns:p="http://schemas.openxmlformats.org/presentationml/2006/main">
  <p:tag name="KSO_WM_SLIDE_ID" val="custom20230983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3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3_6*a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3_6*b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83_6*l_h_i*1_1_1"/>
  <p:tag name="KSO_WM_TEMPLATE_CATEGORY" val="custom"/>
  <p:tag name="KSO_WM_TEMPLATE_INDEX" val="20230983"/>
  <p:tag name="KSO_WM_UNIT_LAYERLEVEL" val="1_1_1"/>
  <p:tag name="KSO_WM_TAG_VERSION" val="1.0"/>
  <p:tag name="KSO_WM_DIAGRAM_GROUP_CODE" val="l1-1"/>
  <p:tag name="KSO_WM_DIAGRAM_VERSION" val="3"/>
  <p:tag name="KSO_WM_DIAGRAM_COLOR_TRICK" val="1"/>
  <p:tag name="KSO_WM_DIAGRAM_COLOR_TEXT_CAN_REMOVE" val="n"/>
  <p:tag name="KSO_WM_UNIT_TYPE" val="l_h_i"/>
  <p:tag name="KSO_WM_UNIT_INDEX" val="1_1_1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3_6*l_h_i*1_1_2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3_6*l_h_a*1_1_1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83_6*l_h_i*1_2_1"/>
  <p:tag name="KSO_WM_TEMPLATE_CATEGORY" val="custom"/>
  <p:tag name="KSO_WM_TEMPLATE_INDEX" val="20230983"/>
  <p:tag name="KSO_WM_UNIT_LAYERLEVEL" val="1_1_1"/>
  <p:tag name="KSO_WM_TAG_VERSION" val="1.0"/>
  <p:tag name="KSO_WM_DIAGRAM_GROUP_CODE" val="l1-1"/>
  <p:tag name="KSO_WM_DIAGRAM_VERSION" val="3"/>
  <p:tag name="KSO_WM_DIAGRAM_COLOR_TRICK" val="1"/>
  <p:tag name="KSO_WM_DIAGRAM_COLOR_TEXT_CAN_REMOVE" val="n"/>
  <p:tag name="KSO_WM_UNIT_TYPE" val="l_h_i"/>
  <p:tag name="KSO_WM_UNIT_INDEX" val="1_2_1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3_6*l_h_i*1_2_2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3_6*l_h_a*1_2_1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83_6*l_h_i*1_3_1"/>
  <p:tag name="KSO_WM_TEMPLATE_CATEGORY" val="custom"/>
  <p:tag name="KSO_WM_TEMPLATE_INDEX" val="20230983"/>
  <p:tag name="KSO_WM_UNIT_LAYERLEVEL" val="1_1_1"/>
  <p:tag name="KSO_WM_TAG_VERSION" val="1.0"/>
  <p:tag name="KSO_WM_DIAGRAM_GROUP_CODE" val="l1-1"/>
  <p:tag name="KSO_WM_DIAGRAM_VERSION" val="3"/>
  <p:tag name="KSO_WM_DIAGRAM_COLOR_TRICK" val="1"/>
  <p:tag name="KSO_WM_DIAGRAM_COLOR_TEXT_CAN_REMOVE" val="n"/>
  <p:tag name="KSO_WM_UNIT_TYPE" val="l_h_i"/>
  <p:tag name="KSO_WM_UNIT_INDEX" val="1_3_1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3_6*l_h_i*1_3_2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3_6*l_h_a*1_3_1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83_6*l_h_i*1_4_1"/>
  <p:tag name="KSO_WM_TEMPLATE_CATEGORY" val="custom"/>
  <p:tag name="KSO_WM_TEMPLATE_INDEX" val="20230983"/>
  <p:tag name="KSO_WM_UNIT_LAYERLEVEL" val="1_1_1"/>
  <p:tag name="KSO_WM_TAG_VERSION" val="1.0"/>
  <p:tag name="KSO_WM_DIAGRAM_GROUP_CODE" val="l1-1"/>
  <p:tag name="KSO_WM_DIAGRAM_VERSION" val="3"/>
  <p:tag name="KSO_WM_DIAGRAM_COLOR_TRICK" val="1"/>
  <p:tag name="KSO_WM_DIAGRAM_COLOR_TEXT_CAN_REMOVE" val="n"/>
  <p:tag name="KSO_WM_UNIT_TYPE" val="l_h_i"/>
  <p:tag name="KSO_WM_UNIT_INDEX" val="1_4_1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3_6*l_h_i*1_4_2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3_6*l_h_a*1_4_1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83_6*l_h_i*1_5_1"/>
  <p:tag name="KSO_WM_TEMPLATE_CATEGORY" val="custom"/>
  <p:tag name="KSO_WM_TEMPLATE_INDEX" val="20230983"/>
  <p:tag name="KSO_WM_UNIT_LAYERLEVEL" val="1_1_1"/>
  <p:tag name="KSO_WM_TAG_VERSION" val="1.0"/>
  <p:tag name="KSO_WM_DIAGRAM_GROUP_CODE" val="l1-1"/>
  <p:tag name="KSO_WM_DIAGRAM_VERSION" val="3"/>
  <p:tag name="KSO_WM_DIAGRAM_COLOR_TRICK" val="1"/>
  <p:tag name="KSO_WM_DIAGRAM_COLOR_TEXT_CAN_REMOVE" val="n"/>
  <p:tag name="KSO_WM_UNIT_TYPE" val="l_h_i"/>
  <p:tag name="KSO_WM_UNIT_INDEX" val="1_5_1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3_6*l_h_i*1_5_2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3_6*l_h_a*1_5_1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83_6*l_h_i*1_6_1"/>
  <p:tag name="KSO_WM_TEMPLATE_CATEGORY" val="custom"/>
  <p:tag name="KSO_WM_TEMPLATE_INDEX" val="20230983"/>
  <p:tag name="KSO_WM_UNIT_LAYERLEVEL" val="1_1_1"/>
  <p:tag name="KSO_WM_TAG_VERSION" val="1.0"/>
  <p:tag name="KSO_WM_DIAGRAM_GROUP_CODE" val="l1-1"/>
  <p:tag name="KSO_WM_DIAGRAM_VERSION" val="3"/>
  <p:tag name="KSO_WM_DIAGRAM_COLOR_TRICK" val="1"/>
  <p:tag name="KSO_WM_DIAGRAM_COLOR_TEXT_CAN_REMOVE" val="n"/>
  <p:tag name="KSO_WM_UNIT_TYPE" val="l_h_i"/>
  <p:tag name="KSO_WM_UNIT_INDEX" val="1_6_1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3_6*l_h_i*1_6_2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3_6*l_h_a*1_6_1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SLIDE_ID" val="custom20230983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3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3_7*a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3_7*e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01"/>
</p:tagLst>
</file>

<file path=ppt/tags/tag100.xml><?xml version="1.0" encoding="utf-8"?>
<p:tagLst xmlns:p="http://schemas.openxmlformats.org/presentationml/2006/main">
  <p:tag name="KSO_WM_SLIDE_ID" val="custom2023098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3"/>
  <p:tag name="KSO_WM_SLIDE_TYPE" val="sectionTitle"/>
  <p:tag name="KSO_WM_SLIDE_SUBTYPE" val="pureTxt"/>
  <p:tag name="KSO_WM_SLIDE_LAYOUT" val="a_e"/>
  <p:tag name="KSO_WM_SLIDE_LAYOUT_CNT" val="1_1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3_7*a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0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3_7*e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02"/>
</p:tagLst>
</file>

<file path=ppt/tags/tag103.xml><?xml version="1.0" encoding="utf-8"?>
<p:tagLst xmlns:p="http://schemas.openxmlformats.org/presentationml/2006/main">
  <p:tag name="KSO_WM_SLIDE_ID" val="custom2023098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3"/>
  <p:tag name="KSO_WM_SLIDE_TYPE" val="sectionTitle"/>
  <p:tag name="KSO_WM_SLIDE_SUBTYPE" val="pureTxt"/>
  <p:tag name="KSO_WM_SLIDE_LAYOUT" val="a_e"/>
  <p:tag name="KSO_WM_SLIDE_LAYOUT_CNT" val="1_1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3_7*a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4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3_7*e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03"/>
</p:tagLst>
</file>

<file path=ppt/tags/tag146.xml><?xml version="1.0" encoding="utf-8"?>
<p:tagLst xmlns:p="http://schemas.openxmlformats.org/presentationml/2006/main">
  <p:tag name="KSO_WM_SLIDE_ID" val="custom2023098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3"/>
  <p:tag name="KSO_WM_SLIDE_TYPE" val="sectionTitle"/>
  <p:tag name="KSO_WM_SLIDE_SUBTYPE" val="pureTxt"/>
  <p:tag name="KSO_WM_SLIDE_LAYOUT" val="a_e"/>
  <p:tag name="KSO_WM_SLIDE_LAYOUT_CNT" val="1_1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3_7*a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7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3_7*e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04"/>
</p:tagLst>
</file>

<file path=ppt/tags/tag177.xml><?xml version="1.0" encoding="utf-8"?>
<p:tagLst xmlns:p="http://schemas.openxmlformats.org/presentationml/2006/main">
  <p:tag name="KSO_WM_SLIDE_ID" val="custom2023098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3"/>
  <p:tag name="KSO_WM_SLIDE_TYPE" val="sectionTitle"/>
  <p:tag name="KSO_WM_SLIDE_SUBTYPE" val="pureTxt"/>
  <p:tag name="KSO_WM_SLIDE_LAYOUT" val="a_e"/>
  <p:tag name="KSO_WM_SLIDE_LAYOUT_CNT" val="1_1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3_7*a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7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3_7*e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05"/>
</p:tagLst>
</file>

<file path=ppt/tags/tag275.xml><?xml version="1.0" encoding="utf-8"?>
<p:tagLst xmlns:p="http://schemas.openxmlformats.org/presentationml/2006/main">
  <p:tag name="KSO_WM_SLIDE_ID" val="custom2023098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3"/>
  <p:tag name="KSO_WM_SLIDE_TYPE" val="sectionTitle"/>
  <p:tag name="KSO_WM_SLIDE_SUBTYPE" val="pureTxt"/>
  <p:tag name="KSO_WM_SLIDE_LAYOUT" val="a_e"/>
  <p:tag name="KSO_WM_SLIDE_LAYOUT_CNT" val="1_1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3_7*a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3_7*e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06"/>
</p:tagLst>
</file>

<file path=ppt/tags/tag335.xml><?xml version="1.0" encoding="utf-8"?>
<p:tagLst xmlns:p="http://schemas.openxmlformats.org/presentationml/2006/main">
  <p:tag name="KSO_WM_SLIDE_ID" val="custom2023098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3"/>
  <p:tag name="KSO_WM_SLIDE_TYPE" val="sectionTitle"/>
  <p:tag name="KSO_WM_SLIDE_SUBTYPE" val="pureTxt"/>
  <p:tag name="KSO_WM_SLIDE_LAYOUT" val="a_e"/>
  <p:tag name="KSO_WM_SLIDE_LAYOUT_CNT" val="1_1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3_9*a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3_9*f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NOCLEAR" val="0"/>
  <p:tag name="KSO_WM_UNIT_VALUE" val="93"/>
  <p:tag name="KSO_WM_UNIT_TYPE" val="f"/>
  <p:tag name="KSO_WM_UNIT_INDEX" val="1"/>
  <p:tag name="KSO_WM_UNIT_SUBTYPE" val="g"/>
  <p:tag name="KSO_WM_UNIT_PRESET_TEXT" val="YOUR LOGO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3_9*f*2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4"/>
  <p:tag name="KSO_WM_UNIT_TYPE" val="f"/>
  <p:tag name="KSO_WM_UNIT_INDEX" val="2"/>
  <p:tag name="KSO_WM_UNIT_PRESET_TEXT" val="汇报人：WPS"/>
</p:tagLst>
</file>

<file path=ppt/tags/tag379.xml><?xml version="1.0" encoding="utf-8"?>
<p:tagLst xmlns:p="http://schemas.openxmlformats.org/presentationml/2006/main">
  <p:tag name="KSO_WM_SLIDE_ID" val="custom2023098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3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12">
      <a:dk1>
        <a:srgbClr val="000000"/>
      </a:dk1>
      <a:lt1>
        <a:srgbClr val="FFFFFF"/>
      </a:lt1>
      <a:dk2>
        <a:srgbClr val="61514D"/>
      </a:dk2>
      <a:lt2>
        <a:srgbClr val="E7E6E6"/>
      </a:lt2>
      <a:accent1>
        <a:srgbClr val="E03835"/>
      </a:accent1>
      <a:accent2>
        <a:srgbClr val="E65235"/>
      </a:accent2>
      <a:accent3>
        <a:srgbClr val="EC6C36"/>
      </a:accent3>
      <a:accent4>
        <a:srgbClr val="F38736"/>
      </a:accent4>
      <a:accent5>
        <a:srgbClr val="F9A137"/>
      </a:accent5>
      <a:accent6>
        <a:srgbClr val="FFB31F"/>
      </a:accent6>
      <a:hlink>
        <a:srgbClr val="0563C1"/>
      </a:hlink>
      <a:folHlink>
        <a:srgbClr val="954F72"/>
      </a:folHlink>
    </a:clrScheme>
    <a:fontScheme name="自定义 8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3">
                <a:lumMod val="80000"/>
                <a:lumOff val="20000"/>
              </a:schemeClr>
            </a:gs>
            <a:gs pos="50000">
              <a:schemeClr val="accent2"/>
            </a:gs>
            <a:gs pos="100000">
              <a:schemeClr val="accent1"/>
            </a:gs>
          </a:gsLst>
          <a:lin ang="10800000" scaled="0"/>
        </a:gradFill>
        <a:ln w="28575">
          <a:noFill/>
        </a:ln>
      </a:spPr>
      <a:bodyPr anchor="ctr" anchorCtr="0" compatLnSpc="1" forceAA="0" fromWordArt="0" horzOverflow="overflow" numCol="1" rtlCol="0" spcCol="0" vert="horz" vertOverflow="overflow" wrap="square">
        <a:noAutofit/>
      </a:bodyPr>
      <a:lstStyle>
        <a:defPPr algn="ctr">
          <a:defRPr sz="16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rtlCol="0" wrap="square">
        <a:spAutoFit/>
      </a:bodyPr>
      <a:lstStyle>
        <a:defPPr>
          <a:defRPr altLang="en-US" b="1" lang="zh-CN">
            <a:gradFill>
              <a:gsLst>
                <a:gs pos="0">
                  <a:schemeClr val="accent2">
                    <a:lumMod val="70000"/>
                    <a:lumOff val="30000"/>
                  </a:schemeClr>
                </a:gs>
                <a:gs pos="35000">
                  <a:schemeClr val="accent2"/>
                </a:gs>
                <a:gs pos="100000">
                  <a:schemeClr val="accent1"/>
                </a:gs>
              </a:gsLst>
              <a:lin ang="3000000" scaled="0"/>
            </a:gra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2023-12-16T07:17:12Z</dcterms:created>
  <dcterms:modified xsi:type="dcterms:W3CDTF">2023-12-16T07:17:12Z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8bc567a659e04e8fa1ababa6b22d5548_21</vt:lpwstr>
  </property>
</Properties>
</file>