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38" r:id="rId1"/>
    <p:sldMasterId id="2147484575" r:id="rId2"/>
  </p:sldMasterIdLst>
  <p:notesMasterIdLst>
    <p:notesMasterId r:id="rId3"/>
  </p:notesMasterIdLst>
  <p:sldIdLst>
    <p:sldId id="641" r:id="rId4"/>
    <p:sldId id="644" r:id="rId5"/>
    <p:sldId id="647" r:id="rId6"/>
    <p:sldId id="650" r:id="rId7"/>
    <p:sldId id="656" r:id="rId9"/>
    <p:sldId id="659" r:id="rId10"/>
    <p:sldId id="662" r:id="rId11"/>
    <p:sldId id="665" r:id="rId12"/>
    <p:sldId id="671" r:id="rId14"/>
    <p:sldId id="674" r:id="rId15"/>
    <p:sldId id="677" r:id="rId16"/>
    <p:sldId id="680" r:id="rId17"/>
    <p:sldId id="683" r:id="rId18"/>
    <p:sldId id="689" r:id="rId20"/>
    <p:sldId id="692" r:id="rId21"/>
    <p:sldId id="695" r:id="rId22"/>
    <p:sldId id="698" r:id="rId23"/>
    <p:sldId id="701" r:id="rId24"/>
    <p:sldId id="707" r:id="rId26"/>
    <p:sldId id="710" r:id="rId27"/>
    <p:sldId id="713" r:id="rId28"/>
    <p:sldId id="716" r:id="rId29"/>
    <p:sldId id="719" r:id="rId30"/>
    <p:sldId id="725" r:id="rId32"/>
    <p:sldId id="728" r:id="rId33"/>
    <p:sldId id="73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39" r:id="rId1"/>
    <p:sldLayoutId id="2147484540" r:id="rId2"/>
    <p:sldLayoutId id="2147484541" r:id="rId3"/>
    <p:sldLayoutId id="2147484542" r:id="rId4"/>
    <p:sldLayoutId id="2147484543" r:id="rId5"/>
    <p:sldLayoutId id="2147484544" r:id="rId6"/>
    <p:sldLayoutId id="2147484545" r:id="rId7"/>
    <p:sldLayoutId id="2147484546" r:id="rId8"/>
    <p:sldLayoutId id="2147484547" r:id="rId9"/>
    <p:sldLayoutId id="2147484548" r:id="rId10"/>
    <p:sldLayoutId id="21474845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76" r:id="rId1"/>
    <p:sldLayoutId id="2147484577" r:id="rId2"/>
    <p:sldLayoutId id="2147484578" r:id="rId3"/>
    <p:sldLayoutId id="2147484579" r:id="rId4"/>
    <p:sldLayoutId id="2147484580" r:id="rId5"/>
    <p:sldLayoutId id="2147484581" r:id="rId6"/>
    <p:sldLayoutId id="2147484582" r:id="rId7"/>
    <p:sldLayoutId id="2147484583" r:id="rId8"/>
    <p:sldLayoutId id="2147484584" r:id="rId9"/>
    <p:sldLayoutId id="2147484585" r:id="rId10"/>
    <p:sldLayoutId id="21474845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tags" Target="../tags/tag391.xml"/><Relationship Id="rId20" Type="http://schemas.openxmlformats.org/officeDocument/2006/relationships/tags" Target="../tags/tag392.xml"/><Relationship Id="rId21" Type="http://schemas.openxmlformats.org/officeDocument/2006/relationships/tags" Target="../tags/tag393.xml"/><Relationship Id="rId22" Type="http://schemas.openxmlformats.org/officeDocument/2006/relationships/tags" Target="../tags/tag394.xml"/><Relationship Id="rId23" Type="http://schemas.openxmlformats.org/officeDocument/2006/relationships/tags" Target="../tags/tag395.xml"/><Relationship Id="rId24" Type="http://schemas.openxmlformats.org/officeDocument/2006/relationships/tags" Target="../tags/tag396.xml"/><Relationship Id="rId25" Type="http://schemas.openxmlformats.org/officeDocument/2006/relationships/tags" Target="../tags/tag397.xml"/><Relationship Id="rId26" Type="http://schemas.openxmlformats.org/officeDocument/2006/relationships/tags" Target="../tags/tag398.xml"/><Relationship Id="rId27" Type="http://schemas.openxmlformats.org/officeDocument/2006/relationships/tags" Target="../tags/tag399.xml"/><Relationship Id="rId28" Type="http://schemas.openxmlformats.org/officeDocument/2006/relationships/tags" Target="../tags/tag400.xml"/><Relationship Id="rId29" Type="http://schemas.openxmlformats.org/officeDocument/2006/relationships/tags" Target="../tags/tag40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人工智能在垃圾分类中的应用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人工智能在垃圾分类中的重要性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人工智能在垃圾分类中的应用场景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人工智能在垃圾分类中的实践案例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人工智能在垃圾分类中的挑战与前景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人工智能在垃圾分类中的重要性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垃圾分类的意义和挑战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垃圾分类的意义：减少环境污染、节约资源、促进可持续发展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垃圾分类的挑战：分类标准不统一、公众意识不强、技术手段不够先进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人工智能在垃圾分类中的应用：提高分类准确率、降低人力成本、推动垃圾减量化和资源化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未来展望：加强政策引导和技术创新，推动垃圾分类工作向更高水平发展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人工智能在垃圾分类中的应用范围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人工智能在垃圾分类中的优势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垃圾分类的重要性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人工智能在垃圾分类中的应用范围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人工智能在垃圾分类中的未来发展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人工智能在垃圾分类中的优势</a:t>
            </a:r>
            <a:endParaRPr altLang="en-US" lang="zh-CN"/>
          </a:p>
        </p:txBody>
      </p:sp>
      <p:sp>
        <p:nvSpPr>
          <p:cNvPr id="10493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提高分类效率：人工智能能够快速、准确地识别垃圾并进行分类，大大提高了分类效率。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降低人力成本：人工智能可以自动化地进行垃圾分类，减少了人力成本，同时降低了人为因素导致的错误。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促进资源回收：通过人工智能的精准分类，可以更有效地将可回收物与其他垃圾分开，促进资源的回收利用。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改善环境质量：人工智能在垃圾分类中的应用有助于减少垃圾的混放和乱放，从而改善环境质量。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人工智能在垃圾分类中的应用场景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图像识别技术在垃圾分类中的应用</a:t>
            </a:r>
            <a:endParaRPr altLang="en-US" lang="zh-CN"/>
          </a:p>
        </p:txBody>
      </p:sp>
      <p:sp>
        <p:nvSpPr>
          <p:cNvPr id="10495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图像识别技术的基本原理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图像识别技术在垃圾分类中的未来发展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图像识别技术在垃圾分类中的优势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图像识别技术在垃圾分类中的应用场景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语音识别技术在垃圾分类中的应用</a:t>
            </a:r>
            <a:endParaRPr altLang="en-US" lang="zh-CN"/>
          </a:p>
        </p:txBody>
      </p:sp>
      <p:sp>
        <p:nvSpPr>
          <p:cNvPr id="10495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语音识别技术能够将垃圾分类的语音指令转化为文字信息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语音识别技术可以提高垃圾分类的准确性和效率，减少人工错误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语音识别技术可以与机器人结合，实现垃圾分类的自动化和智能化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语音识别技术可以应用于智能垃圾桶，通过语音识别垃圾类型并分类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自然语言处理技术在垃圾分类中的应用</a:t>
            </a:r>
            <a:endParaRPr altLang="en-US" lang="zh-CN"/>
          </a:p>
        </p:txBody>
      </p:sp>
      <p:sp>
        <p:nvSpPr>
          <p:cNvPr id="10496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文本分类与识别：对垃圾名称进行分类和识别，提高分类准确率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语音识别与交互：通过语音识别技术，实现与用户的交互，提高用户体验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语义理解与解析：对垃圾描述进行语义理解与解析，提高分类精度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情感分析：对用户对垃圾分类的态度和情感进行分析，为优化分类提供参考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81250" lnSpcReduction="10000"/>
          </a:bodyPr>
          <a:p>
            <a:r>
              <a:rPr altLang="en-US" lang="zh-CN"/>
              <a:t>深度学习技术介绍：定义、原理和优势</a:t>
            </a:r>
            <a:endParaRPr altLang="en-US" lang="zh-CN"/>
          </a:p>
          <a:p>
            <a:r>
              <a:rPr altLang="en-US" lang="zh-CN"/>
              <a:t>垃圾分类现状与挑战：分类标准、分类难度和分类效率</a:t>
            </a:r>
            <a:endParaRPr altLang="en-US" lang="zh-CN"/>
          </a:p>
          <a:p>
            <a:r>
              <a:rPr altLang="en-US" lang="zh-CN"/>
              <a:t>深度学习在垃圾分类中的应用：图像识别、语音识别和自然语言处理等</a:t>
            </a:r>
            <a:endParaRPr altLang="en-US" lang="zh-CN"/>
          </a:p>
          <a:p>
            <a:r>
              <a:rPr altLang="en-US" lang="zh-CN"/>
              <a:t>深度学习技术对垃圾分类的影响：提高分类准确率、降低人力成本和推动环保事业发展  深度学习技术在垃圾分类中的应用</a:t>
            </a:r>
            <a:endParaRPr altLang="en-US" lang="zh-CN"/>
          </a:p>
          <a:p>
            <a:pPr lvl="1"/>
            <a:r>
              <a:rPr altLang="en-US" lang="zh-CN"/>
              <a:t>深度学习技术在垃圾分类中的应用</a:t>
            </a:r>
            <a:endParaRPr altLang="en-US" lang="zh-CN"/>
          </a:p>
          <a:p>
            <a:r>
              <a:rPr altLang="en-US" lang="zh-CN"/>
              <a:t>深度学习技术对垃圾分类的推动作用</a:t>
            </a:r>
            <a:endParaRPr altLang="en-US" lang="zh-CN"/>
          </a:p>
          <a:p>
            <a:r>
              <a:rPr altLang="en-US" lang="zh-CN"/>
              <a:t>深度学习在垃圾分类中的具体应用案例</a:t>
            </a:r>
            <a:endParaRPr altLang="en-US" lang="zh-CN"/>
          </a:p>
          <a:p>
            <a:r>
              <a:rPr altLang="en-US" lang="zh-CN"/>
              <a:t>深度学习技术对垃圾分类的未来展望</a:t>
            </a:r>
            <a:endParaRPr altLang="en-US" lang="zh-CN"/>
          </a:p>
          <a:p>
            <a:r>
              <a:rPr altLang="en-US" lang="zh-CN"/>
              <a:t>深度学习技术在实际应用中的挑战与解决方案</a:t>
            </a:r>
            <a:endParaRPr altLang="en-US" lang="zh-CN"/>
          </a:p>
        </p:txBody>
      </p:sp>
      <p:sp>
        <p:nvSpPr>
          <p:cNvPr id="10497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深度学习技术在垃圾分类中的应用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2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人工智能在垃圾分类中的实践案例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国内某城市垃圾分类智能识别系统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实际应用：介绍该系统在垃圾分类中的具体应用场景，如居民投放、垃圾车运输、处理厂分选等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系统概述：介绍该系统的基本情况，包括开发背景、目的和功能等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技术实现：详细描述该系统所采用的技术手段，如图像识别、深度学习等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效果评估：对该系统的实际应用效果进行评估，包括分类准确率、处理效率等方面的指标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未来展望：探讨该系统的未来发展趋势和可能的应用场景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国外某城市垃圾分类智能识别系统</a:t>
            </a:r>
            <a:endParaRPr altLang="en-US" lang="zh-CN"/>
          </a:p>
        </p:txBody>
      </p:sp>
      <p:sp>
        <p:nvSpPr>
          <p:cNvPr id="1050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系统背景：介绍该城市垃圾分类面临的挑战和智能识别系统的必要性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系统组成：详细描述该智能识别系统的硬件和软件组成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工作原理：解释该系统如何通过图像识别和人工智能技术对垃圾进行分类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实践效果：列举该系统在垃圾分类中的实际应用和取得的成果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未来展望：探讨该系统的未来发展趋势和可能的应用场景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某企业垃圾分类智能识别系统</a:t>
            </a:r>
            <a:endParaRPr altLang="en-US" lang="zh-CN"/>
          </a:p>
        </p:txBody>
      </p:sp>
      <p:sp>
        <p:nvSpPr>
          <p:cNvPr id="1050112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114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11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18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系统介绍：该智能识别系统采用了先进的图像识别和深度学习技术，能够快速准确地识别各类垃圾并进行分类。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0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122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12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26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工作流程：该系统首先通过摄像头对垃圾进行拍摄，然后利用图像识别技术对垃圾进行初步分类，最后再通过深度学习技术对垃圾进行更精细的分类。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8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130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13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34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分类效果：该系统能够实现高精度的垃圾分类，有效提高了垃圾处理的效率和资源回收率。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6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138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14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42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应用前景：该智能识别系统具有广泛的应用前景，可以为城市垃圾处理、资源回收等领域提供有效的技术支持。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某学校垃圾分类智能识别系统</a:t>
            </a:r>
            <a:endParaRPr altLang="en-US" lang="zh-CN"/>
          </a:p>
        </p:txBody>
      </p:sp>
      <p:sp>
        <p:nvSpPr>
          <p:cNvPr id="1050196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198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200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202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实践效果：该系统在学校的实际应用中，能够有效地提高垃圾分类的准确性和效率，减少人工分类的工作量，并降低错误分类的概率。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6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208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系统介绍：该智能识别系统针对学校环境设计，通过图像识别和机器学习技术，实现对垃圾的自动分类和识别。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0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83333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技术应用：系统采用深度学习算法，对垃圾进行图像识别，并通过分类器对垃圾进行分类。同时，系统还支持对垃圾的称重和计数功能。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4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216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未来展望：随着人工智能技术的不断发展，该智能识别系统有望在未来应用于更多的场景，为垃圾分类和处理提供更加高效和准确的技术支持。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人工智能在垃圾分类中的挑战与前景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人工智能在垃圾分类中面临的挑战</a:t>
            </a:r>
            <a:endParaRPr altLang="en-US" lang="zh-CN"/>
          </a:p>
        </p:txBody>
      </p:sp>
      <p:sp>
        <p:nvSpPr>
          <p:cNvPr id="10503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技术挑战：如何准确识别和分类垃圾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成本挑战：如何降低垃圾分类的成本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人力挑战：如何提高垃圾分类的效率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法律挑战：如何制定合理的垃圾分类法规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人工智能在垃圾分类中的发展趋势</a:t>
            </a:r>
            <a:endParaRPr altLang="en-US" lang="zh-CN"/>
          </a:p>
        </p:txBody>
      </p:sp>
      <p:sp>
        <p:nvSpPr>
          <p:cNvPr id="10504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人工智能技术不断升级，推动垃圾分类效率提升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政策法规不断完善，为人工智能在垃圾分类中的应用提供有力保障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跨界合作成为趋势，推动人工智能在垃圾分类中的广泛应用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未来展望：人工智能在垃圾分类中的应用将更加智能化、高效化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人工智能在垃圾分类中的前景展望</a:t>
            </a:r>
            <a:endParaRPr altLang="en-US" lang="zh-CN"/>
          </a:p>
        </p:txBody>
      </p:sp>
      <p:sp>
        <p:nvSpPr>
          <p:cNvPr id="10505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人工智能技术不断进步，未来将更加精准地进行垃圾分类。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人工智能技术可以提高垃圾分类的效率，减少人工成本。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未来，人工智能技术可以与物联网、大数据等技术结合，实现垃圾分类的智能化管理。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人工智能在垃圾分类中的应用前景广阔，将成为未来城市管理的重要手段之一。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未来需要解决的问题和研究方向</a:t>
            </a:r>
            <a:endParaRPr altLang="en-US" lang="zh-CN"/>
          </a:p>
        </p:txBody>
      </p:sp>
      <p:sp>
        <p:nvSpPr>
          <p:cNvPr id="10506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人工智能技术在垃圾分类中的前景和未来发展方向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未来需要解决的关键问题和研究重点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人工智能技术在垃圾分类中的瓶颈和挑战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未来需要进一步研究和改进的技术领域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7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7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人工智能在垃圾分类中的应用具有显著优势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培养专业人才，加强技术研发和创新能力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政府和企业应加大对人工智能垃圾分类领域的投入和支持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未来需要进一步推广和应用人工智能技术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8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加大技术研发力度，提高垃圾分类智能化水平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推广智能垃圾分类设备，提高普及率和应用效果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加强政策引导和支持，推动垃圾分类市场化运作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提高公众环保意识，加强宣传教育力度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6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6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2023-12-17T03:47:09Z</dcterms:created>
  <dcterms:modified xsi:type="dcterms:W3CDTF">2023-12-17T03:47:09Z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9ad8f5dc1d3f4a81862d4580f7f2c408_21</vt:lpwstr>
  </property>
</Properties>
</file>