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2.svg" ContentType="image/svg+xml"/>
  <Override PartName="/ppt/media/image2.svg" ContentType="image/svg+xml"/>
  <Override PartName="/ppt/media/image5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8"/>
  </p:notesMasterIdLst>
  <p:sldIdLst>
    <p:sldId id="258" r:id="rId5"/>
    <p:sldId id="302" r:id="rId6"/>
    <p:sldId id="262" r:id="rId7"/>
    <p:sldId id="260" r:id="rId9"/>
    <p:sldId id="261" r:id="rId10"/>
    <p:sldId id="266" r:id="rId11"/>
    <p:sldId id="269" r:id="rId12"/>
    <p:sldId id="265" r:id="rId13"/>
    <p:sldId id="267" r:id="rId14"/>
    <p:sldId id="271" r:id="rId15"/>
    <p:sldId id="281" r:id="rId16"/>
    <p:sldId id="287" r:id="rId17"/>
    <p:sldId id="292" r:id="rId18"/>
    <p:sldId id="289" r:id="rId19"/>
    <p:sldId id="263" r:id="rId20"/>
    <p:sldId id="301" r:id="rId21"/>
    <p:sldId id="303" r:id="rId22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4964"/>
    <a:srgbClr val="DFEDF6"/>
    <a:srgbClr val="008282"/>
    <a:srgbClr val="01979A"/>
    <a:srgbClr val="00AFAE"/>
    <a:srgbClr val="0075C4"/>
    <a:srgbClr val="0189DD"/>
    <a:srgbClr val="4C8DAD"/>
    <a:srgbClr val="88D2DC"/>
    <a:srgbClr val="7CC2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312" y="197"/>
      </p:cViewPr>
      <p:guideLst>
        <p:guide orient="horz" pos="214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6" Type="http://schemas.openxmlformats.org/officeDocument/2006/relationships/tags" Target="tags/tag133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371692-971B-4F78-A72A-4945F074F0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3168CC-403F-4C64-9775-226FB4E3588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168CC-403F-4C64-9775-226FB4E358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2" Type="http://schemas.openxmlformats.org/officeDocument/2006/relationships/tags" Target="../tags/tag33.xml"/><Relationship Id="rId11" Type="http://schemas.openxmlformats.org/officeDocument/2006/relationships/tags" Target="../tags/tag32.xml"/><Relationship Id="rId10" Type="http://schemas.openxmlformats.org/officeDocument/2006/relationships/tags" Target="../tags/tag31.xm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8" Type="http://schemas.openxmlformats.org/officeDocument/2006/relationships/tags" Target="../tags/tag50.xml"/><Relationship Id="rId17" Type="http://schemas.openxmlformats.org/officeDocument/2006/relationships/tags" Target="../tags/tag49.xml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tags" Target="../tags/tag44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7" Type="http://schemas.openxmlformats.org/officeDocument/2006/relationships/tags" Target="../tags/tag56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88.xml"/><Relationship Id="rId8" Type="http://schemas.openxmlformats.org/officeDocument/2006/relationships/tags" Target="../tags/tag87.xml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9" Type="http://schemas.openxmlformats.org/officeDocument/2006/relationships/tags" Target="../tags/tag98.xml"/><Relationship Id="rId18" Type="http://schemas.openxmlformats.org/officeDocument/2006/relationships/tags" Target="../tags/tag97.xml"/><Relationship Id="rId17" Type="http://schemas.openxmlformats.org/officeDocument/2006/relationships/tags" Target="../tags/tag96.xml"/><Relationship Id="rId16" Type="http://schemas.openxmlformats.org/officeDocument/2006/relationships/tags" Target="../tags/tag95.xml"/><Relationship Id="rId15" Type="http://schemas.openxmlformats.org/officeDocument/2006/relationships/tags" Target="../tags/tag94.xml"/><Relationship Id="rId14" Type="http://schemas.openxmlformats.org/officeDocument/2006/relationships/tags" Target="../tags/tag93.xml"/><Relationship Id="rId13" Type="http://schemas.openxmlformats.org/officeDocument/2006/relationships/tags" Target="../tags/tag92.xml"/><Relationship Id="rId12" Type="http://schemas.openxmlformats.org/officeDocument/2006/relationships/tags" Target="../tags/tag91.xml"/><Relationship Id="rId11" Type="http://schemas.openxmlformats.org/officeDocument/2006/relationships/tags" Target="../tags/tag90.xml"/><Relationship Id="rId10" Type="http://schemas.openxmlformats.org/officeDocument/2006/relationships/tags" Target="../tags/tag89.xm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3"/>
            </p:custDataLst>
          </p:nvPr>
        </p:nvSpPr>
        <p:spPr>
          <a:xfrm>
            <a:off x="6919595" y="0"/>
            <a:ext cx="5272405" cy="4873625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>
            <a:off x="8441055" y="0"/>
            <a:ext cx="3750945" cy="3641725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 userDrawn="1">
            <p:custDataLst>
              <p:tags r:id="rId5"/>
            </p:custDataLst>
          </p:nvPr>
        </p:nvCxnSpPr>
        <p:spPr>
          <a:xfrm>
            <a:off x="1069698" y="688340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>
            <p:custDataLst>
              <p:tags r:id="rId6"/>
            </p:custDataLst>
          </p:nvPr>
        </p:nvCxnSpPr>
        <p:spPr>
          <a:xfrm>
            <a:off x="1069698" y="75755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>
            <p:custDataLst>
              <p:tags r:id="rId7"/>
            </p:custDataLst>
          </p:nvPr>
        </p:nvCxnSpPr>
        <p:spPr>
          <a:xfrm>
            <a:off x="1069698" y="82613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 userDrawn="1">
            <p:custDataLst>
              <p:tags r:id="rId8"/>
            </p:custDataLst>
          </p:nvPr>
        </p:nvSpPr>
        <p:spPr>
          <a:xfrm>
            <a:off x="6892945" y="969581"/>
            <a:ext cx="288925" cy="288925"/>
          </a:xfrm>
          <a:prstGeom prst="ellipse">
            <a:avLst/>
          </a:prstGeom>
          <a:gradFill flip="none" rotWithShape="1">
            <a:gsLst>
              <a:gs pos="13000">
                <a:schemeClr val="accent1">
                  <a:lumMod val="40000"/>
                  <a:lumOff val="60000"/>
                </a:schemeClr>
              </a:gs>
              <a:gs pos="85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90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椭圆 24"/>
          <p:cNvSpPr/>
          <p:nvPr userDrawn="1">
            <p:custDataLst>
              <p:tags r:id="rId9"/>
            </p:custDataLst>
          </p:nvPr>
        </p:nvSpPr>
        <p:spPr>
          <a:xfrm>
            <a:off x="9102739" y="4021926"/>
            <a:ext cx="808355" cy="808355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6" name="任意多边形: 形状 25"/>
          <p:cNvSpPr/>
          <p:nvPr userDrawn="1">
            <p:custDataLst>
              <p:tags r:id="rId10"/>
            </p:custDataLst>
          </p:nvPr>
        </p:nvSpPr>
        <p:spPr>
          <a:xfrm>
            <a:off x="9963150" y="0"/>
            <a:ext cx="2228850" cy="2164080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图形 24"/>
          <p:cNvSpPr/>
          <p:nvPr userDrawn="1">
            <p:custDataLst>
              <p:tags r:id="rId11"/>
            </p:custDataLst>
          </p:nvPr>
        </p:nvSpPr>
        <p:spPr>
          <a:xfrm>
            <a:off x="9963150" y="589915"/>
            <a:ext cx="2228850" cy="1643380"/>
          </a:xfrm>
          <a:custGeom>
            <a:avLst/>
            <a:gdLst>
              <a:gd name="connsiteX0" fmla="*/ 305151 w 1622268"/>
              <a:gd name="connsiteY0" fmla="*/ 689 h 1196098"/>
              <a:gd name="connsiteX1" fmla="*/ 532418 w 1622268"/>
              <a:gd name="connsiteY1" fmla="*/ 142707 h 1196098"/>
              <a:gd name="connsiteX2" fmla="*/ 1579882 w 1622268"/>
              <a:gd name="connsiteY2" fmla="*/ 601241 h 1196098"/>
              <a:gd name="connsiteX3" fmla="*/ 1622269 w 1622268"/>
              <a:gd name="connsiteY3" fmla="*/ 589430 h 1196098"/>
              <a:gd name="connsiteX4" fmla="*/ 1622269 w 1622268"/>
              <a:gd name="connsiteY4" fmla="*/ 1173217 h 1196098"/>
              <a:gd name="connsiteX5" fmla="*/ 1567976 w 1622268"/>
              <a:gd name="connsiteY5" fmla="*/ 1183123 h 1196098"/>
              <a:gd name="connsiteX6" fmla="*/ 970282 w 1622268"/>
              <a:gd name="connsiteY6" fmla="*/ 1143118 h 1196098"/>
              <a:gd name="connsiteX7" fmla="*/ 38261 w 1622268"/>
              <a:gd name="connsiteY7" fmla="*/ 427981 h 1196098"/>
              <a:gd name="connsiteX8" fmla="*/ 142655 w 1622268"/>
              <a:gd name="connsiteY8" fmla="*/ 38313 h 1196098"/>
              <a:gd name="connsiteX9" fmla="*/ 305151 w 1622268"/>
              <a:gd name="connsiteY9" fmla="*/ 689 h 1196098"/>
              <a:gd name="connsiteX10" fmla="*/ 305151 w 1622268"/>
              <a:gd name="connsiteY10" fmla="*/ 689 h 1196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22268" h="1196098">
                <a:moveTo>
                  <a:pt x="305151" y="689"/>
                </a:moveTo>
                <a:cubicBezTo>
                  <a:pt x="396496" y="7166"/>
                  <a:pt x="483174" y="57363"/>
                  <a:pt x="532418" y="142707"/>
                </a:cubicBezTo>
                <a:cubicBezTo>
                  <a:pt x="748445" y="516849"/>
                  <a:pt x="1178975" y="691538"/>
                  <a:pt x="1579882" y="601241"/>
                </a:cubicBezTo>
                <a:lnTo>
                  <a:pt x="1622269" y="589430"/>
                </a:lnTo>
                <a:lnTo>
                  <a:pt x="1622269" y="1173217"/>
                </a:lnTo>
                <a:cubicBezTo>
                  <a:pt x="1622269" y="1173217"/>
                  <a:pt x="1567976" y="1183123"/>
                  <a:pt x="1567976" y="1183123"/>
                </a:cubicBezTo>
                <a:cubicBezTo>
                  <a:pt x="1370713" y="1209126"/>
                  <a:pt x="1168307" y="1196172"/>
                  <a:pt x="970282" y="1143118"/>
                </a:cubicBezTo>
                <a:cubicBezTo>
                  <a:pt x="574233" y="1037009"/>
                  <a:pt x="243239" y="783073"/>
                  <a:pt x="38261" y="427981"/>
                </a:cubicBezTo>
                <a:cubicBezTo>
                  <a:pt x="-40511" y="291583"/>
                  <a:pt x="6257" y="117085"/>
                  <a:pt x="142655" y="38313"/>
                </a:cubicBezTo>
                <a:cubicBezTo>
                  <a:pt x="193804" y="8786"/>
                  <a:pt x="250287" y="-3121"/>
                  <a:pt x="305151" y="689"/>
                </a:cubicBezTo>
                <a:lnTo>
                  <a:pt x="305151" y="68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9" name="图形 16"/>
          <p:cNvSpPr/>
          <p:nvPr userDrawn="1">
            <p:custDataLst>
              <p:tags r:id="rId12"/>
            </p:custDataLst>
          </p:nvPr>
        </p:nvSpPr>
        <p:spPr>
          <a:xfrm>
            <a:off x="7713345" y="0"/>
            <a:ext cx="3648710" cy="3936365"/>
          </a:xfrm>
          <a:custGeom>
            <a:avLst/>
            <a:gdLst>
              <a:gd name="connsiteX0" fmla="*/ 4671 w 2738556"/>
              <a:gd name="connsiteY0" fmla="*/ 0 h 2954675"/>
              <a:gd name="connsiteX1" fmla="*/ 1087663 w 2738556"/>
              <a:gd name="connsiteY1" fmla="*/ 0 h 2954675"/>
              <a:gd name="connsiteX2" fmla="*/ 1079662 w 2738556"/>
              <a:gd name="connsiteY2" fmla="*/ 159068 h 2954675"/>
              <a:gd name="connsiteX3" fmla="*/ 2359727 w 2738556"/>
              <a:gd name="connsiteY3" fmla="*/ 1900523 h 2954675"/>
              <a:gd name="connsiteX4" fmla="*/ 2713962 w 2738556"/>
              <a:gd name="connsiteY4" fmla="*/ 2575846 h 2954675"/>
              <a:gd name="connsiteX5" fmla="*/ 2038639 w 2738556"/>
              <a:gd name="connsiteY5" fmla="*/ 2930081 h 2954675"/>
              <a:gd name="connsiteX6" fmla="*/ 333378 w 2738556"/>
              <a:gd name="connsiteY6" fmla="*/ 1507998 h 2954675"/>
              <a:gd name="connsiteX7" fmla="*/ 99 w 2738556"/>
              <a:gd name="connsiteY7" fmla="*/ 140399 h 2954675"/>
              <a:gd name="connsiteX8" fmla="*/ 4671 w 2738556"/>
              <a:gd name="connsiteY8" fmla="*/ 0 h 295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38556" h="2954675">
                <a:moveTo>
                  <a:pt x="4671" y="0"/>
                </a:moveTo>
                <a:lnTo>
                  <a:pt x="1087663" y="0"/>
                </a:lnTo>
                <a:cubicBezTo>
                  <a:pt x="1087663" y="0"/>
                  <a:pt x="1079662" y="159068"/>
                  <a:pt x="1079662" y="159068"/>
                </a:cubicBezTo>
                <a:cubicBezTo>
                  <a:pt x="1079472" y="935736"/>
                  <a:pt x="1580201" y="1657350"/>
                  <a:pt x="2359727" y="1900523"/>
                </a:cubicBezTo>
                <a:cubicBezTo>
                  <a:pt x="2643953" y="1989201"/>
                  <a:pt x="2802639" y="2291620"/>
                  <a:pt x="2713962" y="2575846"/>
                </a:cubicBezTo>
                <a:cubicBezTo>
                  <a:pt x="2625284" y="2860072"/>
                  <a:pt x="2322865" y="3018758"/>
                  <a:pt x="2038639" y="2930081"/>
                </a:cubicBezTo>
                <a:cubicBezTo>
                  <a:pt x="1298928" y="2699290"/>
                  <a:pt x="693328" y="2194274"/>
                  <a:pt x="333378" y="1507998"/>
                </a:cubicBezTo>
                <a:cubicBezTo>
                  <a:pt x="108398" y="1079087"/>
                  <a:pt x="-3807" y="611410"/>
                  <a:pt x="99" y="140399"/>
                </a:cubicBezTo>
                <a:lnTo>
                  <a:pt x="4671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93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3"/>
            </p:custDataLst>
          </p:nvPr>
        </p:nvSpPr>
        <p:spPr>
          <a:xfrm>
            <a:off x="1068110" y="1415134"/>
            <a:ext cx="6217877" cy="2610488"/>
          </a:xfrm>
          <a:noFill/>
        </p:spPr>
        <p:txBody>
          <a:bodyPr wrap="square" anchor="b" anchorCtr="0">
            <a:normAutofit/>
          </a:bodyPr>
          <a:lstStyle>
            <a:lvl1pPr>
              <a:defRPr lang="zh-CN" altLang="en-US" sz="6000" dirty="0">
                <a:solidFill>
                  <a:schemeClr val="tx2"/>
                </a:solidFill>
                <a:latin typeface="+mj-ea"/>
                <a:cs typeface="+mn-cs"/>
              </a:defRPr>
            </a:lvl1pPr>
          </a:lstStyle>
          <a:p>
            <a:pPr marL="0" lvl="0"/>
            <a:r>
              <a:rPr lang="zh-CN" altLang="en-US" dirty="0"/>
              <a:t>单击此处</a:t>
            </a:r>
            <a:br>
              <a:rPr lang="en-US" altLang="zh-CN" dirty="0"/>
            </a:br>
            <a:r>
              <a:rPr lang="zh-CN" altLang="en-US" dirty="0"/>
              <a:t>编辑母版标题样式</a:t>
            </a:r>
            <a:endParaRPr lang="zh-CN" altLang="en-US" dirty="0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1442126" y="523878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1068109" y="4481316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/>
          <p:cNvSpPr/>
          <p:nvPr userDrawn="1">
            <p:custDataLst>
              <p:tags r:id="rId3"/>
            </p:custDataLst>
          </p:nvPr>
        </p:nvSpPr>
        <p:spPr>
          <a:xfrm flipV="1">
            <a:off x="10654388" y="5436721"/>
            <a:ext cx="1537612" cy="1421279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gradFill>
            <a:gsLst>
              <a:gs pos="14000">
                <a:schemeClr val="accent1">
                  <a:alpha val="1500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2" name="任意多边形: 形状 11"/>
          <p:cNvSpPr/>
          <p:nvPr userDrawn="1">
            <p:custDataLst>
              <p:tags r:id="rId4"/>
            </p:custDataLst>
          </p:nvPr>
        </p:nvSpPr>
        <p:spPr>
          <a:xfrm>
            <a:off x="11353800" y="1026561"/>
            <a:ext cx="70184" cy="305594"/>
          </a:xfrm>
          <a:custGeom>
            <a:avLst/>
            <a:gdLst>
              <a:gd name="connsiteX0" fmla="*/ 35092 w 70184"/>
              <a:gd name="connsiteY0" fmla="*/ 235410 h 305594"/>
              <a:gd name="connsiteX1" fmla="*/ 70184 w 70184"/>
              <a:gd name="connsiteY1" fmla="*/ 270502 h 305594"/>
              <a:gd name="connsiteX2" fmla="*/ 35092 w 70184"/>
              <a:gd name="connsiteY2" fmla="*/ 305594 h 305594"/>
              <a:gd name="connsiteX3" fmla="*/ 0 w 70184"/>
              <a:gd name="connsiteY3" fmla="*/ 270502 h 305594"/>
              <a:gd name="connsiteX4" fmla="*/ 35092 w 70184"/>
              <a:gd name="connsiteY4" fmla="*/ 235410 h 305594"/>
              <a:gd name="connsiteX5" fmla="*/ 35092 w 70184"/>
              <a:gd name="connsiteY5" fmla="*/ 117705 h 305594"/>
              <a:gd name="connsiteX6" fmla="*/ 70184 w 70184"/>
              <a:gd name="connsiteY6" fmla="*/ 152797 h 305594"/>
              <a:gd name="connsiteX7" fmla="*/ 35092 w 70184"/>
              <a:gd name="connsiteY7" fmla="*/ 187889 h 305594"/>
              <a:gd name="connsiteX8" fmla="*/ 0 w 70184"/>
              <a:gd name="connsiteY8" fmla="*/ 152797 h 305594"/>
              <a:gd name="connsiteX9" fmla="*/ 35092 w 70184"/>
              <a:gd name="connsiteY9" fmla="*/ 117705 h 305594"/>
              <a:gd name="connsiteX10" fmla="*/ 35092 w 70184"/>
              <a:gd name="connsiteY10" fmla="*/ 0 h 305594"/>
              <a:gd name="connsiteX11" fmla="*/ 70184 w 70184"/>
              <a:gd name="connsiteY11" fmla="*/ 35092 h 305594"/>
              <a:gd name="connsiteX12" fmla="*/ 35092 w 70184"/>
              <a:gd name="connsiteY12" fmla="*/ 70184 h 305594"/>
              <a:gd name="connsiteX13" fmla="*/ 0 w 70184"/>
              <a:gd name="connsiteY13" fmla="*/ 35092 h 305594"/>
              <a:gd name="connsiteX14" fmla="*/ 35092 w 70184"/>
              <a:gd name="connsiteY14" fmla="*/ 0 h 305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0184" h="305594">
                <a:moveTo>
                  <a:pt x="35092" y="235410"/>
                </a:moveTo>
                <a:cubicBezTo>
                  <a:pt x="54473" y="235410"/>
                  <a:pt x="70184" y="251121"/>
                  <a:pt x="70184" y="270502"/>
                </a:cubicBezTo>
                <a:cubicBezTo>
                  <a:pt x="70184" y="289883"/>
                  <a:pt x="54473" y="305594"/>
                  <a:pt x="35092" y="305594"/>
                </a:cubicBezTo>
                <a:cubicBezTo>
                  <a:pt x="15711" y="305594"/>
                  <a:pt x="0" y="289883"/>
                  <a:pt x="0" y="270502"/>
                </a:cubicBezTo>
                <a:cubicBezTo>
                  <a:pt x="0" y="251121"/>
                  <a:pt x="15711" y="235410"/>
                  <a:pt x="35092" y="235410"/>
                </a:cubicBezTo>
                <a:close/>
                <a:moveTo>
                  <a:pt x="35092" y="117705"/>
                </a:moveTo>
                <a:cubicBezTo>
                  <a:pt x="54473" y="117705"/>
                  <a:pt x="70184" y="133416"/>
                  <a:pt x="70184" y="152797"/>
                </a:cubicBezTo>
                <a:cubicBezTo>
                  <a:pt x="70184" y="172178"/>
                  <a:pt x="54473" y="187889"/>
                  <a:pt x="35092" y="187889"/>
                </a:cubicBezTo>
                <a:cubicBezTo>
                  <a:pt x="15711" y="187889"/>
                  <a:pt x="0" y="172178"/>
                  <a:pt x="0" y="152797"/>
                </a:cubicBezTo>
                <a:cubicBezTo>
                  <a:pt x="0" y="133416"/>
                  <a:pt x="15711" y="117705"/>
                  <a:pt x="35092" y="117705"/>
                </a:cubicBezTo>
                <a:close/>
                <a:moveTo>
                  <a:pt x="35092" y="0"/>
                </a:moveTo>
                <a:cubicBezTo>
                  <a:pt x="54473" y="0"/>
                  <a:pt x="70184" y="15711"/>
                  <a:pt x="70184" y="35092"/>
                </a:cubicBezTo>
                <a:cubicBezTo>
                  <a:pt x="70184" y="54473"/>
                  <a:pt x="54473" y="70184"/>
                  <a:pt x="35092" y="70184"/>
                </a:cubicBezTo>
                <a:cubicBezTo>
                  <a:pt x="15711" y="70184"/>
                  <a:pt x="0" y="54473"/>
                  <a:pt x="0" y="35092"/>
                </a:cubicBezTo>
                <a:cubicBezTo>
                  <a:pt x="0" y="15711"/>
                  <a:pt x="15711" y="0"/>
                  <a:pt x="3509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图形 12"/>
          <p:cNvSpPr/>
          <p:nvPr userDrawn="1">
            <p:custDataLst>
              <p:tags r:id="rId5"/>
            </p:custDataLst>
          </p:nvPr>
        </p:nvSpPr>
        <p:spPr>
          <a:xfrm flipH="1">
            <a:off x="0" y="0"/>
            <a:ext cx="2095499" cy="2260811"/>
          </a:xfrm>
          <a:custGeom>
            <a:avLst/>
            <a:gdLst>
              <a:gd name="connsiteX0" fmla="*/ 2815 w 1616032"/>
              <a:gd name="connsiteY0" fmla="*/ 0 h 1743519"/>
              <a:gd name="connsiteX1" fmla="*/ 641847 w 1616032"/>
              <a:gd name="connsiteY1" fmla="*/ 0 h 1743519"/>
              <a:gd name="connsiteX2" fmla="*/ 637180 w 1616032"/>
              <a:gd name="connsiteY2" fmla="*/ 93917 h 1743519"/>
              <a:gd name="connsiteX3" fmla="*/ 1392513 w 1616032"/>
              <a:gd name="connsiteY3" fmla="*/ 1121474 h 1743519"/>
              <a:gd name="connsiteX4" fmla="*/ 1601491 w 1616032"/>
              <a:gd name="connsiteY4" fmla="*/ 1520000 h 1743519"/>
              <a:gd name="connsiteX5" fmla="*/ 1202965 w 1616032"/>
              <a:gd name="connsiteY5" fmla="*/ 1728978 h 1743519"/>
              <a:gd name="connsiteX6" fmla="*/ 196744 w 1616032"/>
              <a:gd name="connsiteY6" fmla="*/ 889826 h 1743519"/>
              <a:gd name="connsiteX7" fmla="*/ 53 w 1616032"/>
              <a:gd name="connsiteY7" fmla="*/ 82868 h 1743519"/>
              <a:gd name="connsiteX8" fmla="*/ 2815 w 1616032"/>
              <a:gd name="connsiteY8" fmla="*/ 0 h 174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032" h="1743519">
                <a:moveTo>
                  <a:pt x="2815" y="0"/>
                </a:moveTo>
                <a:lnTo>
                  <a:pt x="641847" y="0"/>
                </a:lnTo>
                <a:cubicBezTo>
                  <a:pt x="641847" y="0"/>
                  <a:pt x="637180" y="93917"/>
                  <a:pt x="637180" y="93917"/>
                </a:cubicBezTo>
                <a:cubicBezTo>
                  <a:pt x="637085" y="552164"/>
                  <a:pt x="932550" y="978027"/>
                  <a:pt x="1392513" y="1121474"/>
                </a:cubicBezTo>
                <a:cubicBezTo>
                  <a:pt x="1560248" y="1173766"/>
                  <a:pt x="1653879" y="1352264"/>
                  <a:pt x="1601491" y="1520000"/>
                </a:cubicBezTo>
                <a:cubicBezTo>
                  <a:pt x="1549199" y="1687735"/>
                  <a:pt x="1370700" y="1781366"/>
                  <a:pt x="1202965" y="1728978"/>
                </a:cubicBezTo>
                <a:cubicBezTo>
                  <a:pt x="766434" y="1592866"/>
                  <a:pt x="409151" y="1294829"/>
                  <a:pt x="196744" y="889826"/>
                </a:cubicBezTo>
                <a:cubicBezTo>
                  <a:pt x="63965" y="636746"/>
                  <a:pt x="-2138" y="360807"/>
                  <a:pt x="53" y="82868"/>
                </a:cubicBezTo>
                <a:lnTo>
                  <a:pt x="2815" y="0"/>
                </a:lnTo>
                <a:close/>
              </a:path>
            </a:pathLst>
          </a:custGeom>
          <a:gradFill flip="none" rotWithShape="1">
            <a:gsLst>
              <a:gs pos="13000">
                <a:schemeClr val="accent1">
                  <a:lumMod val="40000"/>
                  <a:lumOff val="60000"/>
                </a:schemeClr>
              </a:gs>
              <a:gs pos="93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4" name="任意多边形: 形状 3"/>
          <p:cNvSpPr/>
          <p:nvPr userDrawn="1">
            <p:custDataLst>
              <p:tags r:id="rId6"/>
            </p:custDataLst>
          </p:nvPr>
        </p:nvSpPr>
        <p:spPr>
          <a:xfrm flipH="1">
            <a:off x="1" y="331978"/>
            <a:ext cx="767050" cy="815541"/>
          </a:xfrm>
          <a:custGeom>
            <a:avLst/>
            <a:gdLst>
              <a:gd name="connsiteX0" fmla="*/ 266085 w 960878"/>
              <a:gd name="connsiteY0" fmla="*/ 601 h 1021622"/>
              <a:gd name="connsiteX1" fmla="*/ 124392 w 960878"/>
              <a:gd name="connsiteY1" fmla="*/ 33408 h 1021622"/>
              <a:gd name="connsiteX2" fmla="*/ 33363 w 960878"/>
              <a:gd name="connsiteY2" fmla="*/ 373190 h 1021622"/>
              <a:gd name="connsiteX3" fmla="*/ 846063 w 960878"/>
              <a:gd name="connsiteY3" fmla="*/ 996773 h 1021622"/>
              <a:gd name="connsiteX4" fmla="*/ 960878 w 960878"/>
              <a:gd name="connsiteY4" fmla="*/ 1021622 h 1021622"/>
              <a:gd name="connsiteX5" fmla="*/ 960878 w 960878"/>
              <a:gd name="connsiteY5" fmla="*/ 510304 h 1021622"/>
              <a:gd name="connsiteX6" fmla="*/ 860484 w 960878"/>
              <a:gd name="connsiteY6" fmla="*/ 476220 h 1021622"/>
              <a:gd name="connsiteX7" fmla="*/ 464256 w 960878"/>
              <a:gd name="connsiteY7" fmla="*/ 124437 h 1021622"/>
              <a:gd name="connsiteX8" fmla="*/ 266085 w 960878"/>
              <a:gd name="connsiteY8" fmla="*/ 601 h 1021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0878" h="1021622">
                <a:moveTo>
                  <a:pt x="266085" y="601"/>
                </a:moveTo>
                <a:cubicBezTo>
                  <a:pt x="218244" y="-2721"/>
                  <a:pt x="168993" y="7661"/>
                  <a:pt x="124392" y="33408"/>
                </a:cubicBezTo>
                <a:cubicBezTo>
                  <a:pt x="5456" y="102096"/>
                  <a:pt x="-35325" y="254254"/>
                  <a:pt x="33363" y="373190"/>
                </a:cubicBezTo>
                <a:cubicBezTo>
                  <a:pt x="212099" y="682822"/>
                  <a:pt x="500718" y="904248"/>
                  <a:pt x="846063" y="996773"/>
                </a:cubicBezTo>
                <a:lnTo>
                  <a:pt x="960878" y="1021622"/>
                </a:lnTo>
                <a:lnTo>
                  <a:pt x="960878" y="510304"/>
                </a:lnTo>
                <a:lnTo>
                  <a:pt x="860484" y="476220"/>
                </a:lnTo>
                <a:cubicBezTo>
                  <a:pt x="699387" y="407201"/>
                  <a:pt x="558441" y="287559"/>
                  <a:pt x="464256" y="124437"/>
                </a:cubicBezTo>
                <a:cubicBezTo>
                  <a:pt x="421317" y="50019"/>
                  <a:pt x="345735" y="6249"/>
                  <a:pt x="266085" y="60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" name="椭圆 14"/>
          <p:cNvSpPr/>
          <p:nvPr userDrawn="1">
            <p:custDataLst>
              <p:tags r:id="rId7"/>
            </p:custDataLst>
          </p:nvPr>
        </p:nvSpPr>
        <p:spPr>
          <a:xfrm>
            <a:off x="102870" y="140335"/>
            <a:ext cx="171450" cy="171450"/>
          </a:xfrm>
          <a:prstGeom prst="ellipse">
            <a:avLst/>
          </a:prstGeom>
          <a:gradFill flip="none" rotWithShape="1">
            <a:gsLst>
              <a:gs pos="76000">
                <a:schemeClr val="accent1"/>
              </a:gs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27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6" name="椭圆 15"/>
          <p:cNvSpPr/>
          <p:nvPr userDrawn="1">
            <p:custDataLst>
              <p:tags r:id="rId8"/>
            </p:custDataLst>
          </p:nvPr>
        </p:nvSpPr>
        <p:spPr>
          <a:xfrm>
            <a:off x="1499843" y="1269396"/>
            <a:ext cx="546697" cy="546697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9283700" y="547696"/>
            <a:ext cx="1814518" cy="1263324"/>
          </a:xfrm>
          <a:noFill/>
        </p:spPr>
        <p:txBody>
          <a:bodyPr vert="horz" wrap="square" rtlCol="0" anchor="ctr" anchorCtr="0">
            <a:normAutofit/>
          </a:bodyPr>
          <a:lstStyle>
            <a:lvl1pPr algn="ctr">
              <a:defRPr lang="zh-CN" altLang="en-US" sz="6000" dirty="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62000">
                      <a:schemeClr val="accent1"/>
                    </a:gs>
                  </a:gsLst>
                  <a:lin ang="2700000" scaled="1"/>
                </a:gradFill>
              </a:defRPr>
            </a:lvl1pPr>
          </a:lstStyle>
          <a:p>
            <a:pPr marL="0" lvl="0" algn="r"/>
            <a:r>
              <a:rPr lang="zh-CN" altLang="en-US" dirty="0"/>
              <a:t>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形 23"/>
          <p:cNvSpPr/>
          <p:nvPr userDrawn="1">
            <p:custDataLst>
              <p:tags r:id="rId3"/>
            </p:custDataLst>
          </p:nvPr>
        </p:nvSpPr>
        <p:spPr>
          <a:xfrm>
            <a:off x="1068515" y="803142"/>
            <a:ext cx="4202128" cy="4488048"/>
          </a:xfrm>
          <a:custGeom>
            <a:avLst/>
            <a:gdLst>
              <a:gd name="connsiteX0" fmla="*/ 585922 w 3326429"/>
              <a:gd name="connsiteY0" fmla="*/ 283866 h 3552767"/>
              <a:gd name="connsiteX1" fmla="*/ 3042610 w 3326429"/>
              <a:gd name="connsiteY1" fmla="*/ 812123 h 3552767"/>
              <a:gd name="connsiteX2" fmla="*/ 2514258 w 3326429"/>
              <a:gd name="connsiteY2" fmla="*/ 3268906 h 3552767"/>
              <a:gd name="connsiteX3" fmla="*/ 57475 w 3326429"/>
              <a:gd name="connsiteY3" fmla="*/ 2740554 h 3552767"/>
              <a:gd name="connsiteX4" fmla="*/ 164250 w 3326429"/>
              <a:gd name="connsiteY4" fmla="*/ 2244302 h 3552767"/>
              <a:gd name="connsiteX5" fmla="*/ 660503 w 3326429"/>
              <a:gd name="connsiteY5" fmla="*/ 2351077 h 3552767"/>
              <a:gd name="connsiteX6" fmla="*/ 2124686 w 3326429"/>
              <a:gd name="connsiteY6" fmla="*/ 2665974 h 3552767"/>
              <a:gd name="connsiteX7" fmla="*/ 2439582 w 3326429"/>
              <a:gd name="connsiteY7" fmla="*/ 1201790 h 3552767"/>
              <a:gd name="connsiteX8" fmla="*/ 975399 w 3326429"/>
              <a:gd name="connsiteY8" fmla="*/ 886894 h 3552767"/>
              <a:gd name="connsiteX9" fmla="*/ 479147 w 3326429"/>
              <a:gd name="connsiteY9" fmla="*/ 780119 h 3552767"/>
              <a:gd name="connsiteX10" fmla="*/ 585922 w 3326429"/>
              <a:gd name="connsiteY10" fmla="*/ 283866 h 3552767"/>
              <a:gd name="connsiteX11" fmla="*/ 585922 w 3326429"/>
              <a:gd name="connsiteY11" fmla="*/ 283866 h 3552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26429" h="3552767">
                <a:moveTo>
                  <a:pt x="585922" y="283866"/>
                </a:moveTo>
                <a:cubicBezTo>
                  <a:pt x="1408977" y="-247819"/>
                  <a:pt x="2511020" y="-10742"/>
                  <a:pt x="3042610" y="812123"/>
                </a:cubicBezTo>
                <a:cubicBezTo>
                  <a:pt x="3574200" y="1634987"/>
                  <a:pt x="3337218" y="2737220"/>
                  <a:pt x="2514258" y="3268906"/>
                </a:cubicBezTo>
                <a:cubicBezTo>
                  <a:pt x="1691203" y="3800592"/>
                  <a:pt x="589160" y="3563514"/>
                  <a:pt x="57475" y="2740554"/>
                </a:cubicBezTo>
                <a:cubicBezTo>
                  <a:pt x="-50062" y="2574057"/>
                  <a:pt x="-2342" y="2351839"/>
                  <a:pt x="164250" y="2244302"/>
                </a:cubicBezTo>
                <a:cubicBezTo>
                  <a:pt x="330747" y="2136764"/>
                  <a:pt x="552965" y="2184485"/>
                  <a:pt x="660503" y="2351077"/>
                </a:cubicBezTo>
                <a:cubicBezTo>
                  <a:pt x="977304" y="2841519"/>
                  <a:pt x="1634148" y="2982870"/>
                  <a:pt x="2124686" y="2665974"/>
                </a:cubicBezTo>
                <a:cubicBezTo>
                  <a:pt x="2615223" y="2349077"/>
                  <a:pt x="2756479" y="1692328"/>
                  <a:pt x="2439582" y="1201790"/>
                </a:cubicBezTo>
                <a:cubicBezTo>
                  <a:pt x="2122686" y="711253"/>
                  <a:pt x="1465937" y="569997"/>
                  <a:pt x="975399" y="886894"/>
                </a:cubicBezTo>
                <a:cubicBezTo>
                  <a:pt x="808902" y="994431"/>
                  <a:pt x="586684" y="946711"/>
                  <a:pt x="479147" y="780119"/>
                </a:cubicBezTo>
                <a:cubicBezTo>
                  <a:pt x="371609" y="613622"/>
                  <a:pt x="419330" y="391403"/>
                  <a:pt x="585922" y="283866"/>
                </a:cubicBezTo>
                <a:lnTo>
                  <a:pt x="585922" y="28386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矩形 10"/>
          <p:cNvSpPr/>
          <p:nvPr userDrawn="1">
            <p:custDataLst>
              <p:tags r:id="rId4"/>
            </p:custDataLst>
          </p:nvPr>
        </p:nvSpPr>
        <p:spPr>
          <a:xfrm>
            <a:off x="8469650" y="2639425"/>
            <a:ext cx="2477770" cy="33464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图形 13"/>
          <p:cNvSpPr/>
          <p:nvPr userDrawn="1">
            <p:custDataLst>
              <p:tags r:id="rId5"/>
            </p:custDataLst>
          </p:nvPr>
        </p:nvSpPr>
        <p:spPr>
          <a:xfrm>
            <a:off x="1312042" y="1331347"/>
            <a:ext cx="3352258" cy="3352256"/>
          </a:xfrm>
          <a:custGeom>
            <a:avLst/>
            <a:gdLst>
              <a:gd name="connsiteX0" fmla="*/ 1509808 w 3019615"/>
              <a:gd name="connsiteY0" fmla="*/ 3019520 h 3019615"/>
              <a:gd name="connsiteX1" fmla="*/ 0 w 3019615"/>
              <a:gd name="connsiteY1" fmla="*/ 1509808 h 3019615"/>
              <a:gd name="connsiteX2" fmla="*/ 1509808 w 3019615"/>
              <a:gd name="connsiteY2" fmla="*/ 0 h 3019615"/>
              <a:gd name="connsiteX3" fmla="*/ 3019616 w 3019615"/>
              <a:gd name="connsiteY3" fmla="*/ 1509808 h 3019615"/>
              <a:gd name="connsiteX4" fmla="*/ 2638616 w 3019615"/>
              <a:gd name="connsiteY4" fmla="*/ 1890808 h 3019615"/>
              <a:gd name="connsiteX5" fmla="*/ 2257616 w 3019615"/>
              <a:gd name="connsiteY5" fmla="*/ 1509808 h 3019615"/>
              <a:gd name="connsiteX6" fmla="*/ 1509808 w 3019615"/>
              <a:gd name="connsiteY6" fmla="*/ 762000 h 3019615"/>
              <a:gd name="connsiteX7" fmla="*/ 762000 w 3019615"/>
              <a:gd name="connsiteY7" fmla="*/ 1509808 h 3019615"/>
              <a:gd name="connsiteX8" fmla="*/ 1509808 w 3019615"/>
              <a:gd name="connsiteY8" fmla="*/ 2257616 h 3019615"/>
              <a:gd name="connsiteX9" fmla="*/ 1890808 w 3019615"/>
              <a:gd name="connsiteY9" fmla="*/ 2638616 h 3019615"/>
              <a:gd name="connsiteX10" fmla="*/ 1509808 w 3019615"/>
              <a:gd name="connsiteY10" fmla="*/ 3019616 h 3019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19615" h="3019615">
                <a:moveTo>
                  <a:pt x="1509808" y="3019520"/>
                </a:moveTo>
                <a:cubicBezTo>
                  <a:pt x="677323" y="3019520"/>
                  <a:pt x="0" y="2342293"/>
                  <a:pt x="0" y="1509808"/>
                </a:cubicBezTo>
                <a:cubicBezTo>
                  <a:pt x="0" y="677323"/>
                  <a:pt x="677323" y="0"/>
                  <a:pt x="1509808" y="0"/>
                </a:cubicBezTo>
                <a:cubicBezTo>
                  <a:pt x="2342293" y="0"/>
                  <a:pt x="3019616" y="677323"/>
                  <a:pt x="3019616" y="1509808"/>
                </a:cubicBezTo>
                <a:cubicBezTo>
                  <a:pt x="3019616" y="1720215"/>
                  <a:pt x="2849023" y="1890808"/>
                  <a:pt x="2638616" y="1890808"/>
                </a:cubicBezTo>
                <a:cubicBezTo>
                  <a:pt x="2428208" y="1890808"/>
                  <a:pt x="2257616" y="1720215"/>
                  <a:pt x="2257616" y="1509808"/>
                </a:cubicBezTo>
                <a:cubicBezTo>
                  <a:pt x="2257616" y="1097471"/>
                  <a:pt x="1922145" y="762000"/>
                  <a:pt x="1509808" y="762000"/>
                </a:cubicBezTo>
                <a:cubicBezTo>
                  <a:pt x="1097471" y="762000"/>
                  <a:pt x="762000" y="1097471"/>
                  <a:pt x="762000" y="1509808"/>
                </a:cubicBezTo>
                <a:cubicBezTo>
                  <a:pt x="762000" y="1922145"/>
                  <a:pt x="1097471" y="2257616"/>
                  <a:pt x="1509808" y="2257616"/>
                </a:cubicBezTo>
                <a:cubicBezTo>
                  <a:pt x="1720215" y="2257616"/>
                  <a:pt x="1890808" y="2428208"/>
                  <a:pt x="1890808" y="2638616"/>
                </a:cubicBezTo>
                <a:cubicBezTo>
                  <a:pt x="1890808" y="2849023"/>
                  <a:pt x="1720215" y="3019616"/>
                  <a:pt x="1509808" y="30196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80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cxnSp>
        <p:nvCxnSpPr>
          <p:cNvPr id="13" name="直接连接符 12"/>
          <p:cNvCxnSpPr/>
          <p:nvPr userDrawn="1">
            <p:custDataLst>
              <p:tags r:id="rId6"/>
            </p:custDataLst>
          </p:nvPr>
        </p:nvCxnSpPr>
        <p:spPr>
          <a:xfrm>
            <a:off x="11778000" y="2356902"/>
            <a:ext cx="0" cy="2871449"/>
          </a:xfrm>
          <a:prstGeom prst="line">
            <a:avLst/>
          </a:prstGeom>
          <a:ln>
            <a:solidFill>
              <a:schemeClr val="accent1">
                <a:alpha val="1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 userDrawn="1">
            <p:custDataLst>
              <p:tags r:id="rId7"/>
            </p:custDataLst>
          </p:nvPr>
        </p:nvSpPr>
        <p:spPr>
          <a:xfrm>
            <a:off x="2620121" y="2639425"/>
            <a:ext cx="736100" cy="736100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5" name="椭圆 14"/>
          <p:cNvSpPr/>
          <p:nvPr userDrawn="1">
            <p:custDataLst>
              <p:tags r:id="rId8"/>
            </p:custDataLst>
          </p:nvPr>
        </p:nvSpPr>
        <p:spPr>
          <a:xfrm>
            <a:off x="4745253" y="3924161"/>
            <a:ext cx="444436" cy="444436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6" name="任意多边形: 形状 15"/>
          <p:cNvSpPr/>
          <p:nvPr userDrawn="1">
            <p:custDataLst>
              <p:tags r:id="rId9"/>
            </p:custDataLst>
          </p:nvPr>
        </p:nvSpPr>
        <p:spPr>
          <a:xfrm flipH="1" flipV="1">
            <a:off x="0" y="0"/>
            <a:ext cx="1259205" cy="833120"/>
          </a:xfrm>
          <a:custGeom>
            <a:avLst/>
            <a:gdLst>
              <a:gd name="connsiteX0" fmla="*/ 1259430 w 1259430"/>
              <a:gd name="connsiteY0" fmla="*/ 833045 h 833045"/>
              <a:gd name="connsiteX1" fmla="*/ 0 w 1259430"/>
              <a:gd name="connsiteY1" fmla="*/ 833045 h 833045"/>
              <a:gd name="connsiteX2" fmla="*/ 10126 w 1259430"/>
              <a:gd name="connsiteY2" fmla="*/ 819504 h 833045"/>
              <a:gd name="connsiteX3" fmla="*/ 1126137 w 1259430"/>
              <a:gd name="connsiteY3" fmla="*/ 38726 h 833045"/>
              <a:gd name="connsiteX4" fmla="*/ 1259430 w 1259430"/>
              <a:gd name="connsiteY4" fmla="*/ 0 h 833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430" h="833045">
                <a:moveTo>
                  <a:pt x="1259430" y="833045"/>
                </a:moveTo>
                <a:lnTo>
                  <a:pt x="0" y="833045"/>
                </a:lnTo>
                <a:lnTo>
                  <a:pt x="10126" y="819504"/>
                </a:lnTo>
                <a:cubicBezTo>
                  <a:pt x="301323" y="466655"/>
                  <a:pt x="685952" y="193770"/>
                  <a:pt x="1126137" y="38726"/>
                </a:cubicBezTo>
                <a:lnTo>
                  <a:pt x="125943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10"/>
            </p:custDataLst>
          </p:nvPr>
        </p:nvSpPr>
        <p:spPr>
          <a:xfrm>
            <a:off x="1482507" y="4643034"/>
            <a:ext cx="217666" cy="217664"/>
          </a:xfrm>
          <a:prstGeom prst="ellipse">
            <a:avLst/>
          </a:prstGeom>
          <a:gradFill flip="none" rotWithShape="1">
            <a:gsLst>
              <a:gs pos="13000">
                <a:schemeClr val="accent1">
                  <a:lumMod val="40000"/>
                  <a:lumOff val="60000"/>
                </a:schemeClr>
              </a:gs>
              <a:gs pos="85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90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29" name="直接连接符 28"/>
          <p:cNvCxnSpPr/>
          <p:nvPr userDrawn="1">
            <p:custDataLst>
              <p:tags r:id="rId11"/>
            </p:custDataLst>
          </p:nvPr>
        </p:nvCxnSpPr>
        <p:spPr>
          <a:xfrm>
            <a:off x="1069698" y="688340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 userDrawn="1">
            <p:custDataLst>
              <p:tags r:id="rId12"/>
            </p:custDataLst>
          </p:nvPr>
        </p:nvCxnSpPr>
        <p:spPr>
          <a:xfrm>
            <a:off x="1069698" y="75755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 userDrawn="1">
            <p:custDataLst>
              <p:tags r:id="rId13"/>
            </p:custDataLst>
          </p:nvPr>
        </p:nvCxnSpPr>
        <p:spPr>
          <a:xfrm>
            <a:off x="1069698" y="82613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5514170" y="3048024"/>
            <a:ext cx="5412458" cy="1759920"/>
          </a:xfrm>
        </p:spPr>
        <p:txBody>
          <a:bodyPr wrap="square" anchor="b">
            <a:normAutofit/>
          </a:bodyPr>
          <a:lstStyle>
            <a:lvl1pPr algn="r">
              <a:defRPr sz="54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6575549" y="966615"/>
            <a:ext cx="4351080" cy="20627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8000" b="1">
                <a:gradFill flip="none" rotWithShape="1"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40000">
                      <a:schemeClr val="accent1"/>
                    </a:gs>
                  </a:gsLst>
                  <a:lin ang="2700000" scaled="1"/>
                  <a:tileRect/>
                </a:gra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3"/>
            </p:custDataLst>
          </p:nvPr>
        </p:nvSpPr>
        <p:spPr>
          <a:xfrm flipV="1">
            <a:off x="10733104" y="5509481"/>
            <a:ext cx="1458895" cy="1348518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  <a:alpha val="50000"/>
                </a:schemeClr>
              </a:gs>
              <a:gs pos="72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7" name="任意多边形: 形状 6"/>
          <p:cNvSpPr/>
          <p:nvPr userDrawn="1">
            <p:custDataLst>
              <p:tags r:id="rId4"/>
            </p:custDataLst>
          </p:nvPr>
        </p:nvSpPr>
        <p:spPr>
          <a:xfrm flipH="1">
            <a:off x="0" y="0"/>
            <a:ext cx="5272405" cy="4873625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5"/>
            </p:custDataLst>
          </p:nvPr>
        </p:nvSpPr>
        <p:spPr>
          <a:xfrm flipH="1">
            <a:off x="0" y="0"/>
            <a:ext cx="3750945" cy="3641725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6"/>
            </p:custDataLst>
          </p:nvPr>
        </p:nvSpPr>
        <p:spPr>
          <a:xfrm flipH="1">
            <a:off x="4859423" y="917634"/>
            <a:ext cx="288925" cy="288925"/>
          </a:xfrm>
          <a:prstGeom prst="ellipse">
            <a:avLst/>
          </a:prstGeom>
          <a:gradFill flip="none" rotWithShape="1">
            <a:gsLst>
              <a:gs pos="13000">
                <a:schemeClr val="accent1">
                  <a:lumMod val="40000"/>
                  <a:lumOff val="60000"/>
                </a:schemeClr>
              </a:gs>
              <a:gs pos="85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90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5" name="任意多边形: 形状 14"/>
          <p:cNvSpPr/>
          <p:nvPr userDrawn="1">
            <p:custDataLst>
              <p:tags r:id="rId7"/>
            </p:custDataLst>
          </p:nvPr>
        </p:nvSpPr>
        <p:spPr>
          <a:xfrm flipH="1">
            <a:off x="0" y="0"/>
            <a:ext cx="2228850" cy="2164080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6" name="图形 24"/>
          <p:cNvSpPr/>
          <p:nvPr userDrawn="1">
            <p:custDataLst>
              <p:tags r:id="rId8"/>
            </p:custDataLst>
          </p:nvPr>
        </p:nvSpPr>
        <p:spPr>
          <a:xfrm flipH="1">
            <a:off x="0" y="589915"/>
            <a:ext cx="2228850" cy="1643380"/>
          </a:xfrm>
          <a:custGeom>
            <a:avLst/>
            <a:gdLst>
              <a:gd name="connsiteX0" fmla="*/ 305151 w 1622268"/>
              <a:gd name="connsiteY0" fmla="*/ 689 h 1196098"/>
              <a:gd name="connsiteX1" fmla="*/ 532418 w 1622268"/>
              <a:gd name="connsiteY1" fmla="*/ 142707 h 1196098"/>
              <a:gd name="connsiteX2" fmla="*/ 1579882 w 1622268"/>
              <a:gd name="connsiteY2" fmla="*/ 601241 h 1196098"/>
              <a:gd name="connsiteX3" fmla="*/ 1622269 w 1622268"/>
              <a:gd name="connsiteY3" fmla="*/ 589430 h 1196098"/>
              <a:gd name="connsiteX4" fmla="*/ 1622269 w 1622268"/>
              <a:gd name="connsiteY4" fmla="*/ 1173217 h 1196098"/>
              <a:gd name="connsiteX5" fmla="*/ 1567976 w 1622268"/>
              <a:gd name="connsiteY5" fmla="*/ 1183123 h 1196098"/>
              <a:gd name="connsiteX6" fmla="*/ 970282 w 1622268"/>
              <a:gd name="connsiteY6" fmla="*/ 1143118 h 1196098"/>
              <a:gd name="connsiteX7" fmla="*/ 38261 w 1622268"/>
              <a:gd name="connsiteY7" fmla="*/ 427981 h 1196098"/>
              <a:gd name="connsiteX8" fmla="*/ 142655 w 1622268"/>
              <a:gd name="connsiteY8" fmla="*/ 38313 h 1196098"/>
              <a:gd name="connsiteX9" fmla="*/ 305151 w 1622268"/>
              <a:gd name="connsiteY9" fmla="*/ 689 h 1196098"/>
              <a:gd name="connsiteX10" fmla="*/ 305151 w 1622268"/>
              <a:gd name="connsiteY10" fmla="*/ 689 h 1196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22268" h="1196098">
                <a:moveTo>
                  <a:pt x="305151" y="689"/>
                </a:moveTo>
                <a:cubicBezTo>
                  <a:pt x="396496" y="7166"/>
                  <a:pt x="483174" y="57363"/>
                  <a:pt x="532418" y="142707"/>
                </a:cubicBezTo>
                <a:cubicBezTo>
                  <a:pt x="748445" y="516849"/>
                  <a:pt x="1178975" y="691538"/>
                  <a:pt x="1579882" y="601241"/>
                </a:cubicBezTo>
                <a:lnTo>
                  <a:pt x="1622269" y="589430"/>
                </a:lnTo>
                <a:lnTo>
                  <a:pt x="1622269" y="1173217"/>
                </a:lnTo>
                <a:cubicBezTo>
                  <a:pt x="1622269" y="1173217"/>
                  <a:pt x="1567976" y="1183123"/>
                  <a:pt x="1567976" y="1183123"/>
                </a:cubicBezTo>
                <a:cubicBezTo>
                  <a:pt x="1370713" y="1209126"/>
                  <a:pt x="1168307" y="1196172"/>
                  <a:pt x="970282" y="1143118"/>
                </a:cubicBezTo>
                <a:cubicBezTo>
                  <a:pt x="574233" y="1037009"/>
                  <a:pt x="243239" y="783073"/>
                  <a:pt x="38261" y="427981"/>
                </a:cubicBezTo>
                <a:cubicBezTo>
                  <a:pt x="-40511" y="291583"/>
                  <a:pt x="6257" y="117085"/>
                  <a:pt x="142655" y="38313"/>
                </a:cubicBezTo>
                <a:cubicBezTo>
                  <a:pt x="193804" y="8786"/>
                  <a:pt x="250287" y="-3121"/>
                  <a:pt x="305151" y="689"/>
                </a:cubicBezTo>
                <a:lnTo>
                  <a:pt x="305151" y="68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图形 16"/>
          <p:cNvSpPr/>
          <p:nvPr userDrawn="1">
            <p:custDataLst>
              <p:tags r:id="rId9"/>
            </p:custDataLst>
          </p:nvPr>
        </p:nvSpPr>
        <p:spPr>
          <a:xfrm flipH="1">
            <a:off x="829945" y="0"/>
            <a:ext cx="3648710" cy="3936365"/>
          </a:xfrm>
          <a:custGeom>
            <a:avLst/>
            <a:gdLst>
              <a:gd name="connsiteX0" fmla="*/ 4671 w 2738556"/>
              <a:gd name="connsiteY0" fmla="*/ 0 h 2954675"/>
              <a:gd name="connsiteX1" fmla="*/ 1087663 w 2738556"/>
              <a:gd name="connsiteY1" fmla="*/ 0 h 2954675"/>
              <a:gd name="connsiteX2" fmla="*/ 1079662 w 2738556"/>
              <a:gd name="connsiteY2" fmla="*/ 159068 h 2954675"/>
              <a:gd name="connsiteX3" fmla="*/ 2359727 w 2738556"/>
              <a:gd name="connsiteY3" fmla="*/ 1900523 h 2954675"/>
              <a:gd name="connsiteX4" fmla="*/ 2713962 w 2738556"/>
              <a:gd name="connsiteY4" fmla="*/ 2575846 h 2954675"/>
              <a:gd name="connsiteX5" fmla="*/ 2038639 w 2738556"/>
              <a:gd name="connsiteY5" fmla="*/ 2930081 h 2954675"/>
              <a:gd name="connsiteX6" fmla="*/ 333378 w 2738556"/>
              <a:gd name="connsiteY6" fmla="*/ 1507998 h 2954675"/>
              <a:gd name="connsiteX7" fmla="*/ 99 w 2738556"/>
              <a:gd name="connsiteY7" fmla="*/ 140399 h 2954675"/>
              <a:gd name="connsiteX8" fmla="*/ 4671 w 2738556"/>
              <a:gd name="connsiteY8" fmla="*/ 0 h 295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38556" h="2954675">
                <a:moveTo>
                  <a:pt x="4671" y="0"/>
                </a:moveTo>
                <a:lnTo>
                  <a:pt x="1087663" y="0"/>
                </a:lnTo>
                <a:cubicBezTo>
                  <a:pt x="1087663" y="0"/>
                  <a:pt x="1079662" y="159068"/>
                  <a:pt x="1079662" y="159068"/>
                </a:cubicBezTo>
                <a:cubicBezTo>
                  <a:pt x="1079472" y="935736"/>
                  <a:pt x="1580201" y="1657350"/>
                  <a:pt x="2359727" y="1900523"/>
                </a:cubicBezTo>
                <a:cubicBezTo>
                  <a:pt x="2643953" y="1989201"/>
                  <a:pt x="2802639" y="2291620"/>
                  <a:pt x="2713962" y="2575846"/>
                </a:cubicBezTo>
                <a:cubicBezTo>
                  <a:pt x="2625284" y="2860072"/>
                  <a:pt x="2322865" y="3018758"/>
                  <a:pt x="2038639" y="2930081"/>
                </a:cubicBezTo>
                <a:cubicBezTo>
                  <a:pt x="1298928" y="2699290"/>
                  <a:pt x="693328" y="2194274"/>
                  <a:pt x="333378" y="1507998"/>
                </a:cubicBezTo>
                <a:cubicBezTo>
                  <a:pt x="108398" y="1079087"/>
                  <a:pt x="-3807" y="611410"/>
                  <a:pt x="99" y="140399"/>
                </a:cubicBezTo>
                <a:lnTo>
                  <a:pt x="4671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93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cxnSp>
        <p:nvCxnSpPr>
          <p:cNvPr id="27" name="直接连接符 26"/>
          <p:cNvCxnSpPr/>
          <p:nvPr userDrawn="1">
            <p:custDataLst>
              <p:tags r:id="rId10"/>
            </p:custDataLst>
          </p:nvPr>
        </p:nvCxnSpPr>
        <p:spPr>
          <a:xfrm>
            <a:off x="10930251" y="688340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>
            <p:custDataLst>
              <p:tags r:id="rId11"/>
            </p:custDataLst>
          </p:nvPr>
        </p:nvCxnSpPr>
        <p:spPr>
          <a:xfrm>
            <a:off x="10930251" y="75755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 userDrawn="1">
            <p:custDataLst>
              <p:tags r:id="rId12"/>
            </p:custDataLst>
          </p:nvPr>
        </p:nvCxnSpPr>
        <p:spPr>
          <a:xfrm>
            <a:off x="10930251" y="82613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 userDrawn="1">
            <p:custDataLst>
              <p:tags r:id="rId13"/>
            </p:custDataLst>
          </p:nvPr>
        </p:nvSpPr>
        <p:spPr>
          <a:xfrm flipH="1">
            <a:off x="1401445" y="4279089"/>
            <a:ext cx="808355" cy="808355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17"/>
            </p:custDataLst>
          </p:nvPr>
        </p:nvSpPr>
        <p:spPr>
          <a:xfrm>
            <a:off x="2351686" y="2487519"/>
            <a:ext cx="8810024" cy="1222785"/>
          </a:xfrm>
        </p:spPr>
        <p:txBody>
          <a:bodyPr wrap="square" anchor="b" anchorCtr="0">
            <a:normAutofit/>
          </a:bodyPr>
          <a:lstStyle>
            <a:lvl1pPr algn="r">
              <a:lnSpc>
                <a:spcPct val="100000"/>
              </a:lnSpc>
              <a:defRPr sz="54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7861296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0" name="署名占位符 10"/>
          <p:cNvSpPr>
            <a:spLocks noGrp="1"/>
          </p:cNvSpPr>
          <p:nvPr>
            <p:ph type="body" sz="quarter" idx="17" hasCustomPrompt="1"/>
            <p:custDataLst>
              <p:tags r:id="rId19"/>
            </p:custDataLst>
          </p:nvPr>
        </p:nvSpPr>
        <p:spPr>
          <a:xfrm>
            <a:off x="8284455" y="4085899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4" Type="http://schemas.openxmlformats.org/officeDocument/2006/relationships/theme" Target="../theme/theme3.xml"/><Relationship Id="rId23" Type="http://schemas.openxmlformats.org/officeDocument/2006/relationships/tags" Target="../tags/tag110.xml"/><Relationship Id="rId22" Type="http://schemas.openxmlformats.org/officeDocument/2006/relationships/tags" Target="../tags/tag109.xml"/><Relationship Id="rId21" Type="http://schemas.openxmlformats.org/officeDocument/2006/relationships/tags" Target="../tags/tag108.xml"/><Relationship Id="rId20" Type="http://schemas.openxmlformats.org/officeDocument/2006/relationships/tags" Target="../tags/tag107.xml"/><Relationship Id="rId2" Type="http://schemas.openxmlformats.org/officeDocument/2006/relationships/slideLayout" Target="../slideLayouts/slideLayout24.xml"/><Relationship Id="rId19" Type="http://schemas.openxmlformats.org/officeDocument/2006/relationships/tags" Target="../tags/tag106.xml"/><Relationship Id="rId18" Type="http://schemas.openxmlformats.org/officeDocument/2006/relationships/tags" Target="../tags/tag105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F3473-9D01-4069-BAAB-221E862359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3AE45-401B-4F6D-BD1A-1C69F9D4B38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: 形状 19"/>
          <p:cNvSpPr/>
          <p:nvPr userDrawn="1">
            <p:custDataLst>
              <p:tags r:id="rId13"/>
            </p:custDataLst>
          </p:nvPr>
        </p:nvSpPr>
        <p:spPr>
          <a:xfrm>
            <a:off x="10287001" y="450850"/>
            <a:ext cx="1219200" cy="711200"/>
          </a:xfrm>
          <a:custGeom>
            <a:avLst/>
            <a:gdLst>
              <a:gd name="connsiteX0" fmla="*/ 0 w 1219200"/>
              <a:gd name="connsiteY0" fmla="*/ 0 h 711200"/>
              <a:gd name="connsiteX1" fmla="*/ 1219200 w 1219200"/>
              <a:gd name="connsiteY1" fmla="*/ 165100 h 711200"/>
              <a:gd name="connsiteX2" fmla="*/ 488950 w 1219200"/>
              <a:gd name="connsiteY2" fmla="*/ 711200 h 711200"/>
              <a:gd name="connsiteX3" fmla="*/ 0 w 1219200"/>
              <a:gd name="connsiteY3" fmla="*/ 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" h="711200">
                <a:moveTo>
                  <a:pt x="0" y="0"/>
                </a:moveTo>
                <a:lnTo>
                  <a:pt x="1219200" y="165100"/>
                </a:lnTo>
                <a:lnTo>
                  <a:pt x="488950" y="711200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chemeClr val="accent1">
                <a:lumMod val="20000"/>
                <a:lumOff val="80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任意多边形: 形状 20"/>
          <p:cNvSpPr/>
          <p:nvPr userDrawn="1">
            <p:custDataLst>
              <p:tags r:id="rId14"/>
            </p:custDataLst>
          </p:nvPr>
        </p:nvSpPr>
        <p:spPr>
          <a:xfrm>
            <a:off x="10718801" y="0"/>
            <a:ext cx="1473199" cy="1361739"/>
          </a:xfrm>
          <a:custGeom>
            <a:avLst/>
            <a:gdLst>
              <a:gd name="connsiteX0" fmla="*/ 0 w 3276599"/>
              <a:gd name="connsiteY0" fmla="*/ 0 h 3028696"/>
              <a:gd name="connsiteX1" fmla="*/ 945683 w 3276599"/>
              <a:gd name="connsiteY1" fmla="*/ 0 h 3028696"/>
              <a:gd name="connsiteX2" fmla="*/ 948498 w 3276599"/>
              <a:gd name="connsiteY2" fmla="*/ 108002 h 3028696"/>
              <a:gd name="connsiteX3" fmla="*/ 3166700 w 3276599"/>
              <a:gd name="connsiteY3" fmla="*/ 2260336 h 3028696"/>
              <a:gd name="connsiteX4" fmla="*/ 3276599 w 3276599"/>
              <a:gd name="connsiteY4" fmla="*/ 2263032 h 3028696"/>
              <a:gd name="connsiteX5" fmla="*/ 3276599 w 3276599"/>
              <a:gd name="connsiteY5" fmla="*/ 3028696 h 3028696"/>
              <a:gd name="connsiteX6" fmla="*/ 3122111 w 3276599"/>
              <a:gd name="connsiteY6" fmla="*/ 3025087 h 3028696"/>
              <a:gd name="connsiteX7" fmla="*/ 3956 w 3276599"/>
              <a:gd name="connsiteY7" fmla="*/ 144544 h 302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6599" h="3028696">
                <a:moveTo>
                  <a:pt x="0" y="0"/>
                </a:moveTo>
                <a:lnTo>
                  <a:pt x="945683" y="0"/>
                </a:lnTo>
                <a:lnTo>
                  <a:pt x="948498" y="108002"/>
                </a:lnTo>
                <a:cubicBezTo>
                  <a:pt x="1009194" y="1269845"/>
                  <a:pt x="1969300" y="2201442"/>
                  <a:pt x="3166700" y="2260336"/>
                </a:cubicBezTo>
                <a:lnTo>
                  <a:pt x="3276599" y="2263032"/>
                </a:lnTo>
                <a:lnTo>
                  <a:pt x="3276599" y="3028696"/>
                </a:lnTo>
                <a:lnTo>
                  <a:pt x="3122111" y="3025087"/>
                </a:lnTo>
                <a:cubicBezTo>
                  <a:pt x="1438911" y="2946268"/>
                  <a:pt x="89278" y="1699479"/>
                  <a:pt x="3956" y="14454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21"/>
          <p:cNvSpPr/>
          <p:nvPr userDrawn="1">
            <p:custDataLst>
              <p:tags r:id="rId15"/>
            </p:custDataLst>
          </p:nvPr>
        </p:nvSpPr>
        <p:spPr>
          <a:xfrm>
            <a:off x="11238485" y="423882"/>
            <a:ext cx="532212" cy="53221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85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90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椭圆 22"/>
          <p:cNvSpPr/>
          <p:nvPr userDrawn="1">
            <p:custDataLst>
              <p:tags r:id="rId16"/>
            </p:custDataLst>
          </p:nvPr>
        </p:nvSpPr>
        <p:spPr>
          <a:xfrm>
            <a:off x="10321724" y="357339"/>
            <a:ext cx="222138" cy="222138"/>
          </a:xfrm>
          <a:prstGeom prst="ellipse">
            <a:avLst/>
          </a:prstGeom>
          <a:gradFill flip="none" rotWithShape="1">
            <a:gsLst>
              <a:gs pos="76000">
                <a:schemeClr val="accent1"/>
              </a:gs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27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椭圆 23"/>
          <p:cNvSpPr/>
          <p:nvPr userDrawn="1">
            <p:custDataLst>
              <p:tags r:id="rId17"/>
            </p:custDataLst>
          </p:nvPr>
        </p:nvSpPr>
        <p:spPr>
          <a:xfrm>
            <a:off x="10856597" y="1110794"/>
            <a:ext cx="130033" cy="130033"/>
          </a:xfrm>
          <a:prstGeom prst="ellipse">
            <a:avLst/>
          </a:prstGeom>
          <a:gradFill flip="none" rotWithShape="1">
            <a:gsLst>
              <a:gs pos="13000">
                <a:schemeClr val="accent1">
                  <a:lumMod val="20000"/>
                  <a:lumOff val="8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93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9.png"/><Relationship Id="rId6" Type="http://schemas.openxmlformats.org/officeDocument/2006/relationships/tags" Target="../tags/tag11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17.xml"/><Relationship Id="rId8" Type="http://schemas.openxmlformats.org/officeDocument/2006/relationships/tags" Target="../tags/tag116.xml"/><Relationship Id="rId7" Type="http://schemas.openxmlformats.org/officeDocument/2006/relationships/tags" Target="../tags/tag115.xml"/><Relationship Id="rId6" Type="http://schemas.openxmlformats.org/officeDocument/2006/relationships/tags" Target="../tags/tag114.xml"/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5" Type="http://schemas.openxmlformats.org/officeDocument/2006/relationships/notesSlide" Target="../notesSlides/notesSlide1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121.xml"/><Relationship Id="rId12" Type="http://schemas.openxmlformats.org/officeDocument/2006/relationships/tags" Target="../tags/tag120.xml"/><Relationship Id="rId11" Type="http://schemas.openxmlformats.org/officeDocument/2006/relationships/tags" Target="../tags/tag119.xml"/><Relationship Id="rId10" Type="http://schemas.openxmlformats.org/officeDocument/2006/relationships/tags" Target="../tags/tag118.xml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30.xml"/><Relationship Id="rId8" Type="http://schemas.openxmlformats.org/officeDocument/2006/relationships/tags" Target="../tags/tag129.xml"/><Relationship Id="rId7" Type="http://schemas.openxmlformats.org/officeDocument/2006/relationships/tags" Target="../tags/tag128.xml"/><Relationship Id="rId6" Type="http://schemas.openxmlformats.org/officeDocument/2006/relationships/tags" Target="../tags/tag127.xml"/><Relationship Id="rId5" Type="http://schemas.openxmlformats.org/officeDocument/2006/relationships/tags" Target="../tags/tag126.xml"/><Relationship Id="rId4" Type="http://schemas.openxmlformats.org/officeDocument/2006/relationships/tags" Target="../tags/tag125.xml"/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1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tags" Target="../tags/tag132.xml"/><Relationship Id="rId1" Type="http://schemas.openxmlformats.org/officeDocument/2006/relationships/tags" Target="../tags/tag1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任意多边形: 形状 129"/>
          <p:cNvSpPr/>
          <p:nvPr/>
        </p:nvSpPr>
        <p:spPr>
          <a:xfrm>
            <a:off x="7422504" y="0"/>
            <a:ext cx="4769496" cy="3428423"/>
          </a:xfrm>
          <a:custGeom>
            <a:avLst/>
            <a:gdLst>
              <a:gd name="connsiteX0" fmla="*/ 0 w 4769496"/>
              <a:gd name="connsiteY0" fmla="*/ 0 h 3428423"/>
              <a:gd name="connsiteX1" fmla="*/ 1600523 w 4769496"/>
              <a:gd name="connsiteY1" fmla="*/ 0 h 3428423"/>
              <a:gd name="connsiteX2" fmla="*/ 1690961 w 4769496"/>
              <a:gd name="connsiteY2" fmla="*/ 187738 h 3428423"/>
              <a:gd name="connsiteX3" fmla="*/ 4622640 w 4769496"/>
              <a:gd name="connsiteY3" fmla="*/ 1932600 h 3428423"/>
              <a:gd name="connsiteX4" fmla="*/ 4769496 w 4769496"/>
              <a:gd name="connsiteY4" fmla="*/ 1928887 h 3428423"/>
              <a:gd name="connsiteX5" fmla="*/ 4769496 w 4769496"/>
              <a:gd name="connsiteY5" fmla="*/ 3424710 h 3428423"/>
              <a:gd name="connsiteX6" fmla="*/ 4622641 w 4769496"/>
              <a:gd name="connsiteY6" fmla="*/ 3428423 h 3428423"/>
              <a:gd name="connsiteX7" fmla="*/ 9876 w 4769496"/>
              <a:gd name="connsiteY7" fmla="*/ 34782 h 342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69496" h="3428423">
                <a:moveTo>
                  <a:pt x="0" y="0"/>
                </a:moveTo>
                <a:lnTo>
                  <a:pt x="1600523" y="0"/>
                </a:lnTo>
                <a:lnTo>
                  <a:pt x="1690961" y="187738"/>
                </a:lnTo>
                <a:cubicBezTo>
                  <a:pt x="2255553" y="1227056"/>
                  <a:pt x="3356702" y="1932600"/>
                  <a:pt x="4622640" y="1932600"/>
                </a:cubicBezTo>
                <a:lnTo>
                  <a:pt x="4769496" y="1928887"/>
                </a:lnTo>
                <a:lnTo>
                  <a:pt x="4769496" y="3424710"/>
                </a:lnTo>
                <a:lnTo>
                  <a:pt x="4622641" y="3428423"/>
                </a:lnTo>
                <a:cubicBezTo>
                  <a:pt x="2455310" y="3428423"/>
                  <a:pt x="621398" y="2000886"/>
                  <a:pt x="9876" y="34782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59080" y="2598420"/>
            <a:ext cx="6755764" cy="1682849"/>
            <a:chOff x="818578" y="3059269"/>
            <a:chExt cx="5973665" cy="1621195"/>
          </a:xfrm>
        </p:grpSpPr>
        <p:sp>
          <p:nvSpPr>
            <p:cNvPr id="5" name="矩形 4"/>
            <p:cNvSpPr/>
            <p:nvPr/>
          </p:nvSpPr>
          <p:spPr>
            <a:xfrm>
              <a:off x="818578" y="3059269"/>
              <a:ext cx="5973665" cy="680862"/>
            </a:xfrm>
            <a:prstGeom prst="rect">
              <a:avLst/>
            </a:prstGeom>
            <a:noFill/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汉仪雅酷黑 75W" panose="020B0804020202020204" pitchFamily="34" charset="-122"/>
                  <a:ea typeface="汉仪雅酷黑 75W" panose="020B0804020202020204" pitchFamily="34" charset="-122"/>
                  <a:sym typeface="汉仪雅酷黑 75W" panose="020B0804020202020204" pitchFamily="34" charset="-122"/>
                </a:rPr>
                <a:t>压疮月活动之科普讲堂</a:t>
              </a:r>
              <a:endParaRPr lang="zh-CN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汉仪雅酷黑 75W" panose="020B0804020202020204" pitchFamily="34" charset="-122"/>
                <a:ea typeface="汉仪雅酷黑 75W" panose="020B0804020202020204" pitchFamily="34" charset="-122"/>
                <a:sym typeface="汉仪雅酷黑 75W" panose="020B0804020202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747868" y="4529053"/>
              <a:ext cx="2004481" cy="151411"/>
              <a:chOff x="1565464" y="4688393"/>
              <a:chExt cx="2004481" cy="151411"/>
            </a:xfrm>
          </p:grpSpPr>
          <p:sp>
            <p:nvSpPr>
              <p:cNvPr id="14" name="任意多边形: 形状 13"/>
              <p:cNvSpPr/>
              <p:nvPr/>
            </p:nvSpPr>
            <p:spPr>
              <a:xfrm>
                <a:off x="3418534" y="4688393"/>
                <a:ext cx="151411" cy="151411"/>
              </a:xfrm>
              <a:custGeom>
                <a:avLst/>
                <a:gdLst>
                  <a:gd name="connsiteX0" fmla="*/ 23406 w 36009"/>
                  <a:gd name="connsiteY0" fmla="*/ 16204 h 36009"/>
                  <a:gd name="connsiteX1" fmla="*/ 19805 w 36009"/>
                  <a:gd name="connsiteY1" fmla="*/ 16204 h 36009"/>
                  <a:gd name="connsiteX2" fmla="*/ 19805 w 36009"/>
                  <a:gd name="connsiteY2" fmla="*/ 9002 h 36009"/>
                  <a:gd name="connsiteX3" fmla="*/ 19283 w 36009"/>
                  <a:gd name="connsiteY3" fmla="*/ 7724 h 36009"/>
                  <a:gd name="connsiteX4" fmla="*/ 18005 w 36009"/>
                  <a:gd name="connsiteY4" fmla="*/ 7202 h 36009"/>
                  <a:gd name="connsiteX5" fmla="*/ 16726 w 36009"/>
                  <a:gd name="connsiteY5" fmla="*/ 7724 h 36009"/>
                  <a:gd name="connsiteX6" fmla="*/ 16204 w 36009"/>
                  <a:gd name="connsiteY6" fmla="*/ 9002 h 36009"/>
                  <a:gd name="connsiteX7" fmla="*/ 16204 w 36009"/>
                  <a:gd name="connsiteY7" fmla="*/ 18005 h 36009"/>
                  <a:gd name="connsiteX8" fmla="*/ 16726 w 36009"/>
                  <a:gd name="connsiteY8" fmla="*/ 19283 h 36009"/>
                  <a:gd name="connsiteX9" fmla="*/ 18005 w 36009"/>
                  <a:gd name="connsiteY9" fmla="*/ 19805 h 36009"/>
                  <a:gd name="connsiteX10" fmla="*/ 23406 w 36009"/>
                  <a:gd name="connsiteY10" fmla="*/ 19805 h 36009"/>
                  <a:gd name="connsiteX11" fmla="*/ 24684 w 36009"/>
                  <a:gd name="connsiteY11" fmla="*/ 19283 h 36009"/>
                  <a:gd name="connsiteX12" fmla="*/ 25207 w 36009"/>
                  <a:gd name="connsiteY12" fmla="*/ 18005 h 36009"/>
                  <a:gd name="connsiteX13" fmla="*/ 24684 w 36009"/>
                  <a:gd name="connsiteY13" fmla="*/ 16726 h 36009"/>
                  <a:gd name="connsiteX14" fmla="*/ 23406 w 36009"/>
                  <a:gd name="connsiteY14" fmla="*/ 16204 h 36009"/>
                  <a:gd name="connsiteX15" fmla="*/ 18005 w 36009"/>
                  <a:gd name="connsiteY15" fmla="*/ 0 h 36009"/>
                  <a:gd name="connsiteX16" fmla="*/ 7994 w 36009"/>
                  <a:gd name="connsiteY16" fmla="*/ 3043 h 36009"/>
                  <a:gd name="connsiteX17" fmla="*/ 1368 w 36009"/>
                  <a:gd name="connsiteY17" fmla="*/ 11109 h 36009"/>
                  <a:gd name="connsiteX18" fmla="*/ 342 w 36009"/>
                  <a:gd name="connsiteY18" fmla="*/ 21516 h 36009"/>
                  <a:gd name="connsiteX19" fmla="*/ 5275 w 36009"/>
                  <a:gd name="connsiteY19" fmla="*/ 30734 h 36009"/>
                  <a:gd name="connsiteX20" fmla="*/ 14494 w 36009"/>
                  <a:gd name="connsiteY20" fmla="*/ 35667 h 36009"/>
                  <a:gd name="connsiteX21" fmla="*/ 24900 w 36009"/>
                  <a:gd name="connsiteY21" fmla="*/ 34641 h 36009"/>
                  <a:gd name="connsiteX22" fmla="*/ 32967 w 36009"/>
                  <a:gd name="connsiteY22" fmla="*/ 28015 h 36009"/>
                  <a:gd name="connsiteX23" fmla="*/ 36009 w 36009"/>
                  <a:gd name="connsiteY23" fmla="*/ 18005 h 36009"/>
                  <a:gd name="connsiteX24" fmla="*/ 34641 w 36009"/>
                  <a:gd name="connsiteY24" fmla="*/ 11109 h 36009"/>
                  <a:gd name="connsiteX25" fmla="*/ 30734 w 36009"/>
                  <a:gd name="connsiteY25" fmla="*/ 5275 h 36009"/>
                  <a:gd name="connsiteX26" fmla="*/ 24900 w 36009"/>
                  <a:gd name="connsiteY26" fmla="*/ 1368 h 36009"/>
                  <a:gd name="connsiteX27" fmla="*/ 18005 w 36009"/>
                  <a:gd name="connsiteY27" fmla="*/ 0 h 36009"/>
                  <a:gd name="connsiteX28" fmla="*/ 18005 w 36009"/>
                  <a:gd name="connsiteY28" fmla="*/ 32409 h 36009"/>
                  <a:gd name="connsiteX29" fmla="*/ 10011 w 36009"/>
                  <a:gd name="connsiteY29" fmla="*/ 29978 h 36009"/>
                  <a:gd name="connsiteX30" fmla="*/ 4699 w 36009"/>
                  <a:gd name="connsiteY30" fmla="*/ 23514 h 36009"/>
                  <a:gd name="connsiteX31" fmla="*/ 3871 w 36009"/>
                  <a:gd name="connsiteY31" fmla="*/ 15196 h 36009"/>
                  <a:gd name="connsiteX32" fmla="*/ 7814 w 36009"/>
                  <a:gd name="connsiteY32" fmla="*/ 7814 h 36009"/>
                  <a:gd name="connsiteX33" fmla="*/ 15196 w 36009"/>
                  <a:gd name="connsiteY33" fmla="*/ 3871 h 36009"/>
                  <a:gd name="connsiteX34" fmla="*/ 23514 w 36009"/>
                  <a:gd name="connsiteY34" fmla="*/ 4699 h 36009"/>
                  <a:gd name="connsiteX35" fmla="*/ 29978 w 36009"/>
                  <a:gd name="connsiteY35" fmla="*/ 10011 h 36009"/>
                  <a:gd name="connsiteX36" fmla="*/ 32408 w 36009"/>
                  <a:gd name="connsiteY36" fmla="*/ 18005 h 36009"/>
                  <a:gd name="connsiteX37" fmla="*/ 28195 w 36009"/>
                  <a:gd name="connsiteY37" fmla="*/ 28195 h 36009"/>
                  <a:gd name="connsiteX38" fmla="*/ 18005 w 36009"/>
                  <a:gd name="connsiteY38" fmla="*/ 32409 h 36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36009" h="36009">
                    <a:moveTo>
                      <a:pt x="23406" y="16204"/>
                    </a:moveTo>
                    <a:lnTo>
                      <a:pt x="19805" y="16204"/>
                    </a:lnTo>
                    <a:lnTo>
                      <a:pt x="19805" y="9002"/>
                    </a:lnTo>
                    <a:cubicBezTo>
                      <a:pt x="19805" y="8516"/>
                      <a:pt x="19607" y="8066"/>
                      <a:pt x="19283" y="7724"/>
                    </a:cubicBezTo>
                    <a:cubicBezTo>
                      <a:pt x="18941" y="7400"/>
                      <a:pt x="18491" y="7202"/>
                      <a:pt x="18005" y="7202"/>
                    </a:cubicBezTo>
                    <a:cubicBezTo>
                      <a:pt x="17519" y="7202"/>
                      <a:pt x="17068" y="7400"/>
                      <a:pt x="16726" y="7724"/>
                    </a:cubicBezTo>
                    <a:cubicBezTo>
                      <a:pt x="16402" y="8066"/>
                      <a:pt x="16204" y="8516"/>
                      <a:pt x="16204" y="9002"/>
                    </a:cubicBezTo>
                    <a:lnTo>
                      <a:pt x="16204" y="18005"/>
                    </a:lnTo>
                    <a:cubicBezTo>
                      <a:pt x="16204" y="18491"/>
                      <a:pt x="16402" y="18941"/>
                      <a:pt x="16726" y="19283"/>
                    </a:cubicBezTo>
                    <a:cubicBezTo>
                      <a:pt x="17068" y="19607"/>
                      <a:pt x="17519" y="19805"/>
                      <a:pt x="18005" y="19805"/>
                    </a:cubicBezTo>
                    <a:lnTo>
                      <a:pt x="23406" y="19805"/>
                    </a:lnTo>
                    <a:cubicBezTo>
                      <a:pt x="23892" y="19805"/>
                      <a:pt x="24342" y="19607"/>
                      <a:pt x="24684" y="19283"/>
                    </a:cubicBezTo>
                    <a:cubicBezTo>
                      <a:pt x="25009" y="18941"/>
                      <a:pt x="25207" y="18491"/>
                      <a:pt x="25207" y="18005"/>
                    </a:cubicBezTo>
                    <a:cubicBezTo>
                      <a:pt x="25207" y="17519"/>
                      <a:pt x="25009" y="17068"/>
                      <a:pt x="24684" y="16726"/>
                    </a:cubicBezTo>
                    <a:cubicBezTo>
                      <a:pt x="24342" y="16402"/>
                      <a:pt x="23892" y="16204"/>
                      <a:pt x="23406" y="16204"/>
                    </a:cubicBezTo>
                    <a:close/>
                    <a:moveTo>
                      <a:pt x="18005" y="0"/>
                    </a:moveTo>
                    <a:cubicBezTo>
                      <a:pt x="14440" y="0"/>
                      <a:pt x="10965" y="1062"/>
                      <a:pt x="7994" y="3043"/>
                    </a:cubicBezTo>
                    <a:cubicBezTo>
                      <a:pt x="5041" y="5005"/>
                      <a:pt x="2737" y="7832"/>
                      <a:pt x="1368" y="11109"/>
                    </a:cubicBezTo>
                    <a:cubicBezTo>
                      <a:pt x="0" y="14404"/>
                      <a:pt x="-342" y="18023"/>
                      <a:pt x="342" y="21516"/>
                    </a:cubicBezTo>
                    <a:cubicBezTo>
                      <a:pt x="1044" y="25009"/>
                      <a:pt x="2755" y="28213"/>
                      <a:pt x="5275" y="30734"/>
                    </a:cubicBezTo>
                    <a:cubicBezTo>
                      <a:pt x="7796" y="33255"/>
                      <a:pt x="11001" y="34965"/>
                      <a:pt x="14494" y="35667"/>
                    </a:cubicBezTo>
                    <a:cubicBezTo>
                      <a:pt x="17987" y="36351"/>
                      <a:pt x="21606" y="36009"/>
                      <a:pt x="24900" y="34641"/>
                    </a:cubicBezTo>
                    <a:cubicBezTo>
                      <a:pt x="28177" y="33273"/>
                      <a:pt x="31004" y="30968"/>
                      <a:pt x="32967" y="28015"/>
                    </a:cubicBezTo>
                    <a:cubicBezTo>
                      <a:pt x="34947" y="25045"/>
                      <a:pt x="36009" y="21570"/>
                      <a:pt x="36009" y="18005"/>
                    </a:cubicBezTo>
                    <a:cubicBezTo>
                      <a:pt x="36009" y="15646"/>
                      <a:pt x="35541" y="13306"/>
                      <a:pt x="34641" y="11109"/>
                    </a:cubicBezTo>
                    <a:cubicBezTo>
                      <a:pt x="33741" y="8930"/>
                      <a:pt x="32408" y="6950"/>
                      <a:pt x="30734" y="5275"/>
                    </a:cubicBezTo>
                    <a:cubicBezTo>
                      <a:pt x="29060" y="3601"/>
                      <a:pt x="27079" y="2269"/>
                      <a:pt x="24900" y="1368"/>
                    </a:cubicBezTo>
                    <a:cubicBezTo>
                      <a:pt x="22704" y="468"/>
                      <a:pt x="20363" y="0"/>
                      <a:pt x="18005" y="0"/>
                    </a:cubicBezTo>
                    <a:close/>
                    <a:moveTo>
                      <a:pt x="18005" y="32409"/>
                    </a:moveTo>
                    <a:cubicBezTo>
                      <a:pt x="15160" y="32409"/>
                      <a:pt x="12369" y="31562"/>
                      <a:pt x="10011" y="29978"/>
                    </a:cubicBezTo>
                    <a:cubicBezTo>
                      <a:pt x="7634" y="28393"/>
                      <a:pt x="5779" y="26143"/>
                      <a:pt x="4699" y="23514"/>
                    </a:cubicBezTo>
                    <a:cubicBezTo>
                      <a:pt x="3601" y="20885"/>
                      <a:pt x="3331" y="17987"/>
                      <a:pt x="3871" y="15196"/>
                    </a:cubicBezTo>
                    <a:cubicBezTo>
                      <a:pt x="4429" y="12405"/>
                      <a:pt x="5797" y="9831"/>
                      <a:pt x="7814" y="7814"/>
                    </a:cubicBezTo>
                    <a:cubicBezTo>
                      <a:pt x="9830" y="5797"/>
                      <a:pt x="12405" y="4429"/>
                      <a:pt x="15196" y="3871"/>
                    </a:cubicBezTo>
                    <a:cubicBezTo>
                      <a:pt x="17987" y="3331"/>
                      <a:pt x="20885" y="3601"/>
                      <a:pt x="23514" y="4699"/>
                    </a:cubicBezTo>
                    <a:cubicBezTo>
                      <a:pt x="26143" y="5779"/>
                      <a:pt x="28393" y="7634"/>
                      <a:pt x="29978" y="10011"/>
                    </a:cubicBezTo>
                    <a:cubicBezTo>
                      <a:pt x="31562" y="12369"/>
                      <a:pt x="32408" y="15160"/>
                      <a:pt x="32408" y="18005"/>
                    </a:cubicBezTo>
                    <a:cubicBezTo>
                      <a:pt x="32408" y="21822"/>
                      <a:pt x="30896" y="25495"/>
                      <a:pt x="28195" y="28195"/>
                    </a:cubicBezTo>
                    <a:cubicBezTo>
                      <a:pt x="25495" y="30896"/>
                      <a:pt x="21822" y="32409"/>
                      <a:pt x="18005" y="32409"/>
                    </a:cubicBezTo>
                    <a:close/>
                  </a:path>
                </a:pathLst>
              </a:custGeom>
              <a:solidFill>
                <a:schemeClr val="bg1"/>
              </a:solidFill>
              <a:ln w="1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任意多边形: 形状 16"/>
              <p:cNvSpPr/>
              <p:nvPr/>
            </p:nvSpPr>
            <p:spPr>
              <a:xfrm>
                <a:off x="1565464" y="4688498"/>
                <a:ext cx="151200" cy="151200"/>
              </a:xfrm>
              <a:custGeom>
                <a:avLst/>
                <a:gdLst>
                  <a:gd name="connsiteX0" fmla="*/ 24565 w 35829"/>
                  <a:gd name="connsiteY0" fmla="*/ 19301 h 36038"/>
                  <a:gd name="connsiteX1" fmla="*/ 28256 w 35829"/>
                  <a:gd name="connsiteY1" fmla="*/ 13846 h 36038"/>
                  <a:gd name="connsiteX2" fmla="*/ 28094 w 35829"/>
                  <a:gd name="connsiteY2" fmla="*/ 7274 h 36038"/>
                  <a:gd name="connsiteX3" fmla="*/ 24151 w 35829"/>
                  <a:gd name="connsiteY3" fmla="*/ 2017 h 36038"/>
                  <a:gd name="connsiteX4" fmla="*/ 17885 w 35829"/>
                  <a:gd name="connsiteY4" fmla="*/ 0 h 36038"/>
                  <a:gd name="connsiteX5" fmla="*/ 11620 w 35829"/>
                  <a:gd name="connsiteY5" fmla="*/ 2017 h 36038"/>
                  <a:gd name="connsiteX6" fmla="*/ 7677 w 35829"/>
                  <a:gd name="connsiteY6" fmla="*/ 7274 h 36038"/>
                  <a:gd name="connsiteX7" fmla="*/ 7515 w 35829"/>
                  <a:gd name="connsiteY7" fmla="*/ 13846 h 36038"/>
                  <a:gd name="connsiteX8" fmla="*/ 11206 w 35829"/>
                  <a:gd name="connsiteY8" fmla="*/ 19301 h 36038"/>
                  <a:gd name="connsiteX9" fmla="*/ 3572 w 35829"/>
                  <a:gd name="connsiteY9" fmla="*/ 25117 h 36038"/>
                  <a:gd name="connsiteX10" fmla="*/ 7 w 35829"/>
                  <a:gd name="connsiteY10" fmla="*/ 34029 h 36038"/>
                  <a:gd name="connsiteX11" fmla="*/ 61 w 35829"/>
                  <a:gd name="connsiteY11" fmla="*/ 34731 h 36038"/>
                  <a:gd name="connsiteX12" fmla="*/ 403 w 35829"/>
                  <a:gd name="connsiteY12" fmla="*/ 35361 h 36038"/>
                  <a:gd name="connsiteX13" fmla="*/ 1609 w 35829"/>
                  <a:gd name="connsiteY13" fmla="*/ 36027 h 36038"/>
                  <a:gd name="connsiteX14" fmla="*/ 2941 w 35829"/>
                  <a:gd name="connsiteY14" fmla="*/ 35631 h 36038"/>
                  <a:gd name="connsiteX15" fmla="*/ 3608 w 35829"/>
                  <a:gd name="connsiteY15" fmla="*/ 34425 h 36038"/>
                  <a:gd name="connsiteX16" fmla="*/ 8325 w 35829"/>
                  <a:gd name="connsiteY16" fmla="*/ 25297 h 36038"/>
                  <a:gd name="connsiteX17" fmla="*/ 17921 w 35829"/>
                  <a:gd name="connsiteY17" fmla="*/ 21624 h 36038"/>
                  <a:gd name="connsiteX18" fmla="*/ 27518 w 35829"/>
                  <a:gd name="connsiteY18" fmla="*/ 25297 h 36038"/>
                  <a:gd name="connsiteX19" fmla="*/ 32235 w 35829"/>
                  <a:gd name="connsiteY19" fmla="*/ 34425 h 36038"/>
                  <a:gd name="connsiteX20" fmla="*/ 32829 w 35829"/>
                  <a:gd name="connsiteY20" fmla="*/ 35577 h 36038"/>
                  <a:gd name="connsiteX21" fmla="*/ 34036 w 35829"/>
                  <a:gd name="connsiteY21" fmla="*/ 36027 h 36038"/>
                  <a:gd name="connsiteX22" fmla="*/ 34234 w 35829"/>
                  <a:gd name="connsiteY22" fmla="*/ 36027 h 36038"/>
                  <a:gd name="connsiteX23" fmla="*/ 35440 w 35829"/>
                  <a:gd name="connsiteY23" fmla="*/ 35361 h 36038"/>
                  <a:gd name="connsiteX24" fmla="*/ 35818 w 35829"/>
                  <a:gd name="connsiteY24" fmla="*/ 34047 h 36038"/>
                  <a:gd name="connsiteX25" fmla="*/ 32235 w 35829"/>
                  <a:gd name="connsiteY25" fmla="*/ 25117 h 36038"/>
                  <a:gd name="connsiteX26" fmla="*/ 24565 w 35829"/>
                  <a:gd name="connsiteY26" fmla="*/ 19301 h 36038"/>
                  <a:gd name="connsiteX27" fmla="*/ 17885 w 35829"/>
                  <a:gd name="connsiteY27" fmla="*/ 18023 h 36038"/>
                  <a:gd name="connsiteX28" fmla="*/ 13888 w 35829"/>
                  <a:gd name="connsiteY28" fmla="*/ 16817 h 36038"/>
                  <a:gd name="connsiteX29" fmla="*/ 11224 w 35829"/>
                  <a:gd name="connsiteY29" fmla="*/ 13576 h 36038"/>
                  <a:gd name="connsiteX30" fmla="*/ 10828 w 35829"/>
                  <a:gd name="connsiteY30" fmla="*/ 9416 h 36038"/>
                  <a:gd name="connsiteX31" fmla="*/ 12790 w 35829"/>
                  <a:gd name="connsiteY31" fmla="*/ 5725 h 36038"/>
                  <a:gd name="connsiteX32" fmla="*/ 16481 w 35829"/>
                  <a:gd name="connsiteY32" fmla="*/ 3763 h 36038"/>
                  <a:gd name="connsiteX33" fmla="*/ 20640 w 35829"/>
                  <a:gd name="connsiteY33" fmla="*/ 4159 h 36038"/>
                  <a:gd name="connsiteX34" fmla="*/ 23881 w 35829"/>
                  <a:gd name="connsiteY34" fmla="*/ 6824 h 36038"/>
                  <a:gd name="connsiteX35" fmla="*/ 25087 w 35829"/>
                  <a:gd name="connsiteY35" fmla="*/ 10821 h 36038"/>
                  <a:gd name="connsiteX36" fmla="*/ 22981 w 35829"/>
                  <a:gd name="connsiteY36" fmla="*/ 15916 h 36038"/>
                  <a:gd name="connsiteX37" fmla="*/ 17885 w 35829"/>
                  <a:gd name="connsiteY37" fmla="*/ 18023 h 36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35829" h="36038">
                    <a:moveTo>
                      <a:pt x="24565" y="19301"/>
                    </a:moveTo>
                    <a:cubicBezTo>
                      <a:pt x="26329" y="17915"/>
                      <a:pt x="27626" y="16006"/>
                      <a:pt x="28256" y="13846"/>
                    </a:cubicBezTo>
                    <a:cubicBezTo>
                      <a:pt x="28886" y="11703"/>
                      <a:pt x="28832" y="9398"/>
                      <a:pt x="28094" y="7274"/>
                    </a:cubicBezTo>
                    <a:cubicBezTo>
                      <a:pt x="27356" y="5150"/>
                      <a:pt x="25987" y="3313"/>
                      <a:pt x="24151" y="2017"/>
                    </a:cubicBezTo>
                    <a:cubicBezTo>
                      <a:pt x="22314" y="702"/>
                      <a:pt x="20136" y="0"/>
                      <a:pt x="17885" y="0"/>
                    </a:cubicBezTo>
                    <a:cubicBezTo>
                      <a:pt x="15635" y="0"/>
                      <a:pt x="13456" y="702"/>
                      <a:pt x="11620" y="2017"/>
                    </a:cubicBezTo>
                    <a:cubicBezTo>
                      <a:pt x="9783" y="3313"/>
                      <a:pt x="8415" y="5150"/>
                      <a:pt x="7677" y="7274"/>
                    </a:cubicBezTo>
                    <a:cubicBezTo>
                      <a:pt x="6938" y="9398"/>
                      <a:pt x="6884" y="11703"/>
                      <a:pt x="7515" y="13846"/>
                    </a:cubicBezTo>
                    <a:cubicBezTo>
                      <a:pt x="8145" y="16006"/>
                      <a:pt x="9441" y="17915"/>
                      <a:pt x="11206" y="19301"/>
                    </a:cubicBezTo>
                    <a:cubicBezTo>
                      <a:pt x="8181" y="20507"/>
                      <a:pt x="5534" y="22524"/>
                      <a:pt x="3572" y="25117"/>
                    </a:cubicBezTo>
                    <a:cubicBezTo>
                      <a:pt x="1591" y="27709"/>
                      <a:pt x="367" y="30788"/>
                      <a:pt x="7" y="34029"/>
                    </a:cubicBezTo>
                    <a:cubicBezTo>
                      <a:pt x="-11" y="34263"/>
                      <a:pt x="7" y="34497"/>
                      <a:pt x="61" y="34731"/>
                    </a:cubicBezTo>
                    <a:cubicBezTo>
                      <a:pt x="132" y="34965"/>
                      <a:pt x="241" y="35181"/>
                      <a:pt x="403" y="35361"/>
                    </a:cubicBezTo>
                    <a:cubicBezTo>
                      <a:pt x="691" y="35740"/>
                      <a:pt x="1123" y="35973"/>
                      <a:pt x="1609" y="36027"/>
                    </a:cubicBezTo>
                    <a:cubicBezTo>
                      <a:pt x="2095" y="36082"/>
                      <a:pt x="2563" y="35937"/>
                      <a:pt x="2941" y="35631"/>
                    </a:cubicBezTo>
                    <a:cubicBezTo>
                      <a:pt x="3319" y="35344"/>
                      <a:pt x="3554" y="34911"/>
                      <a:pt x="3608" y="34425"/>
                    </a:cubicBezTo>
                    <a:cubicBezTo>
                      <a:pt x="4004" y="30914"/>
                      <a:pt x="5678" y="27655"/>
                      <a:pt x="8325" y="25297"/>
                    </a:cubicBezTo>
                    <a:cubicBezTo>
                      <a:pt x="10953" y="22938"/>
                      <a:pt x="14374" y="21624"/>
                      <a:pt x="17921" y="21624"/>
                    </a:cubicBezTo>
                    <a:cubicBezTo>
                      <a:pt x="21468" y="21624"/>
                      <a:pt x="24889" y="22938"/>
                      <a:pt x="27518" y="25297"/>
                    </a:cubicBezTo>
                    <a:cubicBezTo>
                      <a:pt x="30165" y="27655"/>
                      <a:pt x="31839" y="30914"/>
                      <a:pt x="32235" y="34425"/>
                    </a:cubicBezTo>
                    <a:cubicBezTo>
                      <a:pt x="32289" y="34875"/>
                      <a:pt x="32487" y="35271"/>
                      <a:pt x="32829" y="35577"/>
                    </a:cubicBezTo>
                    <a:cubicBezTo>
                      <a:pt x="33153" y="35865"/>
                      <a:pt x="33585" y="36027"/>
                      <a:pt x="34036" y="36027"/>
                    </a:cubicBezTo>
                    <a:lnTo>
                      <a:pt x="34234" y="36027"/>
                    </a:lnTo>
                    <a:cubicBezTo>
                      <a:pt x="34702" y="35973"/>
                      <a:pt x="35134" y="35740"/>
                      <a:pt x="35440" y="35361"/>
                    </a:cubicBezTo>
                    <a:cubicBezTo>
                      <a:pt x="35728" y="35001"/>
                      <a:pt x="35872" y="34515"/>
                      <a:pt x="35818" y="34047"/>
                    </a:cubicBezTo>
                    <a:cubicBezTo>
                      <a:pt x="35458" y="30806"/>
                      <a:pt x="34216" y="27709"/>
                      <a:pt x="32235" y="25117"/>
                    </a:cubicBezTo>
                    <a:cubicBezTo>
                      <a:pt x="30255" y="22524"/>
                      <a:pt x="27608" y="20507"/>
                      <a:pt x="24565" y="19301"/>
                    </a:cubicBezTo>
                    <a:close/>
                    <a:moveTo>
                      <a:pt x="17885" y="18023"/>
                    </a:moveTo>
                    <a:cubicBezTo>
                      <a:pt x="16463" y="18023"/>
                      <a:pt x="15076" y="17609"/>
                      <a:pt x="13888" y="16817"/>
                    </a:cubicBezTo>
                    <a:cubicBezTo>
                      <a:pt x="12700" y="16024"/>
                      <a:pt x="11782" y="14890"/>
                      <a:pt x="11224" y="13576"/>
                    </a:cubicBezTo>
                    <a:cubicBezTo>
                      <a:pt x="10683" y="12261"/>
                      <a:pt x="10539" y="10821"/>
                      <a:pt x="10828" y="9416"/>
                    </a:cubicBezTo>
                    <a:cubicBezTo>
                      <a:pt x="11098" y="8012"/>
                      <a:pt x="11782" y="6734"/>
                      <a:pt x="12790" y="5725"/>
                    </a:cubicBezTo>
                    <a:cubicBezTo>
                      <a:pt x="13798" y="4717"/>
                      <a:pt x="15076" y="4033"/>
                      <a:pt x="16481" y="3763"/>
                    </a:cubicBezTo>
                    <a:cubicBezTo>
                      <a:pt x="17885" y="3475"/>
                      <a:pt x="19326" y="3619"/>
                      <a:pt x="20640" y="4159"/>
                    </a:cubicBezTo>
                    <a:cubicBezTo>
                      <a:pt x="21954" y="4717"/>
                      <a:pt x="23089" y="5636"/>
                      <a:pt x="23881" y="6824"/>
                    </a:cubicBezTo>
                    <a:cubicBezTo>
                      <a:pt x="24673" y="8012"/>
                      <a:pt x="25087" y="9398"/>
                      <a:pt x="25087" y="10821"/>
                    </a:cubicBezTo>
                    <a:cubicBezTo>
                      <a:pt x="25087" y="12729"/>
                      <a:pt x="24331" y="14566"/>
                      <a:pt x="22981" y="15916"/>
                    </a:cubicBezTo>
                    <a:cubicBezTo>
                      <a:pt x="21630" y="17267"/>
                      <a:pt x="19794" y="18023"/>
                      <a:pt x="17885" y="18023"/>
                    </a:cubicBezTo>
                    <a:close/>
                  </a:path>
                </a:pathLst>
              </a:custGeom>
              <a:solidFill>
                <a:schemeClr val="bg1"/>
              </a:solidFill>
              <a:ln w="1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6474674" y="1032281"/>
            <a:ext cx="5691024" cy="4855437"/>
            <a:chOff x="6323489" y="809904"/>
            <a:chExt cx="5951669" cy="5077813"/>
          </a:xfrm>
        </p:grpSpPr>
        <p:pic>
          <p:nvPicPr>
            <p:cNvPr id="19" name="图形 1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323489" y="809904"/>
              <a:ext cx="5951669" cy="5077813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02347" y="2447798"/>
              <a:ext cx="4312231" cy="2109532"/>
            </a:xfrm>
            <a:prstGeom prst="rect">
              <a:avLst/>
            </a:prstGeom>
          </p:spPr>
        </p:pic>
      </p:grpSp>
      <p:sp>
        <p:nvSpPr>
          <p:cNvPr id="62" name="椭圆 61"/>
          <p:cNvSpPr/>
          <p:nvPr/>
        </p:nvSpPr>
        <p:spPr>
          <a:xfrm>
            <a:off x="4407251" y="5789419"/>
            <a:ext cx="568547" cy="568547"/>
          </a:xfrm>
          <a:prstGeom prst="ellipse">
            <a:avLst/>
          </a:prstGeom>
          <a:solidFill>
            <a:srgbClr val="DFE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63" name="椭圆 62"/>
          <p:cNvSpPr/>
          <p:nvPr/>
        </p:nvSpPr>
        <p:spPr>
          <a:xfrm>
            <a:off x="523630" y="5136704"/>
            <a:ext cx="344435" cy="344435"/>
          </a:xfrm>
          <a:prstGeom prst="ellipse">
            <a:avLst/>
          </a:prstGeom>
          <a:solidFill>
            <a:srgbClr val="DFE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64" name="组合 63"/>
          <p:cNvGrpSpPr/>
          <p:nvPr/>
        </p:nvGrpSpPr>
        <p:grpSpPr>
          <a:xfrm>
            <a:off x="1142945" y="686275"/>
            <a:ext cx="1961610" cy="349218"/>
            <a:chOff x="201560" y="211173"/>
            <a:chExt cx="3068063" cy="546196"/>
          </a:xfrm>
          <a:solidFill>
            <a:srgbClr val="104964"/>
          </a:solidFill>
        </p:grpSpPr>
        <p:grpSp>
          <p:nvGrpSpPr>
            <p:cNvPr id="65" name="组合 64"/>
            <p:cNvGrpSpPr/>
            <p:nvPr/>
          </p:nvGrpSpPr>
          <p:grpSpPr>
            <a:xfrm>
              <a:off x="201560" y="211173"/>
              <a:ext cx="3068063" cy="81023"/>
              <a:chOff x="201560" y="211173"/>
              <a:chExt cx="3068063" cy="81023"/>
            </a:xfrm>
            <a:grpFill/>
          </p:grpSpPr>
          <p:sp>
            <p:nvSpPr>
              <p:cNvPr id="94" name="椭圆 93"/>
              <p:cNvSpPr/>
              <p:nvPr/>
            </p:nvSpPr>
            <p:spPr>
              <a:xfrm>
                <a:off x="2015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5" name="椭圆 94"/>
              <p:cNvSpPr/>
              <p:nvPr/>
            </p:nvSpPr>
            <p:spPr>
              <a:xfrm>
                <a:off x="4504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6" name="椭圆 95"/>
              <p:cNvSpPr/>
              <p:nvPr/>
            </p:nvSpPr>
            <p:spPr>
              <a:xfrm>
                <a:off x="6994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7" name="椭圆 96"/>
              <p:cNvSpPr/>
              <p:nvPr/>
            </p:nvSpPr>
            <p:spPr>
              <a:xfrm>
                <a:off x="9483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8" name="椭圆 97"/>
              <p:cNvSpPr/>
              <p:nvPr/>
            </p:nvSpPr>
            <p:spPr>
              <a:xfrm>
                <a:off x="11972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9" name="椭圆 98"/>
              <p:cNvSpPr/>
              <p:nvPr/>
            </p:nvSpPr>
            <p:spPr>
              <a:xfrm>
                <a:off x="14461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0" name="椭圆 99"/>
              <p:cNvSpPr/>
              <p:nvPr/>
            </p:nvSpPr>
            <p:spPr>
              <a:xfrm>
                <a:off x="16950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1" name="椭圆 100"/>
              <p:cNvSpPr/>
              <p:nvPr/>
            </p:nvSpPr>
            <p:spPr>
              <a:xfrm>
                <a:off x="19440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2" name="椭圆 101"/>
              <p:cNvSpPr/>
              <p:nvPr/>
            </p:nvSpPr>
            <p:spPr>
              <a:xfrm>
                <a:off x="21929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3" name="椭圆 102"/>
              <p:cNvSpPr/>
              <p:nvPr/>
            </p:nvSpPr>
            <p:spPr>
              <a:xfrm>
                <a:off x="24418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4" name="椭圆 103"/>
              <p:cNvSpPr/>
              <p:nvPr/>
            </p:nvSpPr>
            <p:spPr>
              <a:xfrm>
                <a:off x="26907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5" name="椭圆 104"/>
              <p:cNvSpPr/>
              <p:nvPr/>
            </p:nvSpPr>
            <p:spPr>
              <a:xfrm>
                <a:off x="29396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6" name="椭圆 105"/>
              <p:cNvSpPr/>
              <p:nvPr/>
            </p:nvSpPr>
            <p:spPr>
              <a:xfrm>
                <a:off x="31886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201560" y="443760"/>
              <a:ext cx="3068063" cy="81023"/>
              <a:chOff x="201560" y="211173"/>
              <a:chExt cx="3068063" cy="81023"/>
            </a:xfrm>
            <a:grpFill/>
          </p:grpSpPr>
          <p:sp>
            <p:nvSpPr>
              <p:cNvPr id="81" name="椭圆 80"/>
              <p:cNvSpPr/>
              <p:nvPr/>
            </p:nvSpPr>
            <p:spPr>
              <a:xfrm>
                <a:off x="2015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4504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6994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4" name="椭圆 83"/>
              <p:cNvSpPr/>
              <p:nvPr/>
            </p:nvSpPr>
            <p:spPr>
              <a:xfrm>
                <a:off x="9483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5" name="椭圆 84"/>
              <p:cNvSpPr/>
              <p:nvPr/>
            </p:nvSpPr>
            <p:spPr>
              <a:xfrm>
                <a:off x="11972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14461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7" name="椭圆 86"/>
              <p:cNvSpPr/>
              <p:nvPr/>
            </p:nvSpPr>
            <p:spPr>
              <a:xfrm>
                <a:off x="16950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8" name="椭圆 87"/>
              <p:cNvSpPr/>
              <p:nvPr/>
            </p:nvSpPr>
            <p:spPr>
              <a:xfrm>
                <a:off x="19440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9" name="椭圆 88"/>
              <p:cNvSpPr/>
              <p:nvPr/>
            </p:nvSpPr>
            <p:spPr>
              <a:xfrm>
                <a:off x="21929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0" name="椭圆 89"/>
              <p:cNvSpPr/>
              <p:nvPr/>
            </p:nvSpPr>
            <p:spPr>
              <a:xfrm>
                <a:off x="24418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1" name="椭圆 90"/>
              <p:cNvSpPr/>
              <p:nvPr/>
            </p:nvSpPr>
            <p:spPr>
              <a:xfrm>
                <a:off x="26907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29396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3" name="椭圆 92"/>
              <p:cNvSpPr/>
              <p:nvPr/>
            </p:nvSpPr>
            <p:spPr>
              <a:xfrm>
                <a:off x="31886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201560" y="676346"/>
              <a:ext cx="3068063" cy="81023"/>
              <a:chOff x="201560" y="211173"/>
              <a:chExt cx="3068063" cy="81023"/>
            </a:xfrm>
            <a:grpFill/>
          </p:grpSpPr>
          <p:sp>
            <p:nvSpPr>
              <p:cNvPr id="68" name="椭圆 67"/>
              <p:cNvSpPr/>
              <p:nvPr/>
            </p:nvSpPr>
            <p:spPr>
              <a:xfrm>
                <a:off x="2015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9" name="椭圆 68"/>
              <p:cNvSpPr/>
              <p:nvPr/>
            </p:nvSpPr>
            <p:spPr>
              <a:xfrm>
                <a:off x="4504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6994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9483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11972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3" name="椭圆 72"/>
              <p:cNvSpPr/>
              <p:nvPr/>
            </p:nvSpPr>
            <p:spPr>
              <a:xfrm>
                <a:off x="14461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16950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19440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21929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24418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26907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9" name="椭圆 78"/>
              <p:cNvSpPr/>
              <p:nvPr/>
            </p:nvSpPr>
            <p:spPr>
              <a:xfrm>
                <a:off x="29396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31886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sp>
        <p:nvSpPr>
          <p:cNvPr id="131" name="任意多边形: 形状 130"/>
          <p:cNvSpPr/>
          <p:nvPr/>
        </p:nvSpPr>
        <p:spPr>
          <a:xfrm>
            <a:off x="0" y="5785390"/>
            <a:ext cx="4442568" cy="1072610"/>
          </a:xfrm>
          <a:custGeom>
            <a:avLst/>
            <a:gdLst>
              <a:gd name="connsiteX0" fmla="*/ 1408862 w 4442568"/>
              <a:gd name="connsiteY0" fmla="*/ 0 h 1072610"/>
              <a:gd name="connsiteX1" fmla="*/ 4298674 w 4442568"/>
              <a:gd name="connsiteY1" fmla="*/ 959532 h 1072610"/>
              <a:gd name="connsiteX2" fmla="*/ 4442568 w 4442568"/>
              <a:gd name="connsiteY2" fmla="*/ 1072610 h 1072610"/>
              <a:gd name="connsiteX3" fmla="*/ 0 w 4442568"/>
              <a:gd name="connsiteY3" fmla="*/ 1072610 h 1072610"/>
              <a:gd name="connsiteX4" fmla="*/ 0 w 4442568"/>
              <a:gd name="connsiteY4" fmla="*/ 209361 h 1072610"/>
              <a:gd name="connsiteX5" fmla="*/ 201793 w 4442568"/>
              <a:gd name="connsiteY5" fmla="*/ 152059 h 1072610"/>
              <a:gd name="connsiteX6" fmla="*/ 1408862 w 4442568"/>
              <a:gd name="connsiteY6" fmla="*/ 0 h 1072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2568" h="1072610">
                <a:moveTo>
                  <a:pt x="1408862" y="0"/>
                </a:moveTo>
                <a:cubicBezTo>
                  <a:pt x="2492528" y="0"/>
                  <a:pt x="3492839" y="356885"/>
                  <a:pt x="4298674" y="959532"/>
                </a:cubicBezTo>
                <a:lnTo>
                  <a:pt x="4442568" y="1072610"/>
                </a:lnTo>
                <a:lnTo>
                  <a:pt x="0" y="1072610"/>
                </a:lnTo>
                <a:lnTo>
                  <a:pt x="0" y="209361"/>
                </a:lnTo>
                <a:lnTo>
                  <a:pt x="201793" y="152059"/>
                </a:lnTo>
                <a:cubicBezTo>
                  <a:pt x="587604" y="52794"/>
                  <a:pt x="992068" y="0"/>
                  <a:pt x="1408862" y="0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71900" y="3663633"/>
            <a:ext cx="6096000" cy="460375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p>
            <a:pPr algn="l"/>
            <a:r>
              <a:rPr lang="en-US" altLang="zh-CN" sz="2400" spc="200">
                <a:latin typeface="Arial" panose="020B0604020202020204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2400" spc="200">
                <a:latin typeface="Arial" panose="020B0604020202020204" pitchFamily="34" charset="0"/>
                <a:ea typeface="微软雅黑" panose="020B0503020204020204" pitchFamily="34" charset="-122"/>
              </a:rPr>
              <a:t>日常照护关键</a:t>
            </a:r>
            <a:r>
              <a:rPr lang="zh-CN" altLang="en-US" sz="2400" spc="200">
                <a:latin typeface="Arial" panose="020B0604020202020204" pitchFamily="34" charset="0"/>
                <a:ea typeface="微软雅黑" panose="020B0503020204020204" pitchFamily="34" charset="-122"/>
              </a:rPr>
              <a:t>点</a:t>
            </a:r>
            <a:endParaRPr lang="zh-CN" altLang="en-US" sz="2400" spc="2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任意多边形: 形状 60"/>
          <p:cNvSpPr/>
          <p:nvPr/>
        </p:nvSpPr>
        <p:spPr>
          <a:xfrm>
            <a:off x="5684946" y="0"/>
            <a:ext cx="6507054" cy="5227940"/>
          </a:xfrm>
          <a:custGeom>
            <a:avLst/>
            <a:gdLst>
              <a:gd name="connsiteX0" fmla="*/ 0 w 6507054"/>
              <a:gd name="connsiteY0" fmla="*/ 0 h 5227940"/>
              <a:gd name="connsiteX1" fmla="*/ 6507054 w 6507054"/>
              <a:gd name="connsiteY1" fmla="*/ 0 h 5227940"/>
              <a:gd name="connsiteX2" fmla="*/ 6507054 w 6507054"/>
              <a:gd name="connsiteY2" fmla="*/ 5209719 h 5227940"/>
              <a:gd name="connsiteX3" fmla="*/ 6372197 w 6507054"/>
              <a:gd name="connsiteY3" fmla="*/ 5219973 h 5227940"/>
              <a:gd name="connsiteX4" fmla="*/ 6057114 w 6507054"/>
              <a:gd name="connsiteY4" fmla="*/ 5227940 h 5227940"/>
              <a:gd name="connsiteX5" fmla="*/ 4765 w 6507054"/>
              <a:gd name="connsiteY5" fmla="*/ 37498 h 522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07054" h="5227940">
                <a:moveTo>
                  <a:pt x="0" y="0"/>
                </a:moveTo>
                <a:lnTo>
                  <a:pt x="6507054" y="0"/>
                </a:lnTo>
                <a:lnTo>
                  <a:pt x="6507054" y="5209719"/>
                </a:lnTo>
                <a:lnTo>
                  <a:pt x="6372197" y="5219973"/>
                </a:lnTo>
                <a:cubicBezTo>
                  <a:pt x="6267838" y="5225263"/>
                  <a:pt x="6162788" y="5227940"/>
                  <a:pt x="6057114" y="5227940"/>
                </a:cubicBezTo>
                <a:cubicBezTo>
                  <a:pt x="2992554" y="5227940"/>
                  <a:pt x="453839" y="2976528"/>
                  <a:pt x="4765" y="37498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pic>
        <p:nvPicPr>
          <p:cNvPr id="6" name="图形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4173" y="472332"/>
            <a:ext cx="5719895" cy="5962649"/>
          </a:xfrm>
          <a:prstGeom prst="rect">
            <a:avLst/>
          </a:prstGeom>
        </p:spPr>
      </p:pic>
      <p:sp>
        <p:nvSpPr>
          <p:cNvPr id="16" name="椭圆 15"/>
          <p:cNvSpPr/>
          <p:nvPr/>
        </p:nvSpPr>
        <p:spPr>
          <a:xfrm>
            <a:off x="3277069" y="5595080"/>
            <a:ext cx="568547" cy="568547"/>
          </a:xfrm>
          <a:prstGeom prst="ellipse">
            <a:avLst/>
          </a:prstGeom>
          <a:solidFill>
            <a:srgbClr val="DFE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7" name="椭圆 16"/>
          <p:cNvSpPr/>
          <p:nvPr/>
        </p:nvSpPr>
        <p:spPr>
          <a:xfrm>
            <a:off x="5827463" y="1085564"/>
            <a:ext cx="344435" cy="344435"/>
          </a:xfrm>
          <a:prstGeom prst="ellipse">
            <a:avLst/>
          </a:prstGeom>
          <a:solidFill>
            <a:srgbClr val="DFE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18" name="组合 17"/>
          <p:cNvGrpSpPr/>
          <p:nvPr/>
        </p:nvGrpSpPr>
        <p:grpSpPr>
          <a:xfrm>
            <a:off x="-502271" y="5704744"/>
            <a:ext cx="1961610" cy="349218"/>
            <a:chOff x="201560" y="211173"/>
            <a:chExt cx="3068063" cy="546196"/>
          </a:xfrm>
          <a:solidFill>
            <a:srgbClr val="104964"/>
          </a:solidFill>
        </p:grpSpPr>
        <p:grpSp>
          <p:nvGrpSpPr>
            <p:cNvPr id="19" name="组合 18"/>
            <p:cNvGrpSpPr/>
            <p:nvPr/>
          </p:nvGrpSpPr>
          <p:grpSpPr>
            <a:xfrm>
              <a:off x="201560" y="211173"/>
              <a:ext cx="3068063" cy="81023"/>
              <a:chOff x="201560" y="211173"/>
              <a:chExt cx="3068063" cy="81023"/>
            </a:xfrm>
            <a:grpFill/>
          </p:grpSpPr>
          <p:sp>
            <p:nvSpPr>
              <p:cNvPr id="48" name="椭圆 47"/>
              <p:cNvSpPr/>
              <p:nvPr/>
            </p:nvSpPr>
            <p:spPr>
              <a:xfrm>
                <a:off x="2015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4504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6994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9483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11972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4461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16950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19440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21929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24418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26907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29396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31886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201560" y="443760"/>
              <a:ext cx="3068063" cy="81023"/>
              <a:chOff x="201560" y="211173"/>
              <a:chExt cx="3068063" cy="81023"/>
            </a:xfrm>
            <a:grpFill/>
          </p:grpSpPr>
          <p:sp>
            <p:nvSpPr>
              <p:cNvPr id="35" name="椭圆 34"/>
              <p:cNvSpPr/>
              <p:nvPr/>
            </p:nvSpPr>
            <p:spPr>
              <a:xfrm>
                <a:off x="2015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4504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6994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9483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1972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14461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16950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19440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21929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24418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26907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29396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31886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201560" y="676346"/>
              <a:ext cx="3068063" cy="81023"/>
              <a:chOff x="201560" y="211173"/>
              <a:chExt cx="3068063" cy="81023"/>
            </a:xfrm>
            <a:grpFill/>
          </p:grpSpPr>
          <p:sp>
            <p:nvSpPr>
              <p:cNvPr id="22" name="椭圆 21"/>
              <p:cNvSpPr/>
              <p:nvPr/>
            </p:nvSpPr>
            <p:spPr>
              <a:xfrm>
                <a:off x="2015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4504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6994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9483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1972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14461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16950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19440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21929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24418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26907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29396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31886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pic>
        <p:nvPicPr>
          <p:cNvPr id="2" name="图片 1" descr="426514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336550"/>
            <a:ext cx="6893560" cy="5170170"/>
          </a:xfrm>
          <a:prstGeom prst="rect">
            <a:avLst/>
          </a:prstGeom>
        </p:spPr>
      </p:pic>
      <p:pic>
        <p:nvPicPr>
          <p:cNvPr id="4" name="图片 3" descr="140314231702ullu8hkjl5zf2cl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4195" y="336550"/>
            <a:ext cx="7998460" cy="5998845"/>
          </a:xfrm>
          <a:prstGeom prst="rect">
            <a:avLst/>
          </a:prstGeom>
        </p:spPr>
      </p:pic>
      <p:pic>
        <p:nvPicPr>
          <p:cNvPr id="7" name="图片 6" descr="140314231702ullu8hkjl5zf2cl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985" y="687070"/>
            <a:ext cx="9018270" cy="5069205"/>
          </a:xfrm>
          <a:prstGeom prst="rect">
            <a:avLst/>
          </a:prstGeom>
        </p:spPr>
      </p:pic>
      <p:sp>
        <p:nvSpPr>
          <p:cNvPr id="234" name="PA_文本框 6"/>
          <p:cNvSpPr txBox="1"/>
          <p:nvPr>
            <p:custDataLst>
              <p:tags r:id="rId6"/>
            </p:custDataLst>
          </p:nvPr>
        </p:nvSpPr>
        <p:spPr>
          <a:xfrm>
            <a:off x="419418" y="2967097"/>
            <a:ext cx="13527405" cy="5578356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vert="horz" wrap="square" numCol="1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R="0" lvl="0" indent="0" fontAlgn="auto">
              <a:lnSpc>
                <a:spcPts val="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-1200" normalizeH="0" baseline="0">
                <a:ln>
                  <a:noFill/>
                </a:ln>
                <a:blipFill dpi="0" rotWithShape="1">
                  <a:blip r:embed="rId7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__________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5"/>
                                          </p:val>
                                        </p:tav>
                                        <p:tav tm="100000">
                                          <p:val>
                                            <p:fltVal val="0.426019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78"/>
                                          </p:val>
                                        </p:tav>
                                        <p:tav tm="100000">
                                          <p:val>
                                            <p:fltVal val="0.350208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0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ppt_h/1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0" presetClass="entr" presetSubtype="0" fill="hold" grpId="0" nodeType="withEffect">
                                  <p:stCondLst>
                                    <p:cond delay="27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1*sin(rand(360))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*sin(rand(360))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</p:cBhvr>
                                      <p:from x="100000" y="100000"/>
                                      <p:to x="300000" y="300000"/>
                                    </p:animScale>
                                    <p:animEffect transition="out" filter="fade">
                                      <p:cBhvr>
                                        <p:cTn id="25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7560" y="2448441"/>
            <a:ext cx="2463268" cy="1637305"/>
          </a:xfrm>
          <a:prstGeom prst="rect">
            <a:avLst/>
          </a:prstGeom>
        </p:spPr>
      </p:pic>
      <p:sp>
        <p:nvSpPr>
          <p:cNvPr id="113" name="任意多边形: 形状 112"/>
          <p:cNvSpPr/>
          <p:nvPr/>
        </p:nvSpPr>
        <p:spPr>
          <a:xfrm>
            <a:off x="0" y="4038786"/>
            <a:ext cx="6018678" cy="2819214"/>
          </a:xfrm>
          <a:custGeom>
            <a:avLst/>
            <a:gdLst>
              <a:gd name="connsiteX0" fmla="*/ 1627405 w 6018678"/>
              <a:gd name="connsiteY0" fmla="*/ 0 h 2819214"/>
              <a:gd name="connsiteX1" fmla="*/ 5981032 w 6018678"/>
              <a:gd name="connsiteY1" fmla="*/ 2735943 h 2819214"/>
              <a:gd name="connsiteX2" fmla="*/ 6018678 w 6018678"/>
              <a:gd name="connsiteY2" fmla="*/ 2819214 h 2819214"/>
              <a:gd name="connsiteX3" fmla="*/ 3928219 w 6018678"/>
              <a:gd name="connsiteY3" fmla="*/ 2819214 h 2819214"/>
              <a:gd name="connsiteX4" fmla="*/ 3790085 w 6018678"/>
              <a:gd name="connsiteY4" fmla="*/ 2667229 h 2819214"/>
              <a:gd name="connsiteX5" fmla="*/ 1627405 w 6018678"/>
              <a:gd name="connsiteY5" fmla="*/ 1771417 h 2819214"/>
              <a:gd name="connsiteX6" fmla="*/ 169547 w 6018678"/>
              <a:gd name="connsiteY6" fmla="*/ 2140561 h 2819214"/>
              <a:gd name="connsiteX7" fmla="*/ 0 w 6018678"/>
              <a:gd name="connsiteY7" fmla="*/ 2243563 h 2819214"/>
              <a:gd name="connsiteX8" fmla="*/ 0 w 6018678"/>
              <a:gd name="connsiteY8" fmla="*/ 281817 h 2819214"/>
              <a:gd name="connsiteX9" fmla="*/ 191138 w 6018678"/>
              <a:gd name="connsiteY9" fmla="*/ 217144 h 2819214"/>
              <a:gd name="connsiteX10" fmla="*/ 1627405 w 6018678"/>
              <a:gd name="connsiteY10" fmla="*/ 0 h 2819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18678" h="2819214">
                <a:moveTo>
                  <a:pt x="1627405" y="0"/>
                </a:moveTo>
                <a:cubicBezTo>
                  <a:pt x="3544660" y="0"/>
                  <a:pt x="5200999" y="1117111"/>
                  <a:pt x="5981032" y="2735943"/>
                </a:cubicBezTo>
                <a:lnTo>
                  <a:pt x="6018678" y="2819214"/>
                </a:lnTo>
                <a:lnTo>
                  <a:pt x="3928219" y="2819214"/>
                </a:lnTo>
                <a:lnTo>
                  <a:pt x="3790085" y="2667229"/>
                </a:lnTo>
                <a:cubicBezTo>
                  <a:pt x="3236607" y="2113751"/>
                  <a:pt x="2471984" y="1771417"/>
                  <a:pt x="1627405" y="1771417"/>
                </a:cubicBezTo>
                <a:cubicBezTo>
                  <a:pt x="1099543" y="1771417"/>
                  <a:pt x="602914" y="1905141"/>
                  <a:pt x="169547" y="2140561"/>
                </a:cubicBezTo>
                <a:lnTo>
                  <a:pt x="0" y="2243563"/>
                </a:lnTo>
                <a:lnTo>
                  <a:pt x="0" y="281817"/>
                </a:lnTo>
                <a:lnTo>
                  <a:pt x="191138" y="217144"/>
                </a:lnTo>
                <a:cubicBezTo>
                  <a:pt x="644854" y="76023"/>
                  <a:pt x="1127252" y="0"/>
                  <a:pt x="1627405" y="0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形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784" t="1945" r="31062" b="59672"/>
          <a:stretch>
            <a:fillRect/>
          </a:stretch>
        </p:blipFill>
        <p:spPr>
          <a:xfrm>
            <a:off x="732680" y="2538827"/>
            <a:ext cx="4936198" cy="4319173"/>
          </a:xfrm>
          <a:custGeom>
            <a:avLst/>
            <a:gdLst>
              <a:gd name="connsiteX0" fmla="*/ 772160 w 2357120"/>
              <a:gd name="connsiteY0" fmla="*/ 0 h 2062480"/>
              <a:gd name="connsiteX1" fmla="*/ 2275840 w 2357120"/>
              <a:gd name="connsiteY1" fmla="*/ 426720 h 2062480"/>
              <a:gd name="connsiteX2" fmla="*/ 2357120 w 2357120"/>
              <a:gd name="connsiteY2" fmla="*/ 1910080 h 2062480"/>
              <a:gd name="connsiteX3" fmla="*/ 1635760 w 2357120"/>
              <a:gd name="connsiteY3" fmla="*/ 1889760 h 2062480"/>
              <a:gd name="connsiteX4" fmla="*/ 1361440 w 2357120"/>
              <a:gd name="connsiteY4" fmla="*/ 1991360 h 2062480"/>
              <a:gd name="connsiteX5" fmla="*/ 985520 w 2357120"/>
              <a:gd name="connsiteY5" fmla="*/ 2062480 h 2062480"/>
              <a:gd name="connsiteX6" fmla="*/ 0 w 2357120"/>
              <a:gd name="connsiteY6" fmla="*/ 1696720 h 2062480"/>
              <a:gd name="connsiteX7" fmla="*/ 71120 w 2357120"/>
              <a:gd name="connsiteY7" fmla="*/ 670560 h 2062480"/>
              <a:gd name="connsiteX8" fmla="*/ 772160 w 2357120"/>
              <a:gd name="connsiteY8" fmla="*/ 0 h 206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7120" h="2062480">
                <a:moveTo>
                  <a:pt x="772160" y="0"/>
                </a:moveTo>
                <a:lnTo>
                  <a:pt x="2275840" y="426720"/>
                </a:lnTo>
                <a:lnTo>
                  <a:pt x="2357120" y="1910080"/>
                </a:lnTo>
                <a:lnTo>
                  <a:pt x="1635760" y="1889760"/>
                </a:lnTo>
                <a:lnTo>
                  <a:pt x="1361440" y="1991360"/>
                </a:lnTo>
                <a:lnTo>
                  <a:pt x="985520" y="2062480"/>
                </a:lnTo>
                <a:lnTo>
                  <a:pt x="0" y="1696720"/>
                </a:lnTo>
                <a:lnTo>
                  <a:pt x="71120" y="670560"/>
                </a:lnTo>
                <a:lnTo>
                  <a:pt x="772160" y="0"/>
                </a:lnTo>
                <a:close/>
              </a:path>
            </a:pathLst>
          </a:custGeom>
        </p:spPr>
      </p:pic>
      <p:pic>
        <p:nvPicPr>
          <p:cNvPr id="15" name="图形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803" r="12706" b="65946"/>
          <a:stretch>
            <a:fillRect/>
          </a:stretch>
        </p:blipFill>
        <p:spPr>
          <a:xfrm>
            <a:off x="3595533" y="-127293"/>
            <a:ext cx="2384019" cy="2941120"/>
          </a:xfrm>
          <a:custGeom>
            <a:avLst/>
            <a:gdLst>
              <a:gd name="connsiteX0" fmla="*/ 0 w 1483243"/>
              <a:gd name="connsiteY0" fmla="*/ 0 h 1829850"/>
              <a:gd name="connsiteX1" fmla="*/ 1483243 w 1483243"/>
              <a:gd name="connsiteY1" fmla="*/ 0 h 1829850"/>
              <a:gd name="connsiteX2" fmla="*/ 1483243 w 1483243"/>
              <a:gd name="connsiteY2" fmla="*/ 1013416 h 1829850"/>
              <a:gd name="connsiteX3" fmla="*/ 1208923 w 1483243"/>
              <a:gd name="connsiteY3" fmla="*/ 1602696 h 1829850"/>
              <a:gd name="connsiteX4" fmla="*/ 589163 w 1483243"/>
              <a:gd name="connsiteY4" fmla="*/ 1602696 h 1829850"/>
              <a:gd name="connsiteX5" fmla="*/ 206247 w 1483243"/>
              <a:gd name="connsiteY5" fmla="*/ 1829850 h 1829850"/>
              <a:gd name="connsiteX6" fmla="*/ 135088 w 1483243"/>
              <a:gd name="connsiteY6" fmla="*/ 531207 h 1829850"/>
              <a:gd name="connsiteX7" fmla="*/ 22696 w 1483243"/>
              <a:gd name="connsiteY7" fmla="*/ 499312 h 1829850"/>
              <a:gd name="connsiteX8" fmla="*/ 0 w 1483243"/>
              <a:gd name="connsiteY8" fmla="*/ 0 h 182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83243" h="1829850">
                <a:moveTo>
                  <a:pt x="0" y="0"/>
                </a:moveTo>
                <a:lnTo>
                  <a:pt x="1483243" y="0"/>
                </a:lnTo>
                <a:lnTo>
                  <a:pt x="1483243" y="1013416"/>
                </a:lnTo>
                <a:lnTo>
                  <a:pt x="1208923" y="1602696"/>
                </a:lnTo>
                <a:lnTo>
                  <a:pt x="589163" y="1602696"/>
                </a:lnTo>
                <a:lnTo>
                  <a:pt x="206247" y="1829850"/>
                </a:lnTo>
                <a:lnTo>
                  <a:pt x="135088" y="531207"/>
                </a:lnTo>
                <a:lnTo>
                  <a:pt x="22696" y="49931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3" name="图形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801" t="-3073" r="12706" b="100000"/>
          <a:stretch>
            <a:fillRect/>
          </a:stretch>
        </p:blipFill>
        <p:spPr>
          <a:xfrm>
            <a:off x="15250160" y="10160"/>
            <a:ext cx="1483360" cy="165144"/>
          </a:xfrm>
          <a:custGeom>
            <a:avLst/>
            <a:gdLst>
              <a:gd name="connsiteX0" fmla="*/ 1483360 w 1483360"/>
              <a:gd name="connsiteY0" fmla="*/ 0 h 165144"/>
              <a:gd name="connsiteX1" fmla="*/ 1483360 w 1483360"/>
              <a:gd name="connsiteY1" fmla="*/ 165144 h 165144"/>
              <a:gd name="connsiteX2" fmla="*/ 117 w 1483360"/>
              <a:gd name="connsiteY2" fmla="*/ 165144 h 165144"/>
              <a:gd name="connsiteX3" fmla="*/ 0 w 1483360"/>
              <a:gd name="connsiteY3" fmla="*/ 162560 h 165144"/>
              <a:gd name="connsiteX4" fmla="*/ 1483360 w 1483360"/>
              <a:gd name="connsiteY4" fmla="*/ 0 h 16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3360" h="165144">
                <a:moveTo>
                  <a:pt x="1483360" y="0"/>
                </a:moveTo>
                <a:lnTo>
                  <a:pt x="1483360" y="165144"/>
                </a:lnTo>
                <a:lnTo>
                  <a:pt x="117" y="165144"/>
                </a:lnTo>
                <a:lnTo>
                  <a:pt x="0" y="162560"/>
                </a:lnTo>
                <a:lnTo>
                  <a:pt x="148336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654" t="9292" r="31209" b="63556"/>
          <a:stretch>
            <a:fillRect/>
          </a:stretch>
        </p:blipFill>
        <p:spPr>
          <a:xfrm>
            <a:off x="15240000" y="674616"/>
            <a:ext cx="216524" cy="1458984"/>
          </a:xfrm>
          <a:custGeom>
            <a:avLst/>
            <a:gdLst>
              <a:gd name="connsiteX0" fmla="*/ 32973 w 216524"/>
              <a:gd name="connsiteY0" fmla="*/ 0 h 1458984"/>
              <a:gd name="connsiteX1" fmla="*/ 145365 w 216524"/>
              <a:gd name="connsiteY1" fmla="*/ 31895 h 1458984"/>
              <a:gd name="connsiteX2" fmla="*/ 216524 w 216524"/>
              <a:gd name="connsiteY2" fmla="*/ 1330538 h 1458984"/>
              <a:gd name="connsiteX3" fmla="*/ 0 w 216524"/>
              <a:gd name="connsiteY3" fmla="*/ 1458984 h 1458984"/>
              <a:gd name="connsiteX4" fmla="*/ 81280 w 216524"/>
              <a:gd name="connsiteY4" fmla="*/ 1062744 h 1458984"/>
              <a:gd name="connsiteX5" fmla="*/ 32973 w 216524"/>
              <a:gd name="connsiteY5" fmla="*/ 0 h 1458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524" h="1458984">
                <a:moveTo>
                  <a:pt x="32973" y="0"/>
                </a:moveTo>
                <a:lnTo>
                  <a:pt x="145365" y="31895"/>
                </a:lnTo>
                <a:lnTo>
                  <a:pt x="216524" y="1330538"/>
                </a:lnTo>
                <a:lnTo>
                  <a:pt x="0" y="1458984"/>
                </a:lnTo>
                <a:lnTo>
                  <a:pt x="81280" y="1062744"/>
                </a:lnTo>
                <a:lnTo>
                  <a:pt x="32973" y="0"/>
                </a:lnTo>
                <a:close/>
              </a:path>
            </a:pathLst>
          </a:custGeom>
        </p:spPr>
      </p:pic>
      <p:sp>
        <p:nvSpPr>
          <p:cNvPr id="112" name="任意多边形: 形状 111"/>
          <p:cNvSpPr/>
          <p:nvPr/>
        </p:nvSpPr>
        <p:spPr>
          <a:xfrm>
            <a:off x="9364626" y="0"/>
            <a:ext cx="2827374" cy="1404108"/>
          </a:xfrm>
          <a:custGeom>
            <a:avLst/>
            <a:gdLst>
              <a:gd name="connsiteX0" fmla="*/ 0 w 2827374"/>
              <a:gd name="connsiteY0" fmla="*/ 0 h 1404108"/>
              <a:gd name="connsiteX1" fmla="*/ 1547771 w 2827374"/>
              <a:gd name="connsiteY1" fmla="*/ 0 h 1404108"/>
              <a:gd name="connsiteX2" fmla="*/ 1641801 w 2827374"/>
              <a:gd name="connsiteY2" fmla="*/ 57125 h 1404108"/>
              <a:gd name="connsiteX3" fmla="*/ 2559183 w 2827374"/>
              <a:gd name="connsiteY3" fmla="*/ 289414 h 1404108"/>
              <a:gd name="connsiteX4" fmla="*/ 2755963 w 2827374"/>
              <a:gd name="connsiteY4" fmla="*/ 279478 h 1404108"/>
              <a:gd name="connsiteX5" fmla="*/ 2827374 w 2827374"/>
              <a:gd name="connsiteY5" fmla="*/ 268579 h 1404108"/>
              <a:gd name="connsiteX6" fmla="*/ 2827374 w 2827374"/>
              <a:gd name="connsiteY6" fmla="*/ 1391653 h 1404108"/>
              <a:gd name="connsiteX7" fmla="*/ 2715585 w 2827374"/>
              <a:gd name="connsiteY7" fmla="*/ 1400153 h 1404108"/>
              <a:gd name="connsiteX8" fmla="*/ 2559183 w 2827374"/>
              <a:gd name="connsiteY8" fmla="*/ 1404108 h 1404108"/>
              <a:gd name="connsiteX9" fmla="*/ 38948 w 2827374"/>
              <a:gd name="connsiteY9" fmla="*/ 64110 h 1404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27374" h="1404108">
                <a:moveTo>
                  <a:pt x="0" y="0"/>
                </a:moveTo>
                <a:lnTo>
                  <a:pt x="1547771" y="0"/>
                </a:lnTo>
                <a:lnTo>
                  <a:pt x="1641801" y="57125"/>
                </a:lnTo>
                <a:cubicBezTo>
                  <a:pt x="1914505" y="205266"/>
                  <a:pt x="2227017" y="289414"/>
                  <a:pt x="2559183" y="289414"/>
                </a:cubicBezTo>
                <a:cubicBezTo>
                  <a:pt x="2625616" y="289414"/>
                  <a:pt x="2691263" y="286048"/>
                  <a:pt x="2755963" y="279478"/>
                </a:cubicBezTo>
                <a:lnTo>
                  <a:pt x="2827374" y="268579"/>
                </a:lnTo>
                <a:lnTo>
                  <a:pt x="2827374" y="1391653"/>
                </a:lnTo>
                <a:lnTo>
                  <a:pt x="2715585" y="1400153"/>
                </a:lnTo>
                <a:cubicBezTo>
                  <a:pt x="2663783" y="1402779"/>
                  <a:pt x="2611638" y="1404108"/>
                  <a:pt x="2559183" y="1404108"/>
                </a:cubicBezTo>
                <a:cubicBezTo>
                  <a:pt x="1510084" y="1404108"/>
                  <a:pt x="585132" y="872569"/>
                  <a:pt x="38948" y="64110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" name="组合 1"/>
          <p:cNvGrpSpPr/>
          <p:nvPr>
            <p:custDataLst>
              <p:tags r:id="rId4"/>
            </p:custDataLst>
          </p:nvPr>
        </p:nvGrpSpPr>
        <p:grpSpPr>
          <a:xfrm>
            <a:off x="6866252" y="2325598"/>
            <a:ext cx="3535122" cy="2629842"/>
            <a:chOff x="7012937" y="1568743"/>
            <a:chExt cx="3535122" cy="2629842"/>
          </a:xfrm>
        </p:grpSpPr>
        <p:grpSp>
          <p:nvGrpSpPr>
            <p:cNvPr id="20" name="组合 19"/>
            <p:cNvGrpSpPr/>
            <p:nvPr/>
          </p:nvGrpSpPr>
          <p:grpSpPr>
            <a:xfrm>
              <a:off x="7012937" y="1568743"/>
              <a:ext cx="2804015" cy="618416"/>
              <a:chOff x="7012937" y="1280917"/>
              <a:chExt cx="2804015" cy="618416"/>
            </a:xfrm>
          </p:grpSpPr>
          <p:sp>
            <p:nvSpPr>
              <p:cNvPr id="21" name="Freeform 5"/>
              <p:cNvSpPr/>
              <p:nvPr>
                <p:custDataLst>
                  <p:tags r:id="rId5"/>
                </p:custDataLst>
              </p:nvPr>
            </p:nvSpPr>
            <p:spPr bwMode="auto">
              <a:xfrm flipH="1">
                <a:off x="7012937" y="1280917"/>
                <a:ext cx="618416" cy="618416"/>
              </a:xfrm>
              <a:custGeom>
                <a:avLst/>
                <a:gdLst>
                  <a:gd name="T0" fmla="*/ 561 w 561"/>
                  <a:gd name="T1" fmla="*/ 293 h 559"/>
                  <a:gd name="T2" fmla="*/ 556 w 561"/>
                  <a:gd name="T3" fmla="*/ 334 h 559"/>
                  <a:gd name="T4" fmla="*/ 544 w 561"/>
                  <a:gd name="T5" fmla="*/ 375 h 559"/>
                  <a:gd name="T6" fmla="*/ 527 w 561"/>
                  <a:gd name="T7" fmla="*/ 412 h 559"/>
                  <a:gd name="T8" fmla="*/ 505 w 561"/>
                  <a:gd name="T9" fmla="*/ 446 h 559"/>
                  <a:gd name="T10" fmla="*/ 478 w 561"/>
                  <a:gd name="T11" fmla="*/ 476 h 559"/>
                  <a:gd name="T12" fmla="*/ 447 w 561"/>
                  <a:gd name="T13" fmla="*/ 503 h 559"/>
                  <a:gd name="T14" fmla="*/ 413 w 561"/>
                  <a:gd name="T15" fmla="*/ 525 h 559"/>
                  <a:gd name="T16" fmla="*/ 376 w 561"/>
                  <a:gd name="T17" fmla="*/ 542 h 559"/>
                  <a:gd name="T18" fmla="*/ 336 w 561"/>
                  <a:gd name="T19" fmla="*/ 554 h 559"/>
                  <a:gd name="T20" fmla="*/ 295 w 561"/>
                  <a:gd name="T21" fmla="*/ 559 h 559"/>
                  <a:gd name="T22" fmla="*/ 266 w 561"/>
                  <a:gd name="T23" fmla="*/ 558 h 559"/>
                  <a:gd name="T24" fmla="*/ 224 w 561"/>
                  <a:gd name="T25" fmla="*/ 553 h 559"/>
                  <a:gd name="T26" fmla="*/ 184 w 561"/>
                  <a:gd name="T27" fmla="*/ 541 h 559"/>
                  <a:gd name="T28" fmla="*/ 147 w 561"/>
                  <a:gd name="T29" fmla="*/ 524 h 559"/>
                  <a:gd name="T30" fmla="*/ 102 w 561"/>
                  <a:gd name="T31" fmla="*/ 494 h 559"/>
                  <a:gd name="T32" fmla="*/ 49 w 561"/>
                  <a:gd name="T33" fmla="*/ 435 h 559"/>
                  <a:gd name="T34" fmla="*/ 27 w 561"/>
                  <a:gd name="T35" fmla="*/ 400 h 559"/>
                  <a:gd name="T36" fmla="*/ 13 w 561"/>
                  <a:gd name="T37" fmla="*/ 363 h 559"/>
                  <a:gd name="T38" fmla="*/ 3 w 561"/>
                  <a:gd name="T39" fmla="*/ 323 h 559"/>
                  <a:gd name="T40" fmla="*/ 0 w 561"/>
                  <a:gd name="T41" fmla="*/ 280 h 559"/>
                  <a:gd name="T42" fmla="*/ 1 w 561"/>
                  <a:gd name="T43" fmla="*/ 251 h 559"/>
                  <a:gd name="T44" fmla="*/ 7 w 561"/>
                  <a:gd name="T45" fmla="*/ 210 h 559"/>
                  <a:gd name="T46" fmla="*/ 21 w 561"/>
                  <a:gd name="T47" fmla="*/ 172 h 559"/>
                  <a:gd name="T48" fmla="*/ 39 w 561"/>
                  <a:gd name="T49" fmla="*/ 136 h 559"/>
                  <a:gd name="T50" fmla="*/ 63 w 561"/>
                  <a:gd name="T51" fmla="*/ 103 h 559"/>
                  <a:gd name="T52" fmla="*/ 91 w 561"/>
                  <a:gd name="T53" fmla="*/ 73 h 559"/>
                  <a:gd name="T54" fmla="*/ 123 w 561"/>
                  <a:gd name="T55" fmla="*/ 48 h 559"/>
                  <a:gd name="T56" fmla="*/ 159 w 561"/>
                  <a:gd name="T57" fmla="*/ 28 h 559"/>
                  <a:gd name="T58" fmla="*/ 197 w 561"/>
                  <a:gd name="T59" fmla="*/ 13 h 559"/>
                  <a:gd name="T60" fmla="*/ 238 w 561"/>
                  <a:gd name="T61" fmla="*/ 3 h 559"/>
                  <a:gd name="T62" fmla="*/ 281 w 561"/>
                  <a:gd name="T63" fmla="*/ 0 h 559"/>
                  <a:gd name="T64" fmla="*/ 309 w 561"/>
                  <a:gd name="T65" fmla="*/ 1 h 559"/>
                  <a:gd name="T66" fmla="*/ 350 w 561"/>
                  <a:gd name="T67" fmla="*/ 8 h 559"/>
                  <a:gd name="T68" fmla="*/ 390 w 561"/>
                  <a:gd name="T69" fmla="*/ 21 h 559"/>
                  <a:gd name="T70" fmla="*/ 426 w 561"/>
                  <a:gd name="T71" fmla="*/ 40 h 559"/>
                  <a:gd name="T72" fmla="*/ 458 w 561"/>
                  <a:gd name="T73" fmla="*/ 63 h 559"/>
                  <a:gd name="T74" fmla="*/ 505 w 561"/>
                  <a:gd name="T75" fmla="*/ 111 h 559"/>
                  <a:gd name="T76" fmla="*/ 527 w 561"/>
                  <a:gd name="T77" fmla="*/ 145 h 559"/>
                  <a:gd name="T78" fmla="*/ 544 w 561"/>
                  <a:gd name="T79" fmla="*/ 182 h 559"/>
                  <a:gd name="T80" fmla="*/ 555 w 561"/>
                  <a:gd name="T81" fmla="*/ 222 h 559"/>
                  <a:gd name="T82" fmla="*/ 560 w 561"/>
                  <a:gd name="T83" fmla="*/ 264 h 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61" h="559">
                    <a:moveTo>
                      <a:pt x="561" y="278"/>
                    </a:moveTo>
                    <a:lnTo>
                      <a:pt x="561" y="278"/>
                    </a:lnTo>
                    <a:lnTo>
                      <a:pt x="561" y="293"/>
                    </a:lnTo>
                    <a:lnTo>
                      <a:pt x="560" y="307"/>
                    </a:lnTo>
                    <a:lnTo>
                      <a:pt x="558" y="320"/>
                    </a:lnTo>
                    <a:lnTo>
                      <a:pt x="556" y="334"/>
                    </a:lnTo>
                    <a:lnTo>
                      <a:pt x="553" y="348"/>
                    </a:lnTo>
                    <a:lnTo>
                      <a:pt x="549" y="361"/>
                    </a:lnTo>
                    <a:lnTo>
                      <a:pt x="544" y="375"/>
                    </a:lnTo>
                    <a:lnTo>
                      <a:pt x="539" y="387"/>
                    </a:lnTo>
                    <a:lnTo>
                      <a:pt x="534" y="400"/>
                    </a:lnTo>
                    <a:lnTo>
                      <a:pt x="527" y="412"/>
                    </a:lnTo>
                    <a:lnTo>
                      <a:pt x="520" y="423"/>
                    </a:lnTo>
                    <a:lnTo>
                      <a:pt x="513" y="435"/>
                    </a:lnTo>
                    <a:lnTo>
                      <a:pt x="505" y="446"/>
                    </a:lnTo>
                    <a:lnTo>
                      <a:pt x="496" y="456"/>
                    </a:lnTo>
                    <a:lnTo>
                      <a:pt x="488" y="467"/>
                    </a:lnTo>
                    <a:lnTo>
                      <a:pt x="478" y="476"/>
                    </a:lnTo>
                    <a:lnTo>
                      <a:pt x="469" y="486"/>
                    </a:lnTo>
                    <a:lnTo>
                      <a:pt x="458" y="495"/>
                    </a:lnTo>
                    <a:lnTo>
                      <a:pt x="447" y="503"/>
                    </a:lnTo>
                    <a:lnTo>
                      <a:pt x="437" y="511"/>
                    </a:lnTo>
                    <a:lnTo>
                      <a:pt x="425" y="519"/>
                    </a:lnTo>
                    <a:lnTo>
                      <a:pt x="413" y="525"/>
                    </a:lnTo>
                    <a:lnTo>
                      <a:pt x="401" y="532"/>
                    </a:lnTo>
                    <a:lnTo>
                      <a:pt x="389" y="537"/>
                    </a:lnTo>
                    <a:lnTo>
                      <a:pt x="376" y="542"/>
                    </a:lnTo>
                    <a:lnTo>
                      <a:pt x="363" y="546"/>
                    </a:lnTo>
                    <a:lnTo>
                      <a:pt x="350" y="551"/>
                    </a:lnTo>
                    <a:lnTo>
                      <a:pt x="336" y="554"/>
                    </a:lnTo>
                    <a:lnTo>
                      <a:pt x="323" y="556"/>
                    </a:lnTo>
                    <a:lnTo>
                      <a:pt x="309" y="558"/>
                    </a:lnTo>
                    <a:lnTo>
                      <a:pt x="295" y="559"/>
                    </a:lnTo>
                    <a:lnTo>
                      <a:pt x="280" y="559"/>
                    </a:lnTo>
                    <a:lnTo>
                      <a:pt x="280" y="559"/>
                    </a:lnTo>
                    <a:lnTo>
                      <a:pt x="266" y="558"/>
                    </a:lnTo>
                    <a:lnTo>
                      <a:pt x="251" y="557"/>
                    </a:lnTo>
                    <a:lnTo>
                      <a:pt x="237" y="555"/>
                    </a:lnTo>
                    <a:lnTo>
                      <a:pt x="224" y="553"/>
                    </a:lnTo>
                    <a:lnTo>
                      <a:pt x="211" y="550"/>
                    </a:lnTo>
                    <a:lnTo>
                      <a:pt x="197" y="545"/>
                    </a:lnTo>
                    <a:lnTo>
                      <a:pt x="184" y="541"/>
                    </a:lnTo>
                    <a:lnTo>
                      <a:pt x="171" y="537"/>
                    </a:lnTo>
                    <a:lnTo>
                      <a:pt x="160" y="530"/>
                    </a:lnTo>
                    <a:lnTo>
                      <a:pt x="147" y="524"/>
                    </a:lnTo>
                    <a:lnTo>
                      <a:pt x="135" y="518"/>
                    </a:lnTo>
                    <a:lnTo>
                      <a:pt x="124" y="510"/>
                    </a:lnTo>
                    <a:lnTo>
                      <a:pt x="102" y="494"/>
                    </a:lnTo>
                    <a:lnTo>
                      <a:pt x="83" y="476"/>
                    </a:lnTo>
                    <a:lnTo>
                      <a:pt x="65" y="457"/>
                    </a:lnTo>
                    <a:lnTo>
                      <a:pt x="49" y="435"/>
                    </a:lnTo>
                    <a:lnTo>
                      <a:pt x="41" y="424"/>
                    </a:lnTo>
                    <a:lnTo>
                      <a:pt x="34" y="413"/>
                    </a:lnTo>
                    <a:lnTo>
                      <a:pt x="27" y="400"/>
                    </a:lnTo>
                    <a:lnTo>
                      <a:pt x="22" y="388"/>
                    </a:lnTo>
                    <a:lnTo>
                      <a:pt x="17" y="376"/>
                    </a:lnTo>
                    <a:lnTo>
                      <a:pt x="13" y="363"/>
                    </a:lnTo>
                    <a:lnTo>
                      <a:pt x="8" y="349"/>
                    </a:lnTo>
                    <a:lnTo>
                      <a:pt x="5" y="336"/>
                    </a:lnTo>
                    <a:lnTo>
                      <a:pt x="3" y="323"/>
                    </a:lnTo>
                    <a:lnTo>
                      <a:pt x="1" y="309"/>
                    </a:lnTo>
                    <a:lnTo>
                      <a:pt x="0" y="294"/>
                    </a:lnTo>
                    <a:lnTo>
                      <a:pt x="0" y="280"/>
                    </a:lnTo>
                    <a:lnTo>
                      <a:pt x="0" y="280"/>
                    </a:lnTo>
                    <a:lnTo>
                      <a:pt x="0" y="265"/>
                    </a:lnTo>
                    <a:lnTo>
                      <a:pt x="1" y="251"/>
                    </a:lnTo>
                    <a:lnTo>
                      <a:pt x="2" y="238"/>
                    </a:lnTo>
                    <a:lnTo>
                      <a:pt x="5" y="224"/>
                    </a:lnTo>
                    <a:lnTo>
                      <a:pt x="7" y="210"/>
                    </a:lnTo>
                    <a:lnTo>
                      <a:pt x="12" y="197"/>
                    </a:lnTo>
                    <a:lnTo>
                      <a:pt x="16" y="185"/>
                    </a:lnTo>
                    <a:lnTo>
                      <a:pt x="21" y="172"/>
                    </a:lnTo>
                    <a:lnTo>
                      <a:pt x="26" y="159"/>
                    </a:lnTo>
                    <a:lnTo>
                      <a:pt x="33" y="147"/>
                    </a:lnTo>
                    <a:lnTo>
                      <a:pt x="39" y="136"/>
                    </a:lnTo>
                    <a:lnTo>
                      <a:pt x="47" y="124"/>
                    </a:lnTo>
                    <a:lnTo>
                      <a:pt x="55" y="114"/>
                    </a:lnTo>
                    <a:lnTo>
                      <a:pt x="63" y="103"/>
                    </a:lnTo>
                    <a:lnTo>
                      <a:pt x="72" y="92"/>
                    </a:lnTo>
                    <a:lnTo>
                      <a:pt x="82" y="83"/>
                    </a:lnTo>
                    <a:lnTo>
                      <a:pt x="91" y="73"/>
                    </a:lnTo>
                    <a:lnTo>
                      <a:pt x="101" y="65"/>
                    </a:lnTo>
                    <a:lnTo>
                      <a:pt x="112" y="56"/>
                    </a:lnTo>
                    <a:lnTo>
                      <a:pt x="123" y="48"/>
                    </a:lnTo>
                    <a:lnTo>
                      <a:pt x="135" y="40"/>
                    </a:lnTo>
                    <a:lnTo>
                      <a:pt x="147" y="34"/>
                    </a:lnTo>
                    <a:lnTo>
                      <a:pt x="159" y="28"/>
                    </a:lnTo>
                    <a:lnTo>
                      <a:pt x="171" y="22"/>
                    </a:lnTo>
                    <a:lnTo>
                      <a:pt x="184" y="17"/>
                    </a:lnTo>
                    <a:lnTo>
                      <a:pt x="197" y="13"/>
                    </a:lnTo>
                    <a:lnTo>
                      <a:pt x="211" y="8"/>
                    </a:lnTo>
                    <a:lnTo>
                      <a:pt x="225" y="5"/>
                    </a:lnTo>
                    <a:lnTo>
                      <a:pt x="238" y="3"/>
                    </a:lnTo>
                    <a:lnTo>
                      <a:pt x="252" y="1"/>
                    </a:lnTo>
                    <a:lnTo>
                      <a:pt x="266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95" y="0"/>
                    </a:lnTo>
                    <a:lnTo>
                      <a:pt x="309" y="1"/>
                    </a:lnTo>
                    <a:lnTo>
                      <a:pt x="323" y="3"/>
                    </a:lnTo>
                    <a:lnTo>
                      <a:pt x="336" y="5"/>
                    </a:lnTo>
                    <a:lnTo>
                      <a:pt x="350" y="8"/>
                    </a:lnTo>
                    <a:lnTo>
                      <a:pt x="363" y="12"/>
                    </a:lnTo>
                    <a:lnTo>
                      <a:pt x="377" y="16"/>
                    </a:lnTo>
                    <a:lnTo>
                      <a:pt x="390" y="21"/>
                    </a:lnTo>
                    <a:lnTo>
                      <a:pt x="401" y="27"/>
                    </a:lnTo>
                    <a:lnTo>
                      <a:pt x="414" y="33"/>
                    </a:lnTo>
                    <a:lnTo>
                      <a:pt x="426" y="40"/>
                    </a:lnTo>
                    <a:lnTo>
                      <a:pt x="437" y="47"/>
                    </a:lnTo>
                    <a:lnTo>
                      <a:pt x="448" y="55"/>
                    </a:lnTo>
                    <a:lnTo>
                      <a:pt x="458" y="63"/>
                    </a:lnTo>
                    <a:lnTo>
                      <a:pt x="478" y="81"/>
                    </a:lnTo>
                    <a:lnTo>
                      <a:pt x="496" y="101"/>
                    </a:lnTo>
                    <a:lnTo>
                      <a:pt x="505" y="111"/>
                    </a:lnTo>
                    <a:lnTo>
                      <a:pt x="512" y="122"/>
                    </a:lnTo>
                    <a:lnTo>
                      <a:pt x="520" y="134"/>
                    </a:lnTo>
                    <a:lnTo>
                      <a:pt x="527" y="145"/>
                    </a:lnTo>
                    <a:lnTo>
                      <a:pt x="533" y="157"/>
                    </a:lnTo>
                    <a:lnTo>
                      <a:pt x="539" y="170"/>
                    </a:lnTo>
                    <a:lnTo>
                      <a:pt x="544" y="182"/>
                    </a:lnTo>
                    <a:lnTo>
                      <a:pt x="549" y="195"/>
                    </a:lnTo>
                    <a:lnTo>
                      <a:pt x="552" y="209"/>
                    </a:lnTo>
                    <a:lnTo>
                      <a:pt x="555" y="222"/>
                    </a:lnTo>
                    <a:lnTo>
                      <a:pt x="558" y="236"/>
                    </a:lnTo>
                    <a:lnTo>
                      <a:pt x="559" y="249"/>
                    </a:lnTo>
                    <a:lnTo>
                      <a:pt x="560" y="264"/>
                    </a:lnTo>
                    <a:lnTo>
                      <a:pt x="561" y="278"/>
                    </a:lnTo>
                    <a:lnTo>
                      <a:pt x="561" y="278"/>
                    </a:lnTo>
                    <a:close/>
                  </a:path>
                </a:pathLst>
              </a:custGeom>
              <a:solidFill>
                <a:srgbClr val="00AF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矩形 259"/>
              <p:cNvSpPr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7798415" y="1374682"/>
                <a:ext cx="2018537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lvl="0" fontAlgn="base">
                  <a:spcAft>
                    <a:spcPct val="0"/>
                  </a:spcAft>
                  <a:buNone/>
                  <a:defRPr/>
                </a:pPr>
                <a:r>
                  <a:rPr lang="zh-CN" altLang="en-US" sz="2400" cap="all" spc="300" dirty="0">
                    <a:solidFill>
                      <a:sysClr val="windowText" lastClr="000000"/>
                    </a:solidFill>
                    <a:latin typeface="汉仪旗黑-50S" panose="00020600040101010101" pitchFamily="18" charset="-122"/>
                    <a:ea typeface="汉仪旗黑-50S" panose="00020600040101010101" pitchFamily="18" charset="-122"/>
                    <a:cs typeface="Arial" panose="020B0604020202020204" pitchFamily="34" charset="0"/>
                    <a:sym typeface="汉仪旗黑-50S" panose="00020600040101010101" pitchFamily="18" charset="-122"/>
                  </a:rPr>
                  <a:t>压疮的概念</a:t>
                </a:r>
                <a:endParaRPr lang="zh-CN" altLang="en-US" sz="2400" cap="all" spc="300" dirty="0">
                  <a:solidFill>
                    <a:sysClr val="windowText" lastClr="000000"/>
                  </a:solidFill>
                  <a:latin typeface="汉仪旗黑-50S" panose="00020600040101010101" pitchFamily="18" charset="-122"/>
                  <a:ea typeface="汉仪旗黑-50S" panose="00020600040101010101" pitchFamily="18" charset="-122"/>
                  <a:cs typeface="Arial" panose="020B0604020202020204" pitchFamily="34" charset="0"/>
                  <a:sym typeface="汉仪旗黑-50S" panose="00020600040101010101" pitchFamily="18" charset="-122"/>
                </a:endParaRPr>
              </a:p>
            </p:txBody>
          </p:sp>
          <p:sp>
            <p:nvSpPr>
              <p:cNvPr id="23" name="文本框 22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7075922" y="135929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汉仪大黑简" panose="02010609000101010101" pitchFamily="49" charset="-122"/>
                    <a:ea typeface="汉仪大黑简" panose="02010609000101010101" pitchFamily="49" charset="-122"/>
                    <a:cs typeface="+mn-cs"/>
                  </a:rPr>
                  <a:t>壹</a:t>
                </a: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汉仪大黑简" panose="02010609000101010101" pitchFamily="49" charset="-122"/>
                  <a:ea typeface="汉仪大黑简" panose="02010609000101010101" pitchFamily="49" charset="-122"/>
                  <a:cs typeface="+mn-cs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7012937" y="2574456"/>
              <a:ext cx="3535122" cy="618416"/>
              <a:chOff x="7012937" y="1280917"/>
              <a:chExt cx="3535122" cy="618416"/>
            </a:xfrm>
          </p:grpSpPr>
          <p:sp>
            <p:nvSpPr>
              <p:cNvPr id="25" name="Freeform 5"/>
              <p:cNvSpPr/>
              <p:nvPr>
                <p:custDataLst>
                  <p:tags r:id="rId8"/>
                </p:custDataLst>
              </p:nvPr>
            </p:nvSpPr>
            <p:spPr bwMode="auto">
              <a:xfrm flipH="1">
                <a:off x="7012937" y="1280917"/>
                <a:ext cx="618416" cy="618416"/>
              </a:xfrm>
              <a:custGeom>
                <a:avLst/>
                <a:gdLst>
                  <a:gd name="T0" fmla="*/ 561 w 561"/>
                  <a:gd name="T1" fmla="*/ 293 h 559"/>
                  <a:gd name="T2" fmla="*/ 556 w 561"/>
                  <a:gd name="T3" fmla="*/ 334 h 559"/>
                  <a:gd name="T4" fmla="*/ 544 w 561"/>
                  <a:gd name="T5" fmla="*/ 375 h 559"/>
                  <a:gd name="T6" fmla="*/ 527 w 561"/>
                  <a:gd name="T7" fmla="*/ 412 h 559"/>
                  <a:gd name="T8" fmla="*/ 505 w 561"/>
                  <a:gd name="T9" fmla="*/ 446 h 559"/>
                  <a:gd name="T10" fmla="*/ 478 w 561"/>
                  <a:gd name="T11" fmla="*/ 476 h 559"/>
                  <a:gd name="T12" fmla="*/ 447 w 561"/>
                  <a:gd name="T13" fmla="*/ 503 h 559"/>
                  <a:gd name="T14" fmla="*/ 413 w 561"/>
                  <a:gd name="T15" fmla="*/ 525 h 559"/>
                  <a:gd name="T16" fmla="*/ 376 w 561"/>
                  <a:gd name="T17" fmla="*/ 542 h 559"/>
                  <a:gd name="T18" fmla="*/ 336 w 561"/>
                  <a:gd name="T19" fmla="*/ 554 h 559"/>
                  <a:gd name="T20" fmla="*/ 295 w 561"/>
                  <a:gd name="T21" fmla="*/ 559 h 559"/>
                  <a:gd name="T22" fmla="*/ 266 w 561"/>
                  <a:gd name="T23" fmla="*/ 558 h 559"/>
                  <a:gd name="T24" fmla="*/ 224 w 561"/>
                  <a:gd name="T25" fmla="*/ 553 h 559"/>
                  <a:gd name="T26" fmla="*/ 184 w 561"/>
                  <a:gd name="T27" fmla="*/ 541 h 559"/>
                  <a:gd name="T28" fmla="*/ 147 w 561"/>
                  <a:gd name="T29" fmla="*/ 524 h 559"/>
                  <a:gd name="T30" fmla="*/ 102 w 561"/>
                  <a:gd name="T31" fmla="*/ 494 h 559"/>
                  <a:gd name="T32" fmla="*/ 49 w 561"/>
                  <a:gd name="T33" fmla="*/ 435 h 559"/>
                  <a:gd name="T34" fmla="*/ 27 w 561"/>
                  <a:gd name="T35" fmla="*/ 400 h 559"/>
                  <a:gd name="T36" fmla="*/ 13 w 561"/>
                  <a:gd name="T37" fmla="*/ 363 h 559"/>
                  <a:gd name="T38" fmla="*/ 3 w 561"/>
                  <a:gd name="T39" fmla="*/ 323 h 559"/>
                  <a:gd name="T40" fmla="*/ 0 w 561"/>
                  <a:gd name="T41" fmla="*/ 280 h 559"/>
                  <a:gd name="T42" fmla="*/ 1 w 561"/>
                  <a:gd name="T43" fmla="*/ 251 h 559"/>
                  <a:gd name="T44" fmla="*/ 7 w 561"/>
                  <a:gd name="T45" fmla="*/ 210 h 559"/>
                  <a:gd name="T46" fmla="*/ 21 w 561"/>
                  <a:gd name="T47" fmla="*/ 172 h 559"/>
                  <a:gd name="T48" fmla="*/ 39 w 561"/>
                  <a:gd name="T49" fmla="*/ 136 h 559"/>
                  <a:gd name="T50" fmla="*/ 63 w 561"/>
                  <a:gd name="T51" fmla="*/ 103 h 559"/>
                  <a:gd name="T52" fmla="*/ 91 w 561"/>
                  <a:gd name="T53" fmla="*/ 73 h 559"/>
                  <a:gd name="T54" fmla="*/ 123 w 561"/>
                  <a:gd name="T55" fmla="*/ 48 h 559"/>
                  <a:gd name="T56" fmla="*/ 159 w 561"/>
                  <a:gd name="T57" fmla="*/ 28 h 559"/>
                  <a:gd name="T58" fmla="*/ 197 w 561"/>
                  <a:gd name="T59" fmla="*/ 13 h 559"/>
                  <a:gd name="T60" fmla="*/ 238 w 561"/>
                  <a:gd name="T61" fmla="*/ 3 h 559"/>
                  <a:gd name="T62" fmla="*/ 281 w 561"/>
                  <a:gd name="T63" fmla="*/ 0 h 559"/>
                  <a:gd name="T64" fmla="*/ 309 w 561"/>
                  <a:gd name="T65" fmla="*/ 1 h 559"/>
                  <a:gd name="T66" fmla="*/ 350 w 561"/>
                  <a:gd name="T67" fmla="*/ 8 h 559"/>
                  <a:gd name="T68" fmla="*/ 390 w 561"/>
                  <a:gd name="T69" fmla="*/ 21 h 559"/>
                  <a:gd name="T70" fmla="*/ 426 w 561"/>
                  <a:gd name="T71" fmla="*/ 40 h 559"/>
                  <a:gd name="T72" fmla="*/ 458 w 561"/>
                  <a:gd name="T73" fmla="*/ 63 h 559"/>
                  <a:gd name="T74" fmla="*/ 505 w 561"/>
                  <a:gd name="T75" fmla="*/ 111 h 559"/>
                  <a:gd name="T76" fmla="*/ 527 w 561"/>
                  <a:gd name="T77" fmla="*/ 145 h 559"/>
                  <a:gd name="T78" fmla="*/ 544 w 561"/>
                  <a:gd name="T79" fmla="*/ 182 h 559"/>
                  <a:gd name="T80" fmla="*/ 555 w 561"/>
                  <a:gd name="T81" fmla="*/ 222 h 559"/>
                  <a:gd name="T82" fmla="*/ 560 w 561"/>
                  <a:gd name="T83" fmla="*/ 264 h 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61" h="559">
                    <a:moveTo>
                      <a:pt x="561" y="278"/>
                    </a:moveTo>
                    <a:lnTo>
                      <a:pt x="561" y="278"/>
                    </a:lnTo>
                    <a:lnTo>
                      <a:pt x="561" y="293"/>
                    </a:lnTo>
                    <a:lnTo>
                      <a:pt x="560" y="307"/>
                    </a:lnTo>
                    <a:lnTo>
                      <a:pt x="558" y="320"/>
                    </a:lnTo>
                    <a:lnTo>
                      <a:pt x="556" y="334"/>
                    </a:lnTo>
                    <a:lnTo>
                      <a:pt x="553" y="348"/>
                    </a:lnTo>
                    <a:lnTo>
                      <a:pt x="549" y="361"/>
                    </a:lnTo>
                    <a:lnTo>
                      <a:pt x="544" y="375"/>
                    </a:lnTo>
                    <a:lnTo>
                      <a:pt x="539" y="387"/>
                    </a:lnTo>
                    <a:lnTo>
                      <a:pt x="534" y="400"/>
                    </a:lnTo>
                    <a:lnTo>
                      <a:pt x="527" y="412"/>
                    </a:lnTo>
                    <a:lnTo>
                      <a:pt x="520" y="423"/>
                    </a:lnTo>
                    <a:lnTo>
                      <a:pt x="513" y="435"/>
                    </a:lnTo>
                    <a:lnTo>
                      <a:pt x="505" y="446"/>
                    </a:lnTo>
                    <a:lnTo>
                      <a:pt x="496" y="456"/>
                    </a:lnTo>
                    <a:lnTo>
                      <a:pt x="488" y="467"/>
                    </a:lnTo>
                    <a:lnTo>
                      <a:pt x="478" y="476"/>
                    </a:lnTo>
                    <a:lnTo>
                      <a:pt x="469" y="486"/>
                    </a:lnTo>
                    <a:lnTo>
                      <a:pt x="458" y="495"/>
                    </a:lnTo>
                    <a:lnTo>
                      <a:pt x="447" y="503"/>
                    </a:lnTo>
                    <a:lnTo>
                      <a:pt x="437" y="511"/>
                    </a:lnTo>
                    <a:lnTo>
                      <a:pt x="425" y="519"/>
                    </a:lnTo>
                    <a:lnTo>
                      <a:pt x="413" y="525"/>
                    </a:lnTo>
                    <a:lnTo>
                      <a:pt x="401" y="532"/>
                    </a:lnTo>
                    <a:lnTo>
                      <a:pt x="389" y="537"/>
                    </a:lnTo>
                    <a:lnTo>
                      <a:pt x="376" y="542"/>
                    </a:lnTo>
                    <a:lnTo>
                      <a:pt x="363" y="546"/>
                    </a:lnTo>
                    <a:lnTo>
                      <a:pt x="350" y="551"/>
                    </a:lnTo>
                    <a:lnTo>
                      <a:pt x="336" y="554"/>
                    </a:lnTo>
                    <a:lnTo>
                      <a:pt x="323" y="556"/>
                    </a:lnTo>
                    <a:lnTo>
                      <a:pt x="309" y="558"/>
                    </a:lnTo>
                    <a:lnTo>
                      <a:pt x="295" y="559"/>
                    </a:lnTo>
                    <a:lnTo>
                      <a:pt x="280" y="559"/>
                    </a:lnTo>
                    <a:lnTo>
                      <a:pt x="280" y="559"/>
                    </a:lnTo>
                    <a:lnTo>
                      <a:pt x="266" y="558"/>
                    </a:lnTo>
                    <a:lnTo>
                      <a:pt x="251" y="557"/>
                    </a:lnTo>
                    <a:lnTo>
                      <a:pt x="237" y="555"/>
                    </a:lnTo>
                    <a:lnTo>
                      <a:pt x="224" y="553"/>
                    </a:lnTo>
                    <a:lnTo>
                      <a:pt x="211" y="550"/>
                    </a:lnTo>
                    <a:lnTo>
                      <a:pt x="197" y="545"/>
                    </a:lnTo>
                    <a:lnTo>
                      <a:pt x="184" y="541"/>
                    </a:lnTo>
                    <a:lnTo>
                      <a:pt x="171" y="537"/>
                    </a:lnTo>
                    <a:lnTo>
                      <a:pt x="160" y="530"/>
                    </a:lnTo>
                    <a:lnTo>
                      <a:pt x="147" y="524"/>
                    </a:lnTo>
                    <a:lnTo>
                      <a:pt x="135" y="518"/>
                    </a:lnTo>
                    <a:lnTo>
                      <a:pt x="124" y="510"/>
                    </a:lnTo>
                    <a:lnTo>
                      <a:pt x="102" y="494"/>
                    </a:lnTo>
                    <a:lnTo>
                      <a:pt x="83" y="476"/>
                    </a:lnTo>
                    <a:lnTo>
                      <a:pt x="65" y="457"/>
                    </a:lnTo>
                    <a:lnTo>
                      <a:pt x="49" y="435"/>
                    </a:lnTo>
                    <a:lnTo>
                      <a:pt x="41" y="424"/>
                    </a:lnTo>
                    <a:lnTo>
                      <a:pt x="34" y="413"/>
                    </a:lnTo>
                    <a:lnTo>
                      <a:pt x="27" y="400"/>
                    </a:lnTo>
                    <a:lnTo>
                      <a:pt x="22" y="388"/>
                    </a:lnTo>
                    <a:lnTo>
                      <a:pt x="17" y="376"/>
                    </a:lnTo>
                    <a:lnTo>
                      <a:pt x="13" y="363"/>
                    </a:lnTo>
                    <a:lnTo>
                      <a:pt x="8" y="349"/>
                    </a:lnTo>
                    <a:lnTo>
                      <a:pt x="5" y="336"/>
                    </a:lnTo>
                    <a:lnTo>
                      <a:pt x="3" y="323"/>
                    </a:lnTo>
                    <a:lnTo>
                      <a:pt x="1" y="309"/>
                    </a:lnTo>
                    <a:lnTo>
                      <a:pt x="0" y="294"/>
                    </a:lnTo>
                    <a:lnTo>
                      <a:pt x="0" y="280"/>
                    </a:lnTo>
                    <a:lnTo>
                      <a:pt x="0" y="280"/>
                    </a:lnTo>
                    <a:lnTo>
                      <a:pt x="0" y="265"/>
                    </a:lnTo>
                    <a:lnTo>
                      <a:pt x="1" y="251"/>
                    </a:lnTo>
                    <a:lnTo>
                      <a:pt x="2" y="238"/>
                    </a:lnTo>
                    <a:lnTo>
                      <a:pt x="5" y="224"/>
                    </a:lnTo>
                    <a:lnTo>
                      <a:pt x="7" y="210"/>
                    </a:lnTo>
                    <a:lnTo>
                      <a:pt x="12" y="197"/>
                    </a:lnTo>
                    <a:lnTo>
                      <a:pt x="16" y="185"/>
                    </a:lnTo>
                    <a:lnTo>
                      <a:pt x="21" y="172"/>
                    </a:lnTo>
                    <a:lnTo>
                      <a:pt x="26" y="159"/>
                    </a:lnTo>
                    <a:lnTo>
                      <a:pt x="33" y="147"/>
                    </a:lnTo>
                    <a:lnTo>
                      <a:pt x="39" y="136"/>
                    </a:lnTo>
                    <a:lnTo>
                      <a:pt x="47" y="124"/>
                    </a:lnTo>
                    <a:lnTo>
                      <a:pt x="55" y="114"/>
                    </a:lnTo>
                    <a:lnTo>
                      <a:pt x="63" y="103"/>
                    </a:lnTo>
                    <a:lnTo>
                      <a:pt x="72" y="92"/>
                    </a:lnTo>
                    <a:lnTo>
                      <a:pt x="82" y="83"/>
                    </a:lnTo>
                    <a:lnTo>
                      <a:pt x="91" y="73"/>
                    </a:lnTo>
                    <a:lnTo>
                      <a:pt x="101" y="65"/>
                    </a:lnTo>
                    <a:lnTo>
                      <a:pt x="112" y="56"/>
                    </a:lnTo>
                    <a:lnTo>
                      <a:pt x="123" y="48"/>
                    </a:lnTo>
                    <a:lnTo>
                      <a:pt x="135" y="40"/>
                    </a:lnTo>
                    <a:lnTo>
                      <a:pt x="147" y="34"/>
                    </a:lnTo>
                    <a:lnTo>
                      <a:pt x="159" y="28"/>
                    </a:lnTo>
                    <a:lnTo>
                      <a:pt x="171" y="22"/>
                    </a:lnTo>
                    <a:lnTo>
                      <a:pt x="184" y="17"/>
                    </a:lnTo>
                    <a:lnTo>
                      <a:pt x="197" y="13"/>
                    </a:lnTo>
                    <a:lnTo>
                      <a:pt x="211" y="8"/>
                    </a:lnTo>
                    <a:lnTo>
                      <a:pt x="225" y="5"/>
                    </a:lnTo>
                    <a:lnTo>
                      <a:pt x="238" y="3"/>
                    </a:lnTo>
                    <a:lnTo>
                      <a:pt x="252" y="1"/>
                    </a:lnTo>
                    <a:lnTo>
                      <a:pt x="266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95" y="0"/>
                    </a:lnTo>
                    <a:lnTo>
                      <a:pt x="309" y="1"/>
                    </a:lnTo>
                    <a:lnTo>
                      <a:pt x="323" y="3"/>
                    </a:lnTo>
                    <a:lnTo>
                      <a:pt x="336" y="5"/>
                    </a:lnTo>
                    <a:lnTo>
                      <a:pt x="350" y="8"/>
                    </a:lnTo>
                    <a:lnTo>
                      <a:pt x="363" y="12"/>
                    </a:lnTo>
                    <a:lnTo>
                      <a:pt x="377" y="16"/>
                    </a:lnTo>
                    <a:lnTo>
                      <a:pt x="390" y="21"/>
                    </a:lnTo>
                    <a:lnTo>
                      <a:pt x="401" y="27"/>
                    </a:lnTo>
                    <a:lnTo>
                      <a:pt x="414" y="33"/>
                    </a:lnTo>
                    <a:lnTo>
                      <a:pt x="426" y="40"/>
                    </a:lnTo>
                    <a:lnTo>
                      <a:pt x="437" y="47"/>
                    </a:lnTo>
                    <a:lnTo>
                      <a:pt x="448" y="55"/>
                    </a:lnTo>
                    <a:lnTo>
                      <a:pt x="458" y="63"/>
                    </a:lnTo>
                    <a:lnTo>
                      <a:pt x="478" y="81"/>
                    </a:lnTo>
                    <a:lnTo>
                      <a:pt x="496" y="101"/>
                    </a:lnTo>
                    <a:lnTo>
                      <a:pt x="505" y="111"/>
                    </a:lnTo>
                    <a:lnTo>
                      <a:pt x="512" y="122"/>
                    </a:lnTo>
                    <a:lnTo>
                      <a:pt x="520" y="134"/>
                    </a:lnTo>
                    <a:lnTo>
                      <a:pt x="527" y="145"/>
                    </a:lnTo>
                    <a:lnTo>
                      <a:pt x="533" y="157"/>
                    </a:lnTo>
                    <a:lnTo>
                      <a:pt x="539" y="170"/>
                    </a:lnTo>
                    <a:lnTo>
                      <a:pt x="544" y="182"/>
                    </a:lnTo>
                    <a:lnTo>
                      <a:pt x="549" y="195"/>
                    </a:lnTo>
                    <a:lnTo>
                      <a:pt x="552" y="209"/>
                    </a:lnTo>
                    <a:lnTo>
                      <a:pt x="555" y="222"/>
                    </a:lnTo>
                    <a:lnTo>
                      <a:pt x="558" y="236"/>
                    </a:lnTo>
                    <a:lnTo>
                      <a:pt x="559" y="249"/>
                    </a:lnTo>
                    <a:lnTo>
                      <a:pt x="560" y="264"/>
                    </a:lnTo>
                    <a:lnTo>
                      <a:pt x="561" y="278"/>
                    </a:lnTo>
                    <a:lnTo>
                      <a:pt x="561" y="278"/>
                    </a:lnTo>
                    <a:close/>
                  </a:path>
                </a:pathLst>
              </a:custGeom>
              <a:solidFill>
                <a:srgbClr val="00AF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矩形 259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7798415" y="1374682"/>
                <a:ext cx="274964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lvl="0" fontAlgn="base">
                  <a:spcAft>
                    <a:spcPct val="0"/>
                  </a:spcAft>
                  <a:buNone/>
                  <a:defRPr/>
                </a:pPr>
                <a:r>
                  <a:rPr lang="zh-CN" altLang="en-US" sz="2400" cap="all" spc="300" dirty="0">
                    <a:solidFill>
                      <a:sysClr val="windowText" lastClr="000000"/>
                    </a:solidFill>
                    <a:latin typeface="汉仪旗黑-50S" panose="00020600040101010101" pitchFamily="18" charset="-122"/>
                    <a:ea typeface="汉仪旗黑-50S" panose="00020600040101010101" pitchFamily="18" charset="-122"/>
                    <a:cs typeface="Arial" panose="020B0604020202020204" pitchFamily="34" charset="0"/>
                    <a:sym typeface="汉仪旗黑-50S" panose="00020600040101010101" pitchFamily="18" charset="-122"/>
                  </a:rPr>
                  <a:t>压疮发生的原因</a:t>
                </a:r>
                <a:endParaRPr lang="zh-CN" altLang="en-US" sz="2400" cap="all" spc="300" dirty="0">
                  <a:solidFill>
                    <a:sysClr val="windowText" lastClr="000000"/>
                  </a:solidFill>
                  <a:latin typeface="汉仪旗黑-50S" panose="00020600040101010101" pitchFamily="18" charset="-122"/>
                  <a:ea typeface="汉仪旗黑-50S" panose="00020600040101010101" pitchFamily="18" charset="-122"/>
                  <a:cs typeface="Arial" panose="020B0604020202020204" pitchFamily="34" charset="0"/>
                  <a:sym typeface="汉仪旗黑-50S" panose="00020600040101010101" pitchFamily="18" charset="-122"/>
                </a:endParaRPr>
              </a:p>
            </p:txBody>
          </p:sp>
          <p:sp>
            <p:nvSpPr>
              <p:cNvPr id="27" name="文本框 26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7075922" y="135929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汉仪大黑简" panose="02010609000101010101" pitchFamily="49" charset="-122"/>
                    <a:ea typeface="汉仪大黑简" panose="02010609000101010101" pitchFamily="49" charset="-122"/>
                    <a:cs typeface="+mn-cs"/>
                  </a:rPr>
                  <a:t>贰</a:t>
                </a: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汉仪大黑简" panose="02010609000101010101" pitchFamily="49" charset="-122"/>
                  <a:ea typeface="汉仪大黑简" panose="02010609000101010101" pitchFamily="49" charset="-122"/>
                  <a:cs typeface="+mn-cs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7012937" y="3580169"/>
              <a:ext cx="3379558" cy="618416"/>
              <a:chOff x="7012937" y="1280917"/>
              <a:chExt cx="3379558" cy="618416"/>
            </a:xfrm>
          </p:grpSpPr>
          <p:sp>
            <p:nvSpPr>
              <p:cNvPr id="37" name="Freeform 5"/>
              <p:cNvSpPr/>
              <p:nvPr>
                <p:custDataLst>
                  <p:tags r:id="rId11"/>
                </p:custDataLst>
              </p:nvPr>
            </p:nvSpPr>
            <p:spPr bwMode="auto">
              <a:xfrm flipH="1">
                <a:off x="7012937" y="1280917"/>
                <a:ext cx="618416" cy="618416"/>
              </a:xfrm>
              <a:custGeom>
                <a:avLst/>
                <a:gdLst>
                  <a:gd name="T0" fmla="*/ 561 w 561"/>
                  <a:gd name="T1" fmla="*/ 293 h 559"/>
                  <a:gd name="T2" fmla="*/ 556 w 561"/>
                  <a:gd name="T3" fmla="*/ 334 h 559"/>
                  <a:gd name="T4" fmla="*/ 544 w 561"/>
                  <a:gd name="T5" fmla="*/ 375 h 559"/>
                  <a:gd name="T6" fmla="*/ 527 w 561"/>
                  <a:gd name="T7" fmla="*/ 412 h 559"/>
                  <a:gd name="T8" fmla="*/ 505 w 561"/>
                  <a:gd name="T9" fmla="*/ 446 h 559"/>
                  <a:gd name="T10" fmla="*/ 478 w 561"/>
                  <a:gd name="T11" fmla="*/ 476 h 559"/>
                  <a:gd name="T12" fmla="*/ 447 w 561"/>
                  <a:gd name="T13" fmla="*/ 503 h 559"/>
                  <a:gd name="T14" fmla="*/ 413 w 561"/>
                  <a:gd name="T15" fmla="*/ 525 h 559"/>
                  <a:gd name="T16" fmla="*/ 376 w 561"/>
                  <a:gd name="T17" fmla="*/ 542 h 559"/>
                  <a:gd name="T18" fmla="*/ 336 w 561"/>
                  <a:gd name="T19" fmla="*/ 554 h 559"/>
                  <a:gd name="T20" fmla="*/ 295 w 561"/>
                  <a:gd name="T21" fmla="*/ 559 h 559"/>
                  <a:gd name="T22" fmla="*/ 266 w 561"/>
                  <a:gd name="T23" fmla="*/ 558 h 559"/>
                  <a:gd name="T24" fmla="*/ 224 w 561"/>
                  <a:gd name="T25" fmla="*/ 553 h 559"/>
                  <a:gd name="T26" fmla="*/ 184 w 561"/>
                  <a:gd name="T27" fmla="*/ 541 h 559"/>
                  <a:gd name="T28" fmla="*/ 147 w 561"/>
                  <a:gd name="T29" fmla="*/ 524 h 559"/>
                  <a:gd name="T30" fmla="*/ 102 w 561"/>
                  <a:gd name="T31" fmla="*/ 494 h 559"/>
                  <a:gd name="T32" fmla="*/ 49 w 561"/>
                  <a:gd name="T33" fmla="*/ 435 h 559"/>
                  <a:gd name="T34" fmla="*/ 27 w 561"/>
                  <a:gd name="T35" fmla="*/ 400 h 559"/>
                  <a:gd name="T36" fmla="*/ 13 w 561"/>
                  <a:gd name="T37" fmla="*/ 363 h 559"/>
                  <a:gd name="T38" fmla="*/ 3 w 561"/>
                  <a:gd name="T39" fmla="*/ 323 h 559"/>
                  <a:gd name="T40" fmla="*/ 0 w 561"/>
                  <a:gd name="T41" fmla="*/ 280 h 559"/>
                  <a:gd name="T42" fmla="*/ 1 w 561"/>
                  <a:gd name="T43" fmla="*/ 251 h 559"/>
                  <a:gd name="T44" fmla="*/ 7 w 561"/>
                  <a:gd name="T45" fmla="*/ 210 h 559"/>
                  <a:gd name="T46" fmla="*/ 21 w 561"/>
                  <a:gd name="T47" fmla="*/ 172 h 559"/>
                  <a:gd name="T48" fmla="*/ 39 w 561"/>
                  <a:gd name="T49" fmla="*/ 136 h 559"/>
                  <a:gd name="T50" fmla="*/ 63 w 561"/>
                  <a:gd name="T51" fmla="*/ 103 h 559"/>
                  <a:gd name="T52" fmla="*/ 91 w 561"/>
                  <a:gd name="T53" fmla="*/ 73 h 559"/>
                  <a:gd name="T54" fmla="*/ 123 w 561"/>
                  <a:gd name="T55" fmla="*/ 48 h 559"/>
                  <a:gd name="T56" fmla="*/ 159 w 561"/>
                  <a:gd name="T57" fmla="*/ 28 h 559"/>
                  <a:gd name="T58" fmla="*/ 197 w 561"/>
                  <a:gd name="T59" fmla="*/ 13 h 559"/>
                  <a:gd name="T60" fmla="*/ 238 w 561"/>
                  <a:gd name="T61" fmla="*/ 3 h 559"/>
                  <a:gd name="T62" fmla="*/ 281 w 561"/>
                  <a:gd name="T63" fmla="*/ 0 h 559"/>
                  <a:gd name="T64" fmla="*/ 309 w 561"/>
                  <a:gd name="T65" fmla="*/ 1 h 559"/>
                  <a:gd name="T66" fmla="*/ 350 w 561"/>
                  <a:gd name="T67" fmla="*/ 8 h 559"/>
                  <a:gd name="T68" fmla="*/ 390 w 561"/>
                  <a:gd name="T69" fmla="*/ 21 h 559"/>
                  <a:gd name="T70" fmla="*/ 426 w 561"/>
                  <a:gd name="T71" fmla="*/ 40 h 559"/>
                  <a:gd name="T72" fmla="*/ 458 w 561"/>
                  <a:gd name="T73" fmla="*/ 63 h 559"/>
                  <a:gd name="T74" fmla="*/ 505 w 561"/>
                  <a:gd name="T75" fmla="*/ 111 h 559"/>
                  <a:gd name="T76" fmla="*/ 527 w 561"/>
                  <a:gd name="T77" fmla="*/ 145 h 559"/>
                  <a:gd name="T78" fmla="*/ 544 w 561"/>
                  <a:gd name="T79" fmla="*/ 182 h 559"/>
                  <a:gd name="T80" fmla="*/ 555 w 561"/>
                  <a:gd name="T81" fmla="*/ 222 h 559"/>
                  <a:gd name="T82" fmla="*/ 560 w 561"/>
                  <a:gd name="T83" fmla="*/ 264 h 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61" h="559">
                    <a:moveTo>
                      <a:pt x="561" y="278"/>
                    </a:moveTo>
                    <a:lnTo>
                      <a:pt x="561" y="278"/>
                    </a:lnTo>
                    <a:lnTo>
                      <a:pt x="561" y="293"/>
                    </a:lnTo>
                    <a:lnTo>
                      <a:pt x="560" y="307"/>
                    </a:lnTo>
                    <a:lnTo>
                      <a:pt x="558" y="320"/>
                    </a:lnTo>
                    <a:lnTo>
                      <a:pt x="556" y="334"/>
                    </a:lnTo>
                    <a:lnTo>
                      <a:pt x="553" y="348"/>
                    </a:lnTo>
                    <a:lnTo>
                      <a:pt x="549" y="361"/>
                    </a:lnTo>
                    <a:lnTo>
                      <a:pt x="544" y="375"/>
                    </a:lnTo>
                    <a:lnTo>
                      <a:pt x="539" y="387"/>
                    </a:lnTo>
                    <a:lnTo>
                      <a:pt x="534" y="400"/>
                    </a:lnTo>
                    <a:lnTo>
                      <a:pt x="527" y="412"/>
                    </a:lnTo>
                    <a:lnTo>
                      <a:pt x="520" y="423"/>
                    </a:lnTo>
                    <a:lnTo>
                      <a:pt x="513" y="435"/>
                    </a:lnTo>
                    <a:lnTo>
                      <a:pt x="505" y="446"/>
                    </a:lnTo>
                    <a:lnTo>
                      <a:pt x="496" y="456"/>
                    </a:lnTo>
                    <a:lnTo>
                      <a:pt x="488" y="467"/>
                    </a:lnTo>
                    <a:lnTo>
                      <a:pt x="478" y="476"/>
                    </a:lnTo>
                    <a:lnTo>
                      <a:pt x="469" y="486"/>
                    </a:lnTo>
                    <a:lnTo>
                      <a:pt x="458" y="495"/>
                    </a:lnTo>
                    <a:lnTo>
                      <a:pt x="447" y="503"/>
                    </a:lnTo>
                    <a:lnTo>
                      <a:pt x="437" y="511"/>
                    </a:lnTo>
                    <a:lnTo>
                      <a:pt x="425" y="519"/>
                    </a:lnTo>
                    <a:lnTo>
                      <a:pt x="413" y="525"/>
                    </a:lnTo>
                    <a:lnTo>
                      <a:pt x="401" y="532"/>
                    </a:lnTo>
                    <a:lnTo>
                      <a:pt x="389" y="537"/>
                    </a:lnTo>
                    <a:lnTo>
                      <a:pt x="376" y="542"/>
                    </a:lnTo>
                    <a:lnTo>
                      <a:pt x="363" y="546"/>
                    </a:lnTo>
                    <a:lnTo>
                      <a:pt x="350" y="551"/>
                    </a:lnTo>
                    <a:lnTo>
                      <a:pt x="336" y="554"/>
                    </a:lnTo>
                    <a:lnTo>
                      <a:pt x="323" y="556"/>
                    </a:lnTo>
                    <a:lnTo>
                      <a:pt x="309" y="558"/>
                    </a:lnTo>
                    <a:lnTo>
                      <a:pt x="295" y="559"/>
                    </a:lnTo>
                    <a:lnTo>
                      <a:pt x="280" y="559"/>
                    </a:lnTo>
                    <a:lnTo>
                      <a:pt x="280" y="559"/>
                    </a:lnTo>
                    <a:lnTo>
                      <a:pt x="266" y="558"/>
                    </a:lnTo>
                    <a:lnTo>
                      <a:pt x="251" y="557"/>
                    </a:lnTo>
                    <a:lnTo>
                      <a:pt x="237" y="555"/>
                    </a:lnTo>
                    <a:lnTo>
                      <a:pt x="224" y="553"/>
                    </a:lnTo>
                    <a:lnTo>
                      <a:pt x="211" y="550"/>
                    </a:lnTo>
                    <a:lnTo>
                      <a:pt x="197" y="545"/>
                    </a:lnTo>
                    <a:lnTo>
                      <a:pt x="184" y="541"/>
                    </a:lnTo>
                    <a:lnTo>
                      <a:pt x="171" y="537"/>
                    </a:lnTo>
                    <a:lnTo>
                      <a:pt x="160" y="530"/>
                    </a:lnTo>
                    <a:lnTo>
                      <a:pt x="147" y="524"/>
                    </a:lnTo>
                    <a:lnTo>
                      <a:pt x="135" y="518"/>
                    </a:lnTo>
                    <a:lnTo>
                      <a:pt x="124" y="510"/>
                    </a:lnTo>
                    <a:lnTo>
                      <a:pt x="102" y="494"/>
                    </a:lnTo>
                    <a:lnTo>
                      <a:pt x="83" y="476"/>
                    </a:lnTo>
                    <a:lnTo>
                      <a:pt x="65" y="457"/>
                    </a:lnTo>
                    <a:lnTo>
                      <a:pt x="49" y="435"/>
                    </a:lnTo>
                    <a:lnTo>
                      <a:pt x="41" y="424"/>
                    </a:lnTo>
                    <a:lnTo>
                      <a:pt x="34" y="413"/>
                    </a:lnTo>
                    <a:lnTo>
                      <a:pt x="27" y="400"/>
                    </a:lnTo>
                    <a:lnTo>
                      <a:pt x="22" y="388"/>
                    </a:lnTo>
                    <a:lnTo>
                      <a:pt x="17" y="376"/>
                    </a:lnTo>
                    <a:lnTo>
                      <a:pt x="13" y="363"/>
                    </a:lnTo>
                    <a:lnTo>
                      <a:pt x="8" y="349"/>
                    </a:lnTo>
                    <a:lnTo>
                      <a:pt x="5" y="336"/>
                    </a:lnTo>
                    <a:lnTo>
                      <a:pt x="3" y="323"/>
                    </a:lnTo>
                    <a:lnTo>
                      <a:pt x="1" y="309"/>
                    </a:lnTo>
                    <a:lnTo>
                      <a:pt x="0" y="294"/>
                    </a:lnTo>
                    <a:lnTo>
                      <a:pt x="0" y="280"/>
                    </a:lnTo>
                    <a:lnTo>
                      <a:pt x="0" y="280"/>
                    </a:lnTo>
                    <a:lnTo>
                      <a:pt x="0" y="265"/>
                    </a:lnTo>
                    <a:lnTo>
                      <a:pt x="1" y="251"/>
                    </a:lnTo>
                    <a:lnTo>
                      <a:pt x="2" y="238"/>
                    </a:lnTo>
                    <a:lnTo>
                      <a:pt x="5" y="224"/>
                    </a:lnTo>
                    <a:lnTo>
                      <a:pt x="7" y="210"/>
                    </a:lnTo>
                    <a:lnTo>
                      <a:pt x="12" y="197"/>
                    </a:lnTo>
                    <a:lnTo>
                      <a:pt x="16" y="185"/>
                    </a:lnTo>
                    <a:lnTo>
                      <a:pt x="21" y="172"/>
                    </a:lnTo>
                    <a:lnTo>
                      <a:pt x="26" y="159"/>
                    </a:lnTo>
                    <a:lnTo>
                      <a:pt x="33" y="147"/>
                    </a:lnTo>
                    <a:lnTo>
                      <a:pt x="39" y="136"/>
                    </a:lnTo>
                    <a:lnTo>
                      <a:pt x="47" y="124"/>
                    </a:lnTo>
                    <a:lnTo>
                      <a:pt x="55" y="114"/>
                    </a:lnTo>
                    <a:lnTo>
                      <a:pt x="63" y="103"/>
                    </a:lnTo>
                    <a:lnTo>
                      <a:pt x="72" y="92"/>
                    </a:lnTo>
                    <a:lnTo>
                      <a:pt x="82" y="83"/>
                    </a:lnTo>
                    <a:lnTo>
                      <a:pt x="91" y="73"/>
                    </a:lnTo>
                    <a:lnTo>
                      <a:pt x="101" y="65"/>
                    </a:lnTo>
                    <a:lnTo>
                      <a:pt x="112" y="56"/>
                    </a:lnTo>
                    <a:lnTo>
                      <a:pt x="123" y="48"/>
                    </a:lnTo>
                    <a:lnTo>
                      <a:pt x="135" y="40"/>
                    </a:lnTo>
                    <a:lnTo>
                      <a:pt x="147" y="34"/>
                    </a:lnTo>
                    <a:lnTo>
                      <a:pt x="159" y="28"/>
                    </a:lnTo>
                    <a:lnTo>
                      <a:pt x="171" y="22"/>
                    </a:lnTo>
                    <a:lnTo>
                      <a:pt x="184" y="17"/>
                    </a:lnTo>
                    <a:lnTo>
                      <a:pt x="197" y="13"/>
                    </a:lnTo>
                    <a:lnTo>
                      <a:pt x="211" y="8"/>
                    </a:lnTo>
                    <a:lnTo>
                      <a:pt x="225" y="5"/>
                    </a:lnTo>
                    <a:lnTo>
                      <a:pt x="238" y="3"/>
                    </a:lnTo>
                    <a:lnTo>
                      <a:pt x="252" y="1"/>
                    </a:lnTo>
                    <a:lnTo>
                      <a:pt x="266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95" y="0"/>
                    </a:lnTo>
                    <a:lnTo>
                      <a:pt x="309" y="1"/>
                    </a:lnTo>
                    <a:lnTo>
                      <a:pt x="323" y="3"/>
                    </a:lnTo>
                    <a:lnTo>
                      <a:pt x="336" y="5"/>
                    </a:lnTo>
                    <a:lnTo>
                      <a:pt x="350" y="8"/>
                    </a:lnTo>
                    <a:lnTo>
                      <a:pt x="363" y="12"/>
                    </a:lnTo>
                    <a:lnTo>
                      <a:pt x="377" y="16"/>
                    </a:lnTo>
                    <a:lnTo>
                      <a:pt x="390" y="21"/>
                    </a:lnTo>
                    <a:lnTo>
                      <a:pt x="401" y="27"/>
                    </a:lnTo>
                    <a:lnTo>
                      <a:pt x="414" y="33"/>
                    </a:lnTo>
                    <a:lnTo>
                      <a:pt x="426" y="40"/>
                    </a:lnTo>
                    <a:lnTo>
                      <a:pt x="437" y="47"/>
                    </a:lnTo>
                    <a:lnTo>
                      <a:pt x="448" y="55"/>
                    </a:lnTo>
                    <a:lnTo>
                      <a:pt x="458" y="63"/>
                    </a:lnTo>
                    <a:lnTo>
                      <a:pt x="478" y="81"/>
                    </a:lnTo>
                    <a:lnTo>
                      <a:pt x="496" y="101"/>
                    </a:lnTo>
                    <a:lnTo>
                      <a:pt x="505" y="111"/>
                    </a:lnTo>
                    <a:lnTo>
                      <a:pt x="512" y="122"/>
                    </a:lnTo>
                    <a:lnTo>
                      <a:pt x="520" y="134"/>
                    </a:lnTo>
                    <a:lnTo>
                      <a:pt x="527" y="145"/>
                    </a:lnTo>
                    <a:lnTo>
                      <a:pt x="533" y="157"/>
                    </a:lnTo>
                    <a:lnTo>
                      <a:pt x="539" y="170"/>
                    </a:lnTo>
                    <a:lnTo>
                      <a:pt x="544" y="182"/>
                    </a:lnTo>
                    <a:lnTo>
                      <a:pt x="549" y="195"/>
                    </a:lnTo>
                    <a:lnTo>
                      <a:pt x="552" y="209"/>
                    </a:lnTo>
                    <a:lnTo>
                      <a:pt x="555" y="222"/>
                    </a:lnTo>
                    <a:lnTo>
                      <a:pt x="558" y="236"/>
                    </a:lnTo>
                    <a:lnTo>
                      <a:pt x="559" y="249"/>
                    </a:lnTo>
                    <a:lnTo>
                      <a:pt x="560" y="264"/>
                    </a:lnTo>
                    <a:lnTo>
                      <a:pt x="561" y="278"/>
                    </a:lnTo>
                    <a:lnTo>
                      <a:pt x="561" y="278"/>
                    </a:lnTo>
                    <a:close/>
                  </a:path>
                </a:pathLst>
              </a:custGeom>
              <a:solidFill>
                <a:srgbClr val="00AF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矩形 259"/>
              <p:cNvSpPr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7798415" y="1374682"/>
                <a:ext cx="2594080" cy="3689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lvl="0" fontAlgn="base">
                  <a:spcAft>
                    <a:spcPct val="0"/>
                  </a:spcAft>
                  <a:buNone/>
                  <a:defRPr/>
                </a:pPr>
                <a:r>
                  <a:rPr lang="zh-CN" altLang="en-US" sz="2400" cap="all" spc="300" dirty="0">
                    <a:solidFill>
                      <a:sysClr val="windowText" lastClr="000000"/>
                    </a:solidFill>
                    <a:latin typeface="汉仪旗黑-50S" panose="00020600040101010101" pitchFamily="18" charset="-122"/>
                    <a:ea typeface="汉仪旗黑-50S" panose="00020600040101010101" pitchFamily="18" charset="-122"/>
                    <a:cs typeface="Arial" panose="020B0604020202020204" pitchFamily="34" charset="0"/>
                    <a:sym typeface="汉仪旗黑-50S" panose="00020600040101010101" pitchFamily="18" charset="-122"/>
                  </a:rPr>
                  <a:t>日常的照护</a:t>
                </a:r>
                <a:r>
                  <a:rPr lang="zh-CN" altLang="en-US" sz="2400" cap="all" spc="300" dirty="0">
                    <a:solidFill>
                      <a:sysClr val="windowText" lastClr="000000"/>
                    </a:solidFill>
                    <a:latin typeface="汉仪旗黑-50S" panose="00020600040101010101" pitchFamily="18" charset="-122"/>
                    <a:ea typeface="汉仪旗黑-50S" panose="00020600040101010101" pitchFamily="18" charset="-122"/>
                    <a:cs typeface="Arial" panose="020B0604020202020204" pitchFamily="34" charset="0"/>
                    <a:sym typeface="汉仪旗黑-50S" panose="00020600040101010101" pitchFamily="18" charset="-122"/>
                  </a:rPr>
                  <a:t>要点</a:t>
                </a:r>
                <a:endParaRPr lang="zh-CN" altLang="en-US" sz="2400" cap="all" spc="300" dirty="0">
                  <a:solidFill>
                    <a:sysClr val="windowText" lastClr="000000"/>
                  </a:solidFill>
                  <a:latin typeface="汉仪旗黑-50S" panose="00020600040101010101" pitchFamily="18" charset="-122"/>
                  <a:ea typeface="汉仪旗黑-50S" panose="00020600040101010101" pitchFamily="18" charset="-122"/>
                  <a:cs typeface="Arial" panose="020B0604020202020204" pitchFamily="34" charset="0"/>
                  <a:sym typeface="汉仪旗黑-50S" panose="00020600040101010101" pitchFamily="18" charset="-122"/>
                </a:endParaRPr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075922" y="135929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汉仪大黑简" panose="02010609000101010101" pitchFamily="49" charset="-122"/>
                    <a:ea typeface="汉仪大黑简" panose="02010609000101010101" pitchFamily="49" charset="-122"/>
                    <a:cs typeface="+mn-cs"/>
                  </a:rPr>
                  <a:t>叁</a:t>
                </a: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汉仪大黑简" panose="02010609000101010101" pitchFamily="49" charset="-122"/>
                  <a:ea typeface="汉仪大黑简" panose="02010609000101010101" pitchFamily="49" charset="-122"/>
                  <a:cs typeface="+mn-cs"/>
                </a:endParaRPr>
              </a:p>
            </p:txBody>
          </p:sp>
        </p:grpSp>
      </p:grpSp>
      <p:sp>
        <p:nvSpPr>
          <p:cNvPr id="44" name="椭圆 43"/>
          <p:cNvSpPr/>
          <p:nvPr/>
        </p:nvSpPr>
        <p:spPr>
          <a:xfrm>
            <a:off x="8117607" y="6430706"/>
            <a:ext cx="568547" cy="568547"/>
          </a:xfrm>
          <a:prstGeom prst="ellipse">
            <a:avLst/>
          </a:prstGeom>
          <a:solidFill>
            <a:srgbClr val="DFE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5" name="椭圆 44"/>
          <p:cNvSpPr/>
          <p:nvPr/>
        </p:nvSpPr>
        <p:spPr>
          <a:xfrm>
            <a:off x="1819671" y="2581708"/>
            <a:ext cx="344435" cy="344435"/>
          </a:xfrm>
          <a:prstGeom prst="ellipse">
            <a:avLst/>
          </a:prstGeom>
          <a:solidFill>
            <a:srgbClr val="DFE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46" name="组合 45"/>
          <p:cNvGrpSpPr/>
          <p:nvPr/>
        </p:nvGrpSpPr>
        <p:grpSpPr>
          <a:xfrm>
            <a:off x="10031337" y="6081488"/>
            <a:ext cx="1961610" cy="349218"/>
            <a:chOff x="201560" y="211173"/>
            <a:chExt cx="3068063" cy="546196"/>
          </a:xfrm>
          <a:solidFill>
            <a:srgbClr val="5DB5D9"/>
          </a:solidFill>
        </p:grpSpPr>
        <p:grpSp>
          <p:nvGrpSpPr>
            <p:cNvPr id="47" name="组合 46"/>
            <p:cNvGrpSpPr/>
            <p:nvPr/>
          </p:nvGrpSpPr>
          <p:grpSpPr>
            <a:xfrm>
              <a:off x="201560" y="211173"/>
              <a:ext cx="3068063" cy="81023"/>
              <a:chOff x="201560" y="211173"/>
              <a:chExt cx="3068063" cy="81023"/>
            </a:xfrm>
            <a:grpFill/>
          </p:grpSpPr>
          <p:sp>
            <p:nvSpPr>
              <p:cNvPr id="76" name="椭圆 75"/>
              <p:cNvSpPr/>
              <p:nvPr/>
            </p:nvSpPr>
            <p:spPr>
              <a:xfrm>
                <a:off x="2015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4504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6994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9" name="椭圆 78"/>
              <p:cNvSpPr/>
              <p:nvPr/>
            </p:nvSpPr>
            <p:spPr>
              <a:xfrm>
                <a:off x="9483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11972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1" name="椭圆 80"/>
              <p:cNvSpPr/>
              <p:nvPr/>
            </p:nvSpPr>
            <p:spPr>
              <a:xfrm>
                <a:off x="14461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16950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19440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4" name="椭圆 83"/>
              <p:cNvSpPr/>
              <p:nvPr/>
            </p:nvSpPr>
            <p:spPr>
              <a:xfrm>
                <a:off x="21929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5" name="椭圆 84"/>
              <p:cNvSpPr/>
              <p:nvPr/>
            </p:nvSpPr>
            <p:spPr>
              <a:xfrm>
                <a:off x="24418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26907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7" name="椭圆 86"/>
              <p:cNvSpPr/>
              <p:nvPr/>
            </p:nvSpPr>
            <p:spPr>
              <a:xfrm>
                <a:off x="29396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8" name="椭圆 87"/>
              <p:cNvSpPr/>
              <p:nvPr/>
            </p:nvSpPr>
            <p:spPr>
              <a:xfrm>
                <a:off x="31886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201560" y="443760"/>
              <a:ext cx="3068063" cy="81023"/>
              <a:chOff x="201560" y="211173"/>
              <a:chExt cx="3068063" cy="81023"/>
            </a:xfrm>
            <a:grpFill/>
          </p:grpSpPr>
          <p:sp>
            <p:nvSpPr>
              <p:cNvPr id="63" name="椭圆 62"/>
              <p:cNvSpPr/>
              <p:nvPr/>
            </p:nvSpPr>
            <p:spPr>
              <a:xfrm>
                <a:off x="2015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4504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6994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9483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11972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14461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9" name="椭圆 68"/>
              <p:cNvSpPr/>
              <p:nvPr/>
            </p:nvSpPr>
            <p:spPr>
              <a:xfrm>
                <a:off x="16950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19440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21929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24418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3" name="椭圆 72"/>
              <p:cNvSpPr/>
              <p:nvPr/>
            </p:nvSpPr>
            <p:spPr>
              <a:xfrm>
                <a:off x="26907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29396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31886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201560" y="676346"/>
              <a:ext cx="3068063" cy="81023"/>
              <a:chOff x="201560" y="211173"/>
              <a:chExt cx="3068063" cy="81023"/>
            </a:xfrm>
            <a:grpFill/>
          </p:grpSpPr>
          <p:sp>
            <p:nvSpPr>
              <p:cNvPr id="50" name="椭圆 49"/>
              <p:cNvSpPr/>
              <p:nvPr/>
            </p:nvSpPr>
            <p:spPr>
              <a:xfrm>
                <a:off x="2015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4504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6994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9483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11972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14461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6950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19440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21929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24418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26907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29396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31886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任意多边形: 形状 60"/>
          <p:cNvSpPr/>
          <p:nvPr/>
        </p:nvSpPr>
        <p:spPr>
          <a:xfrm>
            <a:off x="5684946" y="0"/>
            <a:ext cx="6507054" cy="5227940"/>
          </a:xfrm>
          <a:custGeom>
            <a:avLst/>
            <a:gdLst>
              <a:gd name="connsiteX0" fmla="*/ 0 w 6507054"/>
              <a:gd name="connsiteY0" fmla="*/ 0 h 5227940"/>
              <a:gd name="connsiteX1" fmla="*/ 6507054 w 6507054"/>
              <a:gd name="connsiteY1" fmla="*/ 0 h 5227940"/>
              <a:gd name="connsiteX2" fmla="*/ 6507054 w 6507054"/>
              <a:gd name="connsiteY2" fmla="*/ 5209719 h 5227940"/>
              <a:gd name="connsiteX3" fmla="*/ 6372197 w 6507054"/>
              <a:gd name="connsiteY3" fmla="*/ 5219973 h 5227940"/>
              <a:gd name="connsiteX4" fmla="*/ 6057114 w 6507054"/>
              <a:gd name="connsiteY4" fmla="*/ 5227940 h 5227940"/>
              <a:gd name="connsiteX5" fmla="*/ 4765 w 6507054"/>
              <a:gd name="connsiteY5" fmla="*/ 37498 h 522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07054" h="5227940">
                <a:moveTo>
                  <a:pt x="0" y="0"/>
                </a:moveTo>
                <a:lnTo>
                  <a:pt x="6507054" y="0"/>
                </a:lnTo>
                <a:lnTo>
                  <a:pt x="6507054" y="5209719"/>
                </a:lnTo>
                <a:lnTo>
                  <a:pt x="6372197" y="5219973"/>
                </a:lnTo>
                <a:cubicBezTo>
                  <a:pt x="6267838" y="5225263"/>
                  <a:pt x="6162788" y="5227940"/>
                  <a:pt x="6057114" y="5227940"/>
                </a:cubicBezTo>
                <a:cubicBezTo>
                  <a:pt x="2992554" y="5227940"/>
                  <a:pt x="453839" y="2976528"/>
                  <a:pt x="4765" y="37498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pic>
        <p:nvPicPr>
          <p:cNvPr id="6" name="图形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4173" y="472332"/>
            <a:ext cx="5719895" cy="59626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16751" y="2763392"/>
            <a:ext cx="3005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>
              <a:defRPr/>
            </a:pPr>
            <a:r>
              <a:rPr lang="zh-CN" altLang="en-US" sz="4400" dirty="0">
                <a:solidFill>
                  <a:prstClr val="black"/>
                </a:solidFill>
                <a:latin typeface="汉仪雅酷黑 75W" panose="020B0804020202020204" pitchFamily="34" charset="-122"/>
                <a:ea typeface="汉仪雅酷黑 75W" panose="020B0804020202020204" pitchFamily="34" charset="-122"/>
                <a:cs typeface="+mn-ea"/>
                <a:sym typeface="+mn-lt"/>
              </a:rPr>
              <a:t>压疮的概念</a:t>
            </a:r>
            <a:endParaRPr lang="zh-CN" altLang="en-US" sz="4400" dirty="0">
              <a:solidFill>
                <a:prstClr val="black"/>
              </a:solidFill>
              <a:latin typeface="汉仪雅酷黑 75W" panose="020B0804020202020204" pitchFamily="34" charset="-122"/>
              <a:ea typeface="汉仪雅酷黑 75W" panose="020B0804020202020204" pitchFamily="34" charset="-122"/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43274" y="1810984"/>
            <a:ext cx="802097" cy="802097"/>
            <a:chOff x="2682238" y="1585731"/>
            <a:chExt cx="802097" cy="802097"/>
          </a:xfrm>
        </p:grpSpPr>
        <p:sp>
          <p:nvSpPr>
            <p:cNvPr id="13" name="Freeform 5"/>
            <p:cNvSpPr/>
            <p:nvPr/>
          </p:nvSpPr>
          <p:spPr bwMode="auto">
            <a:xfrm>
              <a:off x="2682238" y="1585731"/>
              <a:ext cx="802097" cy="802097"/>
            </a:xfrm>
            <a:custGeom>
              <a:avLst/>
              <a:gdLst>
                <a:gd name="T0" fmla="*/ 561 w 561"/>
                <a:gd name="T1" fmla="*/ 293 h 559"/>
                <a:gd name="T2" fmla="*/ 556 w 561"/>
                <a:gd name="T3" fmla="*/ 334 h 559"/>
                <a:gd name="T4" fmla="*/ 544 w 561"/>
                <a:gd name="T5" fmla="*/ 375 h 559"/>
                <a:gd name="T6" fmla="*/ 527 w 561"/>
                <a:gd name="T7" fmla="*/ 412 h 559"/>
                <a:gd name="T8" fmla="*/ 505 w 561"/>
                <a:gd name="T9" fmla="*/ 446 h 559"/>
                <a:gd name="T10" fmla="*/ 478 w 561"/>
                <a:gd name="T11" fmla="*/ 476 h 559"/>
                <a:gd name="T12" fmla="*/ 447 w 561"/>
                <a:gd name="T13" fmla="*/ 503 h 559"/>
                <a:gd name="T14" fmla="*/ 413 w 561"/>
                <a:gd name="T15" fmla="*/ 525 h 559"/>
                <a:gd name="T16" fmla="*/ 376 w 561"/>
                <a:gd name="T17" fmla="*/ 542 h 559"/>
                <a:gd name="T18" fmla="*/ 336 w 561"/>
                <a:gd name="T19" fmla="*/ 554 h 559"/>
                <a:gd name="T20" fmla="*/ 295 w 561"/>
                <a:gd name="T21" fmla="*/ 559 h 559"/>
                <a:gd name="T22" fmla="*/ 266 w 561"/>
                <a:gd name="T23" fmla="*/ 558 h 559"/>
                <a:gd name="T24" fmla="*/ 224 w 561"/>
                <a:gd name="T25" fmla="*/ 553 h 559"/>
                <a:gd name="T26" fmla="*/ 184 w 561"/>
                <a:gd name="T27" fmla="*/ 541 h 559"/>
                <a:gd name="T28" fmla="*/ 147 w 561"/>
                <a:gd name="T29" fmla="*/ 524 h 559"/>
                <a:gd name="T30" fmla="*/ 102 w 561"/>
                <a:gd name="T31" fmla="*/ 494 h 559"/>
                <a:gd name="T32" fmla="*/ 49 w 561"/>
                <a:gd name="T33" fmla="*/ 435 h 559"/>
                <a:gd name="T34" fmla="*/ 27 w 561"/>
                <a:gd name="T35" fmla="*/ 400 h 559"/>
                <a:gd name="T36" fmla="*/ 13 w 561"/>
                <a:gd name="T37" fmla="*/ 363 h 559"/>
                <a:gd name="T38" fmla="*/ 3 w 561"/>
                <a:gd name="T39" fmla="*/ 323 h 559"/>
                <a:gd name="T40" fmla="*/ 0 w 561"/>
                <a:gd name="T41" fmla="*/ 280 h 559"/>
                <a:gd name="T42" fmla="*/ 1 w 561"/>
                <a:gd name="T43" fmla="*/ 251 h 559"/>
                <a:gd name="T44" fmla="*/ 7 w 561"/>
                <a:gd name="T45" fmla="*/ 210 h 559"/>
                <a:gd name="T46" fmla="*/ 21 w 561"/>
                <a:gd name="T47" fmla="*/ 172 h 559"/>
                <a:gd name="T48" fmla="*/ 39 w 561"/>
                <a:gd name="T49" fmla="*/ 136 h 559"/>
                <a:gd name="T50" fmla="*/ 63 w 561"/>
                <a:gd name="T51" fmla="*/ 103 h 559"/>
                <a:gd name="T52" fmla="*/ 91 w 561"/>
                <a:gd name="T53" fmla="*/ 73 h 559"/>
                <a:gd name="T54" fmla="*/ 123 w 561"/>
                <a:gd name="T55" fmla="*/ 48 h 559"/>
                <a:gd name="T56" fmla="*/ 159 w 561"/>
                <a:gd name="T57" fmla="*/ 28 h 559"/>
                <a:gd name="T58" fmla="*/ 197 w 561"/>
                <a:gd name="T59" fmla="*/ 13 h 559"/>
                <a:gd name="T60" fmla="*/ 238 w 561"/>
                <a:gd name="T61" fmla="*/ 3 h 559"/>
                <a:gd name="T62" fmla="*/ 281 w 561"/>
                <a:gd name="T63" fmla="*/ 0 h 559"/>
                <a:gd name="T64" fmla="*/ 309 w 561"/>
                <a:gd name="T65" fmla="*/ 1 h 559"/>
                <a:gd name="T66" fmla="*/ 350 w 561"/>
                <a:gd name="T67" fmla="*/ 8 h 559"/>
                <a:gd name="T68" fmla="*/ 390 w 561"/>
                <a:gd name="T69" fmla="*/ 21 h 559"/>
                <a:gd name="T70" fmla="*/ 426 w 561"/>
                <a:gd name="T71" fmla="*/ 40 h 559"/>
                <a:gd name="T72" fmla="*/ 458 w 561"/>
                <a:gd name="T73" fmla="*/ 63 h 559"/>
                <a:gd name="T74" fmla="*/ 505 w 561"/>
                <a:gd name="T75" fmla="*/ 111 h 559"/>
                <a:gd name="T76" fmla="*/ 527 w 561"/>
                <a:gd name="T77" fmla="*/ 145 h 559"/>
                <a:gd name="T78" fmla="*/ 544 w 561"/>
                <a:gd name="T79" fmla="*/ 182 h 559"/>
                <a:gd name="T80" fmla="*/ 555 w 561"/>
                <a:gd name="T81" fmla="*/ 222 h 559"/>
                <a:gd name="T82" fmla="*/ 560 w 561"/>
                <a:gd name="T83" fmla="*/ 264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1" h="559">
                  <a:moveTo>
                    <a:pt x="561" y="278"/>
                  </a:moveTo>
                  <a:lnTo>
                    <a:pt x="561" y="278"/>
                  </a:lnTo>
                  <a:lnTo>
                    <a:pt x="561" y="293"/>
                  </a:lnTo>
                  <a:lnTo>
                    <a:pt x="560" y="307"/>
                  </a:lnTo>
                  <a:lnTo>
                    <a:pt x="558" y="320"/>
                  </a:lnTo>
                  <a:lnTo>
                    <a:pt x="556" y="334"/>
                  </a:lnTo>
                  <a:lnTo>
                    <a:pt x="553" y="348"/>
                  </a:lnTo>
                  <a:lnTo>
                    <a:pt x="549" y="361"/>
                  </a:lnTo>
                  <a:lnTo>
                    <a:pt x="544" y="375"/>
                  </a:lnTo>
                  <a:lnTo>
                    <a:pt x="539" y="387"/>
                  </a:lnTo>
                  <a:lnTo>
                    <a:pt x="534" y="400"/>
                  </a:lnTo>
                  <a:lnTo>
                    <a:pt x="527" y="412"/>
                  </a:lnTo>
                  <a:lnTo>
                    <a:pt x="520" y="423"/>
                  </a:lnTo>
                  <a:lnTo>
                    <a:pt x="513" y="435"/>
                  </a:lnTo>
                  <a:lnTo>
                    <a:pt x="505" y="446"/>
                  </a:lnTo>
                  <a:lnTo>
                    <a:pt x="496" y="456"/>
                  </a:lnTo>
                  <a:lnTo>
                    <a:pt x="488" y="467"/>
                  </a:lnTo>
                  <a:lnTo>
                    <a:pt x="478" y="476"/>
                  </a:lnTo>
                  <a:lnTo>
                    <a:pt x="469" y="486"/>
                  </a:lnTo>
                  <a:lnTo>
                    <a:pt x="458" y="495"/>
                  </a:lnTo>
                  <a:lnTo>
                    <a:pt x="447" y="503"/>
                  </a:lnTo>
                  <a:lnTo>
                    <a:pt x="437" y="511"/>
                  </a:lnTo>
                  <a:lnTo>
                    <a:pt x="425" y="519"/>
                  </a:lnTo>
                  <a:lnTo>
                    <a:pt x="413" y="525"/>
                  </a:lnTo>
                  <a:lnTo>
                    <a:pt x="401" y="532"/>
                  </a:lnTo>
                  <a:lnTo>
                    <a:pt x="389" y="537"/>
                  </a:lnTo>
                  <a:lnTo>
                    <a:pt x="376" y="542"/>
                  </a:lnTo>
                  <a:lnTo>
                    <a:pt x="363" y="546"/>
                  </a:lnTo>
                  <a:lnTo>
                    <a:pt x="350" y="551"/>
                  </a:lnTo>
                  <a:lnTo>
                    <a:pt x="336" y="554"/>
                  </a:lnTo>
                  <a:lnTo>
                    <a:pt x="323" y="556"/>
                  </a:lnTo>
                  <a:lnTo>
                    <a:pt x="309" y="558"/>
                  </a:lnTo>
                  <a:lnTo>
                    <a:pt x="295" y="559"/>
                  </a:lnTo>
                  <a:lnTo>
                    <a:pt x="280" y="559"/>
                  </a:lnTo>
                  <a:lnTo>
                    <a:pt x="280" y="559"/>
                  </a:lnTo>
                  <a:lnTo>
                    <a:pt x="266" y="558"/>
                  </a:lnTo>
                  <a:lnTo>
                    <a:pt x="251" y="557"/>
                  </a:lnTo>
                  <a:lnTo>
                    <a:pt x="237" y="555"/>
                  </a:lnTo>
                  <a:lnTo>
                    <a:pt x="224" y="553"/>
                  </a:lnTo>
                  <a:lnTo>
                    <a:pt x="211" y="550"/>
                  </a:lnTo>
                  <a:lnTo>
                    <a:pt x="197" y="545"/>
                  </a:lnTo>
                  <a:lnTo>
                    <a:pt x="184" y="541"/>
                  </a:lnTo>
                  <a:lnTo>
                    <a:pt x="171" y="537"/>
                  </a:lnTo>
                  <a:lnTo>
                    <a:pt x="160" y="530"/>
                  </a:lnTo>
                  <a:lnTo>
                    <a:pt x="147" y="524"/>
                  </a:lnTo>
                  <a:lnTo>
                    <a:pt x="135" y="518"/>
                  </a:lnTo>
                  <a:lnTo>
                    <a:pt x="124" y="510"/>
                  </a:lnTo>
                  <a:lnTo>
                    <a:pt x="102" y="494"/>
                  </a:lnTo>
                  <a:lnTo>
                    <a:pt x="83" y="476"/>
                  </a:lnTo>
                  <a:lnTo>
                    <a:pt x="65" y="457"/>
                  </a:lnTo>
                  <a:lnTo>
                    <a:pt x="49" y="435"/>
                  </a:lnTo>
                  <a:lnTo>
                    <a:pt x="41" y="424"/>
                  </a:lnTo>
                  <a:lnTo>
                    <a:pt x="34" y="413"/>
                  </a:lnTo>
                  <a:lnTo>
                    <a:pt x="27" y="400"/>
                  </a:lnTo>
                  <a:lnTo>
                    <a:pt x="22" y="388"/>
                  </a:lnTo>
                  <a:lnTo>
                    <a:pt x="17" y="376"/>
                  </a:lnTo>
                  <a:lnTo>
                    <a:pt x="13" y="363"/>
                  </a:lnTo>
                  <a:lnTo>
                    <a:pt x="8" y="349"/>
                  </a:lnTo>
                  <a:lnTo>
                    <a:pt x="5" y="336"/>
                  </a:lnTo>
                  <a:lnTo>
                    <a:pt x="3" y="323"/>
                  </a:lnTo>
                  <a:lnTo>
                    <a:pt x="1" y="309"/>
                  </a:lnTo>
                  <a:lnTo>
                    <a:pt x="0" y="294"/>
                  </a:lnTo>
                  <a:lnTo>
                    <a:pt x="0" y="280"/>
                  </a:lnTo>
                  <a:lnTo>
                    <a:pt x="0" y="280"/>
                  </a:lnTo>
                  <a:lnTo>
                    <a:pt x="0" y="265"/>
                  </a:lnTo>
                  <a:lnTo>
                    <a:pt x="1" y="251"/>
                  </a:lnTo>
                  <a:lnTo>
                    <a:pt x="2" y="238"/>
                  </a:lnTo>
                  <a:lnTo>
                    <a:pt x="5" y="224"/>
                  </a:lnTo>
                  <a:lnTo>
                    <a:pt x="7" y="210"/>
                  </a:lnTo>
                  <a:lnTo>
                    <a:pt x="12" y="197"/>
                  </a:lnTo>
                  <a:lnTo>
                    <a:pt x="16" y="185"/>
                  </a:lnTo>
                  <a:lnTo>
                    <a:pt x="21" y="172"/>
                  </a:lnTo>
                  <a:lnTo>
                    <a:pt x="26" y="159"/>
                  </a:lnTo>
                  <a:lnTo>
                    <a:pt x="33" y="147"/>
                  </a:lnTo>
                  <a:lnTo>
                    <a:pt x="39" y="136"/>
                  </a:lnTo>
                  <a:lnTo>
                    <a:pt x="47" y="124"/>
                  </a:lnTo>
                  <a:lnTo>
                    <a:pt x="55" y="114"/>
                  </a:lnTo>
                  <a:lnTo>
                    <a:pt x="63" y="103"/>
                  </a:lnTo>
                  <a:lnTo>
                    <a:pt x="72" y="92"/>
                  </a:lnTo>
                  <a:lnTo>
                    <a:pt x="82" y="83"/>
                  </a:lnTo>
                  <a:lnTo>
                    <a:pt x="91" y="73"/>
                  </a:lnTo>
                  <a:lnTo>
                    <a:pt x="101" y="65"/>
                  </a:lnTo>
                  <a:lnTo>
                    <a:pt x="112" y="56"/>
                  </a:lnTo>
                  <a:lnTo>
                    <a:pt x="123" y="48"/>
                  </a:lnTo>
                  <a:lnTo>
                    <a:pt x="135" y="40"/>
                  </a:lnTo>
                  <a:lnTo>
                    <a:pt x="147" y="34"/>
                  </a:lnTo>
                  <a:lnTo>
                    <a:pt x="159" y="28"/>
                  </a:lnTo>
                  <a:lnTo>
                    <a:pt x="171" y="22"/>
                  </a:lnTo>
                  <a:lnTo>
                    <a:pt x="184" y="17"/>
                  </a:lnTo>
                  <a:lnTo>
                    <a:pt x="197" y="13"/>
                  </a:lnTo>
                  <a:lnTo>
                    <a:pt x="211" y="8"/>
                  </a:lnTo>
                  <a:lnTo>
                    <a:pt x="225" y="5"/>
                  </a:lnTo>
                  <a:lnTo>
                    <a:pt x="238" y="3"/>
                  </a:lnTo>
                  <a:lnTo>
                    <a:pt x="252" y="1"/>
                  </a:lnTo>
                  <a:lnTo>
                    <a:pt x="266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95" y="0"/>
                  </a:lnTo>
                  <a:lnTo>
                    <a:pt x="309" y="1"/>
                  </a:lnTo>
                  <a:lnTo>
                    <a:pt x="323" y="3"/>
                  </a:lnTo>
                  <a:lnTo>
                    <a:pt x="336" y="5"/>
                  </a:lnTo>
                  <a:lnTo>
                    <a:pt x="350" y="8"/>
                  </a:lnTo>
                  <a:lnTo>
                    <a:pt x="363" y="12"/>
                  </a:lnTo>
                  <a:lnTo>
                    <a:pt x="377" y="16"/>
                  </a:lnTo>
                  <a:lnTo>
                    <a:pt x="390" y="21"/>
                  </a:lnTo>
                  <a:lnTo>
                    <a:pt x="401" y="27"/>
                  </a:lnTo>
                  <a:lnTo>
                    <a:pt x="414" y="33"/>
                  </a:lnTo>
                  <a:lnTo>
                    <a:pt x="426" y="40"/>
                  </a:lnTo>
                  <a:lnTo>
                    <a:pt x="437" y="47"/>
                  </a:lnTo>
                  <a:lnTo>
                    <a:pt x="448" y="55"/>
                  </a:lnTo>
                  <a:lnTo>
                    <a:pt x="458" y="63"/>
                  </a:lnTo>
                  <a:lnTo>
                    <a:pt x="478" y="81"/>
                  </a:lnTo>
                  <a:lnTo>
                    <a:pt x="496" y="101"/>
                  </a:lnTo>
                  <a:lnTo>
                    <a:pt x="505" y="111"/>
                  </a:lnTo>
                  <a:lnTo>
                    <a:pt x="512" y="122"/>
                  </a:lnTo>
                  <a:lnTo>
                    <a:pt x="520" y="134"/>
                  </a:lnTo>
                  <a:lnTo>
                    <a:pt x="527" y="145"/>
                  </a:lnTo>
                  <a:lnTo>
                    <a:pt x="533" y="157"/>
                  </a:lnTo>
                  <a:lnTo>
                    <a:pt x="539" y="170"/>
                  </a:lnTo>
                  <a:lnTo>
                    <a:pt x="544" y="182"/>
                  </a:lnTo>
                  <a:lnTo>
                    <a:pt x="549" y="195"/>
                  </a:lnTo>
                  <a:lnTo>
                    <a:pt x="552" y="209"/>
                  </a:lnTo>
                  <a:lnTo>
                    <a:pt x="555" y="222"/>
                  </a:lnTo>
                  <a:lnTo>
                    <a:pt x="558" y="236"/>
                  </a:lnTo>
                  <a:lnTo>
                    <a:pt x="559" y="249"/>
                  </a:lnTo>
                  <a:lnTo>
                    <a:pt x="560" y="264"/>
                  </a:lnTo>
                  <a:lnTo>
                    <a:pt x="561" y="278"/>
                  </a:lnTo>
                  <a:lnTo>
                    <a:pt x="561" y="278"/>
                  </a:lnTo>
                  <a:close/>
                </a:path>
              </a:pathLst>
            </a:custGeom>
            <a:solidFill>
              <a:srgbClr val="00AF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 flipH="1">
              <a:off x="2736163" y="1711546"/>
              <a:ext cx="6942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汉仪旗黑-50S" panose="00020600040101010101" pitchFamily="18" charset="-122"/>
                  <a:ea typeface="汉仪旗黑-50S" panose="00020600040101010101" pitchFamily="18" charset="-122"/>
                  <a:cs typeface="+mn-ea"/>
                  <a:sym typeface="+mn-lt"/>
                </a:rPr>
                <a:t>01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1143274" y="5095574"/>
            <a:ext cx="601982" cy="76200"/>
          </a:xfrm>
          <a:prstGeom prst="rect">
            <a:avLst/>
          </a:prstGeom>
          <a:solidFill>
            <a:srgbClr val="00AF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277069" y="5595080"/>
            <a:ext cx="568547" cy="568547"/>
          </a:xfrm>
          <a:prstGeom prst="ellipse">
            <a:avLst/>
          </a:prstGeom>
          <a:solidFill>
            <a:srgbClr val="DFE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7" name="椭圆 16"/>
          <p:cNvSpPr/>
          <p:nvPr/>
        </p:nvSpPr>
        <p:spPr>
          <a:xfrm>
            <a:off x="5827463" y="1085564"/>
            <a:ext cx="344435" cy="344435"/>
          </a:xfrm>
          <a:prstGeom prst="ellipse">
            <a:avLst/>
          </a:prstGeom>
          <a:solidFill>
            <a:srgbClr val="DFE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18" name="组合 17"/>
          <p:cNvGrpSpPr/>
          <p:nvPr/>
        </p:nvGrpSpPr>
        <p:grpSpPr>
          <a:xfrm>
            <a:off x="-502271" y="5704744"/>
            <a:ext cx="1961610" cy="349218"/>
            <a:chOff x="201560" y="211173"/>
            <a:chExt cx="3068063" cy="546196"/>
          </a:xfrm>
          <a:solidFill>
            <a:srgbClr val="104964"/>
          </a:solidFill>
        </p:grpSpPr>
        <p:grpSp>
          <p:nvGrpSpPr>
            <p:cNvPr id="19" name="组合 18"/>
            <p:cNvGrpSpPr/>
            <p:nvPr/>
          </p:nvGrpSpPr>
          <p:grpSpPr>
            <a:xfrm>
              <a:off x="201560" y="211173"/>
              <a:ext cx="3068063" cy="81023"/>
              <a:chOff x="201560" y="211173"/>
              <a:chExt cx="3068063" cy="81023"/>
            </a:xfrm>
            <a:grpFill/>
          </p:grpSpPr>
          <p:sp>
            <p:nvSpPr>
              <p:cNvPr id="48" name="椭圆 47"/>
              <p:cNvSpPr/>
              <p:nvPr/>
            </p:nvSpPr>
            <p:spPr>
              <a:xfrm>
                <a:off x="2015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4504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6994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9483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11972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4461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16950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19440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21929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24418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26907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29396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31886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201560" y="443760"/>
              <a:ext cx="3068063" cy="81023"/>
              <a:chOff x="201560" y="211173"/>
              <a:chExt cx="3068063" cy="81023"/>
            </a:xfrm>
            <a:grpFill/>
          </p:grpSpPr>
          <p:sp>
            <p:nvSpPr>
              <p:cNvPr id="35" name="椭圆 34"/>
              <p:cNvSpPr/>
              <p:nvPr/>
            </p:nvSpPr>
            <p:spPr>
              <a:xfrm>
                <a:off x="2015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4504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6994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9483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1972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14461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16950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19440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21929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24418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26907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29396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31886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201560" y="676346"/>
              <a:ext cx="3068063" cy="81023"/>
              <a:chOff x="201560" y="211173"/>
              <a:chExt cx="3068063" cy="81023"/>
            </a:xfrm>
            <a:grpFill/>
          </p:grpSpPr>
          <p:sp>
            <p:nvSpPr>
              <p:cNvPr id="22" name="椭圆 21"/>
              <p:cNvSpPr/>
              <p:nvPr/>
            </p:nvSpPr>
            <p:spPr>
              <a:xfrm>
                <a:off x="2015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4504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6994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9483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1972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14461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16950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19440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21929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24418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26907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29396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31886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sp>
        <p:nvSpPr>
          <p:cNvPr id="3116" name="文本框 2"/>
          <p:cNvSpPr txBox="1"/>
          <p:nvPr/>
        </p:nvSpPr>
        <p:spPr>
          <a:xfrm>
            <a:off x="930124" y="3675929"/>
            <a:ext cx="6105644" cy="141986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00AFAE"/>
                </a:solidFill>
                <a:latin typeface="汉仪雅酷黑 75W" panose="020B0804020202020204" pitchFamily="34" charset="-122"/>
                <a:ea typeface="汉仪雅酷黑 75W" panose="020B0804020202020204" pitchFamily="34" charset="-122"/>
                <a:sym typeface="汉仪旗黑-50S" panose="00020600040101010101" pitchFamily="18" charset="-122"/>
              </a:rPr>
              <a:t>压疮</a:t>
            </a:r>
            <a:r>
              <a:rPr lang="zh-CN" altLang="en-US" dirty="0">
                <a:latin typeface="汉仪旗黑-50S" panose="00020600040101010101" pitchFamily="18" charset="-122"/>
                <a:ea typeface="汉仪旗黑-50S" panose="00020600040101010101" pitchFamily="18" charset="-122"/>
                <a:sym typeface="汉仪旗黑-50S" panose="00020600040101010101" pitchFamily="18" charset="-122"/>
              </a:rPr>
              <a:t>是身体局部组织长期受压，血液循环受到阻碍，不能适当供给皮肤和皮下组织所需营养，以致局部组织失去正常功能而形成的溃烂和组织坏死，又称</a:t>
            </a:r>
            <a:r>
              <a:rPr lang="zh-CN" altLang="en-US" dirty="0">
                <a:solidFill>
                  <a:srgbClr val="00AFAE"/>
                </a:solidFill>
                <a:latin typeface="汉仪大黑简" panose="02010609000101010101" pitchFamily="49" charset="-122"/>
                <a:ea typeface="汉仪大黑简" panose="02010609000101010101" pitchFamily="49" charset="-122"/>
                <a:sym typeface="汉仪旗黑-50S" panose="00020600040101010101" pitchFamily="18" charset="-122"/>
              </a:rPr>
              <a:t>压力性损伤</a:t>
            </a:r>
            <a:r>
              <a:rPr lang="zh-CN" altLang="en-US" dirty="0">
                <a:latin typeface="汉仪大黑简" panose="02010609000101010101" pitchFamily="49" charset="-122"/>
                <a:ea typeface="汉仪大黑简" panose="02010609000101010101" pitchFamily="49" charset="-122"/>
                <a:sym typeface="汉仪旗黑-50S" panose="00020600040101010101" pitchFamily="18" charset="-122"/>
              </a:rPr>
              <a:t>。</a:t>
            </a:r>
            <a:endParaRPr lang="zh-CN" altLang="en-US" dirty="0">
              <a:latin typeface="汉仪大黑简" panose="02010609000101010101" pitchFamily="49" charset="-122"/>
              <a:ea typeface="汉仪大黑简" panose="02010609000101010101" pitchFamily="49" charset="-122"/>
              <a:sym typeface="汉仪旗黑-50S" panose="00020600040101010101" pitchFamily="18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任意多边形: 形状 150"/>
          <p:cNvSpPr/>
          <p:nvPr/>
        </p:nvSpPr>
        <p:spPr>
          <a:xfrm>
            <a:off x="8096830" y="0"/>
            <a:ext cx="4095171" cy="6858000"/>
          </a:xfrm>
          <a:custGeom>
            <a:avLst/>
            <a:gdLst>
              <a:gd name="connsiteX0" fmla="*/ 1596807 w 4095171"/>
              <a:gd name="connsiteY0" fmla="*/ 0 h 6858000"/>
              <a:gd name="connsiteX1" fmla="*/ 4095171 w 4095171"/>
              <a:gd name="connsiteY1" fmla="*/ 0 h 6858000"/>
              <a:gd name="connsiteX2" fmla="*/ 4095171 w 4095171"/>
              <a:gd name="connsiteY2" fmla="*/ 6858000 h 6858000"/>
              <a:gd name="connsiteX3" fmla="*/ 644799 w 4095171"/>
              <a:gd name="connsiteY3" fmla="*/ 6858000 h 6858000"/>
              <a:gd name="connsiteX4" fmla="*/ 603784 w 4095171"/>
              <a:gd name="connsiteY4" fmla="*/ 6777920 h 6858000"/>
              <a:gd name="connsiteX5" fmla="*/ 0 w 4095171"/>
              <a:gd name="connsiteY5" fmla="*/ 4123390 h 6858000"/>
              <a:gd name="connsiteX6" fmla="*/ 1590618 w 4095171"/>
              <a:gd name="connsiteY6" fmla="*/ 64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95171" h="6858000">
                <a:moveTo>
                  <a:pt x="1596807" y="0"/>
                </a:moveTo>
                <a:lnTo>
                  <a:pt x="4095171" y="0"/>
                </a:lnTo>
                <a:lnTo>
                  <a:pt x="4095171" y="6858000"/>
                </a:lnTo>
                <a:lnTo>
                  <a:pt x="644799" y="6858000"/>
                </a:lnTo>
                <a:lnTo>
                  <a:pt x="603784" y="6777920"/>
                </a:lnTo>
                <a:cubicBezTo>
                  <a:pt x="216843" y="5974885"/>
                  <a:pt x="0" y="5074461"/>
                  <a:pt x="0" y="4123390"/>
                </a:cubicBezTo>
                <a:cubicBezTo>
                  <a:pt x="0" y="2538273"/>
                  <a:pt x="602340" y="1093839"/>
                  <a:pt x="1590618" y="6491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" name="任意多边形: 形状 3"/>
          <p:cNvSpPr/>
          <p:nvPr/>
        </p:nvSpPr>
        <p:spPr>
          <a:xfrm rot="10800000">
            <a:off x="-1" y="0"/>
            <a:ext cx="1259395" cy="629920"/>
          </a:xfrm>
          <a:custGeom>
            <a:avLst/>
            <a:gdLst>
              <a:gd name="connsiteX0" fmla="*/ 0 w 2353161"/>
              <a:gd name="connsiteY0" fmla="*/ 1172393 h 1176996"/>
              <a:gd name="connsiteX1" fmla="*/ 738133 w 2353161"/>
              <a:gd name="connsiteY1" fmla="*/ 282676 h 1176996"/>
              <a:gd name="connsiteX2" fmla="*/ 1179454 w 2353161"/>
              <a:gd name="connsiteY2" fmla="*/ 150324 h 1176996"/>
              <a:gd name="connsiteX3" fmla="*/ 1594084 w 2353161"/>
              <a:gd name="connsiteY3" fmla="*/ 91885 h 1176996"/>
              <a:gd name="connsiteX4" fmla="*/ 1927010 w 2353161"/>
              <a:gd name="connsiteY4" fmla="*/ 45879 h 1176996"/>
              <a:gd name="connsiteX5" fmla="*/ 2218931 w 2353161"/>
              <a:gd name="connsiteY5" fmla="*/ 4985 h 1176996"/>
              <a:gd name="connsiteX6" fmla="*/ 2353162 w 2353161"/>
              <a:gd name="connsiteY6" fmla="*/ 7417 h 1176996"/>
              <a:gd name="connsiteX7" fmla="*/ 2353162 w 2353161"/>
              <a:gd name="connsiteY7" fmla="*/ 1173443 h 1176996"/>
              <a:gd name="connsiteX8" fmla="*/ 2323348 w 2353161"/>
              <a:gd name="connsiteY8" fmla="*/ 1175984 h 1176996"/>
              <a:gd name="connsiteX9" fmla="*/ 29178 w 2353161"/>
              <a:gd name="connsiteY9" fmla="*/ 1175984 h 1176996"/>
              <a:gd name="connsiteX10" fmla="*/ 0 w 2353161"/>
              <a:gd name="connsiteY10" fmla="*/ 1172393 h 117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53161" h="1176996">
                <a:moveTo>
                  <a:pt x="0" y="1172393"/>
                </a:moveTo>
                <a:cubicBezTo>
                  <a:pt x="118813" y="770197"/>
                  <a:pt x="363154" y="472169"/>
                  <a:pt x="738133" y="282676"/>
                </a:cubicBezTo>
                <a:cubicBezTo>
                  <a:pt x="877255" y="212411"/>
                  <a:pt x="1025495" y="171489"/>
                  <a:pt x="1179454" y="150324"/>
                </a:cubicBezTo>
                <a:cubicBezTo>
                  <a:pt x="1317609" y="131286"/>
                  <a:pt x="1455764" y="111226"/>
                  <a:pt x="1594084" y="91885"/>
                </a:cubicBezTo>
                <a:cubicBezTo>
                  <a:pt x="1705023" y="76356"/>
                  <a:pt x="1816044" y="61242"/>
                  <a:pt x="1927010" y="45879"/>
                </a:cubicBezTo>
                <a:cubicBezTo>
                  <a:pt x="2024326" y="32367"/>
                  <a:pt x="2121725" y="19298"/>
                  <a:pt x="2218931" y="4985"/>
                </a:cubicBezTo>
                <a:cubicBezTo>
                  <a:pt x="2263997" y="-1646"/>
                  <a:pt x="2308565" y="-2447"/>
                  <a:pt x="2353162" y="7417"/>
                </a:cubicBezTo>
                <a:lnTo>
                  <a:pt x="2353162" y="1173443"/>
                </a:lnTo>
                <a:cubicBezTo>
                  <a:pt x="2343601" y="1178527"/>
                  <a:pt x="2333267" y="1175984"/>
                  <a:pt x="2323348" y="1175984"/>
                </a:cubicBezTo>
                <a:cubicBezTo>
                  <a:pt x="1558615" y="1176113"/>
                  <a:pt x="793892" y="1176114"/>
                  <a:pt x="29178" y="1175984"/>
                </a:cubicBezTo>
                <a:cubicBezTo>
                  <a:pt x="19480" y="1176040"/>
                  <a:pt x="8925" y="1179825"/>
                  <a:pt x="0" y="1172393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8677" y="106701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雅酷黑 75W" panose="020B0804020202020204" pitchFamily="34" charset="-122"/>
                <a:ea typeface="汉仪雅酷黑 75W" panose="020B0804020202020204" pitchFamily="34" charset="-122"/>
                <a:cs typeface="+mn-ea"/>
                <a:sym typeface="+mn-lt"/>
              </a:rPr>
              <a:t>壹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雅酷黑 75W" panose="020B0804020202020204" pitchFamily="34" charset="-122"/>
              <a:ea typeface="汉仪雅酷黑 75W" panose="020B0804020202020204" pitchFamily="34" charset="-122"/>
              <a:cs typeface="+mn-ea"/>
              <a:sym typeface="+mn-lt"/>
            </a:endParaRPr>
          </a:p>
        </p:txBody>
      </p:sp>
      <p:sp>
        <p:nvSpPr>
          <p:cNvPr id="6" name="TextBox 41"/>
          <p:cNvSpPr txBox="1"/>
          <p:nvPr/>
        </p:nvSpPr>
        <p:spPr>
          <a:xfrm>
            <a:off x="1157551" y="224234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 dirty="0">
                <a:solidFill>
                  <a:prstClr val="black"/>
                </a:solidFill>
                <a:latin typeface="汉仪雅酷黑 75W" panose="020B0804020202020204" pitchFamily="34" charset="-122"/>
                <a:ea typeface="汉仪雅酷黑 75W" panose="020B0804020202020204" pitchFamily="34" charset="-122"/>
                <a:cs typeface="+mn-ea"/>
                <a:sym typeface="+mn-lt"/>
              </a:rPr>
              <a:t>压疮的概念</a:t>
            </a:r>
            <a:endParaRPr lang="zh-CN" altLang="en-US" sz="2000" dirty="0">
              <a:solidFill>
                <a:prstClr val="black"/>
              </a:solidFill>
              <a:latin typeface="汉仪雅酷黑 75W" panose="020B0804020202020204" pitchFamily="34" charset="-122"/>
              <a:ea typeface="汉仪雅酷黑 75W" panose="020B0804020202020204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624619" y="425409"/>
            <a:ext cx="52417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14" name="组合 1"/>
          <p:cNvGrpSpPr/>
          <p:nvPr/>
        </p:nvGrpSpPr>
        <p:grpSpPr>
          <a:xfrm>
            <a:off x="6767858" y="1098813"/>
            <a:ext cx="3892162" cy="4951780"/>
            <a:chOff x="14091626" y="2284875"/>
            <a:chExt cx="1108560" cy="1410359"/>
          </a:xfrm>
        </p:grpSpPr>
        <p:sp>
          <p:nvSpPr>
            <p:cNvPr id="1671" name="任意多边形: 形状 1670"/>
            <p:cNvSpPr/>
            <p:nvPr/>
          </p:nvSpPr>
          <p:spPr>
            <a:xfrm>
              <a:off x="14371565" y="3066562"/>
              <a:ext cx="182975" cy="105632"/>
            </a:xfrm>
            <a:custGeom>
              <a:avLst/>
              <a:gdLst>
                <a:gd name="connsiteX0" fmla="*/ 182975 w 182975"/>
                <a:gd name="connsiteY0" fmla="*/ 97441 h 105632"/>
                <a:gd name="connsiteX1" fmla="*/ 14192 w 182975"/>
                <a:gd name="connsiteY1" fmla="*/ 0 h 105632"/>
                <a:gd name="connsiteX2" fmla="*/ 0 w 182975"/>
                <a:gd name="connsiteY2" fmla="*/ 8192 h 105632"/>
                <a:gd name="connsiteX3" fmla="*/ 168783 w 182975"/>
                <a:gd name="connsiteY3" fmla="*/ 105632 h 105632"/>
                <a:gd name="connsiteX4" fmla="*/ 182975 w 182975"/>
                <a:gd name="connsiteY4" fmla="*/ 97441 h 10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75" h="105632">
                  <a:moveTo>
                    <a:pt x="182975" y="97441"/>
                  </a:moveTo>
                  <a:lnTo>
                    <a:pt x="14192" y="0"/>
                  </a:lnTo>
                  <a:lnTo>
                    <a:pt x="0" y="8192"/>
                  </a:lnTo>
                  <a:lnTo>
                    <a:pt x="168783" y="105632"/>
                  </a:lnTo>
                  <a:lnTo>
                    <a:pt x="182975" y="97441"/>
                  </a:lnTo>
                  <a:close/>
                </a:path>
              </a:pathLst>
            </a:custGeom>
            <a:solidFill>
              <a:srgbClr val="72B4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86" name="任意多边形: 形状 1685"/>
            <p:cNvSpPr/>
            <p:nvPr/>
          </p:nvSpPr>
          <p:spPr>
            <a:xfrm>
              <a:off x="14092138" y="3073038"/>
              <a:ext cx="1072753" cy="622196"/>
            </a:xfrm>
            <a:custGeom>
              <a:avLst/>
              <a:gdLst>
                <a:gd name="connsiteX0" fmla="*/ 297621 w 1072753"/>
                <a:gd name="connsiteY0" fmla="*/ 614268 h 622196"/>
                <a:gd name="connsiteX1" fmla="*/ 363819 w 1072753"/>
                <a:gd name="connsiteY1" fmla="*/ 614268 h 622196"/>
                <a:gd name="connsiteX2" fmla="*/ 1059145 w 1072753"/>
                <a:gd name="connsiteY2" fmla="*/ 210027 h 622196"/>
                <a:gd name="connsiteX3" fmla="*/ 1059145 w 1072753"/>
                <a:gd name="connsiteY3" fmla="*/ 171927 h 622196"/>
                <a:gd name="connsiteX4" fmla="*/ 775680 w 1072753"/>
                <a:gd name="connsiteY4" fmla="*/ 8097 h 622196"/>
                <a:gd name="connsiteX5" fmla="*/ 709005 w 1072753"/>
                <a:gd name="connsiteY5" fmla="*/ 8097 h 622196"/>
                <a:gd name="connsiteX6" fmla="*/ 13680 w 1072753"/>
                <a:gd name="connsiteY6" fmla="*/ 412338 h 622196"/>
                <a:gd name="connsiteX7" fmla="*/ 13680 w 1072753"/>
                <a:gd name="connsiteY7" fmla="*/ 450438 h 62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2753" h="622196">
                  <a:moveTo>
                    <a:pt x="297621" y="614268"/>
                  </a:moveTo>
                  <a:cubicBezTo>
                    <a:pt x="318421" y="624839"/>
                    <a:pt x="343019" y="624839"/>
                    <a:pt x="363819" y="614268"/>
                  </a:cubicBezTo>
                  <a:lnTo>
                    <a:pt x="1059145" y="210027"/>
                  </a:lnTo>
                  <a:cubicBezTo>
                    <a:pt x="1077337" y="199359"/>
                    <a:pt x="1077242" y="182214"/>
                    <a:pt x="1059145" y="171927"/>
                  </a:cubicBezTo>
                  <a:lnTo>
                    <a:pt x="775680" y="8097"/>
                  </a:lnTo>
                  <a:cubicBezTo>
                    <a:pt x="754767" y="-2699"/>
                    <a:pt x="729919" y="-2699"/>
                    <a:pt x="709005" y="8097"/>
                  </a:cubicBezTo>
                  <a:lnTo>
                    <a:pt x="13680" y="412338"/>
                  </a:lnTo>
                  <a:cubicBezTo>
                    <a:pt x="-4608" y="422911"/>
                    <a:pt x="-4512" y="440056"/>
                    <a:pt x="13680" y="450438"/>
                  </a:cubicBezTo>
                  <a:close/>
                </a:path>
              </a:pathLst>
            </a:custGeom>
            <a:solidFill>
              <a:srgbClr val="72B4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18" name="任意多边形: 形状 2717"/>
            <p:cNvSpPr/>
            <p:nvPr/>
          </p:nvSpPr>
          <p:spPr>
            <a:xfrm>
              <a:off x="14657153" y="2321612"/>
              <a:ext cx="60009" cy="101345"/>
            </a:xfrm>
            <a:custGeom>
              <a:avLst/>
              <a:gdLst>
                <a:gd name="connsiteX0" fmla="*/ 53598 w 60009"/>
                <a:gd name="connsiteY0" fmla="*/ 0 h 101345"/>
                <a:gd name="connsiteX1" fmla="*/ 59979 w 60009"/>
                <a:gd name="connsiteY1" fmla="*/ 36767 h 101345"/>
                <a:gd name="connsiteX2" fmla="*/ 56170 w 60009"/>
                <a:gd name="connsiteY2" fmla="*/ 58484 h 101345"/>
                <a:gd name="connsiteX3" fmla="*/ 50931 w 60009"/>
                <a:gd name="connsiteY3" fmla="*/ 78677 h 101345"/>
                <a:gd name="connsiteX4" fmla="*/ 59027 w 60009"/>
                <a:gd name="connsiteY4" fmla="*/ 92869 h 101345"/>
                <a:gd name="connsiteX5" fmla="*/ 48740 w 60009"/>
                <a:gd name="connsiteY5" fmla="*/ 82296 h 101345"/>
                <a:gd name="connsiteX6" fmla="*/ 55979 w 60009"/>
                <a:gd name="connsiteY6" fmla="*/ 95536 h 101345"/>
                <a:gd name="connsiteX7" fmla="*/ 41882 w 60009"/>
                <a:gd name="connsiteY7" fmla="*/ 86582 h 101345"/>
                <a:gd name="connsiteX8" fmla="*/ 32357 w 60009"/>
                <a:gd name="connsiteY8" fmla="*/ 101346 h 101345"/>
                <a:gd name="connsiteX9" fmla="*/ 28356 w 60009"/>
                <a:gd name="connsiteY9" fmla="*/ 90011 h 101345"/>
                <a:gd name="connsiteX10" fmla="*/ 28356 w 60009"/>
                <a:gd name="connsiteY10" fmla="*/ 95726 h 101345"/>
                <a:gd name="connsiteX11" fmla="*/ 16926 w 60009"/>
                <a:gd name="connsiteY11" fmla="*/ 87916 h 101345"/>
                <a:gd name="connsiteX12" fmla="*/ 19879 w 60009"/>
                <a:gd name="connsiteY12" fmla="*/ 93154 h 101345"/>
                <a:gd name="connsiteX13" fmla="*/ 8354 w 60009"/>
                <a:gd name="connsiteY13" fmla="*/ 79534 h 101345"/>
                <a:gd name="connsiteX14" fmla="*/ 67 w 60009"/>
                <a:gd name="connsiteY14" fmla="*/ 49149 h 10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0009" h="101345">
                  <a:moveTo>
                    <a:pt x="53598" y="0"/>
                  </a:moveTo>
                  <a:cubicBezTo>
                    <a:pt x="58128" y="11715"/>
                    <a:pt x="60297" y="24210"/>
                    <a:pt x="59979" y="36767"/>
                  </a:cubicBezTo>
                  <a:cubicBezTo>
                    <a:pt x="59858" y="44161"/>
                    <a:pt x="58572" y="51490"/>
                    <a:pt x="56170" y="58484"/>
                  </a:cubicBezTo>
                  <a:cubicBezTo>
                    <a:pt x="53001" y="64763"/>
                    <a:pt x="51215" y="71649"/>
                    <a:pt x="50931" y="78677"/>
                  </a:cubicBezTo>
                  <a:cubicBezTo>
                    <a:pt x="51407" y="84963"/>
                    <a:pt x="55502" y="88202"/>
                    <a:pt x="59027" y="92869"/>
                  </a:cubicBezTo>
                  <a:cubicBezTo>
                    <a:pt x="54238" y="90986"/>
                    <a:pt x="50490" y="87135"/>
                    <a:pt x="48740" y="82296"/>
                  </a:cubicBezTo>
                  <a:cubicBezTo>
                    <a:pt x="48545" y="87702"/>
                    <a:pt x="51322" y="92782"/>
                    <a:pt x="55979" y="95536"/>
                  </a:cubicBezTo>
                  <a:cubicBezTo>
                    <a:pt x="50282" y="94530"/>
                    <a:pt x="45214" y="91311"/>
                    <a:pt x="41882" y="86582"/>
                  </a:cubicBezTo>
                  <a:cubicBezTo>
                    <a:pt x="44549" y="92583"/>
                    <a:pt x="37310" y="98965"/>
                    <a:pt x="32357" y="101346"/>
                  </a:cubicBezTo>
                  <a:cubicBezTo>
                    <a:pt x="33510" y="97103"/>
                    <a:pt x="31917" y="92590"/>
                    <a:pt x="28356" y="90011"/>
                  </a:cubicBezTo>
                  <a:cubicBezTo>
                    <a:pt x="28113" y="91908"/>
                    <a:pt x="28113" y="93829"/>
                    <a:pt x="28356" y="95726"/>
                  </a:cubicBezTo>
                  <a:cubicBezTo>
                    <a:pt x="27023" y="91726"/>
                    <a:pt x="20546" y="89535"/>
                    <a:pt x="16926" y="87916"/>
                  </a:cubicBezTo>
                  <a:cubicBezTo>
                    <a:pt x="18425" y="89318"/>
                    <a:pt x="19455" y="91147"/>
                    <a:pt x="19879" y="93154"/>
                  </a:cubicBezTo>
                  <a:cubicBezTo>
                    <a:pt x="16259" y="88487"/>
                    <a:pt x="11783" y="84392"/>
                    <a:pt x="8354" y="79534"/>
                  </a:cubicBezTo>
                  <a:cubicBezTo>
                    <a:pt x="2416" y="70551"/>
                    <a:pt x="-488" y="59903"/>
                    <a:pt x="67" y="49149"/>
                  </a:cubicBezTo>
                  <a:close/>
                </a:path>
              </a:pathLst>
            </a:custGeom>
            <a:solidFill>
              <a:srgbClr val="71231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19" name="任意多边形: 形状 2718"/>
            <p:cNvSpPr/>
            <p:nvPr/>
          </p:nvSpPr>
          <p:spPr>
            <a:xfrm>
              <a:off x="14560351" y="2963938"/>
              <a:ext cx="81230" cy="78410"/>
            </a:xfrm>
            <a:custGeom>
              <a:avLst/>
              <a:gdLst>
                <a:gd name="connsiteX0" fmla="*/ 68771 w 81230"/>
                <a:gd name="connsiteY0" fmla="*/ 1564 h 78410"/>
                <a:gd name="connsiteX1" fmla="*/ 80581 w 81230"/>
                <a:gd name="connsiteY1" fmla="*/ 35569 h 78410"/>
                <a:gd name="connsiteX2" fmla="*/ 63532 w 81230"/>
                <a:gd name="connsiteY2" fmla="*/ 51666 h 78410"/>
                <a:gd name="connsiteX3" fmla="*/ 55626 w 81230"/>
                <a:gd name="connsiteY3" fmla="*/ 56428 h 78410"/>
                <a:gd name="connsiteX4" fmla="*/ 49054 w 81230"/>
                <a:gd name="connsiteY4" fmla="*/ 65953 h 78410"/>
                <a:gd name="connsiteX5" fmla="*/ 1429 w 81230"/>
                <a:gd name="connsiteY5" fmla="*/ 74907 h 78410"/>
                <a:gd name="connsiteX6" fmla="*/ 0 w 81230"/>
                <a:gd name="connsiteY6" fmla="*/ 64334 h 78410"/>
                <a:gd name="connsiteX7" fmla="*/ 17336 w 81230"/>
                <a:gd name="connsiteY7" fmla="*/ 45284 h 78410"/>
                <a:gd name="connsiteX8" fmla="*/ 37529 w 81230"/>
                <a:gd name="connsiteY8" fmla="*/ 16709 h 78410"/>
                <a:gd name="connsiteX9" fmla="*/ 44196 w 81230"/>
                <a:gd name="connsiteY9" fmla="*/ 9661 h 78410"/>
                <a:gd name="connsiteX10" fmla="*/ 68770 w 81230"/>
                <a:gd name="connsiteY10" fmla="*/ 1564 h 7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1230" h="78410">
                  <a:moveTo>
                    <a:pt x="68771" y="1564"/>
                  </a:moveTo>
                  <a:cubicBezTo>
                    <a:pt x="68771" y="1564"/>
                    <a:pt x="84582" y="18328"/>
                    <a:pt x="80581" y="35569"/>
                  </a:cubicBezTo>
                  <a:cubicBezTo>
                    <a:pt x="76521" y="42428"/>
                    <a:pt x="70613" y="48006"/>
                    <a:pt x="63532" y="51666"/>
                  </a:cubicBezTo>
                  <a:cubicBezTo>
                    <a:pt x="60252" y="51785"/>
                    <a:pt x="57265" y="53585"/>
                    <a:pt x="55626" y="56428"/>
                  </a:cubicBezTo>
                  <a:cubicBezTo>
                    <a:pt x="52769" y="60143"/>
                    <a:pt x="53626" y="61381"/>
                    <a:pt x="49054" y="65953"/>
                  </a:cubicBezTo>
                  <a:cubicBezTo>
                    <a:pt x="44482" y="70525"/>
                    <a:pt x="21622" y="85003"/>
                    <a:pt x="1429" y="74907"/>
                  </a:cubicBezTo>
                  <a:cubicBezTo>
                    <a:pt x="474" y="71464"/>
                    <a:pt x="-6" y="67907"/>
                    <a:pt x="0" y="64334"/>
                  </a:cubicBezTo>
                  <a:cubicBezTo>
                    <a:pt x="4656" y="57046"/>
                    <a:pt x="10518" y="50604"/>
                    <a:pt x="17336" y="45284"/>
                  </a:cubicBezTo>
                  <a:cubicBezTo>
                    <a:pt x="25629" y="36965"/>
                    <a:pt x="32456" y="27304"/>
                    <a:pt x="37529" y="16709"/>
                  </a:cubicBezTo>
                  <a:cubicBezTo>
                    <a:pt x="38481" y="12804"/>
                    <a:pt x="44196" y="9661"/>
                    <a:pt x="44196" y="9661"/>
                  </a:cubicBezTo>
                  <a:cubicBezTo>
                    <a:pt x="49196" y="1178"/>
                    <a:pt x="59708" y="-2285"/>
                    <a:pt x="68770" y="1564"/>
                  </a:cubicBezTo>
                  <a:close/>
                </a:path>
              </a:pathLst>
            </a:custGeom>
            <a:solidFill>
              <a:srgbClr val="0C355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20" name="任意多边形: 形状 2719"/>
            <p:cNvSpPr/>
            <p:nvPr/>
          </p:nvSpPr>
          <p:spPr>
            <a:xfrm>
              <a:off x="14580596" y="2627486"/>
              <a:ext cx="73186" cy="215993"/>
            </a:xfrm>
            <a:custGeom>
              <a:avLst/>
              <a:gdLst>
                <a:gd name="connsiteX0" fmla="*/ 4710 w 73186"/>
                <a:gd name="connsiteY0" fmla="*/ 9309 h 215993"/>
                <a:gd name="connsiteX1" fmla="*/ 7949 w 73186"/>
                <a:gd name="connsiteY1" fmla="*/ 200856 h 215993"/>
                <a:gd name="connsiteX2" fmla="*/ 45287 w 73186"/>
                <a:gd name="connsiteY2" fmla="*/ 208762 h 215993"/>
                <a:gd name="connsiteX3" fmla="*/ 68719 w 73186"/>
                <a:gd name="connsiteY3" fmla="*/ 46170 h 215993"/>
                <a:gd name="connsiteX4" fmla="*/ 4710 w 73186"/>
                <a:gd name="connsiteY4" fmla="*/ 9309 h 215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6" h="215993">
                  <a:moveTo>
                    <a:pt x="4710" y="9309"/>
                  </a:moveTo>
                  <a:cubicBezTo>
                    <a:pt x="-2513" y="73028"/>
                    <a:pt x="-1425" y="137417"/>
                    <a:pt x="7949" y="200856"/>
                  </a:cubicBezTo>
                  <a:cubicBezTo>
                    <a:pt x="9949" y="213906"/>
                    <a:pt x="29857" y="223050"/>
                    <a:pt x="45287" y="208762"/>
                  </a:cubicBezTo>
                  <a:cubicBezTo>
                    <a:pt x="60718" y="194475"/>
                    <a:pt x="82720" y="55314"/>
                    <a:pt x="68719" y="46170"/>
                  </a:cubicBezTo>
                  <a:cubicBezTo>
                    <a:pt x="54717" y="37026"/>
                    <a:pt x="21379" y="-22600"/>
                    <a:pt x="4710" y="9309"/>
                  </a:cubicBezTo>
                  <a:close/>
                </a:path>
              </a:pathLst>
            </a:custGeom>
            <a:solidFill>
              <a:srgbClr val="0189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21" name="任意多边形: 形状 2720"/>
            <p:cNvSpPr/>
            <p:nvPr/>
          </p:nvSpPr>
          <p:spPr>
            <a:xfrm>
              <a:off x="14588640" y="2813102"/>
              <a:ext cx="54367" cy="173940"/>
            </a:xfrm>
            <a:custGeom>
              <a:avLst/>
              <a:gdLst>
                <a:gd name="connsiteX0" fmla="*/ 47054 w 54367"/>
                <a:gd name="connsiteY0" fmla="*/ 0 h 173940"/>
                <a:gd name="connsiteX1" fmla="*/ 48578 w 54367"/>
                <a:gd name="connsiteY1" fmla="*/ 25432 h 173940"/>
                <a:gd name="connsiteX2" fmla="*/ 53816 w 54367"/>
                <a:gd name="connsiteY2" fmla="*/ 71819 h 173940"/>
                <a:gd name="connsiteX3" fmla="*/ 41624 w 54367"/>
                <a:gd name="connsiteY3" fmla="*/ 157544 h 173940"/>
                <a:gd name="connsiteX4" fmla="*/ 30099 w 54367"/>
                <a:gd name="connsiteY4" fmla="*/ 173831 h 173940"/>
                <a:gd name="connsiteX5" fmla="*/ 13906 w 54367"/>
                <a:gd name="connsiteY5" fmla="*/ 166688 h 173940"/>
                <a:gd name="connsiteX6" fmla="*/ 5810 w 54367"/>
                <a:gd name="connsiteY6" fmla="*/ 95917 h 173940"/>
                <a:gd name="connsiteX7" fmla="*/ 0 w 54367"/>
                <a:gd name="connsiteY7" fmla="*/ 17907 h 17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367" h="173940">
                  <a:moveTo>
                    <a:pt x="47054" y="0"/>
                  </a:moveTo>
                  <a:cubicBezTo>
                    <a:pt x="44628" y="8401"/>
                    <a:pt x="45166" y="17381"/>
                    <a:pt x="48578" y="25432"/>
                  </a:cubicBezTo>
                  <a:cubicBezTo>
                    <a:pt x="53599" y="40346"/>
                    <a:pt x="55385" y="56160"/>
                    <a:pt x="53816" y="71819"/>
                  </a:cubicBezTo>
                  <a:cubicBezTo>
                    <a:pt x="49244" y="91726"/>
                    <a:pt x="38767" y="145066"/>
                    <a:pt x="41624" y="157544"/>
                  </a:cubicBezTo>
                  <a:cubicBezTo>
                    <a:pt x="44482" y="170021"/>
                    <a:pt x="39910" y="173069"/>
                    <a:pt x="30099" y="173831"/>
                  </a:cubicBezTo>
                  <a:cubicBezTo>
                    <a:pt x="22003" y="174498"/>
                    <a:pt x="13145" y="172117"/>
                    <a:pt x="13906" y="166688"/>
                  </a:cubicBezTo>
                  <a:cubicBezTo>
                    <a:pt x="12760" y="142945"/>
                    <a:pt x="10055" y="119304"/>
                    <a:pt x="5810" y="95917"/>
                  </a:cubicBezTo>
                  <a:cubicBezTo>
                    <a:pt x="0" y="67342"/>
                    <a:pt x="5810" y="20669"/>
                    <a:pt x="0" y="17907"/>
                  </a:cubicBezTo>
                  <a:close/>
                </a:path>
              </a:pathLst>
            </a:custGeom>
            <a:solidFill>
              <a:srgbClr val="0189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22" name="任意多边形: 形状 2721"/>
            <p:cNvSpPr/>
            <p:nvPr/>
          </p:nvSpPr>
          <p:spPr>
            <a:xfrm>
              <a:off x="14617120" y="2984508"/>
              <a:ext cx="81395" cy="78604"/>
            </a:xfrm>
            <a:custGeom>
              <a:avLst/>
              <a:gdLst>
                <a:gd name="connsiteX0" fmla="*/ 68961 w 81395"/>
                <a:gd name="connsiteY0" fmla="*/ 1853 h 78604"/>
                <a:gd name="connsiteX1" fmla="*/ 80772 w 81395"/>
                <a:gd name="connsiteY1" fmla="*/ 35762 h 78604"/>
                <a:gd name="connsiteX2" fmla="*/ 63437 w 81395"/>
                <a:gd name="connsiteY2" fmla="*/ 51860 h 78604"/>
                <a:gd name="connsiteX3" fmla="*/ 55626 w 81395"/>
                <a:gd name="connsiteY3" fmla="*/ 56622 h 78604"/>
                <a:gd name="connsiteX4" fmla="*/ 49054 w 81395"/>
                <a:gd name="connsiteY4" fmla="*/ 66147 h 78604"/>
                <a:gd name="connsiteX5" fmla="*/ 1429 w 81395"/>
                <a:gd name="connsiteY5" fmla="*/ 75005 h 78604"/>
                <a:gd name="connsiteX6" fmla="*/ 0 w 81395"/>
                <a:gd name="connsiteY6" fmla="*/ 64433 h 78604"/>
                <a:gd name="connsiteX7" fmla="*/ 17336 w 81395"/>
                <a:gd name="connsiteY7" fmla="*/ 45383 h 78604"/>
                <a:gd name="connsiteX8" fmla="*/ 37529 w 81395"/>
                <a:gd name="connsiteY8" fmla="*/ 16808 h 78604"/>
                <a:gd name="connsiteX9" fmla="*/ 44196 w 81395"/>
                <a:gd name="connsiteY9" fmla="*/ 9664 h 78604"/>
                <a:gd name="connsiteX10" fmla="*/ 68961 w 81395"/>
                <a:gd name="connsiteY10" fmla="*/ 1853 h 7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1395" h="78604">
                  <a:moveTo>
                    <a:pt x="68961" y="1853"/>
                  </a:moveTo>
                  <a:cubicBezTo>
                    <a:pt x="68961" y="1853"/>
                    <a:pt x="84677" y="18522"/>
                    <a:pt x="80772" y="35762"/>
                  </a:cubicBezTo>
                  <a:cubicBezTo>
                    <a:pt x="76681" y="42699"/>
                    <a:pt x="70657" y="48293"/>
                    <a:pt x="63437" y="51860"/>
                  </a:cubicBezTo>
                  <a:cubicBezTo>
                    <a:pt x="60191" y="52011"/>
                    <a:pt x="57247" y="53806"/>
                    <a:pt x="55626" y="56622"/>
                  </a:cubicBezTo>
                  <a:cubicBezTo>
                    <a:pt x="53702" y="59973"/>
                    <a:pt x="51504" y="63159"/>
                    <a:pt x="49054" y="66147"/>
                  </a:cubicBezTo>
                  <a:cubicBezTo>
                    <a:pt x="44482" y="71005"/>
                    <a:pt x="21622" y="85197"/>
                    <a:pt x="1429" y="75005"/>
                  </a:cubicBezTo>
                  <a:cubicBezTo>
                    <a:pt x="474" y="71562"/>
                    <a:pt x="-6" y="68005"/>
                    <a:pt x="0" y="64433"/>
                  </a:cubicBezTo>
                  <a:cubicBezTo>
                    <a:pt x="4627" y="57123"/>
                    <a:pt x="10493" y="50676"/>
                    <a:pt x="17336" y="45383"/>
                  </a:cubicBezTo>
                  <a:cubicBezTo>
                    <a:pt x="25603" y="37042"/>
                    <a:pt x="32427" y="27385"/>
                    <a:pt x="37529" y="16808"/>
                  </a:cubicBezTo>
                  <a:cubicBezTo>
                    <a:pt x="38386" y="12807"/>
                    <a:pt x="44196" y="9664"/>
                    <a:pt x="44196" y="9664"/>
                  </a:cubicBezTo>
                  <a:cubicBezTo>
                    <a:pt x="49123" y="966"/>
                    <a:pt x="59936" y="-2444"/>
                    <a:pt x="68961" y="1853"/>
                  </a:cubicBezTo>
                  <a:close/>
                </a:path>
              </a:pathLst>
            </a:custGeom>
            <a:solidFill>
              <a:srgbClr val="0C355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23" name="任意多边形: 形状 2722"/>
            <p:cNvSpPr/>
            <p:nvPr/>
          </p:nvSpPr>
          <p:spPr>
            <a:xfrm>
              <a:off x="14637132" y="2648169"/>
              <a:ext cx="73190" cy="216074"/>
            </a:xfrm>
            <a:custGeom>
              <a:avLst/>
              <a:gdLst>
                <a:gd name="connsiteX0" fmla="*/ 4753 w 73190"/>
                <a:gd name="connsiteY0" fmla="*/ 9485 h 216074"/>
                <a:gd name="connsiteX1" fmla="*/ 7992 w 73190"/>
                <a:gd name="connsiteY1" fmla="*/ 200938 h 216074"/>
                <a:gd name="connsiteX2" fmla="*/ 45330 w 73190"/>
                <a:gd name="connsiteY2" fmla="*/ 208844 h 216074"/>
                <a:gd name="connsiteX3" fmla="*/ 68761 w 73190"/>
                <a:gd name="connsiteY3" fmla="*/ 46347 h 216074"/>
                <a:gd name="connsiteX4" fmla="*/ 4753 w 73190"/>
                <a:gd name="connsiteY4" fmla="*/ 9485 h 2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90" h="216074">
                  <a:moveTo>
                    <a:pt x="4753" y="9485"/>
                  </a:moveTo>
                  <a:cubicBezTo>
                    <a:pt x="-2529" y="73171"/>
                    <a:pt x="-1440" y="137535"/>
                    <a:pt x="7992" y="200938"/>
                  </a:cubicBezTo>
                  <a:cubicBezTo>
                    <a:pt x="9992" y="213987"/>
                    <a:pt x="29899" y="223131"/>
                    <a:pt x="45330" y="208844"/>
                  </a:cubicBezTo>
                  <a:cubicBezTo>
                    <a:pt x="60760" y="194556"/>
                    <a:pt x="82668" y="55396"/>
                    <a:pt x="68761" y="46347"/>
                  </a:cubicBezTo>
                  <a:cubicBezTo>
                    <a:pt x="54855" y="37298"/>
                    <a:pt x="21803" y="-22900"/>
                    <a:pt x="4753" y="9485"/>
                  </a:cubicBezTo>
                  <a:close/>
                </a:path>
              </a:pathLst>
            </a:custGeom>
            <a:solidFill>
              <a:srgbClr val="0189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24" name="任意多边形: 形状 2723"/>
            <p:cNvSpPr/>
            <p:nvPr/>
          </p:nvSpPr>
          <p:spPr>
            <a:xfrm>
              <a:off x="14645790" y="2833486"/>
              <a:ext cx="54353" cy="173914"/>
            </a:xfrm>
            <a:custGeom>
              <a:avLst/>
              <a:gdLst>
                <a:gd name="connsiteX0" fmla="*/ 46863 w 54353"/>
                <a:gd name="connsiteY0" fmla="*/ 0 h 173914"/>
                <a:gd name="connsiteX1" fmla="*/ 48387 w 54353"/>
                <a:gd name="connsiteY1" fmla="*/ 25527 h 173914"/>
                <a:gd name="connsiteX2" fmla="*/ 53816 w 54353"/>
                <a:gd name="connsiteY2" fmla="*/ 71819 h 173914"/>
                <a:gd name="connsiteX3" fmla="*/ 41720 w 54353"/>
                <a:gd name="connsiteY3" fmla="*/ 157544 h 173914"/>
                <a:gd name="connsiteX4" fmla="*/ 30194 w 54353"/>
                <a:gd name="connsiteY4" fmla="*/ 173831 h 173914"/>
                <a:gd name="connsiteX5" fmla="*/ 14002 w 54353"/>
                <a:gd name="connsiteY5" fmla="*/ 166592 h 173914"/>
                <a:gd name="connsiteX6" fmla="*/ 5905 w 54353"/>
                <a:gd name="connsiteY6" fmla="*/ 95917 h 173914"/>
                <a:gd name="connsiteX7" fmla="*/ 0 w 54353"/>
                <a:gd name="connsiteY7" fmla="*/ 17812 h 173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353" h="173914">
                  <a:moveTo>
                    <a:pt x="46863" y="0"/>
                  </a:moveTo>
                  <a:cubicBezTo>
                    <a:pt x="44415" y="8430"/>
                    <a:pt x="44953" y="17448"/>
                    <a:pt x="48387" y="25527"/>
                  </a:cubicBezTo>
                  <a:cubicBezTo>
                    <a:pt x="53526" y="40383"/>
                    <a:pt x="55378" y="56177"/>
                    <a:pt x="53816" y="71819"/>
                  </a:cubicBezTo>
                  <a:cubicBezTo>
                    <a:pt x="49339" y="91821"/>
                    <a:pt x="38767" y="145161"/>
                    <a:pt x="41720" y="157544"/>
                  </a:cubicBezTo>
                  <a:cubicBezTo>
                    <a:pt x="44672" y="169926"/>
                    <a:pt x="39910" y="173069"/>
                    <a:pt x="30194" y="173831"/>
                  </a:cubicBezTo>
                  <a:cubicBezTo>
                    <a:pt x="22098" y="174403"/>
                    <a:pt x="13240" y="172021"/>
                    <a:pt x="14002" y="166592"/>
                  </a:cubicBezTo>
                  <a:cubicBezTo>
                    <a:pt x="12809" y="142886"/>
                    <a:pt x="10104" y="119279"/>
                    <a:pt x="5905" y="95917"/>
                  </a:cubicBezTo>
                  <a:cubicBezTo>
                    <a:pt x="0" y="67342"/>
                    <a:pt x="5429" y="20669"/>
                    <a:pt x="0" y="17812"/>
                  </a:cubicBezTo>
                  <a:close/>
                </a:path>
              </a:pathLst>
            </a:custGeom>
            <a:solidFill>
              <a:srgbClr val="0189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25" name="任意多边形: 形状 2724"/>
            <p:cNvSpPr/>
            <p:nvPr/>
          </p:nvSpPr>
          <p:spPr>
            <a:xfrm>
              <a:off x="14549873" y="2418392"/>
              <a:ext cx="94032" cy="113087"/>
            </a:xfrm>
            <a:custGeom>
              <a:avLst/>
              <a:gdLst>
                <a:gd name="connsiteX0" fmla="*/ 82201 w 94032"/>
                <a:gd name="connsiteY0" fmla="*/ 49620 h 113087"/>
                <a:gd name="connsiteX1" fmla="*/ 31909 w 94032"/>
                <a:gd name="connsiteY1" fmla="*/ 110865 h 113087"/>
                <a:gd name="connsiteX2" fmla="*/ 0 w 94032"/>
                <a:gd name="connsiteY2" fmla="*/ 85910 h 113087"/>
                <a:gd name="connsiteX3" fmla="*/ 35528 w 94032"/>
                <a:gd name="connsiteY3" fmla="*/ 39333 h 113087"/>
                <a:gd name="connsiteX4" fmla="*/ 87821 w 94032"/>
                <a:gd name="connsiteY4" fmla="*/ 566 h 113087"/>
                <a:gd name="connsiteX5" fmla="*/ 82201 w 94032"/>
                <a:gd name="connsiteY5" fmla="*/ 49620 h 113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032" h="113087">
                  <a:moveTo>
                    <a:pt x="82201" y="49620"/>
                  </a:moveTo>
                  <a:cubicBezTo>
                    <a:pt x="76295" y="71051"/>
                    <a:pt x="53626" y="94768"/>
                    <a:pt x="31909" y="110865"/>
                  </a:cubicBezTo>
                  <a:cubicBezTo>
                    <a:pt x="16383" y="122295"/>
                    <a:pt x="0" y="85910"/>
                    <a:pt x="0" y="85910"/>
                  </a:cubicBezTo>
                  <a:cubicBezTo>
                    <a:pt x="6382" y="74385"/>
                    <a:pt x="16002" y="70670"/>
                    <a:pt x="35528" y="39333"/>
                  </a:cubicBezTo>
                  <a:cubicBezTo>
                    <a:pt x="52769" y="11615"/>
                    <a:pt x="74867" y="-3149"/>
                    <a:pt x="87821" y="566"/>
                  </a:cubicBezTo>
                  <a:cubicBezTo>
                    <a:pt x="100774" y="4281"/>
                    <a:pt x="90773" y="18282"/>
                    <a:pt x="82201" y="49620"/>
                  </a:cubicBezTo>
                  <a:close/>
                </a:path>
              </a:pathLst>
            </a:custGeom>
            <a:solidFill>
              <a:srgbClr val="09B2B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26" name="任意多边形: 形状 2725"/>
            <p:cNvSpPr/>
            <p:nvPr/>
          </p:nvSpPr>
          <p:spPr>
            <a:xfrm>
              <a:off x="14585617" y="2418775"/>
              <a:ext cx="143369" cy="264038"/>
            </a:xfrm>
            <a:custGeom>
              <a:avLst/>
              <a:gdLst>
                <a:gd name="connsiteX0" fmla="*/ 121705 w 143369"/>
                <a:gd name="connsiteY0" fmla="*/ 79717 h 264038"/>
                <a:gd name="connsiteX1" fmla="*/ 142850 w 143369"/>
                <a:gd name="connsiteY1" fmla="*/ 47141 h 264038"/>
                <a:gd name="connsiteX2" fmla="*/ 98178 w 143369"/>
                <a:gd name="connsiteY2" fmla="*/ 6660 h 264038"/>
                <a:gd name="connsiteX3" fmla="*/ 52077 w 143369"/>
                <a:gd name="connsiteY3" fmla="*/ 183 h 264038"/>
                <a:gd name="connsiteX4" fmla="*/ 37218 w 143369"/>
                <a:gd name="connsiteY4" fmla="*/ 1897 h 264038"/>
                <a:gd name="connsiteX5" fmla="*/ 4928 w 143369"/>
                <a:gd name="connsiteY5" fmla="*/ 62286 h 264038"/>
                <a:gd name="connsiteX6" fmla="*/ 16168 w 143369"/>
                <a:gd name="connsiteY6" fmla="*/ 100386 h 264038"/>
                <a:gd name="connsiteX7" fmla="*/ 17597 w 143369"/>
                <a:gd name="connsiteY7" fmla="*/ 158869 h 264038"/>
                <a:gd name="connsiteX8" fmla="*/ 2642 w 143369"/>
                <a:gd name="connsiteY8" fmla="*/ 207066 h 264038"/>
                <a:gd name="connsiteX9" fmla="*/ 928 w 143369"/>
                <a:gd name="connsiteY9" fmla="*/ 227449 h 264038"/>
                <a:gd name="connsiteX10" fmla="*/ 35599 w 143369"/>
                <a:gd name="connsiteY10" fmla="*/ 254500 h 264038"/>
                <a:gd name="connsiteX11" fmla="*/ 102274 w 143369"/>
                <a:gd name="connsiteY11" fmla="*/ 262406 h 264038"/>
                <a:gd name="connsiteX12" fmla="*/ 125229 w 143369"/>
                <a:gd name="connsiteY12" fmla="*/ 213448 h 264038"/>
                <a:gd name="connsiteX13" fmla="*/ 112370 w 143369"/>
                <a:gd name="connsiteY13" fmla="*/ 138962 h 264038"/>
                <a:gd name="connsiteX14" fmla="*/ 121705 w 143369"/>
                <a:gd name="connsiteY14" fmla="*/ 79717 h 26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3369" h="264038">
                  <a:moveTo>
                    <a:pt x="121705" y="79717"/>
                  </a:moveTo>
                  <a:cubicBezTo>
                    <a:pt x="126563" y="68572"/>
                    <a:pt x="146851" y="59714"/>
                    <a:pt x="142850" y="47141"/>
                  </a:cubicBezTo>
                  <a:cubicBezTo>
                    <a:pt x="138850" y="34568"/>
                    <a:pt x="109894" y="12089"/>
                    <a:pt x="98178" y="6660"/>
                  </a:cubicBezTo>
                  <a:cubicBezTo>
                    <a:pt x="83379" y="1520"/>
                    <a:pt x="67719" y="-680"/>
                    <a:pt x="52077" y="183"/>
                  </a:cubicBezTo>
                  <a:cubicBezTo>
                    <a:pt x="47062" y="-107"/>
                    <a:pt x="42035" y="473"/>
                    <a:pt x="37218" y="1897"/>
                  </a:cubicBezTo>
                  <a:cubicBezTo>
                    <a:pt x="28264" y="5136"/>
                    <a:pt x="6262" y="52761"/>
                    <a:pt x="4928" y="62286"/>
                  </a:cubicBezTo>
                  <a:cubicBezTo>
                    <a:pt x="3118" y="74383"/>
                    <a:pt x="1785" y="82384"/>
                    <a:pt x="16168" y="100386"/>
                  </a:cubicBezTo>
                  <a:cubicBezTo>
                    <a:pt x="23883" y="109911"/>
                    <a:pt x="21406" y="137819"/>
                    <a:pt x="17597" y="158869"/>
                  </a:cubicBezTo>
                  <a:cubicBezTo>
                    <a:pt x="13915" y="175310"/>
                    <a:pt x="8914" y="191428"/>
                    <a:pt x="2642" y="207066"/>
                  </a:cubicBezTo>
                  <a:cubicBezTo>
                    <a:pt x="-144" y="213490"/>
                    <a:pt x="-746" y="220650"/>
                    <a:pt x="928" y="227449"/>
                  </a:cubicBezTo>
                  <a:cubicBezTo>
                    <a:pt x="6357" y="243261"/>
                    <a:pt x="20930" y="249643"/>
                    <a:pt x="35599" y="254500"/>
                  </a:cubicBezTo>
                  <a:cubicBezTo>
                    <a:pt x="54649" y="260882"/>
                    <a:pt x="82271" y="267073"/>
                    <a:pt x="102274" y="262406"/>
                  </a:cubicBezTo>
                  <a:cubicBezTo>
                    <a:pt x="125229" y="257167"/>
                    <a:pt x="136754" y="243356"/>
                    <a:pt x="125229" y="213448"/>
                  </a:cubicBezTo>
                  <a:cubicBezTo>
                    <a:pt x="116561" y="191064"/>
                    <a:pt x="107703" y="162489"/>
                    <a:pt x="112370" y="138962"/>
                  </a:cubicBezTo>
                  <a:cubicBezTo>
                    <a:pt x="118466" y="108482"/>
                    <a:pt x="117038" y="90861"/>
                    <a:pt x="121705" y="79717"/>
                  </a:cubicBezTo>
                  <a:close/>
                </a:path>
              </a:pathLst>
            </a:custGeom>
            <a:solidFill>
              <a:srgbClr val="49D1C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27" name="任意多边形: 形状 2726"/>
            <p:cNvSpPr/>
            <p:nvPr/>
          </p:nvSpPr>
          <p:spPr>
            <a:xfrm>
              <a:off x="14610668" y="2417490"/>
              <a:ext cx="85976" cy="96548"/>
            </a:xfrm>
            <a:custGeom>
              <a:avLst/>
              <a:gdLst>
                <a:gd name="connsiteX0" fmla="*/ 62459 w 85976"/>
                <a:gd name="connsiteY0" fmla="*/ 2801 h 96548"/>
                <a:gd name="connsiteX1" fmla="*/ 85795 w 85976"/>
                <a:gd name="connsiteY1" fmla="*/ 25184 h 96548"/>
                <a:gd name="connsiteX2" fmla="*/ 75032 w 85976"/>
                <a:gd name="connsiteY2" fmla="*/ 55855 h 96548"/>
                <a:gd name="connsiteX3" fmla="*/ 55982 w 85976"/>
                <a:gd name="connsiteY3" fmla="*/ 53569 h 96548"/>
                <a:gd name="connsiteX4" fmla="*/ 61983 w 85976"/>
                <a:gd name="connsiteY4" fmla="*/ 61951 h 96548"/>
                <a:gd name="connsiteX5" fmla="*/ 9310 w 85976"/>
                <a:gd name="connsiteY5" fmla="*/ 95669 h 96548"/>
                <a:gd name="connsiteX6" fmla="*/ 1118 w 85976"/>
                <a:gd name="connsiteY6" fmla="*/ 28994 h 96548"/>
                <a:gd name="connsiteX7" fmla="*/ 12262 w 85976"/>
                <a:gd name="connsiteY7" fmla="*/ 28232 h 96548"/>
                <a:gd name="connsiteX8" fmla="*/ 7976 w 85976"/>
                <a:gd name="connsiteY8" fmla="*/ 18041 h 96548"/>
                <a:gd name="connsiteX9" fmla="*/ 62459 w 85976"/>
                <a:gd name="connsiteY9" fmla="*/ 2801 h 96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976" h="96548">
                  <a:moveTo>
                    <a:pt x="62459" y="2801"/>
                  </a:moveTo>
                  <a:cubicBezTo>
                    <a:pt x="64078" y="3753"/>
                    <a:pt x="83414" y="8039"/>
                    <a:pt x="85795" y="25184"/>
                  </a:cubicBezTo>
                  <a:cubicBezTo>
                    <a:pt x="87700" y="39948"/>
                    <a:pt x="73889" y="55093"/>
                    <a:pt x="75032" y="55855"/>
                  </a:cubicBezTo>
                  <a:cubicBezTo>
                    <a:pt x="68771" y="54482"/>
                    <a:pt x="62391" y="53716"/>
                    <a:pt x="55982" y="53569"/>
                  </a:cubicBezTo>
                  <a:cubicBezTo>
                    <a:pt x="58694" y="55778"/>
                    <a:pt x="60766" y="58672"/>
                    <a:pt x="61983" y="61951"/>
                  </a:cubicBezTo>
                  <a:cubicBezTo>
                    <a:pt x="62840" y="66047"/>
                    <a:pt x="12167" y="86335"/>
                    <a:pt x="9310" y="95669"/>
                  </a:cubicBezTo>
                  <a:cubicBezTo>
                    <a:pt x="6452" y="105004"/>
                    <a:pt x="-3263" y="37091"/>
                    <a:pt x="1118" y="28994"/>
                  </a:cubicBezTo>
                  <a:cubicBezTo>
                    <a:pt x="2166" y="26994"/>
                    <a:pt x="12262" y="28232"/>
                    <a:pt x="12262" y="28232"/>
                  </a:cubicBezTo>
                  <a:cubicBezTo>
                    <a:pt x="11617" y="24556"/>
                    <a:pt x="10152" y="21073"/>
                    <a:pt x="7976" y="18041"/>
                  </a:cubicBezTo>
                  <a:cubicBezTo>
                    <a:pt x="9024" y="13945"/>
                    <a:pt x="44266" y="-7582"/>
                    <a:pt x="62459" y="2801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28" name="任意多边形: 形状 2727"/>
            <p:cNvSpPr/>
            <p:nvPr/>
          </p:nvSpPr>
          <p:spPr>
            <a:xfrm>
              <a:off x="14618487" y="2426734"/>
              <a:ext cx="62340" cy="87187"/>
            </a:xfrm>
            <a:custGeom>
              <a:avLst/>
              <a:gdLst>
                <a:gd name="connsiteX0" fmla="*/ 9301 w 62340"/>
                <a:gd name="connsiteY0" fmla="*/ 22227 h 87187"/>
                <a:gd name="connsiteX1" fmla="*/ 1204 w 62340"/>
                <a:gd name="connsiteY1" fmla="*/ 54041 h 87187"/>
                <a:gd name="connsiteX2" fmla="*/ 347 w 62340"/>
                <a:gd name="connsiteY2" fmla="*/ 87188 h 87187"/>
                <a:gd name="connsiteX3" fmla="*/ 34161 w 62340"/>
                <a:gd name="connsiteY3" fmla="*/ 42801 h 87187"/>
                <a:gd name="connsiteX4" fmla="*/ 52544 w 62340"/>
                <a:gd name="connsiteY4" fmla="*/ 32038 h 87187"/>
                <a:gd name="connsiteX5" fmla="*/ 62069 w 62340"/>
                <a:gd name="connsiteY5" fmla="*/ 18798 h 87187"/>
                <a:gd name="connsiteX6" fmla="*/ 49973 w 62340"/>
                <a:gd name="connsiteY6" fmla="*/ 3177 h 87187"/>
                <a:gd name="connsiteX7" fmla="*/ 19112 w 62340"/>
                <a:gd name="connsiteY7" fmla="*/ 8797 h 87187"/>
                <a:gd name="connsiteX8" fmla="*/ 9301 w 62340"/>
                <a:gd name="connsiteY8" fmla="*/ 22227 h 8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340" h="87187">
                  <a:moveTo>
                    <a:pt x="9301" y="22227"/>
                  </a:moveTo>
                  <a:cubicBezTo>
                    <a:pt x="3205" y="31752"/>
                    <a:pt x="3681" y="39086"/>
                    <a:pt x="1204" y="54041"/>
                  </a:cubicBezTo>
                  <a:cubicBezTo>
                    <a:pt x="-29" y="65045"/>
                    <a:pt x="-316" y="76134"/>
                    <a:pt x="347" y="87188"/>
                  </a:cubicBezTo>
                  <a:cubicBezTo>
                    <a:pt x="6260" y="68986"/>
                    <a:pt x="18183" y="53335"/>
                    <a:pt x="34161" y="42801"/>
                  </a:cubicBezTo>
                  <a:cubicBezTo>
                    <a:pt x="40092" y="38888"/>
                    <a:pt x="46229" y="35295"/>
                    <a:pt x="52544" y="32038"/>
                  </a:cubicBezTo>
                  <a:cubicBezTo>
                    <a:pt x="57543" y="29276"/>
                    <a:pt x="61039" y="24416"/>
                    <a:pt x="62069" y="18798"/>
                  </a:cubicBezTo>
                  <a:cubicBezTo>
                    <a:pt x="63879" y="8797"/>
                    <a:pt x="56259" y="6035"/>
                    <a:pt x="49973" y="3177"/>
                  </a:cubicBezTo>
                  <a:cubicBezTo>
                    <a:pt x="40448" y="-1300"/>
                    <a:pt x="25684" y="-2347"/>
                    <a:pt x="19112" y="8797"/>
                  </a:cubicBezTo>
                  <a:cubicBezTo>
                    <a:pt x="18635" y="8797"/>
                    <a:pt x="12730" y="17084"/>
                    <a:pt x="9301" y="22227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29" name="任意多边形: 形状 2728"/>
            <p:cNvSpPr/>
            <p:nvPr/>
          </p:nvSpPr>
          <p:spPr>
            <a:xfrm>
              <a:off x="14693427" y="2453952"/>
              <a:ext cx="54275" cy="163527"/>
            </a:xfrm>
            <a:custGeom>
              <a:avLst/>
              <a:gdLst>
                <a:gd name="connsiteX0" fmla="*/ 51805 w 54275"/>
                <a:gd name="connsiteY0" fmla="*/ 41301 h 163527"/>
                <a:gd name="connsiteX1" fmla="*/ 51805 w 54275"/>
                <a:gd name="connsiteY1" fmla="*/ 157506 h 163527"/>
                <a:gd name="connsiteX2" fmla="*/ 17514 w 54275"/>
                <a:gd name="connsiteY2" fmla="*/ 154362 h 163527"/>
                <a:gd name="connsiteX3" fmla="*/ 3608 w 54275"/>
                <a:gd name="connsiteY3" fmla="*/ 57493 h 163527"/>
                <a:gd name="connsiteX4" fmla="*/ 12466 w 54275"/>
                <a:gd name="connsiteY4" fmla="*/ 343 h 163527"/>
                <a:gd name="connsiteX5" fmla="*/ 51805 w 54275"/>
                <a:gd name="connsiteY5" fmla="*/ 41301 h 16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75" h="163527">
                  <a:moveTo>
                    <a:pt x="51805" y="41301"/>
                  </a:moveTo>
                  <a:cubicBezTo>
                    <a:pt x="56186" y="63113"/>
                    <a:pt x="53805" y="129026"/>
                    <a:pt x="51805" y="157506"/>
                  </a:cubicBezTo>
                  <a:cubicBezTo>
                    <a:pt x="50662" y="170745"/>
                    <a:pt x="18181" y="158649"/>
                    <a:pt x="17514" y="154362"/>
                  </a:cubicBezTo>
                  <a:cubicBezTo>
                    <a:pt x="14657" y="135312"/>
                    <a:pt x="10180" y="89402"/>
                    <a:pt x="3608" y="57493"/>
                  </a:cubicBezTo>
                  <a:cubicBezTo>
                    <a:pt x="-2964" y="25584"/>
                    <a:pt x="-869" y="2915"/>
                    <a:pt x="12466" y="343"/>
                  </a:cubicBezTo>
                  <a:cubicBezTo>
                    <a:pt x="25801" y="-2229"/>
                    <a:pt x="45232" y="9487"/>
                    <a:pt x="51805" y="41301"/>
                  </a:cubicBezTo>
                  <a:close/>
                </a:path>
              </a:pathLst>
            </a:custGeom>
            <a:solidFill>
              <a:srgbClr val="09B2B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30" name="任意多边形: 形状 2729"/>
            <p:cNvSpPr/>
            <p:nvPr/>
          </p:nvSpPr>
          <p:spPr>
            <a:xfrm>
              <a:off x="14647973" y="2392243"/>
              <a:ext cx="36252" cy="60514"/>
            </a:xfrm>
            <a:custGeom>
              <a:avLst/>
              <a:gdLst>
                <a:gd name="connsiteX0" fmla="*/ 4009 w 36252"/>
                <a:gd name="connsiteY0" fmla="*/ 11665 h 60514"/>
                <a:gd name="connsiteX1" fmla="*/ 4580 w 36252"/>
                <a:gd name="connsiteY1" fmla="*/ 19761 h 60514"/>
                <a:gd name="connsiteX2" fmla="*/ 770 w 36252"/>
                <a:gd name="connsiteY2" fmla="*/ 38240 h 60514"/>
                <a:gd name="connsiteX3" fmla="*/ 2675 w 36252"/>
                <a:gd name="connsiteY3" fmla="*/ 50717 h 60514"/>
                <a:gd name="connsiteX4" fmla="*/ 26583 w 36252"/>
                <a:gd name="connsiteY4" fmla="*/ 58909 h 60514"/>
                <a:gd name="connsiteX5" fmla="*/ 36108 w 36252"/>
                <a:gd name="connsiteY5" fmla="*/ 2902 h 60514"/>
                <a:gd name="connsiteX6" fmla="*/ 389 w 36252"/>
                <a:gd name="connsiteY6" fmla="*/ 18999 h 60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252" h="60514">
                  <a:moveTo>
                    <a:pt x="4009" y="11665"/>
                  </a:moveTo>
                  <a:cubicBezTo>
                    <a:pt x="2770" y="14332"/>
                    <a:pt x="4485" y="16332"/>
                    <a:pt x="4580" y="19761"/>
                  </a:cubicBezTo>
                  <a:cubicBezTo>
                    <a:pt x="3935" y="26033"/>
                    <a:pt x="2659" y="32224"/>
                    <a:pt x="770" y="38240"/>
                  </a:cubicBezTo>
                  <a:cubicBezTo>
                    <a:pt x="-728" y="42455"/>
                    <a:pt x="-13" y="47141"/>
                    <a:pt x="2675" y="50717"/>
                  </a:cubicBezTo>
                  <a:cubicBezTo>
                    <a:pt x="8009" y="56909"/>
                    <a:pt x="21154" y="63671"/>
                    <a:pt x="26583" y="58909"/>
                  </a:cubicBezTo>
                  <a:cubicBezTo>
                    <a:pt x="38108" y="48431"/>
                    <a:pt x="27821" y="37382"/>
                    <a:pt x="36108" y="2902"/>
                  </a:cubicBezTo>
                  <a:cubicBezTo>
                    <a:pt x="38775" y="-7766"/>
                    <a:pt x="3628" y="14046"/>
                    <a:pt x="389" y="18999"/>
                  </a:cubicBezTo>
                  <a:close/>
                </a:path>
              </a:pathLst>
            </a:custGeom>
            <a:solidFill>
              <a:srgbClr val="FE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31" name="任意多边形: 形状 2730"/>
            <p:cNvSpPr/>
            <p:nvPr/>
          </p:nvSpPr>
          <p:spPr>
            <a:xfrm>
              <a:off x="14619501" y="2308039"/>
              <a:ext cx="78582" cy="109615"/>
            </a:xfrm>
            <a:custGeom>
              <a:avLst/>
              <a:gdLst>
                <a:gd name="connsiteX0" fmla="*/ 75438 w 78582"/>
                <a:gd name="connsiteY0" fmla="*/ 10240 h 109615"/>
                <a:gd name="connsiteX1" fmla="*/ 27051 w 78582"/>
                <a:gd name="connsiteY1" fmla="*/ 2905 h 109615"/>
                <a:gd name="connsiteX2" fmla="*/ 0 w 78582"/>
                <a:gd name="connsiteY2" fmla="*/ 45101 h 109615"/>
                <a:gd name="connsiteX3" fmla="*/ 1524 w 78582"/>
                <a:gd name="connsiteY3" fmla="*/ 50721 h 109615"/>
                <a:gd name="connsiteX4" fmla="*/ 1524 w 78582"/>
                <a:gd name="connsiteY4" fmla="*/ 50721 h 109615"/>
                <a:gd name="connsiteX5" fmla="*/ 953 w 78582"/>
                <a:gd name="connsiteY5" fmla="*/ 73390 h 109615"/>
                <a:gd name="connsiteX6" fmla="*/ 10478 w 78582"/>
                <a:gd name="connsiteY6" fmla="*/ 101965 h 109615"/>
                <a:gd name="connsiteX7" fmla="*/ 17812 w 78582"/>
                <a:gd name="connsiteY7" fmla="*/ 109395 h 109615"/>
                <a:gd name="connsiteX8" fmla="*/ 33242 w 78582"/>
                <a:gd name="connsiteY8" fmla="*/ 107680 h 109615"/>
                <a:gd name="connsiteX9" fmla="*/ 59817 w 78582"/>
                <a:gd name="connsiteY9" fmla="*/ 95774 h 109615"/>
                <a:gd name="connsiteX10" fmla="*/ 70580 w 78582"/>
                <a:gd name="connsiteY10" fmla="*/ 67675 h 109615"/>
                <a:gd name="connsiteX11" fmla="*/ 75438 w 78582"/>
                <a:gd name="connsiteY11" fmla="*/ 10240 h 109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8582" h="109615">
                  <a:moveTo>
                    <a:pt x="75438" y="10240"/>
                  </a:moveTo>
                  <a:cubicBezTo>
                    <a:pt x="66865" y="-5762"/>
                    <a:pt x="45053" y="1381"/>
                    <a:pt x="27051" y="2905"/>
                  </a:cubicBezTo>
                  <a:cubicBezTo>
                    <a:pt x="9049" y="4429"/>
                    <a:pt x="2667" y="11573"/>
                    <a:pt x="0" y="45101"/>
                  </a:cubicBezTo>
                  <a:cubicBezTo>
                    <a:pt x="91" y="47063"/>
                    <a:pt x="611" y="48982"/>
                    <a:pt x="1524" y="50721"/>
                  </a:cubicBezTo>
                  <a:lnTo>
                    <a:pt x="1524" y="50721"/>
                  </a:lnTo>
                  <a:cubicBezTo>
                    <a:pt x="5429" y="57960"/>
                    <a:pt x="476" y="65199"/>
                    <a:pt x="953" y="73390"/>
                  </a:cubicBezTo>
                  <a:cubicBezTo>
                    <a:pt x="2919" y="83277"/>
                    <a:pt x="6119" y="92877"/>
                    <a:pt x="10478" y="101965"/>
                  </a:cubicBezTo>
                  <a:cubicBezTo>
                    <a:pt x="12192" y="107109"/>
                    <a:pt x="12097" y="108538"/>
                    <a:pt x="17812" y="109395"/>
                  </a:cubicBezTo>
                  <a:cubicBezTo>
                    <a:pt x="23019" y="109981"/>
                    <a:pt x="28291" y="109395"/>
                    <a:pt x="33242" y="107680"/>
                  </a:cubicBezTo>
                  <a:cubicBezTo>
                    <a:pt x="42915" y="105860"/>
                    <a:pt x="52020" y="101780"/>
                    <a:pt x="59817" y="95774"/>
                  </a:cubicBezTo>
                  <a:cubicBezTo>
                    <a:pt x="65999" y="87619"/>
                    <a:pt x="69732" y="77873"/>
                    <a:pt x="70580" y="67675"/>
                  </a:cubicBezTo>
                  <a:cubicBezTo>
                    <a:pt x="73819" y="51864"/>
                    <a:pt x="83534" y="25289"/>
                    <a:pt x="75438" y="10240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32" name="任意多边形: 形状 2731"/>
            <p:cNvSpPr/>
            <p:nvPr/>
          </p:nvSpPr>
          <p:spPr>
            <a:xfrm>
              <a:off x="14618700" y="2293424"/>
              <a:ext cx="95639" cy="94481"/>
            </a:xfrm>
            <a:custGeom>
              <a:avLst/>
              <a:gdLst>
                <a:gd name="connsiteX0" fmla="*/ 515 w 95639"/>
                <a:gd name="connsiteY0" fmla="*/ 31998 h 94481"/>
                <a:gd name="connsiteX1" fmla="*/ 55284 w 95639"/>
                <a:gd name="connsiteY1" fmla="*/ 184 h 94481"/>
                <a:gd name="connsiteX2" fmla="*/ 92050 w 95639"/>
                <a:gd name="connsiteY2" fmla="*/ 28188 h 94481"/>
                <a:gd name="connsiteX3" fmla="*/ 86431 w 95639"/>
                <a:gd name="connsiteY3" fmla="*/ 72479 h 94481"/>
                <a:gd name="connsiteX4" fmla="*/ 78716 w 95639"/>
                <a:gd name="connsiteY4" fmla="*/ 82480 h 94481"/>
                <a:gd name="connsiteX5" fmla="*/ 68333 w 95639"/>
                <a:gd name="connsiteY5" fmla="*/ 94482 h 94481"/>
                <a:gd name="connsiteX6" fmla="*/ 52903 w 95639"/>
                <a:gd name="connsiteY6" fmla="*/ 27807 h 94481"/>
                <a:gd name="connsiteX7" fmla="*/ 39091 w 95639"/>
                <a:gd name="connsiteY7" fmla="*/ 36093 h 94481"/>
                <a:gd name="connsiteX8" fmla="*/ 21566 w 95639"/>
                <a:gd name="connsiteY8" fmla="*/ 36093 h 94481"/>
                <a:gd name="connsiteX9" fmla="*/ 8802 w 95639"/>
                <a:gd name="connsiteY9" fmla="*/ 39808 h 94481"/>
                <a:gd name="connsiteX10" fmla="*/ 2325 w 95639"/>
                <a:gd name="connsiteY10" fmla="*/ 50095 h 94481"/>
                <a:gd name="connsiteX11" fmla="*/ 515 w 95639"/>
                <a:gd name="connsiteY11" fmla="*/ 31998 h 94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639" h="94481">
                  <a:moveTo>
                    <a:pt x="515" y="31998"/>
                  </a:moveTo>
                  <a:cubicBezTo>
                    <a:pt x="12612" y="184"/>
                    <a:pt x="41473" y="-673"/>
                    <a:pt x="55284" y="184"/>
                  </a:cubicBezTo>
                  <a:cubicBezTo>
                    <a:pt x="71494" y="2684"/>
                    <a:pt x="85333" y="13225"/>
                    <a:pt x="92050" y="28188"/>
                  </a:cubicBezTo>
                  <a:cubicBezTo>
                    <a:pt x="98383" y="42873"/>
                    <a:pt x="96230" y="59840"/>
                    <a:pt x="86431" y="72479"/>
                  </a:cubicBezTo>
                  <a:cubicBezTo>
                    <a:pt x="84145" y="75908"/>
                    <a:pt x="81383" y="79242"/>
                    <a:pt x="78716" y="82480"/>
                  </a:cubicBezTo>
                  <a:cubicBezTo>
                    <a:pt x="74873" y="86133"/>
                    <a:pt x="71396" y="90153"/>
                    <a:pt x="68333" y="94482"/>
                  </a:cubicBezTo>
                  <a:cubicBezTo>
                    <a:pt x="67286" y="81337"/>
                    <a:pt x="72715" y="43047"/>
                    <a:pt x="52903" y="27807"/>
                  </a:cubicBezTo>
                  <a:cubicBezTo>
                    <a:pt x="49189" y="31836"/>
                    <a:pt x="44395" y="34713"/>
                    <a:pt x="39091" y="36093"/>
                  </a:cubicBezTo>
                  <a:cubicBezTo>
                    <a:pt x="33263" y="36665"/>
                    <a:pt x="27394" y="36665"/>
                    <a:pt x="21566" y="36093"/>
                  </a:cubicBezTo>
                  <a:cubicBezTo>
                    <a:pt x="17062" y="36213"/>
                    <a:pt x="12666" y="37493"/>
                    <a:pt x="8802" y="39808"/>
                  </a:cubicBezTo>
                  <a:cubicBezTo>
                    <a:pt x="3468" y="42856"/>
                    <a:pt x="2897" y="49333"/>
                    <a:pt x="2325" y="50095"/>
                  </a:cubicBezTo>
                  <a:cubicBezTo>
                    <a:pt x="61" y="44346"/>
                    <a:pt x="-565" y="38081"/>
                    <a:pt x="515" y="31998"/>
                  </a:cubicBezTo>
                  <a:close/>
                </a:path>
              </a:pathLst>
            </a:custGeom>
            <a:solidFill>
              <a:srgbClr val="71231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33" name="任意多边形: 形状 2732"/>
            <p:cNvSpPr/>
            <p:nvPr/>
          </p:nvSpPr>
          <p:spPr>
            <a:xfrm>
              <a:off x="14685129" y="2363446"/>
              <a:ext cx="9715" cy="28364"/>
            </a:xfrm>
            <a:custGeom>
              <a:avLst/>
              <a:gdLst>
                <a:gd name="connsiteX0" fmla="*/ 0 w 9715"/>
                <a:gd name="connsiteY0" fmla="*/ 8267 h 28364"/>
                <a:gd name="connsiteX1" fmla="*/ 7810 w 9715"/>
                <a:gd name="connsiteY1" fmla="*/ 1695 h 28364"/>
                <a:gd name="connsiteX2" fmla="*/ 7810 w 9715"/>
                <a:gd name="connsiteY2" fmla="*/ 15887 h 28364"/>
                <a:gd name="connsiteX3" fmla="*/ 0 w 9715"/>
                <a:gd name="connsiteY3" fmla="*/ 28365 h 28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15" h="28364">
                  <a:moveTo>
                    <a:pt x="0" y="8267"/>
                  </a:moveTo>
                  <a:cubicBezTo>
                    <a:pt x="0" y="8267"/>
                    <a:pt x="3524" y="-4496"/>
                    <a:pt x="7810" y="1695"/>
                  </a:cubicBezTo>
                  <a:cubicBezTo>
                    <a:pt x="12097" y="7886"/>
                    <a:pt x="7810" y="14554"/>
                    <a:pt x="7810" y="15887"/>
                  </a:cubicBezTo>
                  <a:cubicBezTo>
                    <a:pt x="7810" y="17221"/>
                    <a:pt x="4858" y="28365"/>
                    <a:pt x="0" y="28365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34" name="任意多边形: 形状 2733"/>
            <p:cNvSpPr/>
            <p:nvPr/>
          </p:nvSpPr>
          <p:spPr>
            <a:xfrm>
              <a:off x="14521638" y="2427890"/>
              <a:ext cx="55953" cy="90644"/>
            </a:xfrm>
            <a:custGeom>
              <a:avLst/>
              <a:gdLst>
                <a:gd name="connsiteX0" fmla="*/ 55953 w 55953"/>
                <a:gd name="connsiteY0" fmla="*/ 69172 h 90644"/>
                <a:gd name="connsiteX1" fmla="*/ 33188 w 55953"/>
                <a:gd name="connsiteY1" fmla="*/ 9832 h 90644"/>
                <a:gd name="connsiteX2" fmla="*/ 8424 w 55953"/>
                <a:gd name="connsiteY2" fmla="*/ 2593 h 90644"/>
                <a:gd name="connsiteX3" fmla="*/ 613 w 55953"/>
                <a:gd name="connsiteY3" fmla="*/ 17166 h 90644"/>
                <a:gd name="connsiteX4" fmla="*/ 31569 w 55953"/>
                <a:gd name="connsiteY4" fmla="*/ 82222 h 90644"/>
                <a:gd name="connsiteX5" fmla="*/ 55953 w 55953"/>
                <a:gd name="connsiteY5" fmla="*/ 69172 h 90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953" h="90644">
                  <a:moveTo>
                    <a:pt x="55953" y="69172"/>
                  </a:moveTo>
                  <a:cubicBezTo>
                    <a:pt x="55953" y="48694"/>
                    <a:pt x="35189" y="28691"/>
                    <a:pt x="33188" y="9832"/>
                  </a:cubicBezTo>
                  <a:cubicBezTo>
                    <a:pt x="32045" y="-360"/>
                    <a:pt x="16044" y="-2360"/>
                    <a:pt x="8424" y="2593"/>
                  </a:cubicBezTo>
                  <a:cubicBezTo>
                    <a:pt x="5661" y="4402"/>
                    <a:pt x="-2245" y="10879"/>
                    <a:pt x="613" y="17166"/>
                  </a:cubicBezTo>
                  <a:cubicBezTo>
                    <a:pt x="9102" y="39675"/>
                    <a:pt x="19457" y="61436"/>
                    <a:pt x="31569" y="82222"/>
                  </a:cubicBezTo>
                  <a:cubicBezTo>
                    <a:pt x="36427" y="90413"/>
                    <a:pt x="55953" y="100795"/>
                    <a:pt x="55953" y="69172"/>
                  </a:cubicBezTo>
                  <a:close/>
                </a:path>
              </a:pathLst>
            </a:custGeom>
            <a:solidFill>
              <a:srgbClr val="09B2B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35" name="任意多边形: 形状 2734"/>
            <p:cNvSpPr/>
            <p:nvPr/>
          </p:nvSpPr>
          <p:spPr>
            <a:xfrm>
              <a:off x="14513354" y="2380719"/>
              <a:ext cx="38184" cy="65997"/>
            </a:xfrm>
            <a:custGeom>
              <a:avLst/>
              <a:gdLst>
                <a:gd name="connsiteX0" fmla="*/ 36234 w 38184"/>
                <a:gd name="connsiteY0" fmla="*/ 57289 h 65997"/>
                <a:gd name="connsiteX1" fmla="*/ 18518 w 38184"/>
                <a:gd name="connsiteY1" fmla="*/ 64813 h 65997"/>
                <a:gd name="connsiteX2" fmla="*/ 9660 w 38184"/>
                <a:gd name="connsiteY2" fmla="*/ 52336 h 65997"/>
                <a:gd name="connsiteX3" fmla="*/ 5659 w 38184"/>
                <a:gd name="connsiteY3" fmla="*/ 32809 h 65997"/>
                <a:gd name="connsiteX4" fmla="*/ 325 w 38184"/>
                <a:gd name="connsiteY4" fmla="*/ 19379 h 65997"/>
                <a:gd name="connsiteX5" fmla="*/ 1944 w 38184"/>
                <a:gd name="connsiteY5" fmla="*/ 13093 h 65997"/>
                <a:gd name="connsiteX6" fmla="*/ 5278 w 38184"/>
                <a:gd name="connsiteY6" fmla="*/ 14998 h 65997"/>
                <a:gd name="connsiteX7" fmla="*/ 5278 w 38184"/>
                <a:gd name="connsiteY7" fmla="*/ 14521 h 65997"/>
                <a:gd name="connsiteX8" fmla="*/ 4325 w 38184"/>
                <a:gd name="connsiteY8" fmla="*/ 5758 h 65997"/>
                <a:gd name="connsiteX9" fmla="*/ 6516 w 38184"/>
                <a:gd name="connsiteY9" fmla="*/ 5758 h 65997"/>
                <a:gd name="connsiteX10" fmla="*/ 5849 w 38184"/>
                <a:gd name="connsiteY10" fmla="*/ 520 h 65997"/>
                <a:gd name="connsiteX11" fmla="*/ 13184 w 38184"/>
                <a:gd name="connsiteY11" fmla="*/ 3377 h 65997"/>
                <a:gd name="connsiteX12" fmla="*/ 14612 w 38184"/>
                <a:gd name="connsiteY12" fmla="*/ 2615 h 65997"/>
                <a:gd name="connsiteX13" fmla="*/ 20804 w 38184"/>
                <a:gd name="connsiteY13" fmla="*/ 6901 h 65997"/>
                <a:gd name="connsiteX14" fmla="*/ 27948 w 38184"/>
                <a:gd name="connsiteY14" fmla="*/ 14521 h 65997"/>
                <a:gd name="connsiteX15" fmla="*/ 31853 w 38184"/>
                <a:gd name="connsiteY15" fmla="*/ 24046 h 65997"/>
                <a:gd name="connsiteX16" fmla="*/ 36234 w 38184"/>
                <a:gd name="connsiteY16" fmla="*/ 29285 h 65997"/>
                <a:gd name="connsiteX17" fmla="*/ 36234 w 38184"/>
                <a:gd name="connsiteY17" fmla="*/ 57289 h 65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184" h="65997">
                  <a:moveTo>
                    <a:pt x="36234" y="57289"/>
                  </a:moveTo>
                  <a:cubicBezTo>
                    <a:pt x="36234" y="63766"/>
                    <a:pt x="25185" y="68242"/>
                    <a:pt x="18518" y="64813"/>
                  </a:cubicBezTo>
                  <a:cubicBezTo>
                    <a:pt x="13540" y="62545"/>
                    <a:pt x="10159" y="57783"/>
                    <a:pt x="9660" y="52336"/>
                  </a:cubicBezTo>
                  <a:cubicBezTo>
                    <a:pt x="7659" y="45287"/>
                    <a:pt x="7755" y="39477"/>
                    <a:pt x="5659" y="32809"/>
                  </a:cubicBezTo>
                  <a:cubicBezTo>
                    <a:pt x="3122" y="28673"/>
                    <a:pt x="1317" y="24129"/>
                    <a:pt x="325" y="19379"/>
                  </a:cubicBezTo>
                  <a:cubicBezTo>
                    <a:pt x="-151" y="17093"/>
                    <a:pt x="-437" y="13855"/>
                    <a:pt x="1944" y="13093"/>
                  </a:cubicBezTo>
                  <a:cubicBezTo>
                    <a:pt x="4325" y="12331"/>
                    <a:pt x="4421" y="13664"/>
                    <a:pt x="5278" y="14998"/>
                  </a:cubicBezTo>
                  <a:lnTo>
                    <a:pt x="5278" y="14521"/>
                  </a:lnTo>
                  <a:cubicBezTo>
                    <a:pt x="4707" y="12997"/>
                    <a:pt x="1182" y="7282"/>
                    <a:pt x="4325" y="5758"/>
                  </a:cubicBezTo>
                  <a:cubicBezTo>
                    <a:pt x="5022" y="5445"/>
                    <a:pt x="5820" y="5445"/>
                    <a:pt x="6516" y="5758"/>
                  </a:cubicBezTo>
                  <a:cubicBezTo>
                    <a:pt x="5468" y="3853"/>
                    <a:pt x="4897" y="1853"/>
                    <a:pt x="5849" y="520"/>
                  </a:cubicBezTo>
                  <a:cubicBezTo>
                    <a:pt x="6802" y="-814"/>
                    <a:pt x="10612" y="520"/>
                    <a:pt x="13184" y="3377"/>
                  </a:cubicBezTo>
                  <a:cubicBezTo>
                    <a:pt x="13539" y="2942"/>
                    <a:pt x="14053" y="2667"/>
                    <a:pt x="14612" y="2615"/>
                  </a:cubicBezTo>
                  <a:cubicBezTo>
                    <a:pt x="17280" y="2615"/>
                    <a:pt x="18899" y="5092"/>
                    <a:pt x="20804" y="6901"/>
                  </a:cubicBezTo>
                  <a:cubicBezTo>
                    <a:pt x="23607" y="9010"/>
                    <a:pt x="26024" y="11588"/>
                    <a:pt x="27948" y="14521"/>
                  </a:cubicBezTo>
                  <a:cubicBezTo>
                    <a:pt x="29376" y="17474"/>
                    <a:pt x="30519" y="20903"/>
                    <a:pt x="31853" y="24046"/>
                  </a:cubicBezTo>
                  <a:cubicBezTo>
                    <a:pt x="33200" y="25884"/>
                    <a:pt x="34663" y="27634"/>
                    <a:pt x="36234" y="29285"/>
                  </a:cubicBezTo>
                  <a:cubicBezTo>
                    <a:pt x="40425" y="34143"/>
                    <a:pt x="36615" y="51002"/>
                    <a:pt x="36234" y="57289"/>
                  </a:cubicBezTo>
                  <a:close/>
                </a:path>
              </a:pathLst>
            </a:custGeom>
            <a:solidFill>
              <a:srgbClr val="FE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36" name="任意多边形: 形状 2735"/>
            <p:cNvSpPr/>
            <p:nvPr/>
          </p:nvSpPr>
          <p:spPr>
            <a:xfrm rot="18000000">
              <a:off x="14490460" y="2338368"/>
              <a:ext cx="7905" cy="47910"/>
            </a:xfrm>
            <a:custGeom>
              <a:avLst/>
              <a:gdLst>
                <a:gd name="connsiteX0" fmla="*/ 0 w 7905"/>
                <a:gd name="connsiteY0" fmla="*/ 0 h 47910"/>
                <a:gd name="connsiteX1" fmla="*/ 7906 w 7905"/>
                <a:gd name="connsiteY1" fmla="*/ 0 h 47910"/>
                <a:gd name="connsiteX2" fmla="*/ 7906 w 7905"/>
                <a:gd name="connsiteY2" fmla="*/ 47911 h 47910"/>
                <a:gd name="connsiteX3" fmla="*/ 0 w 7905"/>
                <a:gd name="connsiteY3" fmla="*/ 47911 h 47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5" h="47910">
                  <a:moveTo>
                    <a:pt x="0" y="0"/>
                  </a:moveTo>
                  <a:lnTo>
                    <a:pt x="7906" y="0"/>
                  </a:lnTo>
                  <a:lnTo>
                    <a:pt x="7906" y="47911"/>
                  </a:lnTo>
                  <a:lnTo>
                    <a:pt x="0" y="47911"/>
                  </a:lnTo>
                  <a:close/>
                </a:path>
              </a:pathLst>
            </a:custGeom>
            <a:solidFill>
              <a:srgbClr val="78778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37" name="任意多边形: 形状 2736"/>
            <p:cNvSpPr/>
            <p:nvPr/>
          </p:nvSpPr>
          <p:spPr>
            <a:xfrm rot="18000000">
              <a:off x="14500702" y="2361297"/>
              <a:ext cx="7905" cy="71628"/>
            </a:xfrm>
            <a:custGeom>
              <a:avLst/>
              <a:gdLst>
                <a:gd name="connsiteX0" fmla="*/ 0 w 7905"/>
                <a:gd name="connsiteY0" fmla="*/ 0 h 71628"/>
                <a:gd name="connsiteX1" fmla="*/ 7906 w 7905"/>
                <a:gd name="connsiteY1" fmla="*/ 0 h 71628"/>
                <a:gd name="connsiteX2" fmla="*/ 7906 w 7905"/>
                <a:gd name="connsiteY2" fmla="*/ 71628 h 71628"/>
                <a:gd name="connsiteX3" fmla="*/ 0 w 7905"/>
                <a:gd name="connsiteY3" fmla="*/ 71628 h 71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5" h="71628">
                  <a:moveTo>
                    <a:pt x="0" y="0"/>
                  </a:moveTo>
                  <a:lnTo>
                    <a:pt x="7906" y="0"/>
                  </a:lnTo>
                  <a:lnTo>
                    <a:pt x="7906" y="71628"/>
                  </a:lnTo>
                  <a:lnTo>
                    <a:pt x="0" y="71628"/>
                  </a:lnTo>
                  <a:close/>
                </a:path>
              </a:pathLst>
            </a:custGeom>
            <a:solidFill>
              <a:srgbClr val="78778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38" name="任意多边形: 形状 2737"/>
            <p:cNvSpPr/>
            <p:nvPr/>
          </p:nvSpPr>
          <p:spPr>
            <a:xfrm>
              <a:off x="14529168" y="3125041"/>
              <a:ext cx="40231" cy="45438"/>
            </a:xfrm>
            <a:custGeom>
              <a:avLst/>
              <a:gdLst>
                <a:gd name="connsiteX0" fmla="*/ 40231 w 40231"/>
                <a:gd name="connsiteY0" fmla="*/ 9911 h 45438"/>
                <a:gd name="connsiteX1" fmla="*/ 25753 w 40231"/>
                <a:gd name="connsiteY1" fmla="*/ 1529 h 45438"/>
                <a:gd name="connsiteX2" fmla="*/ 24896 w 40231"/>
                <a:gd name="connsiteY2" fmla="*/ 957 h 45438"/>
                <a:gd name="connsiteX3" fmla="*/ 4322 w 40231"/>
                <a:gd name="connsiteY3" fmla="*/ 12768 h 45438"/>
                <a:gd name="connsiteX4" fmla="*/ 4322 w 40231"/>
                <a:gd name="connsiteY4" fmla="*/ 36485 h 45438"/>
                <a:gd name="connsiteX5" fmla="*/ 19943 w 40231"/>
                <a:gd name="connsiteY5" fmla="*/ 45439 h 45438"/>
                <a:gd name="connsiteX6" fmla="*/ 30992 w 40231"/>
                <a:gd name="connsiteY6" fmla="*/ 26389 h 45438"/>
                <a:gd name="connsiteX7" fmla="*/ 30992 w 40231"/>
                <a:gd name="connsiteY7" fmla="*/ 26389 h 4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31" h="45438">
                  <a:moveTo>
                    <a:pt x="40231" y="9911"/>
                  </a:moveTo>
                  <a:lnTo>
                    <a:pt x="25753" y="1529"/>
                  </a:lnTo>
                  <a:lnTo>
                    <a:pt x="24896" y="957"/>
                  </a:lnTo>
                  <a:cubicBezTo>
                    <a:pt x="19276" y="-2281"/>
                    <a:pt x="10037" y="2957"/>
                    <a:pt x="4322" y="12768"/>
                  </a:cubicBezTo>
                  <a:cubicBezTo>
                    <a:pt x="-1393" y="22579"/>
                    <a:pt x="-1488" y="33247"/>
                    <a:pt x="4322" y="36485"/>
                  </a:cubicBezTo>
                  <a:lnTo>
                    <a:pt x="19943" y="45439"/>
                  </a:lnTo>
                  <a:lnTo>
                    <a:pt x="30992" y="26389"/>
                  </a:lnTo>
                  <a:lnTo>
                    <a:pt x="30992" y="26389"/>
                  </a:lnTo>
                  <a:close/>
                </a:path>
              </a:pathLst>
            </a:custGeom>
            <a:solidFill>
              <a:srgbClr val="9191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39" name="任意多边形: 形状 2738"/>
            <p:cNvSpPr/>
            <p:nvPr/>
          </p:nvSpPr>
          <p:spPr>
            <a:xfrm>
              <a:off x="14544051" y="3133614"/>
              <a:ext cx="29099" cy="37479"/>
            </a:xfrm>
            <a:custGeom>
              <a:avLst/>
              <a:gdLst>
                <a:gd name="connsiteX0" fmla="*/ 4299 w 29099"/>
                <a:gd name="connsiteY0" fmla="*/ 36485 h 37479"/>
                <a:gd name="connsiteX1" fmla="*/ 24777 w 29099"/>
                <a:gd name="connsiteY1" fmla="*/ 24674 h 37479"/>
                <a:gd name="connsiteX2" fmla="*/ 24777 w 29099"/>
                <a:gd name="connsiteY2" fmla="*/ 957 h 37479"/>
                <a:gd name="connsiteX3" fmla="*/ 4203 w 29099"/>
                <a:gd name="connsiteY3" fmla="*/ 12768 h 37479"/>
                <a:gd name="connsiteX4" fmla="*/ 4299 w 29099"/>
                <a:gd name="connsiteY4" fmla="*/ 36485 h 37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99" h="37479">
                  <a:moveTo>
                    <a:pt x="4299" y="36485"/>
                  </a:moveTo>
                  <a:cubicBezTo>
                    <a:pt x="9823" y="39819"/>
                    <a:pt x="19063" y="34485"/>
                    <a:pt x="24777" y="24674"/>
                  </a:cubicBezTo>
                  <a:cubicBezTo>
                    <a:pt x="30493" y="14864"/>
                    <a:pt x="30588" y="4196"/>
                    <a:pt x="24777" y="957"/>
                  </a:cubicBezTo>
                  <a:cubicBezTo>
                    <a:pt x="18967" y="-2281"/>
                    <a:pt x="9918" y="2957"/>
                    <a:pt x="4203" y="12768"/>
                  </a:cubicBezTo>
                  <a:cubicBezTo>
                    <a:pt x="-1511" y="22579"/>
                    <a:pt x="-1321" y="33247"/>
                    <a:pt x="4299" y="36485"/>
                  </a:cubicBezTo>
                  <a:close/>
                </a:path>
              </a:pathLst>
            </a:custGeom>
            <a:solidFill>
              <a:srgbClr val="7878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40" name="任意多边形: 形状 2739"/>
            <p:cNvSpPr/>
            <p:nvPr/>
          </p:nvSpPr>
          <p:spPr>
            <a:xfrm>
              <a:off x="14377340" y="3036850"/>
              <a:ext cx="40231" cy="45429"/>
            </a:xfrm>
            <a:custGeom>
              <a:avLst/>
              <a:gdLst>
                <a:gd name="connsiteX0" fmla="*/ 40231 w 40231"/>
                <a:gd name="connsiteY0" fmla="*/ 9901 h 45429"/>
                <a:gd name="connsiteX1" fmla="*/ 25658 w 40231"/>
                <a:gd name="connsiteY1" fmla="*/ 1519 h 45429"/>
                <a:gd name="connsiteX2" fmla="*/ 24896 w 40231"/>
                <a:gd name="connsiteY2" fmla="*/ 947 h 45429"/>
                <a:gd name="connsiteX3" fmla="*/ 4322 w 40231"/>
                <a:gd name="connsiteY3" fmla="*/ 12853 h 45429"/>
                <a:gd name="connsiteX4" fmla="*/ 4322 w 40231"/>
                <a:gd name="connsiteY4" fmla="*/ 36571 h 45429"/>
                <a:gd name="connsiteX5" fmla="*/ 20038 w 40231"/>
                <a:gd name="connsiteY5" fmla="*/ 45429 h 45429"/>
                <a:gd name="connsiteX6" fmla="*/ 31087 w 40231"/>
                <a:gd name="connsiteY6" fmla="*/ 26379 h 45429"/>
                <a:gd name="connsiteX7" fmla="*/ 31087 w 40231"/>
                <a:gd name="connsiteY7" fmla="*/ 26379 h 4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31" h="45429">
                  <a:moveTo>
                    <a:pt x="40231" y="9901"/>
                  </a:moveTo>
                  <a:lnTo>
                    <a:pt x="25658" y="1519"/>
                  </a:lnTo>
                  <a:lnTo>
                    <a:pt x="24896" y="947"/>
                  </a:lnTo>
                  <a:cubicBezTo>
                    <a:pt x="19276" y="-2291"/>
                    <a:pt x="10037" y="3043"/>
                    <a:pt x="4322" y="12853"/>
                  </a:cubicBezTo>
                  <a:cubicBezTo>
                    <a:pt x="-1393" y="22664"/>
                    <a:pt x="-1488" y="33237"/>
                    <a:pt x="4322" y="36571"/>
                  </a:cubicBezTo>
                  <a:lnTo>
                    <a:pt x="20038" y="45429"/>
                  </a:lnTo>
                  <a:lnTo>
                    <a:pt x="31087" y="26379"/>
                  </a:lnTo>
                  <a:lnTo>
                    <a:pt x="31087" y="26379"/>
                  </a:lnTo>
                  <a:close/>
                </a:path>
              </a:pathLst>
            </a:custGeom>
            <a:solidFill>
              <a:srgbClr val="9191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41" name="任意多边形: 形状 2740"/>
            <p:cNvSpPr/>
            <p:nvPr/>
          </p:nvSpPr>
          <p:spPr>
            <a:xfrm>
              <a:off x="14392187" y="3045412"/>
              <a:ext cx="29134" cy="37479"/>
            </a:xfrm>
            <a:custGeom>
              <a:avLst/>
              <a:gdLst>
                <a:gd name="connsiteX0" fmla="*/ 4334 w 29134"/>
                <a:gd name="connsiteY0" fmla="*/ 36485 h 37479"/>
                <a:gd name="connsiteX1" fmla="*/ 24813 w 29134"/>
                <a:gd name="connsiteY1" fmla="*/ 24674 h 37479"/>
                <a:gd name="connsiteX2" fmla="*/ 24813 w 29134"/>
                <a:gd name="connsiteY2" fmla="*/ 957 h 37479"/>
                <a:gd name="connsiteX3" fmla="*/ 4239 w 29134"/>
                <a:gd name="connsiteY3" fmla="*/ 12768 h 37479"/>
                <a:gd name="connsiteX4" fmla="*/ 4334 w 29134"/>
                <a:gd name="connsiteY4" fmla="*/ 36485 h 37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34" h="37479">
                  <a:moveTo>
                    <a:pt x="4334" y="36485"/>
                  </a:moveTo>
                  <a:cubicBezTo>
                    <a:pt x="9859" y="39819"/>
                    <a:pt x="19098" y="34485"/>
                    <a:pt x="24813" y="24674"/>
                  </a:cubicBezTo>
                  <a:cubicBezTo>
                    <a:pt x="30528" y="14864"/>
                    <a:pt x="30623" y="4196"/>
                    <a:pt x="24813" y="957"/>
                  </a:cubicBezTo>
                  <a:cubicBezTo>
                    <a:pt x="19003" y="-2281"/>
                    <a:pt x="9954" y="2957"/>
                    <a:pt x="4239" y="12768"/>
                  </a:cubicBezTo>
                  <a:cubicBezTo>
                    <a:pt x="-1476" y="22579"/>
                    <a:pt x="-1381" y="33247"/>
                    <a:pt x="4334" y="36485"/>
                  </a:cubicBezTo>
                  <a:close/>
                </a:path>
              </a:pathLst>
            </a:custGeom>
            <a:solidFill>
              <a:srgbClr val="7878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42" name="任意多边形: 形状 2741"/>
            <p:cNvSpPr/>
            <p:nvPr/>
          </p:nvSpPr>
          <p:spPr>
            <a:xfrm>
              <a:off x="14528347" y="3039279"/>
              <a:ext cx="40195" cy="45475"/>
            </a:xfrm>
            <a:custGeom>
              <a:avLst/>
              <a:gdLst>
                <a:gd name="connsiteX0" fmla="*/ 40195 w 40195"/>
                <a:gd name="connsiteY0" fmla="*/ 9947 h 45475"/>
                <a:gd name="connsiteX1" fmla="*/ 25718 w 40195"/>
                <a:gd name="connsiteY1" fmla="*/ 1565 h 45475"/>
                <a:gd name="connsiteX2" fmla="*/ 24860 w 40195"/>
                <a:gd name="connsiteY2" fmla="*/ 994 h 45475"/>
                <a:gd name="connsiteX3" fmla="*/ 4286 w 40195"/>
                <a:gd name="connsiteY3" fmla="*/ 12805 h 45475"/>
                <a:gd name="connsiteX4" fmla="*/ 4286 w 40195"/>
                <a:gd name="connsiteY4" fmla="*/ 36522 h 45475"/>
                <a:gd name="connsiteX5" fmla="*/ 20002 w 40195"/>
                <a:gd name="connsiteY5" fmla="*/ 45475 h 45475"/>
                <a:gd name="connsiteX6" fmla="*/ 30956 w 40195"/>
                <a:gd name="connsiteY6" fmla="*/ 26425 h 45475"/>
                <a:gd name="connsiteX7" fmla="*/ 30956 w 40195"/>
                <a:gd name="connsiteY7" fmla="*/ 26425 h 45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195" h="45475">
                  <a:moveTo>
                    <a:pt x="40195" y="9947"/>
                  </a:moveTo>
                  <a:lnTo>
                    <a:pt x="25718" y="1565"/>
                  </a:lnTo>
                  <a:cubicBezTo>
                    <a:pt x="25479" y="1312"/>
                    <a:pt x="25186" y="1116"/>
                    <a:pt x="24860" y="994"/>
                  </a:cubicBezTo>
                  <a:cubicBezTo>
                    <a:pt x="19241" y="-2340"/>
                    <a:pt x="10001" y="2994"/>
                    <a:pt x="4286" y="12805"/>
                  </a:cubicBezTo>
                  <a:cubicBezTo>
                    <a:pt x="-1429" y="22616"/>
                    <a:pt x="-1429" y="33284"/>
                    <a:pt x="4286" y="36522"/>
                  </a:cubicBezTo>
                  <a:lnTo>
                    <a:pt x="20002" y="45475"/>
                  </a:lnTo>
                  <a:lnTo>
                    <a:pt x="30956" y="26425"/>
                  </a:lnTo>
                  <a:lnTo>
                    <a:pt x="30956" y="26425"/>
                  </a:lnTo>
                  <a:close/>
                </a:path>
              </a:pathLst>
            </a:custGeom>
            <a:solidFill>
              <a:srgbClr val="9191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43" name="任意多边形: 形状 2742"/>
            <p:cNvSpPr/>
            <p:nvPr/>
          </p:nvSpPr>
          <p:spPr>
            <a:xfrm>
              <a:off x="14543013" y="3047767"/>
              <a:ext cx="28994" cy="37563"/>
            </a:xfrm>
            <a:custGeom>
              <a:avLst/>
              <a:gdLst>
                <a:gd name="connsiteX0" fmla="*/ 4194 w 28994"/>
                <a:gd name="connsiteY0" fmla="*/ 36607 h 37563"/>
                <a:gd name="connsiteX1" fmla="*/ 24672 w 28994"/>
                <a:gd name="connsiteY1" fmla="*/ 24701 h 37563"/>
                <a:gd name="connsiteX2" fmla="*/ 24672 w 28994"/>
                <a:gd name="connsiteY2" fmla="*/ 984 h 37563"/>
                <a:gd name="connsiteX3" fmla="*/ 4098 w 28994"/>
                <a:gd name="connsiteY3" fmla="*/ 12890 h 37563"/>
                <a:gd name="connsiteX4" fmla="*/ 4194 w 28994"/>
                <a:gd name="connsiteY4" fmla="*/ 36607 h 37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94" h="37563">
                  <a:moveTo>
                    <a:pt x="4194" y="36607"/>
                  </a:moveTo>
                  <a:cubicBezTo>
                    <a:pt x="9813" y="39846"/>
                    <a:pt x="18957" y="34607"/>
                    <a:pt x="24672" y="24701"/>
                  </a:cubicBezTo>
                  <a:cubicBezTo>
                    <a:pt x="30387" y="14795"/>
                    <a:pt x="30483" y="4317"/>
                    <a:pt x="24672" y="984"/>
                  </a:cubicBezTo>
                  <a:cubicBezTo>
                    <a:pt x="18862" y="-2350"/>
                    <a:pt x="9813" y="3079"/>
                    <a:pt x="4098" y="12890"/>
                  </a:cubicBezTo>
                  <a:cubicBezTo>
                    <a:pt x="-1616" y="22701"/>
                    <a:pt x="-1140" y="33369"/>
                    <a:pt x="4194" y="36607"/>
                  </a:cubicBezTo>
                  <a:close/>
                </a:path>
              </a:pathLst>
            </a:custGeom>
            <a:solidFill>
              <a:srgbClr val="7878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44" name="任意多边形: 形状 2743"/>
            <p:cNvSpPr/>
            <p:nvPr/>
          </p:nvSpPr>
          <p:spPr>
            <a:xfrm>
              <a:off x="14377435" y="3123612"/>
              <a:ext cx="40136" cy="45438"/>
            </a:xfrm>
            <a:custGeom>
              <a:avLst/>
              <a:gdLst>
                <a:gd name="connsiteX0" fmla="*/ 40136 w 40136"/>
                <a:gd name="connsiteY0" fmla="*/ 9911 h 45438"/>
                <a:gd name="connsiteX1" fmla="*/ 25658 w 40136"/>
                <a:gd name="connsiteY1" fmla="*/ 1529 h 45438"/>
                <a:gd name="connsiteX2" fmla="*/ 24896 w 40136"/>
                <a:gd name="connsiteY2" fmla="*/ 957 h 45438"/>
                <a:gd name="connsiteX3" fmla="*/ 4322 w 40136"/>
                <a:gd name="connsiteY3" fmla="*/ 12768 h 45438"/>
                <a:gd name="connsiteX4" fmla="*/ 4322 w 40136"/>
                <a:gd name="connsiteY4" fmla="*/ 36485 h 45438"/>
                <a:gd name="connsiteX5" fmla="*/ 20038 w 40136"/>
                <a:gd name="connsiteY5" fmla="*/ 45439 h 45438"/>
                <a:gd name="connsiteX6" fmla="*/ 31087 w 40136"/>
                <a:gd name="connsiteY6" fmla="*/ 26389 h 45438"/>
                <a:gd name="connsiteX7" fmla="*/ 31087 w 40136"/>
                <a:gd name="connsiteY7" fmla="*/ 26389 h 4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136" h="45438">
                  <a:moveTo>
                    <a:pt x="40136" y="9911"/>
                  </a:moveTo>
                  <a:lnTo>
                    <a:pt x="25658" y="1529"/>
                  </a:lnTo>
                  <a:lnTo>
                    <a:pt x="24896" y="957"/>
                  </a:lnTo>
                  <a:cubicBezTo>
                    <a:pt x="19276" y="-2281"/>
                    <a:pt x="10037" y="2957"/>
                    <a:pt x="4322" y="12768"/>
                  </a:cubicBezTo>
                  <a:cubicBezTo>
                    <a:pt x="-1393" y="22579"/>
                    <a:pt x="-1488" y="33247"/>
                    <a:pt x="4322" y="36485"/>
                  </a:cubicBezTo>
                  <a:lnTo>
                    <a:pt x="20038" y="45439"/>
                  </a:lnTo>
                  <a:lnTo>
                    <a:pt x="31087" y="26389"/>
                  </a:lnTo>
                  <a:lnTo>
                    <a:pt x="31087" y="26389"/>
                  </a:lnTo>
                  <a:close/>
                </a:path>
              </a:pathLst>
            </a:custGeom>
            <a:solidFill>
              <a:srgbClr val="9191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45" name="任意多边形: 形状 2744"/>
            <p:cNvSpPr/>
            <p:nvPr/>
          </p:nvSpPr>
          <p:spPr>
            <a:xfrm>
              <a:off x="14392270" y="3132185"/>
              <a:ext cx="29146" cy="37479"/>
            </a:xfrm>
            <a:custGeom>
              <a:avLst/>
              <a:gdLst>
                <a:gd name="connsiteX0" fmla="*/ 4251 w 29146"/>
                <a:gd name="connsiteY0" fmla="*/ 36485 h 37479"/>
                <a:gd name="connsiteX1" fmla="*/ 24825 w 29146"/>
                <a:gd name="connsiteY1" fmla="*/ 24674 h 37479"/>
                <a:gd name="connsiteX2" fmla="*/ 24825 w 29146"/>
                <a:gd name="connsiteY2" fmla="*/ 957 h 37479"/>
                <a:gd name="connsiteX3" fmla="*/ 4251 w 29146"/>
                <a:gd name="connsiteY3" fmla="*/ 12768 h 37479"/>
                <a:gd name="connsiteX4" fmla="*/ 4251 w 29146"/>
                <a:gd name="connsiteY4" fmla="*/ 36485 h 37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46" h="37479">
                  <a:moveTo>
                    <a:pt x="4251" y="36485"/>
                  </a:moveTo>
                  <a:cubicBezTo>
                    <a:pt x="9870" y="39819"/>
                    <a:pt x="19110" y="34485"/>
                    <a:pt x="24825" y="24674"/>
                  </a:cubicBezTo>
                  <a:cubicBezTo>
                    <a:pt x="30540" y="14864"/>
                    <a:pt x="30635" y="4196"/>
                    <a:pt x="24825" y="957"/>
                  </a:cubicBezTo>
                  <a:cubicBezTo>
                    <a:pt x="19015" y="-2281"/>
                    <a:pt x="9966" y="2957"/>
                    <a:pt x="4251" y="12768"/>
                  </a:cubicBezTo>
                  <a:cubicBezTo>
                    <a:pt x="-1464" y="22579"/>
                    <a:pt x="-1369" y="33247"/>
                    <a:pt x="4251" y="36485"/>
                  </a:cubicBezTo>
                  <a:close/>
                </a:path>
              </a:pathLst>
            </a:custGeom>
            <a:solidFill>
              <a:srgbClr val="7878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46" name="任意多边形: 形状 2745"/>
            <p:cNvSpPr/>
            <p:nvPr/>
          </p:nvSpPr>
          <p:spPr>
            <a:xfrm>
              <a:off x="14382519" y="3027986"/>
              <a:ext cx="182975" cy="111061"/>
            </a:xfrm>
            <a:custGeom>
              <a:avLst/>
              <a:gdLst>
                <a:gd name="connsiteX0" fmla="*/ 182975 w 182975"/>
                <a:gd name="connsiteY0" fmla="*/ 102870 h 111061"/>
                <a:gd name="connsiteX1" fmla="*/ 182975 w 182975"/>
                <a:gd name="connsiteY1" fmla="*/ 89249 h 111061"/>
                <a:gd name="connsiteX2" fmla="*/ 0 w 182975"/>
                <a:gd name="connsiteY2" fmla="*/ 0 h 111061"/>
                <a:gd name="connsiteX3" fmla="*/ 0 w 182975"/>
                <a:gd name="connsiteY3" fmla="*/ 13621 h 111061"/>
                <a:gd name="connsiteX4" fmla="*/ 168878 w 182975"/>
                <a:gd name="connsiteY4" fmla="*/ 111062 h 111061"/>
                <a:gd name="connsiteX5" fmla="*/ 182975 w 182975"/>
                <a:gd name="connsiteY5" fmla="*/ 102870 h 111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75" h="111061">
                  <a:moveTo>
                    <a:pt x="182975" y="102870"/>
                  </a:moveTo>
                  <a:lnTo>
                    <a:pt x="182975" y="89249"/>
                  </a:lnTo>
                  <a:lnTo>
                    <a:pt x="0" y="0"/>
                  </a:lnTo>
                  <a:lnTo>
                    <a:pt x="0" y="13621"/>
                  </a:lnTo>
                  <a:lnTo>
                    <a:pt x="168878" y="111062"/>
                  </a:lnTo>
                  <a:lnTo>
                    <a:pt x="182975" y="102870"/>
                  </a:lnTo>
                  <a:close/>
                </a:path>
              </a:pathLst>
            </a:custGeom>
            <a:solidFill>
              <a:srgbClr val="7878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47" name="任意多边形: 形状 2746"/>
            <p:cNvSpPr/>
            <p:nvPr/>
          </p:nvSpPr>
          <p:spPr>
            <a:xfrm>
              <a:off x="14381472" y="3027986"/>
              <a:ext cx="182975" cy="111061"/>
            </a:xfrm>
            <a:custGeom>
              <a:avLst/>
              <a:gdLst>
                <a:gd name="connsiteX0" fmla="*/ 0 w 182975"/>
                <a:gd name="connsiteY0" fmla="*/ 102870 h 111061"/>
                <a:gd name="connsiteX1" fmla="*/ 0 w 182975"/>
                <a:gd name="connsiteY1" fmla="*/ 89249 h 111061"/>
                <a:gd name="connsiteX2" fmla="*/ 182975 w 182975"/>
                <a:gd name="connsiteY2" fmla="*/ 0 h 111061"/>
                <a:gd name="connsiteX3" fmla="*/ 182975 w 182975"/>
                <a:gd name="connsiteY3" fmla="*/ 13621 h 111061"/>
                <a:gd name="connsiteX4" fmla="*/ 14192 w 182975"/>
                <a:gd name="connsiteY4" fmla="*/ 111062 h 111061"/>
                <a:gd name="connsiteX5" fmla="*/ 0 w 182975"/>
                <a:gd name="connsiteY5" fmla="*/ 102870 h 111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75" h="111061">
                  <a:moveTo>
                    <a:pt x="0" y="102870"/>
                  </a:moveTo>
                  <a:lnTo>
                    <a:pt x="0" y="89249"/>
                  </a:lnTo>
                  <a:lnTo>
                    <a:pt x="182975" y="0"/>
                  </a:lnTo>
                  <a:lnTo>
                    <a:pt x="182975" y="13621"/>
                  </a:lnTo>
                  <a:lnTo>
                    <a:pt x="14192" y="111062"/>
                  </a:lnTo>
                  <a:lnTo>
                    <a:pt x="0" y="102870"/>
                  </a:lnTo>
                  <a:close/>
                </a:path>
              </a:pathLst>
            </a:custGeom>
            <a:solidFill>
              <a:srgbClr val="7878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48" name="任意多边形: 形状 2747"/>
            <p:cNvSpPr/>
            <p:nvPr/>
          </p:nvSpPr>
          <p:spPr>
            <a:xfrm>
              <a:off x="14382519" y="3019794"/>
              <a:ext cx="182975" cy="105632"/>
            </a:xfrm>
            <a:custGeom>
              <a:avLst/>
              <a:gdLst>
                <a:gd name="connsiteX0" fmla="*/ 182975 w 182975"/>
                <a:gd name="connsiteY0" fmla="*/ 97441 h 105632"/>
                <a:gd name="connsiteX1" fmla="*/ 14288 w 182975"/>
                <a:gd name="connsiteY1" fmla="*/ 0 h 105632"/>
                <a:gd name="connsiteX2" fmla="*/ 0 w 182975"/>
                <a:gd name="connsiteY2" fmla="*/ 8192 h 105632"/>
                <a:gd name="connsiteX3" fmla="*/ 168878 w 182975"/>
                <a:gd name="connsiteY3" fmla="*/ 105632 h 105632"/>
                <a:gd name="connsiteX4" fmla="*/ 182975 w 182975"/>
                <a:gd name="connsiteY4" fmla="*/ 97441 h 10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75" h="105632">
                  <a:moveTo>
                    <a:pt x="182975" y="97441"/>
                  </a:moveTo>
                  <a:lnTo>
                    <a:pt x="14288" y="0"/>
                  </a:lnTo>
                  <a:lnTo>
                    <a:pt x="0" y="8192"/>
                  </a:lnTo>
                  <a:lnTo>
                    <a:pt x="168878" y="105632"/>
                  </a:lnTo>
                  <a:lnTo>
                    <a:pt x="182975" y="97441"/>
                  </a:lnTo>
                  <a:close/>
                </a:path>
              </a:pathLst>
            </a:custGeom>
            <a:solidFill>
              <a:srgbClr val="9191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49" name="任意多边形: 形状 2748"/>
            <p:cNvSpPr/>
            <p:nvPr/>
          </p:nvSpPr>
          <p:spPr>
            <a:xfrm>
              <a:off x="14381472" y="3019794"/>
              <a:ext cx="182975" cy="105632"/>
            </a:xfrm>
            <a:custGeom>
              <a:avLst/>
              <a:gdLst>
                <a:gd name="connsiteX0" fmla="*/ 0 w 182975"/>
                <a:gd name="connsiteY0" fmla="*/ 97441 h 105632"/>
                <a:gd name="connsiteX1" fmla="*/ 168783 w 182975"/>
                <a:gd name="connsiteY1" fmla="*/ 0 h 105632"/>
                <a:gd name="connsiteX2" fmla="*/ 182975 w 182975"/>
                <a:gd name="connsiteY2" fmla="*/ 8192 h 105632"/>
                <a:gd name="connsiteX3" fmla="*/ 14192 w 182975"/>
                <a:gd name="connsiteY3" fmla="*/ 105632 h 105632"/>
                <a:gd name="connsiteX4" fmla="*/ 0 w 182975"/>
                <a:gd name="connsiteY4" fmla="*/ 97441 h 10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75" h="105632">
                  <a:moveTo>
                    <a:pt x="0" y="97441"/>
                  </a:moveTo>
                  <a:lnTo>
                    <a:pt x="168783" y="0"/>
                  </a:lnTo>
                  <a:lnTo>
                    <a:pt x="182975" y="8192"/>
                  </a:lnTo>
                  <a:lnTo>
                    <a:pt x="14192" y="105632"/>
                  </a:lnTo>
                  <a:lnTo>
                    <a:pt x="0" y="97441"/>
                  </a:lnTo>
                  <a:close/>
                </a:path>
              </a:pathLst>
            </a:custGeom>
            <a:solidFill>
              <a:srgbClr val="9191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50" name="任意多边形: 形状 2749"/>
            <p:cNvSpPr/>
            <p:nvPr/>
          </p:nvSpPr>
          <p:spPr>
            <a:xfrm>
              <a:off x="14467356" y="3067894"/>
              <a:ext cx="13778" cy="7981"/>
            </a:xfrm>
            <a:custGeom>
              <a:avLst/>
              <a:gdLst>
                <a:gd name="connsiteX0" fmla="*/ 11652 w 13778"/>
                <a:gd name="connsiteY0" fmla="*/ 1049 h 7981"/>
                <a:gd name="connsiteX1" fmla="*/ 2127 w 13778"/>
                <a:gd name="connsiteY1" fmla="*/ 1049 h 7981"/>
                <a:gd name="connsiteX2" fmla="*/ 144 w 13778"/>
                <a:gd name="connsiteY2" fmla="*/ 4876 h 7981"/>
                <a:gd name="connsiteX3" fmla="*/ 2127 w 13778"/>
                <a:gd name="connsiteY3" fmla="*/ 6859 h 7981"/>
                <a:gd name="connsiteX4" fmla="*/ 11652 w 13778"/>
                <a:gd name="connsiteY4" fmla="*/ 6859 h 7981"/>
                <a:gd name="connsiteX5" fmla="*/ 13634 w 13778"/>
                <a:gd name="connsiteY5" fmla="*/ 3032 h 7981"/>
                <a:gd name="connsiteX6" fmla="*/ 11652 w 13778"/>
                <a:gd name="connsiteY6" fmla="*/ 1049 h 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78" h="7981">
                  <a:moveTo>
                    <a:pt x="11652" y="1049"/>
                  </a:moveTo>
                  <a:cubicBezTo>
                    <a:pt x="8630" y="-350"/>
                    <a:pt x="5148" y="-350"/>
                    <a:pt x="2127" y="1049"/>
                  </a:cubicBezTo>
                  <a:cubicBezTo>
                    <a:pt x="522" y="1558"/>
                    <a:pt x="-366" y="3272"/>
                    <a:pt x="144" y="4876"/>
                  </a:cubicBezTo>
                  <a:cubicBezTo>
                    <a:pt x="443" y="5820"/>
                    <a:pt x="1183" y="6560"/>
                    <a:pt x="2127" y="6859"/>
                  </a:cubicBezTo>
                  <a:cubicBezTo>
                    <a:pt x="5125" y="8355"/>
                    <a:pt x="8653" y="8355"/>
                    <a:pt x="11652" y="6859"/>
                  </a:cubicBezTo>
                  <a:cubicBezTo>
                    <a:pt x="13256" y="6350"/>
                    <a:pt x="14144" y="4636"/>
                    <a:pt x="13634" y="3032"/>
                  </a:cubicBezTo>
                  <a:cubicBezTo>
                    <a:pt x="13335" y="2088"/>
                    <a:pt x="12595" y="1349"/>
                    <a:pt x="11652" y="1049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51" name="任意多边形: 形状 2750"/>
            <p:cNvSpPr/>
            <p:nvPr/>
          </p:nvSpPr>
          <p:spPr>
            <a:xfrm>
              <a:off x="14467006" y="2390002"/>
              <a:ext cx="14097" cy="681799"/>
            </a:xfrm>
            <a:custGeom>
              <a:avLst/>
              <a:gdLst>
                <a:gd name="connsiteX0" fmla="*/ 0 w 14097"/>
                <a:gd name="connsiteY0" fmla="*/ 0 h 681799"/>
                <a:gd name="connsiteX1" fmla="*/ 14097 w 14097"/>
                <a:gd name="connsiteY1" fmla="*/ 0 h 681799"/>
                <a:gd name="connsiteX2" fmla="*/ 14097 w 14097"/>
                <a:gd name="connsiteY2" fmla="*/ 681800 h 681799"/>
                <a:gd name="connsiteX3" fmla="*/ 0 w 14097"/>
                <a:gd name="connsiteY3" fmla="*/ 681800 h 681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" h="681799">
                  <a:moveTo>
                    <a:pt x="0" y="0"/>
                  </a:moveTo>
                  <a:lnTo>
                    <a:pt x="14097" y="0"/>
                  </a:lnTo>
                  <a:lnTo>
                    <a:pt x="14097" y="681800"/>
                  </a:lnTo>
                  <a:lnTo>
                    <a:pt x="0" y="681800"/>
                  </a:lnTo>
                  <a:close/>
                </a:path>
              </a:pathLst>
            </a:custGeom>
            <a:solidFill>
              <a:srgbClr val="9998A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52" name="任意多边形: 形状 2751"/>
            <p:cNvSpPr/>
            <p:nvPr/>
          </p:nvSpPr>
          <p:spPr>
            <a:xfrm>
              <a:off x="14467356" y="2386022"/>
              <a:ext cx="13778" cy="7981"/>
            </a:xfrm>
            <a:custGeom>
              <a:avLst/>
              <a:gdLst>
                <a:gd name="connsiteX0" fmla="*/ 11652 w 13778"/>
                <a:gd name="connsiteY0" fmla="*/ 1122 h 7981"/>
                <a:gd name="connsiteX1" fmla="*/ 2127 w 13778"/>
                <a:gd name="connsiteY1" fmla="*/ 1122 h 7981"/>
                <a:gd name="connsiteX2" fmla="*/ 144 w 13778"/>
                <a:gd name="connsiteY2" fmla="*/ 4949 h 7981"/>
                <a:gd name="connsiteX3" fmla="*/ 2127 w 13778"/>
                <a:gd name="connsiteY3" fmla="*/ 6932 h 7981"/>
                <a:gd name="connsiteX4" fmla="*/ 11652 w 13778"/>
                <a:gd name="connsiteY4" fmla="*/ 6932 h 7981"/>
                <a:gd name="connsiteX5" fmla="*/ 13634 w 13778"/>
                <a:gd name="connsiteY5" fmla="*/ 3105 h 7981"/>
                <a:gd name="connsiteX6" fmla="*/ 11652 w 13778"/>
                <a:gd name="connsiteY6" fmla="*/ 1122 h 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78" h="7981">
                  <a:moveTo>
                    <a:pt x="11652" y="1122"/>
                  </a:moveTo>
                  <a:cubicBezTo>
                    <a:pt x="8653" y="-374"/>
                    <a:pt x="5125" y="-374"/>
                    <a:pt x="2127" y="1122"/>
                  </a:cubicBezTo>
                  <a:cubicBezTo>
                    <a:pt x="522" y="1631"/>
                    <a:pt x="-366" y="3345"/>
                    <a:pt x="144" y="4949"/>
                  </a:cubicBezTo>
                  <a:cubicBezTo>
                    <a:pt x="443" y="5893"/>
                    <a:pt x="1183" y="6633"/>
                    <a:pt x="2127" y="6932"/>
                  </a:cubicBezTo>
                  <a:cubicBezTo>
                    <a:pt x="5148" y="8331"/>
                    <a:pt x="8630" y="8331"/>
                    <a:pt x="11652" y="6932"/>
                  </a:cubicBezTo>
                  <a:cubicBezTo>
                    <a:pt x="13256" y="6423"/>
                    <a:pt x="14144" y="4709"/>
                    <a:pt x="13634" y="3105"/>
                  </a:cubicBezTo>
                  <a:cubicBezTo>
                    <a:pt x="13335" y="2161"/>
                    <a:pt x="12595" y="1422"/>
                    <a:pt x="11652" y="1122"/>
                  </a:cubicBezTo>
                  <a:close/>
                </a:path>
              </a:pathLst>
            </a:custGeom>
            <a:solidFill>
              <a:srgbClr val="8D8DB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53" name="任意多边形: 形状 2752"/>
            <p:cNvSpPr/>
            <p:nvPr/>
          </p:nvSpPr>
          <p:spPr>
            <a:xfrm>
              <a:off x="14465101" y="2335709"/>
              <a:ext cx="17906" cy="72866"/>
            </a:xfrm>
            <a:custGeom>
              <a:avLst/>
              <a:gdLst>
                <a:gd name="connsiteX0" fmla="*/ 0 w 17906"/>
                <a:gd name="connsiteY0" fmla="*/ 0 h 72866"/>
                <a:gd name="connsiteX1" fmla="*/ 17907 w 17906"/>
                <a:gd name="connsiteY1" fmla="*/ 0 h 72866"/>
                <a:gd name="connsiteX2" fmla="*/ 17907 w 17906"/>
                <a:gd name="connsiteY2" fmla="*/ 72866 h 72866"/>
                <a:gd name="connsiteX3" fmla="*/ 0 w 17906"/>
                <a:gd name="connsiteY3" fmla="*/ 72866 h 72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06" h="72866">
                  <a:moveTo>
                    <a:pt x="0" y="0"/>
                  </a:moveTo>
                  <a:lnTo>
                    <a:pt x="17907" y="0"/>
                  </a:lnTo>
                  <a:lnTo>
                    <a:pt x="17907" y="72866"/>
                  </a:lnTo>
                  <a:lnTo>
                    <a:pt x="0" y="72866"/>
                  </a:lnTo>
                  <a:close/>
                </a:path>
              </a:pathLst>
            </a:custGeom>
            <a:solidFill>
              <a:srgbClr val="78778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54" name="任意多边形: 形状 2753"/>
            <p:cNvSpPr/>
            <p:nvPr/>
          </p:nvSpPr>
          <p:spPr>
            <a:xfrm>
              <a:off x="14465300" y="2330491"/>
              <a:ext cx="17731" cy="10412"/>
            </a:xfrm>
            <a:custGeom>
              <a:avLst/>
              <a:gdLst>
                <a:gd name="connsiteX0" fmla="*/ 15232 w 17731"/>
                <a:gd name="connsiteY0" fmla="*/ 1503 h 10412"/>
                <a:gd name="connsiteX1" fmla="*/ 2563 w 17731"/>
                <a:gd name="connsiteY1" fmla="*/ 1503 h 10412"/>
                <a:gd name="connsiteX2" fmla="*/ 239 w 17731"/>
                <a:gd name="connsiteY2" fmla="*/ 6513 h 10412"/>
                <a:gd name="connsiteX3" fmla="*/ 2563 w 17731"/>
                <a:gd name="connsiteY3" fmla="*/ 8837 h 10412"/>
                <a:gd name="connsiteX4" fmla="*/ 15232 w 17731"/>
                <a:gd name="connsiteY4" fmla="*/ 8837 h 10412"/>
                <a:gd name="connsiteX5" fmla="*/ 15232 w 17731"/>
                <a:gd name="connsiteY5" fmla="*/ 1503 h 10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31" h="10412">
                  <a:moveTo>
                    <a:pt x="15232" y="1503"/>
                  </a:moveTo>
                  <a:cubicBezTo>
                    <a:pt x="11247" y="-501"/>
                    <a:pt x="6548" y="-501"/>
                    <a:pt x="2563" y="1503"/>
                  </a:cubicBezTo>
                  <a:cubicBezTo>
                    <a:pt x="538" y="2245"/>
                    <a:pt x="-502" y="4488"/>
                    <a:pt x="239" y="6513"/>
                  </a:cubicBezTo>
                  <a:cubicBezTo>
                    <a:pt x="634" y="7592"/>
                    <a:pt x="1484" y="8442"/>
                    <a:pt x="2563" y="8837"/>
                  </a:cubicBezTo>
                  <a:cubicBezTo>
                    <a:pt x="6525" y="10937"/>
                    <a:pt x="11270" y="10937"/>
                    <a:pt x="15232" y="8837"/>
                  </a:cubicBezTo>
                  <a:cubicBezTo>
                    <a:pt x="18565" y="6837"/>
                    <a:pt x="18565" y="3599"/>
                    <a:pt x="15232" y="1503"/>
                  </a:cubicBezTo>
                  <a:close/>
                </a:path>
              </a:pathLst>
            </a:custGeom>
            <a:solidFill>
              <a:srgbClr val="5C5B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55" name="任意多边形: 形状 2754"/>
            <p:cNvSpPr/>
            <p:nvPr/>
          </p:nvSpPr>
          <p:spPr>
            <a:xfrm>
              <a:off x="14467035" y="2331262"/>
              <a:ext cx="14229" cy="8323"/>
            </a:xfrm>
            <a:custGeom>
              <a:avLst/>
              <a:gdLst>
                <a:gd name="connsiteX0" fmla="*/ 12163 w 14229"/>
                <a:gd name="connsiteY0" fmla="*/ 1209 h 8323"/>
                <a:gd name="connsiteX1" fmla="*/ 2066 w 14229"/>
                <a:gd name="connsiteY1" fmla="*/ 1209 h 8323"/>
                <a:gd name="connsiteX2" fmla="*/ 191 w 14229"/>
                <a:gd name="connsiteY2" fmla="*/ 5239 h 8323"/>
                <a:gd name="connsiteX3" fmla="*/ 2066 w 14229"/>
                <a:gd name="connsiteY3" fmla="*/ 7114 h 8323"/>
                <a:gd name="connsiteX4" fmla="*/ 12163 w 14229"/>
                <a:gd name="connsiteY4" fmla="*/ 7114 h 8323"/>
                <a:gd name="connsiteX5" fmla="*/ 14038 w 14229"/>
                <a:gd name="connsiteY5" fmla="*/ 3084 h 8323"/>
                <a:gd name="connsiteX6" fmla="*/ 12163 w 14229"/>
                <a:gd name="connsiteY6" fmla="*/ 1209 h 8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29" h="8323">
                  <a:moveTo>
                    <a:pt x="12163" y="1209"/>
                  </a:moveTo>
                  <a:cubicBezTo>
                    <a:pt x="8990" y="-403"/>
                    <a:pt x="5239" y="-403"/>
                    <a:pt x="2066" y="1209"/>
                  </a:cubicBezTo>
                  <a:cubicBezTo>
                    <a:pt x="436" y="1804"/>
                    <a:pt x="-404" y="3609"/>
                    <a:pt x="191" y="5239"/>
                  </a:cubicBezTo>
                  <a:cubicBezTo>
                    <a:pt x="509" y="6110"/>
                    <a:pt x="1195" y="6797"/>
                    <a:pt x="2066" y="7114"/>
                  </a:cubicBezTo>
                  <a:cubicBezTo>
                    <a:pt x="5239" y="8726"/>
                    <a:pt x="8990" y="8726"/>
                    <a:pt x="12163" y="7114"/>
                  </a:cubicBezTo>
                  <a:cubicBezTo>
                    <a:pt x="13794" y="6519"/>
                    <a:pt x="14633" y="4715"/>
                    <a:pt x="14038" y="3084"/>
                  </a:cubicBezTo>
                  <a:cubicBezTo>
                    <a:pt x="13720" y="2213"/>
                    <a:pt x="13034" y="1527"/>
                    <a:pt x="12163" y="1209"/>
                  </a:cubicBezTo>
                  <a:close/>
                </a:path>
              </a:pathLst>
            </a:custGeom>
            <a:solidFill>
              <a:srgbClr val="9998A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56" name="任意多边形: 形状 2755"/>
            <p:cNvSpPr/>
            <p:nvPr/>
          </p:nvSpPr>
          <p:spPr>
            <a:xfrm>
              <a:off x="14465300" y="2403357"/>
              <a:ext cx="17794" cy="10340"/>
            </a:xfrm>
            <a:custGeom>
              <a:avLst/>
              <a:gdLst>
                <a:gd name="connsiteX0" fmla="*/ 15232 w 17794"/>
                <a:gd name="connsiteY0" fmla="*/ 1503 h 10340"/>
                <a:gd name="connsiteX1" fmla="*/ 2563 w 17794"/>
                <a:gd name="connsiteY1" fmla="*/ 1503 h 10340"/>
                <a:gd name="connsiteX2" fmla="*/ 239 w 17794"/>
                <a:gd name="connsiteY2" fmla="*/ 6513 h 10340"/>
                <a:gd name="connsiteX3" fmla="*/ 2563 w 17794"/>
                <a:gd name="connsiteY3" fmla="*/ 8837 h 10340"/>
                <a:gd name="connsiteX4" fmla="*/ 15232 w 17794"/>
                <a:gd name="connsiteY4" fmla="*/ 8837 h 10340"/>
                <a:gd name="connsiteX5" fmla="*/ 17556 w 17794"/>
                <a:gd name="connsiteY5" fmla="*/ 3827 h 10340"/>
                <a:gd name="connsiteX6" fmla="*/ 15232 w 17794"/>
                <a:gd name="connsiteY6" fmla="*/ 1503 h 10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94" h="10340">
                  <a:moveTo>
                    <a:pt x="15232" y="1503"/>
                  </a:moveTo>
                  <a:cubicBezTo>
                    <a:pt x="11247" y="-501"/>
                    <a:pt x="6548" y="-501"/>
                    <a:pt x="2563" y="1503"/>
                  </a:cubicBezTo>
                  <a:cubicBezTo>
                    <a:pt x="538" y="2245"/>
                    <a:pt x="-502" y="4488"/>
                    <a:pt x="239" y="6513"/>
                  </a:cubicBezTo>
                  <a:cubicBezTo>
                    <a:pt x="634" y="7592"/>
                    <a:pt x="1484" y="8442"/>
                    <a:pt x="2563" y="8837"/>
                  </a:cubicBezTo>
                  <a:cubicBezTo>
                    <a:pt x="6548" y="10842"/>
                    <a:pt x="11247" y="10842"/>
                    <a:pt x="15232" y="8837"/>
                  </a:cubicBezTo>
                  <a:cubicBezTo>
                    <a:pt x="17257" y="8096"/>
                    <a:pt x="18297" y="5853"/>
                    <a:pt x="17556" y="3827"/>
                  </a:cubicBezTo>
                  <a:cubicBezTo>
                    <a:pt x="17161" y="2748"/>
                    <a:pt x="16311" y="1898"/>
                    <a:pt x="15232" y="1503"/>
                  </a:cubicBezTo>
                  <a:close/>
                </a:path>
              </a:pathLst>
            </a:custGeom>
            <a:solidFill>
              <a:srgbClr val="78778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57" name="任意多边形: 形状 2756"/>
            <p:cNvSpPr/>
            <p:nvPr/>
          </p:nvSpPr>
          <p:spPr>
            <a:xfrm>
              <a:off x="14467006" y="2288941"/>
              <a:ext cx="14097" cy="46672"/>
            </a:xfrm>
            <a:custGeom>
              <a:avLst/>
              <a:gdLst>
                <a:gd name="connsiteX0" fmla="*/ 0 w 14097"/>
                <a:gd name="connsiteY0" fmla="*/ 0 h 46672"/>
                <a:gd name="connsiteX1" fmla="*/ 14097 w 14097"/>
                <a:gd name="connsiteY1" fmla="*/ 0 h 46672"/>
                <a:gd name="connsiteX2" fmla="*/ 14097 w 14097"/>
                <a:gd name="connsiteY2" fmla="*/ 46672 h 46672"/>
                <a:gd name="connsiteX3" fmla="*/ 0 w 14097"/>
                <a:gd name="connsiteY3" fmla="*/ 46672 h 4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" h="46672">
                  <a:moveTo>
                    <a:pt x="0" y="0"/>
                  </a:moveTo>
                  <a:lnTo>
                    <a:pt x="14097" y="0"/>
                  </a:lnTo>
                  <a:lnTo>
                    <a:pt x="14097" y="46672"/>
                  </a:lnTo>
                  <a:lnTo>
                    <a:pt x="0" y="46672"/>
                  </a:lnTo>
                  <a:close/>
                </a:path>
              </a:pathLst>
            </a:custGeom>
            <a:solidFill>
              <a:srgbClr val="9998A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58" name="任意多边形: 形状 2757"/>
            <p:cNvSpPr/>
            <p:nvPr/>
          </p:nvSpPr>
          <p:spPr>
            <a:xfrm>
              <a:off x="14466975" y="2284875"/>
              <a:ext cx="14330" cy="8228"/>
            </a:xfrm>
            <a:custGeom>
              <a:avLst/>
              <a:gdLst>
                <a:gd name="connsiteX0" fmla="*/ 12223 w 14330"/>
                <a:gd name="connsiteY0" fmla="*/ 1209 h 8228"/>
                <a:gd name="connsiteX1" fmla="*/ 2127 w 14330"/>
                <a:gd name="connsiteY1" fmla="*/ 1209 h 8228"/>
                <a:gd name="connsiteX2" fmla="*/ 144 w 14330"/>
                <a:gd name="connsiteY2" fmla="*/ 5036 h 8228"/>
                <a:gd name="connsiteX3" fmla="*/ 2127 w 14330"/>
                <a:gd name="connsiteY3" fmla="*/ 7019 h 8228"/>
                <a:gd name="connsiteX4" fmla="*/ 12223 w 14330"/>
                <a:gd name="connsiteY4" fmla="*/ 7019 h 8228"/>
                <a:gd name="connsiteX5" fmla="*/ 12223 w 14330"/>
                <a:gd name="connsiteY5" fmla="*/ 1209 h 8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30" h="8228">
                  <a:moveTo>
                    <a:pt x="12223" y="1209"/>
                  </a:moveTo>
                  <a:cubicBezTo>
                    <a:pt x="9051" y="-403"/>
                    <a:pt x="5299" y="-403"/>
                    <a:pt x="2127" y="1209"/>
                  </a:cubicBezTo>
                  <a:cubicBezTo>
                    <a:pt x="522" y="1718"/>
                    <a:pt x="-366" y="3432"/>
                    <a:pt x="144" y="5036"/>
                  </a:cubicBezTo>
                  <a:cubicBezTo>
                    <a:pt x="443" y="5980"/>
                    <a:pt x="1183" y="6720"/>
                    <a:pt x="2127" y="7019"/>
                  </a:cubicBezTo>
                  <a:cubicBezTo>
                    <a:pt x="5299" y="8631"/>
                    <a:pt x="9051" y="8631"/>
                    <a:pt x="12223" y="7019"/>
                  </a:cubicBezTo>
                  <a:cubicBezTo>
                    <a:pt x="15081" y="5686"/>
                    <a:pt x="14985" y="2828"/>
                    <a:pt x="12223" y="1209"/>
                  </a:cubicBezTo>
                  <a:close/>
                </a:path>
              </a:pathLst>
            </a:custGeom>
            <a:solidFill>
              <a:srgbClr val="8D8DB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59" name="任意多边形: 形状 2758"/>
            <p:cNvSpPr/>
            <p:nvPr/>
          </p:nvSpPr>
          <p:spPr>
            <a:xfrm>
              <a:off x="14619659" y="2313586"/>
              <a:ext cx="52801" cy="42029"/>
            </a:xfrm>
            <a:custGeom>
              <a:avLst/>
              <a:gdLst>
                <a:gd name="connsiteX0" fmla="*/ 52802 w 52801"/>
                <a:gd name="connsiteY0" fmla="*/ 5549 h 42029"/>
                <a:gd name="connsiteX1" fmla="*/ 46610 w 52801"/>
                <a:gd name="connsiteY1" fmla="*/ 13360 h 42029"/>
                <a:gd name="connsiteX2" fmla="*/ 38800 w 52801"/>
                <a:gd name="connsiteY2" fmla="*/ 17455 h 42029"/>
                <a:gd name="connsiteX3" fmla="*/ 28513 w 52801"/>
                <a:gd name="connsiteY3" fmla="*/ 19837 h 42029"/>
                <a:gd name="connsiteX4" fmla="*/ 11273 w 52801"/>
                <a:gd name="connsiteY4" fmla="*/ 27552 h 42029"/>
                <a:gd name="connsiteX5" fmla="*/ 6891 w 52801"/>
                <a:gd name="connsiteY5" fmla="*/ 33743 h 42029"/>
                <a:gd name="connsiteX6" fmla="*/ 6034 w 52801"/>
                <a:gd name="connsiteY6" fmla="*/ 37267 h 42029"/>
                <a:gd name="connsiteX7" fmla="*/ 6605 w 52801"/>
                <a:gd name="connsiteY7" fmla="*/ 29933 h 42029"/>
                <a:gd name="connsiteX8" fmla="*/ 8415 w 52801"/>
                <a:gd name="connsiteY8" fmla="*/ 23742 h 42029"/>
                <a:gd name="connsiteX9" fmla="*/ 7463 w 52801"/>
                <a:gd name="connsiteY9" fmla="*/ 25647 h 42029"/>
                <a:gd name="connsiteX10" fmla="*/ 4414 w 52801"/>
                <a:gd name="connsiteY10" fmla="*/ 30790 h 42029"/>
                <a:gd name="connsiteX11" fmla="*/ 2319 w 52801"/>
                <a:gd name="connsiteY11" fmla="*/ 42030 h 42029"/>
                <a:gd name="connsiteX12" fmla="*/ 319 w 52801"/>
                <a:gd name="connsiteY12" fmla="*/ 32505 h 42029"/>
                <a:gd name="connsiteX13" fmla="*/ 1462 w 52801"/>
                <a:gd name="connsiteY13" fmla="*/ 18979 h 42029"/>
                <a:gd name="connsiteX14" fmla="*/ 3176 w 52801"/>
                <a:gd name="connsiteY14" fmla="*/ 14026 h 42029"/>
                <a:gd name="connsiteX15" fmla="*/ 8320 w 52801"/>
                <a:gd name="connsiteY15" fmla="*/ 8788 h 42029"/>
                <a:gd name="connsiteX16" fmla="*/ 15083 w 52801"/>
                <a:gd name="connsiteY16" fmla="*/ 3454 h 42029"/>
                <a:gd name="connsiteX17" fmla="*/ 26989 w 52801"/>
                <a:gd name="connsiteY17" fmla="*/ 25 h 4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2801" h="42029">
                  <a:moveTo>
                    <a:pt x="52802" y="5549"/>
                  </a:moveTo>
                  <a:cubicBezTo>
                    <a:pt x="52802" y="8692"/>
                    <a:pt x="48896" y="11836"/>
                    <a:pt x="46610" y="13360"/>
                  </a:cubicBezTo>
                  <a:cubicBezTo>
                    <a:pt x="44130" y="14948"/>
                    <a:pt x="41517" y="16319"/>
                    <a:pt x="38800" y="17455"/>
                  </a:cubicBezTo>
                  <a:cubicBezTo>
                    <a:pt x="35467" y="18619"/>
                    <a:pt x="32018" y="19417"/>
                    <a:pt x="28513" y="19837"/>
                  </a:cubicBezTo>
                  <a:cubicBezTo>
                    <a:pt x="22151" y="20724"/>
                    <a:pt x="16173" y="23399"/>
                    <a:pt x="11273" y="27552"/>
                  </a:cubicBezTo>
                  <a:cubicBezTo>
                    <a:pt x="9308" y="29208"/>
                    <a:pt x="7799" y="31339"/>
                    <a:pt x="6891" y="33743"/>
                  </a:cubicBezTo>
                  <a:lnTo>
                    <a:pt x="6034" y="37267"/>
                  </a:lnTo>
                  <a:cubicBezTo>
                    <a:pt x="5649" y="34812"/>
                    <a:pt x="5844" y="32300"/>
                    <a:pt x="6605" y="29933"/>
                  </a:cubicBezTo>
                  <a:cubicBezTo>
                    <a:pt x="6890" y="27789"/>
                    <a:pt x="7500" y="25701"/>
                    <a:pt x="8415" y="23742"/>
                  </a:cubicBezTo>
                  <a:cubicBezTo>
                    <a:pt x="8234" y="24436"/>
                    <a:pt x="7910" y="25085"/>
                    <a:pt x="7463" y="25647"/>
                  </a:cubicBezTo>
                  <a:cubicBezTo>
                    <a:pt x="6301" y="27271"/>
                    <a:pt x="5281" y="28992"/>
                    <a:pt x="4414" y="30790"/>
                  </a:cubicBezTo>
                  <a:cubicBezTo>
                    <a:pt x="2817" y="34312"/>
                    <a:pt x="2098" y="38169"/>
                    <a:pt x="2319" y="42030"/>
                  </a:cubicBezTo>
                  <a:cubicBezTo>
                    <a:pt x="2052" y="38784"/>
                    <a:pt x="1380" y="35584"/>
                    <a:pt x="319" y="32505"/>
                  </a:cubicBezTo>
                  <a:cubicBezTo>
                    <a:pt x="-352" y="27969"/>
                    <a:pt x="39" y="23339"/>
                    <a:pt x="1462" y="18979"/>
                  </a:cubicBezTo>
                  <a:cubicBezTo>
                    <a:pt x="2034" y="17360"/>
                    <a:pt x="2510" y="15550"/>
                    <a:pt x="3176" y="14026"/>
                  </a:cubicBezTo>
                  <a:cubicBezTo>
                    <a:pt x="4379" y="11842"/>
                    <a:pt x="6158" y="10030"/>
                    <a:pt x="8320" y="8788"/>
                  </a:cubicBezTo>
                  <a:cubicBezTo>
                    <a:pt x="10701" y="7073"/>
                    <a:pt x="12797" y="5263"/>
                    <a:pt x="15083" y="3454"/>
                  </a:cubicBezTo>
                  <a:cubicBezTo>
                    <a:pt x="18558" y="1016"/>
                    <a:pt x="22749" y="-191"/>
                    <a:pt x="26989" y="25"/>
                  </a:cubicBezTo>
                  <a:close/>
                </a:path>
              </a:pathLst>
            </a:custGeom>
            <a:solidFill>
              <a:srgbClr val="71231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60" name="任意多边形: 形状 2759"/>
            <p:cNvSpPr/>
            <p:nvPr/>
          </p:nvSpPr>
          <p:spPr>
            <a:xfrm>
              <a:off x="14570543" y="2625841"/>
              <a:ext cx="164775" cy="231508"/>
            </a:xfrm>
            <a:custGeom>
              <a:avLst/>
              <a:gdLst>
                <a:gd name="connsiteX0" fmla="*/ 17716 w 164775"/>
                <a:gd name="connsiteY0" fmla="*/ 0 h 231508"/>
                <a:gd name="connsiteX1" fmla="*/ 140398 w 164775"/>
                <a:gd name="connsiteY1" fmla="*/ 6382 h 231508"/>
                <a:gd name="connsiteX2" fmla="*/ 164401 w 164775"/>
                <a:gd name="connsiteY2" fmla="*/ 158782 h 231508"/>
                <a:gd name="connsiteX3" fmla="*/ 59626 w 164775"/>
                <a:gd name="connsiteY3" fmla="*/ 226885 h 231508"/>
                <a:gd name="connsiteX4" fmla="*/ 48768 w 164775"/>
                <a:gd name="connsiteY4" fmla="*/ 180785 h 231508"/>
                <a:gd name="connsiteX5" fmla="*/ 39243 w 164775"/>
                <a:gd name="connsiteY5" fmla="*/ 220409 h 231508"/>
                <a:gd name="connsiteX6" fmla="*/ 0 w 164775"/>
                <a:gd name="connsiteY6" fmla="*/ 153733 h 231508"/>
                <a:gd name="connsiteX7" fmla="*/ 17716 w 164775"/>
                <a:gd name="connsiteY7" fmla="*/ 0 h 231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775" h="231508">
                  <a:moveTo>
                    <a:pt x="17716" y="0"/>
                  </a:moveTo>
                  <a:lnTo>
                    <a:pt x="140398" y="6382"/>
                  </a:lnTo>
                  <a:cubicBezTo>
                    <a:pt x="152418" y="56467"/>
                    <a:pt x="160444" y="107427"/>
                    <a:pt x="164401" y="158782"/>
                  </a:cubicBezTo>
                  <a:cubicBezTo>
                    <a:pt x="170497" y="230029"/>
                    <a:pt x="100679" y="239268"/>
                    <a:pt x="59626" y="226885"/>
                  </a:cubicBezTo>
                  <a:cubicBezTo>
                    <a:pt x="52936" y="212408"/>
                    <a:pt x="49243" y="196726"/>
                    <a:pt x="48768" y="180785"/>
                  </a:cubicBezTo>
                  <a:cubicBezTo>
                    <a:pt x="44398" y="193676"/>
                    <a:pt x="41210" y="206939"/>
                    <a:pt x="39243" y="220409"/>
                  </a:cubicBezTo>
                  <a:cubicBezTo>
                    <a:pt x="7715" y="205264"/>
                    <a:pt x="667" y="185261"/>
                    <a:pt x="0" y="153733"/>
                  </a:cubicBezTo>
                  <a:cubicBezTo>
                    <a:pt x="476" y="149257"/>
                    <a:pt x="1333" y="33433"/>
                    <a:pt x="17716" y="0"/>
                  </a:cubicBezTo>
                  <a:close/>
                </a:path>
              </a:pathLst>
            </a:custGeom>
            <a:solidFill>
              <a:srgbClr val="49D1C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61" name="任意多边形: 形状 2760"/>
            <p:cNvSpPr/>
            <p:nvPr/>
          </p:nvSpPr>
          <p:spPr>
            <a:xfrm>
              <a:off x="15051827" y="3185809"/>
              <a:ext cx="84786" cy="109067"/>
            </a:xfrm>
            <a:custGeom>
              <a:avLst/>
              <a:gdLst>
                <a:gd name="connsiteX0" fmla="*/ 11730 w 84786"/>
                <a:gd name="connsiteY0" fmla="*/ 34677 h 109067"/>
                <a:gd name="connsiteX1" fmla="*/ 67261 w 84786"/>
                <a:gd name="connsiteY1" fmla="*/ 2578 h 109067"/>
                <a:gd name="connsiteX2" fmla="*/ 67261 w 84786"/>
                <a:gd name="connsiteY2" fmla="*/ 2578 h 109067"/>
                <a:gd name="connsiteX3" fmla="*/ 84787 w 84786"/>
                <a:gd name="connsiteY3" fmla="*/ 12674 h 109067"/>
                <a:gd name="connsiteX4" fmla="*/ 80310 w 84786"/>
                <a:gd name="connsiteY4" fmla="*/ 20485 h 109067"/>
                <a:gd name="connsiteX5" fmla="*/ 77452 w 84786"/>
                <a:gd name="connsiteY5" fmla="*/ 18770 h 109067"/>
                <a:gd name="connsiteX6" fmla="*/ 30684 w 84786"/>
                <a:gd name="connsiteY6" fmla="*/ 99352 h 109067"/>
                <a:gd name="connsiteX7" fmla="*/ 34018 w 84786"/>
                <a:gd name="connsiteY7" fmla="*/ 101257 h 109067"/>
                <a:gd name="connsiteX8" fmla="*/ 29542 w 84786"/>
                <a:gd name="connsiteY8" fmla="*/ 109067 h 109067"/>
                <a:gd name="connsiteX9" fmla="*/ 11730 w 84786"/>
                <a:gd name="connsiteY9" fmla="*/ 98780 h 109067"/>
                <a:gd name="connsiteX10" fmla="*/ 11730 w 84786"/>
                <a:gd name="connsiteY10" fmla="*/ 98780 h 109067"/>
                <a:gd name="connsiteX11" fmla="*/ 11063 w 84786"/>
                <a:gd name="connsiteY11" fmla="*/ 98780 h 109067"/>
                <a:gd name="connsiteX12" fmla="*/ 11730 w 84786"/>
                <a:gd name="connsiteY12" fmla="*/ 34677 h 109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4786" h="109067">
                  <a:moveTo>
                    <a:pt x="11730" y="34677"/>
                  </a:moveTo>
                  <a:cubicBezTo>
                    <a:pt x="27160" y="8102"/>
                    <a:pt x="52021" y="-6185"/>
                    <a:pt x="67261" y="2578"/>
                  </a:cubicBezTo>
                  <a:lnTo>
                    <a:pt x="67261" y="2578"/>
                  </a:lnTo>
                  <a:lnTo>
                    <a:pt x="84787" y="12674"/>
                  </a:lnTo>
                  <a:lnTo>
                    <a:pt x="80310" y="20485"/>
                  </a:lnTo>
                  <a:lnTo>
                    <a:pt x="77452" y="18770"/>
                  </a:lnTo>
                  <a:cubicBezTo>
                    <a:pt x="80005" y="52713"/>
                    <a:pt x="61422" y="84731"/>
                    <a:pt x="30684" y="99352"/>
                  </a:cubicBezTo>
                  <a:lnTo>
                    <a:pt x="34018" y="101257"/>
                  </a:lnTo>
                  <a:lnTo>
                    <a:pt x="29542" y="109067"/>
                  </a:lnTo>
                  <a:lnTo>
                    <a:pt x="11730" y="98780"/>
                  </a:lnTo>
                  <a:lnTo>
                    <a:pt x="11730" y="98780"/>
                  </a:lnTo>
                  <a:lnTo>
                    <a:pt x="11063" y="98780"/>
                  </a:lnTo>
                  <a:cubicBezTo>
                    <a:pt x="-3891" y="89922"/>
                    <a:pt x="-3701" y="61157"/>
                    <a:pt x="11730" y="34677"/>
                  </a:cubicBezTo>
                  <a:close/>
                </a:path>
              </a:pathLst>
            </a:custGeom>
            <a:solidFill>
              <a:srgbClr val="0A101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62" name="任意多边形: 形状 2761"/>
            <p:cNvSpPr/>
            <p:nvPr/>
          </p:nvSpPr>
          <p:spPr>
            <a:xfrm>
              <a:off x="15069568" y="3196050"/>
              <a:ext cx="78464" cy="101346"/>
            </a:xfrm>
            <a:custGeom>
              <a:avLst/>
              <a:gdLst>
                <a:gd name="connsiteX0" fmla="*/ 67236 w 78464"/>
                <a:gd name="connsiteY0" fmla="*/ 2624 h 101346"/>
                <a:gd name="connsiteX1" fmla="*/ 11705 w 78464"/>
                <a:gd name="connsiteY1" fmla="*/ 34628 h 101346"/>
                <a:gd name="connsiteX2" fmla="*/ 11229 w 78464"/>
                <a:gd name="connsiteY2" fmla="*/ 98732 h 101346"/>
                <a:gd name="connsiteX3" fmla="*/ 66760 w 78464"/>
                <a:gd name="connsiteY3" fmla="*/ 66632 h 101346"/>
                <a:gd name="connsiteX4" fmla="*/ 67236 w 78464"/>
                <a:gd name="connsiteY4" fmla="*/ 2624 h 101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64" h="101346">
                  <a:moveTo>
                    <a:pt x="67236" y="2624"/>
                  </a:moveTo>
                  <a:cubicBezTo>
                    <a:pt x="51996" y="-6234"/>
                    <a:pt x="27136" y="8054"/>
                    <a:pt x="11705" y="34628"/>
                  </a:cubicBezTo>
                  <a:cubicBezTo>
                    <a:pt x="-3725" y="61203"/>
                    <a:pt x="-3916" y="89873"/>
                    <a:pt x="11229" y="98732"/>
                  </a:cubicBezTo>
                  <a:cubicBezTo>
                    <a:pt x="26374" y="107590"/>
                    <a:pt x="51329" y="93207"/>
                    <a:pt x="66760" y="66632"/>
                  </a:cubicBezTo>
                  <a:cubicBezTo>
                    <a:pt x="82190" y="40058"/>
                    <a:pt x="82381" y="11483"/>
                    <a:pt x="67236" y="2624"/>
                  </a:cubicBezTo>
                  <a:close/>
                </a:path>
              </a:pathLst>
            </a:custGeom>
            <a:solidFill>
              <a:srgbClr val="0A192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63" name="任意多边形: 形状 2762"/>
            <p:cNvSpPr/>
            <p:nvPr/>
          </p:nvSpPr>
          <p:spPr>
            <a:xfrm>
              <a:off x="15082165" y="3212651"/>
              <a:ext cx="53888" cy="70152"/>
            </a:xfrm>
            <a:custGeom>
              <a:avLst/>
              <a:gdLst>
                <a:gd name="connsiteX0" fmla="*/ 46066 w 53888"/>
                <a:gd name="connsiteY0" fmla="*/ 1834 h 70152"/>
                <a:gd name="connsiteX1" fmla="*/ 7966 w 53888"/>
                <a:gd name="connsiteY1" fmla="*/ 24027 h 70152"/>
                <a:gd name="connsiteX2" fmla="*/ 7966 w 53888"/>
                <a:gd name="connsiteY2" fmla="*/ 68319 h 70152"/>
                <a:gd name="connsiteX3" fmla="*/ 46066 w 53888"/>
                <a:gd name="connsiteY3" fmla="*/ 46125 h 70152"/>
                <a:gd name="connsiteX4" fmla="*/ 46066 w 53888"/>
                <a:gd name="connsiteY4" fmla="*/ 1834 h 7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8" h="70152">
                  <a:moveTo>
                    <a:pt x="46066" y="1834"/>
                  </a:moveTo>
                  <a:cubicBezTo>
                    <a:pt x="35589" y="-4357"/>
                    <a:pt x="18349" y="5644"/>
                    <a:pt x="7966" y="24027"/>
                  </a:cubicBezTo>
                  <a:cubicBezTo>
                    <a:pt x="-2416" y="42411"/>
                    <a:pt x="-2892" y="62127"/>
                    <a:pt x="7966" y="68319"/>
                  </a:cubicBezTo>
                  <a:cubicBezTo>
                    <a:pt x="18825" y="74510"/>
                    <a:pt x="35684" y="64509"/>
                    <a:pt x="46066" y="46125"/>
                  </a:cubicBezTo>
                  <a:cubicBezTo>
                    <a:pt x="56449" y="27742"/>
                    <a:pt x="56544" y="8216"/>
                    <a:pt x="46066" y="1834"/>
                  </a:cubicBezTo>
                  <a:close/>
                </a:path>
              </a:pathLst>
            </a:custGeom>
            <a:solidFill>
              <a:srgbClr val="B4E3F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64" name="任意多边形: 形状 2763"/>
            <p:cNvSpPr/>
            <p:nvPr/>
          </p:nvSpPr>
          <p:spPr>
            <a:xfrm>
              <a:off x="14463741" y="3526758"/>
              <a:ext cx="84799" cy="109209"/>
            </a:xfrm>
            <a:custGeom>
              <a:avLst/>
              <a:gdLst>
                <a:gd name="connsiteX0" fmla="*/ 11742 w 84799"/>
                <a:gd name="connsiteY0" fmla="*/ 34628 h 109209"/>
                <a:gd name="connsiteX1" fmla="*/ 67273 w 84799"/>
                <a:gd name="connsiteY1" fmla="*/ 2624 h 109209"/>
                <a:gd name="connsiteX2" fmla="*/ 67273 w 84799"/>
                <a:gd name="connsiteY2" fmla="*/ 2624 h 109209"/>
                <a:gd name="connsiteX3" fmla="*/ 84799 w 84799"/>
                <a:gd name="connsiteY3" fmla="*/ 12721 h 109209"/>
                <a:gd name="connsiteX4" fmla="*/ 80227 w 84799"/>
                <a:gd name="connsiteY4" fmla="*/ 20531 h 109209"/>
                <a:gd name="connsiteX5" fmla="*/ 77369 w 84799"/>
                <a:gd name="connsiteY5" fmla="*/ 18912 h 109209"/>
                <a:gd name="connsiteX6" fmla="*/ 30697 w 84799"/>
                <a:gd name="connsiteY6" fmla="*/ 99398 h 109209"/>
                <a:gd name="connsiteX7" fmla="*/ 34031 w 84799"/>
                <a:gd name="connsiteY7" fmla="*/ 101399 h 109209"/>
                <a:gd name="connsiteX8" fmla="*/ 29459 w 84799"/>
                <a:gd name="connsiteY8" fmla="*/ 109209 h 109209"/>
                <a:gd name="connsiteX9" fmla="*/ 11742 w 84799"/>
                <a:gd name="connsiteY9" fmla="*/ 98922 h 109209"/>
                <a:gd name="connsiteX10" fmla="*/ 11742 w 84799"/>
                <a:gd name="connsiteY10" fmla="*/ 98922 h 109209"/>
                <a:gd name="connsiteX11" fmla="*/ 10981 w 84799"/>
                <a:gd name="connsiteY11" fmla="*/ 98922 h 109209"/>
                <a:gd name="connsiteX12" fmla="*/ 11742 w 84799"/>
                <a:gd name="connsiteY12" fmla="*/ 34628 h 109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4799" h="109209">
                  <a:moveTo>
                    <a:pt x="11742" y="34628"/>
                  </a:moveTo>
                  <a:cubicBezTo>
                    <a:pt x="27173" y="8054"/>
                    <a:pt x="52033" y="-6234"/>
                    <a:pt x="67273" y="2624"/>
                  </a:cubicBezTo>
                  <a:lnTo>
                    <a:pt x="67273" y="2624"/>
                  </a:lnTo>
                  <a:lnTo>
                    <a:pt x="84799" y="12721"/>
                  </a:lnTo>
                  <a:lnTo>
                    <a:pt x="80227" y="20531"/>
                  </a:lnTo>
                  <a:lnTo>
                    <a:pt x="77369" y="18912"/>
                  </a:lnTo>
                  <a:cubicBezTo>
                    <a:pt x="79981" y="52817"/>
                    <a:pt x="61421" y="84824"/>
                    <a:pt x="30697" y="99398"/>
                  </a:cubicBezTo>
                  <a:lnTo>
                    <a:pt x="34031" y="101399"/>
                  </a:lnTo>
                  <a:lnTo>
                    <a:pt x="29459" y="109209"/>
                  </a:lnTo>
                  <a:lnTo>
                    <a:pt x="11742" y="98922"/>
                  </a:lnTo>
                  <a:lnTo>
                    <a:pt x="11742" y="98922"/>
                  </a:lnTo>
                  <a:lnTo>
                    <a:pt x="10981" y="98922"/>
                  </a:lnTo>
                  <a:cubicBezTo>
                    <a:pt x="-3879" y="89873"/>
                    <a:pt x="-3688" y="61203"/>
                    <a:pt x="11742" y="34628"/>
                  </a:cubicBezTo>
                  <a:close/>
                </a:path>
              </a:pathLst>
            </a:custGeom>
            <a:solidFill>
              <a:srgbClr val="0A101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65" name="任意多边形: 形状 2764"/>
            <p:cNvSpPr/>
            <p:nvPr/>
          </p:nvSpPr>
          <p:spPr>
            <a:xfrm>
              <a:off x="14481495" y="3536959"/>
              <a:ext cx="78488" cy="101337"/>
            </a:xfrm>
            <a:custGeom>
              <a:avLst/>
              <a:gdLst>
                <a:gd name="connsiteX0" fmla="*/ 67141 w 78488"/>
                <a:gd name="connsiteY0" fmla="*/ 2615 h 101337"/>
                <a:gd name="connsiteX1" fmla="*/ 11705 w 78488"/>
                <a:gd name="connsiteY1" fmla="*/ 34619 h 101337"/>
                <a:gd name="connsiteX2" fmla="*/ 11229 w 78488"/>
                <a:gd name="connsiteY2" fmla="*/ 98722 h 101337"/>
                <a:gd name="connsiteX3" fmla="*/ 66760 w 78488"/>
                <a:gd name="connsiteY3" fmla="*/ 66718 h 101337"/>
                <a:gd name="connsiteX4" fmla="*/ 67141 w 78488"/>
                <a:gd name="connsiteY4" fmla="*/ 2615 h 101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88" h="101337">
                  <a:moveTo>
                    <a:pt x="67141" y="2615"/>
                  </a:moveTo>
                  <a:cubicBezTo>
                    <a:pt x="51996" y="-6243"/>
                    <a:pt x="27136" y="8140"/>
                    <a:pt x="11705" y="34619"/>
                  </a:cubicBezTo>
                  <a:cubicBezTo>
                    <a:pt x="-3725" y="61099"/>
                    <a:pt x="-3916" y="89864"/>
                    <a:pt x="11229" y="98722"/>
                  </a:cubicBezTo>
                  <a:cubicBezTo>
                    <a:pt x="26374" y="107581"/>
                    <a:pt x="51234" y="93198"/>
                    <a:pt x="66760" y="66718"/>
                  </a:cubicBezTo>
                  <a:cubicBezTo>
                    <a:pt x="82285" y="40239"/>
                    <a:pt x="82381" y="11473"/>
                    <a:pt x="67141" y="2615"/>
                  </a:cubicBezTo>
                  <a:close/>
                </a:path>
              </a:pathLst>
            </a:custGeom>
            <a:solidFill>
              <a:srgbClr val="0A192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66" name="任意多边形: 形状 2765"/>
            <p:cNvSpPr/>
            <p:nvPr/>
          </p:nvSpPr>
          <p:spPr>
            <a:xfrm>
              <a:off x="14493996" y="3553873"/>
              <a:ext cx="53888" cy="70248"/>
            </a:xfrm>
            <a:custGeom>
              <a:avLst/>
              <a:gdLst>
                <a:gd name="connsiteX0" fmla="*/ 46066 w 53888"/>
                <a:gd name="connsiteY0" fmla="*/ 1798 h 70248"/>
                <a:gd name="connsiteX1" fmla="*/ 7966 w 53888"/>
                <a:gd name="connsiteY1" fmla="*/ 23991 h 70248"/>
                <a:gd name="connsiteX2" fmla="*/ 7966 w 53888"/>
                <a:gd name="connsiteY2" fmla="*/ 68377 h 70248"/>
                <a:gd name="connsiteX3" fmla="*/ 46066 w 53888"/>
                <a:gd name="connsiteY3" fmla="*/ 46184 h 70248"/>
                <a:gd name="connsiteX4" fmla="*/ 46066 w 53888"/>
                <a:gd name="connsiteY4" fmla="*/ 1798 h 70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8" h="70248">
                  <a:moveTo>
                    <a:pt x="46066" y="1798"/>
                  </a:moveTo>
                  <a:cubicBezTo>
                    <a:pt x="35589" y="-4299"/>
                    <a:pt x="18349" y="5608"/>
                    <a:pt x="7966" y="23991"/>
                  </a:cubicBezTo>
                  <a:cubicBezTo>
                    <a:pt x="-2416" y="42374"/>
                    <a:pt x="-2892" y="62091"/>
                    <a:pt x="7966" y="68377"/>
                  </a:cubicBezTo>
                  <a:cubicBezTo>
                    <a:pt x="18825" y="74664"/>
                    <a:pt x="35779" y="64567"/>
                    <a:pt x="46066" y="46184"/>
                  </a:cubicBezTo>
                  <a:cubicBezTo>
                    <a:pt x="56353" y="27801"/>
                    <a:pt x="56639" y="7989"/>
                    <a:pt x="46066" y="1798"/>
                  </a:cubicBezTo>
                  <a:close/>
                </a:path>
              </a:pathLst>
            </a:custGeom>
            <a:solidFill>
              <a:srgbClr val="B4E3F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767" name="图形 1667"/>
            <p:cNvGrpSpPr/>
            <p:nvPr/>
          </p:nvGrpSpPr>
          <p:grpSpPr>
            <a:xfrm>
              <a:off x="14091626" y="3366886"/>
              <a:ext cx="360365" cy="236171"/>
              <a:chOff x="14091626" y="3366886"/>
              <a:chExt cx="360365" cy="236171"/>
            </a:xfrm>
          </p:grpSpPr>
          <p:sp>
            <p:nvSpPr>
              <p:cNvPr id="2768" name="任意多边形: 形状 2767"/>
              <p:cNvSpPr/>
              <p:nvPr/>
            </p:nvSpPr>
            <p:spPr>
              <a:xfrm>
                <a:off x="14096007" y="3366886"/>
                <a:ext cx="355984" cy="234886"/>
              </a:xfrm>
              <a:custGeom>
                <a:avLst/>
                <a:gdLst>
                  <a:gd name="connsiteX0" fmla="*/ 355949 w 355984"/>
                  <a:gd name="connsiteY0" fmla="*/ 207836 h 234886"/>
                  <a:gd name="connsiteX1" fmla="*/ 355949 w 355984"/>
                  <a:gd name="connsiteY1" fmla="*/ 207074 h 234886"/>
                  <a:gd name="connsiteX2" fmla="*/ 355949 w 355984"/>
                  <a:gd name="connsiteY2" fmla="*/ 206407 h 234886"/>
                  <a:gd name="connsiteX3" fmla="*/ 355949 w 355984"/>
                  <a:gd name="connsiteY3" fmla="*/ 205740 h 234886"/>
                  <a:gd name="connsiteX4" fmla="*/ 355949 w 355984"/>
                  <a:gd name="connsiteY4" fmla="*/ 204978 h 234886"/>
                  <a:gd name="connsiteX5" fmla="*/ 355949 w 355984"/>
                  <a:gd name="connsiteY5" fmla="*/ 204978 h 234886"/>
                  <a:gd name="connsiteX6" fmla="*/ 355949 w 355984"/>
                  <a:gd name="connsiteY6" fmla="*/ 204216 h 234886"/>
                  <a:gd name="connsiteX7" fmla="*/ 355949 w 355984"/>
                  <a:gd name="connsiteY7" fmla="*/ 203549 h 234886"/>
                  <a:gd name="connsiteX8" fmla="*/ 355949 w 355984"/>
                  <a:gd name="connsiteY8" fmla="*/ 201359 h 234886"/>
                  <a:gd name="connsiteX9" fmla="*/ 355949 w 355984"/>
                  <a:gd name="connsiteY9" fmla="*/ 201359 h 234886"/>
                  <a:gd name="connsiteX10" fmla="*/ 355949 w 355984"/>
                  <a:gd name="connsiteY10" fmla="*/ 200596 h 234886"/>
                  <a:gd name="connsiteX11" fmla="*/ 355949 w 355984"/>
                  <a:gd name="connsiteY11" fmla="*/ 199834 h 234886"/>
                  <a:gd name="connsiteX12" fmla="*/ 355949 w 355984"/>
                  <a:gd name="connsiteY12" fmla="*/ 199168 h 234886"/>
                  <a:gd name="connsiteX13" fmla="*/ 355949 w 355984"/>
                  <a:gd name="connsiteY13" fmla="*/ 198406 h 234886"/>
                  <a:gd name="connsiteX14" fmla="*/ 355949 w 355984"/>
                  <a:gd name="connsiteY14" fmla="*/ 198406 h 234886"/>
                  <a:gd name="connsiteX15" fmla="*/ 355949 w 355984"/>
                  <a:gd name="connsiteY15" fmla="*/ 198406 h 234886"/>
                  <a:gd name="connsiteX16" fmla="*/ 355949 w 355984"/>
                  <a:gd name="connsiteY16" fmla="*/ 197739 h 234886"/>
                  <a:gd name="connsiteX17" fmla="*/ 355949 w 355984"/>
                  <a:gd name="connsiteY17" fmla="*/ 196977 h 234886"/>
                  <a:gd name="connsiteX18" fmla="*/ 355949 w 355984"/>
                  <a:gd name="connsiteY18" fmla="*/ 196120 h 234886"/>
                  <a:gd name="connsiteX19" fmla="*/ 355473 w 355984"/>
                  <a:gd name="connsiteY19" fmla="*/ 195167 h 234886"/>
                  <a:gd name="connsiteX20" fmla="*/ 355473 w 355984"/>
                  <a:gd name="connsiteY20" fmla="*/ 195167 h 234886"/>
                  <a:gd name="connsiteX21" fmla="*/ 355473 w 355984"/>
                  <a:gd name="connsiteY21" fmla="*/ 195167 h 234886"/>
                  <a:gd name="connsiteX22" fmla="*/ 354330 w 355984"/>
                  <a:gd name="connsiteY22" fmla="*/ 193453 h 234886"/>
                  <a:gd name="connsiteX23" fmla="*/ 354330 w 355984"/>
                  <a:gd name="connsiteY23" fmla="*/ 193453 h 234886"/>
                  <a:gd name="connsiteX24" fmla="*/ 345376 w 355984"/>
                  <a:gd name="connsiteY24" fmla="*/ 184690 h 234886"/>
                  <a:gd name="connsiteX25" fmla="*/ 24765 w 355984"/>
                  <a:gd name="connsiteY25" fmla="*/ 0 h 234886"/>
                  <a:gd name="connsiteX26" fmla="*/ 24289 w 355984"/>
                  <a:gd name="connsiteY26" fmla="*/ 0 h 234886"/>
                  <a:gd name="connsiteX27" fmla="*/ 23717 w 355984"/>
                  <a:gd name="connsiteY27" fmla="*/ 0 h 234886"/>
                  <a:gd name="connsiteX28" fmla="*/ 23146 w 355984"/>
                  <a:gd name="connsiteY28" fmla="*/ 0 h 234886"/>
                  <a:gd name="connsiteX29" fmla="*/ 22574 w 355984"/>
                  <a:gd name="connsiteY29" fmla="*/ 0 h 234886"/>
                  <a:gd name="connsiteX30" fmla="*/ 22003 w 355984"/>
                  <a:gd name="connsiteY30" fmla="*/ 0 h 234886"/>
                  <a:gd name="connsiteX31" fmla="*/ 21431 w 355984"/>
                  <a:gd name="connsiteY31" fmla="*/ 0 h 234886"/>
                  <a:gd name="connsiteX32" fmla="*/ 20764 w 355984"/>
                  <a:gd name="connsiteY32" fmla="*/ 0 h 234886"/>
                  <a:gd name="connsiteX33" fmla="*/ 16669 w 355984"/>
                  <a:gd name="connsiteY33" fmla="*/ 0 h 234886"/>
                  <a:gd name="connsiteX34" fmla="*/ 15716 w 355984"/>
                  <a:gd name="connsiteY34" fmla="*/ 0 h 234886"/>
                  <a:gd name="connsiteX35" fmla="*/ 14478 w 355984"/>
                  <a:gd name="connsiteY35" fmla="*/ 571 h 234886"/>
                  <a:gd name="connsiteX36" fmla="*/ 14478 w 355984"/>
                  <a:gd name="connsiteY36" fmla="*/ 571 h 234886"/>
                  <a:gd name="connsiteX37" fmla="*/ 0 w 355984"/>
                  <a:gd name="connsiteY37" fmla="*/ 9049 h 234886"/>
                  <a:gd name="connsiteX38" fmla="*/ 2096 w 355984"/>
                  <a:gd name="connsiteY38" fmla="*/ 8192 h 234886"/>
                  <a:gd name="connsiteX39" fmla="*/ 2096 w 355984"/>
                  <a:gd name="connsiteY39" fmla="*/ 8192 h 234886"/>
                  <a:gd name="connsiteX40" fmla="*/ 4572 w 355984"/>
                  <a:gd name="connsiteY40" fmla="*/ 8192 h 234886"/>
                  <a:gd name="connsiteX41" fmla="*/ 4572 w 355984"/>
                  <a:gd name="connsiteY41" fmla="*/ 8192 h 234886"/>
                  <a:gd name="connsiteX42" fmla="*/ 7239 w 355984"/>
                  <a:gd name="connsiteY42" fmla="*/ 8763 h 234886"/>
                  <a:gd name="connsiteX43" fmla="*/ 7239 w 355984"/>
                  <a:gd name="connsiteY43" fmla="*/ 8763 h 234886"/>
                  <a:gd name="connsiteX44" fmla="*/ 10096 w 355984"/>
                  <a:gd name="connsiteY44" fmla="*/ 10096 h 234886"/>
                  <a:gd name="connsiteX45" fmla="*/ 327374 w 355984"/>
                  <a:gd name="connsiteY45" fmla="*/ 192024 h 234886"/>
                  <a:gd name="connsiteX46" fmla="*/ 337471 w 355984"/>
                  <a:gd name="connsiteY46" fmla="*/ 202692 h 234886"/>
                  <a:gd name="connsiteX47" fmla="*/ 337471 w 355984"/>
                  <a:gd name="connsiteY47" fmla="*/ 202692 h 234886"/>
                  <a:gd name="connsiteX48" fmla="*/ 339185 w 355984"/>
                  <a:gd name="connsiteY48" fmla="*/ 206026 h 234886"/>
                  <a:gd name="connsiteX49" fmla="*/ 339185 w 355984"/>
                  <a:gd name="connsiteY49" fmla="*/ 206026 h 234886"/>
                  <a:gd name="connsiteX50" fmla="*/ 340519 w 355984"/>
                  <a:gd name="connsiteY50" fmla="*/ 209645 h 234886"/>
                  <a:gd name="connsiteX51" fmla="*/ 340519 w 355984"/>
                  <a:gd name="connsiteY51" fmla="*/ 209645 h 234886"/>
                  <a:gd name="connsiteX52" fmla="*/ 341281 w 355984"/>
                  <a:gd name="connsiteY52" fmla="*/ 213169 h 234886"/>
                  <a:gd name="connsiteX53" fmla="*/ 341281 w 355984"/>
                  <a:gd name="connsiteY53" fmla="*/ 213170 h 234886"/>
                  <a:gd name="connsiteX54" fmla="*/ 341281 w 355984"/>
                  <a:gd name="connsiteY54" fmla="*/ 216694 h 234886"/>
                  <a:gd name="connsiteX55" fmla="*/ 341281 w 355984"/>
                  <a:gd name="connsiteY55" fmla="*/ 225742 h 234886"/>
                  <a:gd name="connsiteX56" fmla="*/ 341281 w 355984"/>
                  <a:gd name="connsiteY56" fmla="*/ 228791 h 234886"/>
                  <a:gd name="connsiteX57" fmla="*/ 341281 w 355984"/>
                  <a:gd name="connsiteY57" fmla="*/ 228791 h 234886"/>
                  <a:gd name="connsiteX58" fmla="*/ 340423 w 355984"/>
                  <a:gd name="connsiteY58" fmla="*/ 231362 h 234886"/>
                  <a:gd name="connsiteX59" fmla="*/ 340423 w 355984"/>
                  <a:gd name="connsiteY59" fmla="*/ 231362 h 234886"/>
                  <a:gd name="connsiteX60" fmla="*/ 339376 w 355984"/>
                  <a:gd name="connsiteY60" fmla="*/ 233077 h 234886"/>
                  <a:gd name="connsiteX61" fmla="*/ 339376 w 355984"/>
                  <a:gd name="connsiteY61" fmla="*/ 233553 h 234886"/>
                  <a:gd name="connsiteX62" fmla="*/ 337756 w 355984"/>
                  <a:gd name="connsiteY62" fmla="*/ 234887 h 234886"/>
                  <a:gd name="connsiteX63" fmla="*/ 352330 w 355984"/>
                  <a:gd name="connsiteY63" fmla="*/ 226409 h 234886"/>
                  <a:gd name="connsiteX64" fmla="*/ 353854 w 355984"/>
                  <a:gd name="connsiteY64" fmla="*/ 225076 h 234886"/>
                  <a:gd name="connsiteX65" fmla="*/ 354425 w 355984"/>
                  <a:gd name="connsiteY65" fmla="*/ 224504 h 234886"/>
                  <a:gd name="connsiteX66" fmla="*/ 354997 w 355984"/>
                  <a:gd name="connsiteY66" fmla="*/ 223457 h 234886"/>
                  <a:gd name="connsiteX67" fmla="*/ 354997 w 355984"/>
                  <a:gd name="connsiteY67" fmla="*/ 223457 h 234886"/>
                  <a:gd name="connsiteX68" fmla="*/ 354997 w 355984"/>
                  <a:gd name="connsiteY68" fmla="*/ 222790 h 234886"/>
                  <a:gd name="connsiteX69" fmla="*/ 354997 w 355984"/>
                  <a:gd name="connsiteY69" fmla="*/ 222028 h 234886"/>
                  <a:gd name="connsiteX70" fmla="*/ 354997 w 355984"/>
                  <a:gd name="connsiteY70" fmla="*/ 221266 h 234886"/>
                  <a:gd name="connsiteX71" fmla="*/ 354997 w 355984"/>
                  <a:gd name="connsiteY71" fmla="*/ 221266 h 234886"/>
                  <a:gd name="connsiteX72" fmla="*/ 354997 w 355984"/>
                  <a:gd name="connsiteY72" fmla="*/ 221266 h 234886"/>
                  <a:gd name="connsiteX73" fmla="*/ 354997 w 355984"/>
                  <a:gd name="connsiteY73" fmla="*/ 221266 h 234886"/>
                  <a:gd name="connsiteX74" fmla="*/ 354997 w 355984"/>
                  <a:gd name="connsiteY74" fmla="*/ 220599 h 234886"/>
                  <a:gd name="connsiteX75" fmla="*/ 354997 w 355984"/>
                  <a:gd name="connsiteY75" fmla="*/ 219932 h 234886"/>
                  <a:gd name="connsiteX76" fmla="*/ 354997 w 355984"/>
                  <a:gd name="connsiteY76" fmla="*/ 219265 h 234886"/>
                  <a:gd name="connsiteX77" fmla="*/ 354997 w 355984"/>
                  <a:gd name="connsiteY77" fmla="*/ 218504 h 234886"/>
                  <a:gd name="connsiteX78" fmla="*/ 354997 w 355984"/>
                  <a:gd name="connsiteY78" fmla="*/ 218504 h 234886"/>
                  <a:gd name="connsiteX79" fmla="*/ 354997 w 355984"/>
                  <a:gd name="connsiteY79" fmla="*/ 208979 h 234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355984" h="234886">
                    <a:moveTo>
                      <a:pt x="355949" y="207836"/>
                    </a:moveTo>
                    <a:lnTo>
                      <a:pt x="355949" y="207074"/>
                    </a:lnTo>
                    <a:cubicBezTo>
                      <a:pt x="355897" y="206854"/>
                      <a:pt x="355897" y="206626"/>
                      <a:pt x="355949" y="206407"/>
                    </a:cubicBezTo>
                    <a:cubicBezTo>
                      <a:pt x="355949" y="206407"/>
                      <a:pt x="355949" y="206407"/>
                      <a:pt x="355949" y="205740"/>
                    </a:cubicBezTo>
                    <a:cubicBezTo>
                      <a:pt x="355996" y="205488"/>
                      <a:pt x="355996" y="205230"/>
                      <a:pt x="355949" y="204978"/>
                    </a:cubicBezTo>
                    <a:lnTo>
                      <a:pt x="355949" y="204978"/>
                    </a:lnTo>
                    <a:cubicBezTo>
                      <a:pt x="355949" y="204978"/>
                      <a:pt x="355949" y="204502"/>
                      <a:pt x="355949" y="204216"/>
                    </a:cubicBezTo>
                    <a:cubicBezTo>
                      <a:pt x="355949" y="203930"/>
                      <a:pt x="355949" y="203740"/>
                      <a:pt x="355949" y="203549"/>
                    </a:cubicBezTo>
                    <a:lnTo>
                      <a:pt x="355949" y="201359"/>
                    </a:lnTo>
                    <a:lnTo>
                      <a:pt x="355949" y="201359"/>
                    </a:lnTo>
                    <a:lnTo>
                      <a:pt x="355949" y="200596"/>
                    </a:lnTo>
                    <a:cubicBezTo>
                      <a:pt x="355992" y="200344"/>
                      <a:pt x="355992" y="200087"/>
                      <a:pt x="355949" y="199834"/>
                    </a:cubicBezTo>
                    <a:lnTo>
                      <a:pt x="355949" y="199168"/>
                    </a:lnTo>
                    <a:lnTo>
                      <a:pt x="355949" y="198406"/>
                    </a:lnTo>
                    <a:lnTo>
                      <a:pt x="355949" y="198406"/>
                    </a:lnTo>
                    <a:lnTo>
                      <a:pt x="355949" y="198406"/>
                    </a:lnTo>
                    <a:lnTo>
                      <a:pt x="355949" y="197739"/>
                    </a:lnTo>
                    <a:lnTo>
                      <a:pt x="355949" y="196977"/>
                    </a:lnTo>
                    <a:lnTo>
                      <a:pt x="355949" y="196120"/>
                    </a:lnTo>
                    <a:cubicBezTo>
                      <a:pt x="355753" y="195822"/>
                      <a:pt x="355593" y="195503"/>
                      <a:pt x="355473" y="195167"/>
                    </a:cubicBezTo>
                    <a:lnTo>
                      <a:pt x="355473" y="195167"/>
                    </a:lnTo>
                    <a:lnTo>
                      <a:pt x="355473" y="195167"/>
                    </a:lnTo>
                    <a:cubicBezTo>
                      <a:pt x="355137" y="194567"/>
                      <a:pt x="354755" y="193994"/>
                      <a:pt x="354330" y="193453"/>
                    </a:cubicBezTo>
                    <a:lnTo>
                      <a:pt x="354330" y="193453"/>
                    </a:lnTo>
                    <a:cubicBezTo>
                      <a:pt x="352072" y="189871"/>
                      <a:pt x="349005" y="186870"/>
                      <a:pt x="345376" y="184690"/>
                    </a:cubicBezTo>
                    <a:lnTo>
                      <a:pt x="24765" y="0"/>
                    </a:lnTo>
                    <a:lnTo>
                      <a:pt x="24289" y="0"/>
                    </a:lnTo>
                    <a:lnTo>
                      <a:pt x="23717" y="0"/>
                    </a:lnTo>
                    <a:lnTo>
                      <a:pt x="23146" y="0"/>
                    </a:lnTo>
                    <a:lnTo>
                      <a:pt x="22574" y="0"/>
                    </a:lnTo>
                    <a:lnTo>
                      <a:pt x="22003" y="0"/>
                    </a:lnTo>
                    <a:lnTo>
                      <a:pt x="21431" y="0"/>
                    </a:lnTo>
                    <a:lnTo>
                      <a:pt x="20764" y="0"/>
                    </a:lnTo>
                    <a:lnTo>
                      <a:pt x="16669" y="0"/>
                    </a:lnTo>
                    <a:lnTo>
                      <a:pt x="15716" y="0"/>
                    </a:lnTo>
                    <a:lnTo>
                      <a:pt x="14478" y="571"/>
                    </a:lnTo>
                    <a:lnTo>
                      <a:pt x="14478" y="571"/>
                    </a:lnTo>
                    <a:lnTo>
                      <a:pt x="0" y="9049"/>
                    </a:lnTo>
                    <a:cubicBezTo>
                      <a:pt x="655" y="8666"/>
                      <a:pt x="1360" y="8378"/>
                      <a:pt x="2096" y="8192"/>
                    </a:cubicBezTo>
                    <a:lnTo>
                      <a:pt x="2096" y="8192"/>
                    </a:lnTo>
                    <a:cubicBezTo>
                      <a:pt x="2915" y="8047"/>
                      <a:pt x="3753" y="8047"/>
                      <a:pt x="4572" y="8192"/>
                    </a:cubicBezTo>
                    <a:lnTo>
                      <a:pt x="4572" y="8192"/>
                    </a:lnTo>
                    <a:cubicBezTo>
                      <a:pt x="5478" y="8290"/>
                      <a:pt x="6372" y="8482"/>
                      <a:pt x="7239" y="8763"/>
                    </a:cubicBezTo>
                    <a:lnTo>
                      <a:pt x="7239" y="8763"/>
                    </a:lnTo>
                    <a:cubicBezTo>
                      <a:pt x="8243" y="9089"/>
                      <a:pt x="9202" y="9536"/>
                      <a:pt x="10096" y="10096"/>
                    </a:cubicBezTo>
                    <a:lnTo>
                      <a:pt x="327374" y="192024"/>
                    </a:lnTo>
                    <a:cubicBezTo>
                      <a:pt x="331584" y="194673"/>
                      <a:pt x="335057" y="198342"/>
                      <a:pt x="337471" y="202692"/>
                    </a:cubicBezTo>
                    <a:lnTo>
                      <a:pt x="337471" y="202692"/>
                    </a:lnTo>
                    <a:cubicBezTo>
                      <a:pt x="338136" y="203752"/>
                      <a:pt x="338710" y="204868"/>
                      <a:pt x="339185" y="206026"/>
                    </a:cubicBezTo>
                    <a:lnTo>
                      <a:pt x="339185" y="206026"/>
                    </a:lnTo>
                    <a:cubicBezTo>
                      <a:pt x="339662" y="207264"/>
                      <a:pt x="340138" y="208407"/>
                      <a:pt x="340519" y="209645"/>
                    </a:cubicBezTo>
                    <a:lnTo>
                      <a:pt x="340519" y="209645"/>
                    </a:lnTo>
                    <a:cubicBezTo>
                      <a:pt x="340909" y="210786"/>
                      <a:pt x="341164" y="211969"/>
                      <a:pt x="341281" y="213169"/>
                    </a:cubicBezTo>
                    <a:lnTo>
                      <a:pt x="341281" y="213170"/>
                    </a:lnTo>
                    <a:cubicBezTo>
                      <a:pt x="341373" y="214342"/>
                      <a:pt x="341373" y="215521"/>
                      <a:pt x="341281" y="216694"/>
                    </a:cubicBezTo>
                    <a:lnTo>
                      <a:pt x="341281" y="225742"/>
                    </a:lnTo>
                    <a:cubicBezTo>
                      <a:pt x="341379" y="226756"/>
                      <a:pt x="341379" y="227777"/>
                      <a:pt x="341281" y="228791"/>
                    </a:cubicBezTo>
                    <a:lnTo>
                      <a:pt x="341281" y="228791"/>
                    </a:lnTo>
                    <a:cubicBezTo>
                      <a:pt x="341111" y="229682"/>
                      <a:pt x="340822" y="230547"/>
                      <a:pt x="340423" y="231362"/>
                    </a:cubicBezTo>
                    <a:lnTo>
                      <a:pt x="340423" y="231362"/>
                    </a:lnTo>
                    <a:cubicBezTo>
                      <a:pt x="340153" y="231978"/>
                      <a:pt x="339801" y="232555"/>
                      <a:pt x="339376" y="233077"/>
                    </a:cubicBezTo>
                    <a:lnTo>
                      <a:pt x="339376" y="233553"/>
                    </a:lnTo>
                    <a:lnTo>
                      <a:pt x="337756" y="234887"/>
                    </a:lnTo>
                    <a:lnTo>
                      <a:pt x="352330" y="226409"/>
                    </a:lnTo>
                    <a:cubicBezTo>
                      <a:pt x="352924" y="226074"/>
                      <a:pt x="353443" y="225621"/>
                      <a:pt x="353854" y="225076"/>
                    </a:cubicBezTo>
                    <a:lnTo>
                      <a:pt x="354425" y="224504"/>
                    </a:lnTo>
                    <a:lnTo>
                      <a:pt x="354997" y="223457"/>
                    </a:lnTo>
                    <a:lnTo>
                      <a:pt x="354997" y="223457"/>
                    </a:lnTo>
                    <a:lnTo>
                      <a:pt x="354997" y="222790"/>
                    </a:lnTo>
                    <a:lnTo>
                      <a:pt x="354997" y="222028"/>
                    </a:lnTo>
                    <a:cubicBezTo>
                      <a:pt x="354997" y="222028"/>
                      <a:pt x="354997" y="221456"/>
                      <a:pt x="354997" y="221266"/>
                    </a:cubicBezTo>
                    <a:lnTo>
                      <a:pt x="354997" y="221266"/>
                    </a:lnTo>
                    <a:lnTo>
                      <a:pt x="354997" y="221266"/>
                    </a:lnTo>
                    <a:lnTo>
                      <a:pt x="354997" y="221266"/>
                    </a:lnTo>
                    <a:cubicBezTo>
                      <a:pt x="355049" y="221047"/>
                      <a:pt x="355049" y="220818"/>
                      <a:pt x="354997" y="220599"/>
                    </a:cubicBezTo>
                    <a:cubicBezTo>
                      <a:pt x="355043" y="220379"/>
                      <a:pt x="355043" y="220152"/>
                      <a:pt x="354997" y="219932"/>
                    </a:cubicBezTo>
                    <a:cubicBezTo>
                      <a:pt x="354944" y="219713"/>
                      <a:pt x="354944" y="219484"/>
                      <a:pt x="354997" y="219265"/>
                    </a:cubicBezTo>
                    <a:lnTo>
                      <a:pt x="354997" y="218504"/>
                    </a:lnTo>
                    <a:lnTo>
                      <a:pt x="354997" y="218504"/>
                    </a:lnTo>
                    <a:lnTo>
                      <a:pt x="354997" y="208979"/>
                    </a:lnTo>
                    <a:close/>
                  </a:path>
                </a:pathLst>
              </a:custGeom>
              <a:solidFill>
                <a:srgbClr val="D7E9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69" name="任意多边形: 形状 2768"/>
              <p:cNvSpPr/>
              <p:nvPr/>
            </p:nvSpPr>
            <p:spPr>
              <a:xfrm>
                <a:off x="14091626" y="3373622"/>
                <a:ext cx="346043" cy="229435"/>
              </a:xfrm>
              <a:custGeom>
                <a:avLst/>
                <a:gdLst>
                  <a:gd name="connsiteX0" fmla="*/ 331756 w 346043"/>
                  <a:gd name="connsiteY0" fmla="*/ 185288 h 229435"/>
                  <a:gd name="connsiteX1" fmla="*/ 346043 w 346043"/>
                  <a:gd name="connsiteY1" fmla="*/ 210148 h 229435"/>
                  <a:gd name="connsiteX2" fmla="*/ 346043 w 346043"/>
                  <a:gd name="connsiteY2" fmla="*/ 219197 h 229435"/>
                  <a:gd name="connsiteX3" fmla="*/ 331661 w 346043"/>
                  <a:gd name="connsiteY3" fmla="*/ 227388 h 229435"/>
                  <a:gd name="connsiteX4" fmla="*/ 14383 w 346043"/>
                  <a:gd name="connsiteY4" fmla="*/ 44127 h 229435"/>
                  <a:gd name="connsiteX5" fmla="*/ 0 w 346043"/>
                  <a:gd name="connsiteY5" fmla="*/ 19267 h 229435"/>
                  <a:gd name="connsiteX6" fmla="*/ 0 w 346043"/>
                  <a:gd name="connsiteY6" fmla="*/ 10313 h 229435"/>
                  <a:gd name="connsiteX7" fmla="*/ 14383 w 346043"/>
                  <a:gd name="connsiteY7" fmla="*/ 2027 h 229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6043" h="229435">
                    <a:moveTo>
                      <a:pt x="331756" y="185288"/>
                    </a:moveTo>
                    <a:cubicBezTo>
                      <a:pt x="340241" y="190793"/>
                      <a:pt x="345558" y="200045"/>
                      <a:pt x="346043" y="210148"/>
                    </a:cubicBezTo>
                    <a:lnTo>
                      <a:pt x="346043" y="219197"/>
                    </a:lnTo>
                    <a:cubicBezTo>
                      <a:pt x="346043" y="228722"/>
                      <a:pt x="339566" y="231960"/>
                      <a:pt x="331661" y="227388"/>
                    </a:cubicBezTo>
                    <a:lnTo>
                      <a:pt x="14383" y="44127"/>
                    </a:lnTo>
                    <a:cubicBezTo>
                      <a:pt x="5908" y="38599"/>
                      <a:pt x="568" y="29369"/>
                      <a:pt x="0" y="19267"/>
                    </a:cubicBezTo>
                    <a:lnTo>
                      <a:pt x="0" y="10313"/>
                    </a:lnTo>
                    <a:cubicBezTo>
                      <a:pt x="0" y="788"/>
                      <a:pt x="6477" y="-2545"/>
                      <a:pt x="14383" y="2027"/>
                    </a:cubicBezTo>
                    <a:close/>
                  </a:path>
                </a:pathLst>
              </a:custGeom>
              <a:solidFill>
                <a:srgbClr val="DEF0F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2770" name="图形 1667"/>
            <p:cNvGrpSpPr/>
            <p:nvPr/>
          </p:nvGrpSpPr>
          <p:grpSpPr>
            <a:xfrm>
              <a:off x="14434306" y="3140952"/>
              <a:ext cx="729739" cy="449579"/>
              <a:chOff x="14434306" y="3140952"/>
              <a:chExt cx="729739" cy="449579"/>
            </a:xfrm>
          </p:grpSpPr>
          <p:sp>
            <p:nvSpPr>
              <p:cNvPr id="2771" name="任意多边形: 形状 2770"/>
              <p:cNvSpPr/>
              <p:nvPr/>
            </p:nvSpPr>
            <p:spPr>
              <a:xfrm>
                <a:off x="14434306" y="3140952"/>
                <a:ext cx="721262" cy="449579"/>
              </a:xfrm>
              <a:custGeom>
                <a:avLst/>
                <a:gdLst>
                  <a:gd name="connsiteX0" fmla="*/ 3554 w 721262"/>
                  <a:gd name="connsiteY0" fmla="*/ 420243 h 449579"/>
                  <a:gd name="connsiteX1" fmla="*/ 3554 w 721262"/>
                  <a:gd name="connsiteY1" fmla="*/ 419481 h 449579"/>
                  <a:gd name="connsiteX2" fmla="*/ 3554 w 721262"/>
                  <a:gd name="connsiteY2" fmla="*/ 418814 h 449579"/>
                  <a:gd name="connsiteX3" fmla="*/ 3554 w 721262"/>
                  <a:gd name="connsiteY3" fmla="*/ 418147 h 449579"/>
                  <a:gd name="connsiteX4" fmla="*/ 3554 w 721262"/>
                  <a:gd name="connsiteY4" fmla="*/ 417385 h 449579"/>
                  <a:gd name="connsiteX5" fmla="*/ 3554 w 721262"/>
                  <a:gd name="connsiteY5" fmla="*/ 417386 h 449579"/>
                  <a:gd name="connsiteX6" fmla="*/ 3554 w 721262"/>
                  <a:gd name="connsiteY6" fmla="*/ 416624 h 449579"/>
                  <a:gd name="connsiteX7" fmla="*/ 3554 w 721262"/>
                  <a:gd name="connsiteY7" fmla="*/ 415957 h 449579"/>
                  <a:gd name="connsiteX8" fmla="*/ 3554 w 721262"/>
                  <a:gd name="connsiteY8" fmla="*/ 415195 h 449579"/>
                  <a:gd name="connsiteX9" fmla="*/ 3554 w 721262"/>
                  <a:gd name="connsiteY9" fmla="*/ 414433 h 449579"/>
                  <a:gd name="connsiteX10" fmla="*/ 3554 w 721262"/>
                  <a:gd name="connsiteY10" fmla="*/ 413766 h 449579"/>
                  <a:gd name="connsiteX11" fmla="*/ 3554 w 721262"/>
                  <a:gd name="connsiteY11" fmla="*/ 413766 h 449579"/>
                  <a:gd name="connsiteX12" fmla="*/ 3554 w 721262"/>
                  <a:gd name="connsiteY12" fmla="*/ 413004 h 449579"/>
                  <a:gd name="connsiteX13" fmla="*/ 3554 w 721262"/>
                  <a:gd name="connsiteY13" fmla="*/ 412242 h 449579"/>
                  <a:gd name="connsiteX14" fmla="*/ 3554 w 721262"/>
                  <a:gd name="connsiteY14" fmla="*/ 411575 h 449579"/>
                  <a:gd name="connsiteX15" fmla="*/ 3554 w 721262"/>
                  <a:gd name="connsiteY15" fmla="*/ 410813 h 449579"/>
                  <a:gd name="connsiteX16" fmla="*/ 3554 w 721262"/>
                  <a:gd name="connsiteY16" fmla="*/ 410337 h 449579"/>
                  <a:gd name="connsiteX17" fmla="*/ 3554 w 721262"/>
                  <a:gd name="connsiteY17" fmla="*/ 410337 h 449579"/>
                  <a:gd name="connsiteX18" fmla="*/ 3554 w 721262"/>
                  <a:gd name="connsiteY18" fmla="*/ 409670 h 449579"/>
                  <a:gd name="connsiteX19" fmla="*/ 3554 w 721262"/>
                  <a:gd name="connsiteY19" fmla="*/ 408908 h 449579"/>
                  <a:gd name="connsiteX20" fmla="*/ 3554 w 721262"/>
                  <a:gd name="connsiteY20" fmla="*/ 408051 h 449579"/>
                  <a:gd name="connsiteX21" fmla="*/ 4030 w 721262"/>
                  <a:gd name="connsiteY21" fmla="*/ 407099 h 449579"/>
                  <a:gd name="connsiteX22" fmla="*/ 4030 w 721262"/>
                  <a:gd name="connsiteY22" fmla="*/ 407099 h 449579"/>
                  <a:gd name="connsiteX23" fmla="*/ 4030 w 721262"/>
                  <a:gd name="connsiteY23" fmla="*/ 407099 h 449579"/>
                  <a:gd name="connsiteX24" fmla="*/ 5078 w 721262"/>
                  <a:gd name="connsiteY24" fmla="*/ 405384 h 449579"/>
                  <a:gd name="connsiteX25" fmla="*/ 5078 w 721262"/>
                  <a:gd name="connsiteY25" fmla="*/ 405384 h 449579"/>
                  <a:gd name="connsiteX26" fmla="*/ 13936 w 721262"/>
                  <a:gd name="connsiteY26" fmla="*/ 396621 h 449579"/>
                  <a:gd name="connsiteX27" fmla="*/ 696878 w 721262"/>
                  <a:gd name="connsiteY27" fmla="*/ 0 h 449579"/>
                  <a:gd name="connsiteX28" fmla="*/ 696878 w 721262"/>
                  <a:gd name="connsiteY28" fmla="*/ 0 h 449579"/>
                  <a:gd name="connsiteX29" fmla="*/ 697450 w 721262"/>
                  <a:gd name="connsiteY29" fmla="*/ 0 h 449579"/>
                  <a:gd name="connsiteX30" fmla="*/ 698117 w 721262"/>
                  <a:gd name="connsiteY30" fmla="*/ 0 h 449579"/>
                  <a:gd name="connsiteX31" fmla="*/ 698688 w 721262"/>
                  <a:gd name="connsiteY31" fmla="*/ 0 h 449579"/>
                  <a:gd name="connsiteX32" fmla="*/ 699260 w 721262"/>
                  <a:gd name="connsiteY32" fmla="*/ 0 h 449579"/>
                  <a:gd name="connsiteX33" fmla="*/ 699831 w 721262"/>
                  <a:gd name="connsiteY33" fmla="*/ 0 h 449579"/>
                  <a:gd name="connsiteX34" fmla="*/ 700403 w 721262"/>
                  <a:gd name="connsiteY34" fmla="*/ 0 h 449579"/>
                  <a:gd name="connsiteX35" fmla="*/ 704594 w 721262"/>
                  <a:gd name="connsiteY35" fmla="*/ 0 h 449579"/>
                  <a:gd name="connsiteX36" fmla="*/ 705546 w 721262"/>
                  <a:gd name="connsiteY36" fmla="*/ 0 h 449579"/>
                  <a:gd name="connsiteX37" fmla="*/ 706689 w 721262"/>
                  <a:gd name="connsiteY37" fmla="*/ 571 h 449579"/>
                  <a:gd name="connsiteX38" fmla="*/ 706689 w 721262"/>
                  <a:gd name="connsiteY38" fmla="*/ 571 h 449579"/>
                  <a:gd name="connsiteX39" fmla="*/ 721262 w 721262"/>
                  <a:gd name="connsiteY39" fmla="*/ 9049 h 449579"/>
                  <a:gd name="connsiteX40" fmla="*/ 719072 w 721262"/>
                  <a:gd name="connsiteY40" fmla="*/ 8192 h 449579"/>
                  <a:gd name="connsiteX41" fmla="*/ 719072 w 721262"/>
                  <a:gd name="connsiteY41" fmla="*/ 8192 h 449579"/>
                  <a:gd name="connsiteX42" fmla="*/ 716691 w 721262"/>
                  <a:gd name="connsiteY42" fmla="*/ 8192 h 449579"/>
                  <a:gd name="connsiteX43" fmla="*/ 716691 w 721262"/>
                  <a:gd name="connsiteY43" fmla="*/ 8192 h 449579"/>
                  <a:gd name="connsiteX44" fmla="*/ 714023 w 721262"/>
                  <a:gd name="connsiteY44" fmla="*/ 8763 h 449579"/>
                  <a:gd name="connsiteX45" fmla="*/ 714023 w 721262"/>
                  <a:gd name="connsiteY45" fmla="*/ 8763 h 449579"/>
                  <a:gd name="connsiteX46" fmla="*/ 711166 w 721262"/>
                  <a:gd name="connsiteY46" fmla="*/ 10096 h 449579"/>
                  <a:gd name="connsiteX47" fmla="*/ 28223 w 721262"/>
                  <a:gd name="connsiteY47" fmla="*/ 406717 h 449579"/>
                  <a:gd name="connsiteX48" fmla="*/ 18127 w 721262"/>
                  <a:gd name="connsiteY48" fmla="*/ 417385 h 449579"/>
                  <a:gd name="connsiteX49" fmla="*/ 18127 w 721262"/>
                  <a:gd name="connsiteY49" fmla="*/ 417386 h 449579"/>
                  <a:gd name="connsiteX50" fmla="*/ 16412 w 721262"/>
                  <a:gd name="connsiteY50" fmla="*/ 420719 h 449579"/>
                  <a:gd name="connsiteX51" fmla="*/ 16412 w 721262"/>
                  <a:gd name="connsiteY51" fmla="*/ 420719 h 449579"/>
                  <a:gd name="connsiteX52" fmla="*/ 15079 w 721262"/>
                  <a:gd name="connsiteY52" fmla="*/ 424339 h 449579"/>
                  <a:gd name="connsiteX53" fmla="*/ 15079 w 721262"/>
                  <a:gd name="connsiteY53" fmla="*/ 424339 h 449579"/>
                  <a:gd name="connsiteX54" fmla="*/ 14222 w 721262"/>
                  <a:gd name="connsiteY54" fmla="*/ 427863 h 449579"/>
                  <a:gd name="connsiteX55" fmla="*/ 14222 w 721262"/>
                  <a:gd name="connsiteY55" fmla="*/ 427863 h 449579"/>
                  <a:gd name="connsiteX56" fmla="*/ 14222 w 721262"/>
                  <a:gd name="connsiteY56" fmla="*/ 431387 h 449579"/>
                  <a:gd name="connsiteX57" fmla="*/ 14222 w 721262"/>
                  <a:gd name="connsiteY57" fmla="*/ 440912 h 449579"/>
                  <a:gd name="connsiteX58" fmla="*/ 14222 w 721262"/>
                  <a:gd name="connsiteY58" fmla="*/ 443960 h 449579"/>
                  <a:gd name="connsiteX59" fmla="*/ 14222 w 721262"/>
                  <a:gd name="connsiteY59" fmla="*/ 443960 h 449579"/>
                  <a:gd name="connsiteX60" fmla="*/ 14984 w 721262"/>
                  <a:gd name="connsiteY60" fmla="*/ 446532 h 449579"/>
                  <a:gd name="connsiteX61" fmla="*/ 14984 w 721262"/>
                  <a:gd name="connsiteY61" fmla="*/ 446532 h 449579"/>
                  <a:gd name="connsiteX62" fmla="*/ 16031 w 721262"/>
                  <a:gd name="connsiteY62" fmla="*/ 448246 h 449579"/>
                  <a:gd name="connsiteX63" fmla="*/ 16031 w 721262"/>
                  <a:gd name="connsiteY63" fmla="*/ 448246 h 449579"/>
                  <a:gd name="connsiteX64" fmla="*/ 17651 w 721262"/>
                  <a:gd name="connsiteY64" fmla="*/ 449580 h 449579"/>
                  <a:gd name="connsiteX65" fmla="*/ 3078 w 721262"/>
                  <a:gd name="connsiteY65" fmla="*/ 441103 h 449579"/>
                  <a:gd name="connsiteX66" fmla="*/ 1553 w 721262"/>
                  <a:gd name="connsiteY66" fmla="*/ 439769 h 449579"/>
                  <a:gd name="connsiteX67" fmla="*/ 1077 w 721262"/>
                  <a:gd name="connsiteY67" fmla="*/ 439293 h 449579"/>
                  <a:gd name="connsiteX68" fmla="*/ 601 w 721262"/>
                  <a:gd name="connsiteY68" fmla="*/ 438721 h 449579"/>
                  <a:gd name="connsiteX69" fmla="*/ 29 w 721262"/>
                  <a:gd name="connsiteY69" fmla="*/ 437674 h 449579"/>
                  <a:gd name="connsiteX70" fmla="*/ 29 w 721262"/>
                  <a:gd name="connsiteY70" fmla="*/ 437674 h 449579"/>
                  <a:gd name="connsiteX71" fmla="*/ 29 w 721262"/>
                  <a:gd name="connsiteY71" fmla="*/ 437007 h 449579"/>
                  <a:gd name="connsiteX72" fmla="*/ 29 w 721262"/>
                  <a:gd name="connsiteY72" fmla="*/ 436245 h 449579"/>
                  <a:gd name="connsiteX73" fmla="*/ 29 w 721262"/>
                  <a:gd name="connsiteY73" fmla="*/ 435483 h 449579"/>
                  <a:gd name="connsiteX74" fmla="*/ 29 w 721262"/>
                  <a:gd name="connsiteY74" fmla="*/ 435483 h 449579"/>
                  <a:gd name="connsiteX75" fmla="*/ 29 w 721262"/>
                  <a:gd name="connsiteY75" fmla="*/ 435483 h 449579"/>
                  <a:gd name="connsiteX76" fmla="*/ 29 w 721262"/>
                  <a:gd name="connsiteY76" fmla="*/ 435483 h 449579"/>
                  <a:gd name="connsiteX77" fmla="*/ 29 w 721262"/>
                  <a:gd name="connsiteY77" fmla="*/ 434816 h 449579"/>
                  <a:gd name="connsiteX78" fmla="*/ 29 w 721262"/>
                  <a:gd name="connsiteY78" fmla="*/ 434150 h 449579"/>
                  <a:gd name="connsiteX79" fmla="*/ 29 w 721262"/>
                  <a:gd name="connsiteY79" fmla="*/ 433483 h 449579"/>
                  <a:gd name="connsiteX80" fmla="*/ 29 w 721262"/>
                  <a:gd name="connsiteY80" fmla="*/ 432721 h 449579"/>
                  <a:gd name="connsiteX81" fmla="*/ 29 w 721262"/>
                  <a:gd name="connsiteY81" fmla="*/ 432721 h 449579"/>
                  <a:gd name="connsiteX82" fmla="*/ 29 w 721262"/>
                  <a:gd name="connsiteY82" fmla="*/ 423196 h 449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721262" h="449579">
                    <a:moveTo>
                      <a:pt x="3554" y="420243"/>
                    </a:moveTo>
                    <a:lnTo>
                      <a:pt x="3554" y="419481"/>
                    </a:lnTo>
                    <a:cubicBezTo>
                      <a:pt x="3554" y="419481"/>
                      <a:pt x="3554" y="419481"/>
                      <a:pt x="3554" y="418814"/>
                    </a:cubicBezTo>
                    <a:cubicBezTo>
                      <a:pt x="3507" y="418594"/>
                      <a:pt x="3507" y="418367"/>
                      <a:pt x="3554" y="418147"/>
                    </a:cubicBezTo>
                    <a:cubicBezTo>
                      <a:pt x="3507" y="417896"/>
                      <a:pt x="3507" y="417637"/>
                      <a:pt x="3554" y="417385"/>
                    </a:cubicBezTo>
                    <a:lnTo>
                      <a:pt x="3554" y="417386"/>
                    </a:lnTo>
                    <a:cubicBezTo>
                      <a:pt x="3554" y="417386"/>
                      <a:pt x="3554" y="417386"/>
                      <a:pt x="3554" y="416624"/>
                    </a:cubicBezTo>
                    <a:cubicBezTo>
                      <a:pt x="3554" y="415862"/>
                      <a:pt x="3554" y="416147"/>
                      <a:pt x="3554" y="415957"/>
                    </a:cubicBezTo>
                    <a:cubicBezTo>
                      <a:pt x="3554" y="415766"/>
                      <a:pt x="3554" y="415385"/>
                      <a:pt x="3554" y="415195"/>
                    </a:cubicBezTo>
                    <a:lnTo>
                      <a:pt x="3554" y="414433"/>
                    </a:lnTo>
                    <a:lnTo>
                      <a:pt x="3554" y="413766"/>
                    </a:lnTo>
                    <a:lnTo>
                      <a:pt x="3554" y="413766"/>
                    </a:lnTo>
                    <a:cubicBezTo>
                      <a:pt x="3586" y="413513"/>
                      <a:pt x="3586" y="413257"/>
                      <a:pt x="3554" y="413004"/>
                    </a:cubicBezTo>
                    <a:lnTo>
                      <a:pt x="3554" y="412242"/>
                    </a:lnTo>
                    <a:lnTo>
                      <a:pt x="3554" y="411575"/>
                    </a:lnTo>
                    <a:lnTo>
                      <a:pt x="3554" y="410813"/>
                    </a:lnTo>
                    <a:lnTo>
                      <a:pt x="3554" y="410337"/>
                    </a:lnTo>
                    <a:lnTo>
                      <a:pt x="3554" y="410337"/>
                    </a:lnTo>
                    <a:lnTo>
                      <a:pt x="3554" y="409670"/>
                    </a:lnTo>
                    <a:lnTo>
                      <a:pt x="3554" y="408908"/>
                    </a:lnTo>
                    <a:lnTo>
                      <a:pt x="3554" y="408051"/>
                    </a:lnTo>
                    <a:cubicBezTo>
                      <a:pt x="3554" y="408051"/>
                      <a:pt x="3554" y="407384"/>
                      <a:pt x="4030" y="407099"/>
                    </a:cubicBezTo>
                    <a:lnTo>
                      <a:pt x="4030" y="407099"/>
                    </a:lnTo>
                    <a:lnTo>
                      <a:pt x="4030" y="407099"/>
                    </a:lnTo>
                    <a:lnTo>
                      <a:pt x="5078" y="405384"/>
                    </a:lnTo>
                    <a:lnTo>
                      <a:pt x="5078" y="405384"/>
                    </a:lnTo>
                    <a:cubicBezTo>
                      <a:pt x="7327" y="401829"/>
                      <a:pt x="10356" y="398832"/>
                      <a:pt x="13936" y="396621"/>
                    </a:cubicBezTo>
                    <a:lnTo>
                      <a:pt x="696878" y="0"/>
                    </a:lnTo>
                    <a:lnTo>
                      <a:pt x="696878" y="0"/>
                    </a:lnTo>
                    <a:lnTo>
                      <a:pt x="697450" y="0"/>
                    </a:lnTo>
                    <a:lnTo>
                      <a:pt x="698117" y="0"/>
                    </a:lnTo>
                    <a:lnTo>
                      <a:pt x="698688" y="0"/>
                    </a:lnTo>
                    <a:lnTo>
                      <a:pt x="699260" y="0"/>
                    </a:lnTo>
                    <a:lnTo>
                      <a:pt x="699831" y="0"/>
                    </a:lnTo>
                    <a:lnTo>
                      <a:pt x="700403" y="0"/>
                    </a:lnTo>
                    <a:lnTo>
                      <a:pt x="704594" y="0"/>
                    </a:lnTo>
                    <a:lnTo>
                      <a:pt x="705546" y="0"/>
                    </a:lnTo>
                    <a:lnTo>
                      <a:pt x="706689" y="571"/>
                    </a:lnTo>
                    <a:lnTo>
                      <a:pt x="706689" y="571"/>
                    </a:lnTo>
                    <a:lnTo>
                      <a:pt x="721262" y="9049"/>
                    </a:lnTo>
                    <a:cubicBezTo>
                      <a:pt x="720574" y="8666"/>
                      <a:pt x="719837" y="8378"/>
                      <a:pt x="719072" y="8192"/>
                    </a:cubicBezTo>
                    <a:lnTo>
                      <a:pt x="719072" y="8192"/>
                    </a:lnTo>
                    <a:cubicBezTo>
                      <a:pt x="718281" y="8092"/>
                      <a:pt x="717481" y="8092"/>
                      <a:pt x="716691" y="8192"/>
                    </a:cubicBezTo>
                    <a:lnTo>
                      <a:pt x="716691" y="8192"/>
                    </a:lnTo>
                    <a:lnTo>
                      <a:pt x="714023" y="8763"/>
                    </a:lnTo>
                    <a:lnTo>
                      <a:pt x="714023" y="8763"/>
                    </a:lnTo>
                    <a:cubicBezTo>
                      <a:pt x="713044" y="9147"/>
                      <a:pt x="712089" y="9592"/>
                      <a:pt x="711166" y="10096"/>
                    </a:cubicBezTo>
                    <a:lnTo>
                      <a:pt x="28223" y="406717"/>
                    </a:lnTo>
                    <a:cubicBezTo>
                      <a:pt x="23986" y="409333"/>
                      <a:pt x="20505" y="413010"/>
                      <a:pt x="18127" y="417385"/>
                    </a:cubicBezTo>
                    <a:lnTo>
                      <a:pt x="18127" y="417386"/>
                    </a:lnTo>
                    <a:cubicBezTo>
                      <a:pt x="17462" y="418446"/>
                      <a:pt x="16888" y="419561"/>
                      <a:pt x="16412" y="420719"/>
                    </a:cubicBezTo>
                    <a:lnTo>
                      <a:pt x="16412" y="420719"/>
                    </a:lnTo>
                    <a:cubicBezTo>
                      <a:pt x="15885" y="421893"/>
                      <a:pt x="15439" y="423103"/>
                      <a:pt x="15079" y="424339"/>
                    </a:cubicBezTo>
                    <a:lnTo>
                      <a:pt x="15079" y="424339"/>
                    </a:lnTo>
                    <a:cubicBezTo>
                      <a:pt x="14704" y="425490"/>
                      <a:pt x="14417" y="426668"/>
                      <a:pt x="14222" y="427863"/>
                    </a:cubicBezTo>
                    <a:lnTo>
                      <a:pt x="14222" y="427863"/>
                    </a:lnTo>
                    <a:cubicBezTo>
                      <a:pt x="14131" y="429036"/>
                      <a:pt x="14131" y="430214"/>
                      <a:pt x="14222" y="431387"/>
                    </a:cubicBezTo>
                    <a:lnTo>
                      <a:pt x="14222" y="440912"/>
                    </a:lnTo>
                    <a:cubicBezTo>
                      <a:pt x="14124" y="441926"/>
                      <a:pt x="14124" y="442947"/>
                      <a:pt x="14222" y="443960"/>
                    </a:cubicBezTo>
                    <a:lnTo>
                      <a:pt x="14222" y="443960"/>
                    </a:lnTo>
                    <a:cubicBezTo>
                      <a:pt x="14406" y="444837"/>
                      <a:pt x="14661" y="445697"/>
                      <a:pt x="14984" y="446532"/>
                    </a:cubicBezTo>
                    <a:lnTo>
                      <a:pt x="14984" y="446532"/>
                    </a:lnTo>
                    <a:cubicBezTo>
                      <a:pt x="15254" y="447148"/>
                      <a:pt x="15606" y="447725"/>
                      <a:pt x="16031" y="448246"/>
                    </a:cubicBezTo>
                    <a:lnTo>
                      <a:pt x="16031" y="448246"/>
                    </a:lnTo>
                    <a:lnTo>
                      <a:pt x="17651" y="449580"/>
                    </a:lnTo>
                    <a:lnTo>
                      <a:pt x="3078" y="441103"/>
                    </a:lnTo>
                    <a:cubicBezTo>
                      <a:pt x="2483" y="440768"/>
                      <a:pt x="1964" y="440314"/>
                      <a:pt x="1553" y="439769"/>
                    </a:cubicBezTo>
                    <a:cubicBezTo>
                      <a:pt x="1553" y="439769"/>
                      <a:pt x="1553" y="439769"/>
                      <a:pt x="1077" y="439293"/>
                    </a:cubicBezTo>
                    <a:lnTo>
                      <a:pt x="601" y="438721"/>
                    </a:lnTo>
                    <a:lnTo>
                      <a:pt x="29" y="437674"/>
                    </a:lnTo>
                    <a:lnTo>
                      <a:pt x="29" y="437674"/>
                    </a:lnTo>
                    <a:lnTo>
                      <a:pt x="29" y="437007"/>
                    </a:lnTo>
                    <a:lnTo>
                      <a:pt x="29" y="436245"/>
                    </a:lnTo>
                    <a:cubicBezTo>
                      <a:pt x="29" y="436245"/>
                      <a:pt x="29" y="435674"/>
                      <a:pt x="29" y="435483"/>
                    </a:cubicBezTo>
                    <a:lnTo>
                      <a:pt x="29" y="435483"/>
                    </a:lnTo>
                    <a:lnTo>
                      <a:pt x="29" y="435483"/>
                    </a:lnTo>
                    <a:lnTo>
                      <a:pt x="29" y="435483"/>
                    </a:lnTo>
                    <a:cubicBezTo>
                      <a:pt x="17" y="435261"/>
                      <a:pt x="17" y="435038"/>
                      <a:pt x="29" y="434816"/>
                    </a:cubicBezTo>
                    <a:lnTo>
                      <a:pt x="29" y="434150"/>
                    </a:lnTo>
                    <a:cubicBezTo>
                      <a:pt x="-10" y="433929"/>
                      <a:pt x="-10" y="433703"/>
                      <a:pt x="29" y="433483"/>
                    </a:cubicBezTo>
                    <a:lnTo>
                      <a:pt x="29" y="432721"/>
                    </a:lnTo>
                    <a:lnTo>
                      <a:pt x="29" y="432721"/>
                    </a:lnTo>
                    <a:lnTo>
                      <a:pt x="29" y="423196"/>
                    </a:lnTo>
                    <a:close/>
                  </a:path>
                </a:pathLst>
              </a:custGeom>
              <a:solidFill>
                <a:srgbClr val="EAF5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72" name="任意多边形: 形状 2771"/>
              <p:cNvSpPr/>
              <p:nvPr/>
            </p:nvSpPr>
            <p:spPr>
              <a:xfrm>
                <a:off x="14452337" y="3147022"/>
                <a:ext cx="711708" cy="442985"/>
              </a:xfrm>
              <a:custGeom>
                <a:avLst/>
                <a:gdLst>
                  <a:gd name="connsiteX0" fmla="*/ 14383 w 711708"/>
                  <a:gd name="connsiteY0" fmla="*/ 398362 h 442985"/>
                  <a:gd name="connsiteX1" fmla="*/ 0 w 711708"/>
                  <a:gd name="connsiteY1" fmla="*/ 423222 h 442985"/>
                  <a:gd name="connsiteX2" fmla="*/ 0 w 711708"/>
                  <a:gd name="connsiteY2" fmla="*/ 432747 h 442985"/>
                  <a:gd name="connsiteX3" fmla="*/ 14383 w 711708"/>
                  <a:gd name="connsiteY3" fmla="*/ 440939 h 442985"/>
                  <a:gd name="connsiteX4" fmla="*/ 697325 w 711708"/>
                  <a:gd name="connsiteY4" fmla="*/ 44318 h 442985"/>
                  <a:gd name="connsiteX5" fmla="*/ 711708 w 711708"/>
                  <a:gd name="connsiteY5" fmla="*/ 19457 h 442985"/>
                  <a:gd name="connsiteX6" fmla="*/ 711708 w 711708"/>
                  <a:gd name="connsiteY6" fmla="*/ 10313 h 442985"/>
                  <a:gd name="connsiteX7" fmla="*/ 697230 w 711708"/>
                  <a:gd name="connsiteY7" fmla="*/ 2027 h 44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1708" h="442985">
                    <a:moveTo>
                      <a:pt x="14383" y="398362"/>
                    </a:moveTo>
                    <a:cubicBezTo>
                      <a:pt x="5908" y="403890"/>
                      <a:pt x="568" y="413120"/>
                      <a:pt x="0" y="423222"/>
                    </a:cubicBezTo>
                    <a:lnTo>
                      <a:pt x="0" y="432747"/>
                    </a:lnTo>
                    <a:cubicBezTo>
                      <a:pt x="0" y="442272"/>
                      <a:pt x="6477" y="445511"/>
                      <a:pt x="14383" y="440939"/>
                    </a:cubicBezTo>
                    <a:lnTo>
                      <a:pt x="697325" y="44318"/>
                    </a:lnTo>
                    <a:cubicBezTo>
                      <a:pt x="705835" y="38822"/>
                      <a:pt x="711186" y="29573"/>
                      <a:pt x="711708" y="19457"/>
                    </a:cubicBezTo>
                    <a:lnTo>
                      <a:pt x="711708" y="10313"/>
                    </a:lnTo>
                    <a:cubicBezTo>
                      <a:pt x="711708" y="788"/>
                      <a:pt x="705136" y="-2545"/>
                      <a:pt x="697230" y="2027"/>
                    </a:cubicBezTo>
                    <a:close/>
                  </a:path>
                </a:pathLst>
              </a:custGeom>
              <a:solidFill>
                <a:srgbClr val="D7E9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773" name="任意多边形: 形状 2772"/>
            <p:cNvSpPr/>
            <p:nvPr/>
          </p:nvSpPr>
          <p:spPr>
            <a:xfrm>
              <a:off x="14823432" y="2665465"/>
              <a:ext cx="376754" cy="439959"/>
            </a:xfrm>
            <a:custGeom>
              <a:avLst/>
              <a:gdLst>
                <a:gd name="connsiteX0" fmla="*/ 376714 w 376754"/>
                <a:gd name="connsiteY0" fmla="*/ 222409 h 439959"/>
                <a:gd name="connsiteX1" fmla="*/ 376714 w 376754"/>
                <a:gd name="connsiteY1" fmla="*/ 221742 h 439959"/>
                <a:gd name="connsiteX2" fmla="*/ 376714 w 376754"/>
                <a:gd name="connsiteY2" fmla="*/ 220218 h 439959"/>
                <a:gd name="connsiteX3" fmla="*/ 376714 w 376754"/>
                <a:gd name="connsiteY3" fmla="*/ 220218 h 439959"/>
                <a:gd name="connsiteX4" fmla="*/ 376714 w 376754"/>
                <a:gd name="connsiteY4" fmla="*/ 220218 h 439959"/>
                <a:gd name="connsiteX5" fmla="*/ 376714 w 376754"/>
                <a:gd name="connsiteY5" fmla="*/ 219456 h 439959"/>
                <a:gd name="connsiteX6" fmla="*/ 376714 w 376754"/>
                <a:gd name="connsiteY6" fmla="*/ 218694 h 439959"/>
                <a:gd name="connsiteX7" fmla="*/ 376714 w 376754"/>
                <a:gd name="connsiteY7" fmla="*/ 217837 h 439959"/>
                <a:gd name="connsiteX8" fmla="*/ 376714 w 376754"/>
                <a:gd name="connsiteY8" fmla="*/ 217075 h 439959"/>
                <a:gd name="connsiteX9" fmla="*/ 376714 w 376754"/>
                <a:gd name="connsiteY9" fmla="*/ 217075 h 439959"/>
                <a:gd name="connsiteX10" fmla="*/ 376714 w 376754"/>
                <a:gd name="connsiteY10" fmla="*/ 217075 h 439959"/>
                <a:gd name="connsiteX11" fmla="*/ 376714 w 376754"/>
                <a:gd name="connsiteY11" fmla="*/ 217075 h 439959"/>
                <a:gd name="connsiteX12" fmla="*/ 376714 w 376754"/>
                <a:gd name="connsiteY12" fmla="*/ 216313 h 439959"/>
                <a:gd name="connsiteX13" fmla="*/ 376714 w 376754"/>
                <a:gd name="connsiteY13" fmla="*/ 215551 h 439959"/>
                <a:gd name="connsiteX14" fmla="*/ 376714 w 376754"/>
                <a:gd name="connsiteY14" fmla="*/ 214789 h 439959"/>
                <a:gd name="connsiteX15" fmla="*/ 376714 w 376754"/>
                <a:gd name="connsiteY15" fmla="*/ 214122 h 439959"/>
                <a:gd name="connsiteX16" fmla="*/ 376714 w 376754"/>
                <a:gd name="connsiteY16" fmla="*/ 213455 h 439959"/>
                <a:gd name="connsiteX17" fmla="*/ 376714 w 376754"/>
                <a:gd name="connsiteY17" fmla="*/ 213455 h 439959"/>
                <a:gd name="connsiteX18" fmla="*/ 376714 w 376754"/>
                <a:gd name="connsiteY18" fmla="*/ 212693 h 439959"/>
                <a:gd name="connsiteX19" fmla="*/ 376238 w 376754"/>
                <a:gd name="connsiteY19" fmla="*/ 211741 h 439959"/>
                <a:gd name="connsiteX20" fmla="*/ 375571 w 376754"/>
                <a:gd name="connsiteY20" fmla="*/ 210407 h 439959"/>
                <a:gd name="connsiteX21" fmla="*/ 374999 w 376754"/>
                <a:gd name="connsiteY21" fmla="*/ 209550 h 439959"/>
                <a:gd name="connsiteX22" fmla="*/ 369380 w 376754"/>
                <a:gd name="connsiteY22" fmla="*/ 200977 h 439959"/>
                <a:gd name="connsiteX23" fmla="*/ 369380 w 376754"/>
                <a:gd name="connsiteY23" fmla="*/ 200977 h 439959"/>
                <a:gd name="connsiteX24" fmla="*/ 363188 w 376754"/>
                <a:gd name="connsiteY24" fmla="*/ 192310 h 439959"/>
                <a:gd name="connsiteX25" fmla="*/ 363188 w 376754"/>
                <a:gd name="connsiteY25" fmla="*/ 192310 h 439959"/>
                <a:gd name="connsiteX26" fmla="*/ 358521 w 376754"/>
                <a:gd name="connsiteY26" fmla="*/ 186119 h 439959"/>
                <a:gd name="connsiteX27" fmla="*/ 358521 w 376754"/>
                <a:gd name="connsiteY27" fmla="*/ 186119 h 439959"/>
                <a:gd name="connsiteX28" fmla="*/ 357378 w 376754"/>
                <a:gd name="connsiteY28" fmla="*/ 184785 h 439959"/>
                <a:gd name="connsiteX29" fmla="*/ 354616 w 376754"/>
                <a:gd name="connsiteY29" fmla="*/ 181261 h 439959"/>
                <a:gd name="connsiteX30" fmla="*/ 352996 w 376754"/>
                <a:gd name="connsiteY30" fmla="*/ 179356 h 439959"/>
                <a:gd name="connsiteX31" fmla="*/ 351472 w 376754"/>
                <a:gd name="connsiteY31" fmla="*/ 177641 h 439959"/>
                <a:gd name="connsiteX32" fmla="*/ 350330 w 376754"/>
                <a:gd name="connsiteY32" fmla="*/ 176213 h 439959"/>
                <a:gd name="connsiteX33" fmla="*/ 346234 w 376754"/>
                <a:gd name="connsiteY33" fmla="*/ 171736 h 439959"/>
                <a:gd name="connsiteX34" fmla="*/ 346234 w 376754"/>
                <a:gd name="connsiteY34" fmla="*/ 171736 h 439959"/>
                <a:gd name="connsiteX35" fmla="*/ 346234 w 376754"/>
                <a:gd name="connsiteY35" fmla="*/ 171736 h 439959"/>
                <a:gd name="connsiteX36" fmla="*/ 341281 w 376754"/>
                <a:gd name="connsiteY36" fmla="*/ 166688 h 439959"/>
                <a:gd name="connsiteX37" fmla="*/ 340519 w 376754"/>
                <a:gd name="connsiteY37" fmla="*/ 165830 h 439959"/>
                <a:gd name="connsiteX38" fmla="*/ 338519 w 376754"/>
                <a:gd name="connsiteY38" fmla="*/ 163925 h 439959"/>
                <a:gd name="connsiteX39" fmla="*/ 336042 w 376754"/>
                <a:gd name="connsiteY39" fmla="*/ 161354 h 439959"/>
                <a:gd name="connsiteX40" fmla="*/ 334613 w 376754"/>
                <a:gd name="connsiteY40" fmla="*/ 160115 h 439959"/>
                <a:gd name="connsiteX41" fmla="*/ 331946 w 376754"/>
                <a:gd name="connsiteY41" fmla="*/ 157639 h 439959"/>
                <a:gd name="connsiteX42" fmla="*/ 330137 w 376754"/>
                <a:gd name="connsiteY42" fmla="*/ 155924 h 439959"/>
                <a:gd name="connsiteX43" fmla="*/ 328422 w 376754"/>
                <a:gd name="connsiteY43" fmla="*/ 154400 h 439959"/>
                <a:gd name="connsiteX44" fmla="*/ 325279 w 376754"/>
                <a:gd name="connsiteY44" fmla="*/ 151733 h 439959"/>
                <a:gd name="connsiteX45" fmla="*/ 323755 w 376754"/>
                <a:gd name="connsiteY45" fmla="*/ 150304 h 439959"/>
                <a:gd name="connsiteX46" fmla="*/ 321945 w 376754"/>
                <a:gd name="connsiteY46" fmla="*/ 148876 h 439959"/>
                <a:gd name="connsiteX47" fmla="*/ 318326 w 376754"/>
                <a:gd name="connsiteY47" fmla="*/ 145923 h 439959"/>
                <a:gd name="connsiteX48" fmla="*/ 316706 w 376754"/>
                <a:gd name="connsiteY48" fmla="*/ 144590 h 439959"/>
                <a:gd name="connsiteX49" fmla="*/ 315182 w 376754"/>
                <a:gd name="connsiteY49" fmla="*/ 143446 h 439959"/>
                <a:gd name="connsiteX50" fmla="*/ 310610 w 376754"/>
                <a:gd name="connsiteY50" fmla="*/ 139922 h 439959"/>
                <a:gd name="connsiteX51" fmla="*/ 308705 w 376754"/>
                <a:gd name="connsiteY51" fmla="*/ 138589 h 439959"/>
                <a:gd name="connsiteX52" fmla="*/ 307753 w 376754"/>
                <a:gd name="connsiteY52" fmla="*/ 137827 h 439959"/>
                <a:gd name="connsiteX53" fmla="*/ 300704 w 376754"/>
                <a:gd name="connsiteY53" fmla="*/ 132874 h 439959"/>
                <a:gd name="connsiteX54" fmla="*/ 299752 w 376754"/>
                <a:gd name="connsiteY54" fmla="*/ 132207 h 439959"/>
                <a:gd name="connsiteX55" fmla="*/ 299752 w 376754"/>
                <a:gd name="connsiteY55" fmla="*/ 132207 h 439959"/>
                <a:gd name="connsiteX56" fmla="*/ 290227 w 376754"/>
                <a:gd name="connsiteY56" fmla="*/ 125921 h 439959"/>
                <a:gd name="connsiteX57" fmla="*/ 289179 w 376754"/>
                <a:gd name="connsiteY57" fmla="*/ 125254 h 439959"/>
                <a:gd name="connsiteX58" fmla="*/ 289179 w 376754"/>
                <a:gd name="connsiteY58" fmla="*/ 125254 h 439959"/>
                <a:gd name="connsiteX59" fmla="*/ 270129 w 376754"/>
                <a:gd name="connsiteY59" fmla="*/ 113824 h 439959"/>
                <a:gd name="connsiteX60" fmla="*/ 197644 w 376754"/>
                <a:gd name="connsiteY60" fmla="*/ 73914 h 439959"/>
                <a:gd name="connsiteX61" fmla="*/ 125254 w 376754"/>
                <a:gd name="connsiteY61" fmla="*/ 30290 h 439959"/>
                <a:gd name="connsiteX62" fmla="*/ 91535 w 376754"/>
                <a:gd name="connsiteY62" fmla="*/ 12668 h 439959"/>
                <a:gd name="connsiteX63" fmla="*/ 91535 w 376754"/>
                <a:gd name="connsiteY63" fmla="*/ 12668 h 439959"/>
                <a:gd name="connsiteX64" fmla="*/ 90392 w 376754"/>
                <a:gd name="connsiteY64" fmla="*/ 12192 h 439959"/>
                <a:gd name="connsiteX65" fmla="*/ 85915 w 376754"/>
                <a:gd name="connsiteY65" fmla="*/ 10192 h 439959"/>
                <a:gd name="connsiteX66" fmla="*/ 83725 w 376754"/>
                <a:gd name="connsiteY66" fmla="*/ 9334 h 439959"/>
                <a:gd name="connsiteX67" fmla="*/ 82868 w 376754"/>
                <a:gd name="connsiteY67" fmla="*/ 9334 h 439959"/>
                <a:gd name="connsiteX68" fmla="*/ 79438 w 376754"/>
                <a:gd name="connsiteY68" fmla="*/ 8001 h 439959"/>
                <a:gd name="connsiteX69" fmla="*/ 76867 w 376754"/>
                <a:gd name="connsiteY69" fmla="*/ 6953 h 439959"/>
                <a:gd name="connsiteX70" fmla="*/ 76010 w 376754"/>
                <a:gd name="connsiteY70" fmla="*/ 6953 h 439959"/>
                <a:gd name="connsiteX71" fmla="*/ 73247 w 376754"/>
                <a:gd name="connsiteY71" fmla="*/ 6001 h 439959"/>
                <a:gd name="connsiteX72" fmla="*/ 66675 w 376754"/>
                <a:gd name="connsiteY72" fmla="*/ 1333 h 439959"/>
                <a:gd name="connsiteX73" fmla="*/ 65532 w 376754"/>
                <a:gd name="connsiteY73" fmla="*/ 1333 h 439959"/>
                <a:gd name="connsiteX74" fmla="*/ 63055 w 376754"/>
                <a:gd name="connsiteY74" fmla="*/ 571 h 439959"/>
                <a:gd name="connsiteX75" fmla="*/ 60865 w 376754"/>
                <a:gd name="connsiteY75" fmla="*/ 0 h 439959"/>
                <a:gd name="connsiteX76" fmla="*/ 59150 w 376754"/>
                <a:gd name="connsiteY76" fmla="*/ 0 h 439959"/>
                <a:gd name="connsiteX77" fmla="*/ 56864 w 376754"/>
                <a:gd name="connsiteY77" fmla="*/ 0 h 439959"/>
                <a:gd name="connsiteX78" fmla="*/ 55245 w 376754"/>
                <a:gd name="connsiteY78" fmla="*/ 0 h 439959"/>
                <a:gd name="connsiteX79" fmla="*/ 52864 w 376754"/>
                <a:gd name="connsiteY79" fmla="*/ 0 h 439959"/>
                <a:gd name="connsiteX80" fmla="*/ 50768 w 376754"/>
                <a:gd name="connsiteY80" fmla="*/ 0 h 439959"/>
                <a:gd name="connsiteX81" fmla="*/ 49911 w 376754"/>
                <a:gd name="connsiteY81" fmla="*/ 0 h 439959"/>
                <a:gd name="connsiteX82" fmla="*/ 46291 w 376754"/>
                <a:gd name="connsiteY82" fmla="*/ 0 h 439959"/>
                <a:gd name="connsiteX83" fmla="*/ 44863 w 376754"/>
                <a:gd name="connsiteY83" fmla="*/ 0 h 439959"/>
                <a:gd name="connsiteX84" fmla="*/ 44863 w 376754"/>
                <a:gd name="connsiteY84" fmla="*/ 0 h 439959"/>
                <a:gd name="connsiteX85" fmla="*/ 39434 w 376754"/>
                <a:gd name="connsiteY85" fmla="*/ 0 h 439959"/>
                <a:gd name="connsiteX86" fmla="*/ 37433 w 376754"/>
                <a:gd name="connsiteY86" fmla="*/ 0 h 439959"/>
                <a:gd name="connsiteX87" fmla="*/ 33814 w 376754"/>
                <a:gd name="connsiteY87" fmla="*/ 0 h 439959"/>
                <a:gd name="connsiteX88" fmla="*/ 33814 w 376754"/>
                <a:gd name="connsiteY88" fmla="*/ 0 h 439959"/>
                <a:gd name="connsiteX89" fmla="*/ 29623 w 376754"/>
                <a:gd name="connsiteY89" fmla="*/ 571 h 439959"/>
                <a:gd name="connsiteX90" fmla="*/ 27813 w 376754"/>
                <a:gd name="connsiteY90" fmla="*/ 571 h 439959"/>
                <a:gd name="connsiteX91" fmla="*/ 26956 w 376754"/>
                <a:gd name="connsiteY91" fmla="*/ 571 h 439959"/>
                <a:gd name="connsiteX92" fmla="*/ 22288 w 376754"/>
                <a:gd name="connsiteY92" fmla="*/ 1810 h 439959"/>
                <a:gd name="connsiteX93" fmla="*/ 21050 w 376754"/>
                <a:gd name="connsiteY93" fmla="*/ 1810 h 439959"/>
                <a:gd name="connsiteX94" fmla="*/ 20098 w 376754"/>
                <a:gd name="connsiteY94" fmla="*/ 1810 h 439959"/>
                <a:gd name="connsiteX95" fmla="*/ 15907 w 376754"/>
                <a:gd name="connsiteY95" fmla="*/ 3524 h 439959"/>
                <a:gd name="connsiteX96" fmla="*/ 15145 w 376754"/>
                <a:gd name="connsiteY96" fmla="*/ 3524 h 439959"/>
                <a:gd name="connsiteX97" fmla="*/ 0 w 376754"/>
                <a:gd name="connsiteY97" fmla="*/ 12287 h 439959"/>
                <a:gd name="connsiteX98" fmla="*/ 762 w 376754"/>
                <a:gd name="connsiteY98" fmla="*/ 12287 h 439959"/>
                <a:gd name="connsiteX99" fmla="*/ 6001 w 376754"/>
                <a:gd name="connsiteY99" fmla="*/ 10287 h 439959"/>
                <a:gd name="connsiteX100" fmla="*/ 7239 w 376754"/>
                <a:gd name="connsiteY100" fmla="*/ 10287 h 439959"/>
                <a:gd name="connsiteX101" fmla="*/ 11906 w 376754"/>
                <a:gd name="connsiteY101" fmla="*/ 9049 h 439959"/>
                <a:gd name="connsiteX102" fmla="*/ 12478 w 376754"/>
                <a:gd name="connsiteY102" fmla="*/ 9049 h 439959"/>
                <a:gd name="connsiteX103" fmla="*/ 14478 w 376754"/>
                <a:gd name="connsiteY103" fmla="*/ 9049 h 439959"/>
                <a:gd name="connsiteX104" fmla="*/ 18669 w 376754"/>
                <a:gd name="connsiteY104" fmla="*/ 8382 h 439959"/>
                <a:gd name="connsiteX105" fmla="*/ 22765 w 376754"/>
                <a:gd name="connsiteY105" fmla="*/ 8382 h 439959"/>
                <a:gd name="connsiteX106" fmla="*/ 24574 w 376754"/>
                <a:gd name="connsiteY106" fmla="*/ 8382 h 439959"/>
                <a:gd name="connsiteX107" fmla="*/ 30385 w 376754"/>
                <a:gd name="connsiteY107" fmla="*/ 8382 h 439959"/>
                <a:gd name="connsiteX108" fmla="*/ 31813 w 376754"/>
                <a:gd name="connsiteY108" fmla="*/ 8382 h 439959"/>
                <a:gd name="connsiteX109" fmla="*/ 36386 w 376754"/>
                <a:gd name="connsiteY109" fmla="*/ 8382 h 439959"/>
                <a:gd name="connsiteX110" fmla="*/ 38481 w 376754"/>
                <a:gd name="connsiteY110" fmla="*/ 8382 h 439959"/>
                <a:gd name="connsiteX111" fmla="*/ 42386 w 376754"/>
                <a:gd name="connsiteY111" fmla="*/ 9144 h 439959"/>
                <a:gd name="connsiteX112" fmla="*/ 44768 w 376754"/>
                <a:gd name="connsiteY112" fmla="*/ 9620 h 439959"/>
                <a:gd name="connsiteX113" fmla="*/ 48578 w 376754"/>
                <a:gd name="connsiteY113" fmla="*/ 10668 h 439959"/>
                <a:gd name="connsiteX114" fmla="*/ 51054 w 376754"/>
                <a:gd name="connsiteY114" fmla="*/ 11335 h 439959"/>
                <a:gd name="connsiteX115" fmla="*/ 54864 w 376754"/>
                <a:gd name="connsiteY115" fmla="*/ 12478 h 439959"/>
                <a:gd name="connsiteX116" fmla="*/ 57626 w 376754"/>
                <a:gd name="connsiteY116" fmla="*/ 13430 h 439959"/>
                <a:gd name="connsiteX117" fmla="*/ 61151 w 376754"/>
                <a:gd name="connsiteY117" fmla="*/ 14669 h 439959"/>
                <a:gd name="connsiteX118" fmla="*/ 64579 w 376754"/>
                <a:gd name="connsiteY118" fmla="*/ 16002 h 439959"/>
                <a:gd name="connsiteX119" fmla="*/ 66675 w 376754"/>
                <a:gd name="connsiteY119" fmla="*/ 15621 h 439959"/>
                <a:gd name="connsiteX120" fmla="*/ 71152 w 376754"/>
                <a:gd name="connsiteY120" fmla="*/ 17526 h 439959"/>
                <a:gd name="connsiteX121" fmla="*/ 106109 w 376754"/>
                <a:gd name="connsiteY121" fmla="*/ 35624 h 439959"/>
                <a:gd name="connsiteX122" fmla="*/ 178498 w 376754"/>
                <a:gd name="connsiteY122" fmla="*/ 79248 h 439959"/>
                <a:gd name="connsiteX123" fmla="*/ 250888 w 376754"/>
                <a:gd name="connsiteY123" fmla="*/ 119158 h 439959"/>
                <a:gd name="connsiteX124" fmla="*/ 270701 w 376754"/>
                <a:gd name="connsiteY124" fmla="*/ 131254 h 439959"/>
                <a:gd name="connsiteX125" fmla="*/ 280226 w 376754"/>
                <a:gd name="connsiteY125" fmla="*/ 137636 h 439959"/>
                <a:gd name="connsiteX126" fmla="*/ 281273 w 376754"/>
                <a:gd name="connsiteY126" fmla="*/ 138398 h 439959"/>
                <a:gd name="connsiteX127" fmla="*/ 288322 w 376754"/>
                <a:gd name="connsiteY127" fmla="*/ 143351 h 439959"/>
                <a:gd name="connsiteX128" fmla="*/ 291179 w 376754"/>
                <a:gd name="connsiteY128" fmla="*/ 145447 h 439959"/>
                <a:gd name="connsiteX129" fmla="*/ 295275 w 376754"/>
                <a:gd name="connsiteY129" fmla="*/ 148971 h 439959"/>
                <a:gd name="connsiteX130" fmla="*/ 298418 w 376754"/>
                <a:gd name="connsiteY130" fmla="*/ 151448 h 439959"/>
                <a:gd name="connsiteX131" fmla="*/ 302133 w 376754"/>
                <a:gd name="connsiteY131" fmla="*/ 154496 h 439959"/>
                <a:gd name="connsiteX132" fmla="*/ 305467 w 376754"/>
                <a:gd name="connsiteY132" fmla="*/ 157258 h 439959"/>
                <a:gd name="connsiteX133" fmla="*/ 308515 w 376754"/>
                <a:gd name="connsiteY133" fmla="*/ 160020 h 439959"/>
                <a:gd name="connsiteX134" fmla="*/ 312134 w 376754"/>
                <a:gd name="connsiteY134" fmla="*/ 163163 h 439959"/>
                <a:gd name="connsiteX135" fmla="*/ 314706 w 376754"/>
                <a:gd name="connsiteY135" fmla="*/ 165640 h 439959"/>
                <a:gd name="connsiteX136" fmla="*/ 318706 w 376754"/>
                <a:gd name="connsiteY136" fmla="*/ 169450 h 439959"/>
                <a:gd name="connsiteX137" fmla="*/ 320707 w 376754"/>
                <a:gd name="connsiteY137" fmla="*/ 171450 h 439959"/>
                <a:gd name="connsiteX138" fmla="*/ 326422 w 376754"/>
                <a:gd name="connsiteY138" fmla="*/ 177356 h 439959"/>
                <a:gd name="connsiteX139" fmla="*/ 326422 w 376754"/>
                <a:gd name="connsiteY139" fmla="*/ 177356 h 439959"/>
                <a:gd name="connsiteX140" fmla="*/ 331661 w 376754"/>
                <a:gd name="connsiteY140" fmla="*/ 183261 h 439959"/>
                <a:gd name="connsiteX141" fmla="*/ 333185 w 376754"/>
                <a:gd name="connsiteY141" fmla="*/ 184975 h 439959"/>
                <a:gd name="connsiteX142" fmla="*/ 337661 w 376754"/>
                <a:gd name="connsiteY142" fmla="*/ 190405 h 439959"/>
                <a:gd name="connsiteX143" fmla="*/ 338709 w 376754"/>
                <a:gd name="connsiteY143" fmla="*/ 191738 h 439959"/>
                <a:gd name="connsiteX144" fmla="*/ 344138 w 376754"/>
                <a:gd name="connsiteY144" fmla="*/ 198787 h 439959"/>
                <a:gd name="connsiteX145" fmla="*/ 350234 w 376754"/>
                <a:gd name="connsiteY145" fmla="*/ 207454 h 439959"/>
                <a:gd name="connsiteX146" fmla="*/ 355854 w 376754"/>
                <a:gd name="connsiteY146" fmla="*/ 216122 h 439959"/>
                <a:gd name="connsiteX147" fmla="*/ 358045 w 376754"/>
                <a:gd name="connsiteY147" fmla="*/ 220123 h 439959"/>
                <a:gd name="connsiteX148" fmla="*/ 358045 w 376754"/>
                <a:gd name="connsiteY148" fmla="*/ 220123 h 439959"/>
                <a:gd name="connsiteX149" fmla="*/ 359664 w 376754"/>
                <a:gd name="connsiteY149" fmla="*/ 224123 h 439959"/>
                <a:gd name="connsiteX150" fmla="*/ 359664 w 376754"/>
                <a:gd name="connsiteY150" fmla="*/ 224123 h 439959"/>
                <a:gd name="connsiteX151" fmla="*/ 360617 w 376754"/>
                <a:gd name="connsiteY151" fmla="*/ 228124 h 439959"/>
                <a:gd name="connsiteX152" fmla="*/ 360616 w 376754"/>
                <a:gd name="connsiteY152" fmla="*/ 228124 h 439959"/>
                <a:gd name="connsiteX153" fmla="*/ 360616 w 376754"/>
                <a:gd name="connsiteY153" fmla="*/ 232029 h 439959"/>
                <a:gd name="connsiteX154" fmla="*/ 360140 w 376754"/>
                <a:gd name="connsiteY154" fmla="*/ 430435 h 439959"/>
                <a:gd name="connsiteX155" fmla="*/ 360140 w 376754"/>
                <a:gd name="connsiteY155" fmla="*/ 433673 h 439959"/>
                <a:gd name="connsiteX156" fmla="*/ 360140 w 376754"/>
                <a:gd name="connsiteY156" fmla="*/ 433673 h 439959"/>
                <a:gd name="connsiteX157" fmla="*/ 359283 w 376754"/>
                <a:gd name="connsiteY157" fmla="*/ 436340 h 439959"/>
                <a:gd name="connsiteX158" fmla="*/ 359283 w 376754"/>
                <a:gd name="connsiteY158" fmla="*/ 436340 h 439959"/>
                <a:gd name="connsiteX159" fmla="*/ 358235 w 376754"/>
                <a:gd name="connsiteY159" fmla="*/ 438055 h 439959"/>
                <a:gd name="connsiteX160" fmla="*/ 357759 w 376754"/>
                <a:gd name="connsiteY160" fmla="*/ 438626 h 439959"/>
                <a:gd name="connsiteX161" fmla="*/ 356140 w 376754"/>
                <a:gd name="connsiteY161" fmla="*/ 439960 h 439959"/>
                <a:gd name="connsiteX162" fmla="*/ 371285 w 376754"/>
                <a:gd name="connsiteY162" fmla="*/ 431197 h 439959"/>
                <a:gd name="connsiteX163" fmla="*/ 372904 w 376754"/>
                <a:gd name="connsiteY163" fmla="*/ 429863 h 439959"/>
                <a:gd name="connsiteX164" fmla="*/ 372904 w 376754"/>
                <a:gd name="connsiteY164" fmla="*/ 429292 h 439959"/>
                <a:gd name="connsiteX165" fmla="*/ 373475 w 376754"/>
                <a:gd name="connsiteY165" fmla="*/ 428625 h 439959"/>
                <a:gd name="connsiteX166" fmla="*/ 374047 w 376754"/>
                <a:gd name="connsiteY166" fmla="*/ 427577 h 439959"/>
                <a:gd name="connsiteX167" fmla="*/ 374047 w 376754"/>
                <a:gd name="connsiteY167" fmla="*/ 427577 h 439959"/>
                <a:gd name="connsiteX168" fmla="*/ 374047 w 376754"/>
                <a:gd name="connsiteY168" fmla="*/ 426815 h 439959"/>
                <a:gd name="connsiteX169" fmla="*/ 374047 w 376754"/>
                <a:gd name="connsiteY169" fmla="*/ 425958 h 439959"/>
                <a:gd name="connsiteX170" fmla="*/ 374047 w 376754"/>
                <a:gd name="connsiteY170" fmla="*/ 425196 h 439959"/>
                <a:gd name="connsiteX171" fmla="*/ 374047 w 376754"/>
                <a:gd name="connsiteY171" fmla="*/ 425196 h 439959"/>
                <a:gd name="connsiteX172" fmla="*/ 374047 w 376754"/>
                <a:gd name="connsiteY172" fmla="*/ 425196 h 439959"/>
                <a:gd name="connsiteX173" fmla="*/ 374047 w 376754"/>
                <a:gd name="connsiteY173" fmla="*/ 425196 h 439959"/>
                <a:gd name="connsiteX174" fmla="*/ 374047 w 376754"/>
                <a:gd name="connsiteY174" fmla="*/ 424434 h 439959"/>
                <a:gd name="connsiteX175" fmla="*/ 374047 w 376754"/>
                <a:gd name="connsiteY175" fmla="*/ 423767 h 439959"/>
                <a:gd name="connsiteX176" fmla="*/ 374047 w 376754"/>
                <a:gd name="connsiteY176" fmla="*/ 423005 h 439959"/>
                <a:gd name="connsiteX177" fmla="*/ 374047 w 376754"/>
                <a:gd name="connsiteY177" fmla="*/ 422243 h 439959"/>
                <a:gd name="connsiteX178" fmla="*/ 374047 w 376754"/>
                <a:gd name="connsiteY178" fmla="*/ 422243 h 439959"/>
                <a:gd name="connsiteX179" fmla="*/ 374047 w 376754"/>
                <a:gd name="connsiteY179" fmla="*/ 223838 h 439959"/>
                <a:gd name="connsiteX180" fmla="*/ 374047 w 376754"/>
                <a:gd name="connsiteY180" fmla="*/ 222409 h 43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376754" h="439959">
                  <a:moveTo>
                    <a:pt x="376714" y="222409"/>
                  </a:moveTo>
                  <a:cubicBezTo>
                    <a:pt x="376760" y="222189"/>
                    <a:pt x="376760" y="221962"/>
                    <a:pt x="376714" y="221742"/>
                  </a:cubicBezTo>
                  <a:lnTo>
                    <a:pt x="376714" y="220218"/>
                  </a:lnTo>
                  <a:lnTo>
                    <a:pt x="376714" y="220218"/>
                  </a:lnTo>
                  <a:lnTo>
                    <a:pt x="376714" y="220218"/>
                  </a:lnTo>
                  <a:cubicBezTo>
                    <a:pt x="376714" y="220218"/>
                    <a:pt x="376714" y="219742"/>
                    <a:pt x="376714" y="219456"/>
                  </a:cubicBezTo>
                  <a:cubicBezTo>
                    <a:pt x="376768" y="219205"/>
                    <a:pt x="376768" y="218945"/>
                    <a:pt x="376714" y="218694"/>
                  </a:cubicBezTo>
                  <a:cubicBezTo>
                    <a:pt x="376758" y="218410"/>
                    <a:pt x="376758" y="218121"/>
                    <a:pt x="376714" y="217837"/>
                  </a:cubicBezTo>
                  <a:cubicBezTo>
                    <a:pt x="376714" y="217837"/>
                    <a:pt x="376714" y="217361"/>
                    <a:pt x="376714" y="217075"/>
                  </a:cubicBezTo>
                  <a:lnTo>
                    <a:pt x="376714" y="217075"/>
                  </a:lnTo>
                  <a:lnTo>
                    <a:pt x="376714" y="217075"/>
                  </a:lnTo>
                  <a:lnTo>
                    <a:pt x="376714" y="217075"/>
                  </a:lnTo>
                  <a:lnTo>
                    <a:pt x="376714" y="216313"/>
                  </a:lnTo>
                  <a:lnTo>
                    <a:pt x="376714" y="215551"/>
                  </a:lnTo>
                  <a:lnTo>
                    <a:pt x="376714" y="214789"/>
                  </a:lnTo>
                  <a:lnTo>
                    <a:pt x="376714" y="214122"/>
                  </a:lnTo>
                  <a:cubicBezTo>
                    <a:pt x="376763" y="213902"/>
                    <a:pt x="376763" y="213675"/>
                    <a:pt x="376714" y="213455"/>
                  </a:cubicBezTo>
                  <a:lnTo>
                    <a:pt x="376714" y="213455"/>
                  </a:lnTo>
                  <a:cubicBezTo>
                    <a:pt x="376748" y="213202"/>
                    <a:pt x="376748" y="212946"/>
                    <a:pt x="376714" y="212693"/>
                  </a:cubicBezTo>
                  <a:cubicBezTo>
                    <a:pt x="376593" y="212358"/>
                    <a:pt x="376433" y="212038"/>
                    <a:pt x="376238" y="211741"/>
                  </a:cubicBezTo>
                  <a:lnTo>
                    <a:pt x="375571" y="210407"/>
                  </a:lnTo>
                  <a:lnTo>
                    <a:pt x="374999" y="209550"/>
                  </a:lnTo>
                  <a:cubicBezTo>
                    <a:pt x="373189" y="206597"/>
                    <a:pt x="371285" y="203740"/>
                    <a:pt x="369380" y="200977"/>
                  </a:cubicBezTo>
                  <a:lnTo>
                    <a:pt x="369380" y="200977"/>
                  </a:lnTo>
                  <a:cubicBezTo>
                    <a:pt x="367379" y="198025"/>
                    <a:pt x="365284" y="195072"/>
                    <a:pt x="363188" y="192310"/>
                  </a:cubicBezTo>
                  <a:lnTo>
                    <a:pt x="363188" y="192310"/>
                  </a:lnTo>
                  <a:cubicBezTo>
                    <a:pt x="361664" y="190214"/>
                    <a:pt x="360140" y="188119"/>
                    <a:pt x="358521" y="186119"/>
                  </a:cubicBezTo>
                  <a:lnTo>
                    <a:pt x="358521" y="186119"/>
                  </a:lnTo>
                  <a:lnTo>
                    <a:pt x="357378" y="184785"/>
                  </a:lnTo>
                  <a:cubicBezTo>
                    <a:pt x="356521" y="183547"/>
                    <a:pt x="355568" y="182404"/>
                    <a:pt x="354616" y="181261"/>
                  </a:cubicBezTo>
                  <a:cubicBezTo>
                    <a:pt x="353663" y="180118"/>
                    <a:pt x="353473" y="180023"/>
                    <a:pt x="352996" y="179356"/>
                  </a:cubicBezTo>
                  <a:lnTo>
                    <a:pt x="351472" y="177641"/>
                  </a:lnTo>
                  <a:lnTo>
                    <a:pt x="350330" y="176213"/>
                  </a:lnTo>
                  <a:lnTo>
                    <a:pt x="346234" y="171736"/>
                  </a:lnTo>
                  <a:lnTo>
                    <a:pt x="346234" y="171736"/>
                  </a:lnTo>
                  <a:lnTo>
                    <a:pt x="346234" y="171736"/>
                  </a:lnTo>
                  <a:cubicBezTo>
                    <a:pt x="344614" y="170021"/>
                    <a:pt x="342995" y="168307"/>
                    <a:pt x="341281" y="166688"/>
                  </a:cubicBezTo>
                  <a:lnTo>
                    <a:pt x="340519" y="165830"/>
                  </a:lnTo>
                  <a:lnTo>
                    <a:pt x="338519" y="163925"/>
                  </a:lnTo>
                  <a:lnTo>
                    <a:pt x="336042" y="161354"/>
                  </a:lnTo>
                  <a:lnTo>
                    <a:pt x="334613" y="160115"/>
                  </a:lnTo>
                  <a:lnTo>
                    <a:pt x="331946" y="157639"/>
                  </a:lnTo>
                  <a:lnTo>
                    <a:pt x="330137" y="155924"/>
                  </a:lnTo>
                  <a:lnTo>
                    <a:pt x="328422" y="154400"/>
                  </a:lnTo>
                  <a:lnTo>
                    <a:pt x="325279" y="151733"/>
                  </a:lnTo>
                  <a:lnTo>
                    <a:pt x="323755" y="150304"/>
                  </a:lnTo>
                  <a:cubicBezTo>
                    <a:pt x="323183" y="150304"/>
                    <a:pt x="322516" y="149447"/>
                    <a:pt x="321945" y="148876"/>
                  </a:cubicBezTo>
                  <a:lnTo>
                    <a:pt x="318326" y="145923"/>
                  </a:lnTo>
                  <a:lnTo>
                    <a:pt x="316706" y="144590"/>
                  </a:lnTo>
                  <a:lnTo>
                    <a:pt x="315182" y="143446"/>
                  </a:lnTo>
                  <a:lnTo>
                    <a:pt x="310610" y="139922"/>
                  </a:lnTo>
                  <a:lnTo>
                    <a:pt x="308705" y="138589"/>
                  </a:lnTo>
                  <a:lnTo>
                    <a:pt x="307753" y="137827"/>
                  </a:lnTo>
                  <a:lnTo>
                    <a:pt x="300704" y="132874"/>
                  </a:lnTo>
                  <a:lnTo>
                    <a:pt x="299752" y="132207"/>
                  </a:lnTo>
                  <a:lnTo>
                    <a:pt x="299752" y="132207"/>
                  </a:lnTo>
                  <a:lnTo>
                    <a:pt x="290227" y="125921"/>
                  </a:lnTo>
                  <a:lnTo>
                    <a:pt x="289179" y="125254"/>
                  </a:lnTo>
                  <a:lnTo>
                    <a:pt x="289179" y="125254"/>
                  </a:lnTo>
                  <a:cubicBezTo>
                    <a:pt x="282988" y="121348"/>
                    <a:pt x="276701" y="117538"/>
                    <a:pt x="270129" y="113824"/>
                  </a:cubicBezTo>
                  <a:cubicBezTo>
                    <a:pt x="247079" y="100584"/>
                    <a:pt x="222504" y="88392"/>
                    <a:pt x="197644" y="73914"/>
                  </a:cubicBezTo>
                  <a:cubicBezTo>
                    <a:pt x="172784" y="59436"/>
                    <a:pt x="148304" y="43529"/>
                    <a:pt x="125254" y="30290"/>
                  </a:cubicBezTo>
                  <a:cubicBezTo>
                    <a:pt x="114332" y="23827"/>
                    <a:pt x="103077" y="17946"/>
                    <a:pt x="91535" y="12668"/>
                  </a:cubicBezTo>
                  <a:lnTo>
                    <a:pt x="91535" y="12668"/>
                  </a:lnTo>
                  <a:lnTo>
                    <a:pt x="90392" y="12192"/>
                  </a:lnTo>
                  <a:lnTo>
                    <a:pt x="85915" y="10192"/>
                  </a:lnTo>
                  <a:lnTo>
                    <a:pt x="83725" y="9334"/>
                  </a:lnTo>
                  <a:lnTo>
                    <a:pt x="82868" y="9334"/>
                  </a:lnTo>
                  <a:lnTo>
                    <a:pt x="79438" y="8001"/>
                  </a:lnTo>
                  <a:lnTo>
                    <a:pt x="76867" y="6953"/>
                  </a:lnTo>
                  <a:lnTo>
                    <a:pt x="76010" y="6953"/>
                  </a:lnTo>
                  <a:lnTo>
                    <a:pt x="73247" y="6001"/>
                  </a:lnTo>
                  <a:lnTo>
                    <a:pt x="66675" y="1333"/>
                  </a:lnTo>
                  <a:lnTo>
                    <a:pt x="65532" y="1333"/>
                  </a:lnTo>
                  <a:lnTo>
                    <a:pt x="63055" y="571"/>
                  </a:lnTo>
                  <a:lnTo>
                    <a:pt x="60865" y="0"/>
                  </a:lnTo>
                  <a:lnTo>
                    <a:pt x="59150" y="0"/>
                  </a:lnTo>
                  <a:lnTo>
                    <a:pt x="56864" y="0"/>
                  </a:lnTo>
                  <a:lnTo>
                    <a:pt x="55245" y="0"/>
                  </a:lnTo>
                  <a:lnTo>
                    <a:pt x="52864" y="0"/>
                  </a:lnTo>
                  <a:lnTo>
                    <a:pt x="50768" y="0"/>
                  </a:lnTo>
                  <a:lnTo>
                    <a:pt x="49911" y="0"/>
                  </a:lnTo>
                  <a:lnTo>
                    <a:pt x="46291" y="0"/>
                  </a:lnTo>
                  <a:lnTo>
                    <a:pt x="44863" y="0"/>
                  </a:lnTo>
                  <a:lnTo>
                    <a:pt x="44863" y="0"/>
                  </a:lnTo>
                  <a:lnTo>
                    <a:pt x="39434" y="0"/>
                  </a:lnTo>
                  <a:lnTo>
                    <a:pt x="37433" y="0"/>
                  </a:lnTo>
                  <a:lnTo>
                    <a:pt x="33814" y="0"/>
                  </a:lnTo>
                  <a:lnTo>
                    <a:pt x="33814" y="0"/>
                  </a:lnTo>
                  <a:lnTo>
                    <a:pt x="29623" y="571"/>
                  </a:lnTo>
                  <a:cubicBezTo>
                    <a:pt x="29020" y="617"/>
                    <a:pt x="28415" y="617"/>
                    <a:pt x="27813" y="571"/>
                  </a:cubicBezTo>
                  <a:lnTo>
                    <a:pt x="26956" y="571"/>
                  </a:lnTo>
                  <a:lnTo>
                    <a:pt x="22288" y="1810"/>
                  </a:lnTo>
                  <a:lnTo>
                    <a:pt x="21050" y="1810"/>
                  </a:lnTo>
                  <a:lnTo>
                    <a:pt x="20098" y="1810"/>
                  </a:lnTo>
                  <a:cubicBezTo>
                    <a:pt x="18668" y="2299"/>
                    <a:pt x="17269" y="2872"/>
                    <a:pt x="15907" y="3524"/>
                  </a:cubicBezTo>
                  <a:lnTo>
                    <a:pt x="15145" y="3524"/>
                  </a:lnTo>
                  <a:lnTo>
                    <a:pt x="0" y="12287"/>
                  </a:lnTo>
                  <a:lnTo>
                    <a:pt x="762" y="12287"/>
                  </a:lnTo>
                  <a:cubicBezTo>
                    <a:pt x="2469" y="11522"/>
                    <a:pt x="4218" y="10854"/>
                    <a:pt x="6001" y="10287"/>
                  </a:cubicBezTo>
                  <a:lnTo>
                    <a:pt x="7239" y="10287"/>
                  </a:lnTo>
                  <a:lnTo>
                    <a:pt x="11906" y="9049"/>
                  </a:lnTo>
                  <a:lnTo>
                    <a:pt x="12478" y="9049"/>
                  </a:lnTo>
                  <a:lnTo>
                    <a:pt x="14478" y="9049"/>
                  </a:lnTo>
                  <a:lnTo>
                    <a:pt x="18669" y="8382"/>
                  </a:lnTo>
                  <a:lnTo>
                    <a:pt x="22765" y="8382"/>
                  </a:lnTo>
                  <a:lnTo>
                    <a:pt x="24574" y="8382"/>
                  </a:lnTo>
                  <a:lnTo>
                    <a:pt x="30385" y="8382"/>
                  </a:lnTo>
                  <a:lnTo>
                    <a:pt x="31813" y="8382"/>
                  </a:lnTo>
                  <a:lnTo>
                    <a:pt x="36386" y="8382"/>
                  </a:lnTo>
                  <a:lnTo>
                    <a:pt x="38481" y="8382"/>
                  </a:lnTo>
                  <a:lnTo>
                    <a:pt x="42386" y="9144"/>
                  </a:lnTo>
                  <a:lnTo>
                    <a:pt x="44768" y="9620"/>
                  </a:lnTo>
                  <a:lnTo>
                    <a:pt x="48578" y="10668"/>
                  </a:lnTo>
                  <a:lnTo>
                    <a:pt x="51054" y="11335"/>
                  </a:lnTo>
                  <a:lnTo>
                    <a:pt x="54864" y="12478"/>
                  </a:lnTo>
                  <a:lnTo>
                    <a:pt x="57626" y="13430"/>
                  </a:lnTo>
                  <a:lnTo>
                    <a:pt x="61151" y="14669"/>
                  </a:lnTo>
                  <a:lnTo>
                    <a:pt x="64579" y="16002"/>
                  </a:lnTo>
                  <a:lnTo>
                    <a:pt x="66675" y="15621"/>
                  </a:lnTo>
                  <a:lnTo>
                    <a:pt x="71152" y="17526"/>
                  </a:lnTo>
                  <a:cubicBezTo>
                    <a:pt x="83124" y="22920"/>
                    <a:pt x="94793" y="28961"/>
                    <a:pt x="106109" y="35624"/>
                  </a:cubicBezTo>
                  <a:cubicBezTo>
                    <a:pt x="129064" y="48863"/>
                    <a:pt x="153734" y="64198"/>
                    <a:pt x="178498" y="79248"/>
                  </a:cubicBezTo>
                  <a:cubicBezTo>
                    <a:pt x="199644" y="92393"/>
                    <a:pt x="225552" y="105156"/>
                    <a:pt x="250888" y="119158"/>
                  </a:cubicBezTo>
                  <a:cubicBezTo>
                    <a:pt x="257651" y="122968"/>
                    <a:pt x="264223" y="127063"/>
                    <a:pt x="270701" y="131254"/>
                  </a:cubicBezTo>
                  <a:lnTo>
                    <a:pt x="280226" y="137636"/>
                  </a:lnTo>
                  <a:lnTo>
                    <a:pt x="281273" y="138398"/>
                  </a:lnTo>
                  <a:lnTo>
                    <a:pt x="288322" y="143351"/>
                  </a:lnTo>
                  <a:lnTo>
                    <a:pt x="291179" y="145447"/>
                  </a:lnTo>
                  <a:lnTo>
                    <a:pt x="295275" y="148971"/>
                  </a:lnTo>
                  <a:lnTo>
                    <a:pt x="298418" y="151448"/>
                  </a:lnTo>
                  <a:lnTo>
                    <a:pt x="302133" y="154496"/>
                  </a:lnTo>
                  <a:lnTo>
                    <a:pt x="305467" y="157258"/>
                  </a:lnTo>
                  <a:lnTo>
                    <a:pt x="308515" y="160020"/>
                  </a:lnTo>
                  <a:lnTo>
                    <a:pt x="312134" y="163163"/>
                  </a:lnTo>
                  <a:lnTo>
                    <a:pt x="314706" y="165640"/>
                  </a:lnTo>
                  <a:lnTo>
                    <a:pt x="318706" y="169450"/>
                  </a:lnTo>
                  <a:lnTo>
                    <a:pt x="320707" y="171450"/>
                  </a:lnTo>
                  <a:lnTo>
                    <a:pt x="326422" y="177356"/>
                  </a:lnTo>
                  <a:lnTo>
                    <a:pt x="326422" y="177356"/>
                  </a:lnTo>
                  <a:cubicBezTo>
                    <a:pt x="328231" y="179261"/>
                    <a:pt x="329946" y="181261"/>
                    <a:pt x="331661" y="183261"/>
                  </a:cubicBezTo>
                  <a:lnTo>
                    <a:pt x="333185" y="184975"/>
                  </a:lnTo>
                  <a:lnTo>
                    <a:pt x="337661" y="190405"/>
                  </a:lnTo>
                  <a:lnTo>
                    <a:pt x="338709" y="191738"/>
                  </a:lnTo>
                  <a:lnTo>
                    <a:pt x="344138" y="198787"/>
                  </a:lnTo>
                  <a:cubicBezTo>
                    <a:pt x="346138" y="201549"/>
                    <a:pt x="348234" y="204502"/>
                    <a:pt x="350234" y="207454"/>
                  </a:cubicBezTo>
                  <a:cubicBezTo>
                    <a:pt x="352235" y="210407"/>
                    <a:pt x="354044" y="213169"/>
                    <a:pt x="355854" y="216122"/>
                  </a:cubicBezTo>
                  <a:cubicBezTo>
                    <a:pt x="356696" y="217391"/>
                    <a:pt x="357429" y="218730"/>
                    <a:pt x="358045" y="220123"/>
                  </a:cubicBezTo>
                  <a:lnTo>
                    <a:pt x="358045" y="220123"/>
                  </a:lnTo>
                  <a:cubicBezTo>
                    <a:pt x="358616" y="221456"/>
                    <a:pt x="359188" y="222790"/>
                    <a:pt x="359664" y="224123"/>
                  </a:cubicBezTo>
                  <a:lnTo>
                    <a:pt x="359664" y="224123"/>
                  </a:lnTo>
                  <a:cubicBezTo>
                    <a:pt x="360071" y="225434"/>
                    <a:pt x="360390" y="226770"/>
                    <a:pt x="360617" y="228124"/>
                  </a:cubicBezTo>
                  <a:lnTo>
                    <a:pt x="360616" y="228124"/>
                  </a:lnTo>
                  <a:cubicBezTo>
                    <a:pt x="360750" y="229422"/>
                    <a:pt x="360750" y="230731"/>
                    <a:pt x="360616" y="232029"/>
                  </a:cubicBezTo>
                  <a:lnTo>
                    <a:pt x="360140" y="430435"/>
                  </a:lnTo>
                  <a:cubicBezTo>
                    <a:pt x="360243" y="431512"/>
                    <a:pt x="360243" y="432596"/>
                    <a:pt x="360140" y="433673"/>
                  </a:cubicBezTo>
                  <a:lnTo>
                    <a:pt x="360140" y="433673"/>
                  </a:lnTo>
                  <a:lnTo>
                    <a:pt x="359283" y="436340"/>
                  </a:lnTo>
                  <a:lnTo>
                    <a:pt x="359283" y="436340"/>
                  </a:lnTo>
                  <a:cubicBezTo>
                    <a:pt x="359013" y="436957"/>
                    <a:pt x="358661" y="437533"/>
                    <a:pt x="358235" y="438055"/>
                  </a:cubicBezTo>
                  <a:lnTo>
                    <a:pt x="357759" y="438626"/>
                  </a:lnTo>
                  <a:lnTo>
                    <a:pt x="356140" y="439960"/>
                  </a:lnTo>
                  <a:lnTo>
                    <a:pt x="371285" y="431197"/>
                  </a:lnTo>
                  <a:lnTo>
                    <a:pt x="372904" y="429863"/>
                  </a:lnTo>
                  <a:lnTo>
                    <a:pt x="372904" y="429292"/>
                  </a:lnTo>
                  <a:lnTo>
                    <a:pt x="373475" y="428625"/>
                  </a:lnTo>
                  <a:lnTo>
                    <a:pt x="374047" y="427577"/>
                  </a:lnTo>
                  <a:lnTo>
                    <a:pt x="374047" y="427577"/>
                  </a:lnTo>
                  <a:cubicBezTo>
                    <a:pt x="374030" y="427324"/>
                    <a:pt x="374030" y="427069"/>
                    <a:pt x="374047" y="426815"/>
                  </a:cubicBezTo>
                  <a:cubicBezTo>
                    <a:pt x="374091" y="426531"/>
                    <a:pt x="374091" y="426242"/>
                    <a:pt x="374047" y="425958"/>
                  </a:cubicBezTo>
                  <a:cubicBezTo>
                    <a:pt x="374101" y="425707"/>
                    <a:pt x="374101" y="425447"/>
                    <a:pt x="374047" y="425196"/>
                  </a:cubicBezTo>
                  <a:lnTo>
                    <a:pt x="374047" y="425196"/>
                  </a:lnTo>
                  <a:lnTo>
                    <a:pt x="374047" y="425196"/>
                  </a:lnTo>
                  <a:lnTo>
                    <a:pt x="374047" y="425196"/>
                  </a:lnTo>
                  <a:cubicBezTo>
                    <a:pt x="374047" y="425196"/>
                    <a:pt x="374047" y="425196"/>
                    <a:pt x="374047" y="424434"/>
                  </a:cubicBezTo>
                  <a:cubicBezTo>
                    <a:pt x="374047" y="423672"/>
                    <a:pt x="374047" y="424434"/>
                    <a:pt x="374047" y="423767"/>
                  </a:cubicBezTo>
                  <a:lnTo>
                    <a:pt x="374047" y="423005"/>
                  </a:lnTo>
                  <a:cubicBezTo>
                    <a:pt x="374047" y="423005"/>
                    <a:pt x="374047" y="423005"/>
                    <a:pt x="374047" y="422243"/>
                  </a:cubicBezTo>
                  <a:lnTo>
                    <a:pt x="374047" y="422243"/>
                  </a:lnTo>
                  <a:lnTo>
                    <a:pt x="374047" y="223838"/>
                  </a:lnTo>
                  <a:lnTo>
                    <a:pt x="374047" y="222409"/>
                  </a:lnTo>
                  <a:close/>
                </a:path>
              </a:pathLst>
            </a:custGeom>
            <a:solidFill>
              <a:srgbClr val="DEF0F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74" name="任意多边形: 形状 2773"/>
            <p:cNvSpPr/>
            <p:nvPr/>
          </p:nvSpPr>
          <p:spPr>
            <a:xfrm>
              <a:off x="14835209" y="2686229"/>
              <a:ext cx="106046" cy="72294"/>
            </a:xfrm>
            <a:custGeom>
              <a:avLst/>
              <a:gdLst>
                <a:gd name="connsiteX0" fmla="*/ 106047 w 106046"/>
                <a:gd name="connsiteY0" fmla="*/ 70485 h 72294"/>
                <a:gd name="connsiteX1" fmla="*/ 104142 w 106046"/>
                <a:gd name="connsiteY1" fmla="*/ 70485 h 72294"/>
                <a:gd name="connsiteX2" fmla="*/ 104142 w 106046"/>
                <a:gd name="connsiteY2" fmla="*/ 70485 h 72294"/>
                <a:gd name="connsiteX3" fmla="*/ 102046 w 106046"/>
                <a:gd name="connsiteY3" fmla="*/ 70485 h 72294"/>
                <a:gd name="connsiteX4" fmla="*/ 102046 w 106046"/>
                <a:gd name="connsiteY4" fmla="*/ 70485 h 72294"/>
                <a:gd name="connsiteX5" fmla="*/ 99760 w 106046"/>
                <a:gd name="connsiteY5" fmla="*/ 69532 h 72294"/>
                <a:gd name="connsiteX6" fmla="*/ 24132 w 106046"/>
                <a:gd name="connsiteY6" fmla="*/ 25813 h 72294"/>
                <a:gd name="connsiteX7" fmla="*/ 21941 w 106046"/>
                <a:gd name="connsiteY7" fmla="*/ 24289 h 72294"/>
                <a:gd name="connsiteX8" fmla="*/ 21941 w 106046"/>
                <a:gd name="connsiteY8" fmla="*/ 24289 h 72294"/>
                <a:gd name="connsiteX9" fmla="*/ 19941 w 106046"/>
                <a:gd name="connsiteY9" fmla="*/ 22384 h 72294"/>
                <a:gd name="connsiteX10" fmla="*/ 19941 w 106046"/>
                <a:gd name="connsiteY10" fmla="*/ 22384 h 72294"/>
                <a:gd name="connsiteX11" fmla="*/ 18131 w 106046"/>
                <a:gd name="connsiteY11" fmla="*/ 20098 h 72294"/>
                <a:gd name="connsiteX12" fmla="*/ 18131 w 106046"/>
                <a:gd name="connsiteY12" fmla="*/ 20098 h 72294"/>
                <a:gd name="connsiteX13" fmla="*/ 16607 w 106046"/>
                <a:gd name="connsiteY13" fmla="*/ 17621 h 72294"/>
                <a:gd name="connsiteX14" fmla="*/ 16607 w 106046"/>
                <a:gd name="connsiteY14" fmla="*/ 17621 h 72294"/>
                <a:gd name="connsiteX15" fmla="*/ 15273 w 106046"/>
                <a:gd name="connsiteY15" fmla="*/ 15049 h 72294"/>
                <a:gd name="connsiteX16" fmla="*/ 15273 w 106046"/>
                <a:gd name="connsiteY16" fmla="*/ 15049 h 72294"/>
                <a:gd name="connsiteX17" fmla="*/ 14226 w 106046"/>
                <a:gd name="connsiteY17" fmla="*/ 12287 h 72294"/>
                <a:gd name="connsiteX18" fmla="*/ 14226 w 106046"/>
                <a:gd name="connsiteY18" fmla="*/ 12287 h 72294"/>
                <a:gd name="connsiteX19" fmla="*/ 13559 w 106046"/>
                <a:gd name="connsiteY19" fmla="*/ 9430 h 72294"/>
                <a:gd name="connsiteX20" fmla="*/ 13559 w 106046"/>
                <a:gd name="connsiteY20" fmla="*/ 9430 h 72294"/>
                <a:gd name="connsiteX21" fmla="*/ 13559 w 106046"/>
                <a:gd name="connsiteY21" fmla="*/ 6668 h 72294"/>
                <a:gd name="connsiteX22" fmla="*/ 13559 w 106046"/>
                <a:gd name="connsiteY22" fmla="*/ 4286 h 72294"/>
                <a:gd name="connsiteX23" fmla="*/ 13559 w 106046"/>
                <a:gd name="connsiteY23" fmla="*/ 4286 h 72294"/>
                <a:gd name="connsiteX24" fmla="*/ 14226 w 106046"/>
                <a:gd name="connsiteY24" fmla="*/ 2381 h 72294"/>
                <a:gd name="connsiteX25" fmla="*/ 14226 w 106046"/>
                <a:gd name="connsiteY25" fmla="*/ 2381 h 72294"/>
                <a:gd name="connsiteX26" fmla="*/ 15083 w 106046"/>
                <a:gd name="connsiteY26" fmla="*/ 1048 h 72294"/>
                <a:gd name="connsiteX27" fmla="*/ 15083 w 106046"/>
                <a:gd name="connsiteY27" fmla="*/ 1048 h 72294"/>
                <a:gd name="connsiteX28" fmla="*/ 16416 w 106046"/>
                <a:gd name="connsiteY28" fmla="*/ 0 h 72294"/>
                <a:gd name="connsiteX29" fmla="*/ 1272 w 106046"/>
                <a:gd name="connsiteY29" fmla="*/ 8763 h 72294"/>
                <a:gd name="connsiteX30" fmla="*/ 33 w 106046"/>
                <a:gd name="connsiteY30" fmla="*/ 9811 h 72294"/>
                <a:gd name="connsiteX31" fmla="*/ 33 w 106046"/>
                <a:gd name="connsiteY31" fmla="*/ 9811 h 72294"/>
                <a:gd name="connsiteX32" fmla="*/ 33 w 106046"/>
                <a:gd name="connsiteY32" fmla="*/ 10287 h 72294"/>
                <a:gd name="connsiteX33" fmla="*/ 33 w 106046"/>
                <a:gd name="connsiteY33" fmla="*/ 11049 h 72294"/>
                <a:gd name="connsiteX34" fmla="*/ 33 w 106046"/>
                <a:gd name="connsiteY34" fmla="*/ 11049 h 72294"/>
                <a:gd name="connsiteX35" fmla="*/ 33 w 106046"/>
                <a:gd name="connsiteY35" fmla="*/ 11525 h 72294"/>
                <a:gd name="connsiteX36" fmla="*/ 33 w 106046"/>
                <a:gd name="connsiteY36" fmla="*/ 12192 h 72294"/>
                <a:gd name="connsiteX37" fmla="*/ 33 w 106046"/>
                <a:gd name="connsiteY37" fmla="*/ 12764 h 72294"/>
                <a:gd name="connsiteX38" fmla="*/ 33 w 106046"/>
                <a:gd name="connsiteY38" fmla="*/ 12764 h 72294"/>
                <a:gd name="connsiteX39" fmla="*/ 33 w 106046"/>
                <a:gd name="connsiteY39" fmla="*/ 12764 h 72294"/>
                <a:gd name="connsiteX40" fmla="*/ 33 w 106046"/>
                <a:gd name="connsiteY40" fmla="*/ 12764 h 72294"/>
                <a:gd name="connsiteX41" fmla="*/ 33 w 106046"/>
                <a:gd name="connsiteY41" fmla="*/ 13335 h 72294"/>
                <a:gd name="connsiteX42" fmla="*/ 33 w 106046"/>
                <a:gd name="connsiteY42" fmla="*/ 13906 h 72294"/>
                <a:gd name="connsiteX43" fmla="*/ 33 w 106046"/>
                <a:gd name="connsiteY43" fmla="*/ 14383 h 72294"/>
                <a:gd name="connsiteX44" fmla="*/ 33 w 106046"/>
                <a:gd name="connsiteY44" fmla="*/ 14954 h 72294"/>
                <a:gd name="connsiteX45" fmla="*/ 33 w 106046"/>
                <a:gd name="connsiteY45" fmla="*/ 14954 h 72294"/>
                <a:gd name="connsiteX46" fmla="*/ 33 w 106046"/>
                <a:gd name="connsiteY46" fmla="*/ 15526 h 72294"/>
                <a:gd name="connsiteX47" fmla="*/ 33 w 106046"/>
                <a:gd name="connsiteY47" fmla="*/ 16097 h 72294"/>
                <a:gd name="connsiteX48" fmla="*/ 33 w 106046"/>
                <a:gd name="connsiteY48" fmla="*/ 17717 h 72294"/>
                <a:gd name="connsiteX49" fmla="*/ 33 w 106046"/>
                <a:gd name="connsiteY49" fmla="*/ 17717 h 72294"/>
                <a:gd name="connsiteX50" fmla="*/ 33 w 106046"/>
                <a:gd name="connsiteY50" fmla="*/ 18288 h 72294"/>
                <a:gd name="connsiteX51" fmla="*/ 33 w 106046"/>
                <a:gd name="connsiteY51" fmla="*/ 18859 h 72294"/>
                <a:gd name="connsiteX52" fmla="*/ 33 w 106046"/>
                <a:gd name="connsiteY52" fmla="*/ 19526 h 72294"/>
                <a:gd name="connsiteX53" fmla="*/ 33 w 106046"/>
                <a:gd name="connsiteY53" fmla="*/ 20098 h 72294"/>
                <a:gd name="connsiteX54" fmla="*/ 33 w 106046"/>
                <a:gd name="connsiteY54" fmla="*/ 20098 h 72294"/>
                <a:gd name="connsiteX55" fmla="*/ 33 w 106046"/>
                <a:gd name="connsiteY55" fmla="*/ 20098 h 72294"/>
                <a:gd name="connsiteX56" fmla="*/ 33 w 106046"/>
                <a:gd name="connsiteY56" fmla="*/ 20765 h 72294"/>
                <a:gd name="connsiteX57" fmla="*/ 33 w 106046"/>
                <a:gd name="connsiteY57" fmla="*/ 21336 h 72294"/>
                <a:gd name="connsiteX58" fmla="*/ 33 w 106046"/>
                <a:gd name="connsiteY58" fmla="*/ 21907 h 72294"/>
                <a:gd name="connsiteX59" fmla="*/ 33 w 106046"/>
                <a:gd name="connsiteY59" fmla="*/ 21907 h 72294"/>
                <a:gd name="connsiteX60" fmla="*/ 33 w 106046"/>
                <a:gd name="connsiteY60" fmla="*/ 21907 h 72294"/>
                <a:gd name="connsiteX61" fmla="*/ 33 w 106046"/>
                <a:gd name="connsiteY61" fmla="*/ 21907 h 72294"/>
                <a:gd name="connsiteX62" fmla="*/ 33 w 106046"/>
                <a:gd name="connsiteY62" fmla="*/ 21907 h 72294"/>
                <a:gd name="connsiteX63" fmla="*/ 33 w 106046"/>
                <a:gd name="connsiteY63" fmla="*/ 22479 h 72294"/>
                <a:gd name="connsiteX64" fmla="*/ 33 w 106046"/>
                <a:gd name="connsiteY64" fmla="*/ 23050 h 72294"/>
                <a:gd name="connsiteX65" fmla="*/ 33 w 106046"/>
                <a:gd name="connsiteY65" fmla="*/ 23717 h 72294"/>
                <a:gd name="connsiteX66" fmla="*/ 33 w 106046"/>
                <a:gd name="connsiteY66" fmla="*/ 24289 h 72294"/>
                <a:gd name="connsiteX67" fmla="*/ 33 w 106046"/>
                <a:gd name="connsiteY67" fmla="*/ 24289 h 72294"/>
                <a:gd name="connsiteX68" fmla="*/ 891 w 106046"/>
                <a:gd name="connsiteY68" fmla="*/ 25527 h 72294"/>
                <a:gd name="connsiteX69" fmla="*/ 1557 w 106046"/>
                <a:gd name="connsiteY69" fmla="*/ 26479 h 72294"/>
                <a:gd name="connsiteX70" fmla="*/ 1557 w 106046"/>
                <a:gd name="connsiteY70" fmla="*/ 26479 h 72294"/>
                <a:gd name="connsiteX71" fmla="*/ 2034 w 106046"/>
                <a:gd name="connsiteY71" fmla="*/ 27146 h 72294"/>
                <a:gd name="connsiteX72" fmla="*/ 2510 w 106046"/>
                <a:gd name="connsiteY72" fmla="*/ 27146 h 72294"/>
                <a:gd name="connsiteX73" fmla="*/ 2986 w 106046"/>
                <a:gd name="connsiteY73" fmla="*/ 27622 h 72294"/>
                <a:gd name="connsiteX74" fmla="*/ 2986 w 106046"/>
                <a:gd name="connsiteY74" fmla="*/ 27622 h 72294"/>
                <a:gd name="connsiteX75" fmla="*/ 2986 w 106046"/>
                <a:gd name="connsiteY75" fmla="*/ 27622 h 72294"/>
                <a:gd name="connsiteX76" fmla="*/ 2986 w 106046"/>
                <a:gd name="connsiteY76" fmla="*/ 28099 h 72294"/>
                <a:gd name="connsiteX77" fmla="*/ 3463 w 106046"/>
                <a:gd name="connsiteY77" fmla="*/ 28099 h 72294"/>
                <a:gd name="connsiteX78" fmla="*/ 3939 w 106046"/>
                <a:gd name="connsiteY78" fmla="*/ 28099 h 72294"/>
                <a:gd name="connsiteX79" fmla="*/ 4415 w 106046"/>
                <a:gd name="connsiteY79" fmla="*/ 28575 h 72294"/>
                <a:gd name="connsiteX80" fmla="*/ 4415 w 106046"/>
                <a:gd name="connsiteY80" fmla="*/ 28575 h 72294"/>
                <a:gd name="connsiteX81" fmla="*/ 4415 w 106046"/>
                <a:gd name="connsiteY81" fmla="*/ 28575 h 72294"/>
                <a:gd name="connsiteX82" fmla="*/ 4415 w 106046"/>
                <a:gd name="connsiteY82" fmla="*/ 28575 h 72294"/>
                <a:gd name="connsiteX83" fmla="*/ 4415 w 106046"/>
                <a:gd name="connsiteY83" fmla="*/ 28575 h 72294"/>
                <a:gd name="connsiteX84" fmla="*/ 4891 w 106046"/>
                <a:gd name="connsiteY84" fmla="*/ 28575 h 72294"/>
                <a:gd name="connsiteX85" fmla="*/ 5367 w 106046"/>
                <a:gd name="connsiteY85" fmla="*/ 28575 h 72294"/>
                <a:gd name="connsiteX86" fmla="*/ 5844 w 106046"/>
                <a:gd name="connsiteY86" fmla="*/ 28575 h 72294"/>
                <a:gd name="connsiteX87" fmla="*/ 5844 w 106046"/>
                <a:gd name="connsiteY87" fmla="*/ 28575 h 72294"/>
                <a:gd name="connsiteX88" fmla="*/ 81377 w 106046"/>
                <a:gd name="connsiteY88" fmla="*/ 72295 h 72294"/>
                <a:gd name="connsiteX89" fmla="*/ 81377 w 106046"/>
                <a:gd name="connsiteY89" fmla="*/ 72295 h 72294"/>
                <a:gd name="connsiteX90" fmla="*/ 81377 w 106046"/>
                <a:gd name="connsiteY90" fmla="*/ 72295 h 72294"/>
                <a:gd name="connsiteX91" fmla="*/ 81853 w 106046"/>
                <a:gd name="connsiteY91" fmla="*/ 72295 h 72294"/>
                <a:gd name="connsiteX92" fmla="*/ 81853 w 106046"/>
                <a:gd name="connsiteY92" fmla="*/ 72295 h 72294"/>
                <a:gd name="connsiteX93" fmla="*/ 86521 w 106046"/>
                <a:gd name="connsiteY93" fmla="*/ 72295 h 72294"/>
                <a:gd name="connsiteX94" fmla="*/ 87282 w 106046"/>
                <a:gd name="connsiteY94" fmla="*/ 72295 h 72294"/>
                <a:gd name="connsiteX95" fmla="*/ 88140 w 106046"/>
                <a:gd name="connsiteY95" fmla="*/ 72295 h 72294"/>
                <a:gd name="connsiteX96" fmla="*/ 103284 w 106046"/>
                <a:gd name="connsiteY96" fmla="*/ 63532 h 72294"/>
                <a:gd name="connsiteX97" fmla="*/ 101665 w 106046"/>
                <a:gd name="connsiteY97" fmla="*/ 64103 h 7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06046" h="72294">
                  <a:moveTo>
                    <a:pt x="106047" y="70485"/>
                  </a:moveTo>
                  <a:cubicBezTo>
                    <a:pt x="105420" y="70631"/>
                    <a:pt x="104768" y="70631"/>
                    <a:pt x="104142" y="70485"/>
                  </a:cubicBezTo>
                  <a:lnTo>
                    <a:pt x="104142" y="70485"/>
                  </a:lnTo>
                  <a:cubicBezTo>
                    <a:pt x="103446" y="70568"/>
                    <a:pt x="102742" y="70568"/>
                    <a:pt x="102046" y="70485"/>
                  </a:cubicBezTo>
                  <a:lnTo>
                    <a:pt x="102046" y="70485"/>
                  </a:lnTo>
                  <a:cubicBezTo>
                    <a:pt x="101252" y="70250"/>
                    <a:pt x="100486" y="69931"/>
                    <a:pt x="99760" y="69532"/>
                  </a:cubicBezTo>
                  <a:lnTo>
                    <a:pt x="24132" y="25813"/>
                  </a:lnTo>
                  <a:cubicBezTo>
                    <a:pt x="23344" y="25393"/>
                    <a:pt x="22608" y="24881"/>
                    <a:pt x="21941" y="24289"/>
                  </a:cubicBezTo>
                  <a:lnTo>
                    <a:pt x="21941" y="24289"/>
                  </a:lnTo>
                  <a:cubicBezTo>
                    <a:pt x="21206" y="23730"/>
                    <a:pt x="20535" y="23091"/>
                    <a:pt x="19941" y="22384"/>
                  </a:cubicBezTo>
                  <a:lnTo>
                    <a:pt x="19941" y="22384"/>
                  </a:lnTo>
                  <a:cubicBezTo>
                    <a:pt x="19263" y="21683"/>
                    <a:pt x="18657" y="20918"/>
                    <a:pt x="18131" y="20098"/>
                  </a:cubicBezTo>
                  <a:lnTo>
                    <a:pt x="18131" y="20098"/>
                  </a:lnTo>
                  <a:lnTo>
                    <a:pt x="16607" y="17621"/>
                  </a:lnTo>
                  <a:lnTo>
                    <a:pt x="16607" y="17621"/>
                  </a:lnTo>
                  <a:cubicBezTo>
                    <a:pt x="16131" y="16764"/>
                    <a:pt x="15654" y="15907"/>
                    <a:pt x="15273" y="15049"/>
                  </a:cubicBezTo>
                  <a:lnTo>
                    <a:pt x="15273" y="15049"/>
                  </a:lnTo>
                  <a:cubicBezTo>
                    <a:pt x="14867" y="14151"/>
                    <a:pt x="14517" y="13229"/>
                    <a:pt x="14226" y="12287"/>
                  </a:cubicBezTo>
                  <a:lnTo>
                    <a:pt x="14226" y="12287"/>
                  </a:lnTo>
                  <a:cubicBezTo>
                    <a:pt x="14226" y="11335"/>
                    <a:pt x="13749" y="10382"/>
                    <a:pt x="13559" y="9430"/>
                  </a:cubicBezTo>
                  <a:lnTo>
                    <a:pt x="13559" y="9430"/>
                  </a:lnTo>
                  <a:cubicBezTo>
                    <a:pt x="13559" y="8477"/>
                    <a:pt x="13559" y="7525"/>
                    <a:pt x="13559" y="6668"/>
                  </a:cubicBezTo>
                  <a:cubicBezTo>
                    <a:pt x="13509" y="5875"/>
                    <a:pt x="13509" y="5079"/>
                    <a:pt x="13559" y="4286"/>
                  </a:cubicBezTo>
                  <a:lnTo>
                    <a:pt x="13559" y="4286"/>
                  </a:lnTo>
                  <a:cubicBezTo>
                    <a:pt x="13724" y="3633"/>
                    <a:pt x="13947" y="2995"/>
                    <a:pt x="14226" y="2381"/>
                  </a:cubicBezTo>
                  <a:lnTo>
                    <a:pt x="14226" y="2381"/>
                  </a:lnTo>
                  <a:lnTo>
                    <a:pt x="15083" y="1048"/>
                  </a:lnTo>
                  <a:lnTo>
                    <a:pt x="15083" y="1048"/>
                  </a:lnTo>
                  <a:lnTo>
                    <a:pt x="16416" y="0"/>
                  </a:lnTo>
                  <a:lnTo>
                    <a:pt x="1272" y="8763"/>
                  </a:lnTo>
                  <a:cubicBezTo>
                    <a:pt x="817" y="9060"/>
                    <a:pt x="401" y="9412"/>
                    <a:pt x="33" y="9811"/>
                  </a:cubicBezTo>
                  <a:lnTo>
                    <a:pt x="33" y="9811"/>
                  </a:lnTo>
                  <a:lnTo>
                    <a:pt x="33" y="10287"/>
                  </a:lnTo>
                  <a:lnTo>
                    <a:pt x="33" y="11049"/>
                  </a:lnTo>
                  <a:lnTo>
                    <a:pt x="33" y="11049"/>
                  </a:lnTo>
                  <a:cubicBezTo>
                    <a:pt x="33" y="11049"/>
                    <a:pt x="33" y="11049"/>
                    <a:pt x="33" y="11525"/>
                  </a:cubicBezTo>
                  <a:cubicBezTo>
                    <a:pt x="21" y="11747"/>
                    <a:pt x="21" y="11970"/>
                    <a:pt x="33" y="12192"/>
                  </a:cubicBezTo>
                  <a:cubicBezTo>
                    <a:pt x="33" y="12192"/>
                    <a:pt x="33" y="12192"/>
                    <a:pt x="33" y="12764"/>
                  </a:cubicBezTo>
                  <a:lnTo>
                    <a:pt x="33" y="12764"/>
                  </a:lnTo>
                  <a:lnTo>
                    <a:pt x="33" y="12764"/>
                  </a:lnTo>
                  <a:lnTo>
                    <a:pt x="33" y="12764"/>
                  </a:lnTo>
                  <a:cubicBezTo>
                    <a:pt x="78" y="12951"/>
                    <a:pt x="78" y="13147"/>
                    <a:pt x="33" y="13335"/>
                  </a:cubicBezTo>
                  <a:lnTo>
                    <a:pt x="33" y="13906"/>
                  </a:lnTo>
                  <a:cubicBezTo>
                    <a:pt x="78" y="14062"/>
                    <a:pt x="78" y="14227"/>
                    <a:pt x="33" y="14383"/>
                  </a:cubicBezTo>
                  <a:lnTo>
                    <a:pt x="33" y="14954"/>
                  </a:lnTo>
                  <a:lnTo>
                    <a:pt x="33" y="14954"/>
                  </a:lnTo>
                  <a:lnTo>
                    <a:pt x="33" y="15526"/>
                  </a:lnTo>
                  <a:cubicBezTo>
                    <a:pt x="33" y="15526"/>
                    <a:pt x="33" y="15526"/>
                    <a:pt x="33" y="16097"/>
                  </a:cubicBezTo>
                  <a:lnTo>
                    <a:pt x="33" y="17717"/>
                  </a:lnTo>
                  <a:lnTo>
                    <a:pt x="33" y="17717"/>
                  </a:lnTo>
                  <a:cubicBezTo>
                    <a:pt x="-11" y="17904"/>
                    <a:pt x="-11" y="18100"/>
                    <a:pt x="33" y="18288"/>
                  </a:cubicBezTo>
                  <a:cubicBezTo>
                    <a:pt x="33" y="18288"/>
                    <a:pt x="33" y="18288"/>
                    <a:pt x="33" y="18859"/>
                  </a:cubicBezTo>
                  <a:cubicBezTo>
                    <a:pt x="33" y="19431"/>
                    <a:pt x="33" y="18859"/>
                    <a:pt x="33" y="19526"/>
                  </a:cubicBezTo>
                  <a:cubicBezTo>
                    <a:pt x="33" y="20193"/>
                    <a:pt x="33" y="19526"/>
                    <a:pt x="33" y="20098"/>
                  </a:cubicBezTo>
                  <a:lnTo>
                    <a:pt x="33" y="20098"/>
                  </a:lnTo>
                  <a:lnTo>
                    <a:pt x="33" y="20098"/>
                  </a:lnTo>
                  <a:lnTo>
                    <a:pt x="33" y="20765"/>
                  </a:lnTo>
                  <a:lnTo>
                    <a:pt x="33" y="21336"/>
                  </a:lnTo>
                  <a:lnTo>
                    <a:pt x="33" y="21907"/>
                  </a:lnTo>
                  <a:lnTo>
                    <a:pt x="33" y="21907"/>
                  </a:lnTo>
                  <a:lnTo>
                    <a:pt x="33" y="21907"/>
                  </a:lnTo>
                  <a:lnTo>
                    <a:pt x="33" y="21907"/>
                  </a:lnTo>
                  <a:lnTo>
                    <a:pt x="33" y="21907"/>
                  </a:lnTo>
                  <a:lnTo>
                    <a:pt x="33" y="22479"/>
                  </a:lnTo>
                  <a:lnTo>
                    <a:pt x="33" y="23050"/>
                  </a:lnTo>
                  <a:lnTo>
                    <a:pt x="33" y="23717"/>
                  </a:lnTo>
                  <a:lnTo>
                    <a:pt x="33" y="24289"/>
                  </a:lnTo>
                  <a:lnTo>
                    <a:pt x="33" y="24289"/>
                  </a:lnTo>
                  <a:lnTo>
                    <a:pt x="891" y="25527"/>
                  </a:lnTo>
                  <a:cubicBezTo>
                    <a:pt x="1080" y="25866"/>
                    <a:pt x="1304" y="26185"/>
                    <a:pt x="1557" y="26479"/>
                  </a:cubicBezTo>
                  <a:lnTo>
                    <a:pt x="1557" y="26479"/>
                  </a:lnTo>
                  <a:cubicBezTo>
                    <a:pt x="1768" y="26660"/>
                    <a:pt x="1931" y="26889"/>
                    <a:pt x="2034" y="27146"/>
                  </a:cubicBezTo>
                  <a:cubicBezTo>
                    <a:pt x="2034" y="27146"/>
                    <a:pt x="2034" y="27146"/>
                    <a:pt x="2510" y="27146"/>
                  </a:cubicBezTo>
                  <a:lnTo>
                    <a:pt x="2986" y="27622"/>
                  </a:lnTo>
                  <a:lnTo>
                    <a:pt x="2986" y="27622"/>
                  </a:lnTo>
                  <a:lnTo>
                    <a:pt x="2986" y="27622"/>
                  </a:lnTo>
                  <a:lnTo>
                    <a:pt x="2986" y="28099"/>
                  </a:lnTo>
                  <a:lnTo>
                    <a:pt x="3463" y="28099"/>
                  </a:lnTo>
                  <a:cubicBezTo>
                    <a:pt x="3619" y="28132"/>
                    <a:pt x="3782" y="28132"/>
                    <a:pt x="3939" y="28099"/>
                  </a:cubicBezTo>
                  <a:lnTo>
                    <a:pt x="4415" y="28575"/>
                  </a:lnTo>
                  <a:lnTo>
                    <a:pt x="4415" y="28575"/>
                  </a:lnTo>
                  <a:lnTo>
                    <a:pt x="4415" y="28575"/>
                  </a:lnTo>
                  <a:lnTo>
                    <a:pt x="4415" y="28575"/>
                  </a:lnTo>
                  <a:lnTo>
                    <a:pt x="4415" y="28575"/>
                  </a:lnTo>
                  <a:lnTo>
                    <a:pt x="4891" y="28575"/>
                  </a:lnTo>
                  <a:lnTo>
                    <a:pt x="5367" y="28575"/>
                  </a:lnTo>
                  <a:lnTo>
                    <a:pt x="5844" y="28575"/>
                  </a:lnTo>
                  <a:lnTo>
                    <a:pt x="5844" y="28575"/>
                  </a:lnTo>
                  <a:lnTo>
                    <a:pt x="81377" y="72295"/>
                  </a:lnTo>
                  <a:lnTo>
                    <a:pt x="81377" y="72295"/>
                  </a:lnTo>
                  <a:lnTo>
                    <a:pt x="81377" y="72295"/>
                  </a:lnTo>
                  <a:lnTo>
                    <a:pt x="81853" y="72295"/>
                  </a:lnTo>
                  <a:lnTo>
                    <a:pt x="81853" y="72295"/>
                  </a:lnTo>
                  <a:lnTo>
                    <a:pt x="86521" y="72295"/>
                  </a:lnTo>
                  <a:lnTo>
                    <a:pt x="87282" y="72295"/>
                  </a:lnTo>
                  <a:lnTo>
                    <a:pt x="88140" y="72295"/>
                  </a:lnTo>
                  <a:lnTo>
                    <a:pt x="103284" y="63532"/>
                  </a:lnTo>
                  <a:cubicBezTo>
                    <a:pt x="102785" y="63821"/>
                    <a:pt x="102236" y="64015"/>
                    <a:pt x="101665" y="64103"/>
                  </a:cubicBezTo>
                  <a:close/>
                </a:path>
              </a:pathLst>
            </a:custGeom>
            <a:solidFill>
              <a:srgbClr val="EAF5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75" name="任意多边形: 形状 2774"/>
            <p:cNvSpPr/>
            <p:nvPr/>
          </p:nvSpPr>
          <p:spPr>
            <a:xfrm>
              <a:off x="15073844" y="2804911"/>
              <a:ext cx="109584" cy="89739"/>
            </a:xfrm>
            <a:custGeom>
              <a:avLst/>
              <a:gdLst>
                <a:gd name="connsiteX0" fmla="*/ 106108 w 109584"/>
                <a:gd name="connsiteY0" fmla="*/ 89630 h 89739"/>
                <a:gd name="connsiteX1" fmla="*/ 106108 w 109584"/>
                <a:gd name="connsiteY1" fmla="*/ 89630 h 89739"/>
                <a:gd name="connsiteX2" fmla="*/ 104203 w 109584"/>
                <a:gd name="connsiteY2" fmla="*/ 89630 h 89739"/>
                <a:gd name="connsiteX3" fmla="*/ 104204 w 109584"/>
                <a:gd name="connsiteY3" fmla="*/ 89630 h 89739"/>
                <a:gd name="connsiteX4" fmla="*/ 102108 w 109584"/>
                <a:gd name="connsiteY4" fmla="*/ 89630 h 89739"/>
                <a:gd name="connsiteX5" fmla="*/ 102108 w 109584"/>
                <a:gd name="connsiteY5" fmla="*/ 89630 h 89739"/>
                <a:gd name="connsiteX6" fmla="*/ 99822 w 109584"/>
                <a:gd name="connsiteY6" fmla="*/ 88583 h 89739"/>
                <a:gd name="connsiteX7" fmla="*/ 24193 w 109584"/>
                <a:gd name="connsiteY7" fmla="*/ 44958 h 89739"/>
                <a:gd name="connsiteX8" fmla="*/ 22002 w 109584"/>
                <a:gd name="connsiteY8" fmla="*/ 43434 h 89739"/>
                <a:gd name="connsiteX9" fmla="*/ 22003 w 109584"/>
                <a:gd name="connsiteY9" fmla="*/ 43434 h 89739"/>
                <a:gd name="connsiteX10" fmla="*/ 20003 w 109584"/>
                <a:gd name="connsiteY10" fmla="*/ 41529 h 89739"/>
                <a:gd name="connsiteX11" fmla="*/ 20003 w 109584"/>
                <a:gd name="connsiteY11" fmla="*/ 41529 h 89739"/>
                <a:gd name="connsiteX12" fmla="*/ 18097 w 109584"/>
                <a:gd name="connsiteY12" fmla="*/ 39243 h 89739"/>
                <a:gd name="connsiteX13" fmla="*/ 18097 w 109584"/>
                <a:gd name="connsiteY13" fmla="*/ 39243 h 89739"/>
                <a:gd name="connsiteX14" fmla="*/ 16478 w 109584"/>
                <a:gd name="connsiteY14" fmla="*/ 36767 h 89739"/>
                <a:gd name="connsiteX15" fmla="*/ 16478 w 109584"/>
                <a:gd name="connsiteY15" fmla="*/ 36767 h 89739"/>
                <a:gd name="connsiteX16" fmla="*/ 15145 w 109584"/>
                <a:gd name="connsiteY16" fmla="*/ 34195 h 89739"/>
                <a:gd name="connsiteX17" fmla="*/ 15145 w 109584"/>
                <a:gd name="connsiteY17" fmla="*/ 34195 h 89739"/>
                <a:gd name="connsiteX18" fmla="*/ 14192 w 109584"/>
                <a:gd name="connsiteY18" fmla="*/ 31432 h 89739"/>
                <a:gd name="connsiteX19" fmla="*/ 14192 w 109584"/>
                <a:gd name="connsiteY19" fmla="*/ 31433 h 89739"/>
                <a:gd name="connsiteX20" fmla="*/ 13621 w 109584"/>
                <a:gd name="connsiteY20" fmla="*/ 28670 h 89739"/>
                <a:gd name="connsiteX21" fmla="*/ 13621 w 109584"/>
                <a:gd name="connsiteY21" fmla="*/ 28670 h 89739"/>
                <a:gd name="connsiteX22" fmla="*/ 13621 w 109584"/>
                <a:gd name="connsiteY22" fmla="*/ 25908 h 89739"/>
                <a:gd name="connsiteX23" fmla="*/ 13621 w 109584"/>
                <a:gd name="connsiteY23" fmla="*/ 7239 h 89739"/>
                <a:gd name="connsiteX24" fmla="*/ 13621 w 109584"/>
                <a:gd name="connsiteY24" fmla="*/ 4858 h 89739"/>
                <a:gd name="connsiteX25" fmla="*/ 13621 w 109584"/>
                <a:gd name="connsiteY25" fmla="*/ 4858 h 89739"/>
                <a:gd name="connsiteX26" fmla="*/ 14288 w 109584"/>
                <a:gd name="connsiteY26" fmla="*/ 2953 h 89739"/>
                <a:gd name="connsiteX27" fmla="*/ 14288 w 109584"/>
                <a:gd name="connsiteY27" fmla="*/ 2953 h 89739"/>
                <a:gd name="connsiteX28" fmla="*/ 15145 w 109584"/>
                <a:gd name="connsiteY28" fmla="*/ 1715 h 89739"/>
                <a:gd name="connsiteX29" fmla="*/ 15145 w 109584"/>
                <a:gd name="connsiteY29" fmla="*/ 1715 h 89739"/>
                <a:gd name="connsiteX30" fmla="*/ 16288 w 109584"/>
                <a:gd name="connsiteY30" fmla="*/ 0 h 89739"/>
                <a:gd name="connsiteX31" fmla="*/ 1143 w 109584"/>
                <a:gd name="connsiteY31" fmla="*/ 8763 h 89739"/>
                <a:gd name="connsiteX32" fmla="*/ 0 w 109584"/>
                <a:gd name="connsiteY32" fmla="*/ 9811 h 89739"/>
                <a:gd name="connsiteX33" fmla="*/ 0 w 109584"/>
                <a:gd name="connsiteY33" fmla="*/ 9811 h 89739"/>
                <a:gd name="connsiteX34" fmla="*/ 0 w 109584"/>
                <a:gd name="connsiteY34" fmla="*/ 9811 h 89739"/>
                <a:gd name="connsiteX35" fmla="*/ 0 w 109584"/>
                <a:gd name="connsiteY35" fmla="*/ 10573 h 89739"/>
                <a:gd name="connsiteX36" fmla="*/ 0 w 109584"/>
                <a:gd name="connsiteY36" fmla="*/ 10573 h 89739"/>
                <a:gd name="connsiteX37" fmla="*/ 0 w 109584"/>
                <a:gd name="connsiteY37" fmla="*/ 11144 h 89739"/>
                <a:gd name="connsiteX38" fmla="*/ 0 w 109584"/>
                <a:gd name="connsiteY38" fmla="*/ 11716 h 89739"/>
                <a:gd name="connsiteX39" fmla="*/ 0 w 109584"/>
                <a:gd name="connsiteY39" fmla="*/ 12287 h 89739"/>
                <a:gd name="connsiteX40" fmla="*/ 0 w 109584"/>
                <a:gd name="connsiteY40" fmla="*/ 12287 h 89739"/>
                <a:gd name="connsiteX41" fmla="*/ 0 w 109584"/>
                <a:gd name="connsiteY41" fmla="*/ 12287 h 89739"/>
                <a:gd name="connsiteX42" fmla="*/ 0 w 109584"/>
                <a:gd name="connsiteY42" fmla="*/ 12287 h 89739"/>
                <a:gd name="connsiteX43" fmla="*/ 0 w 109584"/>
                <a:gd name="connsiteY43" fmla="*/ 12764 h 89739"/>
                <a:gd name="connsiteX44" fmla="*/ 0 w 109584"/>
                <a:gd name="connsiteY44" fmla="*/ 14383 h 89739"/>
                <a:gd name="connsiteX45" fmla="*/ 0 w 109584"/>
                <a:gd name="connsiteY45" fmla="*/ 14383 h 89739"/>
                <a:gd name="connsiteX46" fmla="*/ 0 w 109584"/>
                <a:gd name="connsiteY46" fmla="*/ 33433 h 89739"/>
                <a:gd name="connsiteX47" fmla="*/ 0 w 109584"/>
                <a:gd name="connsiteY47" fmla="*/ 34576 h 89739"/>
                <a:gd name="connsiteX48" fmla="*/ 0 w 109584"/>
                <a:gd name="connsiteY48" fmla="*/ 34576 h 89739"/>
                <a:gd name="connsiteX49" fmla="*/ 0 w 109584"/>
                <a:gd name="connsiteY49" fmla="*/ 35147 h 89739"/>
                <a:gd name="connsiteX50" fmla="*/ 0 w 109584"/>
                <a:gd name="connsiteY50" fmla="*/ 35719 h 89739"/>
                <a:gd name="connsiteX51" fmla="*/ 0 w 109584"/>
                <a:gd name="connsiteY51" fmla="*/ 36290 h 89739"/>
                <a:gd name="connsiteX52" fmla="*/ 0 w 109584"/>
                <a:gd name="connsiteY52" fmla="*/ 36862 h 89739"/>
                <a:gd name="connsiteX53" fmla="*/ 0 w 109584"/>
                <a:gd name="connsiteY53" fmla="*/ 37338 h 89739"/>
                <a:gd name="connsiteX54" fmla="*/ 0 w 109584"/>
                <a:gd name="connsiteY54" fmla="*/ 37338 h 89739"/>
                <a:gd name="connsiteX55" fmla="*/ 0 w 109584"/>
                <a:gd name="connsiteY55" fmla="*/ 37910 h 89739"/>
                <a:gd name="connsiteX56" fmla="*/ 0 w 109584"/>
                <a:gd name="connsiteY56" fmla="*/ 38481 h 89739"/>
                <a:gd name="connsiteX57" fmla="*/ 0 w 109584"/>
                <a:gd name="connsiteY57" fmla="*/ 38481 h 89739"/>
                <a:gd name="connsiteX58" fmla="*/ 0 w 109584"/>
                <a:gd name="connsiteY58" fmla="*/ 39052 h 89739"/>
                <a:gd name="connsiteX59" fmla="*/ 0 w 109584"/>
                <a:gd name="connsiteY59" fmla="*/ 39052 h 89739"/>
                <a:gd name="connsiteX60" fmla="*/ 0 w 109584"/>
                <a:gd name="connsiteY60" fmla="*/ 39052 h 89739"/>
                <a:gd name="connsiteX61" fmla="*/ 0 w 109584"/>
                <a:gd name="connsiteY61" fmla="*/ 39624 h 89739"/>
                <a:gd name="connsiteX62" fmla="*/ 0 w 109584"/>
                <a:gd name="connsiteY62" fmla="*/ 40196 h 89739"/>
                <a:gd name="connsiteX63" fmla="*/ 0 w 109584"/>
                <a:gd name="connsiteY63" fmla="*/ 40862 h 89739"/>
                <a:gd name="connsiteX64" fmla="*/ 0 w 109584"/>
                <a:gd name="connsiteY64" fmla="*/ 41529 h 89739"/>
                <a:gd name="connsiteX65" fmla="*/ 0 w 109584"/>
                <a:gd name="connsiteY65" fmla="*/ 41529 h 89739"/>
                <a:gd name="connsiteX66" fmla="*/ 0 w 109584"/>
                <a:gd name="connsiteY66" fmla="*/ 41529 h 89739"/>
                <a:gd name="connsiteX67" fmla="*/ 857 w 109584"/>
                <a:gd name="connsiteY67" fmla="*/ 42863 h 89739"/>
                <a:gd name="connsiteX68" fmla="*/ 1524 w 109584"/>
                <a:gd name="connsiteY68" fmla="*/ 43815 h 89739"/>
                <a:gd name="connsiteX69" fmla="*/ 1524 w 109584"/>
                <a:gd name="connsiteY69" fmla="*/ 43815 h 89739"/>
                <a:gd name="connsiteX70" fmla="*/ 2000 w 109584"/>
                <a:gd name="connsiteY70" fmla="*/ 44387 h 89739"/>
                <a:gd name="connsiteX71" fmla="*/ 2476 w 109584"/>
                <a:gd name="connsiteY71" fmla="*/ 44958 h 89739"/>
                <a:gd name="connsiteX72" fmla="*/ 2952 w 109584"/>
                <a:gd name="connsiteY72" fmla="*/ 44958 h 89739"/>
                <a:gd name="connsiteX73" fmla="*/ 2953 w 109584"/>
                <a:gd name="connsiteY73" fmla="*/ 44958 h 89739"/>
                <a:gd name="connsiteX74" fmla="*/ 2953 w 109584"/>
                <a:gd name="connsiteY74" fmla="*/ 44958 h 89739"/>
                <a:gd name="connsiteX75" fmla="*/ 2953 w 109584"/>
                <a:gd name="connsiteY75" fmla="*/ 44958 h 89739"/>
                <a:gd name="connsiteX76" fmla="*/ 3429 w 109584"/>
                <a:gd name="connsiteY76" fmla="*/ 44958 h 89739"/>
                <a:gd name="connsiteX77" fmla="*/ 3905 w 109584"/>
                <a:gd name="connsiteY77" fmla="*/ 45434 h 89739"/>
                <a:gd name="connsiteX78" fmla="*/ 4381 w 109584"/>
                <a:gd name="connsiteY78" fmla="*/ 45434 h 89739"/>
                <a:gd name="connsiteX79" fmla="*/ 4381 w 109584"/>
                <a:gd name="connsiteY79" fmla="*/ 45434 h 89739"/>
                <a:gd name="connsiteX80" fmla="*/ 4381 w 109584"/>
                <a:gd name="connsiteY80" fmla="*/ 45434 h 89739"/>
                <a:gd name="connsiteX81" fmla="*/ 4381 w 109584"/>
                <a:gd name="connsiteY81" fmla="*/ 45434 h 89739"/>
                <a:gd name="connsiteX82" fmla="*/ 4858 w 109584"/>
                <a:gd name="connsiteY82" fmla="*/ 45434 h 89739"/>
                <a:gd name="connsiteX83" fmla="*/ 5429 w 109584"/>
                <a:gd name="connsiteY83" fmla="*/ 45434 h 89739"/>
                <a:gd name="connsiteX84" fmla="*/ 5905 w 109584"/>
                <a:gd name="connsiteY84" fmla="*/ 45434 h 89739"/>
                <a:gd name="connsiteX85" fmla="*/ 5905 w 109584"/>
                <a:gd name="connsiteY85" fmla="*/ 45434 h 89739"/>
                <a:gd name="connsiteX86" fmla="*/ 5905 w 109584"/>
                <a:gd name="connsiteY86" fmla="*/ 45434 h 89739"/>
                <a:gd name="connsiteX87" fmla="*/ 81534 w 109584"/>
                <a:gd name="connsiteY87" fmla="*/ 89154 h 89739"/>
                <a:gd name="connsiteX88" fmla="*/ 81534 w 109584"/>
                <a:gd name="connsiteY88" fmla="*/ 89154 h 89739"/>
                <a:gd name="connsiteX89" fmla="*/ 81534 w 109584"/>
                <a:gd name="connsiteY89" fmla="*/ 89154 h 89739"/>
                <a:gd name="connsiteX90" fmla="*/ 82010 w 109584"/>
                <a:gd name="connsiteY90" fmla="*/ 89154 h 89739"/>
                <a:gd name="connsiteX91" fmla="*/ 82487 w 109584"/>
                <a:gd name="connsiteY91" fmla="*/ 89154 h 89739"/>
                <a:gd name="connsiteX92" fmla="*/ 82487 w 109584"/>
                <a:gd name="connsiteY92" fmla="*/ 89154 h 89739"/>
                <a:gd name="connsiteX93" fmla="*/ 86678 w 109584"/>
                <a:gd name="connsiteY93" fmla="*/ 89154 h 89739"/>
                <a:gd name="connsiteX94" fmla="*/ 87439 w 109584"/>
                <a:gd name="connsiteY94" fmla="*/ 89154 h 89739"/>
                <a:gd name="connsiteX95" fmla="*/ 88297 w 109584"/>
                <a:gd name="connsiteY95" fmla="*/ 89154 h 89739"/>
                <a:gd name="connsiteX96" fmla="*/ 88297 w 109584"/>
                <a:gd name="connsiteY96" fmla="*/ 89154 h 89739"/>
                <a:gd name="connsiteX97" fmla="*/ 103441 w 109584"/>
                <a:gd name="connsiteY97" fmla="*/ 80391 h 89739"/>
                <a:gd name="connsiteX98" fmla="*/ 109394 w 109584"/>
                <a:gd name="connsiteY98" fmla="*/ 83677 h 89739"/>
                <a:gd name="connsiteX99" fmla="*/ 106108 w 109584"/>
                <a:gd name="connsiteY99" fmla="*/ 89630 h 8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109584" h="89739">
                  <a:moveTo>
                    <a:pt x="106108" y="89630"/>
                  </a:moveTo>
                  <a:lnTo>
                    <a:pt x="106108" y="89630"/>
                  </a:lnTo>
                  <a:cubicBezTo>
                    <a:pt x="105482" y="89777"/>
                    <a:pt x="104830" y="89777"/>
                    <a:pt x="104203" y="89630"/>
                  </a:cubicBezTo>
                  <a:lnTo>
                    <a:pt x="104204" y="89630"/>
                  </a:lnTo>
                  <a:cubicBezTo>
                    <a:pt x="103511" y="89753"/>
                    <a:pt x="102801" y="89753"/>
                    <a:pt x="102108" y="89630"/>
                  </a:cubicBezTo>
                  <a:lnTo>
                    <a:pt x="102108" y="89630"/>
                  </a:lnTo>
                  <a:cubicBezTo>
                    <a:pt x="101297" y="89401"/>
                    <a:pt x="100526" y="89047"/>
                    <a:pt x="99822" y="88583"/>
                  </a:cubicBezTo>
                  <a:lnTo>
                    <a:pt x="24193" y="44958"/>
                  </a:lnTo>
                  <a:cubicBezTo>
                    <a:pt x="23426" y="44505"/>
                    <a:pt x="22694" y="43996"/>
                    <a:pt x="22002" y="43434"/>
                  </a:cubicBezTo>
                  <a:lnTo>
                    <a:pt x="22003" y="43434"/>
                  </a:lnTo>
                  <a:cubicBezTo>
                    <a:pt x="21289" y="42850"/>
                    <a:pt x="20621" y="42213"/>
                    <a:pt x="20003" y="41529"/>
                  </a:cubicBezTo>
                  <a:lnTo>
                    <a:pt x="20003" y="41529"/>
                  </a:lnTo>
                  <a:cubicBezTo>
                    <a:pt x="19294" y="40831"/>
                    <a:pt x="18656" y="40066"/>
                    <a:pt x="18097" y="39243"/>
                  </a:cubicBezTo>
                  <a:lnTo>
                    <a:pt x="18097" y="39243"/>
                  </a:lnTo>
                  <a:cubicBezTo>
                    <a:pt x="17503" y="38454"/>
                    <a:pt x="16962" y="37627"/>
                    <a:pt x="16478" y="36767"/>
                  </a:cubicBezTo>
                  <a:lnTo>
                    <a:pt x="16478" y="36767"/>
                  </a:lnTo>
                  <a:cubicBezTo>
                    <a:pt x="16002" y="35909"/>
                    <a:pt x="15526" y="35052"/>
                    <a:pt x="15145" y="34195"/>
                  </a:cubicBezTo>
                  <a:lnTo>
                    <a:pt x="15145" y="34195"/>
                  </a:lnTo>
                  <a:cubicBezTo>
                    <a:pt x="14728" y="33311"/>
                    <a:pt x="14409" y="32385"/>
                    <a:pt x="14192" y="31432"/>
                  </a:cubicBezTo>
                  <a:lnTo>
                    <a:pt x="14192" y="31433"/>
                  </a:lnTo>
                  <a:cubicBezTo>
                    <a:pt x="14192" y="30480"/>
                    <a:pt x="13716" y="29623"/>
                    <a:pt x="13621" y="28670"/>
                  </a:cubicBezTo>
                  <a:lnTo>
                    <a:pt x="13621" y="28670"/>
                  </a:lnTo>
                  <a:cubicBezTo>
                    <a:pt x="13527" y="27752"/>
                    <a:pt x="13527" y="26826"/>
                    <a:pt x="13621" y="25908"/>
                  </a:cubicBezTo>
                  <a:lnTo>
                    <a:pt x="13621" y="7239"/>
                  </a:lnTo>
                  <a:cubicBezTo>
                    <a:pt x="13571" y="6446"/>
                    <a:pt x="13571" y="5651"/>
                    <a:pt x="13621" y="4858"/>
                  </a:cubicBezTo>
                  <a:lnTo>
                    <a:pt x="13621" y="4858"/>
                  </a:lnTo>
                  <a:cubicBezTo>
                    <a:pt x="13785" y="4204"/>
                    <a:pt x="14008" y="3566"/>
                    <a:pt x="14288" y="2953"/>
                  </a:cubicBezTo>
                  <a:lnTo>
                    <a:pt x="14288" y="2953"/>
                  </a:lnTo>
                  <a:lnTo>
                    <a:pt x="15145" y="1715"/>
                  </a:lnTo>
                  <a:lnTo>
                    <a:pt x="15145" y="1715"/>
                  </a:lnTo>
                  <a:cubicBezTo>
                    <a:pt x="15433" y="1086"/>
                    <a:pt x="15819" y="508"/>
                    <a:pt x="16288" y="0"/>
                  </a:cubicBezTo>
                  <a:lnTo>
                    <a:pt x="1143" y="8763"/>
                  </a:lnTo>
                  <a:lnTo>
                    <a:pt x="0" y="9811"/>
                  </a:lnTo>
                  <a:lnTo>
                    <a:pt x="0" y="9811"/>
                  </a:lnTo>
                  <a:lnTo>
                    <a:pt x="0" y="9811"/>
                  </a:lnTo>
                  <a:cubicBezTo>
                    <a:pt x="0" y="9811"/>
                    <a:pt x="0" y="10287"/>
                    <a:pt x="0" y="10573"/>
                  </a:cubicBezTo>
                  <a:lnTo>
                    <a:pt x="0" y="10573"/>
                  </a:lnTo>
                  <a:cubicBezTo>
                    <a:pt x="41" y="10761"/>
                    <a:pt x="41" y="10956"/>
                    <a:pt x="0" y="11144"/>
                  </a:cubicBezTo>
                  <a:cubicBezTo>
                    <a:pt x="0" y="11144"/>
                    <a:pt x="0" y="11144"/>
                    <a:pt x="0" y="11716"/>
                  </a:cubicBezTo>
                  <a:cubicBezTo>
                    <a:pt x="0" y="12287"/>
                    <a:pt x="0" y="11716"/>
                    <a:pt x="0" y="12287"/>
                  </a:cubicBezTo>
                  <a:lnTo>
                    <a:pt x="0" y="12287"/>
                  </a:lnTo>
                  <a:lnTo>
                    <a:pt x="0" y="12287"/>
                  </a:lnTo>
                  <a:lnTo>
                    <a:pt x="0" y="12287"/>
                  </a:lnTo>
                  <a:cubicBezTo>
                    <a:pt x="45" y="12443"/>
                    <a:pt x="45" y="12608"/>
                    <a:pt x="0" y="12764"/>
                  </a:cubicBezTo>
                  <a:lnTo>
                    <a:pt x="0" y="14383"/>
                  </a:lnTo>
                  <a:lnTo>
                    <a:pt x="0" y="14383"/>
                  </a:lnTo>
                  <a:lnTo>
                    <a:pt x="0" y="33433"/>
                  </a:lnTo>
                  <a:lnTo>
                    <a:pt x="0" y="34576"/>
                  </a:lnTo>
                  <a:lnTo>
                    <a:pt x="0" y="34576"/>
                  </a:lnTo>
                  <a:lnTo>
                    <a:pt x="0" y="35147"/>
                  </a:lnTo>
                  <a:cubicBezTo>
                    <a:pt x="0" y="35147"/>
                    <a:pt x="0" y="35147"/>
                    <a:pt x="0" y="35719"/>
                  </a:cubicBezTo>
                  <a:lnTo>
                    <a:pt x="0" y="36290"/>
                  </a:lnTo>
                  <a:cubicBezTo>
                    <a:pt x="0" y="36290"/>
                    <a:pt x="0" y="36290"/>
                    <a:pt x="0" y="36862"/>
                  </a:cubicBezTo>
                  <a:lnTo>
                    <a:pt x="0" y="37338"/>
                  </a:lnTo>
                  <a:lnTo>
                    <a:pt x="0" y="37338"/>
                  </a:lnTo>
                  <a:lnTo>
                    <a:pt x="0" y="37910"/>
                  </a:lnTo>
                  <a:lnTo>
                    <a:pt x="0" y="38481"/>
                  </a:lnTo>
                  <a:lnTo>
                    <a:pt x="0" y="38481"/>
                  </a:lnTo>
                  <a:lnTo>
                    <a:pt x="0" y="39052"/>
                  </a:lnTo>
                  <a:lnTo>
                    <a:pt x="0" y="39052"/>
                  </a:lnTo>
                  <a:lnTo>
                    <a:pt x="0" y="39052"/>
                  </a:lnTo>
                  <a:lnTo>
                    <a:pt x="0" y="39624"/>
                  </a:lnTo>
                  <a:lnTo>
                    <a:pt x="0" y="40196"/>
                  </a:lnTo>
                  <a:lnTo>
                    <a:pt x="0" y="40862"/>
                  </a:lnTo>
                  <a:cubicBezTo>
                    <a:pt x="31" y="41083"/>
                    <a:pt x="31" y="41308"/>
                    <a:pt x="0" y="41529"/>
                  </a:cubicBezTo>
                  <a:lnTo>
                    <a:pt x="0" y="41529"/>
                  </a:lnTo>
                  <a:lnTo>
                    <a:pt x="0" y="41529"/>
                  </a:lnTo>
                  <a:lnTo>
                    <a:pt x="857" y="42863"/>
                  </a:lnTo>
                  <a:lnTo>
                    <a:pt x="1524" y="43815"/>
                  </a:lnTo>
                  <a:lnTo>
                    <a:pt x="1524" y="43815"/>
                  </a:lnTo>
                  <a:lnTo>
                    <a:pt x="2000" y="44387"/>
                  </a:lnTo>
                  <a:lnTo>
                    <a:pt x="2476" y="44958"/>
                  </a:lnTo>
                  <a:cubicBezTo>
                    <a:pt x="2633" y="44991"/>
                    <a:pt x="2795" y="44991"/>
                    <a:pt x="2952" y="44958"/>
                  </a:cubicBezTo>
                  <a:lnTo>
                    <a:pt x="2953" y="44958"/>
                  </a:lnTo>
                  <a:lnTo>
                    <a:pt x="2953" y="44958"/>
                  </a:lnTo>
                  <a:lnTo>
                    <a:pt x="2953" y="44958"/>
                  </a:lnTo>
                  <a:lnTo>
                    <a:pt x="3429" y="44958"/>
                  </a:lnTo>
                  <a:lnTo>
                    <a:pt x="3905" y="45434"/>
                  </a:lnTo>
                  <a:lnTo>
                    <a:pt x="4381" y="45434"/>
                  </a:lnTo>
                  <a:lnTo>
                    <a:pt x="4381" y="45434"/>
                  </a:lnTo>
                  <a:lnTo>
                    <a:pt x="4381" y="45434"/>
                  </a:lnTo>
                  <a:lnTo>
                    <a:pt x="4381" y="45434"/>
                  </a:lnTo>
                  <a:cubicBezTo>
                    <a:pt x="4538" y="45394"/>
                    <a:pt x="4701" y="45394"/>
                    <a:pt x="4858" y="45434"/>
                  </a:cubicBezTo>
                  <a:lnTo>
                    <a:pt x="5429" y="45434"/>
                  </a:lnTo>
                  <a:lnTo>
                    <a:pt x="5905" y="45434"/>
                  </a:lnTo>
                  <a:lnTo>
                    <a:pt x="5905" y="45434"/>
                  </a:lnTo>
                  <a:lnTo>
                    <a:pt x="5905" y="45434"/>
                  </a:lnTo>
                  <a:lnTo>
                    <a:pt x="81534" y="89154"/>
                  </a:lnTo>
                  <a:lnTo>
                    <a:pt x="81534" y="89154"/>
                  </a:lnTo>
                  <a:lnTo>
                    <a:pt x="81534" y="89154"/>
                  </a:lnTo>
                  <a:lnTo>
                    <a:pt x="82010" y="89154"/>
                  </a:lnTo>
                  <a:lnTo>
                    <a:pt x="82487" y="89154"/>
                  </a:lnTo>
                  <a:lnTo>
                    <a:pt x="82487" y="89154"/>
                  </a:lnTo>
                  <a:lnTo>
                    <a:pt x="86678" y="89154"/>
                  </a:lnTo>
                  <a:lnTo>
                    <a:pt x="87439" y="89154"/>
                  </a:lnTo>
                  <a:lnTo>
                    <a:pt x="88297" y="89154"/>
                  </a:lnTo>
                  <a:lnTo>
                    <a:pt x="88297" y="89154"/>
                  </a:lnTo>
                  <a:lnTo>
                    <a:pt x="103441" y="80391"/>
                  </a:lnTo>
                  <a:cubicBezTo>
                    <a:pt x="105993" y="79655"/>
                    <a:pt x="108658" y="81126"/>
                    <a:pt x="109394" y="83677"/>
                  </a:cubicBezTo>
                  <a:cubicBezTo>
                    <a:pt x="110131" y="86229"/>
                    <a:pt x="108660" y="88894"/>
                    <a:pt x="106108" y="89630"/>
                  </a:cubicBezTo>
                  <a:close/>
                </a:path>
              </a:pathLst>
            </a:custGeom>
            <a:solidFill>
              <a:srgbClr val="EAF5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776" name="图形 1667"/>
            <p:cNvGrpSpPr/>
            <p:nvPr/>
          </p:nvGrpSpPr>
          <p:grpSpPr>
            <a:xfrm>
              <a:off x="14817431" y="2909019"/>
              <a:ext cx="377135" cy="245649"/>
              <a:chOff x="14817431" y="2909019"/>
              <a:chExt cx="377135" cy="245649"/>
            </a:xfrm>
          </p:grpSpPr>
          <p:sp>
            <p:nvSpPr>
              <p:cNvPr id="2777" name="任意多边形: 形状 2776"/>
              <p:cNvSpPr/>
              <p:nvPr/>
            </p:nvSpPr>
            <p:spPr>
              <a:xfrm>
                <a:off x="14825717" y="2909019"/>
                <a:ext cx="368848" cy="245649"/>
              </a:xfrm>
              <a:custGeom>
                <a:avLst/>
                <a:gdLst>
                  <a:gd name="connsiteX0" fmla="*/ 366713 w 368848"/>
                  <a:gd name="connsiteY0" fmla="*/ 215360 h 245649"/>
                  <a:gd name="connsiteX1" fmla="*/ 366713 w 368848"/>
                  <a:gd name="connsiteY1" fmla="*/ 214694 h 245649"/>
                  <a:gd name="connsiteX2" fmla="*/ 366713 w 368848"/>
                  <a:gd name="connsiteY2" fmla="*/ 213931 h 245649"/>
                  <a:gd name="connsiteX3" fmla="*/ 366713 w 368848"/>
                  <a:gd name="connsiteY3" fmla="*/ 213265 h 245649"/>
                  <a:gd name="connsiteX4" fmla="*/ 366713 w 368848"/>
                  <a:gd name="connsiteY4" fmla="*/ 212503 h 245649"/>
                  <a:gd name="connsiteX5" fmla="*/ 366713 w 368848"/>
                  <a:gd name="connsiteY5" fmla="*/ 212503 h 245649"/>
                  <a:gd name="connsiteX6" fmla="*/ 366713 w 368848"/>
                  <a:gd name="connsiteY6" fmla="*/ 211836 h 245649"/>
                  <a:gd name="connsiteX7" fmla="*/ 366713 w 368848"/>
                  <a:gd name="connsiteY7" fmla="*/ 210979 h 245649"/>
                  <a:gd name="connsiteX8" fmla="*/ 366713 w 368848"/>
                  <a:gd name="connsiteY8" fmla="*/ 210217 h 245649"/>
                  <a:gd name="connsiteX9" fmla="*/ 366713 w 368848"/>
                  <a:gd name="connsiteY9" fmla="*/ 209455 h 245649"/>
                  <a:gd name="connsiteX10" fmla="*/ 366713 w 368848"/>
                  <a:gd name="connsiteY10" fmla="*/ 208788 h 245649"/>
                  <a:gd name="connsiteX11" fmla="*/ 366713 w 368848"/>
                  <a:gd name="connsiteY11" fmla="*/ 208788 h 245649"/>
                  <a:gd name="connsiteX12" fmla="*/ 366713 w 368848"/>
                  <a:gd name="connsiteY12" fmla="*/ 207931 h 245649"/>
                  <a:gd name="connsiteX13" fmla="*/ 366713 w 368848"/>
                  <a:gd name="connsiteY13" fmla="*/ 207169 h 245649"/>
                  <a:gd name="connsiteX14" fmla="*/ 366713 w 368848"/>
                  <a:gd name="connsiteY14" fmla="*/ 206502 h 245649"/>
                  <a:gd name="connsiteX15" fmla="*/ 366713 w 368848"/>
                  <a:gd name="connsiteY15" fmla="*/ 205740 h 245649"/>
                  <a:gd name="connsiteX16" fmla="*/ 366713 w 368848"/>
                  <a:gd name="connsiteY16" fmla="*/ 205169 h 245649"/>
                  <a:gd name="connsiteX17" fmla="*/ 366713 w 368848"/>
                  <a:gd name="connsiteY17" fmla="*/ 205169 h 245649"/>
                  <a:gd name="connsiteX18" fmla="*/ 366713 w 368848"/>
                  <a:gd name="connsiteY18" fmla="*/ 204406 h 245649"/>
                  <a:gd name="connsiteX19" fmla="*/ 366713 w 368848"/>
                  <a:gd name="connsiteY19" fmla="*/ 203644 h 245649"/>
                  <a:gd name="connsiteX20" fmla="*/ 366236 w 368848"/>
                  <a:gd name="connsiteY20" fmla="*/ 202692 h 245649"/>
                  <a:gd name="connsiteX21" fmla="*/ 366236 w 368848"/>
                  <a:gd name="connsiteY21" fmla="*/ 201740 h 245649"/>
                  <a:gd name="connsiteX22" fmla="*/ 366236 w 368848"/>
                  <a:gd name="connsiteY22" fmla="*/ 201740 h 245649"/>
                  <a:gd name="connsiteX23" fmla="*/ 366236 w 368848"/>
                  <a:gd name="connsiteY23" fmla="*/ 201740 h 245649"/>
                  <a:gd name="connsiteX24" fmla="*/ 365189 w 368848"/>
                  <a:gd name="connsiteY24" fmla="*/ 200025 h 245649"/>
                  <a:gd name="connsiteX25" fmla="*/ 365188 w 368848"/>
                  <a:gd name="connsiteY25" fmla="*/ 200025 h 245649"/>
                  <a:gd name="connsiteX26" fmla="*/ 355663 w 368848"/>
                  <a:gd name="connsiteY26" fmla="*/ 190500 h 245649"/>
                  <a:gd name="connsiteX27" fmla="*/ 25813 w 368848"/>
                  <a:gd name="connsiteY27" fmla="*/ 0 h 245649"/>
                  <a:gd name="connsiteX28" fmla="*/ 25337 w 368848"/>
                  <a:gd name="connsiteY28" fmla="*/ 0 h 245649"/>
                  <a:gd name="connsiteX29" fmla="*/ 24670 w 368848"/>
                  <a:gd name="connsiteY29" fmla="*/ 0 h 245649"/>
                  <a:gd name="connsiteX30" fmla="*/ 24098 w 368848"/>
                  <a:gd name="connsiteY30" fmla="*/ 0 h 245649"/>
                  <a:gd name="connsiteX31" fmla="*/ 23432 w 368848"/>
                  <a:gd name="connsiteY31" fmla="*/ 0 h 245649"/>
                  <a:gd name="connsiteX32" fmla="*/ 22860 w 368848"/>
                  <a:gd name="connsiteY32" fmla="*/ 0 h 245649"/>
                  <a:gd name="connsiteX33" fmla="*/ 22288 w 368848"/>
                  <a:gd name="connsiteY33" fmla="*/ 0 h 245649"/>
                  <a:gd name="connsiteX34" fmla="*/ 21622 w 368848"/>
                  <a:gd name="connsiteY34" fmla="*/ 0 h 245649"/>
                  <a:gd name="connsiteX35" fmla="*/ 17336 w 368848"/>
                  <a:gd name="connsiteY35" fmla="*/ 0 h 245649"/>
                  <a:gd name="connsiteX36" fmla="*/ 16288 w 368848"/>
                  <a:gd name="connsiteY36" fmla="*/ 0 h 245649"/>
                  <a:gd name="connsiteX37" fmla="*/ 15145 w 368848"/>
                  <a:gd name="connsiteY37" fmla="*/ 571 h 245649"/>
                  <a:gd name="connsiteX38" fmla="*/ 15145 w 368848"/>
                  <a:gd name="connsiteY38" fmla="*/ 571 h 245649"/>
                  <a:gd name="connsiteX39" fmla="*/ 0 w 368848"/>
                  <a:gd name="connsiteY39" fmla="*/ 9335 h 245649"/>
                  <a:gd name="connsiteX40" fmla="*/ 2191 w 368848"/>
                  <a:gd name="connsiteY40" fmla="*/ 8573 h 245649"/>
                  <a:gd name="connsiteX41" fmla="*/ 2191 w 368848"/>
                  <a:gd name="connsiteY41" fmla="*/ 8573 h 245649"/>
                  <a:gd name="connsiteX42" fmla="*/ 4667 w 368848"/>
                  <a:gd name="connsiteY42" fmla="*/ 8573 h 245649"/>
                  <a:gd name="connsiteX43" fmla="*/ 4667 w 368848"/>
                  <a:gd name="connsiteY43" fmla="*/ 8573 h 245649"/>
                  <a:gd name="connsiteX44" fmla="*/ 7430 w 368848"/>
                  <a:gd name="connsiteY44" fmla="*/ 9239 h 245649"/>
                  <a:gd name="connsiteX45" fmla="*/ 7429 w 368848"/>
                  <a:gd name="connsiteY45" fmla="*/ 9239 h 245649"/>
                  <a:gd name="connsiteX46" fmla="*/ 10478 w 368848"/>
                  <a:gd name="connsiteY46" fmla="*/ 10573 h 245649"/>
                  <a:gd name="connsiteX47" fmla="*/ 340328 w 368848"/>
                  <a:gd name="connsiteY47" fmla="*/ 201073 h 245649"/>
                  <a:gd name="connsiteX48" fmla="*/ 350901 w 368848"/>
                  <a:gd name="connsiteY48" fmla="*/ 212217 h 245649"/>
                  <a:gd name="connsiteX49" fmla="*/ 350901 w 368848"/>
                  <a:gd name="connsiteY49" fmla="*/ 212217 h 245649"/>
                  <a:gd name="connsiteX50" fmla="*/ 352615 w 368848"/>
                  <a:gd name="connsiteY50" fmla="*/ 215741 h 245649"/>
                  <a:gd name="connsiteX51" fmla="*/ 352616 w 368848"/>
                  <a:gd name="connsiteY51" fmla="*/ 215741 h 245649"/>
                  <a:gd name="connsiteX52" fmla="*/ 353949 w 368848"/>
                  <a:gd name="connsiteY52" fmla="*/ 219361 h 245649"/>
                  <a:gd name="connsiteX53" fmla="*/ 353949 w 368848"/>
                  <a:gd name="connsiteY53" fmla="*/ 219361 h 245649"/>
                  <a:gd name="connsiteX54" fmla="*/ 354806 w 368848"/>
                  <a:gd name="connsiteY54" fmla="*/ 222980 h 245649"/>
                  <a:gd name="connsiteX55" fmla="*/ 354806 w 368848"/>
                  <a:gd name="connsiteY55" fmla="*/ 222980 h 245649"/>
                  <a:gd name="connsiteX56" fmla="*/ 354806 w 368848"/>
                  <a:gd name="connsiteY56" fmla="*/ 226600 h 245649"/>
                  <a:gd name="connsiteX57" fmla="*/ 354806 w 368848"/>
                  <a:gd name="connsiteY57" fmla="*/ 236125 h 245649"/>
                  <a:gd name="connsiteX58" fmla="*/ 354806 w 368848"/>
                  <a:gd name="connsiteY58" fmla="*/ 239363 h 245649"/>
                  <a:gd name="connsiteX59" fmla="*/ 354806 w 368848"/>
                  <a:gd name="connsiteY59" fmla="*/ 239363 h 245649"/>
                  <a:gd name="connsiteX60" fmla="*/ 354044 w 368848"/>
                  <a:gd name="connsiteY60" fmla="*/ 242030 h 245649"/>
                  <a:gd name="connsiteX61" fmla="*/ 354044 w 368848"/>
                  <a:gd name="connsiteY61" fmla="*/ 242030 h 245649"/>
                  <a:gd name="connsiteX62" fmla="*/ 352997 w 368848"/>
                  <a:gd name="connsiteY62" fmla="*/ 243745 h 245649"/>
                  <a:gd name="connsiteX63" fmla="*/ 352520 w 368848"/>
                  <a:gd name="connsiteY63" fmla="*/ 244316 h 245649"/>
                  <a:gd name="connsiteX64" fmla="*/ 350901 w 368848"/>
                  <a:gd name="connsiteY64" fmla="*/ 245650 h 245649"/>
                  <a:gd name="connsiteX65" fmla="*/ 366046 w 368848"/>
                  <a:gd name="connsiteY65" fmla="*/ 236887 h 245649"/>
                  <a:gd name="connsiteX66" fmla="*/ 367665 w 368848"/>
                  <a:gd name="connsiteY66" fmla="*/ 235553 h 245649"/>
                  <a:gd name="connsiteX67" fmla="*/ 367665 w 368848"/>
                  <a:gd name="connsiteY67" fmla="*/ 234982 h 245649"/>
                  <a:gd name="connsiteX68" fmla="*/ 368237 w 368848"/>
                  <a:gd name="connsiteY68" fmla="*/ 234315 h 245649"/>
                  <a:gd name="connsiteX69" fmla="*/ 368808 w 368848"/>
                  <a:gd name="connsiteY69" fmla="*/ 233267 h 245649"/>
                  <a:gd name="connsiteX70" fmla="*/ 368808 w 368848"/>
                  <a:gd name="connsiteY70" fmla="*/ 233267 h 245649"/>
                  <a:gd name="connsiteX71" fmla="*/ 368808 w 368848"/>
                  <a:gd name="connsiteY71" fmla="*/ 232505 h 245649"/>
                  <a:gd name="connsiteX72" fmla="*/ 368808 w 368848"/>
                  <a:gd name="connsiteY72" fmla="*/ 231743 h 245649"/>
                  <a:gd name="connsiteX73" fmla="*/ 368808 w 368848"/>
                  <a:gd name="connsiteY73" fmla="*/ 230981 h 245649"/>
                  <a:gd name="connsiteX74" fmla="*/ 368808 w 368848"/>
                  <a:gd name="connsiteY74" fmla="*/ 230981 h 245649"/>
                  <a:gd name="connsiteX75" fmla="*/ 368808 w 368848"/>
                  <a:gd name="connsiteY75" fmla="*/ 230981 h 245649"/>
                  <a:gd name="connsiteX76" fmla="*/ 368808 w 368848"/>
                  <a:gd name="connsiteY76" fmla="*/ 230981 h 245649"/>
                  <a:gd name="connsiteX77" fmla="*/ 368808 w 368848"/>
                  <a:gd name="connsiteY77" fmla="*/ 230315 h 245649"/>
                  <a:gd name="connsiteX78" fmla="*/ 368808 w 368848"/>
                  <a:gd name="connsiteY78" fmla="*/ 229552 h 245649"/>
                  <a:gd name="connsiteX79" fmla="*/ 368808 w 368848"/>
                  <a:gd name="connsiteY79" fmla="*/ 228886 h 245649"/>
                  <a:gd name="connsiteX80" fmla="*/ 368808 w 368848"/>
                  <a:gd name="connsiteY80" fmla="*/ 228124 h 245649"/>
                  <a:gd name="connsiteX81" fmla="*/ 368808 w 368848"/>
                  <a:gd name="connsiteY81" fmla="*/ 228124 h 245649"/>
                  <a:gd name="connsiteX82" fmla="*/ 368808 w 368848"/>
                  <a:gd name="connsiteY82" fmla="*/ 218027 h 245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68848" h="245649">
                    <a:moveTo>
                      <a:pt x="366713" y="215360"/>
                    </a:moveTo>
                    <a:cubicBezTo>
                      <a:pt x="366759" y="215140"/>
                      <a:pt x="366759" y="214913"/>
                      <a:pt x="366713" y="214694"/>
                    </a:cubicBezTo>
                    <a:lnTo>
                      <a:pt x="366713" y="213931"/>
                    </a:lnTo>
                    <a:cubicBezTo>
                      <a:pt x="366713" y="213931"/>
                      <a:pt x="366713" y="213931"/>
                      <a:pt x="366713" y="213265"/>
                    </a:cubicBezTo>
                    <a:cubicBezTo>
                      <a:pt x="366713" y="212598"/>
                      <a:pt x="366713" y="212693"/>
                      <a:pt x="366713" y="212503"/>
                    </a:cubicBezTo>
                    <a:lnTo>
                      <a:pt x="366713" y="212503"/>
                    </a:lnTo>
                    <a:cubicBezTo>
                      <a:pt x="366713" y="212503"/>
                      <a:pt x="366713" y="212503"/>
                      <a:pt x="366713" y="211836"/>
                    </a:cubicBezTo>
                    <a:cubicBezTo>
                      <a:pt x="366713" y="211169"/>
                      <a:pt x="366713" y="211265"/>
                      <a:pt x="366713" y="210979"/>
                    </a:cubicBezTo>
                    <a:cubicBezTo>
                      <a:pt x="366658" y="210728"/>
                      <a:pt x="366658" y="210468"/>
                      <a:pt x="366713" y="210217"/>
                    </a:cubicBezTo>
                    <a:cubicBezTo>
                      <a:pt x="366670" y="209965"/>
                      <a:pt x="366670" y="209707"/>
                      <a:pt x="366713" y="209455"/>
                    </a:cubicBezTo>
                    <a:cubicBezTo>
                      <a:pt x="366656" y="209236"/>
                      <a:pt x="366656" y="209007"/>
                      <a:pt x="366713" y="208788"/>
                    </a:cubicBezTo>
                    <a:lnTo>
                      <a:pt x="366713" y="208788"/>
                    </a:lnTo>
                    <a:cubicBezTo>
                      <a:pt x="366668" y="208504"/>
                      <a:pt x="366668" y="208215"/>
                      <a:pt x="366713" y="207931"/>
                    </a:cubicBezTo>
                    <a:lnTo>
                      <a:pt x="366713" y="207169"/>
                    </a:lnTo>
                    <a:lnTo>
                      <a:pt x="366713" y="206502"/>
                    </a:lnTo>
                    <a:lnTo>
                      <a:pt x="366713" y="205740"/>
                    </a:lnTo>
                    <a:lnTo>
                      <a:pt x="366713" y="205169"/>
                    </a:lnTo>
                    <a:lnTo>
                      <a:pt x="366713" y="205169"/>
                    </a:lnTo>
                    <a:cubicBezTo>
                      <a:pt x="366679" y="204916"/>
                      <a:pt x="366679" y="204659"/>
                      <a:pt x="366713" y="204406"/>
                    </a:cubicBezTo>
                    <a:cubicBezTo>
                      <a:pt x="366764" y="204155"/>
                      <a:pt x="366764" y="203896"/>
                      <a:pt x="366713" y="203644"/>
                    </a:cubicBezTo>
                    <a:cubicBezTo>
                      <a:pt x="366592" y="203309"/>
                      <a:pt x="366432" y="202989"/>
                      <a:pt x="366236" y="202692"/>
                    </a:cubicBezTo>
                    <a:cubicBezTo>
                      <a:pt x="366219" y="202375"/>
                      <a:pt x="366219" y="202057"/>
                      <a:pt x="366236" y="201740"/>
                    </a:cubicBezTo>
                    <a:lnTo>
                      <a:pt x="366236" y="201740"/>
                    </a:lnTo>
                    <a:lnTo>
                      <a:pt x="366236" y="201740"/>
                    </a:lnTo>
                    <a:cubicBezTo>
                      <a:pt x="365922" y="201147"/>
                      <a:pt x="365572" y="200575"/>
                      <a:pt x="365189" y="200025"/>
                    </a:cubicBezTo>
                    <a:lnTo>
                      <a:pt x="365188" y="200025"/>
                    </a:lnTo>
                    <a:cubicBezTo>
                      <a:pt x="362818" y="196136"/>
                      <a:pt x="359552" y="192871"/>
                      <a:pt x="355663" y="190500"/>
                    </a:cubicBezTo>
                    <a:lnTo>
                      <a:pt x="25813" y="0"/>
                    </a:lnTo>
                    <a:lnTo>
                      <a:pt x="25337" y="0"/>
                    </a:lnTo>
                    <a:lnTo>
                      <a:pt x="24670" y="0"/>
                    </a:lnTo>
                    <a:lnTo>
                      <a:pt x="24098" y="0"/>
                    </a:lnTo>
                    <a:lnTo>
                      <a:pt x="23432" y="0"/>
                    </a:lnTo>
                    <a:lnTo>
                      <a:pt x="22860" y="0"/>
                    </a:lnTo>
                    <a:lnTo>
                      <a:pt x="22288" y="0"/>
                    </a:lnTo>
                    <a:lnTo>
                      <a:pt x="21622" y="0"/>
                    </a:lnTo>
                    <a:lnTo>
                      <a:pt x="17336" y="0"/>
                    </a:lnTo>
                    <a:lnTo>
                      <a:pt x="16288" y="0"/>
                    </a:lnTo>
                    <a:lnTo>
                      <a:pt x="15145" y="571"/>
                    </a:lnTo>
                    <a:lnTo>
                      <a:pt x="15145" y="571"/>
                    </a:lnTo>
                    <a:lnTo>
                      <a:pt x="0" y="9335"/>
                    </a:lnTo>
                    <a:cubicBezTo>
                      <a:pt x="674" y="8940"/>
                      <a:pt x="1418" y="8682"/>
                      <a:pt x="2191" y="8573"/>
                    </a:cubicBezTo>
                    <a:lnTo>
                      <a:pt x="2191" y="8573"/>
                    </a:lnTo>
                    <a:cubicBezTo>
                      <a:pt x="3010" y="8426"/>
                      <a:pt x="3848" y="8426"/>
                      <a:pt x="4667" y="8573"/>
                    </a:cubicBezTo>
                    <a:lnTo>
                      <a:pt x="4667" y="8573"/>
                    </a:lnTo>
                    <a:cubicBezTo>
                      <a:pt x="5614" y="8669"/>
                      <a:pt x="6543" y="8894"/>
                      <a:pt x="7430" y="9239"/>
                    </a:cubicBezTo>
                    <a:lnTo>
                      <a:pt x="7429" y="9239"/>
                    </a:lnTo>
                    <a:cubicBezTo>
                      <a:pt x="8488" y="9580"/>
                      <a:pt x="9509" y="10027"/>
                      <a:pt x="10478" y="10573"/>
                    </a:cubicBezTo>
                    <a:lnTo>
                      <a:pt x="340328" y="201073"/>
                    </a:lnTo>
                    <a:cubicBezTo>
                      <a:pt x="344766" y="203800"/>
                      <a:pt x="348411" y="207642"/>
                      <a:pt x="350901" y="212217"/>
                    </a:cubicBezTo>
                    <a:lnTo>
                      <a:pt x="350901" y="212217"/>
                    </a:lnTo>
                    <a:cubicBezTo>
                      <a:pt x="351549" y="213353"/>
                      <a:pt x="352122" y="214530"/>
                      <a:pt x="352615" y="215741"/>
                    </a:cubicBezTo>
                    <a:lnTo>
                      <a:pt x="352616" y="215741"/>
                    </a:lnTo>
                    <a:cubicBezTo>
                      <a:pt x="353092" y="216884"/>
                      <a:pt x="353568" y="218123"/>
                      <a:pt x="353949" y="219361"/>
                    </a:cubicBezTo>
                    <a:lnTo>
                      <a:pt x="353949" y="219361"/>
                    </a:lnTo>
                    <a:cubicBezTo>
                      <a:pt x="354313" y="220547"/>
                      <a:pt x="354600" y="221756"/>
                      <a:pt x="354806" y="222980"/>
                    </a:cubicBezTo>
                    <a:lnTo>
                      <a:pt x="354806" y="222980"/>
                    </a:lnTo>
                    <a:cubicBezTo>
                      <a:pt x="354905" y="224185"/>
                      <a:pt x="354905" y="225395"/>
                      <a:pt x="354806" y="226600"/>
                    </a:cubicBezTo>
                    <a:lnTo>
                      <a:pt x="354806" y="236125"/>
                    </a:lnTo>
                    <a:cubicBezTo>
                      <a:pt x="354905" y="237202"/>
                      <a:pt x="354905" y="238286"/>
                      <a:pt x="354806" y="239363"/>
                    </a:cubicBezTo>
                    <a:lnTo>
                      <a:pt x="354806" y="239363"/>
                    </a:lnTo>
                    <a:cubicBezTo>
                      <a:pt x="354609" y="240267"/>
                      <a:pt x="354355" y="241158"/>
                      <a:pt x="354044" y="242030"/>
                    </a:cubicBezTo>
                    <a:lnTo>
                      <a:pt x="354044" y="242030"/>
                    </a:lnTo>
                    <a:cubicBezTo>
                      <a:pt x="353774" y="242647"/>
                      <a:pt x="353422" y="243223"/>
                      <a:pt x="352997" y="243745"/>
                    </a:cubicBezTo>
                    <a:lnTo>
                      <a:pt x="352520" y="244316"/>
                    </a:lnTo>
                    <a:lnTo>
                      <a:pt x="350901" y="245650"/>
                    </a:lnTo>
                    <a:lnTo>
                      <a:pt x="366046" y="236887"/>
                    </a:lnTo>
                    <a:lnTo>
                      <a:pt x="367665" y="235553"/>
                    </a:lnTo>
                    <a:lnTo>
                      <a:pt x="367665" y="234982"/>
                    </a:lnTo>
                    <a:lnTo>
                      <a:pt x="368237" y="234315"/>
                    </a:lnTo>
                    <a:lnTo>
                      <a:pt x="368808" y="233267"/>
                    </a:lnTo>
                    <a:lnTo>
                      <a:pt x="368808" y="233267"/>
                    </a:lnTo>
                    <a:cubicBezTo>
                      <a:pt x="368825" y="233014"/>
                      <a:pt x="368825" y="232759"/>
                      <a:pt x="368808" y="232505"/>
                    </a:cubicBezTo>
                    <a:cubicBezTo>
                      <a:pt x="368808" y="232505"/>
                      <a:pt x="368808" y="232505"/>
                      <a:pt x="368808" y="231743"/>
                    </a:cubicBezTo>
                    <a:cubicBezTo>
                      <a:pt x="368862" y="231492"/>
                      <a:pt x="368862" y="231232"/>
                      <a:pt x="368808" y="230981"/>
                    </a:cubicBezTo>
                    <a:lnTo>
                      <a:pt x="368808" y="230981"/>
                    </a:lnTo>
                    <a:lnTo>
                      <a:pt x="368808" y="230981"/>
                    </a:lnTo>
                    <a:lnTo>
                      <a:pt x="368808" y="230981"/>
                    </a:lnTo>
                    <a:cubicBezTo>
                      <a:pt x="368808" y="230981"/>
                      <a:pt x="368808" y="230505"/>
                      <a:pt x="368808" y="230315"/>
                    </a:cubicBezTo>
                    <a:cubicBezTo>
                      <a:pt x="368808" y="230124"/>
                      <a:pt x="368808" y="230315"/>
                      <a:pt x="368808" y="229552"/>
                    </a:cubicBezTo>
                    <a:lnTo>
                      <a:pt x="368808" y="228886"/>
                    </a:lnTo>
                    <a:cubicBezTo>
                      <a:pt x="368808" y="228886"/>
                      <a:pt x="368808" y="228410"/>
                      <a:pt x="368808" y="228124"/>
                    </a:cubicBezTo>
                    <a:lnTo>
                      <a:pt x="368808" y="228124"/>
                    </a:lnTo>
                    <a:lnTo>
                      <a:pt x="368808" y="218027"/>
                    </a:lnTo>
                    <a:close/>
                  </a:path>
                </a:pathLst>
              </a:custGeom>
              <a:solidFill>
                <a:srgbClr val="D7E9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78" name="任意多边形: 形状 2777"/>
              <p:cNvSpPr/>
              <p:nvPr/>
            </p:nvSpPr>
            <p:spPr>
              <a:xfrm>
                <a:off x="14817431" y="2915446"/>
                <a:ext cx="359854" cy="238606"/>
              </a:xfrm>
              <a:custGeom>
                <a:avLst/>
                <a:gdLst>
                  <a:gd name="connsiteX0" fmla="*/ 344900 w 359854"/>
                  <a:gd name="connsiteY0" fmla="*/ 192550 h 238606"/>
                  <a:gd name="connsiteX1" fmla="*/ 359855 w 359854"/>
                  <a:gd name="connsiteY1" fmla="*/ 218458 h 238606"/>
                  <a:gd name="connsiteX2" fmla="*/ 359855 w 359854"/>
                  <a:gd name="connsiteY2" fmla="*/ 227983 h 238606"/>
                  <a:gd name="connsiteX3" fmla="*/ 344805 w 359854"/>
                  <a:gd name="connsiteY3" fmla="*/ 236556 h 238606"/>
                  <a:gd name="connsiteX4" fmla="*/ 14954 w 359854"/>
                  <a:gd name="connsiteY4" fmla="*/ 46056 h 238606"/>
                  <a:gd name="connsiteX5" fmla="*/ 0 w 359854"/>
                  <a:gd name="connsiteY5" fmla="*/ 20148 h 238606"/>
                  <a:gd name="connsiteX6" fmla="*/ 0 w 359854"/>
                  <a:gd name="connsiteY6" fmla="*/ 10623 h 238606"/>
                  <a:gd name="connsiteX7" fmla="*/ 15050 w 359854"/>
                  <a:gd name="connsiteY7" fmla="*/ 2050 h 238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9854" h="238606">
                    <a:moveTo>
                      <a:pt x="344900" y="192550"/>
                    </a:moveTo>
                    <a:cubicBezTo>
                      <a:pt x="353743" y="198296"/>
                      <a:pt x="359302" y="207927"/>
                      <a:pt x="359855" y="218458"/>
                    </a:cubicBezTo>
                    <a:lnTo>
                      <a:pt x="359855" y="227983"/>
                    </a:lnTo>
                    <a:cubicBezTo>
                      <a:pt x="359855" y="237508"/>
                      <a:pt x="353092" y="241318"/>
                      <a:pt x="344805" y="236556"/>
                    </a:cubicBezTo>
                    <a:lnTo>
                      <a:pt x="14954" y="46056"/>
                    </a:lnTo>
                    <a:cubicBezTo>
                      <a:pt x="6112" y="40310"/>
                      <a:pt x="553" y="30679"/>
                      <a:pt x="0" y="20148"/>
                    </a:cubicBezTo>
                    <a:lnTo>
                      <a:pt x="0" y="10623"/>
                    </a:lnTo>
                    <a:cubicBezTo>
                      <a:pt x="0" y="1098"/>
                      <a:pt x="6763" y="-2712"/>
                      <a:pt x="15050" y="2050"/>
                    </a:cubicBezTo>
                    <a:close/>
                  </a:path>
                </a:pathLst>
              </a:custGeom>
              <a:solidFill>
                <a:srgbClr val="DEF0F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779" name="任意多边形: 形状 2778"/>
            <p:cNvSpPr/>
            <p:nvPr/>
          </p:nvSpPr>
          <p:spPr>
            <a:xfrm>
              <a:off x="15162522" y="3100090"/>
              <a:ext cx="24288" cy="16002"/>
            </a:xfrm>
            <a:custGeom>
              <a:avLst/>
              <a:gdLst>
                <a:gd name="connsiteX0" fmla="*/ 23336 w 24288"/>
                <a:gd name="connsiteY0" fmla="*/ 6953 h 16002"/>
                <a:gd name="connsiteX1" fmla="*/ 22670 w 24288"/>
                <a:gd name="connsiteY1" fmla="*/ 6096 h 16002"/>
                <a:gd name="connsiteX2" fmla="*/ 22098 w 24288"/>
                <a:gd name="connsiteY2" fmla="*/ 5334 h 16002"/>
                <a:gd name="connsiteX3" fmla="*/ 21526 w 24288"/>
                <a:gd name="connsiteY3" fmla="*/ 4667 h 16002"/>
                <a:gd name="connsiteX4" fmla="*/ 20955 w 24288"/>
                <a:gd name="connsiteY4" fmla="*/ 4001 h 16002"/>
                <a:gd name="connsiteX5" fmla="*/ 20288 w 24288"/>
                <a:gd name="connsiteY5" fmla="*/ 3334 h 16002"/>
                <a:gd name="connsiteX6" fmla="*/ 19717 w 24288"/>
                <a:gd name="connsiteY6" fmla="*/ 2762 h 16002"/>
                <a:gd name="connsiteX7" fmla="*/ 19050 w 24288"/>
                <a:gd name="connsiteY7" fmla="*/ 2096 h 16002"/>
                <a:gd name="connsiteX8" fmla="*/ 18383 w 24288"/>
                <a:gd name="connsiteY8" fmla="*/ 1524 h 16002"/>
                <a:gd name="connsiteX9" fmla="*/ 17716 w 24288"/>
                <a:gd name="connsiteY9" fmla="*/ 1048 h 16002"/>
                <a:gd name="connsiteX10" fmla="*/ 17050 w 24288"/>
                <a:gd name="connsiteY10" fmla="*/ 476 h 16002"/>
                <a:gd name="connsiteX11" fmla="*/ 16383 w 24288"/>
                <a:gd name="connsiteY11" fmla="*/ 0 h 16002"/>
                <a:gd name="connsiteX12" fmla="*/ 15716 w 24288"/>
                <a:gd name="connsiteY12" fmla="*/ 0 h 16002"/>
                <a:gd name="connsiteX13" fmla="*/ 15145 w 24288"/>
                <a:gd name="connsiteY13" fmla="*/ 0 h 16002"/>
                <a:gd name="connsiteX14" fmla="*/ 15145 w 24288"/>
                <a:gd name="connsiteY14" fmla="*/ 0 h 16002"/>
                <a:gd name="connsiteX15" fmla="*/ 0 w 24288"/>
                <a:gd name="connsiteY15" fmla="*/ 8763 h 16002"/>
                <a:gd name="connsiteX16" fmla="*/ 0 w 24288"/>
                <a:gd name="connsiteY16" fmla="*/ 8763 h 16002"/>
                <a:gd name="connsiteX17" fmla="*/ 667 w 24288"/>
                <a:gd name="connsiteY17" fmla="*/ 8763 h 16002"/>
                <a:gd name="connsiteX18" fmla="*/ 1238 w 24288"/>
                <a:gd name="connsiteY18" fmla="*/ 8763 h 16002"/>
                <a:gd name="connsiteX19" fmla="*/ 1905 w 24288"/>
                <a:gd name="connsiteY19" fmla="*/ 8763 h 16002"/>
                <a:gd name="connsiteX20" fmla="*/ 2572 w 24288"/>
                <a:gd name="connsiteY20" fmla="*/ 8763 h 16002"/>
                <a:gd name="connsiteX21" fmla="*/ 3238 w 24288"/>
                <a:gd name="connsiteY21" fmla="*/ 9335 h 16002"/>
                <a:gd name="connsiteX22" fmla="*/ 3905 w 24288"/>
                <a:gd name="connsiteY22" fmla="*/ 9906 h 16002"/>
                <a:gd name="connsiteX23" fmla="*/ 4572 w 24288"/>
                <a:gd name="connsiteY23" fmla="*/ 10477 h 16002"/>
                <a:gd name="connsiteX24" fmla="*/ 5239 w 24288"/>
                <a:gd name="connsiteY24" fmla="*/ 11144 h 16002"/>
                <a:gd name="connsiteX25" fmla="*/ 5810 w 24288"/>
                <a:gd name="connsiteY25" fmla="*/ 11716 h 16002"/>
                <a:gd name="connsiteX26" fmla="*/ 6382 w 24288"/>
                <a:gd name="connsiteY26" fmla="*/ 12383 h 16002"/>
                <a:gd name="connsiteX27" fmla="*/ 6953 w 24288"/>
                <a:gd name="connsiteY27" fmla="*/ 13049 h 16002"/>
                <a:gd name="connsiteX28" fmla="*/ 7525 w 24288"/>
                <a:gd name="connsiteY28" fmla="*/ 13811 h 16002"/>
                <a:gd name="connsiteX29" fmla="*/ 8191 w 24288"/>
                <a:gd name="connsiteY29" fmla="*/ 14669 h 16002"/>
                <a:gd name="connsiteX30" fmla="*/ 9144 w 24288"/>
                <a:gd name="connsiteY30" fmla="*/ 16002 h 16002"/>
                <a:gd name="connsiteX31" fmla="*/ 24289 w 24288"/>
                <a:gd name="connsiteY31" fmla="*/ 7239 h 1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4288" h="16002">
                  <a:moveTo>
                    <a:pt x="23336" y="6953"/>
                  </a:moveTo>
                  <a:lnTo>
                    <a:pt x="22670" y="6096"/>
                  </a:lnTo>
                  <a:lnTo>
                    <a:pt x="22098" y="5334"/>
                  </a:lnTo>
                  <a:lnTo>
                    <a:pt x="21526" y="4667"/>
                  </a:lnTo>
                  <a:lnTo>
                    <a:pt x="20955" y="4001"/>
                  </a:lnTo>
                  <a:cubicBezTo>
                    <a:pt x="20709" y="3803"/>
                    <a:pt x="20486" y="3579"/>
                    <a:pt x="20288" y="3334"/>
                  </a:cubicBezTo>
                  <a:lnTo>
                    <a:pt x="19717" y="2762"/>
                  </a:lnTo>
                  <a:cubicBezTo>
                    <a:pt x="19471" y="2565"/>
                    <a:pt x="19248" y="2341"/>
                    <a:pt x="19050" y="2096"/>
                  </a:cubicBezTo>
                  <a:lnTo>
                    <a:pt x="18383" y="1524"/>
                  </a:lnTo>
                  <a:lnTo>
                    <a:pt x="17716" y="1048"/>
                  </a:lnTo>
                  <a:lnTo>
                    <a:pt x="17050" y="476"/>
                  </a:lnTo>
                  <a:lnTo>
                    <a:pt x="16383" y="0"/>
                  </a:lnTo>
                  <a:lnTo>
                    <a:pt x="15716" y="0"/>
                  </a:lnTo>
                  <a:lnTo>
                    <a:pt x="15145" y="0"/>
                  </a:lnTo>
                  <a:lnTo>
                    <a:pt x="15145" y="0"/>
                  </a:lnTo>
                  <a:lnTo>
                    <a:pt x="0" y="8763"/>
                  </a:lnTo>
                  <a:lnTo>
                    <a:pt x="0" y="8763"/>
                  </a:lnTo>
                  <a:lnTo>
                    <a:pt x="667" y="8763"/>
                  </a:lnTo>
                  <a:lnTo>
                    <a:pt x="1238" y="8763"/>
                  </a:lnTo>
                  <a:cubicBezTo>
                    <a:pt x="1458" y="8719"/>
                    <a:pt x="1685" y="8719"/>
                    <a:pt x="1905" y="8763"/>
                  </a:cubicBezTo>
                  <a:lnTo>
                    <a:pt x="2572" y="8763"/>
                  </a:lnTo>
                  <a:lnTo>
                    <a:pt x="3238" y="9335"/>
                  </a:lnTo>
                  <a:lnTo>
                    <a:pt x="3905" y="9906"/>
                  </a:lnTo>
                  <a:lnTo>
                    <a:pt x="4572" y="10477"/>
                  </a:lnTo>
                  <a:lnTo>
                    <a:pt x="5239" y="11144"/>
                  </a:lnTo>
                  <a:lnTo>
                    <a:pt x="5810" y="11716"/>
                  </a:lnTo>
                  <a:lnTo>
                    <a:pt x="6382" y="12383"/>
                  </a:lnTo>
                  <a:lnTo>
                    <a:pt x="6953" y="13049"/>
                  </a:lnTo>
                  <a:lnTo>
                    <a:pt x="7525" y="13811"/>
                  </a:lnTo>
                  <a:lnTo>
                    <a:pt x="8191" y="14669"/>
                  </a:lnTo>
                  <a:lnTo>
                    <a:pt x="9144" y="16002"/>
                  </a:lnTo>
                  <a:lnTo>
                    <a:pt x="24289" y="7239"/>
                  </a:lnTo>
                  <a:close/>
                </a:path>
              </a:pathLst>
            </a:custGeom>
            <a:solidFill>
              <a:srgbClr val="EAF5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80" name="任意多边形: 形状 2779"/>
            <p:cNvSpPr/>
            <p:nvPr/>
          </p:nvSpPr>
          <p:spPr>
            <a:xfrm>
              <a:off x="14895155" y="2675180"/>
              <a:ext cx="212693" cy="121348"/>
            </a:xfrm>
            <a:custGeom>
              <a:avLst/>
              <a:gdLst>
                <a:gd name="connsiteX0" fmla="*/ 198215 w 212693"/>
                <a:gd name="connsiteY0" fmla="*/ 103251 h 121348"/>
                <a:gd name="connsiteX1" fmla="*/ 194024 w 212693"/>
                <a:gd name="connsiteY1" fmla="*/ 101155 h 121348"/>
                <a:gd name="connsiteX2" fmla="*/ 167354 w 212693"/>
                <a:gd name="connsiteY2" fmla="*/ 86392 h 121348"/>
                <a:gd name="connsiteX3" fmla="*/ 150971 w 212693"/>
                <a:gd name="connsiteY3" fmla="*/ 77533 h 121348"/>
                <a:gd name="connsiteX4" fmla="*/ 121539 w 212693"/>
                <a:gd name="connsiteY4" fmla="*/ 61246 h 121348"/>
                <a:gd name="connsiteX5" fmla="*/ 115443 w 212693"/>
                <a:gd name="connsiteY5" fmla="*/ 57626 h 121348"/>
                <a:gd name="connsiteX6" fmla="*/ 54388 w 212693"/>
                <a:gd name="connsiteY6" fmla="*/ 20574 h 121348"/>
                <a:gd name="connsiteX7" fmla="*/ 49149 w 212693"/>
                <a:gd name="connsiteY7" fmla="*/ 17621 h 121348"/>
                <a:gd name="connsiteX8" fmla="*/ 36481 w 212693"/>
                <a:gd name="connsiteY8" fmla="*/ 10477 h 121348"/>
                <a:gd name="connsiteX9" fmla="*/ 24670 w 212693"/>
                <a:gd name="connsiteY9" fmla="*/ 4381 h 121348"/>
                <a:gd name="connsiteX10" fmla="*/ 15145 w 212693"/>
                <a:gd name="connsiteY10" fmla="*/ 0 h 121348"/>
                <a:gd name="connsiteX11" fmla="*/ 0 w 212693"/>
                <a:gd name="connsiteY11" fmla="*/ 8763 h 121348"/>
                <a:gd name="connsiteX12" fmla="*/ 9525 w 212693"/>
                <a:gd name="connsiteY12" fmla="*/ 13144 h 121348"/>
                <a:gd name="connsiteX13" fmla="*/ 21336 w 212693"/>
                <a:gd name="connsiteY13" fmla="*/ 19241 h 121348"/>
                <a:gd name="connsiteX14" fmla="*/ 34004 w 212693"/>
                <a:gd name="connsiteY14" fmla="*/ 26384 h 121348"/>
                <a:gd name="connsiteX15" fmla="*/ 39148 w 212693"/>
                <a:gd name="connsiteY15" fmla="*/ 29432 h 121348"/>
                <a:gd name="connsiteX16" fmla="*/ 100298 w 212693"/>
                <a:gd name="connsiteY16" fmla="*/ 66484 h 121348"/>
                <a:gd name="connsiteX17" fmla="*/ 106394 w 212693"/>
                <a:gd name="connsiteY17" fmla="*/ 70009 h 121348"/>
                <a:gd name="connsiteX18" fmla="*/ 135827 w 212693"/>
                <a:gd name="connsiteY18" fmla="*/ 86296 h 121348"/>
                <a:gd name="connsiteX19" fmla="*/ 152210 w 212693"/>
                <a:gd name="connsiteY19" fmla="*/ 95250 h 121348"/>
                <a:gd name="connsiteX20" fmla="*/ 178784 w 212693"/>
                <a:gd name="connsiteY20" fmla="*/ 109918 h 121348"/>
                <a:gd name="connsiteX21" fmla="*/ 183071 w 212693"/>
                <a:gd name="connsiteY21" fmla="*/ 112490 h 121348"/>
                <a:gd name="connsiteX22" fmla="*/ 197548 w 212693"/>
                <a:gd name="connsiteY22" fmla="*/ 121349 h 121348"/>
                <a:gd name="connsiteX23" fmla="*/ 212693 w 212693"/>
                <a:gd name="connsiteY23" fmla="*/ 112585 h 121348"/>
                <a:gd name="connsiteX24" fmla="*/ 198215 w 212693"/>
                <a:gd name="connsiteY24" fmla="*/ 103251 h 121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2693" h="121348">
                  <a:moveTo>
                    <a:pt x="198215" y="103251"/>
                  </a:moveTo>
                  <a:lnTo>
                    <a:pt x="194024" y="101155"/>
                  </a:lnTo>
                  <a:cubicBezTo>
                    <a:pt x="185261" y="96203"/>
                    <a:pt x="176403" y="91630"/>
                    <a:pt x="167354" y="86392"/>
                  </a:cubicBezTo>
                  <a:lnTo>
                    <a:pt x="150971" y="77533"/>
                  </a:lnTo>
                  <a:cubicBezTo>
                    <a:pt x="141446" y="72295"/>
                    <a:pt x="131921" y="66961"/>
                    <a:pt x="121539" y="61246"/>
                  </a:cubicBezTo>
                  <a:lnTo>
                    <a:pt x="115443" y="57626"/>
                  </a:lnTo>
                  <a:cubicBezTo>
                    <a:pt x="94393" y="45244"/>
                    <a:pt x="73914" y="32099"/>
                    <a:pt x="54388" y="20574"/>
                  </a:cubicBezTo>
                  <a:lnTo>
                    <a:pt x="49149" y="17621"/>
                  </a:lnTo>
                  <a:cubicBezTo>
                    <a:pt x="44958" y="15145"/>
                    <a:pt x="40672" y="12764"/>
                    <a:pt x="36481" y="10477"/>
                  </a:cubicBezTo>
                  <a:cubicBezTo>
                    <a:pt x="32290" y="8192"/>
                    <a:pt x="28575" y="6286"/>
                    <a:pt x="24670" y="4381"/>
                  </a:cubicBezTo>
                  <a:cubicBezTo>
                    <a:pt x="20764" y="2476"/>
                    <a:pt x="18479" y="1333"/>
                    <a:pt x="15145" y="0"/>
                  </a:cubicBezTo>
                  <a:lnTo>
                    <a:pt x="0" y="8763"/>
                  </a:lnTo>
                  <a:cubicBezTo>
                    <a:pt x="3048" y="10096"/>
                    <a:pt x="6191" y="11620"/>
                    <a:pt x="9525" y="13144"/>
                  </a:cubicBezTo>
                  <a:cubicBezTo>
                    <a:pt x="12859" y="14668"/>
                    <a:pt x="17336" y="17145"/>
                    <a:pt x="21336" y="19241"/>
                  </a:cubicBezTo>
                  <a:lnTo>
                    <a:pt x="34004" y="26384"/>
                  </a:lnTo>
                  <a:lnTo>
                    <a:pt x="39148" y="29432"/>
                  </a:lnTo>
                  <a:cubicBezTo>
                    <a:pt x="58769" y="40957"/>
                    <a:pt x="79248" y="54102"/>
                    <a:pt x="100298" y="66484"/>
                  </a:cubicBezTo>
                  <a:lnTo>
                    <a:pt x="106394" y="70009"/>
                  </a:lnTo>
                  <a:cubicBezTo>
                    <a:pt x="116300" y="75724"/>
                    <a:pt x="126111" y="81153"/>
                    <a:pt x="135827" y="86296"/>
                  </a:cubicBezTo>
                  <a:lnTo>
                    <a:pt x="152210" y="95250"/>
                  </a:lnTo>
                  <a:cubicBezTo>
                    <a:pt x="161735" y="100108"/>
                    <a:pt x="170117" y="104775"/>
                    <a:pt x="178784" y="109918"/>
                  </a:cubicBezTo>
                  <a:lnTo>
                    <a:pt x="183071" y="112490"/>
                  </a:lnTo>
                  <a:cubicBezTo>
                    <a:pt x="187928" y="115348"/>
                    <a:pt x="192596" y="118301"/>
                    <a:pt x="197548" y="121349"/>
                  </a:cubicBezTo>
                  <a:lnTo>
                    <a:pt x="212693" y="112585"/>
                  </a:lnTo>
                  <a:cubicBezTo>
                    <a:pt x="208026" y="109156"/>
                    <a:pt x="203168" y="106204"/>
                    <a:pt x="198215" y="103251"/>
                  </a:cubicBezTo>
                  <a:close/>
                </a:path>
              </a:pathLst>
            </a:custGeom>
            <a:solidFill>
              <a:srgbClr val="EAF5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81" name="任意多边形: 形状 2780"/>
            <p:cNvSpPr/>
            <p:nvPr/>
          </p:nvSpPr>
          <p:spPr>
            <a:xfrm>
              <a:off x="14817431" y="2671123"/>
              <a:ext cx="367665" cy="435970"/>
            </a:xfrm>
            <a:custGeom>
              <a:avLst/>
              <a:gdLst>
                <a:gd name="connsiteX0" fmla="*/ 362521 w 367665"/>
                <a:gd name="connsiteY0" fmla="*/ 210940 h 435970"/>
                <a:gd name="connsiteX1" fmla="*/ 367665 w 367665"/>
                <a:gd name="connsiteY1" fmla="*/ 226942 h 435970"/>
                <a:gd name="connsiteX2" fmla="*/ 367189 w 367665"/>
                <a:gd name="connsiteY2" fmla="*/ 425347 h 435970"/>
                <a:gd name="connsiteX3" fmla="*/ 352139 w 367665"/>
                <a:gd name="connsiteY3" fmla="*/ 433920 h 435970"/>
                <a:gd name="connsiteX4" fmla="*/ 14954 w 367665"/>
                <a:gd name="connsiteY4" fmla="*/ 239229 h 435970"/>
                <a:gd name="connsiteX5" fmla="*/ 0 w 367665"/>
                <a:gd name="connsiteY5" fmla="*/ 213416 h 435970"/>
                <a:gd name="connsiteX6" fmla="*/ 476 w 367665"/>
                <a:gd name="connsiteY6" fmla="*/ 14915 h 435970"/>
                <a:gd name="connsiteX7" fmla="*/ 5620 w 367665"/>
                <a:gd name="connsiteY7" fmla="*/ 4914 h 435970"/>
                <a:gd name="connsiteX8" fmla="*/ 111823 w 367665"/>
                <a:gd name="connsiteY8" fmla="*/ 30060 h 435970"/>
                <a:gd name="connsiteX9" fmla="*/ 184213 w 367665"/>
                <a:gd name="connsiteY9" fmla="*/ 73684 h 435970"/>
                <a:gd name="connsiteX10" fmla="*/ 256604 w 367665"/>
                <a:gd name="connsiteY10" fmla="*/ 113594 h 435970"/>
                <a:gd name="connsiteX11" fmla="*/ 362521 w 367665"/>
                <a:gd name="connsiteY11" fmla="*/ 210940 h 435970"/>
                <a:gd name="connsiteX12" fmla="*/ 113729 w 367665"/>
                <a:gd name="connsiteY12" fmla="*/ 86162 h 435970"/>
                <a:gd name="connsiteX13" fmla="*/ 113729 w 367665"/>
                <a:gd name="connsiteY13" fmla="*/ 68636 h 435970"/>
                <a:gd name="connsiteX14" fmla="*/ 102679 w 367665"/>
                <a:gd name="connsiteY14" fmla="*/ 49586 h 435970"/>
                <a:gd name="connsiteX15" fmla="*/ 88963 w 367665"/>
                <a:gd name="connsiteY15" fmla="*/ 41490 h 435970"/>
                <a:gd name="connsiteX16" fmla="*/ 20098 w 367665"/>
                <a:gd name="connsiteY16" fmla="*/ 22440 h 435970"/>
                <a:gd name="connsiteX17" fmla="*/ 15621 w 367665"/>
                <a:gd name="connsiteY17" fmla="*/ 30155 h 435970"/>
                <a:gd name="connsiteX18" fmla="*/ 26861 w 367665"/>
                <a:gd name="connsiteY18" fmla="*/ 49681 h 435970"/>
                <a:gd name="connsiteX19" fmla="*/ 102394 w 367665"/>
                <a:gd name="connsiteY19" fmla="*/ 93401 h 435970"/>
                <a:gd name="connsiteX20" fmla="*/ 113729 w 367665"/>
                <a:gd name="connsiteY20" fmla="*/ 86924 h 435970"/>
                <a:gd name="connsiteX21" fmla="*/ 352330 w 367665"/>
                <a:gd name="connsiteY21" fmla="*/ 223989 h 435970"/>
                <a:gd name="connsiteX22" fmla="*/ 348043 w 367665"/>
                <a:gd name="connsiteY22" fmla="*/ 211035 h 435970"/>
                <a:gd name="connsiteX23" fmla="*/ 278130 w 367665"/>
                <a:gd name="connsiteY23" fmla="*/ 150170 h 435970"/>
                <a:gd name="connsiteX24" fmla="*/ 265557 w 367665"/>
                <a:gd name="connsiteY24" fmla="*/ 143312 h 435970"/>
                <a:gd name="connsiteX25" fmla="*/ 254413 w 367665"/>
                <a:gd name="connsiteY25" fmla="*/ 149789 h 435970"/>
                <a:gd name="connsiteX26" fmla="*/ 254413 w 367665"/>
                <a:gd name="connsiteY26" fmla="*/ 167791 h 435970"/>
                <a:gd name="connsiteX27" fmla="*/ 265557 w 367665"/>
                <a:gd name="connsiteY27" fmla="*/ 186841 h 435970"/>
                <a:gd name="connsiteX28" fmla="*/ 341186 w 367665"/>
                <a:gd name="connsiteY28" fmla="*/ 230561 h 435970"/>
                <a:gd name="connsiteX29" fmla="*/ 352330 w 367665"/>
                <a:gd name="connsiteY29" fmla="*/ 224084 h 43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67665" h="435970">
                  <a:moveTo>
                    <a:pt x="362521" y="210940"/>
                  </a:moveTo>
                  <a:cubicBezTo>
                    <a:pt x="365661" y="215706"/>
                    <a:pt x="367440" y="221239"/>
                    <a:pt x="367665" y="226942"/>
                  </a:cubicBezTo>
                  <a:lnTo>
                    <a:pt x="367189" y="425347"/>
                  </a:lnTo>
                  <a:cubicBezTo>
                    <a:pt x="367189" y="434872"/>
                    <a:pt x="360426" y="438682"/>
                    <a:pt x="352139" y="433920"/>
                  </a:cubicBezTo>
                  <a:lnTo>
                    <a:pt x="14954" y="239229"/>
                  </a:lnTo>
                  <a:cubicBezTo>
                    <a:pt x="6138" y="233502"/>
                    <a:pt x="583" y="223913"/>
                    <a:pt x="0" y="213416"/>
                  </a:cubicBezTo>
                  <a:lnTo>
                    <a:pt x="476" y="14915"/>
                  </a:lnTo>
                  <a:cubicBezTo>
                    <a:pt x="4" y="10847"/>
                    <a:pt x="2036" y="6896"/>
                    <a:pt x="5620" y="4914"/>
                  </a:cubicBezTo>
                  <a:cubicBezTo>
                    <a:pt x="35623" y="-8326"/>
                    <a:pt x="72295" y="6914"/>
                    <a:pt x="111823" y="30060"/>
                  </a:cubicBezTo>
                  <a:cubicBezTo>
                    <a:pt x="134779" y="43300"/>
                    <a:pt x="159448" y="59206"/>
                    <a:pt x="184213" y="73684"/>
                  </a:cubicBezTo>
                  <a:cubicBezTo>
                    <a:pt x="208979" y="88162"/>
                    <a:pt x="233553" y="100354"/>
                    <a:pt x="256604" y="113594"/>
                  </a:cubicBezTo>
                  <a:cubicBezTo>
                    <a:pt x="296609" y="136740"/>
                    <a:pt x="332708" y="163219"/>
                    <a:pt x="362521" y="210940"/>
                  </a:cubicBezTo>
                  <a:close/>
                  <a:moveTo>
                    <a:pt x="113729" y="86162"/>
                  </a:moveTo>
                  <a:lnTo>
                    <a:pt x="113729" y="68636"/>
                  </a:lnTo>
                  <a:cubicBezTo>
                    <a:pt x="113271" y="60894"/>
                    <a:pt x="109172" y="53828"/>
                    <a:pt x="102679" y="49586"/>
                  </a:cubicBezTo>
                  <a:lnTo>
                    <a:pt x="88963" y="41490"/>
                  </a:lnTo>
                  <a:cubicBezTo>
                    <a:pt x="63722" y="26917"/>
                    <a:pt x="40672" y="15868"/>
                    <a:pt x="20098" y="22440"/>
                  </a:cubicBezTo>
                  <a:cubicBezTo>
                    <a:pt x="17034" y="23704"/>
                    <a:pt x="15198" y="26867"/>
                    <a:pt x="15621" y="30155"/>
                  </a:cubicBezTo>
                  <a:cubicBezTo>
                    <a:pt x="16003" y="38095"/>
                    <a:pt x="20187" y="45363"/>
                    <a:pt x="26861" y="49681"/>
                  </a:cubicBezTo>
                  <a:lnTo>
                    <a:pt x="102394" y="93401"/>
                  </a:lnTo>
                  <a:cubicBezTo>
                    <a:pt x="108680" y="96925"/>
                    <a:pt x="113633" y="94068"/>
                    <a:pt x="113729" y="86924"/>
                  </a:cubicBezTo>
                  <a:close/>
                  <a:moveTo>
                    <a:pt x="352330" y="223989"/>
                  </a:moveTo>
                  <a:cubicBezTo>
                    <a:pt x="352179" y="219348"/>
                    <a:pt x="350690" y="214850"/>
                    <a:pt x="348043" y="211035"/>
                  </a:cubicBezTo>
                  <a:cubicBezTo>
                    <a:pt x="329912" y="185474"/>
                    <a:pt x="305944" y="164608"/>
                    <a:pt x="278130" y="150170"/>
                  </a:cubicBezTo>
                  <a:lnTo>
                    <a:pt x="265557" y="143312"/>
                  </a:lnTo>
                  <a:cubicBezTo>
                    <a:pt x="259366" y="139788"/>
                    <a:pt x="254413" y="142741"/>
                    <a:pt x="254413" y="149789"/>
                  </a:cubicBezTo>
                  <a:lnTo>
                    <a:pt x="254413" y="167791"/>
                  </a:lnTo>
                  <a:cubicBezTo>
                    <a:pt x="254892" y="175551"/>
                    <a:pt x="259028" y="182621"/>
                    <a:pt x="265557" y="186841"/>
                  </a:cubicBezTo>
                  <a:lnTo>
                    <a:pt x="341186" y="230561"/>
                  </a:lnTo>
                  <a:cubicBezTo>
                    <a:pt x="347281" y="234085"/>
                    <a:pt x="352330" y="231228"/>
                    <a:pt x="352330" y="224084"/>
                  </a:cubicBezTo>
                  <a:close/>
                </a:path>
              </a:pathLst>
            </a:custGeom>
            <a:solidFill>
              <a:srgbClr val="D7E9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782" name="图形 1667"/>
            <p:cNvGrpSpPr/>
            <p:nvPr/>
          </p:nvGrpSpPr>
          <p:grpSpPr>
            <a:xfrm>
              <a:off x="14091940" y="2733829"/>
              <a:ext cx="1073296" cy="819365"/>
              <a:chOff x="14091940" y="2733829"/>
              <a:chExt cx="1073296" cy="819365"/>
            </a:xfrm>
          </p:grpSpPr>
          <p:grpSp>
            <p:nvGrpSpPr>
              <p:cNvPr id="2783" name="图形 1667"/>
              <p:cNvGrpSpPr/>
              <p:nvPr/>
            </p:nvGrpSpPr>
            <p:grpSpPr>
              <a:xfrm>
                <a:off x="14447669" y="2758485"/>
                <a:ext cx="362617" cy="371345"/>
                <a:chOff x="14447669" y="2758485"/>
                <a:chExt cx="362617" cy="371345"/>
              </a:xfrm>
            </p:grpSpPr>
            <p:sp>
              <p:nvSpPr>
                <p:cNvPr id="2784" name="任意多边形: 形状 2783"/>
                <p:cNvSpPr/>
                <p:nvPr/>
              </p:nvSpPr>
              <p:spPr>
                <a:xfrm>
                  <a:off x="14765424" y="2813102"/>
                  <a:ext cx="28547" cy="31051"/>
                </a:xfrm>
                <a:custGeom>
                  <a:avLst/>
                  <a:gdLst>
                    <a:gd name="connsiteX0" fmla="*/ 28480 w 28547"/>
                    <a:gd name="connsiteY0" fmla="*/ 12192 h 31051"/>
                    <a:gd name="connsiteX1" fmla="*/ 28480 w 28547"/>
                    <a:gd name="connsiteY1" fmla="*/ 9525 h 31051"/>
                    <a:gd name="connsiteX2" fmla="*/ 12382 w 28547"/>
                    <a:gd name="connsiteY2" fmla="*/ 0 h 31051"/>
                    <a:gd name="connsiteX3" fmla="*/ 12382 w 28547"/>
                    <a:gd name="connsiteY3" fmla="*/ 3048 h 31051"/>
                    <a:gd name="connsiteX4" fmla="*/ 12382 w 28547"/>
                    <a:gd name="connsiteY4" fmla="*/ 3048 h 31051"/>
                    <a:gd name="connsiteX5" fmla="*/ 11716 w 28547"/>
                    <a:gd name="connsiteY5" fmla="*/ 6001 h 31051"/>
                    <a:gd name="connsiteX6" fmla="*/ 11716 w 28547"/>
                    <a:gd name="connsiteY6" fmla="*/ 6001 h 31051"/>
                    <a:gd name="connsiteX7" fmla="*/ 10478 w 28547"/>
                    <a:gd name="connsiteY7" fmla="*/ 9144 h 31051"/>
                    <a:gd name="connsiteX8" fmla="*/ 10478 w 28547"/>
                    <a:gd name="connsiteY8" fmla="*/ 9144 h 31051"/>
                    <a:gd name="connsiteX9" fmla="*/ 8858 w 28547"/>
                    <a:gd name="connsiteY9" fmla="*/ 12287 h 31051"/>
                    <a:gd name="connsiteX10" fmla="*/ 8858 w 28547"/>
                    <a:gd name="connsiteY10" fmla="*/ 12287 h 31051"/>
                    <a:gd name="connsiteX11" fmla="*/ 6953 w 28547"/>
                    <a:gd name="connsiteY11" fmla="*/ 15145 h 31051"/>
                    <a:gd name="connsiteX12" fmla="*/ 6953 w 28547"/>
                    <a:gd name="connsiteY12" fmla="*/ 15145 h 31051"/>
                    <a:gd name="connsiteX13" fmla="*/ 5048 w 28547"/>
                    <a:gd name="connsiteY13" fmla="*/ 17526 h 31051"/>
                    <a:gd name="connsiteX14" fmla="*/ 5048 w 28547"/>
                    <a:gd name="connsiteY14" fmla="*/ 17526 h 31051"/>
                    <a:gd name="connsiteX15" fmla="*/ 3334 w 28547"/>
                    <a:gd name="connsiteY15" fmla="*/ 19145 h 31051"/>
                    <a:gd name="connsiteX16" fmla="*/ 2572 w 28547"/>
                    <a:gd name="connsiteY16" fmla="*/ 19812 h 31051"/>
                    <a:gd name="connsiteX17" fmla="*/ 0 w 28547"/>
                    <a:gd name="connsiteY17" fmla="*/ 21527 h 31051"/>
                    <a:gd name="connsiteX18" fmla="*/ 16097 w 28547"/>
                    <a:gd name="connsiteY18" fmla="*/ 31052 h 31051"/>
                    <a:gd name="connsiteX19" fmla="*/ 18669 w 28547"/>
                    <a:gd name="connsiteY19" fmla="*/ 29242 h 31051"/>
                    <a:gd name="connsiteX20" fmla="*/ 19431 w 28547"/>
                    <a:gd name="connsiteY20" fmla="*/ 28575 h 31051"/>
                    <a:gd name="connsiteX21" fmla="*/ 20669 w 28547"/>
                    <a:gd name="connsiteY21" fmla="*/ 27527 h 31051"/>
                    <a:gd name="connsiteX22" fmla="*/ 21146 w 28547"/>
                    <a:gd name="connsiteY22" fmla="*/ 26956 h 31051"/>
                    <a:gd name="connsiteX23" fmla="*/ 21146 w 28547"/>
                    <a:gd name="connsiteY23" fmla="*/ 26479 h 31051"/>
                    <a:gd name="connsiteX24" fmla="*/ 21622 w 28547"/>
                    <a:gd name="connsiteY24" fmla="*/ 26479 h 31051"/>
                    <a:gd name="connsiteX25" fmla="*/ 22765 w 28547"/>
                    <a:gd name="connsiteY25" fmla="*/ 25146 h 31051"/>
                    <a:gd name="connsiteX26" fmla="*/ 22765 w 28547"/>
                    <a:gd name="connsiteY26" fmla="*/ 25146 h 31051"/>
                    <a:gd name="connsiteX27" fmla="*/ 22765 w 28547"/>
                    <a:gd name="connsiteY27" fmla="*/ 25146 h 31051"/>
                    <a:gd name="connsiteX28" fmla="*/ 22765 w 28547"/>
                    <a:gd name="connsiteY28" fmla="*/ 25146 h 31051"/>
                    <a:gd name="connsiteX29" fmla="*/ 23527 w 28547"/>
                    <a:gd name="connsiteY29" fmla="*/ 24003 h 31051"/>
                    <a:gd name="connsiteX30" fmla="*/ 24194 w 28547"/>
                    <a:gd name="connsiteY30" fmla="*/ 22860 h 31051"/>
                    <a:gd name="connsiteX31" fmla="*/ 24194 w 28547"/>
                    <a:gd name="connsiteY31" fmla="*/ 22860 h 31051"/>
                    <a:gd name="connsiteX32" fmla="*/ 24765 w 28547"/>
                    <a:gd name="connsiteY32" fmla="*/ 21908 h 31051"/>
                    <a:gd name="connsiteX33" fmla="*/ 25337 w 28547"/>
                    <a:gd name="connsiteY33" fmla="*/ 20765 h 31051"/>
                    <a:gd name="connsiteX34" fmla="*/ 25813 w 28547"/>
                    <a:gd name="connsiteY34" fmla="*/ 19717 h 31051"/>
                    <a:gd name="connsiteX35" fmla="*/ 25813 w 28547"/>
                    <a:gd name="connsiteY35" fmla="*/ 19717 h 31051"/>
                    <a:gd name="connsiteX36" fmla="*/ 26289 w 28547"/>
                    <a:gd name="connsiteY36" fmla="*/ 18479 h 31051"/>
                    <a:gd name="connsiteX37" fmla="*/ 26765 w 28547"/>
                    <a:gd name="connsiteY37" fmla="*/ 17240 h 31051"/>
                    <a:gd name="connsiteX38" fmla="*/ 26765 w 28547"/>
                    <a:gd name="connsiteY38" fmla="*/ 16573 h 31051"/>
                    <a:gd name="connsiteX39" fmla="*/ 26765 w 28547"/>
                    <a:gd name="connsiteY39" fmla="*/ 15811 h 31051"/>
                    <a:gd name="connsiteX40" fmla="*/ 26765 w 28547"/>
                    <a:gd name="connsiteY40" fmla="*/ 14287 h 31051"/>
                    <a:gd name="connsiteX41" fmla="*/ 26765 w 28547"/>
                    <a:gd name="connsiteY41" fmla="*/ 13335 h 31051"/>
                    <a:gd name="connsiteX42" fmla="*/ 26765 w 28547"/>
                    <a:gd name="connsiteY42" fmla="*/ 12478 h 310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28547" h="31051">
                      <a:moveTo>
                        <a:pt x="28480" y="12192"/>
                      </a:moveTo>
                      <a:cubicBezTo>
                        <a:pt x="28571" y="11305"/>
                        <a:pt x="28571" y="10412"/>
                        <a:pt x="28480" y="9525"/>
                      </a:cubicBezTo>
                      <a:lnTo>
                        <a:pt x="12382" y="0"/>
                      </a:lnTo>
                      <a:cubicBezTo>
                        <a:pt x="12472" y="1014"/>
                        <a:pt x="12472" y="2034"/>
                        <a:pt x="12382" y="3048"/>
                      </a:cubicBezTo>
                      <a:lnTo>
                        <a:pt x="12382" y="3048"/>
                      </a:lnTo>
                      <a:cubicBezTo>
                        <a:pt x="12382" y="4000"/>
                        <a:pt x="12382" y="5048"/>
                        <a:pt x="11716" y="6001"/>
                      </a:cubicBezTo>
                      <a:lnTo>
                        <a:pt x="11716" y="6001"/>
                      </a:lnTo>
                      <a:cubicBezTo>
                        <a:pt x="11716" y="7048"/>
                        <a:pt x="10954" y="8096"/>
                        <a:pt x="10478" y="9144"/>
                      </a:cubicBezTo>
                      <a:lnTo>
                        <a:pt x="10478" y="9144"/>
                      </a:lnTo>
                      <a:cubicBezTo>
                        <a:pt x="10014" y="10229"/>
                        <a:pt x="9473" y="11280"/>
                        <a:pt x="8858" y="12287"/>
                      </a:cubicBezTo>
                      <a:lnTo>
                        <a:pt x="8858" y="12287"/>
                      </a:lnTo>
                      <a:cubicBezTo>
                        <a:pt x="8287" y="13240"/>
                        <a:pt x="7620" y="14192"/>
                        <a:pt x="6953" y="15145"/>
                      </a:cubicBezTo>
                      <a:lnTo>
                        <a:pt x="6953" y="15145"/>
                      </a:lnTo>
                      <a:cubicBezTo>
                        <a:pt x="6371" y="15979"/>
                        <a:pt x="5735" y="16775"/>
                        <a:pt x="5048" y="17526"/>
                      </a:cubicBezTo>
                      <a:lnTo>
                        <a:pt x="5048" y="17526"/>
                      </a:lnTo>
                      <a:lnTo>
                        <a:pt x="3334" y="19145"/>
                      </a:lnTo>
                      <a:lnTo>
                        <a:pt x="2572" y="19812"/>
                      </a:lnTo>
                      <a:cubicBezTo>
                        <a:pt x="1760" y="20449"/>
                        <a:pt x="900" y="21022"/>
                        <a:pt x="0" y="21527"/>
                      </a:cubicBezTo>
                      <a:lnTo>
                        <a:pt x="16097" y="31052"/>
                      </a:lnTo>
                      <a:cubicBezTo>
                        <a:pt x="16992" y="30503"/>
                        <a:pt x="17851" y="29899"/>
                        <a:pt x="18669" y="29242"/>
                      </a:cubicBezTo>
                      <a:lnTo>
                        <a:pt x="19431" y="28575"/>
                      </a:lnTo>
                      <a:lnTo>
                        <a:pt x="20669" y="27527"/>
                      </a:lnTo>
                      <a:lnTo>
                        <a:pt x="21146" y="26956"/>
                      </a:lnTo>
                      <a:cubicBezTo>
                        <a:pt x="21146" y="26956"/>
                        <a:pt x="21146" y="26956"/>
                        <a:pt x="21146" y="26479"/>
                      </a:cubicBezTo>
                      <a:lnTo>
                        <a:pt x="21622" y="26479"/>
                      </a:lnTo>
                      <a:lnTo>
                        <a:pt x="22765" y="25146"/>
                      </a:lnTo>
                      <a:lnTo>
                        <a:pt x="22765" y="25146"/>
                      </a:lnTo>
                      <a:lnTo>
                        <a:pt x="22765" y="25146"/>
                      </a:lnTo>
                      <a:lnTo>
                        <a:pt x="22765" y="25146"/>
                      </a:lnTo>
                      <a:lnTo>
                        <a:pt x="23527" y="24003"/>
                      </a:lnTo>
                      <a:cubicBezTo>
                        <a:pt x="23784" y="23643"/>
                        <a:pt x="24007" y="23261"/>
                        <a:pt x="24194" y="22860"/>
                      </a:cubicBezTo>
                      <a:lnTo>
                        <a:pt x="24194" y="22860"/>
                      </a:lnTo>
                      <a:lnTo>
                        <a:pt x="24765" y="21908"/>
                      </a:lnTo>
                      <a:lnTo>
                        <a:pt x="25337" y="20765"/>
                      </a:lnTo>
                      <a:cubicBezTo>
                        <a:pt x="25534" y="20434"/>
                        <a:pt x="25694" y="20083"/>
                        <a:pt x="25813" y="19717"/>
                      </a:cubicBezTo>
                      <a:lnTo>
                        <a:pt x="25813" y="19717"/>
                      </a:lnTo>
                      <a:cubicBezTo>
                        <a:pt x="25929" y="19289"/>
                        <a:pt x="26089" y="18874"/>
                        <a:pt x="26289" y="18479"/>
                      </a:cubicBezTo>
                      <a:cubicBezTo>
                        <a:pt x="26289" y="18479"/>
                        <a:pt x="26289" y="17621"/>
                        <a:pt x="26765" y="17240"/>
                      </a:cubicBezTo>
                      <a:cubicBezTo>
                        <a:pt x="26724" y="17020"/>
                        <a:pt x="26724" y="16794"/>
                        <a:pt x="26765" y="16573"/>
                      </a:cubicBezTo>
                      <a:lnTo>
                        <a:pt x="26765" y="15811"/>
                      </a:lnTo>
                      <a:cubicBezTo>
                        <a:pt x="26820" y="15305"/>
                        <a:pt x="26820" y="14794"/>
                        <a:pt x="26765" y="14287"/>
                      </a:cubicBezTo>
                      <a:cubicBezTo>
                        <a:pt x="26765" y="14288"/>
                        <a:pt x="26765" y="13716"/>
                        <a:pt x="26765" y="13335"/>
                      </a:cubicBezTo>
                      <a:lnTo>
                        <a:pt x="26765" y="12478"/>
                      </a:lnTo>
                      <a:close/>
                    </a:path>
                  </a:pathLst>
                </a:custGeom>
                <a:solidFill>
                  <a:srgbClr val="CCE7F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85" name="任意多边形: 形状 2784"/>
                <p:cNvSpPr/>
                <p:nvPr/>
              </p:nvSpPr>
              <p:spPr>
                <a:xfrm>
                  <a:off x="14777902" y="2788527"/>
                  <a:ext cx="16192" cy="34099"/>
                </a:xfrm>
                <a:custGeom>
                  <a:avLst/>
                  <a:gdLst>
                    <a:gd name="connsiteX0" fmla="*/ 16193 w 16192"/>
                    <a:gd name="connsiteY0" fmla="*/ 34100 h 34099"/>
                    <a:gd name="connsiteX1" fmla="*/ 95 w 16192"/>
                    <a:gd name="connsiteY1" fmla="*/ 24765 h 34099"/>
                    <a:gd name="connsiteX2" fmla="*/ 0 w 16192"/>
                    <a:gd name="connsiteY2" fmla="*/ 0 h 34099"/>
                    <a:gd name="connsiteX3" fmla="*/ 16097 w 16192"/>
                    <a:gd name="connsiteY3" fmla="*/ 9335 h 34099"/>
                    <a:gd name="connsiteX4" fmla="*/ 16193 w 16192"/>
                    <a:gd name="connsiteY4" fmla="*/ 34100 h 340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192" h="34099">
                      <a:moveTo>
                        <a:pt x="16193" y="34100"/>
                      </a:moveTo>
                      <a:lnTo>
                        <a:pt x="95" y="24765"/>
                      </a:lnTo>
                      <a:lnTo>
                        <a:pt x="0" y="0"/>
                      </a:lnTo>
                      <a:lnTo>
                        <a:pt x="16097" y="9335"/>
                      </a:lnTo>
                      <a:lnTo>
                        <a:pt x="16193" y="34100"/>
                      </a:lnTo>
                      <a:close/>
                    </a:path>
                  </a:pathLst>
                </a:custGeom>
                <a:solidFill>
                  <a:srgbClr val="D7E9F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86" name="任意多边形: 形状 2785"/>
                <p:cNvSpPr/>
                <p:nvPr/>
              </p:nvSpPr>
              <p:spPr>
                <a:xfrm>
                  <a:off x="14774092" y="2779669"/>
                  <a:ext cx="19960" cy="18192"/>
                </a:xfrm>
                <a:custGeom>
                  <a:avLst/>
                  <a:gdLst>
                    <a:gd name="connsiteX0" fmla="*/ 19907 w 19960"/>
                    <a:gd name="connsiteY0" fmla="*/ 18193 h 18192"/>
                    <a:gd name="connsiteX1" fmla="*/ 3810 w 19960"/>
                    <a:gd name="connsiteY1" fmla="*/ 8668 h 18192"/>
                    <a:gd name="connsiteX2" fmla="*/ 0 w 19960"/>
                    <a:gd name="connsiteY2" fmla="*/ 0 h 18192"/>
                    <a:gd name="connsiteX3" fmla="*/ 16097 w 19960"/>
                    <a:gd name="connsiteY3" fmla="*/ 9525 h 18192"/>
                    <a:gd name="connsiteX4" fmla="*/ 19907 w 19960"/>
                    <a:gd name="connsiteY4" fmla="*/ 18193 h 1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0" h="18192">
                      <a:moveTo>
                        <a:pt x="19907" y="18193"/>
                      </a:moveTo>
                      <a:lnTo>
                        <a:pt x="3810" y="8668"/>
                      </a:lnTo>
                      <a:cubicBezTo>
                        <a:pt x="4167" y="5307"/>
                        <a:pt x="2718" y="2009"/>
                        <a:pt x="0" y="0"/>
                      </a:cubicBezTo>
                      <a:lnTo>
                        <a:pt x="16097" y="9525"/>
                      </a:lnTo>
                      <a:cubicBezTo>
                        <a:pt x="18815" y="11534"/>
                        <a:pt x="20265" y="14832"/>
                        <a:pt x="19907" y="18193"/>
                      </a:cubicBezTo>
                      <a:close/>
                    </a:path>
                  </a:pathLst>
                </a:custGeom>
                <a:solidFill>
                  <a:srgbClr val="CCE7F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87" name="任意多边形: 形状 2786"/>
                <p:cNvSpPr/>
                <p:nvPr/>
              </p:nvSpPr>
              <p:spPr>
                <a:xfrm>
                  <a:off x="14699130" y="2836438"/>
                  <a:ext cx="81533" cy="47243"/>
                </a:xfrm>
                <a:custGeom>
                  <a:avLst/>
                  <a:gdLst>
                    <a:gd name="connsiteX0" fmla="*/ 16097 w 81533"/>
                    <a:gd name="connsiteY0" fmla="*/ 47244 h 47243"/>
                    <a:gd name="connsiteX1" fmla="*/ 0 w 81533"/>
                    <a:gd name="connsiteY1" fmla="*/ 37814 h 47243"/>
                    <a:gd name="connsiteX2" fmla="*/ 65437 w 81533"/>
                    <a:gd name="connsiteY2" fmla="*/ 0 h 47243"/>
                    <a:gd name="connsiteX3" fmla="*/ 81534 w 81533"/>
                    <a:gd name="connsiteY3" fmla="*/ 9430 h 47243"/>
                    <a:gd name="connsiteX4" fmla="*/ 16097 w 81533"/>
                    <a:gd name="connsiteY4" fmla="*/ 47244 h 47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1533" h="47243">
                      <a:moveTo>
                        <a:pt x="16097" y="47244"/>
                      </a:moveTo>
                      <a:lnTo>
                        <a:pt x="0" y="37814"/>
                      </a:lnTo>
                      <a:lnTo>
                        <a:pt x="65437" y="0"/>
                      </a:lnTo>
                      <a:lnTo>
                        <a:pt x="81534" y="9430"/>
                      </a:lnTo>
                      <a:lnTo>
                        <a:pt x="16097" y="47244"/>
                      </a:lnTo>
                      <a:close/>
                    </a:path>
                  </a:pathLst>
                </a:custGeom>
                <a:solidFill>
                  <a:srgbClr val="EAF5F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88" name="任意多边形: 形状 2787"/>
                <p:cNvSpPr/>
                <p:nvPr/>
              </p:nvSpPr>
              <p:spPr>
                <a:xfrm>
                  <a:off x="14722848" y="2758485"/>
                  <a:ext cx="80676" cy="29089"/>
                </a:xfrm>
                <a:custGeom>
                  <a:avLst/>
                  <a:gdLst>
                    <a:gd name="connsiteX0" fmla="*/ 64579 w 80676"/>
                    <a:gd name="connsiteY0" fmla="*/ 2134 h 29089"/>
                    <a:gd name="connsiteX1" fmla="*/ 64579 w 80676"/>
                    <a:gd name="connsiteY1" fmla="*/ 2134 h 29089"/>
                    <a:gd name="connsiteX2" fmla="*/ 62865 w 80676"/>
                    <a:gd name="connsiteY2" fmla="*/ 1277 h 29089"/>
                    <a:gd name="connsiteX3" fmla="*/ 60865 w 80676"/>
                    <a:gd name="connsiteY3" fmla="*/ 610 h 29089"/>
                    <a:gd name="connsiteX4" fmla="*/ 58483 w 80676"/>
                    <a:gd name="connsiteY4" fmla="*/ 39 h 29089"/>
                    <a:gd name="connsiteX5" fmla="*/ 55435 w 80676"/>
                    <a:gd name="connsiteY5" fmla="*/ 39 h 29089"/>
                    <a:gd name="connsiteX6" fmla="*/ 51625 w 80676"/>
                    <a:gd name="connsiteY6" fmla="*/ 39 h 29089"/>
                    <a:gd name="connsiteX7" fmla="*/ 46387 w 80676"/>
                    <a:gd name="connsiteY7" fmla="*/ 610 h 29089"/>
                    <a:gd name="connsiteX8" fmla="*/ 38767 w 80676"/>
                    <a:gd name="connsiteY8" fmla="*/ 2229 h 29089"/>
                    <a:gd name="connsiteX9" fmla="*/ 24955 w 80676"/>
                    <a:gd name="connsiteY9" fmla="*/ 7087 h 29089"/>
                    <a:gd name="connsiteX10" fmla="*/ 0 w 80676"/>
                    <a:gd name="connsiteY10" fmla="*/ 19565 h 29089"/>
                    <a:gd name="connsiteX11" fmla="*/ 16097 w 80676"/>
                    <a:gd name="connsiteY11" fmla="*/ 29090 h 29089"/>
                    <a:gd name="connsiteX12" fmla="*/ 41053 w 80676"/>
                    <a:gd name="connsiteY12" fmla="*/ 16612 h 29089"/>
                    <a:gd name="connsiteX13" fmla="*/ 54864 w 80676"/>
                    <a:gd name="connsiteY13" fmla="*/ 11850 h 29089"/>
                    <a:gd name="connsiteX14" fmla="*/ 62484 w 80676"/>
                    <a:gd name="connsiteY14" fmla="*/ 10135 h 29089"/>
                    <a:gd name="connsiteX15" fmla="*/ 67723 w 80676"/>
                    <a:gd name="connsiteY15" fmla="*/ 9659 h 29089"/>
                    <a:gd name="connsiteX16" fmla="*/ 71533 w 80676"/>
                    <a:gd name="connsiteY16" fmla="*/ 9659 h 29089"/>
                    <a:gd name="connsiteX17" fmla="*/ 74581 w 80676"/>
                    <a:gd name="connsiteY17" fmla="*/ 9659 h 29089"/>
                    <a:gd name="connsiteX18" fmla="*/ 76962 w 80676"/>
                    <a:gd name="connsiteY18" fmla="*/ 9659 h 29089"/>
                    <a:gd name="connsiteX19" fmla="*/ 78962 w 80676"/>
                    <a:gd name="connsiteY19" fmla="*/ 10421 h 29089"/>
                    <a:gd name="connsiteX20" fmla="*/ 80677 w 80676"/>
                    <a:gd name="connsiteY20" fmla="*/ 11183 h 29089"/>
                    <a:gd name="connsiteX21" fmla="*/ 80677 w 80676"/>
                    <a:gd name="connsiteY21" fmla="*/ 11183 h 290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80676" h="29089">
                      <a:moveTo>
                        <a:pt x="64579" y="2134"/>
                      </a:moveTo>
                      <a:lnTo>
                        <a:pt x="64579" y="2134"/>
                      </a:lnTo>
                      <a:lnTo>
                        <a:pt x="62865" y="1277"/>
                      </a:lnTo>
                      <a:lnTo>
                        <a:pt x="60865" y="610"/>
                      </a:lnTo>
                      <a:lnTo>
                        <a:pt x="58483" y="39"/>
                      </a:lnTo>
                      <a:cubicBezTo>
                        <a:pt x="57468" y="-13"/>
                        <a:pt x="56451" y="-13"/>
                        <a:pt x="55435" y="39"/>
                      </a:cubicBezTo>
                      <a:lnTo>
                        <a:pt x="51625" y="39"/>
                      </a:lnTo>
                      <a:lnTo>
                        <a:pt x="46387" y="610"/>
                      </a:lnTo>
                      <a:cubicBezTo>
                        <a:pt x="44005" y="610"/>
                        <a:pt x="41434" y="1563"/>
                        <a:pt x="38767" y="2229"/>
                      </a:cubicBezTo>
                      <a:cubicBezTo>
                        <a:pt x="34065" y="3556"/>
                        <a:pt x="29453" y="5179"/>
                        <a:pt x="24955" y="7087"/>
                      </a:cubicBezTo>
                      <a:cubicBezTo>
                        <a:pt x="16386" y="10725"/>
                        <a:pt x="8052" y="14892"/>
                        <a:pt x="0" y="19565"/>
                      </a:cubicBezTo>
                      <a:lnTo>
                        <a:pt x="16097" y="29090"/>
                      </a:lnTo>
                      <a:cubicBezTo>
                        <a:pt x="24149" y="24417"/>
                        <a:pt x="32483" y="20250"/>
                        <a:pt x="41053" y="16612"/>
                      </a:cubicBezTo>
                      <a:cubicBezTo>
                        <a:pt x="45534" y="14689"/>
                        <a:pt x="50150" y="13098"/>
                        <a:pt x="54864" y="11850"/>
                      </a:cubicBezTo>
                      <a:cubicBezTo>
                        <a:pt x="57368" y="11128"/>
                        <a:pt x="59912" y="10555"/>
                        <a:pt x="62484" y="10135"/>
                      </a:cubicBezTo>
                      <a:cubicBezTo>
                        <a:pt x="64216" y="9843"/>
                        <a:pt x="65967" y="9684"/>
                        <a:pt x="67723" y="9659"/>
                      </a:cubicBezTo>
                      <a:lnTo>
                        <a:pt x="71533" y="9659"/>
                      </a:lnTo>
                      <a:lnTo>
                        <a:pt x="74581" y="9659"/>
                      </a:lnTo>
                      <a:lnTo>
                        <a:pt x="76962" y="9659"/>
                      </a:lnTo>
                      <a:lnTo>
                        <a:pt x="78962" y="10421"/>
                      </a:lnTo>
                      <a:lnTo>
                        <a:pt x="80677" y="11183"/>
                      </a:lnTo>
                      <a:lnTo>
                        <a:pt x="80677" y="11183"/>
                      </a:lnTo>
                      <a:close/>
                    </a:path>
                  </a:pathLst>
                </a:custGeom>
                <a:solidFill>
                  <a:srgbClr val="D7E9F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89" name="任意多边形: 形状 2788"/>
                <p:cNvSpPr/>
                <p:nvPr/>
              </p:nvSpPr>
              <p:spPr>
                <a:xfrm>
                  <a:off x="14663888" y="2837391"/>
                  <a:ext cx="16287" cy="66484"/>
                </a:xfrm>
                <a:custGeom>
                  <a:avLst/>
                  <a:gdLst>
                    <a:gd name="connsiteX0" fmla="*/ 16288 w 16287"/>
                    <a:gd name="connsiteY0" fmla="*/ 66484 h 66484"/>
                    <a:gd name="connsiteX1" fmla="*/ 190 w 16287"/>
                    <a:gd name="connsiteY1" fmla="*/ 57150 h 66484"/>
                    <a:gd name="connsiteX2" fmla="*/ 0 w 16287"/>
                    <a:gd name="connsiteY2" fmla="*/ 0 h 66484"/>
                    <a:gd name="connsiteX3" fmla="*/ 16097 w 16287"/>
                    <a:gd name="connsiteY3" fmla="*/ 9334 h 66484"/>
                    <a:gd name="connsiteX4" fmla="*/ 16288 w 16287"/>
                    <a:gd name="connsiteY4" fmla="*/ 66484 h 66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287" h="66484">
                      <a:moveTo>
                        <a:pt x="16288" y="66484"/>
                      </a:moveTo>
                      <a:lnTo>
                        <a:pt x="190" y="57150"/>
                      </a:lnTo>
                      <a:lnTo>
                        <a:pt x="0" y="0"/>
                      </a:lnTo>
                      <a:lnTo>
                        <a:pt x="16097" y="9334"/>
                      </a:lnTo>
                      <a:lnTo>
                        <a:pt x="16288" y="66484"/>
                      </a:lnTo>
                      <a:close/>
                    </a:path>
                  </a:pathLst>
                </a:custGeom>
                <a:solidFill>
                  <a:srgbClr val="D7E9F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90" name="任意多边形: 形状 2789"/>
                <p:cNvSpPr/>
                <p:nvPr/>
              </p:nvSpPr>
              <p:spPr>
                <a:xfrm>
                  <a:off x="14580830" y="2894541"/>
                  <a:ext cx="99345" cy="57435"/>
                </a:xfrm>
                <a:custGeom>
                  <a:avLst/>
                  <a:gdLst>
                    <a:gd name="connsiteX0" fmla="*/ 16097 w 99345"/>
                    <a:gd name="connsiteY0" fmla="*/ 57436 h 57435"/>
                    <a:gd name="connsiteX1" fmla="*/ 0 w 99345"/>
                    <a:gd name="connsiteY1" fmla="*/ 48006 h 57435"/>
                    <a:gd name="connsiteX2" fmla="*/ 83248 w 99345"/>
                    <a:gd name="connsiteY2" fmla="*/ 0 h 57435"/>
                    <a:gd name="connsiteX3" fmla="*/ 99346 w 99345"/>
                    <a:gd name="connsiteY3" fmla="*/ 9334 h 57435"/>
                    <a:gd name="connsiteX4" fmla="*/ 16097 w 99345"/>
                    <a:gd name="connsiteY4" fmla="*/ 57436 h 57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345" h="57435">
                      <a:moveTo>
                        <a:pt x="16097" y="57436"/>
                      </a:moveTo>
                      <a:lnTo>
                        <a:pt x="0" y="48006"/>
                      </a:lnTo>
                      <a:lnTo>
                        <a:pt x="83248" y="0"/>
                      </a:lnTo>
                      <a:lnTo>
                        <a:pt x="99346" y="9334"/>
                      </a:lnTo>
                      <a:lnTo>
                        <a:pt x="16097" y="57436"/>
                      </a:lnTo>
                      <a:close/>
                    </a:path>
                  </a:pathLst>
                </a:custGeom>
                <a:solidFill>
                  <a:srgbClr val="EAF5F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91" name="任意多边形: 形状 2790"/>
                <p:cNvSpPr/>
                <p:nvPr/>
              </p:nvSpPr>
              <p:spPr>
                <a:xfrm>
                  <a:off x="14571400" y="2942452"/>
                  <a:ext cx="25622" cy="10572"/>
                </a:xfrm>
                <a:custGeom>
                  <a:avLst/>
                  <a:gdLst>
                    <a:gd name="connsiteX0" fmla="*/ 23431 w 25622"/>
                    <a:gd name="connsiteY0" fmla="*/ 10573 h 10572"/>
                    <a:gd name="connsiteX1" fmla="*/ 25622 w 25622"/>
                    <a:gd name="connsiteY1" fmla="*/ 9525 h 10572"/>
                    <a:gd name="connsiteX2" fmla="*/ 9525 w 25622"/>
                    <a:gd name="connsiteY2" fmla="*/ 0 h 10572"/>
                    <a:gd name="connsiteX3" fmla="*/ 6858 w 25622"/>
                    <a:gd name="connsiteY3" fmla="*/ 1238 h 10572"/>
                    <a:gd name="connsiteX4" fmla="*/ 6382 w 25622"/>
                    <a:gd name="connsiteY4" fmla="*/ 1238 h 10572"/>
                    <a:gd name="connsiteX5" fmla="*/ 4191 w 25622"/>
                    <a:gd name="connsiteY5" fmla="*/ 1715 h 10572"/>
                    <a:gd name="connsiteX6" fmla="*/ 1810 w 25622"/>
                    <a:gd name="connsiteY6" fmla="*/ 1715 h 10572"/>
                    <a:gd name="connsiteX7" fmla="*/ 0 w 25622"/>
                    <a:gd name="connsiteY7" fmla="*/ 952 h 10572"/>
                    <a:gd name="connsiteX8" fmla="*/ 16097 w 25622"/>
                    <a:gd name="connsiteY8" fmla="*/ 10477 h 10572"/>
                    <a:gd name="connsiteX9" fmla="*/ 16097 w 25622"/>
                    <a:gd name="connsiteY9" fmla="*/ 10477 h 10572"/>
                    <a:gd name="connsiteX10" fmla="*/ 16669 w 25622"/>
                    <a:gd name="connsiteY10" fmla="*/ 10477 h 10572"/>
                    <a:gd name="connsiteX11" fmla="*/ 17335 w 25622"/>
                    <a:gd name="connsiteY11" fmla="*/ 10477 h 10572"/>
                    <a:gd name="connsiteX12" fmla="*/ 20669 w 25622"/>
                    <a:gd name="connsiteY12" fmla="*/ 10477 h 10572"/>
                    <a:gd name="connsiteX13" fmla="*/ 21812 w 25622"/>
                    <a:gd name="connsiteY13" fmla="*/ 10477 h 10572"/>
                    <a:gd name="connsiteX14" fmla="*/ 22384 w 25622"/>
                    <a:gd name="connsiteY14" fmla="*/ 10477 h 10572"/>
                    <a:gd name="connsiteX15" fmla="*/ 22860 w 25622"/>
                    <a:gd name="connsiteY15" fmla="*/ 10477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5622" h="10572">
                      <a:moveTo>
                        <a:pt x="23431" y="10573"/>
                      </a:moveTo>
                      <a:lnTo>
                        <a:pt x="25622" y="9525"/>
                      </a:lnTo>
                      <a:lnTo>
                        <a:pt x="9525" y="0"/>
                      </a:lnTo>
                      <a:cubicBezTo>
                        <a:pt x="8685" y="511"/>
                        <a:pt x="7791" y="927"/>
                        <a:pt x="6858" y="1238"/>
                      </a:cubicBezTo>
                      <a:lnTo>
                        <a:pt x="6382" y="1238"/>
                      </a:lnTo>
                      <a:cubicBezTo>
                        <a:pt x="5685" y="1523"/>
                        <a:pt x="4943" y="1684"/>
                        <a:pt x="4191" y="1715"/>
                      </a:cubicBezTo>
                      <a:lnTo>
                        <a:pt x="1810" y="1715"/>
                      </a:lnTo>
                      <a:cubicBezTo>
                        <a:pt x="1169" y="1560"/>
                        <a:pt x="558" y="1303"/>
                        <a:pt x="0" y="952"/>
                      </a:cubicBezTo>
                      <a:lnTo>
                        <a:pt x="16097" y="10477"/>
                      </a:lnTo>
                      <a:lnTo>
                        <a:pt x="16097" y="10477"/>
                      </a:lnTo>
                      <a:lnTo>
                        <a:pt x="16669" y="10477"/>
                      </a:lnTo>
                      <a:lnTo>
                        <a:pt x="17335" y="10477"/>
                      </a:lnTo>
                      <a:lnTo>
                        <a:pt x="20669" y="10477"/>
                      </a:lnTo>
                      <a:cubicBezTo>
                        <a:pt x="21045" y="10563"/>
                        <a:pt x="21436" y="10563"/>
                        <a:pt x="21812" y="10477"/>
                      </a:cubicBezTo>
                      <a:lnTo>
                        <a:pt x="22384" y="10477"/>
                      </a:lnTo>
                      <a:lnTo>
                        <a:pt x="22860" y="10477"/>
                      </a:lnTo>
                      <a:close/>
                    </a:path>
                  </a:pathLst>
                </a:custGeom>
                <a:solidFill>
                  <a:srgbClr val="DEF0F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92" name="任意多边形: 形状 2791"/>
                <p:cNvSpPr/>
                <p:nvPr/>
              </p:nvSpPr>
              <p:spPr>
                <a:xfrm>
                  <a:off x="14447669" y="3095518"/>
                  <a:ext cx="27718" cy="31527"/>
                </a:xfrm>
                <a:custGeom>
                  <a:avLst/>
                  <a:gdLst>
                    <a:gd name="connsiteX0" fmla="*/ 27718 w 27718"/>
                    <a:gd name="connsiteY0" fmla="*/ 31528 h 31527"/>
                    <a:gd name="connsiteX1" fmla="*/ 11621 w 27718"/>
                    <a:gd name="connsiteY1" fmla="*/ 22003 h 31527"/>
                    <a:gd name="connsiteX2" fmla="*/ 1 w 27718"/>
                    <a:gd name="connsiteY2" fmla="*/ 0 h 31527"/>
                    <a:gd name="connsiteX3" fmla="*/ 16098 w 27718"/>
                    <a:gd name="connsiteY3" fmla="*/ 9525 h 31527"/>
                    <a:gd name="connsiteX4" fmla="*/ 27718 w 27718"/>
                    <a:gd name="connsiteY4" fmla="*/ 31433 h 31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718" h="31527">
                      <a:moveTo>
                        <a:pt x="27718" y="31528"/>
                      </a:moveTo>
                      <a:lnTo>
                        <a:pt x="11621" y="22003"/>
                      </a:lnTo>
                      <a:cubicBezTo>
                        <a:pt x="4302" y="17082"/>
                        <a:pt x="-62" y="8819"/>
                        <a:pt x="1" y="0"/>
                      </a:cubicBezTo>
                      <a:lnTo>
                        <a:pt x="16098" y="9525"/>
                      </a:lnTo>
                      <a:cubicBezTo>
                        <a:pt x="16050" y="18315"/>
                        <a:pt x="20415" y="26542"/>
                        <a:pt x="27718" y="31433"/>
                      </a:cubicBezTo>
                      <a:close/>
                    </a:path>
                  </a:pathLst>
                </a:custGeom>
                <a:solidFill>
                  <a:srgbClr val="CCE7F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2793" name="图形 1667"/>
                <p:cNvGrpSpPr/>
                <p:nvPr/>
              </p:nvGrpSpPr>
              <p:grpSpPr>
                <a:xfrm>
                  <a:off x="14474340" y="2777383"/>
                  <a:ext cx="264318" cy="231076"/>
                  <a:chOff x="14474340" y="2777383"/>
                  <a:chExt cx="264318" cy="231076"/>
                </a:xfrm>
              </p:grpSpPr>
              <p:sp>
                <p:nvSpPr>
                  <p:cNvPr id="2794" name="任意多边形: 形状 2793"/>
                  <p:cNvSpPr/>
                  <p:nvPr/>
                </p:nvSpPr>
                <p:spPr>
                  <a:xfrm>
                    <a:off x="14474340" y="2919687"/>
                    <a:ext cx="92963" cy="88772"/>
                  </a:xfrm>
                  <a:custGeom>
                    <a:avLst/>
                    <a:gdLst>
                      <a:gd name="connsiteX0" fmla="*/ 16192 w 92963"/>
                      <a:gd name="connsiteY0" fmla="*/ 88773 h 88772"/>
                      <a:gd name="connsiteX1" fmla="*/ 0 w 92963"/>
                      <a:gd name="connsiteY1" fmla="*/ 79248 h 88772"/>
                      <a:gd name="connsiteX2" fmla="*/ 76771 w 92963"/>
                      <a:gd name="connsiteY2" fmla="*/ 0 h 88772"/>
                      <a:gd name="connsiteX3" fmla="*/ 92964 w 92963"/>
                      <a:gd name="connsiteY3" fmla="*/ 9525 h 88772"/>
                      <a:gd name="connsiteX4" fmla="*/ 16192 w 92963"/>
                      <a:gd name="connsiteY4" fmla="*/ 88773 h 88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2963" h="88772">
                        <a:moveTo>
                          <a:pt x="16192" y="88773"/>
                        </a:moveTo>
                        <a:lnTo>
                          <a:pt x="0" y="79248"/>
                        </a:lnTo>
                        <a:cubicBezTo>
                          <a:pt x="27813" y="49530"/>
                          <a:pt x="53403" y="23114"/>
                          <a:pt x="76771" y="0"/>
                        </a:cubicBezTo>
                        <a:lnTo>
                          <a:pt x="92964" y="9525"/>
                        </a:lnTo>
                        <a:cubicBezTo>
                          <a:pt x="69437" y="32766"/>
                          <a:pt x="43910" y="59055"/>
                          <a:pt x="16192" y="88773"/>
                        </a:cubicBezTo>
                        <a:close/>
                      </a:path>
                    </a:pathLst>
                  </a:custGeom>
                  <a:solidFill>
                    <a:srgbClr val="EAF5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795" name="任意多边形: 形状 2794"/>
                  <p:cNvSpPr/>
                  <p:nvPr/>
                </p:nvSpPr>
                <p:spPr>
                  <a:xfrm>
                    <a:off x="14551112" y="2777383"/>
                    <a:ext cx="187547" cy="151828"/>
                  </a:xfrm>
                  <a:custGeom>
                    <a:avLst/>
                    <a:gdLst>
                      <a:gd name="connsiteX0" fmla="*/ 16192 w 187547"/>
                      <a:gd name="connsiteY0" fmla="*/ 151829 h 151828"/>
                      <a:gd name="connsiteX1" fmla="*/ 0 w 187547"/>
                      <a:gd name="connsiteY1" fmla="*/ 142304 h 151828"/>
                      <a:gd name="connsiteX2" fmla="*/ 171450 w 187547"/>
                      <a:gd name="connsiteY2" fmla="*/ 0 h 151828"/>
                      <a:gd name="connsiteX3" fmla="*/ 187547 w 187547"/>
                      <a:gd name="connsiteY3" fmla="*/ 9525 h 151828"/>
                      <a:gd name="connsiteX4" fmla="*/ 16097 w 187547"/>
                      <a:gd name="connsiteY4" fmla="*/ 151829 h 151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547" h="151828">
                        <a:moveTo>
                          <a:pt x="16192" y="151829"/>
                        </a:moveTo>
                        <a:lnTo>
                          <a:pt x="0" y="142304"/>
                        </a:lnTo>
                        <a:cubicBezTo>
                          <a:pt x="78200" y="64960"/>
                          <a:pt x="133350" y="21908"/>
                          <a:pt x="171450" y="0"/>
                        </a:cubicBezTo>
                        <a:lnTo>
                          <a:pt x="187547" y="9525"/>
                        </a:lnTo>
                        <a:cubicBezTo>
                          <a:pt x="149447" y="31528"/>
                          <a:pt x="94202" y="74581"/>
                          <a:pt x="16097" y="151829"/>
                        </a:cubicBezTo>
                        <a:close/>
                      </a:path>
                    </a:pathLst>
                  </a:custGeom>
                  <a:solidFill>
                    <a:srgbClr val="DEF0F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2796" name="任意多边形: 形状 2795"/>
                <p:cNvSpPr/>
                <p:nvPr/>
              </p:nvSpPr>
              <p:spPr>
                <a:xfrm>
                  <a:off x="14462752" y="2767396"/>
                  <a:ext cx="347534" cy="362434"/>
                </a:xfrm>
                <a:custGeom>
                  <a:avLst/>
                  <a:gdLst>
                    <a:gd name="connsiteX0" fmla="*/ 276002 w 347534"/>
                    <a:gd name="connsiteY0" fmla="*/ 19512 h 362434"/>
                    <a:gd name="connsiteX1" fmla="*/ 347535 w 347534"/>
                    <a:gd name="connsiteY1" fmla="*/ 15035 h 362434"/>
                    <a:gd name="connsiteX2" fmla="*/ 347535 w 347534"/>
                    <a:gd name="connsiteY2" fmla="*/ 133336 h 362434"/>
                    <a:gd name="connsiteX3" fmla="*/ 307149 w 347534"/>
                    <a:gd name="connsiteY3" fmla="*/ 203345 h 362434"/>
                    <a:gd name="connsiteX4" fmla="*/ 41211 w 347534"/>
                    <a:gd name="connsiteY4" fmla="*/ 356888 h 362434"/>
                    <a:gd name="connsiteX5" fmla="*/ 730 w 347534"/>
                    <a:gd name="connsiteY5" fmla="*/ 337838 h 362434"/>
                    <a:gd name="connsiteX6" fmla="*/ 27495 w 347534"/>
                    <a:gd name="connsiteY6" fmla="*/ 241159 h 362434"/>
                    <a:gd name="connsiteX7" fmla="*/ 276002 w 347534"/>
                    <a:gd name="connsiteY7" fmla="*/ 19512 h 362434"/>
                    <a:gd name="connsiteX8" fmla="*/ 217804 w 347534"/>
                    <a:gd name="connsiteY8" fmla="*/ 136479 h 362434"/>
                    <a:gd name="connsiteX9" fmla="*/ 217804 w 347534"/>
                    <a:gd name="connsiteY9" fmla="*/ 79329 h 362434"/>
                    <a:gd name="connsiteX10" fmla="*/ 130365 w 347534"/>
                    <a:gd name="connsiteY10" fmla="*/ 156863 h 362434"/>
                    <a:gd name="connsiteX11" fmla="*/ 134651 w 347534"/>
                    <a:gd name="connsiteY11" fmla="*/ 184580 h 362434"/>
                    <a:gd name="connsiteX12" fmla="*/ 217900 w 347534"/>
                    <a:gd name="connsiteY12" fmla="*/ 136955 h 362434"/>
                    <a:gd name="connsiteX13" fmla="*/ 332104 w 347534"/>
                    <a:gd name="connsiteY13" fmla="*/ 55231 h 362434"/>
                    <a:gd name="connsiteX14" fmla="*/ 332104 w 347534"/>
                    <a:gd name="connsiteY14" fmla="*/ 30466 h 362434"/>
                    <a:gd name="connsiteX15" fmla="*/ 326008 w 347534"/>
                    <a:gd name="connsiteY15" fmla="*/ 20941 h 362434"/>
                    <a:gd name="connsiteX16" fmla="*/ 276955 w 347534"/>
                    <a:gd name="connsiteY16" fmla="*/ 38086 h 362434"/>
                    <a:gd name="connsiteX17" fmla="*/ 253142 w 347534"/>
                    <a:gd name="connsiteY17" fmla="*/ 53231 h 362434"/>
                    <a:gd name="connsiteX18" fmla="*/ 253142 w 347534"/>
                    <a:gd name="connsiteY18" fmla="*/ 116191 h 362434"/>
                    <a:gd name="connsiteX19" fmla="*/ 318579 w 347534"/>
                    <a:gd name="connsiteY19" fmla="*/ 78091 h 362434"/>
                    <a:gd name="connsiteX20" fmla="*/ 332009 w 347534"/>
                    <a:gd name="connsiteY20" fmla="*/ 54850 h 362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47534" h="362434">
                      <a:moveTo>
                        <a:pt x="276002" y="19512"/>
                      </a:moveTo>
                      <a:cubicBezTo>
                        <a:pt x="328199" y="-10587"/>
                        <a:pt x="347439" y="-776"/>
                        <a:pt x="347535" y="15035"/>
                      </a:cubicBezTo>
                      <a:lnTo>
                        <a:pt x="347535" y="133336"/>
                      </a:lnTo>
                      <a:cubicBezTo>
                        <a:pt x="346047" y="161789"/>
                        <a:pt x="331034" y="187812"/>
                        <a:pt x="307149" y="203345"/>
                      </a:cubicBezTo>
                      <a:lnTo>
                        <a:pt x="41211" y="356888"/>
                      </a:lnTo>
                      <a:cubicBezTo>
                        <a:pt x="20161" y="368984"/>
                        <a:pt x="2635" y="360698"/>
                        <a:pt x="730" y="337838"/>
                      </a:cubicBezTo>
                      <a:cubicBezTo>
                        <a:pt x="-2128" y="312596"/>
                        <a:pt x="2730" y="268496"/>
                        <a:pt x="27495" y="241159"/>
                      </a:cubicBezTo>
                      <a:cubicBezTo>
                        <a:pt x="147796" y="112286"/>
                        <a:pt x="226663" y="48087"/>
                        <a:pt x="276002" y="19512"/>
                      </a:cubicBezTo>
                      <a:close/>
                      <a:moveTo>
                        <a:pt x="217804" y="136479"/>
                      </a:moveTo>
                      <a:lnTo>
                        <a:pt x="217804" y="79329"/>
                      </a:lnTo>
                      <a:cubicBezTo>
                        <a:pt x="193992" y="98379"/>
                        <a:pt x="165226" y="123335"/>
                        <a:pt x="130365" y="156863"/>
                      </a:cubicBezTo>
                      <a:cubicBezTo>
                        <a:pt x="115887" y="170769"/>
                        <a:pt x="119411" y="193343"/>
                        <a:pt x="134651" y="184580"/>
                      </a:cubicBezTo>
                      <a:lnTo>
                        <a:pt x="217900" y="136955"/>
                      </a:lnTo>
                      <a:close/>
                      <a:moveTo>
                        <a:pt x="332104" y="55231"/>
                      </a:moveTo>
                      <a:lnTo>
                        <a:pt x="332104" y="30466"/>
                      </a:lnTo>
                      <a:cubicBezTo>
                        <a:pt x="332104" y="25227"/>
                        <a:pt x="329914" y="21608"/>
                        <a:pt x="326008" y="20941"/>
                      </a:cubicBezTo>
                      <a:cubicBezTo>
                        <a:pt x="318864" y="19893"/>
                        <a:pt x="304196" y="22370"/>
                        <a:pt x="276955" y="38086"/>
                      </a:cubicBezTo>
                      <a:cubicBezTo>
                        <a:pt x="270097" y="42086"/>
                        <a:pt x="262191" y="47039"/>
                        <a:pt x="253142" y="53231"/>
                      </a:cubicBezTo>
                      <a:lnTo>
                        <a:pt x="253142" y="116191"/>
                      </a:lnTo>
                      <a:lnTo>
                        <a:pt x="318579" y="78091"/>
                      </a:lnTo>
                      <a:cubicBezTo>
                        <a:pt x="326545" y="72966"/>
                        <a:pt x="331547" y="64311"/>
                        <a:pt x="332009" y="54850"/>
                      </a:cubicBezTo>
                      <a:close/>
                    </a:path>
                  </a:pathLst>
                </a:custGeom>
                <a:solidFill>
                  <a:srgbClr val="DEF0F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97" name="任意多边形: 形状 2796"/>
                <p:cNvSpPr/>
                <p:nvPr/>
              </p:nvSpPr>
              <p:spPr>
                <a:xfrm>
                  <a:off x="14449290" y="2999221"/>
                  <a:ext cx="40195" cy="106203"/>
                </a:xfrm>
                <a:custGeom>
                  <a:avLst/>
                  <a:gdLst>
                    <a:gd name="connsiteX0" fmla="*/ 13906 w 40195"/>
                    <a:gd name="connsiteY0" fmla="*/ 97536 h 106203"/>
                    <a:gd name="connsiteX1" fmla="*/ 13906 w 40195"/>
                    <a:gd name="connsiteY1" fmla="*/ 91059 h 106203"/>
                    <a:gd name="connsiteX2" fmla="*/ 13906 w 40195"/>
                    <a:gd name="connsiteY2" fmla="*/ 90202 h 106203"/>
                    <a:gd name="connsiteX3" fmla="*/ 13906 w 40195"/>
                    <a:gd name="connsiteY3" fmla="*/ 82486 h 106203"/>
                    <a:gd name="connsiteX4" fmla="*/ 13906 w 40195"/>
                    <a:gd name="connsiteY4" fmla="*/ 80486 h 106203"/>
                    <a:gd name="connsiteX5" fmla="*/ 14669 w 40195"/>
                    <a:gd name="connsiteY5" fmla="*/ 73533 h 106203"/>
                    <a:gd name="connsiteX6" fmla="*/ 14669 w 40195"/>
                    <a:gd name="connsiteY6" fmla="*/ 72009 h 106203"/>
                    <a:gd name="connsiteX7" fmla="*/ 14669 w 40195"/>
                    <a:gd name="connsiteY7" fmla="*/ 69247 h 106203"/>
                    <a:gd name="connsiteX8" fmla="*/ 15240 w 40195"/>
                    <a:gd name="connsiteY8" fmla="*/ 65627 h 106203"/>
                    <a:gd name="connsiteX9" fmla="*/ 15812 w 40195"/>
                    <a:gd name="connsiteY9" fmla="*/ 62770 h 106203"/>
                    <a:gd name="connsiteX10" fmla="*/ 16478 w 40195"/>
                    <a:gd name="connsiteY10" fmla="*/ 59341 h 106203"/>
                    <a:gd name="connsiteX11" fmla="*/ 18383 w 40195"/>
                    <a:gd name="connsiteY11" fmla="*/ 51625 h 106203"/>
                    <a:gd name="connsiteX12" fmla="*/ 19431 w 40195"/>
                    <a:gd name="connsiteY12" fmla="*/ 48196 h 106203"/>
                    <a:gd name="connsiteX13" fmla="*/ 20288 w 40195"/>
                    <a:gd name="connsiteY13" fmla="*/ 45148 h 106203"/>
                    <a:gd name="connsiteX14" fmla="*/ 22479 w 40195"/>
                    <a:gd name="connsiteY14" fmla="*/ 39052 h 106203"/>
                    <a:gd name="connsiteX15" fmla="*/ 23051 w 40195"/>
                    <a:gd name="connsiteY15" fmla="*/ 37814 h 106203"/>
                    <a:gd name="connsiteX16" fmla="*/ 25051 w 40195"/>
                    <a:gd name="connsiteY16" fmla="*/ 33147 h 106203"/>
                    <a:gd name="connsiteX17" fmla="*/ 25622 w 40195"/>
                    <a:gd name="connsiteY17" fmla="*/ 31909 h 106203"/>
                    <a:gd name="connsiteX18" fmla="*/ 28289 w 40195"/>
                    <a:gd name="connsiteY18" fmla="*/ 26479 h 106203"/>
                    <a:gd name="connsiteX19" fmla="*/ 28765 w 40195"/>
                    <a:gd name="connsiteY19" fmla="*/ 25717 h 106203"/>
                    <a:gd name="connsiteX20" fmla="*/ 31909 w 40195"/>
                    <a:gd name="connsiteY20" fmla="*/ 20288 h 106203"/>
                    <a:gd name="connsiteX21" fmla="*/ 31909 w 40195"/>
                    <a:gd name="connsiteY21" fmla="*/ 20288 h 106203"/>
                    <a:gd name="connsiteX22" fmla="*/ 35433 w 40195"/>
                    <a:gd name="connsiteY22" fmla="*/ 15430 h 106203"/>
                    <a:gd name="connsiteX23" fmla="*/ 35909 w 40195"/>
                    <a:gd name="connsiteY23" fmla="*/ 14668 h 106203"/>
                    <a:gd name="connsiteX24" fmla="*/ 40196 w 40195"/>
                    <a:gd name="connsiteY24" fmla="*/ 9525 h 106203"/>
                    <a:gd name="connsiteX25" fmla="*/ 24003 w 40195"/>
                    <a:gd name="connsiteY25" fmla="*/ 0 h 106203"/>
                    <a:gd name="connsiteX26" fmla="*/ 23146 w 40195"/>
                    <a:gd name="connsiteY26" fmla="*/ 1048 h 106203"/>
                    <a:gd name="connsiteX27" fmla="*/ 20193 w 40195"/>
                    <a:gd name="connsiteY27" fmla="*/ 4667 h 106203"/>
                    <a:gd name="connsiteX28" fmla="*/ 20193 w 40195"/>
                    <a:gd name="connsiteY28" fmla="*/ 4667 h 106203"/>
                    <a:gd name="connsiteX29" fmla="*/ 19621 w 40195"/>
                    <a:gd name="connsiteY29" fmla="*/ 5429 h 106203"/>
                    <a:gd name="connsiteX30" fmla="*/ 18097 w 40195"/>
                    <a:gd name="connsiteY30" fmla="*/ 7525 h 106203"/>
                    <a:gd name="connsiteX31" fmla="*/ 16193 w 40195"/>
                    <a:gd name="connsiteY31" fmla="*/ 10382 h 106203"/>
                    <a:gd name="connsiteX32" fmla="*/ 16193 w 40195"/>
                    <a:gd name="connsiteY32" fmla="*/ 10382 h 106203"/>
                    <a:gd name="connsiteX33" fmla="*/ 16193 w 40195"/>
                    <a:gd name="connsiteY33" fmla="*/ 10382 h 106203"/>
                    <a:gd name="connsiteX34" fmla="*/ 14192 w 40195"/>
                    <a:gd name="connsiteY34" fmla="*/ 13716 h 106203"/>
                    <a:gd name="connsiteX35" fmla="*/ 13145 w 40195"/>
                    <a:gd name="connsiteY35" fmla="*/ 15621 h 106203"/>
                    <a:gd name="connsiteX36" fmla="*/ 12668 w 40195"/>
                    <a:gd name="connsiteY36" fmla="*/ 16478 h 106203"/>
                    <a:gd name="connsiteX37" fmla="*/ 12668 w 40195"/>
                    <a:gd name="connsiteY37" fmla="*/ 17145 h 106203"/>
                    <a:gd name="connsiteX38" fmla="*/ 10763 w 40195"/>
                    <a:gd name="connsiteY38" fmla="*/ 20860 h 106203"/>
                    <a:gd name="connsiteX39" fmla="*/ 10763 w 40195"/>
                    <a:gd name="connsiteY39" fmla="*/ 21812 h 106203"/>
                    <a:gd name="connsiteX40" fmla="*/ 10192 w 40195"/>
                    <a:gd name="connsiteY40" fmla="*/ 23146 h 106203"/>
                    <a:gd name="connsiteX41" fmla="*/ 9335 w 40195"/>
                    <a:gd name="connsiteY41" fmla="*/ 24956 h 106203"/>
                    <a:gd name="connsiteX42" fmla="*/ 8096 w 40195"/>
                    <a:gd name="connsiteY42" fmla="*/ 27813 h 106203"/>
                    <a:gd name="connsiteX43" fmla="*/ 8096 w 40195"/>
                    <a:gd name="connsiteY43" fmla="*/ 29051 h 106203"/>
                    <a:gd name="connsiteX44" fmla="*/ 8096 w 40195"/>
                    <a:gd name="connsiteY44" fmla="*/ 29623 h 106203"/>
                    <a:gd name="connsiteX45" fmla="*/ 6191 w 40195"/>
                    <a:gd name="connsiteY45" fmla="*/ 34957 h 106203"/>
                    <a:gd name="connsiteX46" fmla="*/ 6191 w 40195"/>
                    <a:gd name="connsiteY46" fmla="*/ 34957 h 106203"/>
                    <a:gd name="connsiteX47" fmla="*/ 5334 w 40195"/>
                    <a:gd name="connsiteY47" fmla="*/ 38100 h 106203"/>
                    <a:gd name="connsiteX48" fmla="*/ 4286 w 40195"/>
                    <a:gd name="connsiteY48" fmla="*/ 41338 h 106203"/>
                    <a:gd name="connsiteX49" fmla="*/ 4286 w 40195"/>
                    <a:gd name="connsiteY49" fmla="*/ 41338 h 106203"/>
                    <a:gd name="connsiteX50" fmla="*/ 2381 w 40195"/>
                    <a:gd name="connsiteY50" fmla="*/ 49054 h 106203"/>
                    <a:gd name="connsiteX51" fmla="*/ 2381 w 40195"/>
                    <a:gd name="connsiteY51" fmla="*/ 49721 h 106203"/>
                    <a:gd name="connsiteX52" fmla="*/ 1905 w 40195"/>
                    <a:gd name="connsiteY52" fmla="*/ 52483 h 106203"/>
                    <a:gd name="connsiteX53" fmla="*/ 1333 w 40195"/>
                    <a:gd name="connsiteY53" fmla="*/ 55340 h 106203"/>
                    <a:gd name="connsiteX54" fmla="*/ 762 w 40195"/>
                    <a:gd name="connsiteY54" fmla="*/ 58865 h 106203"/>
                    <a:gd name="connsiteX55" fmla="*/ 762 w 40195"/>
                    <a:gd name="connsiteY55" fmla="*/ 61627 h 106203"/>
                    <a:gd name="connsiteX56" fmla="*/ 762 w 40195"/>
                    <a:gd name="connsiteY56" fmla="*/ 62865 h 106203"/>
                    <a:gd name="connsiteX57" fmla="*/ 762 w 40195"/>
                    <a:gd name="connsiteY57" fmla="*/ 63913 h 106203"/>
                    <a:gd name="connsiteX58" fmla="*/ 0 w 40195"/>
                    <a:gd name="connsiteY58" fmla="*/ 70866 h 106203"/>
                    <a:gd name="connsiteX59" fmla="*/ 0 w 40195"/>
                    <a:gd name="connsiteY59" fmla="*/ 72866 h 106203"/>
                    <a:gd name="connsiteX60" fmla="*/ 0 w 40195"/>
                    <a:gd name="connsiteY60" fmla="*/ 80581 h 106203"/>
                    <a:gd name="connsiteX61" fmla="*/ 0 w 40195"/>
                    <a:gd name="connsiteY61" fmla="*/ 81915 h 106203"/>
                    <a:gd name="connsiteX62" fmla="*/ 0 w 40195"/>
                    <a:gd name="connsiteY62" fmla="*/ 88392 h 106203"/>
                    <a:gd name="connsiteX63" fmla="*/ 0 w 40195"/>
                    <a:gd name="connsiteY63" fmla="*/ 90202 h 106203"/>
                    <a:gd name="connsiteX64" fmla="*/ 571 w 40195"/>
                    <a:gd name="connsiteY64" fmla="*/ 96679 h 106203"/>
                    <a:gd name="connsiteX65" fmla="*/ 16669 w 40195"/>
                    <a:gd name="connsiteY65" fmla="*/ 106204 h 106203"/>
                    <a:gd name="connsiteX66" fmla="*/ 16097 w 40195"/>
                    <a:gd name="connsiteY66" fmla="*/ 99631 h 106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</a:cxnLst>
                  <a:rect l="l" t="t" r="r" b="b"/>
                  <a:pathLst>
                    <a:path w="40195" h="106203">
                      <a:moveTo>
                        <a:pt x="13906" y="97536"/>
                      </a:moveTo>
                      <a:cubicBezTo>
                        <a:pt x="13906" y="95440"/>
                        <a:pt x="13906" y="93345"/>
                        <a:pt x="13906" y="91059"/>
                      </a:cubicBezTo>
                      <a:cubicBezTo>
                        <a:pt x="13906" y="91059"/>
                        <a:pt x="13906" y="90488"/>
                        <a:pt x="13906" y="90202"/>
                      </a:cubicBezTo>
                      <a:cubicBezTo>
                        <a:pt x="13906" y="87725"/>
                        <a:pt x="13906" y="85153"/>
                        <a:pt x="13906" y="82486"/>
                      </a:cubicBezTo>
                      <a:cubicBezTo>
                        <a:pt x="13906" y="81820"/>
                        <a:pt x="13906" y="81153"/>
                        <a:pt x="13906" y="80486"/>
                      </a:cubicBezTo>
                      <a:cubicBezTo>
                        <a:pt x="13906" y="78200"/>
                        <a:pt x="14383" y="75914"/>
                        <a:pt x="14669" y="73533"/>
                      </a:cubicBezTo>
                      <a:cubicBezTo>
                        <a:pt x="14622" y="73026"/>
                        <a:pt x="14622" y="72516"/>
                        <a:pt x="14669" y="72009"/>
                      </a:cubicBezTo>
                      <a:cubicBezTo>
                        <a:pt x="14616" y="71089"/>
                        <a:pt x="14616" y="70167"/>
                        <a:pt x="14669" y="69247"/>
                      </a:cubicBezTo>
                      <a:lnTo>
                        <a:pt x="15240" y="65627"/>
                      </a:lnTo>
                      <a:lnTo>
                        <a:pt x="15812" y="62770"/>
                      </a:lnTo>
                      <a:cubicBezTo>
                        <a:pt x="15812" y="61627"/>
                        <a:pt x="15812" y="60484"/>
                        <a:pt x="16478" y="59341"/>
                      </a:cubicBezTo>
                      <a:cubicBezTo>
                        <a:pt x="17145" y="58198"/>
                        <a:pt x="17621" y="54197"/>
                        <a:pt x="18383" y="51625"/>
                      </a:cubicBezTo>
                      <a:cubicBezTo>
                        <a:pt x="18383" y="50482"/>
                        <a:pt x="19050" y="49340"/>
                        <a:pt x="19431" y="48196"/>
                      </a:cubicBezTo>
                      <a:lnTo>
                        <a:pt x="20288" y="45148"/>
                      </a:lnTo>
                      <a:cubicBezTo>
                        <a:pt x="20955" y="43053"/>
                        <a:pt x="21717" y="41053"/>
                        <a:pt x="22479" y="39052"/>
                      </a:cubicBezTo>
                      <a:lnTo>
                        <a:pt x="23051" y="37814"/>
                      </a:lnTo>
                      <a:cubicBezTo>
                        <a:pt x="23637" y="36225"/>
                        <a:pt x="24304" y="34667"/>
                        <a:pt x="25051" y="33147"/>
                      </a:cubicBezTo>
                      <a:lnTo>
                        <a:pt x="25622" y="31909"/>
                      </a:lnTo>
                      <a:cubicBezTo>
                        <a:pt x="26479" y="30099"/>
                        <a:pt x="27337" y="28289"/>
                        <a:pt x="28289" y="26479"/>
                      </a:cubicBezTo>
                      <a:lnTo>
                        <a:pt x="28765" y="25717"/>
                      </a:lnTo>
                      <a:lnTo>
                        <a:pt x="31909" y="20288"/>
                      </a:lnTo>
                      <a:lnTo>
                        <a:pt x="31909" y="20288"/>
                      </a:lnTo>
                      <a:cubicBezTo>
                        <a:pt x="33052" y="18574"/>
                        <a:pt x="34195" y="16954"/>
                        <a:pt x="35433" y="15430"/>
                      </a:cubicBezTo>
                      <a:cubicBezTo>
                        <a:pt x="35535" y="15145"/>
                        <a:pt x="35697" y="14885"/>
                        <a:pt x="35909" y="14668"/>
                      </a:cubicBezTo>
                      <a:cubicBezTo>
                        <a:pt x="37233" y="12870"/>
                        <a:pt x="38665" y="11152"/>
                        <a:pt x="40196" y="9525"/>
                      </a:cubicBezTo>
                      <a:lnTo>
                        <a:pt x="24003" y="0"/>
                      </a:lnTo>
                      <a:lnTo>
                        <a:pt x="23146" y="1048"/>
                      </a:lnTo>
                      <a:cubicBezTo>
                        <a:pt x="22098" y="2191"/>
                        <a:pt x="21146" y="3429"/>
                        <a:pt x="20193" y="4667"/>
                      </a:cubicBezTo>
                      <a:cubicBezTo>
                        <a:pt x="19240" y="5905"/>
                        <a:pt x="20193" y="4667"/>
                        <a:pt x="20193" y="4667"/>
                      </a:cubicBezTo>
                      <a:lnTo>
                        <a:pt x="19621" y="5429"/>
                      </a:lnTo>
                      <a:cubicBezTo>
                        <a:pt x="19145" y="6191"/>
                        <a:pt x="18574" y="6858"/>
                        <a:pt x="18097" y="7525"/>
                      </a:cubicBezTo>
                      <a:lnTo>
                        <a:pt x="16193" y="10382"/>
                      </a:lnTo>
                      <a:lnTo>
                        <a:pt x="16193" y="10382"/>
                      </a:lnTo>
                      <a:lnTo>
                        <a:pt x="16193" y="10382"/>
                      </a:lnTo>
                      <a:lnTo>
                        <a:pt x="14192" y="13716"/>
                      </a:lnTo>
                      <a:cubicBezTo>
                        <a:pt x="14192" y="14383"/>
                        <a:pt x="13526" y="15050"/>
                        <a:pt x="13145" y="15621"/>
                      </a:cubicBezTo>
                      <a:lnTo>
                        <a:pt x="12668" y="16478"/>
                      </a:lnTo>
                      <a:cubicBezTo>
                        <a:pt x="12686" y="16700"/>
                        <a:pt x="12686" y="16923"/>
                        <a:pt x="12668" y="17145"/>
                      </a:cubicBezTo>
                      <a:lnTo>
                        <a:pt x="10763" y="20860"/>
                      </a:lnTo>
                      <a:cubicBezTo>
                        <a:pt x="10779" y="21177"/>
                        <a:pt x="10779" y="21495"/>
                        <a:pt x="10763" y="21812"/>
                      </a:cubicBezTo>
                      <a:lnTo>
                        <a:pt x="10192" y="23146"/>
                      </a:lnTo>
                      <a:cubicBezTo>
                        <a:pt x="9867" y="23730"/>
                        <a:pt x="9581" y="24334"/>
                        <a:pt x="9335" y="24956"/>
                      </a:cubicBezTo>
                      <a:cubicBezTo>
                        <a:pt x="8858" y="25908"/>
                        <a:pt x="8477" y="26860"/>
                        <a:pt x="8096" y="27813"/>
                      </a:cubicBezTo>
                      <a:cubicBezTo>
                        <a:pt x="8135" y="28225"/>
                        <a:pt x="8135" y="28639"/>
                        <a:pt x="8096" y="29051"/>
                      </a:cubicBezTo>
                      <a:cubicBezTo>
                        <a:pt x="8096" y="29051"/>
                        <a:pt x="8096" y="29051"/>
                        <a:pt x="8096" y="29623"/>
                      </a:cubicBezTo>
                      <a:cubicBezTo>
                        <a:pt x="7429" y="31337"/>
                        <a:pt x="6763" y="33147"/>
                        <a:pt x="6191" y="34957"/>
                      </a:cubicBezTo>
                      <a:lnTo>
                        <a:pt x="6191" y="34957"/>
                      </a:lnTo>
                      <a:lnTo>
                        <a:pt x="5334" y="38100"/>
                      </a:lnTo>
                      <a:cubicBezTo>
                        <a:pt x="5334" y="39148"/>
                        <a:pt x="4572" y="40291"/>
                        <a:pt x="4286" y="41338"/>
                      </a:cubicBezTo>
                      <a:lnTo>
                        <a:pt x="4286" y="41338"/>
                      </a:lnTo>
                      <a:cubicBezTo>
                        <a:pt x="3524" y="43910"/>
                        <a:pt x="2953" y="46482"/>
                        <a:pt x="2381" y="49054"/>
                      </a:cubicBezTo>
                      <a:cubicBezTo>
                        <a:pt x="2369" y="49276"/>
                        <a:pt x="2369" y="49498"/>
                        <a:pt x="2381" y="49721"/>
                      </a:cubicBezTo>
                      <a:cubicBezTo>
                        <a:pt x="2168" y="50631"/>
                        <a:pt x="2009" y="51553"/>
                        <a:pt x="1905" y="52483"/>
                      </a:cubicBezTo>
                      <a:lnTo>
                        <a:pt x="1333" y="55340"/>
                      </a:lnTo>
                      <a:lnTo>
                        <a:pt x="762" y="58865"/>
                      </a:lnTo>
                      <a:cubicBezTo>
                        <a:pt x="762" y="59817"/>
                        <a:pt x="762" y="60769"/>
                        <a:pt x="762" y="61627"/>
                      </a:cubicBezTo>
                      <a:lnTo>
                        <a:pt x="762" y="62865"/>
                      </a:lnTo>
                      <a:cubicBezTo>
                        <a:pt x="715" y="63213"/>
                        <a:pt x="715" y="63565"/>
                        <a:pt x="762" y="63913"/>
                      </a:cubicBezTo>
                      <a:cubicBezTo>
                        <a:pt x="762" y="66294"/>
                        <a:pt x="190" y="68580"/>
                        <a:pt x="0" y="70866"/>
                      </a:cubicBezTo>
                      <a:cubicBezTo>
                        <a:pt x="0" y="71533"/>
                        <a:pt x="0" y="72200"/>
                        <a:pt x="0" y="72866"/>
                      </a:cubicBezTo>
                      <a:cubicBezTo>
                        <a:pt x="0" y="75533"/>
                        <a:pt x="0" y="78105"/>
                        <a:pt x="0" y="80581"/>
                      </a:cubicBezTo>
                      <a:lnTo>
                        <a:pt x="0" y="81915"/>
                      </a:lnTo>
                      <a:cubicBezTo>
                        <a:pt x="0" y="84201"/>
                        <a:pt x="0" y="86296"/>
                        <a:pt x="0" y="88392"/>
                      </a:cubicBezTo>
                      <a:lnTo>
                        <a:pt x="0" y="90202"/>
                      </a:lnTo>
                      <a:cubicBezTo>
                        <a:pt x="0" y="92488"/>
                        <a:pt x="0" y="94678"/>
                        <a:pt x="571" y="96679"/>
                      </a:cubicBezTo>
                      <a:lnTo>
                        <a:pt x="16669" y="106204"/>
                      </a:lnTo>
                      <a:cubicBezTo>
                        <a:pt x="16669" y="104108"/>
                        <a:pt x="16669" y="101917"/>
                        <a:pt x="16097" y="99631"/>
                      </a:cubicBezTo>
                      <a:close/>
                    </a:path>
                  </a:pathLst>
                </a:custGeom>
                <a:solidFill>
                  <a:srgbClr val="EAF5F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2798" name="任意多边形: 形状 2797"/>
              <p:cNvSpPr/>
              <p:nvPr/>
            </p:nvSpPr>
            <p:spPr>
              <a:xfrm>
                <a:off x="15151663" y="3017413"/>
                <a:ext cx="12191" cy="125063"/>
              </a:xfrm>
              <a:custGeom>
                <a:avLst/>
                <a:gdLst>
                  <a:gd name="connsiteX0" fmla="*/ 0 w 12191"/>
                  <a:gd name="connsiteY0" fmla="*/ 18002 h 125063"/>
                  <a:gd name="connsiteX1" fmla="*/ 3048 w 12191"/>
                  <a:gd name="connsiteY1" fmla="*/ 16002 h 125063"/>
                  <a:gd name="connsiteX2" fmla="*/ 3048 w 12191"/>
                  <a:gd name="connsiteY2" fmla="*/ 16002 h 125063"/>
                  <a:gd name="connsiteX3" fmla="*/ 5429 w 12191"/>
                  <a:gd name="connsiteY3" fmla="*/ 14097 h 125063"/>
                  <a:gd name="connsiteX4" fmla="*/ 5429 w 12191"/>
                  <a:gd name="connsiteY4" fmla="*/ 14097 h 125063"/>
                  <a:gd name="connsiteX5" fmla="*/ 7429 w 12191"/>
                  <a:gd name="connsiteY5" fmla="*/ 12097 h 125063"/>
                  <a:gd name="connsiteX6" fmla="*/ 7429 w 12191"/>
                  <a:gd name="connsiteY6" fmla="*/ 12097 h 125063"/>
                  <a:gd name="connsiteX7" fmla="*/ 8954 w 12191"/>
                  <a:gd name="connsiteY7" fmla="*/ 10097 h 125063"/>
                  <a:gd name="connsiteX8" fmla="*/ 8954 w 12191"/>
                  <a:gd name="connsiteY8" fmla="*/ 10097 h 125063"/>
                  <a:gd name="connsiteX9" fmla="*/ 10382 w 12191"/>
                  <a:gd name="connsiteY9" fmla="*/ 7715 h 125063"/>
                  <a:gd name="connsiteX10" fmla="*/ 11716 w 12191"/>
                  <a:gd name="connsiteY10" fmla="*/ 4286 h 125063"/>
                  <a:gd name="connsiteX11" fmla="*/ 11716 w 12191"/>
                  <a:gd name="connsiteY11" fmla="*/ 3429 h 125063"/>
                  <a:gd name="connsiteX12" fmla="*/ 12192 w 12191"/>
                  <a:gd name="connsiteY12" fmla="*/ 0 h 125063"/>
                  <a:gd name="connsiteX13" fmla="*/ 11621 w 12191"/>
                  <a:gd name="connsiteY13" fmla="*/ 108490 h 125063"/>
                  <a:gd name="connsiteX14" fmla="*/ 11144 w 12191"/>
                  <a:gd name="connsiteY14" fmla="*/ 112014 h 125063"/>
                  <a:gd name="connsiteX15" fmla="*/ 11144 w 12191"/>
                  <a:gd name="connsiteY15" fmla="*/ 112871 h 125063"/>
                  <a:gd name="connsiteX16" fmla="*/ 9811 w 12191"/>
                  <a:gd name="connsiteY16" fmla="*/ 116300 h 125063"/>
                  <a:gd name="connsiteX17" fmla="*/ 9811 w 12191"/>
                  <a:gd name="connsiteY17" fmla="*/ 116300 h 125063"/>
                  <a:gd name="connsiteX18" fmla="*/ 8477 w 12191"/>
                  <a:gd name="connsiteY18" fmla="*/ 118586 h 125063"/>
                  <a:gd name="connsiteX19" fmla="*/ 8477 w 12191"/>
                  <a:gd name="connsiteY19" fmla="*/ 118586 h 125063"/>
                  <a:gd name="connsiteX20" fmla="*/ 8477 w 12191"/>
                  <a:gd name="connsiteY20" fmla="*/ 118586 h 125063"/>
                  <a:gd name="connsiteX21" fmla="*/ 7430 w 12191"/>
                  <a:gd name="connsiteY21" fmla="*/ 119920 h 125063"/>
                  <a:gd name="connsiteX22" fmla="*/ 6858 w 12191"/>
                  <a:gd name="connsiteY22" fmla="*/ 120587 h 125063"/>
                  <a:gd name="connsiteX23" fmla="*/ 6858 w 12191"/>
                  <a:gd name="connsiteY23" fmla="*/ 120587 h 125063"/>
                  <a:gd name="connsiteX24" fmla="*/ 6858 w 12191"/>
                  <a:gd name="connsiteY24" fmla="*/ 120587 h 125063"/>
                  <a:gd name="connsiteX25" fmla="*/ 5620 w 12191"/>
                  <a:gd name="connsiteY25" fmla="*/ 121825 h 125063"/>
                  <a:gd name="connsiteX26" fmla="*/ 5620 w 12191"/>
                  <a:gd name="connsiteY26" fmla="*/ 121825 h 125063"/>
                  <a:gd name="connsiteX27" fmla="*/ 5620 w 12191"/>
                  <a:gd name="connsiteY27" fmla="*/ 121825 h 125063"/>
                  <a:gd name="connsiteX28" fmla="*/ 5144 w 12191"/>
                  <a:gd name="connsiteY28" fmla="*/ 121825 h 125063"/>
                  <a:gd name="connsiteX29" fmla="*/ 3905 w 12191"/>
                  <a:gd name="connsiteY29" fmla="*/ 122777 h 125063"/>
                  <a:gd name="connsiteX30" fmla="*/ 3143 w 12191"/>
                  <a:gd name="connsiteY30" fmla="*/ 123349 h 125063"/>
                  <a:gd name="connsiteX31" fmla="*/ 3143 w 12191"/>
                  <a:gd name="connsiteY31" fmla="*/ 123349 h 125063"/>
                  <a:gd name="connsiteX32" fmla="*/ 3143 w 12191"/>
                  <a:gd name="connsiteY32" fmla="*/ 123349 h 125063"/>
                  <a:gd name="connsiteX33" fmla="*/ 1810 w 12191"/>
                  <a:gd name="connsiteY33" fmla="*/ 124206 h 125063"/>
                  <a:gd name="connsiteX34" fmla="*/ 476 w 12191"/>
                  <a:gd name="connsiteY34" fmla="*/ 125063 h 125063"/>
                  <a:gd name="connsiteX35" fmla="*/ 476 w 12191"/>
                  <a:gd name="connsiteY35" fmla="*/ 125063 h 125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2191" h="125063">
                    <a:moveTo>
                      <a:pt x="0" y="18002"/>
                    </a:moveTo>
                    <a:lnTo>
                      <a:pt x="3048" y="16002"/>
                    </a:lnTo>
                    <a:lnTo>
                      <a:pt x="3048" y="16002"/>
                    </a:lnTo>
                    <a:lnTo>
                      <a:pt x="5429" y="14097"/>
                    </a:lnTo>
                    <a:lnTo>
                      <a:pt x="5429" y="14097"/>
                    </a:lnTo>
                    <a:lnTo>
                      <a:pt x="7429" y="12097"/>
                    </a:lnTo>
                    <a:lnTo>
                      <a:pt x="7429" y="12097"/>
                    </a:lnTo>
                    <a:lnTo>
                      <a:pt x="8954" y="10097"/>
                    </a:lnTo>
                    <a:lnTo>
                      <a:pt x="8954" y="10097"/>
                    </a:lnTo>
                    <a:cubicBezTo>
                      <a:pt x="9499" y="9347"/>
                      <a:pt x="9977" y="8550"/>
                      <a:pt x="10382" y="7715"/>
                    </a:cubicBezTo>
                    <a:cubicBezTo>
                      <a:pt x="10909" y="6606"/>
                      <a:pt x="11355" y="5460"/>
                      <a:pt x="11716" y="4286"/>
                    </a:cubicBezTo>
                    <a:cubicBezTo>
                      <a:pt x="11716" y="4286"/>
                      <a:pt x="11716" y="3715"/>
                      <a:pt x="11716" y="3429"/>
                    </a:cubicBezTo>
                    <a:cubicBezTo>
                      <a:pt x="12014" y="2310"/>
                      <a:pt x="12174" y="1158"/>
                      <a:pt x="12192" y="0"/>
                    </a:cubicBezTo>
                    <a:lnTo>
                      <a:pt x="11621" y="108490"/>
                    </a:lnTo>
                    <a:cubicBezTo>
                      <a:pt x="11609" y="109680"/>
                      <a:pt x="11449" y="110864"/>
                      <a:pt x="11144" y="112014"/>
                    </a:cubicBezTo>
                    <a:cubicBezTo>
                      <a:pt x="11189" y="112298"/>
                      <a:pt x="11189" y="112587"/>
                      <a:pt x="11144" y="112871"/>
                    </a:cubicBezTo>
                    <a:cubicBezTo>
                      <a:pt x="10826" y="114059"/>
                      <a:pt x="10378" y="115209"/>
                      <a:pt x="9811" y="116300"/>
                    </a:cubicBezTo>
                    <a:lnTo>
                      <a:pt x="9811" y="116300"/>
                    </a:lnTo>
                    <a:cubicBezTo>
                      <a:pt x="9811" y="117062"/>
                      <a:pt x="8954" y="117824"/>
                      <a:pt x="8477" y="118586"/>
                    </a:cubicBezTo>
                    <a:lnTo>
                      <a:pt x="8477" y="118586"/>
                    </a:lnTo>
                    <a:lnTo>
                      <a:pt x="8477" y="118586"/>
                    </a:lnTo>
                    <a:cubicBezTo>
                      <a:pt x="8105" y="119012"/>
                      <a:pt x="7756" y="119457"/>
                      <a:pt x="7430" y="119920"/>
                    </a:cubicBezTo>
                    <a:lnTo>
                      <a:pt x="6858" y="120587"/>
                    </a:lnTo>
                    <a:lnTo>
                      <a:pt x="6858" y="120587"/>
                    </a:lnTo>
                    <a:lnTo>
                      <a:pt x="6858" y="120587"/>
                    </a:lnTo>
                    <a:cubicBezTo>
                      <a:pt x="6494" y="121046"/>
                      <a:pt x="6079" y="121461"/>
                      <a:pt x="5620" y="121825"/>
                    </a:cubicBezTo>
                    <a:lnTo>
                      <a:pt x="5620" y="121825"/>
                    </a:lnTo>
                    <a:lnTo>
                      <a:pt x="5620" y="121825"/>
                    </a:lnTo>
                    <a:lnTo>
                      <a:pt x="5144" y="121825"/>
                    </a:lnTo>
                    <a:lnTo>
                      <a:pt x="3905" y="122777"/>
                    </a:lnTo>
                    <a:lnTo>
                      <a:pt x="3143" y="123349"/>
                    </a:lnTo>
                    <a:lnTo>
                      <a:pt x="3143" y="123349"/>
                    </a:lnTo>
                    <a:lnTo>
                      <a:pt x="3143" y="123349"/>
                    </a:lnTo>
                    <a:lnTo>
                      <a:pt x="1810" y="124206"/>
                    </a:lnTo>
                    <a:lnTo>
                      <a:pt x="476" y="125063"/>
                    </a:lnTo>
                    <a:lnTo>
                      <a:pt x="476" y="125063"/>
                    </a:lnTo>
                    <a:close/>
                  </a:path>
                </a:pathLst>
              </a:custGeom>
              <a:solidFill>
                <a:srgbClr val="A5DDE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99" name="任意多边形: 形状 2798"/>
              <p:cNvSpPr/>
              <p:nvPr/>
            </p:nvSpPr>
            <p:spPr>
              <a:xfrm>
                <a:off x="14091940" y="3256586"/>
                <a:ext cx="14164" cy="127825"/>
              </a:xfrm>
              <a:custGeom>
                <a:avLst/>
                <a:gdLst>
                  <a:gd name="connsiteX0" fmla="*/ 12640 w 14164"/>
                  <a:gd name="connsiteY0" fmla="*/ 127254 h 127825"/>
                  <a:gd name="connsiteX1" fmla="*/ 11307 w 14164"/>
                  <a:gd name="connsiteY1" fmla="*/ 126397 h 127825"/>
                  <a:gd name="connsiteX2" fmla="*/ 10069 w 14164"/>
                  <a:gd name="connsiteY2" fmla="*/ 125540 h 127825"/>
                  <a:gd name="connsiteX3" fmla="*/ 8926 w 14164"/>
                  <a:gd name="connsiteY3" fmla="*/ 124682 h 127825"/>
                  <a:gd name="connsiteX4" fmla="*/ 7782 w 14164"/>
                  <a:gd name="connsiteY4" fmla="*/ 123825 h 127825"/>
                  <a:gd name="connsiteX5" fmla="*/ 6830 w 14164"/>
                  <a:gd name="connsiteY5" fmla="*/ 122872 h 127825"/>
                  <a:gd name="connsiteX6" fmla="*/ 5782 w 14164"/>
                  <a:gd name="connsiteY6" fmla="*/ 121825 h 127825"/>
                  <a:gd name="connsiteX7" fmla="*/ 4830 w 14164"/>
                  <a:gd name="connsiteY7" fmla="*/ 120872 h 127825"/>
                  <a:gd name="connsiteX8" fmla="*/ 3877 w 14164"/>
                  <a:gd name="connsiteY8" fmla="*/ 119729 h 127825"/>
                  <a:gd name="connsiteX9" fmla="*/ 3020 w 14164"/>
                  <a:gd name="connsiteY9" fmla="*/ 118491 h 127825"/>
                  <a:gd name="connsiteX10" fmla="*/ 2163 w 14164"/>
                  <a:gd name="connsiteY10" fmla="*/ 117158 h 127825"/>
                  <a:gd name="connsiteX11" fmla="*/ 1401 w 14164"/>
                  <a:gd name="connsiteY11" fmla="*/ 115633 h 127825"/>
                  <a:gd name="connsiteX12" fmla="*/ 734 w 14164"/>
                  <a:gd name="connsiteY12" fmla="*/ 113824 h 127825"/>
                  <a:gd name="connsiteX13" fmla="*/ 67 w 14164"/>
                  <a:gd name="connsiteY13" fmla="*/ 111538 h 127825"/>
                  <a:gd name="connsiteX14" fmla="*/ 67 w 14164"/>
                  <a:gd name="connsiteY14" fmla="*/ 108585 h 127825"/>
                  <a:gd name="connsiteX15" fmla="*/ 639 w 14164"/>
                  <a:gd name="connsiteY15" fmla="*/ 0 h 127825"/>
                  <a:gd name="connsiteX16" fmla="*/ 639 w 14164"/>
                  <a:gd name="connsiteY16" fmla="*/ 2953 h 127825"/>
                  <a:gd name="connsiteX17" fmla="*/ 1210 w 14164"/>
                  <a:gd name="connsiteY17" fmla="*/ 5239 h 127825"/>
                  <a:gd name="connsiteX18" fmla="*/ 1972 w 14164"/>
                  <a:gd name="connsiteY18" fmla="*/ 7048 h 127825"/>
                  <a:gd name="connsiteX19" fmla="*/ 2734 w 14164"/>
                  <a:gd name="connsiteY19" fmla="*/ 8573 h 127825"/>
                  <a:gd name="connsiteX20" fmla="*/ 3591 w 14164"/>
                  <a:gd name="connsiteY20" fmla="*/ 9906 h 127825"/>
                  <a:gd name="connsiteX21" fmla="*/ 4448 w 14164"/>
                  <a:gd name="connsiteY21" fmla="*/ 11144 h 127825"/>
                  <a:gd name="connsiteX22" fmla="*/ 5401 w 14164"/>
                  <a:gd name="connsiteY22" fmla="*/ 12287 h 127825"/>
                  <a:gd name="connsiteX23" fmla="*/ 6258 w 14164"/>
                  <a:gd name="connsiteY23" fmla="*/ 13335 h 127825"/>
                  <a:gd name="connsiteX24" fmla="*/ 7306 w 14164"/>
                  <a:gd name="connsiteY24" fmla="*/ 14288 h 127825"/>
                  <a:gd name="connsiteX25" fmla="*/ 8354 w 14164"/>
                  <a:gd name="connsiteY25" fmla="*/ 15240 h 127825"/>
                  <a:gd name="connsiteX26" fmla="*/ 9497 w 14164"/>
                  <a:gd name="connsiteY26" fmla="*/ 16097 h 127825"/>
                  <a:gd name="connsiteX27" fmla="*/ 10640 w 14164"/>
                  <a:gd name="connsiteY27" fmla="*/ 17050 h 127825"/>
                  <a:gd name="connsiteX28" fmla="*/ 11878 w 14164"/>
                  <a:gd name="connsiteY28" fmla="*/ 17812 h 127825"/>
                  <a:gd name="connsiteX29" fmla="*/ 13116 w 14164"/>
                  <a:gd name="connsiteY29" fmla="*/ 18669 h 127825"/>
                  <a:gd name="connsiteX30" fmla="*/ 14164 w 14164"/>
                  <a:gd name="connsiteY30" fmla="*/ 19336 h 127825"/>
                  <a:gd name="connsiteX31" fmla="*/ 13688 w 14164"/>
                  <a:gd name="connsiteY31" fmla="*/ 127825 h 12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4164" h="127825">
                    <a:moveTo>
                      <a:pt x="12640" y="127254"/>
                    </a:moveTo>
                    <a:lnTo>
                      <a:pt x="11307" y="126397"/>
                    </a:lnTo>
                    <a:lnTo>
                      <a:pt x="10069" y="125540"/>
                    </a:lnTo>
                    <a:lnTo>
                      <a:pt x="8926" y="124682"/>
                    </a:lnTo>
                    <a:lnTo>
                      <a:pt x="7782" y="123825"/>
                    </a:lnTo>
                    <a:cubicBezTo>
                      <a:pt x="7489" y="123484"/>
                      <a:pt x="7171" y="123166"/>
                      <a:pt x="6830" y="122872"/>
                    </a:cubicBezTo>
                    <a:cubicBezTo>
                      <a:pt x="6457" y="122547"/>
                      <a:pt x="6107" y="122197"/>
                      <a:pt x="5782" y="121825"/>
                    </a:cubicBezTo>
                    <a:cubicBezTo>
                      <a:pt x="5441" y="121532"/>
                      <a:pt x="5123" y="121213"/>
                      <a:pt x="4830" y="120872"/>
                    </a:cubicBezTo>
                    <a:lnTo>
                      <a:pt x="3877" y="119729"/>
                    </a:lnTo>
                    <a:lnTo>
                      <a:pt x="3020" y="118491"/>
                    </a:lnTo>
                    <a:lnTo>
                      <a:pt x="2163" y="117158"/>
                    </a:lnTo>
                    <a:cubicBezTo>
                      <a:pt x="2163" y="117158"/>
                      <a:pt x="1687" y="116110"/>
                      <a:pt x="1401" y="115633"/>
                    </a:cubicBezTo>
                    <a:cubicBezTo>
                      <a:pt x="1137" y="115046"/>
                      <a:pt x="914" y="114442"/>
                      <a:pt x="734" y="113824"/>
                    </a:cubicBezTo>
                    <a:cubicBezTo>
                      <a:pt x="468" y="113075"/>
                      <a:pt x="245" y="112312"/>
                      <a:pt x="67" y="111538"/>
                    </a:cubicBezTo>
                    <a:cubicBezTo>
                      <a:pt x="-22" y="110556"/>
                      <a:pt x="-22" y="109567"/>
                      <a:pt x="67" y="108585"/>
                    </a:cubicBezTo>
                    <a:lnTo>
                      <a:pt x="639" y="0"/>
                    </a:lnTo>
                    <a:cubicBezTo>
                      <a:pt x="545" y="982"/>
                      <a:pt x="545" y="1971"/>
                      <a:pt x="639" y="2953"/>
                    </a:cubicBezTo>
                    <a:cubicBezTo>
                      <a:pt x="738" y="3735"/>
                      <a:pt x="930" y="4502"/>
                      <a:pt x="1210" y="5239"/>
                    </a:cubicBezTo>
                    <a:cubicBezTo>
                      <a:pt x="1406" y="5865"/>
                      <a:pt x="1661" y="6471"/>
                      <a:pt x="1972" y="7048"/>
                    </a:cubicBezTo>
                    <a:cubicBezTo>
                      <a:pt x="2168" y="7583"/>
                      <a:pt x="2424" y="8095"/>
                      <a:pt x="2734" y="8573"/>
                    </a:cubicBezTo>
                    <a:cubicBezTo>
                      <a:pt x="2963" y="9051"/>
                      <a:pt x="3251" y="9499"/>
                      <a:pt x="3591" y="9906"/>
                    </a:cubicBezTo>
                    <a:cubicBezTo>
                      <a:pt x="3811" y="10361"/>
                      <a:pt x="4100" y="10779"/>
                      <a:pt x="4448" y="11144"/>
                    </a:cubicBezTo>
                    <a:lnTo>
                      <a:pt x="5401" y="12287"/>
                    </a:lnTo>
                    <a:lnTo>
                      <a:pt x="6258" y="13335"/>
                    </a:lnTo>
                    <a:lnTo>
                      <a:pt x="7306" y="14288"/>
                    </a:lnTo>
                    <a:lnTo>
                      <a:pt x="8354" y="15240"/>
                    </a:lnTo>
                    <a:lnTo>
                      <a:pt x="9497" y="16097"/>
                    </a:lnTo>
                    <a:lnTo>
                      <a:pt x="10640" y="17050"/>
                    </a:lnTo>
                    <a:cubicBezTo>
                      <a:pt x="11017" y="17358"/>
                      <a:pt x="11433" y="17614"/>
                      <a:pt x="11878" y="17812"/>
                    </a:cubicBezTo>
                    <a:lnTo>
                      <a:pt x="13116" y="18669"/>
                    </a:lnTo>
                    <a:lnTo>
                      <a:pt x="14164" y="19336"/>
                    </a:lnTo>
                    <a:lnTo>
                      <a:pt x="13688" y="127825"/>
                    </a:lnTo>
                    <a:close/>
                  </a:path>
                </a:pathLst>
              </a:custGeom>
              <a:solidFill>
                <a:srgbClr val="A5DDE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00" name="任意多边形: 形状 2799"/>
              <p:cNvSpPr/>
              <p:nvPr/>
            </p:nvSpPr>
            <p:spPr>
              <a:xfrm>
                <a:off x="14455481" y="3035415"/>
                <a:ext cx="696182" cy="512825"/>
              </a:xfrm>
              <a:custGeom>
                <a:avLst/>
                <a:gdLst>
                  <a:gd name="connsiteX0" fmla="*/ 476 w 696182"/>
                  <a:gd name="connsiteY0" fmla="*/ 404241 h 512825"/>
                  <a:gd name="connsiteX1" fmla="*/ 0 w 696182"/>
                  <a:gd name="connsiteY1" fmla="*/ 512826 h 512825"/>
                  <a:gd name="connsiteX2" fmla="*/ 695611 w 696182"/>
                  <a:gd name="connsiteY2" fmla="*/ 108490 h 512825"/>
                  <a:gd name="connsiteX3" fmla="*/ 696182 w 696182"/>
                  <a:gd name="connsiteY3" fmla="*/ 0 h 512825"/>
                  <a:gd name="connsiteX4" fmla="*/ 476 w 696182"/>
                  <a:gd name="connsiteY4" fmla="*/ 404241 h 512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6182" h="512825">
                    <a:moveTo>
                      <a:pt x="476" y="404241"/>
                    </a:moveTo>
                    <a:lnTo>
                      <a:pt x="0" y="512826"/>
                    </a:lnTo>
                    <a:lnTo>
                      <a:pt x="695611" y="108490"/>
                    </a:lnTo>
                    <a:lnTo>
                      <a:pt x="696182" y="0"/>
                    </a:lnTo>
                    <a:lnTo>
                      <a:pt x="476" y="404241"/>
                    </a:lnTo>
                    <a:close/>
                  </a:path>
                </a:pathLst>
              </a:custGeom>
              <a:solidFill>
                <a:srgbClr val="B4E3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01" name="任意多边形: 形状 2800"/>
              <p:cNvSpPr/>
              <p:nvPr/>
            </p:nvSpPr>
            <p:spPr>
              <a:xfrm>
                <a:off x="14105532" y="3275922"/>
                <a:ext cx="284225" cy="272319"/>
              </a:xfrm>
              <a:custGeom>
                <a:avLst/>
                <a:gdLst>
                  <a:gd name="connsiteX0" fmla="*/ 571 w 284225"/>
                  <a:gd name="connsiteY0" fmla="*/ 0 h 272319"/>
                  <a:gd name="connsiteX1" fmla="*/ 0 w 284225"/>
                  <a:gd name="connsiteY1" fmla="*/ 108490 h 272319"/>
                  <a:gd name="connsiteX2" fmla="*/ 283655 w 284225"/>
                  <a:gd name="connsiteY2" fmla="*/ 272320 h 272319"/>
                  <a:gd name="connsiteX3" fmla="*/ 284226 w 284225"/>
                  <a:gd name="connsiteY3" fmla="*/ 163735 h 272319"/>
                  <a:gd name="connsiteX4" fmla="*/ 571 w 284225"/>
                  <a:gd name="connsiteY4" fmla="*/ 0 h 272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4225" h="272319">
                    <a:moveTo>
                      <a:pt x="571" y="0"/>
                    </a:moveTo>
                    <a:lnTo>
                      <a:pt x="0" y="108490"/>
                    </a:lnTo>
                    <a:lnTo>
                      <a:pt x="283655" y="272320"/>
                    </a:lnTo>
                    <a:lnTo>
                      <a:pt x="284226" y="163735"/>
                    </a:lnTo>
                    <a:lnTo>
                      <a:pt x="571" y="0"/>
                    </a:lnTo>
                    <a:close/>
                  </a:path>
                </a:pathLst>
              </a:custGeom>
              <a:solidFill>
                <a:srgbClr val="B4E3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02" name="任意多边形: 形状 2801"/>
              <p:cNvSpPr/>
              <p:nvPr/>
            </p:nvSpPr>
            <p:spPr>
              <a:xfrm>
                <a:off x="14390520" y="3439656"/>
                <a:ext cx="64103" cy="113537"/>
              </a:xfrm>
              <a:custGeom>
                <a:avLst/>
                <a:gdLst>
                  <a:gd name="connsiteX0" fmla="*/ 6382 w 64103"/>
                  <a:gd name="connsiteY0" fmla="*/ 3429 h 113537"/>
                  <a:gd name="connsiteX1" fmla="*/ 6382 w 64103"/>
                  <a:gd name="connsiteY1" fmla="*/ 3429 h 113537"/>
                  <a:gd name="connsiteX2" fmla="*/ 9906 w 64103"/>
                  <a:gd name="connsiteY2" fmla="*/ 4667 h 113537"/>
                  <a:gd name="connsiteX3" fmla="*/ 10478 w 64103"/>
                  <a:gd name="connsiteY3" fmla="*/ 4667 h 113537"/>
                  <a:gd name="connsiteX4" fmla="*/ 13716 w 64103"/>
                  <a:gd name="connsiteY4" fmla="*/ 5525 h 113537"/>
                  <a:gd name="connsiteX5" fmla="*/ 14573 w 64103"/>
                  <a:gd name="connsiteY5" fmla="*/ 5525 h 113537"/>
                  <a:gd name="connsiteX6" fmla="*/ 17050 w 64103"/>
                  <a:gd name="connsiteY6" fmla="*/ 5525 h 113537"/>
                  <a:gd name="connsiteX7" fmla="*/ 18860 w 64103"/>
                  <a:gd name="connsiteY7" fmla="*/ 5525 h 113537"/>
                  <a:gd name="connsiteX8" fmla="*/ 19621 w 64103"/>
                  <a:gd name="connsiteY8" fmla="*/ 5525 h 113537"/>
                  <a:gd name="connsiteX9" fmla="*/ 27527 w 64103"/>
                  <a:gd name="connsiteY9" fmla="*/ 6382 h 113537"/>
                  <a:gd name="connsiteX10" fmla="*/ 27527 w 64103"/>
                  <a:gd name="connsiteY10" fmla="*/ 6382 h 113537"/>
                  <a:gd name="connsiteX11" fmla="*/ 35528 w 64103"/>
                  <a:gd name="connsiteY11" fmla="*/ 6382 h 113537"/>
                  <a:gd name="connsiteX12" fmla="*/ 37814 w 64103"/>
                  <a:gd name="connsiteY12" fmla="*/ 6382 h 113537"/>
                  <a:gd name="connsiteX13" fmla="*/ 40481 w 64103"/>
                  <a:gd name="connsiteY13" fmla="*/ 6382 h 113537"/>
                  <a:gd name="connsiteX14" fmla="*/ 41434 w 64103"/>
                  <a:gd name="connsiteY14" fmla="*/ 6382 h 113537"/>
                  <a:gd name="connsiteX15" fmla="*/ 44672 w 64103"/>
                  <a:gd name="connsiteY15" fmla="*/ 6382 h 113537"/>
                  <a:gd name="connsiteX16" fmla="*/ 45434 w 64103"/>
                  <a:gd name="connsiteY16" fmla="*/ 6382 h 113537"/>
                  <a:gd name="connsiteX17" fmla="*/ 49149 w 64103"/>
                  <a:gd name="connsiteY17" fmla="*/ 5620 h 113537"/>
                  <a:gd name="connsiteX18" fmla="*/ 49721 w 64103"/>
                  <a:gd name="connsiteY18" fmla="*/ 5620 h 113537"/>
                  <a:gd name="connsiteX19" fmla="*/ 53340 w 64103"/>
                  <a:gd name="connsiteY19" fmla="*/ 4572 h 113537"/>
                  <a:gd name="connsiteX20" fmla="*/ 53340 w 64103"/>
                  <a:gd name="connsiteY20" fmla="*/ 4572 h 113537"/>
                  <a:gd name="connsiteX21" fmla="*/ 57150 w 64103"/>
                  <a:gd name="connsiteY21" fmla="*/ 3334 h 113537"/>
                  <a:gd name="connsiteX22" fmla="*/ 57150 w 64103"/>
                  <a:gd name="connsiteY22" fmla="*/ 3334 h 113537"/>
                  <a:gd name="connsiteX23" fmla="*/ 60770 w 64103"/>
                  <a:gd name="connsiteY23" fmla="*/ 1810 h 113537"/>
                  <a:gd name="connsiteX24" fmla="*/ 60770 w 64103"/>
                  <a:gd name="connsiteY24" fmla="*/ 1810 h 113537"/>
                  <a:gd name="connsiteX25" fmla="*/ 64103 w 64103"/>
                  <a:gd name="connsiteY25" fmla="*/ 0 h 113537"/>
                  <a:gd name="connsiteX26" fmla="*/ 63627 w 64103"/>
                  <a:gd name="connsiteY26" fmla="*/ 108585 h 113537"/>
                  <a:gd name="connsiteX27" fmla="*/ 62294 w 64103"/>
                  <a:gd name="connsiteY27" fmla="*/ 109252 h 113537"/>
                  <a:gd name="connsiteX28" fmla="*/ 60865 w 64103"/>
                  <a:gd name="connsiteY28" fmla="*/ 110014 h 113537"/>
                  <a:gd name="connsiteX29" fmla="*/ 60198 w 64103"/>
                  <a:gd name="connsiteY29" fmla="*/ 110014 h 113537"/>
                  <a:gd name="connsiteX30" fmla="*/ 60198 w 64103"/>
                  <a:gd name="connsiteY30" fmla="*/ 110014 h 113537"/>
                  <a:gd name="connsiteX31" fmla="*/ 59722 w 64103"/>
                  <a:gd name="connsiteY31" fmla="*/ 110014 h 113537"/>
                  <a:gd name="connsiteX32" fmla="*/ 58198 w 64103"/>
                  <a:gd name="connsiteY32" fmla="*/ 110680 h 113537"/>
                  <a:gd name="connsiteX33" fmla="*/ 56579 w 64103"/>
                  <a:gd name="connsiteY33" fmla="*/ 111347 h 113537"/>
                  <a:gd name="connsiteX34" fmla="*/ 56579 w 64103"/>
                  <a:gd name="connsiteY34" fmla="*/ 111347 h 113537"/>
                  <a:gd name="connsiteX35" fmla="*/ 54959 w 64103"/>
                  <a:gd name="connsiteY35" fmla="*/ 111919 h 113537"/>
                  <a:gd name="connsiteX36" fmla="*/ 53245 w 64103"/>
                  <a:gd name="connsiteY36" fmla="*/ 112490 h 113537"/>
                  <a:gd name="connsiteX37" fmla="*/ 52769 w 64103"/>
                  <a:gd name="connsiteY37" fmla="*/ 112490 h 113537"/>
                  <a:gd name="connsiteX38" fmla="*/ 52769 w 64103"/>
                  <a:gd name="connsiteY38" fmla="*/ 112490 h 113537"/>
                  <a:gd name="connsiteX39" fmla="*/ 51816 w 64103"/>
                  <a:gd name="connsiteY39" fmla="*/ 112490 h 113537"/>
                  <a:gd name="connsiteX40" fmla="*/ 49816 w 64103"/>
                  <a:gd name="connsiteY40" fmla="*/ 113062 h 113537"/>
                  <a:gd name="connsiteX41" fmla="*/ 49054 w 64103"/>
                  <a:gd name="connsiteY41" fmla="*/ 113062 h 113537"/>
                  <a:gd name="connsiteX42" fmla="*/ 49054 w 64103"/>
                  <a:gd name="connsiteY42" fmla="*/ 113062 h 113537"/>
                  <a:gd name="connsiteX43" fmla="*/ 48196 w 64103"/>
                  <a:gd name="connsiteY43" fmla="*/ 113062 h 113537"/>
                  <a:gd name="connsiteX44" fmla="*/ 45911 w 64103"/>
                  <a:gd name="connsiteY44" fmla="*/ 113538 h 113537"/>
                  <a:gd name="connsiteX45" fmla="*/ 44482 w 64103"/>
                  <a:gd name="connsiteY45" fmla="*/ 113538 h 113537"/>
                  <a:gd name="connsiteX46" fmla="*/ 43148 w 64103"/>
                  <a:gd name="connsiteY46" fmla="*/ 113538 h 113537"/>
                  <a:gd name="connsiteX47" fmla="*/ 41339 w 64103"/>
                  <a:gd name="connsiteY47" fmla="*/ 113538 h 113537"/>
                  <a:gd name="connsiteX48" fmla="*/ 37624 w 64103"/>
                  <a:gd name="connsiteY48" fmla="*/ 113538 h 113537"/>
                  <a:gd name="connsiteX49" fmla="*/ 35909 w 64103"/>
                  <a:gd name="connsiteY49" fmla="*/ 113538 h 113537"/>
                  <a:gd name="connsiteX50" fmla="*/ 27242 w 64103"/>
                  <a:gd name="connsiteY50" fmla="*/ 113538 h 113537"/>
                  <a:gd name="connsiteX51" fmla="*/ 19336 w 64103"/>
                  <a:gd name="connsiteY51" fmla="*/ 112681 h 113537"/>
                  <a:gd name="connsiteX52" fmla="*/ 18574 w 64103"/>
                  <a:gd name="connsiteY52" fmla="*/ 112681 h 113537"/>
                  <a:gd name="connsiteX53" fmla="*/ 16764 w 64103"/>
                  <a:gd name="connsiteY53" fmla="*/ 112681 h 113537"/>
                  <a:gd name="connsiteX54" fmla="*/ 14764 w 64103"/>
                  <a:gd name="connsiteY54" fmla="*/ 112681 h 113537"/>
                  <a:gd name="connsiteX55" fmla="*/ 14288 w 64103"/>
                  <a:gd name="connsiteY55" fmla="*/ 112681 h 113537"/>
                  <a:gd name="connsiteX56" fmla="*/ 13430 w 64103"/>
                  <a:gd name="connsiteY56" fmla="*/ 112681 h 113537"/>
                  <a:gd name="connsiteX57" fmla="*/ 11811 w 64103"/>
                  <a:gd name="connsiteY57" fmla="*/ 112204 h 113537"/>
                  <a:gd name="connsiteX58" fmla="*/ 10287 w 64103"/>
                  <a:gd name="connsiteY58" fmla="*/ 112204 h 113537"/>
                  <a:gd name="connsiteX59" fmla="*/ 9716 w 64103"/>
                  <a:gd name="connsiteY59" fmla="*/ 112204 h 113537"/>
                  <a:gd name="connsiteX60" fmla="*/ 9716 w 64103"/>
                  <a:gd name="connsiteY60" fmla="*/ 112204 h 113537"/>
                  <a:gd name="connsiteX61" fmla="*/ 7525 w 64103"/>
                  <a:gd name="connsiteY61" fmla="*/ 111442 h 113537"/>
                  <a:gd name="connsiteX62" fmla="*/ 6477 w 64103"/>
                  <a:gd name="connsiteY62" fmla="*/ 111442 h 113537"/>
                  <a:gd name="connsiteX63" fmla="*/ 6477 w 64103"/>
                  <a:gd name="connsiteY63" fmla="*/ 111442 h 113537"/>
                  <a:gd name="connsiteX64" fmla="*/ 6001 w 64103"/>
                  <a:gd name="connsiteY64" fmla="*/ 111442 h 113537"/>
                  <a:gd name="connsiteX65" fmla="*/ 4191 w 64103"/>
                  <a:gd name="connsiteY65" fmla="*/ 110680 h 113537"/>
                  <a:gd name="connsiteX66" fmla="*/ 2953 w 64103"/>
                  <a:gd name="connsiteY66" fmla="*/ 110109 h 113537"/>
                  <a:gd name="connsiteX67" fmla="*/ 2953 w 64103"/>
                  <a:gd name="connsiteY67" fmla="*/ 110109 h 113537"/>
                  <a:gd name="connsiteX68" fmla="*/ 1429 w 64103"/>
                  <a:gd name="connsiteY68" fmla="*/ 109347 h 113537"/>
                  <a:gd name="connsiteX69" fmla="*/ 0 w 64103"/>
                  <a:gd name="connsiteY69" fmla="*/ 108585 h 113537"/>
                  <a:gd name="connsiteX70" fmla="*/ 0 w 64103"/>
                  <a:gd name="connsiteY70" fmla="*/ 108585 h 113537"/>
                  <a:gd name="connsiteX71" fmla="*/ 571 w 64103"/>
                  <a:gd name="connsiteY71" fmla="*/ 0 h 113537"/>
                  <a:gd name="connsiteX72" fmla="*/ 4096 w 64103"/>
                  <a:gd name="connsiteY72" fmla="*/ 1810 h 113537"/>
                  <a:gd name="connsiteX73" fmla="*/ 4096 w 64103"/>
                  <a:gd name="connsiteY73" fmla="*/ 1810 h 113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64103" h="113537">
                    <a:moveTo>
                      <a:pt x="6382" y="3429"/>
                    </a:moveTo>
                    <a:lnTo>
                      <a:pt x="6382" y="3429"/>
                    </a:lnTo>
                    <a:lnTo>
                      <a:pt x="9906" y="4667"/>
                    </a:lnTo>
                    <a:lnTo>
                      <a:pt x="10478" y="4667"/>
                    </a:lnTo>
                    <a:lnTo>
                      <a:pt x="13716" y="5525"/>
                    </a:lnTo>
                    <a:lnTo>
                      <a:pt x="14573" y="5525"/>
                    </a:lnTo>
                    <a:lnTo>
                      <a:pt x="17050" y="5525"/>
                    </a:lnTo>
                    <a:lnTo>
                      <a:pt x="18860" y="5525"/>
                    </a:lnTo>
                    <a:lnTo>
                      <a:pt x="19621" y="5525"/>
                    </a:lnTo>
                    <a:cubicBezTo>
                      <a:pt x="22239" y="5956"/>
                      <a:pt x="24878" y="6243"/>
                      <a:pt x="27527" y="6382"/>
                    </a:cubicBezTo>
                    <a:lnTo>
                      <a:pt x="27527" y="6382"/>
                    </a:lnTo>
                    <a:cubicBezTo>
                      <a:pt x="30191" y="6572"/>
                      <a:pt x="32865" y="6572"/>
                      <a:pt x="35528" y="6382"/>
                    </a:cubicBezTo>
                    <a:lnTo>
                      <a:pt x="37814" y="6382"/>
                    </a:lnTo>
                    <a:lnTo>
                      <a:pt x="40481" y="6382"/>
                    </a:lnTo>
                    <a:lnTo>
                      <a:pt x="41434" y="6382"/>
                    </a:lnTo>
                    <a:lnTo>
                      <a:pt x="44672" y="6382"/>
                    </a:lnTo>
                    <a:lnTo>
                      <a:pt x="45434" y="6382"/>
                    </a:lnTo>
                    <a:lnTo>
                      <a:pt x="49149" y="5620"/>
                    </a:lnTo>
                    <a:lnTo>
                      <a:pt x="49721" y="5620"/>
                    </a:lnTo>
                    <a:lnTo>
                      <a:pt x="53340" y="4572"/>
                    </a:lnTo>
                    <a:lnTo>
                      <a:pt x="53340" y="4572"/>
                    </a:lnTo>
                    <a:lnTo>
                      <a:pt x="57150" y="3334"/>
                    </a:lnTo>
                    <a:lnTo>
                      <a:pt x="57150" y="3334"/>
                    </a:lnTo>
                    <a:lnTo>
                      <a:pt x="60770" y="1810"/>
                    </a:lnTo>
                    <a:lnTo>
                      <a:pt x="60770" y="1810"/>
                    </a:lnTo>
                    <a:cubicBezTo>
                      <a:pt x="61911" y="1264"/>
                      <a:pt x="63023" y="660"/>
                      <a:pt x="64103" y="0"/>
                    </a:cubicBezTo>
                    <a:lnTo>
                      <a:pt x="63627" y="108585"/>
                    </a:lnTo>
                    <a:lnTo>
                      <a:pt x="62294" y="109252"/>
                    </a:lnTo>
                    <a:lnTo>
                      <a:pt x="60865" y="110014"/>
                    </a:lnTo>
                    <a:lnTo>
                      <a:pt x="60198" y="110014"/>
                    </a:lnTo>
                    <a:lnTo>
                      <a:pt x="60198" y="110014"/>
                    </a:lnTo>
                    <a:lnTo>
                      <a:pt x="59722" y="110014"/>
                    </a:lnTo>
                    <a:lnTo>
                      <a:pt x="58198" y="110680"/>
                    </a:lnTo>
                    <a:lnTo>
                      <a:pt x="56579" y="111347"/>
                    </a:lnTo>
                    <a:lnTo>
                      <a:pt x="56579" y="111347"/>
                    </a:lnTo>
                    <a:lnTo>
                      <a:pt x="54959" y="111919"/>
                    </a:lnTo>
                    <a:lnTo>
                      <a:pt x="53245" y="112490"/>
                    </a:lnTo>
                    <a:lnTo>
                      <a:pt x="52769" y="112490"/>
                    </a:lnTo>
                    <a:lnTo>
                      <a:pt x="52769" y="112490"/>
                    </a:lnTo>
                    <a:lnTo>
                      <a:pt x="51816" y="112490"/>
                    </a:lnTo>
                    <a:lnTo>
                      <a:pt x="49816" y="113062"/>
                    </a:lnTo>
                    <a:lnTo>
                      <a:pt x="49054" y="113062"/>
                    </a:lnTo>
                    <a:lnTo>
                      <a:pt x="49054" y="113062"/>
                    </a:lnTo>
                    <a:lnTo>
                      <a:pt x="48196" y="113062"/>
                    </a:lnTo>
                    <a:lnTo>
                      <a:pt x="45911" y="113538"/>
                    </a:lnTo>
                    <a:lnTo>
                      <a:pt x="44482" y="113538"/>
                    </a:lnTo>
                    <a:lnTo>
                      <a:pt x="43148" y="113538"/>
                    </a:lnTo>
                    <a:lnTo>
                      <a:pt x="41339" y="113538"/>
                    </a:lnTo>
                    <a:lnTo>
                      <a:pt x="37624" y="113538"/>
                    </a:lnTo>
                    <a:lnTo>
                      <a:pt x="35909" y="113538"/>
                    </a:lnTo>
                    <a:lnTo>
                      <a:pt x="27242" y="113538"/>
                    </a:lnTo>
                    <a:cubicBezTo>
                      <a:pt x="24575" y="113538"/>
                      <a:pt x="21908" y="113062"/>
                      <a:pt x="19336" y="112681"/>
                    </a:cubicBezTo>
                    <a:lnTo>
                      <a:pt x="18574" y="112681"/>
                    </a:lnTo>
                    <a:lnTo>
                      <a:pt x="16764" y="112681"/>
                    </a:lnTo>
                    <a:lnTo>
                      <a:pt x="14764" y="112681"/>
                    </a:lnTo>
                    <a:lnTo>
                      <a:pt x="14288" y="112681"/>
                    </a:lnTo>
                    <a:lnTo>
                      <a:pt x="13430" y="112681"/>
                    </a:lnTo>
                    <a:lnTo>
                      <a:pt x="11811" y="112204"/>
                    </a:lnTo>
                    <a:lnTo>
                      <a:pt x="10287" y="112204"/>
                    </a:lnTo>
                    <a:lnTo>
                      <a:pt x="9716" y="112204"/>
                    </a:lnTo>
                    <a:lnTo>
                      <a:pt x="9716" y="112204"/>
                    </a:lnTo>
                    <a:lnTo>
                      <a:pt x="7525" y="111442"/>
                    </a:lnTo>
                    <a:lnTo>
                      <a:pt x="6477" y="111442"/>
                    </a:lnTo>
                    <a:lnTo>
                      <a:pt x="6477" y="111442"/>
                    </a:lnTo>
                    <a:lnTo>
                      <a:pt x="6001" y="111442"/>
                    </a:lnTo>
                    <a:lnTo>
                      <a:pt x="4191" y="110680"/>
                    </a:lnTo>
                    <a:lnTo>
                      <a:pt x="2953" y="110109"/>
                    </a:lnTo>
                    <a:lnTo>
                      <a:pt x="2953" y="110109"/>
                    </a:lnTo>
                    <a:lnTo>
                      <a:pt x="1429" y="109347"/>
                    </a:lnTo>
                    <a:lnTo>
                      <a:pt x="0" y="108585"/>
                    </a:lnTo>
                    <a:lnTo>
                      <a:pt x="0" y="108585"/>
                    </a:lnTo>
                    <a:lnTo>
                      <a:pt x="571" y="0"/>
                    </a:lnTo>
                    <a:lnTo>
                      <a:pt x="4096" y="1810"/>
                    </a:lnTo>
                    <a:lnTo>
                      <a:pt x="4096" y="1810"/>
                    </a:lnTo>
                    <a:close/>
                  </a:path>
                </a:pathLst>
              </a:custGeom>
              <a:solidFill>
                <a:srgbClr val="A5DDE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03" name="任意多边形: 形状 2802"/>
              <p:cNvSpPr/>
              <p:nvPr/>
            </p:nvSpPr>
            <p:spPr>
              <a:xfrm>
                <a:off x="14092138" y="2825388"/>
                <a:ext cx="1072753" cy="622196"/>
              </a:xfrm>
              <a:custGeom>
                <a:avLst/>
                <a:gdLst>
                  <a:gd name="connsiteX0" fmla="*/ 297621 w 1072753"/>
                  <a:gd name="connsiteY0" fmla="*/ 614268 h 622196"/>
                  <a:gd name="connsiteX1" fmla="*/ 363819 w 1072753"/>
                  <a:gd name="connsiteY1" fmla="*/ 614268 h 622196"/>
                  <a:gd name="connsiteX2" fmla="*/ 1059145 w 1072753"/>
                  <a:gd name="connsiteY2" fmla="*/ 210027 h 622196"/>
                  <a:gd name="connsiteX3" fmla="*/ 1059145 w 1072753"/>
                  <a:gd name="connsiteY3" fmla="*/ 171927 h 622196"/>
                  <a:gd name="connsiteX4" fmla="*/ 775680 w 1072753"/>
                  <a:gd name="connsiteY4" fmla="*/ 8097 h 622196"/>
                  <a:gd name="connsiteX5" fmla="*/ 709005 w 1072753"/>
                  <a:gd name="connsiteY5" fmla="*/ 8097 h 622196"/>
                  <a:gd name="connsiteX6" fmla="*/ 13680 w 1072753"/>
                  <a:gd name="connsiteY6" fmla="*/ 412338 h 622196"/>
                  <a:gd name="connsiteX7" fmla="*/ 13680 w 1072753"/>
                  <a:gd name="connsiteY7" fmla="*/ 450438 h 622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2753" h="622196">
                    <a:moveTo>
                      <a:pt x="297621" y="614268"/>
                    </a:moveTo>
                    <a:cubicBezTo>
                      <a:pt x="318421" y="624839"/>
                      <a:pt x="343019" y="624839"/>
                      <a:pt x="363819" y="614268"/>
                    </a:cubicBezTo>
                    <a:lnTo>
                      <a:pt x="1059145" y="210027"/>
                    </a:lnTo>
                    <a:cubicBezTo>
                      <a:pt x="1077337" y="199359"/>
                      <a:pt x="1077242" y="182214"/>
                      <a:pt x="1059145" y="171927"/>
                    </a:cubicBezTo>
                    <a:lnTo>
                      <a:pt x="775680" y="8097"/>
                    </a:lnTo>
                    <a:cubicBezTo>
                      <a:pt x="754767" y="-2699"/>
                      <a:pt x="729919" y="-2699"/>
                      <a:pt x="709005" y="8097"/>
                    </a:cubicBezTo>
                    <a:lnTo>
                      <a:pt x="13680" y="412338"/>
                    </a:lnTo>
                    <a:cubicBezTo>
                      <a:pt x="-4608" y="422911"/>
                      <a:pt x="-4512" y="440056"/>
                      <a:pt x="13680" y="450438"/>
                    </a:cubicBezTo>
                    <a:close/>
                  </a:path>
                </a:pathLst>
              </a:custGeom>
              <a:solidFill>
                <a:srgbClr val="C6E9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04" name="任意多边形: 形状 2803"/>
              <p:cNvSpPr/>
              <p:nvPr/>
            </p:nvSpPr>
            <p:spPr>
              <a:xfrm>
                <a:off x="14536348" y="2733829"/>
                <a:ext cx="628888" cy="455606"/>
              </a:xfrm>
              <a:custGeom>
                <a:avLst/>
                <a:gdLst>
                  <a:gd name="connsiteX0" fmla="*/ 615029 w 628888"/>
                  <a:gd name="connsiteY0" fmla="*/ 171761 h 455606"/>
                  <a:gd name="connsiteX1" fmla="*/ 331470 w 628888"/>
                  <a:gd name="connsiteY1" fmla="*/ 8026 h 455606"/>
                  <a:gd name="connsiteX2" fmla="*/ 264795 w 628888"/>
                  <a:gd name="connsiteY2" fmla="*/ 8026 h 455606"/>
                  <a:gd name="connsiteX3" fmla="*/ 0 w 628888"/>
                  <a:gd name="connsiteY3" fmla="*/ 253486 h 455606"/>
                  <a:gd name="connsiteX4" fmla="*/ 350139 w 628888"/>
                  <a:gd name="connsiteY4" fmla="*/ 455606 h 455606"/>
                  <a:gd name="connsiteX5" fmla="*/ 615315 w 628888"/>
                  <a:gd name="connsiteY5" fmla="*/ 210147 h 455606"/>
                  <a:gd name="connsiteX6" fmla="*/ 615029 w 628888"/>
                  <a:gd name="connsiteY6" fmla="*/ 171761 h 455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28888" h="455606">
                    <a:moveTo>
                      <a:pt x="615029" y="171761"/>
                    </a:moveTo>
                    <a:lnTo>
                      <a:pt x="331470" y="8026"/>
                    </a:lnTo>
                    <a:cubicBezTo>
                      <a:pt x="310533" y="-2675"/>
                      <a:pt x="285732" y="-2675"/>
                      <a:pt x="264795" y="8026"/>
                    </a:cubicBezTo>
                    <a:lnTo>
                      <a:pt x="0" y="253486"/>
                    </a:lnTo>
                    <a:lnTo>
                      <a:pt x="350139" y="455606"/>
                    </a:lnTo>
                    <a:lnTo>
                      <a:pt x="615315" y="210147"/>
                    </a:lnTo>
                    <a:cubicBezTo>
                      <a:pt x="633508" y="199574"/>
                      <a:pt x="633413" y="182429"/>
                      <a:pt x="615029" y="171761"/>
                    </a:cubicBezTo>
                    <a:close/>
                  </a:path>
                </a:pathLst>
              </a:custGeom>
              <a:solidFill>
                <a:srgbClr val="C6E9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805" name="任意多边形: 形状 2804"/>
            <p:cNvSpPr/>
            <p:nvPr/>
          </p:nvSpPr>
          <p:spPr>
            <a:xfrm>
              <a:off x="14260001" y="2937195"/>
              <a:ext cx="429318" cy="258670"/>
            </a:xfrm>
            <a:custGeom>
              <a:avLst/>
              <a:gdLst>
                <a:gd name="connsiteX0" fmla="*/ 429319 w 429318"/>
                <a:gd name="connsiteY0" fmla="*/ 24497 h 258670"/>
                <a:gd name="connsiteX1" fmla="*/ 371121 w 429318"/>
                <a:gd name="connsiteY1" fmla="*/ 970 h 258670"/>
                <a:gd name="connsiteX2" fmla="*/ 358453 w 429318"/>
                <a:gd name="connsiteY2" fmla="*/ 11829 h 258670"/>
                <a:gd name="connsiteX3" fmla="*/ 332068 w 429318"/>
                <a:gd name="connsiteY3" fmla="*/ 24878 h 258670"/>
                <a:gd name="connsiteX4" fmla="*/ 236247 w 429318"/>
                <a:gd name="connsiteY4" fmla="*/ 80218 h 258670"/>
                <a:gd name="connsiteX5" fmla="*/ 194146 w 429318"/>
                <a:gd name="connsiteY5" fmla="*/ 108793 h 258670"/>
                <a:gd name="connsiteX6" fmla="*/ 157189 w 429318"/>
                <a:gd name="connsiteY6" fmla="*/ 129177 h 258670"/>
                <a:gd name="connsiteX7" fmla="*/ 128614 w 429318"/>
                <a:gd name="connsiteY7" fmla="*/ 150132 h 258670"/>
                <a:gd name="connsiteX8" fmla="*/ 106612 w 429318"/>
                <a:gd name="connsiteY8" fmla="*/ 162133 h 258670"/>
                <a:gd name="connsiteX9" fmla="*/ 4504 w 429318"/>
                <a:gd name="connsiteY9" fmla="*/ 219283 h 258670"/>
                <a:gd name="connsiteX10" fmla="*/ 122328 w 429318"/>
                <a:gd name="connsiteY10" fmla="*/ 257955 h 258670"/>
                <a:gd name="connsiteX11" fmla="*/ 203766 w 429318"/>
                <a:gd name="connsiteY11" fmla="*/ 236428 h 258670"/>
                <a:gd name="connsiteX12" fmla="*/ 246057 w 429318"/>
                <a:gd name="connsiteY12" fmla="*/ 224998 h 258670"/>
                <a:gd name="connsiteX13" fmla="*/ 332925 w 429318"/>
                <a:gd name="connsiteY13" fmla="*/ 205281 h 25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9318" h="258670">
                  <a:moveTo>
                    <a:pt x="429319" y="24497"/>
                  </a:moveTo>
                  <a:cubicBezTo>
                    <a:pt x="416650" y="22497"/>
                    <a:pt x="383408" y="-5507"/>
                    <a:pt x="371121" y="970"/>
                  </a:cubicBezTo>
                  <a:cubicBezTo>
                    <a:pt x="366358" y="3447"/>
                    <a:pt x="363215" y="8781"/>
                    <a:pt x="358453" y="11829"/>
                  </a:cubicBezTo>
                  <a:cubicBezTo>
                    <a:pt x="350356" y="16972"/>
                    <a:pt x="340641" y="20496"/>
                    <a:pt x="332068" y="24878"/>
                  </a:cubicBezTo>
                  <a:cubicBezTo>
                    <a:pt x="299588" y="41642"/>
                    <a:pt x="267013" y="60501"/>
                    <a:pt x="236247" y="80218"/>
                  </a:cubicBezTo>
                  <a:cubicBezTo>
                    <a:pt x="222770" y="90538"/>
                    <a:pt x="208713" y="100079"/>
                    <a:pt x="194146" y="108793"/>
                  </a:cubicBezTo>
                  <a:cubicBezTo>
                    <a:pt x="181288" y="115175"/>
                    <a:pt x="169572" y="121842"/>
                    <a:pt x="157189" y="129177"/>
                  </a:cubicBezTo>
                  <a:cubicBezTo>
                    <a:pt x="147317" y="135675"/>
                    <a:pt x="137780" y="142669"/>
                    <a:pt x="128614" y="150132"/>
                  </a:cubicBezTo>
                  <a:cubicBezTo>
                    <a:pt x="121280" y="155561"/>
                    <a:pt x="114232" y="156894"/>
                    <a:pt x="106612" y="162133"/>
                  </a:cubicBezTo>
                  <a:cubicBezTo>
                    <a:pt x="97087" y="168705"/>
                    <a:pt x="22315" y="209187"/>
                    <a:pt x="4504" y="219283"/>
                  </a:cubicBezTo>
                  <a:cubicBezTo>
                    <a:pt x="-26453" y="237666"/>
                    <a:pt x="111946" y="255192"/>
                    <a:pt x="122328" y="257955"/>
                  </a:cubicBezTo>
                  <a:cubicBezTo>
                    <a:pt x="143664" y="263670"/>
                    <a:pt x="181954" y="233190"/>
                    <a:pt x="203766" y="236428"/>
                  </a:cubicBezTo>
                  <a:cubicBezTo>
                    <a:pt x="217387" y="238428"/>
                    <a:pt x="233199" y="229856"/>
                    <a:pt x="246057" y="224998"/>
                  </a:cubicBezTo>
                  <a:cubicBezTo>
                    <a:pt x="268917" y="216330"/>
                    <a:pt x="307875" y="192994"/>
                    <a:pt x="332925" y="205281"/>
                  </a:cubicBez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06" name="任意多边形: 形状 2805"/>
            <p:cNvSpPr/>
            <p:nvPr/>
          </p:nvSpPr>
          <p:spPr>
            <a:xfrm>
              <a:off x="14774473" y="2733893"/>
              <a:ext cx="253389" cy="293657"/>
            </a:xfrm>
            <a:custGeom>
              <a:avLst/>
              <a:gdLst>
                <a:gd name="connsiteX0" fmla="*/ 130874 w 253389"/>
                <a:gd name="connsiteY0" fmla="*/ 2057 h 293657"/>
                <a:gd name="connsiteX1" fmla="*/ 178499 w 253389"/>
                <a:gd name="connsiteY1" fmla="*/ 16916 h 293657"/>
                <a:gd name="connsiteX2" fmla="*/ 234696 w 253389"/>
                <a:gd name="connsiteY2" fmla="*/ 53682 h 293657"/>
                <a:gd name="connsiteX3" fmla="*/ 252699 w 253389"/>
                <a:gd name="connsiteY3" fmla="*/ 78828 h 293657"/>
                <a:gd name="connsiteX4" fmla="*/ 242697 w 253389"/>
                <a:gd name="connsiteY4" fmla="*/ 119595 h 293657"/>
                <a:gd name="connsiteX5" fmla="*/ 137922 w 253389"/>
                <a:gd name="connsiteY5" fmla="*/ 265899 h 293657"/>
                <a:gd name="connsiteX6" fmla="*/ 115348 w 253389"/>
                <a:gd name="connsiteY6" fmla="*/ 278663 h 293657"/>
                <a:gd name="connsiteX7" fmla="*/ 94679 w 253389"/>
                <a:gd name="connsiteY7" fmla="*/ 293331 h 293657"/>
                <a:gd name="connsiteX8" fmla="*/ 64866 w 253389"/>
                <a:gd name="connsiteY8" fmla="*/ 262375 h 293657"/>
                <a:gd name="connsiteX9" fmla="*/ 0 w 253389"/>
                <a:gd name="connsiteY9" fmla="*/ 213226 h 29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3389" h="293657">
                  <a:moveTo>
                    <a:pt x="130874" y="2057"/>
                  </a:moveTo>
                  <a:cubicBezTo>
                    <a:pt x="135446" y="-6325"/>
                    <a:pt x="171260" y="13391"/>
                    <a:pt x="178499" y="16916"/>
                  </a:cubicBezTo>
                  <a:cubicBezTo>
                    <a:pt x="199549" y="27298"/>
                    <a:pt x="220218" y="34251"/>
                    <a:pt x="234696" y="53682"/>
                  </a:cubicBezTo>
                  <a:cubicBezTo>
                    <a:pt x="241864" y="61164"/>
                    <a:pt x="247926" y="69632"/>
                    <a:pt x="252699" y="78828"/>
                  </a:cubicBezTo>
                  <a:cubicBezTo>
                    <a:pt x="255937" y="90163"/>
                    <a:pt x="246983" y="108451"/>
                    <a:pt x="242697" y="119595"/>
                  </a:cubicBezTo>
                  <a:cubicBezTo>
                    <a:pt x="223647" y="169411"/>
                    <a:pt x="182118" y="235991"/>
                    <a:pt x="137922" y="265899"/>
                  </a:cubicBezTo>
                  <a:cubicBezTo>
                    <a:pt x="130588" y="270757"/>
                    <a:pt x="122873" y="274376"/>
                    <a:pt x="115348" y="278663"/>
                  </a:cubicBezTo>
                  <a:cubicBezTo>
                    <a:pt x="107823" y="282949"/>
                    <a:pt x="102203" y="290474"/>
                    <a:pt x="94679" y="293331"/>
                  </a:cubicBezTo>
                  <a:cubicBezTo>
                    <a:pt x="83820" y="297332"/>
                    <a:pt x="76200" y="263232"/>
                    <a:pt x="64866" y="262375"/>
                  </a:cubicBezTo>
                  <a:cubicBezTo>
                    <a:pt x="34004" y="260279"/>
                    <a:pt x="14859" y="238562"/>
                    <a:pt x="0" y="213226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07" name="任意多边形: 形状 2806"/>
            <p:cNvSpPr/>
            <p:nvPr/>
          </p:nvSpPr>
          <p:spPr>
            <a:xfrm>
              <a:off x="14670033" y="2799291"/>
              <a:ext cx="271761" cy="263820"/>
            </a:xfrm>
            <a:custGeom>
              <a:avLst/>
              <a:gdLst>
                <a:gd name="connsiteX0" fmla="*/ 215597 w 271761"/>
                <a:gd name="connsiteY0" fmla="*/ 17621 h 263820"/>
                <a:gd name="connsiteX1" fmla="*/ 265603 w 271761"/>
                <a:gd name="connsiteY1" fmla="*/ 65246 h 263820"/>
                <a:gd name="connsiteX2" fmla="*/ 269984 w 271761"/>
                <a:gd name="connsiteY2" fmla="*/ 94964 h 263820"/>
                <a:gd name="connsiteX3" fmla="*/ 122633 w 271761"/>
                <a:gd name="connsiteY3" fmla="*/ 256413 h 263820"/>
                <a:gd name="connsiteX4" fmla="*/ 58625 w 271761"/>
                <a:gd name="connsiteY4" fmla="*/ 260128 h 263820"/>
                <a:gd name="connsiteX5" fmla="*/ 617 w 271761"/>
                <a:gd name="connsiteY5" fmla="*/ 209550 h 263820"/>
                <a:gd name="connsiteX6" fmla="*/ 51100 w 271761"/>
                <a:gd name="connsiteY6" fmla="*/ 142875 h 263820"/>
                <a:gd name="connsiteX7" fmla="*/ 157399 w 271761"/>
                <a:gd name="connsiteY7" fmla="*/ 0 h 263820"/>
                <a:gd name="connsiteX8" fmla="*/ 215597 w 271761"/>
                <a:gd name="connsiteY8" fmla="*/ 17621 h 26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61" h="263820">
                  <a:moveTo>
                    <a:pt x="215597" y="17621"/>
                  </a:moveTo>
                  <a:cubicBezTo>
                    <a:pt x="234973" y="30386"/>
                    <a:pt x="251908" y="46516"/>
                    <a:pt x="265603" y="65246"/>
                  </a:cubicBezTo>
                  <a:cubicBezTo>
                    <a:pt x="271801" y="73854"/>
                    <a:pt x="273435" y="84934"/>
                    <a:pt x="269984" y="94964"/>
                  </a:cubicBezTo>
                  <a:cubicBezTo>
                    <a:pt x="267127" y="108585"/>
                    <a:pt x="141492" y="240316"/>
                    <a:pt x="122633" y="256413"/>
                  </a:cubicBezTo>
                  <a:cubicBezTo>
                    <a:pt x="107964" y="268891"/>
                    <a:pt x="67864" y="262318"/>
                    <a:pt x="58625" y="260128"/>
                  </a:cubicBezTo>
                  <a:cubicBezTo>
                    <a:pt x="28812" y="253079"/>
                    <a:pt x="-5002" y="223742"/>
                    <a:pt x="617" y="209550"/>
                  </a:cubicBezTo>
                  <a:cubicBezTo>
                    <a:pt x="6237" y="195358"/>
                    <a:pt x="31955" y="177641"/>
                    <a:pt x="51100" y="142875"/>
                  </a:cubicBezTo>
                  <a:cubicBezTo>
                    <a:pt x="83675" y="82772"/>
                    <a:pt x="118823" y="0"/>
                    <a:pt x="157399" y="0"/>
                  </a:cubicBezTo>
                  <a:cubicBezTo>
                    <a:pt x="183497" y="286"/>
                    <a:pt x="211501" y="16002"/>
                    <a:pt x="215597" y="17621"/>
                  </a:cubicBezTo>
                  <a:close/>
                </a:path>
              </a:pathLst>
            </a:custGeom>
            <a:solidFill>
              <a:srgbClr val="49D1C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08" name="任意多边形: 形状 2807"/>
            <p:cNvSpPr/>
            <p:nvPr/>
          </p:nvSpPr>
          <p:spPr>
            <a:xfrm>
              <a:off x="14209259" y="2935236"/>
              <a:ext cx="750665" cy="444050"/>
            </a:xfrm>
            <a:custGeom>
              <a:avLst/>
              <a:gdLst>
                <a:gd name="connsiteX0" fmla="*/ 642747 w 750665"/>
                <a:gd name="connsiteY0" fmla="*/ 66271 h 444050"/>
                <a:gd name="connsiteX1" fmla="*/ 619125 w 750665"/>
                <a:gd name="connsiteY1" fmla="*/ 72652 h 444050"/>
                <a:gd name="connsiteX2" fmla="*/ 601028 w 750665"/>
                <a:gd name="connsiteY2" fmla="*/ 40839 h 444050"/>
                <a:gd name="connsiteX3" fmla="*/ 538829 w 750665"/>
                <a:gd name="connsiteY3" fmla="*/ 929 h 444050"/>
                <a:gd name="connsiteX4" fmla="*/ 495395 w 750665"/>
                <a:gd name="connsiteY4" fmla="*/ 19312 h 444050"/>
                <a:gd name="connsiteX5" fmla="*/ 450913 w 750665"/>
                <a:gd name="connsiteY5" fmla="*/ 37315 h 444050"/>
                <a:gd name="connsiteX6" fmla="*/ 421100 w 750665"/>
                <a:gd name="connsiteY6" fmla="*/ 53221 h 444050"/>
                <a:gd name="connsiteX7" fmla="*/ 395764 w 750665"/>
                <a:gd name="connsiteY7" fmla="*/ 73033 h 444050"/>
                <a:gd name="connsiteX8" fmla="*/ 342233 w 750665"/>
                <a:gd name="connsiteY8" fmla="*/ 101608 h 444050"/>
                <a:gd name="connsiteX9" fmla="*/ 283559 w 750665"/>
                <a:gd name="connsiteY9" fmla="*/ 136184 h 444050"/>
                <a:gd name="connsiteX10" fmla="*/ 226409 w 750665"/>
                <a:gd name="connsiteY10" fmla="*/ 181714 h 444050"/>
                <a:gd name="connsiteX11" fmla="*/ 179451 w 750665"/>
                <a:gd name="connsiteY11" fmla="*/ 207907 h 444050"/>
                <a:gd name="connsiteX12" fmla="*/ 138398 w 750665"/>
                <a:gd name="connsiteY12" fmla="*/ 200097 h 444050"/>
                <a:gd name="connsiteX13" fmla="*/ 96203 w 750665"/>
                <a:gd name="connsiteY13" fmla="*/ 207336 h 444050"/>
                <a:gd name="connsiteX14" fmla="*/ 88106 w 750665"/>
                <a:gd name="connsiteY14" fmla="*/ 227434 h 444050"/>
                <a:gd name="connsiteX15" fmla="*/ 51530 w 750665"/>
                <a:gd name="connsiteY15" fmla="*/ 224481 h 444050"/>
                <a:gd name="connsiteX16" fmla="*/ 0 w 750665"/>
                <a:gd name="connsiteY16" fmla="*/ 254199 h 444050"/>
                <a:gd name="connsiteX17" fmla="*/ 109347 w 750665"/>
                <a:gd name="connsiteY17" fmla="*/ 304015 h 444050"/>
                <a:gd name="connsiteX18" fmla="*/ 135731 w 750665"/>
                <a:gd name="connsiteY18" fmla="*/ 325732 h 444050"/>
                <a:gd name="connsiteX19" fmla="*/ 166306 w 750665"/>
                <a:gd name="connsiteY19" fmla="*/ 349639 h 444050"/>
                <a:gd name="connsiteX20" fmla="*/ 202406 w 750665"/>
                <a:gd name="connsiteY20" fmla="*/ 359164 h 444050"/>
                <a:gd name="connsiteX21" fmla="*/ 241649 w 750665"/>
                <a:gd name="connsiteY21" fmla="*/ 381643 h 444050"/>
                <a:gd name="connsiteX22" fmla="*/ 296799 w 750665"/>
                <a:gd name="connsiteY22" fmla="*/ 425077 h 444050"/>
                <a:gd name="connsiteX23" fmla="*/ 330994 w 750665"/>
                <a:gd name="connsiteY23" fmla="*/ 442794 h 444050"/>
                <a:gd name="connsiteX24" fmla="*/ 330994 w 750665"/>
                <a:gd name="connsiteY24" fmla="*/ 442794 h 444050"/>
                <a:gd name="connsiteX25" fmla="*/ 356045 w 750665"/>
                <a:gd name="connsiteY25" fmla="*/ 428506 h 444050"/>
                <a:gd name="connsiteX26" fmla="*/ 386239 w 750665"/>
                <a:gd name="connsiteY26" fmla="*/ 408028 h 444050"/>
                <a:gd name="connsiteX27" fmla="*/ 445484 w 750665"/>
                <a:gd name="connsiteY27" fmla="*/ 374881 h 444050"/>
                <a:gd name="connsiteX28" fmla="*/ 501396 w 750665"/>
                <a:gd name="connsiteY28" fmla="*/ 327256 h 444050"/>
                <a:gd name="connsiteX29" fmla="*/ 567119 w 750665"/>
                <a:gd name="connsiteY29" fmla="*/ 290299 h 444050"/>
                <a:gd name="connsiteX30" fmla="*/ 625316 w 750665"/>
                <a:gd name="connsiteY30" fmla="*/ 259914 h 444050"/>
                <a:gd name="connsiteX31" fmla="*/ 679037 w 750665"/>
                <a:gd name="connsiteY31" fmla="*/ 225814 h 444050"/>
                <a:gd name="connsiteX32" fmla="*/ 750665 w 750665"/>
                <a:gd name="connsiteY32" fmla="*/ 186095 h 444050"/>
                <a:gd name="connsiteX33" fmla="*/ 706755 w 750665"/>
                <a:gd name="connsiteY33" fmla="*/ 159139 h 444050"/>
                <a:gd name="connsiteX34" fmla="*/ 676656 w 750665"/>
                <a:gd name="connsiteY34" fmla="*/ 117325 h 444050"/>
                <a:gd name="connsiteX35" fmla="*/ 663321 w 750665"/>
                <a:gd name="connsiteY35" fmla="*/ 96846 h 444050"/>
                <a:gd name="connsiteX36" fmla="*/ 633222 w 750665"/>
                <a:gd name="connsiteY36" fmla="*/ 63413 h 44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50665" h="444050">
                  <a:moveTo>
                    <a:pt x="642747" y="66271"/>
                  </a:moveTo>
                  <a:cubicBezTo>
                    <a:pt x="633222" y="67128"/>
                    <a:pt x="624840" y="79320"/>
                    <a:pt x="619125" y="72652"/>
                  </a:cubicBezTo>
                  <a:cubicBezTo>
                    <a:pt x="609600" y="61603"/>
                    <a:pt x="618173" y="61603"/>
                    <a:pt x="601028" y="40839"/>
                  </a:cubicBezTo>
                  <a:cubicBezTo>
                    <a:pt x="590264" y="27790"/>
                    <a:pt x="555403" y="4263"/>
                    <a:pt x="538829" y="929"/>
                  </a:cubicBezTo>
                  <a:cubicBezTo>
                    <a:pt x="513112" y="-4214"/>
                    <a:pt x="508159" y="13407"/>
                    <a:pt x="495395" y="19312"/>
                  </a:cubicBezTo>
                  <a:cubicBezTo>
                    <a:pt x="480917" y="26075"/>
                    <a:pt x="464249" y="28837"/>
                    <a:pt x="450913" y="37315"/>
                  </a:cubicBezTo>
                  <a:cubicBezTo>
                    <a:pt x="441388" y="43315"/>
                    <a:pt x="430530" y="46840"/>
                    <a:pt x="421100" y="53221"/>
                  </a:cubicBezTo>
                  <a:cubicBezTo>
                    <a:pt x="411671" y="59603"/>
                    <a:pt x="404813" y="67033"/>
                    <a:pt x="395764" y="73033"/>
                  </a:cubicBezTo>
                  <a:cubicBezTo>
                    <a:pt x="378809" y="84178"/>
                    <a:pt x="359569" y="90940"/>
                    <a:pt x="342233" y="101608"/>
                  </a:cubicBezTo>
                  <a:cubicBezTo>
                    <a:pt x="323183" y="113134"/>
                    <a:pt x="302133" y="122944"/>
                    <a:pt x="283559" y="136184"/>
                  </a:cubicBezTo>
                  <a:cubicBezTo>
                    <a:pt x="264986" y="149424"/>
                    <a:pt x="245936" y="167807"/>
                    <a:pt x="226409" y="181714"/>
                  </a:cubicBezTo>
                  <a:cubicBezTo>
                    <a:pt x="211741" y="192096"/>
                    <a:pt x="197358" y="204288"/>
                    <a:pt x="179451" y="207907"/>
                  </a:cubicBezTo>
                  <a:cubicBezTo>
                    <a:pt x="165926" y="210574"/>
                    <a:pt x="150876" y="204669"/>
                    <a:pt x="138398" y="200097"/>
                  </a:cubicBezTo>
                  <a:cubicBezTo>
                    <a:pt x="124301" y="194953"/>
                    <a:pt x="106299" y="194191"/>
                    <a:pt x="96203" y="207336"/>
                  </a:cubicBezTo>
                  <a:cubicBezTo>
                    <a:pt x="92806" y="213732"/>
                    <a:pt x="90092" y="220469"/>
                    <a:pt x="88106" y="227434"/>
                  </a:cubicBezTo>
                  <a:cubicBezTo>
                    <a:pt x="83344" y="236959"/>
                    <a:pt x="61627" y="218575"/>
                    <a:pt x="51530" y="224481"/>
                  </a:cubicBezTo>
                  <a:cubicBezTo>
                    <a:pt x="43625" y="229053"/>
                    <a:pt x="2572" y="249436"/>
                    <a:pt x="0" y="254199"/>
                  </a:cubicBezTo>
                  <a:cubicBezTo>
                    <a:pt x="37726" y="267846"/>
                    <a:pt x="74292" y="284505"/>
                    <a:pt x="109347" y="304015"/>
                  </a:cubicBezTo>
                  <a:cubicBezTo>
                    <a:pt x="119372" y="309614"/>
                    <a:pt x="128309" y="316970"/>
                    <a:pt x="135731" y="325732"/>
                  </a:cubicBezTo>
                  <a:cubicBezTo>
                    <a:pt x="143462" y="336427"/>
                    <a:pt x="154063" y="344716"/>
                    <a:pt x="166306" y="349639"/>
                  </a:cubicBezTo>
                  <a:cubicBezTo>
                    <a:pt x="178553" y="351941"/>
                    <a:pt x="190618" y="355124"/>
                    <a:pt x="202406" y="359164"/>
                  </a:cubicBezTo>
                  <a:cubicBezTo>
                    <a:pt x="216341" y="365057"/>
                    <a:pt x="229517" y="372604"/>
                    <a:pt x="241649" y="381643"/>
                  </a:cubicBezTo>
                  <a:cubicBezTo>
                    <a:pt x="253651" y="391168"/>
                    <a:pt x="284512" y="415648"/>
                    <a:pt x="296799" y="425077"/>
                  </a:cubicBezTo>
                  <a:cubicBezTo>
                    <a:pt x="307605" y="432062"/>
                    <a:pt x="319056" y="437995"/>
                    <a:pt x="330994" y="442794"/>
                  </a:cubicBezTo>
                  <a:cubicBezTo>
                    <a:pt x="332137" y="433269"/>
                    <a:pt x="322898" y="448318"/>
                    <a:pt x="330994" y="442794"/>
                  </a:cubicBezTo>
                  <a:cubicBezTo>
                    <a:pt x="339090" y="437269"/>
                    <a:pt x="348044" y="433936"/>
                    <a:pt x="356045" y="428506"/>
                  </a:cubicBezTo>
                  <a:cubicBezTo>
                    <a:pt x="365739" y="421149"/>
                    <a:pt x="375818" y="414313"/>
                    <a:pt x="386239" y="408028"/>
                  </a:cubicBezTo>
                  <a:cubicBezTo>
                    <a:pt x="406337" y="397074"/>
                    <a:pt x="426244" y="387168"/>
                    <a:pt x="445484" y="374881"/>
                  </a:cubicBezTo>
                  <a:cubicBezTo>
                    <a:pt x="466439" y="361450"/>
                    <a:pt x="479679" y="339924"/>
                    <a:pt x="501396" y="327256"/>
                  </a:cubicBezTo>
                  <a:cubicBezTo>
                    <a:pt x="523113" y="314587"/>
                    <a:pt x="544735" y="302014"/>
                    <a:pt x="567119" y="290299"/>
                  </a:cubicBezTo>
                  <a:cubicBezTo>
                    <a:pt x="587204" y="281543"/>
                    <a:pt x="606651" y="271390"/>
                    <a:pt x="625316" y="259914"/>
                  </a:cubicBezTo>
                  <a:cubicBezTo>
                    <a:pt x="641931" y="246629"/>
                    <a:pt x="659944" y="235195"/>
                    <a:pt x="679037" y="225814"/>
                  </a:cubicBezTo>
                  <a:cubicBezTo>
                    <a:pt x="691325" y="220576"/>
                    <a:pt x="739426" y="193620"/>
                    <a:pt x="750665" y="186095"/>
                  </a:cubicBezTo>
                  <a:cubicBezTo>
                    <a:pt x="750665" y="186095"/>
                    <a:pt x="714851" y="174570"/>
                    <a:pt x="706755" y="159139"/>
                  </a:cubicBezTo>
                  <a:cubicBezTo>
                    <a:pt x="698218" y="144183"/>
                    <a:pt x="688130" y="130167"/>
                    <a:pt x="676656" y="117325"/>
                  </a:cubicBezTo>
                  <a:cubicBezTo>
                    <a:pt x="667131" y="108371"/>
                    <a:pt x="664274" y="110657"/>
                    <a:pt x="663321" y="96846"/>
                  </a:cubicBezTo>
                  <a:cubicBezTo>
                    <a:pt x="662783" y="79853"/>
                    <a:pt x="650065" y="65727"/>
                    <a:pt x="633222" y="63413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09" name="任意多边形: 形状 2808"/>
            <p:cNvSpPr/>
            <p:nvPr/>
          </p:nvSpPr>
          <p:spPr>
            <a:xfrm>
              <a:off x="14680270" y="3040011"/>
              <a:ext cx="88883" cy="66155"/>
            </a:xfrm>
            <a:custGeom>
              <a:avLst/>
              <a:gdLst>
                <a:gd name="connsiteX0" fmla="*/ 87440 w 88883"/>
                <a:gd name="connsiteY0" fmla="*/ 24551 h 66155"/>
                <a:gd name="connsiteX1" fmla="*/ 77915 w 88883"/>
                <a:gd name="connsiteY1" fmla="*/ 167 h 66155"/>
                <a:gd name="connsiteX2" fmla="*/ 33433 w 88883"/>
                <a:gd name="connsiteY2" fmla="*/ 15979 h 66155"/>
                <a:gd name="connsiteX3" fmla="*/ 25718 w 88883"/>
                <a:gd name="connsiteY3" fmla="*/ 19027 h 66155"/>
                <a:gd name="connsiteX4" fmla="*/ 16193 w 88883"/>
                <a:gd name="connsiteY4" fmla="*/ 28552 h 66155"/>
                <a:gd name="connsiteX5" fmla="*/ 8763 w 88883"/>
                <a:gd name="connsiteY5" fmla="*/ 38077 h 66155"/>
                <a:gd name="connsiteX6" fmla="*/ 5525 w 88883"/>
                <a:gd name="connsiteY6" fmla="*/ 47030 h 66155"/>
                <a:gd name="connsiteX7" fmla="*/ 1619 w 88883"/>
                <a:gd name="connsiteY7" fmla="*/ 53793 h 66155"/>
                <a:gd name="connsiteX8" fmla="*/ 0 w 88883"/>
                <a:gd name="connsiteY8" fmla="*/ 57984 h 66155"/>
                <a:gd name="connsiteX9" fmla="*/ 4763 w 88883"/>
                <a:gd name="connsiteY9" fmla="*/ 58841 h 66155"/>
                <a:gd name="connsiteX10" fmla="*/ 3906 w 88883"/>
                <a:gd name="connsiteY10" fmla="*/ 61318 h 66155"/>
                <a:gd name="connsiteX11" fmla="*/ 3906 w 88883"/>
                <a:gd name="connsiteY11" fmla="*/ 64937 h 66155"/>
                <a:gd name="connsiteX12" fmla="*/ 10859 w 88883"/>
                <a:gd name="connsiteY12" fmla="*/ 62746 h 66155"/>
                <a:gd name="connsiteX13" fmla="*/ 9811 w 88883"/>
                <a:gd name="connsiteY13" fmla="*/ 64937 h 66155"/>
                <a:gd name="connsiteX14" fmla="*/ 19336 w 88883"/>
                <a:gd name="connsiteY14" fmla="*/ 63699 h 66155"/>
                <a:gd name="connsiteX15" fmla="*/ 27623 w 88883"/>
                <a:gd name="connsiteY15" fmla="*/ 54174 h 66155"/>
                <a:gd name="connsiteX16" fmla="*/ 39339 w 88883"/>
                <a:gd name="connsiteY16" fmla="*/ 47411 h 66155"/>
                <a:gd name="connsiteX17" fmla="*/ 34576 w 88883"/>
                <a:gd name="connsiteY17" fmla="*/ 52650 h 66155"/>
                <a:gd name="connsiteX18" fmla="*/ 26861 w 88883"/>
                <a:gd name="connsiteY18" fmla="*/ 63032 h 66155"/>
                <a:gd name="connsiteX19" fmla="*/ 56388 w 88883"/>
                <a:gd name="connsiteY19" fmla="*/ 44744 h 66155"/>
                <a:gd name="connsiteX20" fmla="*/ 87440 w 88883"/>
                <a:gd name="connsiteY20" fmla="*/ 24551 h 6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8883" h="66155">
                  <a:moveTo>
                    <a:pt x="87440" y="24551"/>
                  </a:moveTo>
                  <a:cubicBezTo>
                    <a:pt x="91821" y="21598"/>
                    <a:pt x="85535" y="-2214"/>
                    <a:pt x="77915" y="167"/>
                  </a:cubicBezTo>
                  <a:cubicBezTo>
                    <a:pt x="71247" y="929"/>
                    <a:pt x="35243" y="15502"/>
                    <a:pt x="33433" y="15979"/>
                  </a:cubicBezTo>
                  <a:cubicBezTo>
                    <a:pt x="30799" y="16829"/>
                    <a:pt x="28222" y="17847"/>
                    <a:pt x="25718" y="19027"/>
                  </a:cubicBezTo>
                  <a:cubicBezTo>
                    <a:pt x="21718" y="21252"/>
                    <a:pt x="18419" y="24551"/>
                    <a:pt x="16193" y="28552"/>
                  </a:cubicBezTo>
                  <a:cubicBezTo>
                    <a:pt x="14002" y="32171"/>
                    <a:pt x="10573" y="34552"/>
                    <a:pt x="8763" y="38077"/>
                  </a:cubicBezTo>
                  <a:cubicBezTo>
                    <a:pt x="6954" y="41601"/>
                    <a:pt x="7049" y="44363"/>
                    <a:pt x="5525" y="47030"/>
                  </a:cubicBezTo>
                  <a:cubicBezTo>
                    <a:pt x="4373" y="49368"/>
                    <a:pt x="3068" y="51627"/>
                    <a:pt x="1619" y="53793"/>
                  </a:cubicBezTo>
                  <a:cubicBezTo>
                    <a:pt x="900" y="55114"/>
                    <a:pt x="356" y="56523"/>
                    <a:pt x="0" y="57984"/>
                  </a:cubicBezTo>
                  <a:cubicBezTo>
                    <a:pt x="1353" y="59030"/>
                    <a:pt x="3130" y="59350"/>
                    <a:pt x="4763" y="58841"/>
                  </a:cubicBezTo>
                  <a:cubicBezTo>
                    <a:pt x="5525" y="60270"/>
                    <a:pt x="4763" y="59794"/>
                    <a:pt x="3906" y="61318"/>
                  </a:cubicBezTo>
                  <a:cubicBezTo>
                    <a:pt x="3048" y="62842"/>
                    <a:pt x="2477" y="64461"/>
                    <a:pt x="3906" y="64937"/>
                  </a:cubicBezTo>
                  <a:cubicBezTo>
                    <a:pt x="6453" y="65762"/>
                    <a:pt x="9244" y="64883"/>
                    <a:pt x="10859" y="62746"/>
                  </a:cubicBezTo>
                  <a:cubicBezTo>
                    <a:pt x="10859" y="63413"/>
                    <a:pt x="10001" y="64080"/>
                    <a:pt x="9811" y="64937"/>
                  </a:cubicBezTo>
                  <a:cubicBezTo>
                    <a:pt x="12852" y="66950"/>
                    <a:pt x="16911" y="66422"/>
                    <a:pt x="19336" y="63699"/>
                  </a:cubicBezTo>
                  <a:cubicBezTo>
                    <a:pt x="21146" y="62175"/>
                    <a:pt x="25908" y="55793"/>
                    <a:pt x="27623" y="54174"/>
                  </a:cubicBezTo>
                  <a:cubicBezTo>
                    <a:pt x="31152" y="51324"/>
                    <a:pt x="35105" y="49043"/>
                    <a:pt x="39339" y="47411"/>
                  </a:cubicBezTo>
                  <a:cubicBezTo>
                    <a:pt x="37910" y="48935"/>
                    <a:pt x="36291" y="50650"/>
                    <a:pt x="34576" y="52650"/>
                  </a:cubicBezTo>
                  <a:cubicBezTo>
                    <a:pt x="30385" y="57127"/>
                    <a:pt x="25813" y="56460"/>
                    <a:pt x="26861" y="63032"/>
                  </a:cubicBezTo>
                  <a:cubicBezTo>
                    <a:pt x="40482" y="63032"/>
                    <a:pt x="45911" y="51888"/>
                    <a:pt x="56388" y="44744"/>
                  </a:cubicBezTo>
                  <a:cubicBezTo>
                    <a:pt x="66961" y="44649"/>
                    <a:pt x="79343" y="29885"/>
                    <a:pt x="87440" y="24551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10" name="任意多边形: 形状 2809"/>
            <p:cNvSpPr/>
            <p:nvPr/>
          </p:nvSpPr>
          <p:spPr>
            <a:xfrm>
              <a:off x="14746468" y="2976561"/>
              <a:ext cx="125927" cy="92109"/>
            </a:xfrm>
            <a:custGeom>
              <a:avLst/>
              <a:gdLst>
                <a:gd name="connsiteX0" fmla="*/ 82393 w 125927"/>
                <a:gd name="connsiteY0" fmla="*/ 63331 h 92109"/>
                <a:gd name="connsiteX1" fmla="*/ 14003 w 125927"/>
                <a:gd name="connsiteY1" fmla="*/ 91906 h 92109"/>
                <a:gd name="connsiteX2" fmla="*/ 4955 w 125927"/>
                <a:gd name="connsiteY2" fmla="*/ 65998 h 92109"/>
                <a:gd name="connsiteX3" fmla="*/ 85250 w 125927"/>
                <a:gd name="connsiteY3" fmla="*/ 5705 h 92109"/>
                <a:gd name="connsiteX4" fmla="*/ 124874 w 125927"/>
                <a:gd name="connsiteY4" fmla="*/ 9896 h 92109"/>
                <a:gd name="connsiteX5" fmla="*/ 82393 w 125927"/>
                <a:gd name="connsiteY5" fmla="*/ 63331 h 9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927" h="92109">
                  <a:moveTo>
                    <a:pt x="82393" y="63331"/>
                  </a:moveTo>
                  <a:cubicBezTo>
                    <a:pt x="42674" y="81524"/>
                    <a:pt x="31244" y="83143"/>
                    <a:pt x="14003" y="91906"/>
                  </a:cubicBezTo>
                  <a:cubicBezTo>
                    <a:pt x="8860" y="94382"/>
                    <a:pt x="-8380" y="73618"/>
                    <a:pt x="4955" y="65998"/>
                  </a:cubicBezTo>
                  <a:cubicBezTo>
                    <a:pt x="35020" y="50718"/>
                    <a:pt x="62192" y="30315"/>
                    <a:pt x="85250" y="5705"/>
                  </a:cubicBezTo>
                  <a:cubicBezTo>
                    <a:pt x="92299" y="-1344"/>
                    <a:pt x="118874" y="-3820"/>
                    <a:pt x="124874" y="9896"/>
                  </a:cubicBezTo>
                  <a:cubicBezTo>
                    <a:pt x="130875" y="23612"/>
                    <a:pt x="110491" y="50472"/>
                    <a:pt x="82393" y="63331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11" name="任意多边形: 形状 2810"/>
            <p:cNvSpPr/>
            <p:nvPr/>
          </p:nvSpPr>
          <p:spPr>
            <a:xfrm>
              <a:off x="14828679" y="2860645"/>
              <a:ext cx="109465" cy="161998"/>
            </a:xfrm>
            <a:custGeom>
              <a:avLst/>
              <a:gdLst>
                <a:gd name="connsiteX0" fmla="*/ 92955 w 109465"/>
                <a:gd name="connsiteY0" fmla="*/ 70376 h 161998"/>
                <a:gd name="connsiteX1" fmla="*/ 29328 w 109465"/>
                <a:gd name="connsiteY1" fmla="*/ 158387 h 161998"/>
                <a:gd name="connsiteX2" fmla="*/ 3039 w 109465"/>
                <a:gd name="connsiteY2" fmla="*/ 121144 h 161998"/>
                <a:gd name="connsiteX3" fmla="*/ 49521 w 109465"/>
                <a:gd name="connsiteY3" fmla="*/ 34657 h 161998"/>
                <a:gd name="connsiteX4" fmla="*/ 100956 w 109465"/>
                <a:gd name="connsiteY4" fmla="*/ 3987 h 161998"/>
                <a:gd name="connsiteX5" fmla="*/ 92955 w 109465"/>
                <a:gd name="connsiteY5" fmla="*/ 70376 h 161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465" h="161998">
                  <a:moveTo>
                    <a:pt x="92955" y="70376"/>
                  </a:moveTo>
                  <a:cubicBezTo>
                    <a:pt x="72762" y="109905"/>
                    <a:pt x="52474" y="143528"/>
                    <a:pt x="29328" y="158387"/>
                  </a:cubicBezTo>
                  <a:cubicBezTo>
                    <a:pt x="4278" y="174484"/>
                    <a:pt x="-5533" y="132193"/>
                    <a:pt x="3039" y="121144"/>
                  </a:cubicBezTo>
                  <a:cubicBezTo>
                    <a:pt x="24280" y="93236"/>
                    <a:pt x="36091" y="58851"/>
                    <a:pt x="49521" y="34657"/>
                  </a:cubicBezTo>
                  <a:cubicBezTo>
                    <a:pt x="71048" y="-4109"/>
                    <a:pt x="87621" y="-3443"/>
                    <a:pt x="100956" y="3987"/>
                  </a:cubicBezTo>
                  <a:cubicBezTo>
                    <a:pt x="114291" y="11416"/>
                    <a:pt x="112196" y="32562"/>
                    <a:pt x="92955" y="70376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12" name="任意多边形: 形状 2811"/>
            <p:cNvSpPr/>
            <p:nvPr/>
          </p:nvSpPr>
          <p:spPr>
            <a:xfrm>
              <a:off x="14840777" y="2806244"/>
              <a:ext cx="60153" cy="46123"/>
            </a:xfrm>
            <a:custGeom>
              <a:avLst/>
              <a:gdLst>
                <a:gd name="connsiteX0" fmla="*/ 27231 w 60153"/>
                <a:gd name="connsiteY0" fmla="*/ 0 h 46123"/>
                <a:gd name="connsiteX1" fmla="*/ 3323 w 60153"/>
                <a:gd name="connsiteY1" fmla="*/ 8763 h 46123"/>
                <a:gd name="connsiteX2" fmla="*/ 39995 w 60153"/>
                <a:gd name="connsiteY2" fmla="*/ 45625 h 46123"/>
                <a:gd name="connsiteX3" fmla="*/ 53139 w 60153"/>
                <a:gd name="connsiteY3" fmla="*/ 14859 h 4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53" h="46123">
                  <a:moveTo>
                    <a:pt x="27231" y="0"/>
                  </a:moveTo>
                  <a:cubicBezTo>
                    <a:pt x="18870" y="1715"/>
                    <a:pt x="10812" y="4668"/>
                    <a:pt x="3323" y="8763"/>
                  </a:cubicBezTo>
                  <a:cubicBezTo>
                    <a:pt x="1133" y="11811"/>
                    <a:pt x="-12964" y="50959"/>
                    <a:pt x="39995" y="45625"/>
                  </a:cubicBezTo>
                  <a:cubicBezTo>
                    <a:pt x="43043" y="45625"/>
                    <a:pt x="73618" y="37624"/>
                    <a:pt x="53139" y="14859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13" name="任意多边形: 形状 2812"/>
            <p:cNvSpPr/>
            <p:nvPr/>
          </p:nvSpPr>
          <p:spPr>
            <a:xfrm>
              <a:off x="14854456" y="2785861"/>
              <a:ext cx="62606" cy="58039"/>
            </a:xfrm>
            <a:custGeom>
              <a:avLst/>
              <a:gdLst>
                <a:gd name="connsiteX0" fmla="*/ 62606 w 62606"/>
                <a:gd name="connsiteY0" fmla="*/ 0 h 58039"/>
                <a:gd name="connsiteX1" fmla="*/ 49176 w 62606"/>
                <a:gd name="connsiteY1" fmla="*/ 30385 h 58039"/>
                <a:gd name="connsiteX2" fmla="*/ 45176 w 62606"/>
                <a:gd name="connsiteY2" fmla="*/ 47625 h 58039"/>
                <a:gd name="connsiteX3" fmla="*/ 20792 w 62606"/>
                <a:gd name="connsiteY3" fmla="*/ 58007 h 58039"/>
                <a:gd name="connsiteX4" fmla="*/ 694 w 62606"/>
                <a:gd name="connsiteY4" fmla="*/ 35433 h 58039"/>
                <a:gd name="connsiteX5" fmla="*/ 11076 w 62606"/>
                <a:gd name="connsiteY5" fmla="*/ 16383 h 58039"/>
                <a:gd name="connsiteX6" fmla="*/ 26507 w 62606"/>
                <a:gd name="connsiteY6" fmla="*/ 3429 h 58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606" h="58039">
                  <a:moveTo>
                    <a:pt x="62606" y="0"/>
                  </a:moveTo>
                  <a:cubicBezTo>
                    <a:pt x="57367" y="9774"/>
                    <a:pt x="52877" y="19931"/>
                    <a:pt x="49176" y="30385"/>
                  </a:cubicBezTo>
                  <a:cubicBezTo>
                    <a:pt x="48207" y="36210"/>
                    <a:pt x="46871" y="41968"/>
                    <a:pt x="45176" y="47625"/>
                  </a:cubicBezTo>
                  <a:cubicBezTo>
                    <a:pt x="40794" y="57912"/>
                    <a:pt x="27745" y="57150"/>
                    <a:pt x="20792" y="58007"/>
                  </a:cubicBezTo>
                  <a:cubicBezTo>
                    <a:pt x="13838" y="58865"/>
                    <a:pt x="-3687" y="42196"/>
                    <a:pt x="694" y="35433"/>
                  </a:cubicBezTo>
                  <a:cubicBezTo>
                    <a:pt x="3661" y="28826"/>
                    <a:pt x="7132" y="22457"/>
                    <a:pt x="11076" y="16383"/>
                  </a:cubicBezTo>
                  <a:cubicBezTo>
                    <a:pt x="16125" y="10954"/>
                    <a:pt x="23649" y="10096"/>
                    <a:pt x="26507" y="3429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14" name="任意多边形: 形状 2813"/>
            <p:cNvSpPr/>
            <p:nvPr/>
          </p:nvSpPr>
          <p:spPr>
            <a:xfrm>
              <a:off x="14840741" y="2713947"/>
              <a:ext cx="80730" cy="100603"/>
            </a:xfrm>
            <a:custGeom>
              <a:avLst/>
              <a:gdLst>
                <a:gd name="connsiteX0" fmla="*/ 25553 w 80730"/>
                <a:gd name="connsiteY0" fmla="*/ 7239 h 100603"/>
                <a:gd name="connsiteX1" fmla="*/ 14980 w 80730"/>
                <a:gd name="connsiteY1" fmla="*/ 24289 h 100603"/>
                <a:gd name="connsiteX2" fmla="*/ 11837 w 80730"/>
                <a:gd name="connsiteY2" fmla="*/ 33814 h 100603"/>
                <a:gd name="connsiteX3" fmla="*/ 6027 w 80730"/>
                <a:gd name="connsiteY3" fmla="*/ 51054 h 100603"/>
                <a:gd name="connsiteX4" fmla="*/ 789 w 80730"/>
                <a:gd name="connsiteY4" fmla="*/ 73438 h 100603"/>
                <a:gd name="connsiteX5" fmla="*/ 2694 w 80730"/>
                <a:gd name="connsiteY5" fmla="*/ 91250 h 100603"/>
                <a:gd name="connsiteX6" fmla="*/ 43079 w 80730"/>
                <a:gd name="connsiteY6" fmla="*/ 100108 h 100603"/>
                <a:gd name="connsiteX7" fmla="*/ 68892 w 80730"/>
                <a:gd name="connsiteY7" fmla="*/ 72866 h 100603"/>
                <a:gd name="connsiteX8" fmla="*/ 68892 w 80730"/>
                <a:gd name="connsiteY8" fmla="*/ 13811 h 100603"/>
                <a:gd name="connsiteX9" fmla="*/ 36126 w 80730"/>
                <a:gd name="connsiteY9" fmla="*/ 0 h 100603"/>
                <a:gd name="connsiteX10" fmla="*/ 25172 w 80730"/>
                <a:gd name="connsiteY10" fmla="*/ 9525 h 100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730" h="100603">
                  <a:moveTo>
                    <a:pt x="25553" y="7239"/>
                  </a:moveTo>
                  <a:cubicBezTo>
                    <a:pt x="22717" y="13321"/>
                    <a:pt x="19168" y="19045"/>
                    <a:pt x="14980" y="24289"/>
                  </a:cubicBezTo>
                  <a:cubicBezTo>
                    <a:pt x="12604" y="26859"/>
                    <a:pt x="11457" y="30333"/>
                    <a:pt x="11837" y="33814"/>
                  </a:cubicBezTo>
                  <a:cubicBezTo>
                    <a:pt x="11973" y="40063"/>
                    <a:pt x="9917" y="46162"/>
                    <a:pt x="6027" y="51054"/>
                  </a:cubicBezTo>
                  <a:cubicBezTo>
                    <a:pt x="2358" y="57931"/>
                    <a:pt x="552" y="65647"/>
                    <a:pt x="789" y="73438"/>
                  </a:cubicBezTo>
                  <a:cubicBezTo>
                    <a:pt x="-723" y="79412"/>
                    <a:pt x="-47" y="85730"/>
                    <a:pt x="2694" y="91250"/>
                  </a:cubicBezTo>
                  <a:cubicBezTo>
                    <a:pt x="12218" y="103918"/>
                    <a:pt x="29077" y="100012"/>
                    <a:pt x="43079" y="100108"/>
                  </a:cubicBezTo>
                  <a:cubicBezTo>
                    <a:pt x="57081" y="100203"/>
                    <a:pt x="61367" y="81724"/>
                    <a:pt x="68892" y="72866"/>
                  </a:cubicBezTo>
                  <a:cubicBezTo>
                    <a:pt x="82513" y="56864"/>
                    <a:pt x="86704" y="29146"/>
                    <a:pt x="68892" y="13811"/>
                  </a:cubicBezTo>
                  <a:cubicBezTo>
                    <a:pt x="59716" y="5840"/>
                    <a:pt x="48239" y="1002"/>
                    <a:pt x="36126" y="0"/>
                  </a:cubicBezTo>
                  <a:cubicBezTo>
                    <a:pt x="32411" y="0"/>
                    <a:pt x="23457" y="4953"/>
                    <a:pt x="25172" y="9525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15" name="任意多边形: 形状 2814"/>
            <p:cNvSpPr/>
            <p:nvPr/>
          </p:nvSpPr>
          <p:spPr>
            <a:xfrm>
              <a:off x="14868618" y="2698980"/>
              <a:ext cx="81528" cy="99398"/>
            </a:xfrm>
            <a:custGeom>
              <a:avLst/>
              <a:gdLst>
                <a:gd name="connsiteX0" fmla="*/ 75972 w 81528"/>
                <a:gd name="connsiteY0" fmla="*/ 18300 h 99398"/>
                <a:gd name="connsiteX1" fmla="*/ 19488 w 81528"/>
                <a:gd name="connsiteY1" fmla="*/ 488 h 99398"/>
                <a:gd name="connsiteX2" fmla="*/ 438 w 81528"/>
                <a:gd name="connsiteY2" fmla="*/ 14395 h 99398"/>
                <a:gd name="connsiteX3" fmla="*/ 16440 w 81528"/>
                <a:gd name="connsiteY3" fmla="*/ 30016 h 99398"/>
                <a:gd name="connsiteX4" fmla="*/ 31871 w 81528"/>
                <a:gd name="connsiteY4" fmla="*/ 31730 h 99398"/>
                <a:gd name="connsiteX5" fmla="*/ 47968 w 81528"/>
                <a:gd name="connsiteY5" fmla="*/ 45256 h 99398"/>
                <a:gd name="connsiteX6" fmla="*/ 49302 w 81528"/>
                <a:gd name="connsiteY6" fmla="*/ 64306 h 99398"/>
                <a:gd name="connsiteX7" fmla="*/ 45015 w 81528"/>
                <a:gd name="connsiteY7" fmla="*/ 75641 h 99398"/>
                <a:gd name="connsiteX8" fmla="*/ 36538 w 81528"/>
                <a:gd name="connsiteY8" fmla="*/ 99263 h 99398"/>
                <a:gd name="connsiteX9" fmla="*/ 69114 w 81528"/>
                <a:gd name="connsiteY9" fmla="*/ 77355 h 99398"/>
                <a:gd name="connsiteX10" fmla="*/ 75972 w 81528"/>
                <a:gd name="connsiteY10" fmla="*/ 18300 h 9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1528" h="99398">
                  <a:moveTo>
                    <a:pt x="75972" y="18300"/>
                  </a:moveTo>
                  <a:cubicBezTo>
                    <a:pt x="67780" y="3346"/>
                    <a:pt x="42348" y="-1702"/>
                    <a:pt x="19488" y="488"/>
                  </a:cubicBezTo>
                  <a:cubicBezTo>
                    <a:pt x="11432" y="2165"/>
                    <a:pt x="4490" y="7233"/>
                    <a:pt x="438" y="14395"/>
                  </a:cubicBezTo>
                  <a:cubicBezTo>
                    <a:pt x="-3086" y="17443"/>
                    <a:pt x="15774" y="15157"/>
                    <a:pt x="16440" y="30016"/>
                  </a:cubicBezTo>
                  <a:cubicBezTo>
                    <a:pt x="21639" y="29861"/>
                    <a:pt x="26833" y="30438"/>
                    <a:pt x="31871" y="31730"/>
                  </a:cubicBezTo>
                  <a:cubicBezTo>
                    <a:pt x="38352" y="34715"/>
                    <a:pt x="43911" y="39386"/>
                    <a:pt x="47968" y="45256"/>
                  </a:cubicBezTo>
                  <a:cubicBezTo>
                    <a:pt x="50187" y="51356"/>
                    <a:pt x="50649" y="57956"/>
                    <a:pt x="49302" y="64306"/>
                  </a:cubicBezTo>
                  <a:cubicBezTo>
                    <a:pt x="48135" y="68178"/>
                    <a:pt x="46703" y="71965"/>
                    <a:pt x="45015" y="75641"/>
                  </a:cubicBezTo>
                  <a:cubicBezTo>
                    <a:pt x="44444" y="77546"/>
                    <a:pt x="33681" y="97643"/>
                    <a:pt x="36538" y="99263"/>
                  </a:cubicBezTo>
                  <a:cubicBezTo>
                    <a:pt x="39396" y="100882"/>
                    <a:pt x="64256" y="87737"/>
                    <a:pt x="69114" y="77355"/>
                  </a:cubicBezTo>
                  <a:cubicBezTo>
                    <a:pt x="72447" y="70211"/>
                    <a:pt x="90450" y="44875"/>
                    <a:pt x="75972" y="18300"/>
                  </a:cubicBezTo>
                  <a:close/>
                </a:path>
              </a:pathLst>
            </a:custGeom>
            <a:solidFill>
              <a:srgbClr val="351B1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16" name="任意多边形: 形状 2815"/>
            <p:cNvSpPr/>
            <p:nvPr/>
          </p:nvSpPr>
          <p:spPr>
            <a:xfrm>
              <a:off x="14904116" y="2773206"/>
              <a:ext cx="21668" cy="22914"/>
            </a:xfrm>
            <a:custGeom>
              <a:avLst/>
              <a:gdLst>
                <a:gd name="connsiteX0" fmla="*/ 15995 w 21668"/>
                <a:gd name="connsiteY0" fmla="*/ 15608 h 22914"/>
                <a:gd name="connsiteX1" fmla="*/ 2088 w 21668"/>
                <a:gd name="connsiteY1" fmla="*/ 22180 h 22914"/>
                <a:gd name="connsiteX2" fmla="*/ 3708 w 21668"/>
                <a:gd name="connsiteY2" fmla="*/ 6464 h 22914"/>
                <a:gd name="connsiteX3" fmla="*/ 20567 w 21668"/>
                <a:gd name="connsiteY3" fmla="*/ 939 h 22914"/>
                <a:gd name="connsiteX4" fmla="*/ 15995 w 21668"/>
                <a:gd name="connsiteY4" fmla="*/ 15608 h 22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68" h="22914">
                  <a:moveTo>
                    <a:pt x="15995" y="15608"/>
                  </a:moveTo>
                  <a:cubicBezTo>
                    <a:pt x="10851" y="21513"/>
                    <a:pt x="4660" y="24371"/>
                    <a:pt x="2088" y="22180"/>
                  </a:cubicBezTo>
                  <a:cubicBezTo>
                    <a:pt x="-1219" y="17233"/>
                    <a:pt x="-539" y="10633"/>
                    <a:pt x="3708" y="6464"/>
                  </a:cubicBezTo>
                  <a:cubicBezTo>
                    <a:pt x="8756" y="558"/>
                    <a:pt x="17995" y="-1347"/>
                    <a:pt x="20567" y="939"/>
                  </a:cubicBezTo>
                  <a:cubicBezTo>
                    <a:pt x="23138" y="3225"/>
                    <a:pt x="21043" y="9702"/>
                    <a:pt x="15995" y="15608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17" name="任意多边形: 形状 2816"/>
            <p:cNvSpPr/>
            <p:nvPr/>
          </p:nvSpPr>
          <p:spPr>
            <a:xfrm>
              <a:off x="14591043" y="2984266"/>
              <a:ext cx="74273" cy="70600"/>
            </a:xfrm>
            <a:custGeom>
              <a:avLst/>
              <a:gdLst>
                <a:gd name="connsiteX0" fmla="*/ 16933 w 74273"/>
                <a:gd name="connsiteY0" fmla="*/ 26956 h 70600"/>
                <a:gd name="connsiteX1" fmla="*/ 23886 w 74273"/>
                <a:gd name="connsiteY1" fmla="*/ 22479 h 70600"/>
                <a:gd name="connsiteX2" fmla="*/ 30839 w 74273"/>
                <a:gd name="connsiteY2" fmla="*/ 17717 h 70600"/>
                <a:gd name="connsiteX3" fmla="*/ 31411 w 74273"/>
                <a:gd name="connsiteY3" fmla="*/ 17717 h 70600"/>
                <a:gd name="connsiteX4" fmla="*/ 60938 w 74273"/>
                <a:gd name="connsiteY4" fmla="*/ 0 h 70600"/>
                <a:gd name="connsiteX5" fmla="*/ 74273 w 74273"/>
                <a:gd name="connsiteY5" fmla="*/ 19050 h 70600"/>
                <a:gd name="connsiteX6" fmla="*/ 67034 w 74273"/>
                <a:gd name="connsiteY6" fmla="*/ 40291 h 70600"/>
                <a:gd name="connsiteX7" fmla="*/ 61891 w 74273"/>
                <a:gd name="connsiteY7" fmla="*/ 49816 h 70600"/>
                <a:gd name="connsiteX8" fmla="*/ 51794 w 74273"/>
                <a:gd name="connsiteY8" fmla="*/ 56579 h 70600"/>
                <a:gd name="connsiteX9" fmla="*/ 42745 w 74273"/>
                <a:gd name="connsiteY9" fmla="*/ 64103 h 70600"/>
                <a:gd name="connsiteX10" fmla="*/ 34173 w 74273"/>
                <a:gd name="connsiteY10" fmla="*/ 61913 h 70600"/>
                <a:gd name="connsiteX11" fmla="*/ 42269 w 74273"/>
                <a:gd name="connsiteY11" fmla="*/ 52959 h 70600"/>
                <a:gd name="connsiteX12" fmla="*/ 47222 w 74273"/>
                <a:gd name="connsiteY12" fmla="*/ 47149 h 70600"/>
                <a:gd name="connsiteX13" fmla="*/ 44460 w 74273"/>
                <a:gd name="connsiteY13" fmla="*/ 45815 h 70600"/>
                <a:gd name="connsiteX14" fmla="*/ 39507 w 74273"/>
                <a:gd name="connsiteY14" fmla="*/ 48673 h 70600"/>
                <a:gd name="connsiteX15" fmla="*/ 34363 w 74273"/>
                <a:gd name="connsiteY15" fmla="*/ 51625 h 70600"/>
                <a:gd name="connsiteX16" fmla="*/ 28172 w 74273"/>
                <a:gd name="connsiteY16" fmla="*/ 55531 h 70600"/>
                <a:gd name="connsiteX17" fmla="*/ 19219 w 74273"/>
                <a:gd name="connsiteY17" fmla="*/ 69247 h 70600"/>
                <a:gd name="connsiteX18" fmla="*/ 13218 w 74273"/>
                <a:gd name="connsiteY18" fmla="*/ 68008 h 70600"/>
                <a:gd name="connsiteX19" fmla="*/ 14742 w 74273"/>
                <a:gd name="connsiteY19" fmla="*/ 63246 h 70600"/>
                <a:gd name="connsiteX20" fmla="*/ 16456 w 74273"/>
                <a:gd name="connsiteY20" fmla="*/ 58198 h 70600"/>
                <a:gd name="connsiteX21" fmla="*/ 16456 w 74273"/>
                <a:gd name="connsiteY21" fmla="*/ 57245 h 70600"/>
                <a:gd name="connsiteX22" fmla="*/ 13980 w 74273"/>
                <a:gd name="connsiteY22" fmla="*/ 60865 h 70600"/>
                <a:gd name="connsiteX23" fmla="*/ 8170 w 74273"/>
                <a:gd name="connsiteY23" fmla="*/ 67913 h 70600"/>
                <a:gd name="connsiteX24" fmla="*/ 3788 w 74273"/>
                <a:gd name="connsiteY24" fmla="*/ 62675 h 70600"/>
                <a:gd name="connsiteX25" fmla="*/ 4931 w 74273"/>
                <a:gd name="connsiteY25" fmla="*/ 59912 h 70600"/>
                <a:gd name="connsiteX26" fmla="*/ 3788 w 74273"/>
                <a:gd name="connsiteY26" fmla="*/ 60579 h 70600"/>
                <a:gd name="connsiteX27" fmla="*/ 169 w 74273"/>
                <a:gd name="connsiteY27" fmla="*/ 59722 h 70600"/>
                <a:gd name="connsiteX28" fmla="*/ 836 w 74273"/>
                <a:gd name="connsiteY28" fmla="*/ 56007 h 70600"/>
                <a:gd name="connsiteX29" fmla="*/ 3217 w 74273"/>
                <a:gd name="connsiteY29" fmla="*/ 50292 h 70600"/>
                <a:gd name="connsiteX30" fmla="*/ 5979 w 74273"/>
                <a:gd name="connsiteY30" fmla="*/ 45244 h 70600"/>
                <a:gd name="connsiteX31" fmla="*/ 1788 w 74273"/>
                <a:gd name="connsiteY31" fmla="*/ 45244 h 70600"/>
                <a:gd name="connsiteX32" fmla="*/ 2360 w 74273"/>
                <a:gd name="connsiteY32" fmla="*/ 42291 h 70600"/>
                <a:gd name="connsiteX33" fmla="*/ 4074 w 74273"/>
                <a:gd name="connsiteY33" fmla="*/ 39338 h 70600"/>
                <a:gd name="connsiteX34" fmla="*/ 11218 w 74273"/>
                <a:gd name="connsiteY34" fmla="*/ 30670 h 70600"/>
                <a:gd name="connsiteX35" fmla="*/ 16933 w 74273"/>
                <a:gd name="connsiteY35" fmla="*/ 26956 h 7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4273" h="70600">
                  <a:moveTo>
                    <a:pt x="16933" y="26956"/>
                  </a:moveTo>
                  <a:lnTo>
                    <a:pt x="23886" y="22479"/>
                  </a:lnTo>
                  <a:cubicBezTo>
                    <a:pt x="26172" y="20860"/>
                    <a:pt x="28458" y="19145"/>
                    <a:pt x="30839" y="17717"/>
                  </a:cubicBezTo>
                  <a:lnTo>
                    <a:pt x="31411" y="17717"/>
                  </a:lnTo>
                  <a:cubicBezTo>
                    <a:pt x="40482" y="10612"/>
                    <a:pt x="50401" y="4661"/>
                    <a:pt x="60938" y="0"/>
                  </a:cubicBezTo>
                  <a:lnTo>
                    <a:pt x="74273" y="19050"/>
                  </a:lnTo>
                  <a:cubicBezTo>
                    <a:pt x="72590" y="26358"/>
                    <a:pt x="70165" y="33476"/>
                    <a:pt x="67034" y="40291"/>
                  </a:cubicBezTo>
                  <a:cubicBezTo>
                    <a:pt x="66355" y="43925"/>
                    <a:pt x="64557" y="47255"/>
                    <a:pt x="61891" y="49816"/>
                  </a:cubicBezTo>
                  <a:cubicBezTo>
                    <a:pt x="58683" y="52298"/>
                    <a:pt x="55310" y="54557"/>
                    <a:pt x="51794" y="56579"/>
                  </a:cubicBezTo>
                  <a:cubicBezTo>
                    <a:pt x="48365" y="58388"/>
                    <a:pt x="46079" y="62294"/>
                    <a:pt x="42745" y="64103"/>
                  </a:cubicBezTo>
                  <a:cubicBezTo>
                    <a:pt x="39412" y="65913"/>
                    <a:pt x="34554" y="67437"/>
                    <a:pt x="34173" y="61913"/>
                  </a:cubicBezTo>
                  <a:cubicBezTo>
                    <a:pt x="34173" y="58674"/>
                    <a:pt x="40364" y="54769"/>
                    <a:pt x="42269" y="52959"/>
                  </a:cubicBezTo>
                  <a:cubicBezTo>
                    <a:pt x="44157" y="51237"/>
                    <a:pt x="45821" y="49285"/>
                    <a:pt x="47222" y="47149"/>
                  </a:cubicBezTo>
                  <a:lnTo>
                    <a:pt x="44460" y="45815"/>
                  </a:lnTo>
                  <a:cubicBezTo>
                    <a:pt x="42689" y="46543"/>
                    <a:pt x="41024" y="47504"/>
                    <a:pt x="39507" y="48673"/>
                  </a:cubicBezTo>
                  <a:lnTo>
                    <a:pt x="34363" y="51625"/>
                  </a:lnTo>
                  <a:cubicBezTo>
                    <a:pt x="32268" y="52769"/>
                    <a:pt x="29411" y="53340"/>
                    <a:pt x="28172" y="55531"/>
                  </a:cubicBezTo>
                  <a:cubicBezTo>
                    <a:pt x="25717" y="60427"/>
                    <a:pt x="22713" y="65029"/>
                    <a:pt x="19219" y="69247"/>
                  </a:cubicBezTo>
                  <a:cubicBezTo>
                    <a:pt x="17695" y="70961"/>
                    <a:pt x="13504" y="71533"/>
                    <a:pt x="13218" y="68008"/>
                  </a:cubicBezTo>
                  <a:cubicBezTo>
                    <a:pt x="13314" y="66318"/>
                    <a:pt x="13839" y="64679"/>
                    <a:pt x="14742" y="63246"/>
                  </a:cubicBezTo>
                  <a:cubicBezTo>
                    <a:pt x="15409" y="61627"/>
                    <a:pt x="15885" y="59912"/>
                    <a:pt x="16456" y="58198"/>
                  </a:cubicBezTo>
                  <a:cubicBezTo>
                    <a:pt x="16510" y="57883"/>
                    <a:pt x="16510" y="57561"/>
                    <a:pt x="16456" y="57245"/>
                  </a:cubicBezTo>
                  <a:lnTo>
                    <a:pt x="13980" y="60865"/>
                  </a:lnTo>
                  <a:cubicBezTo>
                    <a:pt x="12742" y="62960"/>
                    <a:pt x="10837" y="66961"/>
                    <a:pt x="8170" y="67913"/>
                  </a:cubicBezTo>
                  <a:cubicBezTo>
                    <a:pt x="5503" y="68866"/>
                    <a:pt x="2836" y="66103"/>
                    <a:pt x="3788" y="62675"/>
                  </a:cubicBezTo>
                  <a:cubicBezTo>
                    <a:pt x="4046" y="61707"/>
                    <a:pt x="4430" y="60778"/>
                    <a:pt x="4931" y="59912"/>
                  </a:cubicBezTo>
                  <a:lnTo>
                    <a:pt x="3788" y="60579"/>
                  </a:lnTo>
                  <a:cubicBezTo>
                    <a:pt x="2931" y="60579"/>
                    <a:pt x="740" y="60579"/>
                    <a:pt x="169" y="59722"/>
                  </a:cubicBezTo>
                  <a:cubicBezTo>
                    <a:pt x="-403" y="58865"/>
                    <a:pt x="645" y="56769"/>
                    <a:pt x="836" y="56007"/>
                  </a:cubicBezTo>
                  <a:cubicBezTo>
                    <a:pt x="1026" y="55245"/>
                    <a:pt x="2550" y="52292"/>
                    <a:pt x="3217" y="50292"/>
                  </a:cubicBezTo>
                  <a:cubicBezTo>
                    <a:pt x="3827" y="48457"/>
                    <a:pt x="4763" y="46747"/>
                    <a:pt x="5979" y="45244"/>
                  </a:cubicBezTo>
                  <a:cubicBezTo>
                    <a:pt x="4550" y="46006"/>
                    <a:pt x="2550" y="47053"/>
                    <a:pt x="1788" y="45244"/>
                  </a:cubicBezTo>
                  <a:cubicBezTo>
                    <a:pt x="1026" y="43434"/>
                    <a:pt x="1788" y="42958"/>
                    <a:pt x="2360" y="42291"/>
                  </a:cubicBezTo>
                  <a:cubicBezTo>
                    <a:pt x="2703" y="41191"/>
                    <a:pt x="3289" y="40182"/>
                    <a:pt x="4074" y="39338"/>
                  </a:cubicBezTo>
                  <a:cubicBezTo>
                    <a:pt x="6239" y="36277"/>
                    <a:pt x="8627" y="33380"/>
                    <a:pt x="11218" y="30670"/>
                  </a:cubicBezTo>
                  <a:cubicBezTo>
                    <a:pt x="12955" y="29191"/>
                    <a:pt x="14876" y="27943"/>
                    <a:pt x="16933" y="26956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18" name="任意多边形: 形状 2817"/>
            <p:cNvSpPr/>
            <p:nvPr/>
          </p:nvSpPr>
          <p:spPr>
            <a:xfrm>
              <a:off x="14642016" y="2889346"/>
              <a:ext cx="106358" cy="126329"/>
            </a:xfrm>
            <a:custGeom>
              <a:avLst/>
              <a:gdLst>
                <a:gd name="connsiteX0" fmla="*/ 4822 w 106358"/>
                <a:gd name="connsiteY0" fmla="*/ 97682 h 126329"/>
                <a:gd name="connsiteX1" fmla="*/ 86166 w 106358"/>
                <a:gd name="connsiteY1" fmla="*/ 8528 h 126329"/>
                <a:gd name="connsiteX2" fmla="*/ 106359 w 106358"/>
                <a:gd name="connsiteY2" fmla="*/ 51 h 126329"/>
                <a:gd name="connsiteX3" fmla="*/ 79118 w 106358"/>
                <a:gd name="connsiteY3" fmla="*/ 52343 h 126329"/>
                <a:gd name="connsiteX4" fmla="*/ 19967 w 106358"/>
                <a:gd name="connsiteY4" fmla="*/ 125781 h 126329"/>
                <a:gd name="connsiteX5" fmla="*/ 12823 w 106358"/>
                <a:gd name="connsiteY5" fmla="*/ 116732 h 126329"/>
                <a:gd name="connsiteX6" fmla="*/ 4822 w 106358"/>
                <a:gd name="connsiteY6" fmla="*/ 97682 h 126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358" h="126329">
                  <a:moveTo>
                    <a:pt x="4822" y="97682"/>
                  </a:moveTo>
                  <a:cubicBezTo>
                    <a:pt x="40255" y="62344"/>
                    <a:pt x="61972" y="42913"/>
                    <a:pt x="86166" y="8528"/>
                  </a:cubicBezTo>
                  <a:cubicBezTo>
                    <a:pt x="91196" y="2694"/>
                    <a:pt x="98671" y="-445"/>
                    <a:pt x="106359" y="51"/>
                  </a:cubicBezTo>
                  <a:cubicBezTo>
                    <a:pt x="96834" y="17767"/>
                    <a:pt x="87976" y="35865"/>
                    <a:pt x="79118" y="52343"/>
                  </a:cubicBezTo>
                  <a:cubicBezTo>
                    <a:pt x="64007" y="80200"/>
                    <a:pt x="43966" y="105083"/>
                    <a:pt x="19967" y="125781"/>
                  </a:cubicBezTo>
                  <a:cubicBezTo>
                    <a:pt x="12443" y="128353"/>
                    <a:pt x="18253" y="121304"/>
                    <a:pt x="12823" y="116732"/>
                  </a:cubicBezTo>
                  <a:cubicBezTo>
                    <a:pt x="7394" y="112160"/>
                    <a:pt x="-7655" y="110160"/>
                    <a:pt x="4822" y="97682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19" name="任意多边形: 形状 2818"/>
            <p:cNvSpPr/>
            <p:nvPr/>
          </p:nvSpPr>
          <p:spPr>
            <a:xfrm>
              <a:off x="14708179" y="2796868"/>
              <a:ext cx="118681" cy="150346"/>
            </a:xfrm>
            <a:custGeom>
              <a:avLst/>
              <a:gdLst>
                <a:gd name="connsiteX0" fmla="*/ 69914 w 118681"/>
                <a:gd name="connsiteY0" fmla="*/ 29188 h 150346"/>
                <a:gd name="connsiteX1" fmla="*/ 6953 w 118681"/>
                <a:gd name="connsiteY1" fmla="*/ 118533 h 150346"/>
                <a:gd name="connsiteX2" fmla="*/ 9620 w 118681"/>
                <a:gd name="connsiteY2" fmla="*/ 150346 h 150346"/>
                <a:gd name="connsiteX3" fmla="*/ 12954 w 118681"/>
                <a:gd name="connsiteY3" fmla="*/ 144822 h 150346"/>
                <a:gd name="connsiteX4" fmla="*/ 118682 w 118681"/>
                <a:gd name="connsiteY4" fmla="*/ 1947 h 150346"/>
                <a:gd name="connsiteX5" fmla="*/ 69914 w 118681"/>
                <a:gd name="connsiteY5" fmla="*/ 29188 h 15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681" h="150346">
                  <a:moveTo>
                    <a:pt x="69914" y="29188"/>
                  </a:moveTo>
                  <a:cubicBezTo>
                    <a:pt x="53054" y="51191"/>
                    <a:pt x="28099" y="92720"/>
                    <a:pt x="6953" y="118533"/>
                  </a:cubicBezTo>
                  <a:cubicBezTo>
                    <a:pt x="-1333" y="128629"/>
                    <a:pt x="-4191" y="139583"/>
                    <a:pt x="9620" y="150346"/>
                  </a:cubicBezTo>
                  <a:lnTo>
                    <a:pt x="12954" y="144822"/>
                  </a:lnTo>
                  <a:cubicBezTo>
                    <a:pt x="45435" y="85005"/>
                    <a:pt x="80296" y="1947"/>
                    <a:pt x="118682" y="1947"/>
                  </a:cubicBezTo>
                  <a:cubicBezTo>
                    <a:pt x="107156" y="-3007"/>
                    <a:pt x="92297" y="-54"/>
                    <a:pt x="69914" y="29188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20" name="任意多边形: 形状 2819"/>
            <p:cNvSpPr/>
            <p:nvPr/>
          </p:nvSpPr>
          <p:spPr>
            <a:xfrm>
              <a:off x="14842868" y="2859137"/>
              <a:ext cx="98608" cy="127644"/>
            </a:xfrm>
            <a:custGeom>
              <a:avLst/>
              <a:gdLst>
                <a:gd name="connsiteX0" fmla="*/ 61240 w 98608"/>
                <a:gd name="connsiteY0" fmla="*/ 4924 h 127644"/>
                <a:gd name="connsiteX1" fmla="*/ 1328 w 98608"/>
                <a:gd name="connsiteY1" fmla="*/ 98078 h 127644"/>
                <a:gd name="connsiteX2" fmla="*/ 10853 w 98608"/>
                <a:gd name="connsiteY2" fmla="*/ 118938 h 127644"/>
                <a:gd name="connsiteX3" fmla="*/ 57716 w 98608"/>
                <a:gd name="connsiteY3" fmla="*/ 119700 h 127644"/>
                <a:gd name="connsiteX4" fmla="*/ 98292 w 98608"/>
                <a:gd name="connsiteY4" fmla="*/ 21592 h 127644"/>
                <a:gd name="connsiteX5" fmla="*/ 61240 w 98608"/>
                <a:gd name="connsiteY5" fmla="*/ 4924 h 127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08" h="127644">
                  <a:moveTo>
                    <a:pt x="61240" y="4924"/>
                  </a:moveTo>
                  <a:cubicBezTo>
                    <a:pt x="61240" y="4924"/>
                    <a:pt x="30570" y="23402"/>
                    <a:pt x="1328" y="98078"/>
                  </a:cubicBezTo>
                  <a:cubicBezTo>
                    <a:pt x="1328" y="98078"/>
                    <a:pt x="-5244" y="109413"/>
                    <a:pt x="10853" y="118938"/>
                  </a:cubicBezTo>
                  <a:cubicBezTo>
                    <a:pt x="31999" y="131225"/>
                    <a:pt x="48953" y="129606"/>
                    <a:pt x="57716" y="119700"/>
                  </a:cubicBezTo>
                  <a:cubicBezTo>
                    <a:pt x="61907" y="114937"/>
                    <a:pt x="102579" y="36166"/>
                    <a:pt x="98292" y="21592"/>
                  </a:cubicBezTo>
                  <a:cubicBezTo>
                    <a:pt x="95435" y="10353"/>
                    <a:pt x="86100" y="-9173"/>
                    <a:pt x="61240" y="4924"/>
                  </a:cubicBezTo>
                  <a:close/>
                </a:path>
              </a:pathLst>
            </a:custGeom>
            <a:solidFill>
              <a:srgbClr val="49D1C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21" name="任意多边形: 形状 2820"/>
            <p:cNvSpPr/>
            <p:nvPr/>
          </p:nvSpPr>
          <p:spPr>
            <a:xfrm>
              <a:off x="14724576" y="2796990"/>
              <a:ext cx="102284" cy="115362"/>
            </a:xfrm>
            <a:custGeom>
              <a:avLst/>
              <a:gdLst>
                <a:gd name="connsiteX0" fmla="*/ 53516 w 102284"/>
                <a:gd name="connsiteY0" fmla="*/ 29066 h 115362"/>
                <a:gd name="connsiteX1" fmla="*/ 272 w 102284"/>
                <a:gd name="connsiteY1" fmla="*/ 101742 h 115362"/>
                <a:gd name="connsiteX2" fmla="*/ 11892 w 102284"/>
                <a:gd name="connsiteY2" fmla="*/ 115363 h 115362"/>
                <a:gd name="connsiteX3" fmla="*/ 102284 w 102284"/>
                <a:gd name="connsiteY3" fmla="*/ 2110 h 115362"/>
                <a:gd name="connsiteX4" fmla="*/ 53516 w 102284"/>
                <a:gd name="connsiteY4" fmla="*/ 29066 h 115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284" h="115362">
                  <a:moveTo>
                    <a:pt x="53516" y="29066"/>
                  </a:moveTo>
                  <a:cubicBezTo>
                    <a:pt x="39800" y="46973"/>
                    <a:pt x="18274" y="76691"/>
                    <a:pt x="272" y="101742"/>
                  </a:cubicBezTo>
                  <a:cubicBezTo>
                    <a:pt x="-1919" y="108600"/>
                    <a:pt x="9797" y="113362"/>
                    <a:pt x="11892" y="115363"/>
                  </a:cubicBezTo>
                  <a:cubicBezTo>
                    <a:pt x="39610" y="61832"/>
                    <a:pt x="70471" y="2110"/>
                    <a:pt x="102284" y="2110"/>
                  </a:cubicBezTo>
                  <a:cubicBezTo>
                    <a:pt x="90759" y="-3128"/>
                    <a:pt x="75900" y="-176"/>
                    <a:pt x="53516" y="29066"/>
                  </a:cubicBezTo>
                  <a:close/>
                </a:path>
              </a:pathLst>
            </a:custGeom>
            <a:solidFill>
              <a:srgbClr val="49D1C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22" name="任意多边形: 形状 2821"/>
            <p:cNvSpPr/>
            <p:nvPr/>
          </p:nvSpPr>
          <p:spPr>
            <a:xfrm>
              <a:off x="14649362" y="2688895"/>
              <a:ext cx="54677" cy="68013"/>
            </a:xfrm>
            <a:custGeom>
              <a:avLst/>
              <a:gdLst>
                <a:gd name="connsiteX0" fmla="*/ 54340 w 54677"/>
                <a:gd name="connsiteY0" fmla="*/ 11907 h 68013"/>
                <a:gd name="connsiteX1" fmla="*/ 42053 w 54677"/>
                <a:gd name="connsiteY1" fmla="*/ 858 h 68013"/>
                <a:gd name="connsiteX2" fmla="*/ 12049 w 54677"/>
                <a:gd name="connsiteY2" fmla="*/ 22384 h 68013"/>
                <a:gd name="connsiteX3" fmla="*/ 7287 w 54677"/>
                <a:gd name="connsiteY3" fmla="*/ 26956 h 68013"/>
                <a:gd name="connsiteX4" fmla="*/ 3381 w 54677"/>
                <a:gd name="connsiteY4" fmla="*/ 37148 h 68013"/>
                <a:gd name="connsiteX5" fmla="*/ 905 w 54677"/>
                <a:gd name="connsiteY5" fmla="*/ 46673 h 68013"/>
                <a:gd name="connsiteX6" fmla="*/ 905 w 54677"/>
                <a:gd name="connsiteY6" fmla="*/ 54293 h 68013"/>
                <a:gd name="connsiteX7" fmla="*/ 143 w 54677"/>
                <a:gd name="connsiteY7" fmla="*/ 60484 h 68013"/>
                <a:gd name="connsiteX8" fmla="*/ 143 w 54677"/>
                <a:gd name="connsiteY8" fmla="*/ 64104 h 68013"/>
                <a:gd name="connsiteX9" fmla="*/ 3858 w 54677"/>
                <a:gd name="connsiteY9" fmla="*/ 63247 h 68013"/>
                <a:gd name="connsiteX10" fmla="*/ 3858 w 54677"/>
                <a:gd name="connsiteY10" fmla="*/ 65342 h 68013"/>
                <a:gd name="connsiteX11" fmla="*/ 4906 w 54677"/>
                <a:gd name="connsiteY11" fmla="*/ 68009 h 68013"/>
                <a:gd name="connsiteX12" fmla="*/ 9478 w 54677"/>
                <a:gd name="connsiteY12" fmla="*/ 64104 h 68013"/>
                <a:gd name="connsiteX13" fmla="*/ 9478 w 54677"/>
                <a:gd name="connsiteY13" fmla="*/ 66104 h 68013"/>
                <a:gd name="connsiteX14" fmla="*/ 15764 w 54677"/>
                <a:gd name="connsiteY14" fmla="*/ 62389 h 68013"/>
                <a:gd name="connsiteX15" fmla="*/ 18812 w 54677"/>
                <a:gd name="connsiteY15" fmla="*/ 52864 h 68013"/>
                <a:gd name="connsiteX16" fmla="*/ 25384 w 54677"/>
                <a:gd name="connsiteY16" fmla="*/ 44292 h 68013"/>
                <a:gd name="connsiteX17" fmla="*/ 23479 w 54677"/>
                <a:gd name="connsiteY17" fmla="*/ 49626 h 68013"/>
                <a:gd name="connsiteX18" fmla="*/ 21098 w 54677"/>
                <a:gd name="connsiteY18" fmla="*/ 59722 h 68013"/>
                <a:gd name="connsiteX19" fmla="*/ 37100 w 54677"/>
                <a:gd name="connsiteY19" fmla="*/ 36958 h 68013"/>
                <a:gd name="connsiteX20" fmla="*/ 54340 w 54677"/>
                <a:gd name="connsiteY20" fmla="*/ 11907 h 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4677" h="68013">
                  <a:moveTo>
                    <a:pt x="54340" y="11907"/>
                  </a:moveTo>
                  <a:cubicBezTo>
                    <a:pt x="56626" y="8478"/>
                    <a:pt x="46720" y="-3238"/>
                    <a:pt x="42053" y="858"/>
                  </a:cubicBezTo>
                  <a:cubicBezTo>
                    <a:pt x="37291" y="3430"/>
                    <a:pt x="13478" y="21337"/>
                    <a:pt x="12049" y="22384"/>
                  </a:cubicBezTo>
                  <a:cubicBezTo>
                    <a:pt x="10621" y="23432"/>
                    <a:pt x="9097" y="25147"/>
                    <a:pt x="7287" y="26956"/>
                  </a:cubicBezTo>
                  <a:cubicBezTo>
                    <a:pt x="5061" y="29923"/>
                    <a:pt x="3708" y="33453"/>
                    <a:pt x="3381" y="37148"/>
                  </a:cubicBezTo>
                  <a:cubicBezTo>
                    <a:pt x="2330" y="40260"/>
                    <a:pt x="1502" y="43443"/>
                    <a:pt x="905" y="46673"/>
                  </a:cubicBezTo>
                  <a:cubicBezTo>
                    <a:pt x="905" y="49245"/>
                    <a:pt x="1572" y="51817"/>
                    <a:pt x="905" y="54293"/>
                  </a:cubicBezTo>
                  <a:cubicBezTo>
                    <a:pt x="238" y="56770"/>
                    <a:pt x="905" y="58389"/>
                    <a:pt x="143" y="60484"/>
                  </a:cubicBezTo>
                  <a:cubicBezTo>
                    <a:pt x="-48" y="61683"/>
                    <a:pt x="-48" y="62905"/>
                    <a:pt x="143" y="64104"/>
                  </a:cubicBezTo>
                  <a:cubicBezTo>
                    <a:pt x="1447" y="64400"/>
                    <a:pt x="2815" y="64084"/>
                    <a:pt x="3858" y="63247"/>
                  </a:cubicBezTo>
                  <a:cubicBezTo>
                    <a:pt x="4906" y="64104"/>
                    <a:pt x="3858" y="64009"/>
                    <a:pt x="3858" y="65342"/>
                  </a:cubicBezTo>
                  <a:cubicBezTo>
                    <a:pt x="3858" y="66676"/>
                    <a:pt x="3858" y="68104"/>
                    <a:pt x="4906" y="68009"/>
                  </a:cubicBezTo>
                  <a:cubicBezTo>
                    <a:pt x="7088" y="67772"/>
                    <a:pt x="8902" y="66222"/>
                    <a:pt x="9478" y="64104"/>
                  </a:cubicBezTo>
                  <a:cubicBezTo>
                    <a:pt x="9383" y="64767"/>
                    <a:pt x="9383" y="65441"/>
                    <a:pt x="9478" y="66104"/>
                  </a:cubicBezTo>
                  <a:cubicBezTo>
                    <a:pt x="12187" y="66502"/>
                    <a:pt x="14806" y="64954"/>
                    <a:pt x="15764" y="62389"/>
                  </a:cubicBezTo>
                  <a:cubicBezTo>
                    <a:pt x="16526" y="60675"/>
                    <a:pt x="18050" y="54484"/>
                    <a:pt x="18812" y="52864"/>
                  </a:cubicBezTo>
                  <a:cubicBezTo>
                    <a:pt x="20560" y="49693"/>
                    <a:pt x="22775" y="46803"/>
                    <a:pt x="25384" y="44292"/>
                  </a:cubicBezTo>
                  <a:cubicBezTo>
                    <a:pt x="24718" y="45911"/>
                    <a:pt x="24146" y="47626"/>
                    <a:pt x="23479" y="49626"/>
                  </a:cubicBezTo>
                  <a:cubicBezTo>
                    <a:pt x="21765" y="54198"/>
                    <a:pt x="18241" y="55150"/>
                    <a:pt x="21098" y="59722"/>
                  </a:cubicBezTo>
                  <a:cubicBezTo>
                    <a:pt x="31195" y="55817"/>
                    <a:pt x="31671" y="45530"/>
                    <a:pt x="37100" y="36958"/>
                  </a:cubicBezTo>
                  <a:cubicBezTo>
                    <a:pt x="45482" y="33148"/>
                    <a:pt x="50245" y="18384"/>
                    <a:pt x="54340" y="11907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23" name="任意多边形: 形状 2822"/>
            <p:cNvSpPr/>
            <p:nvPr/>
          </p:nvSpPr>
          <p:spPr>
            <a:xfrm>
              <a:off x="14677136" y="2589793"/>
              <a:ext cx="67000" cy="125395"/>
            </a:xfrm>
            <a:custGeom>
              <a:avLst/>
              <a:gdLst>
                <a:gd name="connsiteX0" fmla="*/ 31995 w 67000"/>
                <a:gd name="connsiteY0" fmla="*/ 8997 h 125395"/>
                <a:gd name="connsiteX1" fmla="*/ 849 w 67000"/>
                <a:gd name="connsiteY1" fmla="*/ 102913 h 125395"/>
                <a:gd name="connsiteX2" fmla="*/ 10374 w 67000"/>
                <a:gd name="connsiteY2" fmla="*/ 124059 h 125395"/>
                <a:gd name="connsiteX3" fmla="*/ 39425 w 67000"/>
                <a:gd name="connsiteY3" fmla="*/ 102913 h 125395"/>
                <a:gd name="connsiteX4" fmla="*/ 66857 w 67000"/>
                <a:gd name="connsiteY4" fmla="*/ 24046 h 125395"/>
                <a:gd name="connsiteX5" fmla="*/ 31995 w 67000"/>
                <a:gd name="connsiteY5" fmla="*/ 8997 h 125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000" h="125395">
                  <a:moveTo>
                    <a:pt x="31995" y="8997"/>
                  </a:moveTo>
                  <a:cubicBezTo>
                    <a:pt x="31234" y="18522"/>
                    <a:pt x="19422" y="72624"/>
                    <a:pt x="849" y="102913"/>
                  </a:cubicBezTo>
                  <a:cubicBezTo>
                    <a:pt x="-1900" y="111363"/>
                    <a:pt x="2224" y="120518"/>
                    <a:pt x="10374" y="124059"/>
                  </a:cubicBezTo>
                  <a:cubicBezTo>
                    <a:pt x="17803" y="127583"/>
                    <a:pt x="26661" y="125297"/>
                    <a:pt x="39425" y="102913"/>
                  </a:cubicBezTo>
                  <a:cubicBezTo>
                    <a:pt x="52762" y="78276"/>
                    <a:pt x="62026" y="51643"/>
                    <a:pt x="66857" y="24046"/>
                  </a:cubicBezTo>
                  <a:cubicBezTo>
                    <a:pt x="69524" y="9473"/>
                    <a:pt x="34091" y="-12530"/>
                    <a:pt x="31995" y="8997"/>
                  </a:cubicBezTo>
                  <a:close/>
                </a:path>
              </a:pathLst>
            </a:custGeom>
            <a:solidFill>
              <a:srgbClr val="09B2B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24" name="任意多边形: 形状 2823"/>
            <p:cNvSpPr/>
            <p:nvPr/>
          </p:nvSpPr>
          <p:spPr>
            <a:xfrm>
              <a:off x="14619215" y="2290999"/>
              <a:ext cx="100300" cy="73665"/>
            </a:xfrm>
            <a:custGeom>
              <a:avLst/>
              <a:gdLst>
                <a:gd name="connsiteX0" fmla="*/ 97536 w 100300"/>
                <a:gd name="connsiteY0" fmla="*/ 73475 h 73665"/>
                <a:gd name="connsiteX1" fmla="*/ 72200 w 100300"/>
                <a:gd name="connsiteY1" fmla="*/ 46996 h 73665"/>
                <a:gd name="connsiteX2" fmla="*/ 39053 w 100300"/>
                <a:gd name="connsiteY2" fmla="*/ 33470 h 73665"/>
                <a:gd name="connsiteX3" fmla="*/ 0 w 100300"/>
                <a:gd name="connsiteY3" fmla="*/ 34423 h 73665"/>
                <a:gd name="connsiteX4" fmla="*/ 0 w 100300"/>
                <a:gd name="connsiteY4" fmla="*/ 34423 h 73665"/>
                <a:gd name="connsiteX5" fmla="*/ 26861 w 100300"/>
                <a:gd name="connsiteY5" fmla="*/ 4324 h 73665"/>
                <a:gd name="connsiteX6" fmla="*/ 68104 w 100300"/>
                <a:gd name="connsiteY6" fmla="*/ 4324 h 73665"/>
                <a:gd name="connsiteX7" fmla="*/ 97917 w 100300"/>
                <a:gd name="connsiteY7" fmla="*/ 31851 h 73665"/>
                <a:gd name="connsiteX8" fmla="*/ 97917 w 100300"/>
                <a:gd name="connsiteY8" fmla="*/ 73094 h 73665"/>
                <a:gd name="connsiteX9" fmla="*/ 97917 w 100300"/>
                <a:gd name="connsiteY9" fmla="*/ 73666 h 73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00" h="73665">
                  <a:moveTo>
                    <a:pt x="97536" y="73475"/>
                  </a:moveTo>
                  <a:cubicBezTo>
                    <a:pt x="95345" y="61855"/>
                    <a:pt x="80677" y="53473"/>
                    <a:pt x="72200" y="46996"/>
                  </a:cubicBezTo>
                  <a:cubicBezTo>
                    <a:pt x="62461" y="39776"/>
                    <a:pt x="51062" y="35124"/>
                    <a:pt x="39053" y="33470"/>
                  </a:cubicBezTo>
                  <a:cubicBezTo>
                    <a:pt x="26127" y="30874"/>
                    <a:pt x="12784" y="31200"/>
                    <a:pt x="0" y="34423"/>
                  </a:cubicBezTo>
                  <a:lnTo>
                    <a:pt x="0" y="34423"/>
                  </a:lnTo>
                  <a:cubicBezTo>
                    <a:pt x="2472" y="20084"/>
                    <a:pt x="12894" y="8405"/>
                    <a:pt x="26861" y="4324"/>
                  </a:cubicBezTo>
                  <a:cubicBezTo>
                    <a:pt x="40004" y="-1441"/>
                    <a:pt x="54960" y="-1441"/>
                    <a:pt x="68104" y="4324"/>
                  </a:cubicBezTo>
                  <a:cubicBezTo>
                    <a:pt x="81353" y="9093"/>
                    <a:pt x="92107" y="19023"/>
                    <a:pt x="97917" y="31851"/>
                  </a:cubicBezTo>
                  <a:cubicBezTo>
                    <a:pt x="101095" y="45415"/>
                    <a:pt x="101095" y="59530"/>
                    <a:pt x="97917" y="73094"/>
                  </a:cubicBezTo>
                  <a:lnTo>
                    <a:pt x="97917" y="73666"/>
                  </a:ln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25" name="任意多边形: 形状 2824"/>
            <p:cNvSpPr/>
            <p:nvPr/>
          </p:nvSpPr>
          <p:spPr>
            <a:xfrm>
              <a:off x="14478626" y="3438990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26" name="任意多边形: 形状 2825"/>
            <p:cNvSpPr/>
            <p:nvPr/>
          </p:nvSpPr>
          <p:spPr>
            <a:xfrm>
              <a:off x="14677127" y="2945500"/>
              <a:ext cx="28479" cy="25431"/>
            </a:xfrm>
            <a:custGeom>
              <a:avLst/>
              <a:gdLst>
                <a:gd name="connsiteX0" fmla="*/ 15526 w 28479"/>
                <a:gd name="connsiteY0" fmla="*/ 0 h 25431"/>
                <a:gd name="connsiteX1" fmla="*/ 28480 w 28479"/>
                <a:gd name="connsiteY1" fmla="*/ 9525 h 25431"/>
                <a:gd name="connsiteX2" fmla="*/ 11335 w 28479"/>
                <a:gd name="connsiteY2" fmla="*/ 25432 h 25431"/>
                <a:gd name="connsiteX3" fmla="*/ 0 w 28479"/>
                <a:gd name="connsiteY3" fmla="*/ 15907 h 25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79" h="25431">
                  <a:moveTo>
                    <a:pt x="15526" y="0"/>
                  </a:moveTo>
                  <a:cubicBezTo>
                    <a:pt x="15526" y="0"/>
                    <a:pt x="21336" y="1715"/>
                    <a:pt x="28480" y="9525"/>
                  </a:cubicBezTo>
                  <a:lnTo>
                    <a:pt x="11335" y="25432"/>
                  </a:lnTo>
                  <a:cubicBezTo>
                    <a:pt x="7766" y="22015"/>
                    <a:pt x="3980" y="18833"/>
                    <a:pt x="0" y="15907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27" name="任意多边形: 形状 2826"/>
            <p:cNvSpPr/>
            <p:nvPr/>
          </p:nvSpPr>
          <p:spPr>
            <a:xfrm>
              <a:off x="14525671" y="2403146"/>
              <a:ext cx="165268" cy="585597"/>
            </a:xfrm>
            <a:custGeom>
              <a:avLst/>
              <a:gdLst>
                <a:gd name="connsiteX0" fmla="*/ 97736 w 165268"/>
                <a:gd name="connsiteY0" fmla="*/ 585597 h 585597"/>
                <a:gd name="connsiteX1" fmla="*/ 82496 w 165268"/>
                <a:gd name="connsiteY1" fmla="*/ 583216 h 585597"/>
                <a:gd name="connsiteX2" fmla="*/ 26394 w 165268"/>
                <a:gd name="connsiteY2" fmla="*/ 519017 h 585597"/>
                <a:gd name="connsiteX3" fmla="*/ 8582 w 165268"/>
                <a:gd name="connsiteY3" fmla="*/ 0 h 585597"/>
                <a:gd name="connsiteX4" fmla="*/ 14773 w 165268"/>
                <a:gd name="connsiteY4" fmla="*/ 0 h 585597"/>
                <a:gd name="connsiteX5" fmla="*/ 32109 w 165268"/>
                <a:gd name="connsiteY5" fmla="*/ 516065 h 585597"/>
                <a:gd name="connsiteX6" fmla="*/ 84401 w 165268"/>
                <a:gd name="connsiteY6" fmla="*/ 576929 h 585597"/>
                <a:gd name="connsiteX7" fmla="*/ 152695 w 165268"/>
                <a:gd name="connsiteY7" fmla="*/ 557879 h 585597"/>
                <a:gd name="connsiteX8" fmla="*/ 162220 w 165268"/>
                <a:gd name="connsiteY8" fmla="*/ 552355 h 585597"/>
                <a:gd name="connsiteX9" fmla="*/ 165268 w 165268"/>
                <a:gd name="connsiteY9" fmla="*/ 557784 h 585597"/>
                <a:gd name="connsiteX10" fmla="*/ 155743 w 165268"/>
                <a:gd name="connsiteY10" fmla="*/ 563213 h 585597"/>
                <a:gd name="connsiteX11" fmla="*/ 97736 w 165268"/>
                <a:gd name="connsiteY11" fmla="*/ 585597 h 585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268" h="585597">
                  <a:moveTo>
                    <a:pt x="97736" y="585597"/>
                  </a:moveTo>
                  <a:cubicBezTo>
                    <a:pt x="92564" y="585592"/>
                    <a:pt x="87423" y="584789"/>
                    <a:pt x="82496" y="583216"/>
                  </a:cubicBezTo>
                  <a:cubicBezTo>
                    <a:pt x="61446" y="576548"/>
                    <a:pt x="43158" y="555593"/>
                    <a:pt x="26394" y="519017"/>
                  </a:cubicBezTo>
                  <a:cubicBezTo>
                    <a:pt x="-18660" y="420243"/>
                    <a:pt x="7344" y="17145"/>
                    <a:pt x="8582" y="0"/>
                  </a:cubicBezTo>
                  <a:lnTo>
                    <a:pt x="14773" y="0"/>
                  </a:lnTo>
                  <a:cubicBezTo>
                    <a:pt x="14773" y="4191"/>
                    <a:pt x="-12373" y="419100"/>
                    <a:pt x="32109" y="516065"/>
                  </a:cubicBezTo>
                  <a:cubicBezTo>
                    <a:pt x="48015" y="550926"/>
                    <a:pt x="65065" y="570833"/>
                    <a:pt x="84401" y="576929"/>
                  </a:cubicBezTo>
                  <a:cubicBezTo>
                    <a:pt x="107451" y="584168"/>
                    <a:pt x="130407" y="570738"/>
                    <a:pt x="152695" y="557879"/>
                  </a:cubicBezTo>
                  <a:lnTo>
                    <a:pt x="162220" y="552355"/>
                  </a:lnTo>
                  <a:lnTo>
                    <a:pt x="165268" y="557784"/>
                  </a:lnTo>
                  <a:lnTo>
                    <a:pt x="155743" y="563213"/>
                  </a:lnTo>
                  <a:cubicBezTo>
                    <a:pt x="138313" y="573977"/>
                    <a:pt x="118500" y="585597"/>
                    <a:pt x="97736" y="585597"/>
                  </a:cubicBezTo>
                  <a:close/>
                </a:path>
              </a:pathLst>
            </a:custGeom>
            <a:solidFill>
              <a:srgbClr val="0189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28" name="任意多边形: 形状 2827"/>
            <p:cNvSpPr/>
            <p:nvPr/>
          </p:nvSpPr>
          <p:spPr>
            <a:xfrm>
              <a:off x="14507892" y="2327871"/>
              <a:ext cx="59567" cy="34464"/>
            </a:xfrm>
            <a:custGeom>
              <a:avLst/>
              <a:gdLst>
                <a:gd name="connsiteX0" fmla="*/ 50840 w 59567"/>
                <a:gd name="connsiteY0" fmla="*/ 5076 h 34464"/>
                <a:gd name="connsiteX1" fmla="*/ 8644 w 59567"/>
                <a:gd name="connsiteY1" fmla="*/ 5076 h 34464"/>
                <a:gd name="connsiteX2" fmla="*/ 8644 w 59567"/>
                <a:gd name="connsiteY2" fmla="*/ 29460 h 34464"/>
                <a:gd name="connsiteX3" fmla="*/ 50745 w 59567"/>
                <a:gd name="connsiteY3" fmla="*/ 29460 h 34464"/>
                <a:gd name="connsiteX4" fmla="*/ 58913 w 59567"/>
                <a:gd name="connsiteY4" fmla="*/ 13213 h 34464"/>
                <a:gd name="connsiteX5" fmla="*/ 50840 w 59567"/>
                <a:gd name="connsiteY5" fmla="*/ 5076 h 34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567" h="34464">
                  <a:moveTo>
                    <a:pt x="50840" y="5076"/>
                  </a:moveTo>
                  <a:cubicBezTo>
                    <a:pt x="37588" y="-1692"/>
                    <a:pt x="21895" y="-1692"/>
                    <a:pt x="8644" y="5076"/>
                  </a:cubicBezTo>
                  <a:cubicBezTo>
                    <a:pt x="-2881" y="11743"/>
                    <a:pt x="-2881" y="22697"/>
                    <a:pt x="8644" y="29460"/>
                  </a:cubicBezTo>
                  <a:cubicBezTo>
                    <a:pt x="21884" y="36133"/>
                    <a:pt x="37504" y="36133"/>
                    <a:pt x="50745" y="29460"/>
                  </a:cubicBezTo>
                  <a:cubicBezTo>
                    <a:pt x="57487" y="27229"/>
                    <a:pt x="61144" y="19955"/>
                    <a:pt x="58913" y="13213"/>
                  </a:cubicBezTo>
                  <a:cubicBezTo>
                    <a:pt x="57647" y="9384"/>
                    <a:pt x="54658" y="6372"/>
                    <a:pt x="50840" y="5076"/>
                  </a:cubicBezTo>
                  <a:close/>
                </a:path>
              </a:pathLst>
            </a:custGeom>
            <a:solidFill>
              <a:srgbClr val="8D8DB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29" name="任意多边形: 形状 2828"/>
            <p:cNvSpPr/>
            <p:nvPr/>
          </p:nvSpPr>
          <p:spPr>
            <a:xfrm>
              <a:off x="14507392" y="2358188"/>
              <a:ext cx="60579" cy="60578"/>
            </a:xfrm>
            <a:custGeom>
              <a:avLst/>
              <a:gdLst>
                <a:gd name="connsiteX0" fmla="*/ 60579 w 60579"/>
                <a:gd name="connsiteY0" fmla="*/ 30290 h 60578"/>
                <a:gd name="connsiteX1" fmla="*/ 30290 w 60579"/>
                <a:gd name="connsiteY1" fmla="*/ 60579 h 60578"/>
                <a:gd name="connsiteX2" fmla="*/ 0 w 60579"/>
                <a:gd name="connsiteY2" fmla="*/ 30290 h 60578"/>
                <a:gd name="connsiteX3" fmla="*/ 30290 w 60579"/>
                <a:gd name="connsiteY3" fmla="*/ 0 h 60578"/>
                <a:gd name="connsiteX4" fmla="*/ 60579 w 60579"/>
                <a:gd name="connsiteY4" fmla="*/ 30290 h 60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" h="60578">
                  <a:moveTo>
                    <a:pt x="60579" y="30290"/>
                  </a:moveTo>
                  <a:cubicBezTo>
                    <a:pt x="60579" y="47018"/>
                    <a:pt x="47018" y="60579"/>
                    <a:pt x="30290" y="60579"/>
                  </a:cubicBezTo>
                  <a:cubicBezTo>
                    <a:pt x="13561" y="60579"/>
                    <a:pt x="0" y="47018"/>
                    <a:pt x="0" y="30290"/>
                  </a:cubicBezTo>
                  <a:cubicBezTo>
                    <a:pt x="0" y="13561"/>
                    <a:pt x="13561" y="0"/>
                    <a:pt x="30290" y="0"/>
                  </a:cubicBezTo>
                  <a:cubicBezTo>
                    <a:pt x="47018" y="0"/>
                    <a:pt x="60579" y="13561"/>
                    <a:pt x="60579" y="30290"/>
                  </a:cubicBezTo>
                  <a:close/>
                </a:path>
              </a:pathLst>
            </a:custGeom>
            <a:solidFill>
              <a:srgbClr val="87A1D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30" name="任意多边形: 形状 2829"/>
            <p:cNvSpPr/>
            <p:nvPr/>
          </p:nvSpPr>
          <p:spPr>
            <a:xfrm>
              <a:off x="14507964" y="2345139"/>
              <a:ext cx="59531" cy="38290"/>
            </a:xfrm>
            <a:custGeom>
              <a:avLst/>
              <a:gdLst>
                <a:gd name="connsiteX0" fmla="*/ 0 w 59531"/>
                <a:gd name="connsiteY0" fmla="*/ 0 h 38290"/>
                <a:gd name="connsiteX1" fmla="*/ 59531 w 59531"/>
                <a:gd name="connsiteY1" fmla="*/ 0 h 38290"/>
                <a:gd name="connsiteX2" fmla="*/ 59531 w 59531"/>
                <a:gd name="connsiteY2" fmla="*/ 38291 h 38290"/>
                <a:gd name="connsiteX3" fmla="*/ 0 w 59531"/>
                <a:gd name="connsiteY3" fmla="*/ 38291 h 38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531" h="38290">
                  <a:moveTo>
                    <a:pt x="0" y="0"/>
                  </a:moveTo>
                  <a:lnTo>
                    <a:pt x="59531" y="0"/>
                  </a:lnTo>
                  <a:lnTo>
                    <a:pt x="59531" y="38291"/>
                  </a:lnTo>
                  <a:lnTo>
                    <a:pt x="0" y="38291"/>
                  </a:lnTo>
                  <a:close/>
                </a:path>
              </a:pathLst>
            </a:custGeom>
            <a:solidFill>
              <a:srgbClr val="8D8DB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31" name="任意多边形: 形状 2830"/>
            <p:cNvSpPr/>
            <p:nvPr/>
          </p:nvSpPr>
          <p:spPr>
            <a:xfrm>
              <a:off x="14507964" y="2362379"/>
              <a:ext cx="59531" cy="21050"/>
            </a:xfrm>
            <a:custGeom>
              <a:avLst/>
              <a:gdLst>
                <a:gd name="connsiteX0" fmla="*/ 0 w 59531"/>
                <a:gd name="connsiteY0" fmla="*/ 0 h 21050"/>
                <a:gd name="connsiteX1" fmla="*/ 59531 w 59531"/>
                <a:gd name="connsiteY1" fmla="*/ 0 h 21050"/>
                <a:gd name="connsiteX2" fmla="*/ 59531 w 59531"/>
                <a:gd name="connsiteY2" fmla="*/ 21050 h 21050"/>
                <a:gd name="connsiteX3" fmla="*/ 0 w 59531"/>
                <a:gd name="connsiteY3" fmla="*/ 21050 h 2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531" h="21050">
                  <a:moveTo>
                    <a:pt x="0" y="0"/>
                  </a:moveTo>
                  <a:lnTo>
                    <a:pt x="59531" y="0"/>
                  </a:lnTo>
                  <a:lnTo>
                    <a:pt x="59531" y="21050"/>
                  </a:lnTo>
                  <a:lnTo>
                    <a:pt x="0" y="21050"/>
                  </a:lnTo>
                  <a:close/>
                </a:path>
              </a:pathLst>
            </a:custGeom>
            <a:solidFill>
              <a:srgbClr val="87A1D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32" name="任意多边形: 形状 2831"/>
            <p:cNvSpPr/>
            <p:nvPr/>
          </p:nvSpPr>
          <p:spPr>
            <a:xfrm>
              <a:off x="14507892" y="2345111"/>
              <a:ext cx="59567" cy="34464"/>
            </a:xfrm>
            <a:custGeom>
              <a:avLst/>
              <a:gdLst>
                <a:gd name="connsiteX0" fmla="*/ 50840 w 59567"/>
                <a:gd name="connsiteY0" fmla="*/ 5076 h 34464"/>
                <a:gd name="connsiteX1" fmla="*/ 8644 w 59567"/>
                <a:gd name="connsiteY1" fmla="*/ 5076 h 34464"/>
                <a:gd name="connsiteX2" fmla="*/ 8644 w 59567"/>
                <a:gd name="connsiteY2" fmla="*/ 29460 h 34464"/>
                <a:gd name="connsiteX3" fmla="*/ 50745 w 59567"/>
                <a:gd name="connsiteY3" fmla="*/ 29460 h 34464"/>
                <a:gd name="connsiteX4" fmla="*/ 58913 w 59567"/>
                <a:gd name="connsiteY4" fmla="*/ 13213 h 34464"/>
                <a:gd name="connsiteX5" fmla="*/ 50840 w 59567"/>
                <a:gd name="connsiteY5" fmla="*/ 5076 h 34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567" h="34464">
                  <a:moveTo>
                    <a:pt x="50840" y="5076"/>
                  </a:moveTo>
                  <a:cubicBezTo>
                    <a:pt x="37588" y="-1692"/>
                    <a:pt x="21895" y="-1692"/>
                    <a:pt x="8644" y="5076"/>
                  </a:cubicBezTo>
                  <a:cubicBezTo>
                    <a:pt x="-2881" y="11743"/>
                    <a:pt x="-2881" y="22697"/>
                    <a:pt x="8644" y="29460"/>
                  </a:cubicBezTo>
                  <a:cubicBezTo>
                    <a:pt x="21884" y="36133"/>
                    <a:pt x="37504" y="36133"/>
                    <a:pt x="50745" y="29460"/>
                  </a:cubicBezTo>
                  <a:cubicBezTo>
                    <a:pt x="57487" y="27229"/>
                    <a:pt x="61144" y="19955"/>
                    <a:pt x="58913" y="13213"/>
                  </a:cubicBezTo>
                  <a:cubicBezTo>
                    <a:pt x="57647" y="9384"/>
                    <a:pt x="54658" y="6372"/>
                    <a:pt x="50840" y="5076"/>
                  </a:cubicBezTo>
                  <a:close/>
                </a:path>
              </a:pathLst>
            </a:custGeom>
            <a:solidFill>
              <a:srgbClr val="87A1D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33" name="任意多边形: 形状 2832"/>
            <p:cNvSpPr/>
            <p:nvPr/>
          </p:nvSpPr>
          <p:spPr>
            <a:xfrm>
              <a:off x="14507892" y="2327871"/>
              <a:ext cx="59567" cy="34464"/>
            </a:xfrm>
            <a:custGeom>
              <a:avLst/>
              <a:gdLst>
                <a:gd name="connsiteX0" fmla="*/ 50840 w 59567"/>
                <a:gd name="connsiteY0" fmla="*/ 5076 h 34464"/>
                <a:gd name="connsiteX1" fmla="*/ 8644 w 59567"/>
                <a:gd name="connsiteY1" fmla="*/ 5076 h 34464"/>
                <a:gd name="connsiteX2" fmla="*/ 8644 w 59567"/>
                <a:gd name="connsiteY2" fmla="*/ 29460 h 34464"/>
                <a:gd name="connsiteX3" fmla="*/ 50745 w 59567"/>
                <a:gd name="connsiteY3" fmla="*/ 29460 h 34464"/>
                <a:gd name="connsiteX4" fmla="*/ 58913 w 59567"/>
                <a:gd name="connsiteY4" fmla="*/ 13213 h 34464"/>
                <a:gd name="connsiteX5" fmla="*/ 50840 w 59567"/>
                <a:gd name="connsiteY5" fmla="*/ 5076 h 34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567" h="34464">
                  <a:moveTo>
                    <a:pt x="50840" y="5076"/>
                  </a:moveTo>
                  <a:cubicBezTo>
                    <a:pt x="37588" y="-1692"/>
                    <a:pt x="21895" y="-1692"/>
                    <a:pt x="8644" y="5076"/>
                  </a:cubicBezTo>
                  <a:cubicBezTo>
                    <a:pt x="-2881" y="11743"/>
                    <a:pt x="-2881" y="22697"/>
                    <a:pt x="8644" y="29460"/>
                  </a:cubicBezTo>
                  <a:cubicBezTo>
                    <a:pt x="21884" y="36133"/>
                    <a:pt x="37504" y="36133"/>
                    <a:pt x="50745" y="29460"/>
                  </a:cubicBezTo>
                  <a:cubicBezTo>
                    <a:pt x="57487" y="27229"/>
                    <a:pt x="61144" y="19955"/>
                    <a:pt x="58913" y="13213"/>
                  </a:cubicBezTo>
                  <a:cubicBezTo>
                    <a:pt x="57647" y="9384"/>
                    <a:pt x="54658" y="6372"/>
                    <a:pt x="50840" y="5076"/>
                  </a:cubicBezTo>
                  <a:close/>
                </a:path>
              </a:pathLst>
            </a:custGeom>
            <a:solidFill>
              <a:srgbClr val="D5D4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34" name="任意多边形: 形状 2833"/>
            <p:cNvSpPr/>
            <p:nvPr/>
          </p:nvSpPr>
          <p:spPr>
            <a:xfrm>
              <a:off x="14520156" y="2368380"/>
              <a:ext cx="35147" cy="22375"/>
            </a:xfrm>
            <a:custGeom>
              <a:avLst/>
              <a:gdLst>
                <a:gd name="connsiteX0" fmla="*/ 35147 w 35147"/>
                <a:gd name="connsiteY0" fmla="*/ 0 h 22375"/>
                <a:gd name="connsiteX1" fmla="*/ 35147 w 35147"/>
                <a:gd name="connsiteY1" fmla="*/ 19050 h 22375"/>
                <a:gd name="connsiteX2" fmla="*/ 0 w 35147"/>
                <a:gd name="connsiteY2" fmla="*/ 19050 h 22375"/>
                <a:gd name="connsiteX3" fmla="*/ 0 w 35147"/>
                <a:gd name="connsiteY3" fmla="*/ 0 h 22375"/>
                <a:gd name="connsiteX4" fmla="*/ 35147 w 35147"/>
                <a:gd name="connsiteY4" fmla="*/ 0 h 2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147" h="22375">
                  <a:moveTo>
                    <a:pt x="35147" y="0"/>
                  </a:moveTo>
                  <a:lnTo>
                    <a:pt x="35147" y="19050"/>
                  </a:lnTo>
                  <a:cubicBezTo>
                    <a:pt x="23851" y="23484"/>
                    <a:pt x="11296" y="23484"/>
                    <a:pt x="0" y="19050"/>
                  </a:cubicBezTo>
                  <a:lnTo>
                    <a:pt x="0" y="0"/>
                  </a:lnTo>
                  <a:cubicBezTo>
                    <a:pt x="11296" y="4434"/>
                    <a:pt x="23851" y="4434"/>
                    <a:pt x="35147" y="0"/>
                  </a:cubicBezTo>
                  <a:close/>
                </a:path>
              </a:pathLst>
            </a:custGeom>
            <a:solidFill>
              <a:srgbClr val="EBE9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35" name="任意多边形: 形状 2834"/>
            <p:cNvSpPr/>
            <p:nvPr/>
          </p:nvSpPr>
          <p:spPr>
            <a:xfrm>
              <a:off x="14503201" y="2370856"/>
              <a:ext cx="68199" cy="28937"/>
            </a:xfrm>
            <a:custGeom>
              <a:avLst/>
              <a:gdLst>
                <a:gd name="connsiteX0" fmla="*/ 10192 w 68199"/>
                <a:gd name="connsiteY0" fmla="*/ 14097 h 28937"/>
                <a:gd name="connsiteX1" fmla="*/ 58674 w 68199"/>
                <a:gd name="connsiteY1" fmla="*/ 14097 h 28937"/>
                <a:gd name="connsiteX2" fmla="*/ 68199 w 68199"/>
                <a:gd name="connsiteY2" fmla="*/ 0 h 28937"/>
                <a:gd name="connsiteX3" fmla="*/ 68199 w 68199"/>
                <a:gd name="connsiteY3" fmla="*/ 9049 h 28937"/>
                <a:gd name="connsiteX4" fmla="*/ 58674 w 68199"/>
                <a:gd name="connsiteY4" fmla="*/ 23146 h 28937"/>
                <a:gd name="connsiteX5" fmla="*/ 10192 w 68199"/>
                <a:gd name="connsiteY5" fmla="*/ 23146 h 28937"/>
                <a:gd name="connsiteX6" fmla="*/ 0 w 68199"/>
                <a:gd name="connsiteY6" fmla="*/ 9049 h 28937"/>
                <a:gd name="connsiteX7" fmla="*/ 0 w 68199"/>
                <a:gd name="connsiteY7" fmla="*/ 0 h 28937"/>
                <a:gd name="connsiteX8" fmla="*/ 10192 w 68199"/>
                <a:gd name="connsiteY8" fmla="*/ 14097 h 2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199" h="28937">
                  <a:moveTo>
                    <a:pt x="10192" y="14097"/>
                  </a:moveTo>
                  <a:cubicBezTo>
                    <a:pt x="25430" y="21819"/>
                    <a:pt x="43436" y="21819"/>
                    <a:pt x="58674" y="14097"/>
                  </a:cubicBezTo>
                  <a:cubicBezTo>
                    <a:pt x="64121" y="11416"/>
                    <a:pt x="67744" y="6054"/>
                    <a:pt x="68199" y="0"/>
                  </a:cubicBezTo>
                  <a:lnTo>
                    <a:pt x="68199" y="9049"/>
                  </a:lnTo>
                  <a:cubicBezTo>
                    <a:pt x="67725" y="15096"/>
                    <a:pt x="64108" y="20450"/>
                    <a:pt x="58674" y="23146"/>
                  </a:cubicBezTo>
                  <a:cubicBezTo>
                    <a:pt x="43436" y="30868"/>
                    <a:pt x="25430" y="30868"/>
                    <a:pt x="10192" y="23146"/>
                  </a:cubicBezTo>
                  <a:cubicBezTo>
                    <a:pt x="4538" y="20583"/>
                    <a:pt x="661" y="15221"/>
                    <a:pt x="0" y="9049"/>
                  </a:cubicBezTo>
                  <a:lnTo>
                    <a:pt x="0" y="0"/>
                  </a:lnTo>
                  <a:cubicBezTo>
                    <a:pt x="642" y="6180"/>
                    <a:pt x="4525" y="11550"/>
                    <a:pt x="10192" y="14097"/>
                  </a:cubicBezTo>
                  <a:close/>
                </a:path>
              </a:pathLst>
            </a:custGeom>
            <a:solidFill>
              <a:srgbClr val="D5D4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36" name="任意多边形: 形状 2835"/>
            <p:cNvSpPr/>
            <p:nvPr/>
          </p:nvSpPr>
          <p:spPr>
            <a:xfrm>
              <a:off x="14503317" y="2360950"/>
              <a:ext cx="68467" cy="29509"/>
            </a:xfrm>
            <a:custGeom>
              <a:avLst/>
              <a:gdLst>
                <a:gd name="connsiteX0" fmla="*/ 4646 w 68467"/>
                <a:gd name="connsiteY0" fmla="*/ 0 h 29509"/>
                <a:gd name="connsiteX1" fmla="*/ 4646 w 68467"/>
                <a:gd name="connsiteY1" fmla="*/ 5810 h 29509"/>
                <a:gd name="connsiteX2" fmla="*/ 12837 w 68467"/>
                <a:gd name="connsiteY2" fmla="*/ 22098 h 29509"/>
                <a:gd name="connsiteX3" fmla="*/ 55795 w 68467"/>
                <a:gd name="connsiteY3" fmla="*/ 22098 h 29509"/>
                <a:gd name="connsiteX4" fmla="*/ 64177 w 68467"/>
                <a:gd name="connsiteY4" fmla="*/ 6953 h 29509"/>
                <a:gd name="connsiteX5" fmla="*/ 64177 w 68467"/>
                <a:gd name="connsiteY5" fmla="*/ 191 h 29509"/>
                <a:gd name="connsiteX6" fmla="*/ 58558 w 68467"/>
                <a:gd name="connsiteY6" fmla="*/ 23717 h 29509"/>
                <a:gd name="connsiteX7" fmla="*/ 10075 w 68467"/>
                <a:gd name="connsiteY7" fmla="*/ 23717 h 29509"/>
                <a:gd name="connsiteX8" fmla="*/ 4646 w 68467"/>
                <a:gd name="connsiteY8" fmla="*/ 0 h 2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467" h="29509">
                  <a:moveTo>
                    <a:pt x="4646" y="0"/>
                  </a:moveTo>
                  <a:lnTo>
                    <a:pt x="4646" y="5810"/>
                  </a:lnTo>
                  <a:cubicBezTo>
                    <a:pt x="2455" y="11525"/>
                    <a:pt x="5218" y="17717"/>
                    <a:pt x="12837" y="22098"/>
                  </a:cubicBezTo>
                  <a:cubicBezTo>
                    <a:pt x="26344" y="28923"/>
                    <a:pt x="42289" y="28923"/>
                    <a:pt x="55795" y="22098"/>
                  </a:cubicBezTo>
                  <a:cubicBezTo>
                    <a:pt x="61799" y="19644"/>
                    <a:pt x="65286" y="13343"/>
                    <a:pt x="64177" y="6953"/>
                  </a:cubicBezTo>
                  <a:lnTo>
                    <a:pt x="64177" y="191"/>
                  </a:lnTo>
                  <a:cubicBezTo>
                    <a:pt x="71321" y="7715"/>
                    <a:pt x="69607" y="17335"/>
                    <a:pt x="58558" y="23717"/>
                  </a:cubicBezTo>
                  <a:cubicBezTo>
                    <a:pt x="43319" y="31440"/>
                    <a:pt x="25314" y="31440"/>
                    <a:pt x="10075" y="23717"/>
                  </a:cubicBezTo>
                  <a:cubicBezTo>
                    <a:pt x="-1259" y="17431"/>
                    <a:pt x="-2974" y="7620"/>
                    <a:pt x="4646" y="0"/>
                  </a:cubicBezTo>
                  <a:close/>
                </a:path>
              </a:pathLst>
            </a:custGeom>
            <a:solidFill>
              <a:srgbClr val="BCBCD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37" name="任意多边形: 形状 2836"/>
            <p:cNvSpPr/>
            <p:nvPr/>
          </p:nvSpPr>
          <p:spPr>
            <a:xfrm>
              <a:off x="14684503" y="2955077"/>
              <a:ext cx="10391" cy="7042"/>
            </a:xfrm>
            <a:custGeom>
              <a:avLst/>
              <a:gdLst>
                <a:gd name="connsiteX0" fmla="*/ 816 w 10391"/>
                <a:gd name="connsiteY0" fmla="*/ 2804 h 7042"/>
                <a:gd name="connsiteX1" fmla="*/ 7960 w 10391"/>
                <a:gd name="connsiteY1" fmla="*/ 42 h 7042"/>
                <a:gd name="connsiteX2" fmla="*/ 9580 w 10391"/>
                <a:gd name="connsiteY2" fmla="*/ 4233 h 7042"/>
                <a:gd name="connsiteX3" fmla="*/ 2340 w 10391"/>
                <a:gd name="connsiteY3" fmla="*/ 6996 h 7042"/>
                <a:gd name="connsiteX4" fmla="*/ 816 w 10391"/>
                <a:gd name="connsiteY4" fmla="*/ 2804 h 7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91" h="7042">
                  <a:moveTo>
                    <a:pt x="816" y="2804"/>
                  </a:moveTo>
                  <a:cubicBezTo>
                    <a:pt x="2622" y="799"/>
                    <a:pt x="5275" y="-227"/>
                    <a:pt x="7960" y="42"/>
                  </a:cubicBezTo>
                  <a:cubicBezTo>
                    <a:pt x="10437" y="42"/>
                    <a:pt x="11103" y="2328"/>
                    <a:pt x="9580" y="4233"/>
                  </a:cubicBezTo>
                  <a:cubicBezTo>
                    <a:pt x="7744" y="6254"/>
                    <a:pt x="5056" y="7280"/>
                    <a:pt x="2340" y="6996"/>
                  </a:cubicBezTo>
                  <a:cubicBezTo>
                    <a:pt x="-41" y="6614"/>
                    <a:pt x="-708" y="4805"/>
                    <a:pt x="816" y="2804"/>
                  </a:cubicBezTo>
                  <a:close/>
                </a:path>
              </a:pathLst>
            </a:custGeom>
            <a:solidFill>
              <a:srgbClr val="40BC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38" name="任意多边形: 形状 2837"/>
            <p:cNvSpPr/>
            <p:nvPr/>
          </p:nvSpPr>
          <p:spPr>
            <a:xfrm rot="20339400">
              <a:off x="14683852" y="2956627"/>
              <a:ext cx="10858" cy="2000"/>
            </a:xfrm>
            <a:custGeom>
              <a:avLst/>
              <a:gdLst>
                <a:gd name="connsiteX0" fmla="*/ 0 w 10858"/>
                <a:gd name="connsiteY0" fmla="*/ 0 h 2000"/>
                <a:gd name="connsiteX1" fmla="*/ 10859 w 10858"/>
                <a:gd name="connsiteY1" fmla="*/ 0 h 2000"/>
                <a:gd name="connsiteX2" fmla="*/ 10859 w 10858"/>
                <a:gd name="connsiteY2" fmla="*/ 2000 h 2000"/>
                <a:gd name="connsiteX3" fmla="*/ 0 w 10858"/>
                <a:gd name="connsiteY3" fmla="*/ 2000 h 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58" h="2000">
                  <a:moveTo>
                    <a:pt x="0" y="0"/>
                  </a:moveTo>
                  <a:lnTo>
                    <a:pt x="10859" y="0"/>
                  </a:lnTo>
                  <a:lnTo>
                    <a:pt x="10859" y="2000"/>
                  </a:lnTo>
                  <a:lnTo>
                    <a:pt x="0" y="2000"/>
                  </a:lnTo>
                  <a:close/>
                </a:path>
              </a:pathLst>
            </a:custGeom>
            <a:solidFill>
              <a:srgbClr val="40BC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39" name="任意多边形: 形状 2838"/>
            <p:cNvSpPr/>
            <p:nvPr/>
          </p:nvSpPr>
          <p:spPr>
            <a:xfrm>
              <a:off x="14683722" y="2953272"/>
              <a:ext cx="10528" cy="7029"/>
            </a:xfrm>
            <a:custGeom>
              <a:avLst/>
              <a:gdLst>
                <a:gd name="connsiteX0" fmla="*/ 835 w 10528"/>
                <a:gd name="connsiteY0" fmla="*/ 2801 h 7029"/>
                <a:gd name="connsiteX1" fmla="*/ 8074 w 10528"/>
                <a:gd name="connsiteY1" fmla="*/ 38 h 7029"/>
                <a:gd name="connsiteX2" fmla="*/ 10527 w 10528"/>
                <a:gd name="connsiteY2" fmla="*/ 2345 h 7029"/>
                <a:gd name="connsiteX3" fmla="*/ 9693 w 10528"/>
                <a:gd name="connsiteY3" fmla="*/ 4229 h 7029"/>
                <a:gd name="connsiteX4" fmla="*/ 2454 w 10528"/>
                <a:gd name="connsiteY4" fmla="*/ 6992 h 7029"/>
                <a:gd name="connsiteX5" fmla="*/ 1 w 10528"/>
                <a:gd name="connsiteY5" fmla="*/ 4684 h 7029"/>
                <a:gd name="connsiteX6" fmla="*/ 835 w 10528"/>
                <a:gd name="connsiteY6" fmla="*/ 2801 h 7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28" h="7029">
                  <a:moveTo>
                    <a:pt x="835" y="2801"/>
                  </a:moveTo>
                  <a:cubicBezTo>
                    <a:pt x="2688" y="805"/>
                    <a:pt x="5363" y="-216"/>
                    <a:pt x="8074" y="38"/>
                  </a:cubicBezTo>
                  <a:cubicBezTo>
                    <a:pt x="9388" y="-2"/>
                    <a:pt x="10487" y="1031"/>
                    <a:pt x="10527" y="2345"/>
                  </a:cubicBezTo>
                  <a:cubicBezTo>
                    <a:pt x="10549" y="3067"/>
                    <a:pt x="10242" y="3760"/>
                    <a:pt x="9693" y="4229"/>
                  </a:cubicBezTo>
                  <a:cubicBezTo>
                    <a:pt x="7840" y="6225"/>
                    <a:pt x="5165" y="7246"/>
                    <a:pt x="2454" y="6992"/>
                  </a:cubicBezTo>
                  <a:cubicBezTo>
                    <a:pt x="1140" y="7032"/>
                    <a:pt x="42" y="5999"/>
                    <a:pt x="1" y="4684"/>
                  </a:cubicBezTo>
                  <a:cubicBezTo>
                    <a:pt x="-21" y="3962"/>
                    <a:pt x="286" y="3270"/>
                    <a:pt x="835" y="2801"/>
                  </a:cubicBezTo>
                  <a:close/>
                </a:path>
              </a:pathLst>
            </a:custGeom>
            <a:solidFill>
              <a:srgbClr val="57C0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840" name="图形 1667"/>
            <p:cNvGrpSpPr/>
            <p:nvPr/>
          </p:nvGrpSpPr>
          <p:grpSpPr>
            <a:xfrm>
              <a:off x="14792475" y="2969693"/>
              <a:ext cx="362616" cy="370830"/>
              <a:chOff x="14792475" y="2969693"/>
              <a:chExt cx="362616" cy="370830"/>
            </a:xfrm>
          </p:grpSpPr>
          <p:sp>
            <p:nvSpPr>
              <p:cNvPr id="2841" name="任意多边形: 形状 2840"/>
              <p:cNvSpPr/>
              <p:nvPr/>
            </p:nvSpPr>
            <p:spPr>
              <a:xfrm>
                <a:off x="15110324" y="3023795"/>
                <a:ext cx="28479" cy="32099"/>
              </a:xfrm>
              <a:custGeom>
                <a:avLst/>
                <a:gdLst>
                  <a:gd name="connsiteX0" fmla="*/ 28480 w 28479"/>
                  <a:gd name="connsiteY0" fmla="*/ 12192 h 32099"/>
                  <a:gd name="connsiteX1" fmla="*/ 28480 w 28479"/>
                  <a:gd name="connsiteY1" fmla="*/ 9525 h 32099"/>
                  <a:gd name="connsiteX2" fmla="*/ 12383 w 28479"/>
                  <a:gd name="connsiteY2" fmla="*/ 0 h 32099"/>
                  <a:gd name="connsiteX3" fmla="*/ 12383 w 28479"/>
                  <a:gd name="connsiteY3" fmla="*/ 3048 h 32099"/>
                  <a:gd name="connsiteX4" fmla="*/ 12383 w 28479"/>
                  <a:gd name="connsiteY4" fmla="*/ 3524 h 32099"/>
                  <a:gd name="connsiteX5" fmla="*/ 11716 w 28479"/>
                  <a:gd name="connsiteY5" fmla="*/ 6477 h 32099"/>
                  <a:gd name="connsiteX6" fmla="*/ 11716 w 28479"/>
                  <a:gd name="connsiteY6" fmla="*/ 6477 h 32099"/>
                  <a:gd name="connsiteX7" fmla="*/ 10573 w 28479"/>
                  <a:gd name="connsiteY7" fmla="*/ 9620 h 32099"/>
                  <a:gd name="connsiteX8" fmla="*/ 10573 w 28479"/>
                  <a:gd name="connsiteY8" fmla="*/ 9620 h 32099"/>
                  <a:gd name="connsiteX9" fmla="*/ 8954 w 28479"/>
                  <a:gd name="connsiteY9" fmla="*/ 12763 h 32099"/>
                  <a:gd name="connsiteX10" fmla="*/ 8954 w 28479"/>
                  <a:gd name="connsiteY10" fmla="*/ 12763 h 32099"/>
                  <a:gd name="connsiteX11" fmla="*/ 7048 w 28479"/>
                  <a:gd name="connsiteY11" fmla="*/ 15621 h 32099"/>
                  <a:gd name="connsiteX12" fmla="*/ 7048 w 28479"/>
                  <a:gd name="connsiteY12" fmla="*/ 15621 h 32099"/>
                  <a:gd name="connsiteX13" fmla="*/ 5048 w 28479"/>
                  <a:gd name="connsiteY13" fmla="*/ 18002 h 32099"/>
                  <a:gd name="connsiteX14" fmla="*/ 5048 w 28479"/>
                  <a:gd name="connsiteY14" fmla="*/ 18478 h 32099"/>
                  <a:gd name="connsiteX15" fmla="*/ 3334 w 28479"/>
                  <a:gd name="connsiteY15" fmla="*/ 20098 h 32099"/>
                  <a:gd name="connsiteX16" fmla="*/ 2572 w 28479"/>
                  <a:gd name="connsiteY16" fmla="*/ 20765 h 32099"/>
                  <a:gd name="connsiteX17" fmla="*/ 0 w 28479"/>
                  <a:gd name="connsiteY17" fmla="*/ 22574 h 32099"/>
                  <a:gd name="connsiteX18" fmla="*/ 16097 w 28479"/>
                  <a:gd name="connsiteY18" fmla="*/ 32099 h 32099"/>
                  <a:gd name="connsiteX19" fmla="*/ 18669 w 28479"/>
                  <a:gd name="connsiteY19" fmla="*/ 30290 h 32099"/>
                  <a:gd name="connsiteX20" fmla="*/ 19431 w 28479"/>
                  <a:gd name="connsiteY20" fmla="*/ 29623 h 32099"/>
                  <a:gd name="connsiteX21" fmla="*/ 20574 w 28479"/>
                  <a:gd name="connsiteY21" fmla="*/ 28575 h 32099"/>
                  <a:gd name="connsiteX22" fmla="*/ 21146 w 28479"/>
                  <a:gd name="connsiteY22" fmla="*/ 28575 h 32099"/>
                  <a:gd name="connsiteX23" fmla="*/ 21146 w 28479"/>
                  <a:gd name="connsiteY23" fmla="*/ 28003 h 32099"/>
                  <a:gd name="connsiteX24" fmla="*/ 21717 w 28479"/>
                  <a:gd name="connsiteY24" fmla="*/ 28003 h 32099"/>
                  <a:gd name="connsiteX25" fmla="*/ 22765 w 28479"/>
                  <a:gd name="connsiteY25" fmla="*/ 26670 h 32099"/>
                  <a:gd name="connsiteX26" fmla="*/ 22765 w 28479"/>
                  <a:gd name="connsiteY26" fmla="*/ 26670 h 32099"/>
                  <a:gd name="connsiteX27" fmla="*/ 22765 w 28479"/>
                  <a:gd name="connsiteY27" fmla="*/ 26670 h 32099"/>
                  <a:gd name="connsiteX28" fmla="*/ 22765 w 28479"/>
                  <a:gd name="connsiteY28" fmla="*/ 26670 h 32099"/>
                  <a:gd name="connsiteX29" fmla="*/ 23527 w 28479"/>
                  <a:gd name="connsiteY29" fmla="*/ 25527 h 32099"/>
                  <a:gd name="connsiteX30" fmla="*/ 24194 w 28479"/>
                  <a:gd name="connsiteY30" fmla="*/ 24384 h 32099"/>
                  <a:gd name="connsiteX31" fmla="*/ 24194 w 28479"/>
                  <a:gd name="connsiteY31" fmla="*/ 24384 h 32099"/>
                  <a:gd name="connsiteX32" fmla="*/ 24765 w 28479"/>
                  <a:gd name="connsiteY32" fmla="*/ 23431 h 32099"/>
                  <a:gd name="connsiteX33" fmla="*/ 25337 w 28479"/>
                  <a:gd name="connsiteY33" fmla="*/ 22288 h 32099"/>
                  <a:gd name="connsiteX34" fmla="*/ 25813 w 28479"/>
                  <a:gd name="connsiteY34" fmla="*/ 21241 h 32099"/>
                  <a:gd name="connsiteX35" fmla="*/ 25813 w 28479"/>
                  <a:gd name="connsiteY35" fmla="*/ 21241 h 32099"/>
                  <a:gd name="connsiteX36" fmla="*/ 26384 w 28479"/>
                  <a:gd name="connsiteY36" fmla="*/ 20002 h 32099"/>
                  <a:gd name="connsiteX37" fmla="*/ 26384 w 28479"/>
                  <a:gd name="connsiteY37" fmla="*/ 18764 h 32099"/>
                  <a:gd name="connsiteX38" fmla="*/ 26384 w 28479"/>
                  <a:gd name="connsiteY38" fmla="*/ 18097 h 32099"/>
                  <a:gd name="connsiteX39" fmla="*/ 26384 w 28479"/>
                  <a:gd name="connsiteY39" fmla="*/ 18097 h 32099"/>
                  <a:gd name="connsiteX40" fmla="*/ 26384 w 28479"/>
                  <a:gd name="connsiteY40" fmla="*/ 18097 h 32099"/>
                  <a:gd name="connsiteX41" fmla="*/ 26384 w 28479"/>
                  <a:gd name="connsiteY41" fmla="*/ 16478 h 32099"/>
                  <a:gd name="connsiteX42" fmla="*/ 26384 w 28479"/>
                  <a:gd name="connsiteY42" fmla="*/ 15526 h 32099"/>
                  <a:gd name="connsiteX43" fmla="*/ 26384 w 28479"/>
                  <a:gd name="connsiteY43" fmla="*/ 14668 h 32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8479" h="32099">
                    <a:moveTo>
                      <a:pt x="28480" y="12192"/>
                    </a:moveTo>
                    <a:cubicBezTo>
                      <a:pt x="28480" y="11240"/>
                      <a:pt x="28480" y="10382"/>
                      <a:pt x="28480" y="9525"/>
                    </a:cubicBezTo>
                    <a:lnTo>
                      <a:pt x="12383" y="0"/>
                    </a:lnTo>
                    <a:cubicBezTo>
                      <a:pt x="12472" y="1014"/>
                      <a:pt x="12472" y="2034"/>
                      <a:pt x="12383" y="3048"/>
                    </a:cubicBezTo>
                    <a:lnTo>
                      <a:pt x="12383" y="3524"/>
                    </a:lnTo>
                    <a:cubicBezTo>
                      <a:pt x="12252" y="4527"/>
                      <a:pt x="12028" y="5515"/>
                      <a:pt x="11716" y="6477"/>
                    </a:cubicBezTo>
                    <a:lnTo>
                      <a:pt x="11716" y="6477"/>
                    </a:lnTo>
                    <a:cubicBezTo>
                      <a:pt x="11420" y="7554"/>
                      <a:pt x="11037" y="8605"/>
                      <a:pt x="10573" y="9620"/>
                    </a:cubicBezTo>
                    <a:lnTo>
                      <a:pt x="10573" y="9620"/>
                    </a:lnTo>
                    <a:cubicBezTo>
                      <a:pt x="10096" y="10668"/>
                      <a:pt x="9525" y="11716"/>
                      <a:pt x="8954" y="12763"/>
                    </a:cubicBezTo>
                    <a:lnTo>
                      <a:pt x="8954" y="12763"/>
                    </a:lnTo>
                    <a:cubicBezTo>
                      <a:pt x="8382" y="13716"/>
                      <a:pt x="7715" y="14668"/>
                      <a:pt x="7048" y="15621"/>
                    </a:cubicBezTo>
                    <a:lnTo>
                      <a:pt x="7048" y="15621"/>
                    </a:lnTo>
                    <a:cubicBezTo>
                      <a:pt x="6434" y="16457"/>
                      <a:pt x="5766" y="17253"/>
                      <a:pt x="5048" y="18002"/>
                    </a:cubicBezTo>
                    <a:lnTo>
                      <a:pt x="5048" y="18478"/>
                    </a:lnTo>
                    <a:lnTo>
                      <a:pt x="3334" y="20098"/>
                    </a:lnTo>
                    <a:lnTo>
                      <a:pt x="2572" y="20765"/>
                    </a:lnTo>
                    <a:lnTo>
                      <a:pt x="0" y="22574"/>
                    </a:lnTo>
                    <a:lnTo>
                      <a:pt x="16097" y="32099"/>
                    </a:lnTo>
                    <a:lnTo>
                      <a:pt x="18669" y="30290"/>
                    </a:lnTo>
                    <a:lnTo>
                      <a:pt x="19431" y="29623"/>
                    </a:lnTo>
                    <a:lnTo>
                      <a:pt x="20574" y="28575"/>
                    </a:lnTo>
                    <a:lnTo>
                      <a:pt x="21146" y="28575"/>
                    </a:lnTo>
                    <a:lnTo>
                      <a:pt x="21146" y="28003"/>
                    </a:lnTo>
                    <a:lnTo>
                      <a:pt x="21717" y="28003"/>
                    </a:lnTo>
                    <a:cubicBezTo>
                      <a:pt x="22095" y="27583"/>
                      <a:pt x="22445" y="27137"/>
                      <a:pt x="22765" y="26670"/>
                    </a:cubicBezTo>
                    <a:lnTo>
                      <a:pt x="22765" y="26670"/>
                    </a:lnTo>
                    <a:lnTo>
                      <a:pt x="22765" y="26670"/>
                    </a:lnTo>
                    <a:lnTo>
                      <a:pt x="22765" y="26670"/>
                    </a:lnTo>
                    <a:cubicBezTo>
                      <a:pt x="22985" y="26268"/>
                      <a:pt x="23240" y="25885"/>
                      <a:pt x="23527" y="25527"/>
                    </a:cubicBezTo>
                    <a:lnTo>
                      <a:pt x="24194" y="24384"/>
                    </a:lnTo>
                    <a:lnTo>
                      <a:pt x="24194" y="24384"/>
                    </a:lnTo>
                    <a:lnTo>
                      <a:pt x="24765" y="23431"/>
                    </a:lnTo>
                    <a:lnTo>
                      <a:pt x="25337" y="22288"/>
                    </a:lnTo>
                    <a:lnTo>
                      <a:pt x="25813" y="21241"/>
                    </a:lnTo>
                    <a:lnTo>
                      <a:pt x="25813" y="21241"/>
                    </a:lnTo>
                    <a:lnTo>
                      <a:pt x="26384" y="20002"/>
                    </a:lnTo>
                    <a:lnTo>
                      <a:pt x="26384" y="18764"/>
                    </a:lnTo>
                    <a:cubicBezTo>
                      <a:pt x="26426" y="18544"/>
                      <a:pt x="26426" y="18318"/>
                      <a:pt x="26384" y="18097"/>
                    </a:cubicBezTo>
                    <a:lnTo>
                      <a:pt x="26384" y="18097"/>
                    </a:lnTo>
                    <a:lnTo>
                      <a:pt x="26384" y="18097"/>
                    </a:lnTo>
                    <a:cubicBezTo>
                      <a:pt x="26384" y="17526"/>
                      <a:pt x="26384" y="17050"/>
                      <a:pt x="26384" y="16478"/>
                    </a:cubicBezTo>
                    <a:cubicBezTo>
                      <a:pt x="26384" y="15907"/>
                      <a:pt x="26384" y="15907"/>
                      <a:pt x="26384" y="15526"/>
                    </a:cubicBezTo>
                    <a:lnTo>
                      <a:pt x="26384" y="14668"/>
                    </a:lnTo>
                    <a:close/>
                  </a:path>
                </a:pathLst>
              </a:custGeom>
              <a:solidFill>
                <a:srgbClr val="CCE7F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42" name="任意多边形: 形状 2841"/>
              <p:cNvSpPr/>
              <p:nvPr/>
            </p:nvSpPr>
            <p:spPr>
              <a:xfrm>
                <a:off x="15122802" y="2999221"/>
                <a:ext cx="16192" cy="34099"/>
              </a:xfrm>
              <a:custGeom>
                <a:avLst/>
                <a:gdLst>
                  <a:gd name="connsiteX0" fmla="*/ 16193 w 16192"/>
                  <a:gd name="connsiteY0" fmla="*/ 34100 h 34099"/>
                  <a:gd name="connsiteX1" fmla="*/ 95 w 16192"/>
                  <a:gd name="connsiteY1" fmla="*/ 24765 h 34099"/>
                  <a:gd name="connsiteX2" fmla="*/ 0 w 16192"/>
                  <a:gd name="connsiteY2" fmla="*/ 0 h 34099"/>
                  <a:gd name="connsiteX3" fmla="*/ 16097 w 16192"/>
                  <a:gd name="connsiteY3" fmla="*/ 9334 h 34099"/>
                  <a:gd name="connsiteX4" fmla="*/ 16193 w 16192"/>
                  <a:gd name="connsiteY4" fmla="*/ 34100 h 3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92" h="34099">
                    <a:moveTo>
                      <a:pt x="16193" y="34100"/>
                    </a:moveTo>
                    <a:lnTo>
                      <a:pt x="95" y="24765"/>
                    </a:lnTo>
                    <a:lnTo>
                      <a:pt x="0" y="0"/>
                    </a:lnTo>
                    <a:lnTo>
                      <a:pt x="16097" y="9334"/>
                    </a:lnTo>
                    <a:lnTo>
                      <a:pt x="16193" y="34100"/>
                    </a:lnTo>
                    <a:close/>
                  </a:path>
                </a:pathLst>
              </a:custGeom>
              <a:solidFill>
                <a:srgbClr val="D7E9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43" name="任意多边形: 形状 2842"/>
              <p:cNvSpPr/>
              <p:nvPr/>
            </p:nvSpPr>
            <p:spPr>
              <a:xfrm>
                <a:off x="15118992" y="2990362"/>
                <a:ext cx="19960" cy="18192"/>
              </a:xfrm>
              <a:custGeom>
                <a:avLst/>
                <a:gdLst>
                  <a:gd name="connsiteX0" fmla="*/ 19907 w 19960"/>
                  <a:gd name="connsiteY0" fmla="*/ 18193 h 18192"/>
                  <a:gd name="connsiteX1" fmla="*/ 3810 w 19960"/>
                  <a:gd name="connsiteY1" fmla="*/ 8668 h 18192"/>
                  <a:gd name="connsiteX2" fmla="*/ 0 w 19960"/>
                  <a:gd name="connsiteY2" fmla="*/ 0 h 18192"/>
                  <a:gd name="connsiteX3" fmla="*/ 16097 w 19960"/>
                  <a:gd name="connsiteY3" fmla="*/ 9525 h 18192"/>
                  <a:gd name="connsiteX4" fmla="*/ 19907 w 19960"/>
                  <a:gd name="connsiteY4" fmla="*/ 18193 h 18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60" h="18192">
                    <a:moveTo>
                      <a:pt x="19907" y="18193"/>
                    </a:moveTo>
                    <a:lnTo>
                      <a:pt x="3810" y="8668"/>
                    </a:lnTo>
                    <a:cubicBezTo>
                      <a:pt x="4167" y="5307"/>
                      <a:pt x="2718" y="2009"/>
                      <a:pt x="0" y="0"/>
                    </a:cubicBezTo>
                    <a:lnTo>
                      <a:pt x="16097" y="9525"/>
                    </a:lnTo>
                    <a:cubicBezTo>
                      <a:pt x="18815" y="11534"/>
                      <a:pt x="20265" y="14832"/>
                      <a:pt x="19907" y="18193"/>
                    </a:cubicBezTo>
                    <a:close/>
                  </a:path>
                </a:pathLst>
              </a:custGeom>
              <a:solidFill>
                <a:srgbClr val="CCE7F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44" name="任意多边形: 形状 2843"/>
              <p:cNvSpPr/>
              <p:nvPr/>
            </p:nvSpPr>
            <p:spPr>
              <a:xfrm>
                <a:off x="15043935" y="3047227"/>
                <a:ext cx="81629" cy="47148"/>
              </a:xfrm>
              <a:custGeom>
                <a:avLst/>
                <a:gdLst>
                  <a:gd name="connsiteX0" fmla="*/ 16193 w 81629"/>
                  <a:gd name="connsiteY0" fmla="*/ 47149 h 47148"/>
                  <a:gd name="connsiteX1" fmla="*/ 0 w 81629"/>
                  <a:gd name="connsiteY1" fmla="*/ 37814 h 47148"/>
                  <a:gd name="connsiteX2" fmla="*/ 65532 w 81629"/>
                  <a:gd name="connsiteY2" fmla="*/ 0 h 47148"/>
                  <a:gd name="connsiteX3" fmla="*/ 81629 w 81629"/>
                  <a:gd name="connsiteY3" fmla="*/ 9334 h 47148"/>
                  <a:gd name="connsiteX4" fmla="*/ 16193 w 81629"/>
                  <a:gd name="connsiteY4" fmla="*/ 47149 h 47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629" h="47148">
                    <a:moveTo>
                      <a:pt x="16193" y="47149"/>
                    </a:moveTo>
                    <a:lnTo>
                      <a:pt x="0" y="37814"/>
                    </a:lnTo>
                    <a:lnTo>
                      <a:pt x="65532" y="0"/>
                    </a:lnTo>
                    <a:lnTo>
                      <a:pt x="81629" y="9334"/>
                    </a:lnTo>
                    <a:lnTo>
                      <a:pt x="16193" y="47149"/>
                    </a:lnTo>
                    <a:close/>
                  </a:path>
                </a:pathLst>
              </a:custGeom>
              <a:solidFill>
                <a:srgbClr val="EAF5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45" name="任意多边形: 形状 2844"/>
              <p:cNvSpPr/>
              <p:nvPr/>
            </p:nvSpPr>
            <p:spPr>
              <a:xfrm>
                <a:off x="15067367" y="2969693"/>
                <a:ext cx="80676" cy="28955"/>
              </a:xfrm>
              <a:custGeom>
                <a:avLst/>
                <a:gdLst>
                  <a:gd name="connsiteX0" fmla="*/ 64865 w 80676"/>
                  <a:gd name="connsiteY0" fmla="*/ 1619 h 28955"/>
                  <a:gd name="connsiteX1" fmla="*/ 64865 w 80676"/>
                  <a:gd name="connsiteY1" fmla="*/ 1619 h 28955"/>
                  <a:gd name="connsiteX2" fmla="*/ 63151 w 80676"/>
                  <a:gd name="connsiteY2" fmla="*/ 857 h 28955"/>
                  <a:gd name="connsiteX3" fmla="*/ 60865 w 80676"/>
                  <a:gd name="connsiteY3" fmla="*/ 0 h 28955"/>
                  <a:gd name="connsiteX4" fmla="*/ 58388 w 80676"/>
                  <a:gd name="connsiteY4" fmla="*/ 0 h 28955"/>
                  <a:gd name="connsiteX5" fmla="*/ 55435 w 80676"/>
                  <a:gd name="connsiteY5" fmla="*/ 0 h 28955"/>
                  <a:gd name="connsiteX6" fmla="*/ 51625 w 80676"/>
                  <a:gd name="connsiteY6" fmla="*/ 0 h 28955"/>
                  <a:gd name="connsiteX7" fmla="*/ 46291 w 80676"/>
                  <a:gd name="connsiteY7" fmla="*/ 476 h 28955"/>
                  <a:gd name="connsiteX8" fmla="*/ 38671 w 80676"/>
                  <a:gd name="connsiteY8" fmla="*/ 2095 h 28955"/>
                  <a:gd name="connsiteX9" fmla="*/ 24860 w 80676"/>
                  <a:gd name="connsiteY9" fmla="*/ 6953 h 28955"/>
                  <a:gd name="connsiteX10" fmla="*/ 0 w 80676"/>
                  <a:gd name="connsiteY10" fmla="*/ 19431 h 28955"/>
                  <a:gd name="connsiteX11" fmla="*/ 16097 w 80676"/>
                  <a:gd name="connsiteY11" fmla="*/ 28956 h 28955"/>
                  <a:gd name="connsiteX12" fmla="*/ 40957 w 80676"/>
                  <a:gd name="connsiteY12" fmla="*/ 16383 h 28955"/>
                  <a:gd name="connsiteX13" fmla="*/ 54768 w 80676"/>
                  <a:gd name="connsiteY13" fmla="*/ 11620 h 28955"/>
                  <a:gd name="connsiteX14" fmla="*/ 62388 w 80676"/>
                  <a:gd name="connsiteY14" fmla="*/ 9906 h 28955"/>
                  <a:gd name="connsiteX15" fmla="*/ 67723 w 80676"/>
                  <a:gd name="connsiteY15" fmla="*/ 9906 h 28955"/>
                  <a:gd name="connsiteX16" fmla="*/ 71533 w 80676"/>
                  <a:gd name="connsiteY16" fmla="*/ 9906 h 28955"/>
                  <a:gd name="connsiteX17" fmla="*/ 74485 w 80676"/>
                  <a:gd name="connsiteY17" fmla="*/ 9906 h 28955"/>
                  <a:gd name="connsiteX18" fmla="*/ 76962 w 80676"/>
                  <a:gd name="connsiteY18" fmla="*/ 10477 h 28955"/>
                  <a:gd name="connsiteX19" fmla="*/ 78962 w 80676"/>
                  <a:gd name="connsiteY19" fmla="*/ 11144 h 28955"/>
                  <a:gd name="connsiteX20" fmla="*/ 80676 w 80676"/>
                  <a:gd name="connsiteY20" fmla="*/ 12001 h 28955"/>
                  <a:gd name="connsiteX21" fmla="*/ 80676 w 80676"/>
                  <a:gd name="connsiteY21" fmla="*/ 12001 h 28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0676" h="28955">
                    <a:moveTo>
                      <a:pt x="64865" y="1619"/>
                    </a:moveTo>
                    <a:lnTo>
                      <a:pt x="64865" y="1619"/>
                    </a:lnTo>
                    <a:lnTo>
                      <a:pt x="63151" y="857"/>
                    </a:lnTo>
                    <a:lnTo>
                      <a:pt x="60865" y="0"/>
                    </a:lnTo>
                    <a:lnTo>
                      <a:pt x="58388" y="0"/>
                    </a:lnTo>
                    <a:lnTo>
                      <a:pt x="55435" y="0"/>
                    </a:lnTo>
                    <a:lnTo>
                      <a:pt x="51625" y="0"/>
                    </a:lnTo>
                    <a:cubicBezTo>
                      <a:pt x="49838" y="25"/>
                      <a:pt x="48055" y="184"/>
                      <a:pt x="46291" y="476"/>
                    </a:cubicBezTo>
                    <a:cubicBezTo>
                      <a:pt x="44005" y="476"/>
                      <a:pt x="41434" y="1429"/>
                      <a:pt x="38671" y="2095"/>
                    </a:cubicBezTo>
                    <a:cubicBezTo>
                      <a:pt x="33980" y="3452"/>
                      <a:pt x="29369" y="5074"/>
                      <a:pt x="24860" y="6953"/>
                    </a:cubicBezTo>
                    <a:cubicBezTo>
                      <a:pt x="16332" y="10613"/>
                      <a:pt x="8030" y="14779"/>
                      <a:pt x="0" y="19431"/>
                    </a:cubicBezTo>
                    <a:lnTo>
                      <a:pt x="16097" y="28956"/>
                    </a:lnTo>
                    <a:cubicBezTo>
                      <a:pt x="24108" y="24240"/>
                      <a:pt x="32411" y="20040"/>
                      <a:pt x="40957" y="16383"/>
                    </a:cubicBezTo>
                    <a:cubicBezTo>
                      <a:pt x="45450" y="14489"/>
                      <a:pt x="50064" y="12898"/>
                      <a:pt x="54768" y="11620"/>
                    </a:cubicBezTo>
                    <a:cubicBezTo>
                      <a:pt x="57278" y="10919"/>
                      <a:pt x="59821" y="10347"/>
                      <a:pt x="62388" y="9906"/>
                    </a:cubicBezTo>
                    <a:cubicBezTo>
                      <a:pt x="64293" y="9906"/>
                      <a:pt x="66103" y="9906"/>
                      <a:pt x="67723" y="9906"/>
                    </a:cubicBezTo>
                    <a:lnTo>
                      <a:pt x="71533" y="9906"/>
                    </a:lnTo>
                    <a:lnTo>
                      <a:pt x="74485" y="9906"/>
                    </a:lnTo>
                    <a:cubicBezTo>
                      <a:pt x="75331" y="9995"/>
                      <a:pt x="76163" y="10187"/>
                      <a:pt x="76962" y="10477"/>
                    </a:cubicBezTo>
                    <a:lnTo>
                      <a:pt x="78962" y="11144"/>
                    </a:lnTo>
                    <a:cubicBezTo>
                      <a:pt x="79552" y="11392"/>
                      <a:pt x="80125" y="11678"/>
                      <a:pt x="80676" y="12001"/>
                    </a:cubicBezTo>
                    <a:lnTo>
                      <a:pt x="80676" y="12001"/>
                    </a:lnTo>
                    <a:close/>
                  </a:path>
                </a:pathLst>
              </a:custGeom>
              <a:solidFill>
                <a:srgbClr val="D7E9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46" name="任意多边形: 形状 2845"/>
              <p:cNvSpPr/>
              <p:nvPr/>
            </p:nvSpPr>
            <p:spPr>
              <a:xfrm>
                <a:off x="15008788" y="3048084"/>
                <a:ext cx="16287" cy="66484"/>
              </a:xfrm>
              <a:custGeom>
                <a:avLst/>
                <a:gdLst>
                  <a:gd name="connsiteX0" fmla="*/ 16288 w 16287"/>
                  <a:gd name="connsiteY0" fmla="*/ 66485 h 66484"/>
                  <a:gd name="connsiteX1" fmla="*/ 191 w 16287"/>
                  <a:gd name="connsiteY1" fmla="*/ 57150 h 66484"/>
                  <a:gd name="connsiteX2" fmla="*/ 0 w 16287"/>
                  <a:gd name="connsiteY2" fmla="*/ 0 h 66484"/>
                  <a:gd name="connsiteX3" fmla="*/ 16097 w 16287"/>
                  <a:gd name="connsiteY3" fmla="*/ 9430 h 66484"/>
                  <a:gd name="connsiteX4" fmla="*/ 16288 w 16287"/>
                  <a:gd name="connsiteY4" fmla="*/ 66485 h 66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287" h="66484">
                    <a:moveTo>
                      <a:pt x="16288" y="66485"/>
                    </a:moveTo>
                    <a:lnTo>
                      <a:pt x="191" y="57150"/>
                    </a:lnTo>
                    <a:lnTo>
                      <a:pt x="0" y="0"/>
                    </a:lnTo>
                    <a:lnTo>
                      <a:pt x="16097" y="9430"/>
                    </a:lnTo>
                    <a:lnTo>
                      <a:pt x="16288" y="66485"/>
                    </a:lnTo>
                    <a:close/>
                  </a:path>
                </a:pathLst>
              </a:custGeom>
              <a:solidFill>
                <a:srgbClr val="D7E9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47" name="任意多边形: 形状 2846"/>
              <p:cNvSpPr/>
              <p:nvPr/>
            </p:nvSpPr>
            <p:spPr>
              <a:xfrm>
                <a:off x="14925730" y="3105234"/>
                <a:ext cx="99345" cy="57435"/>
              </a:xfrm>
              <a:custGeom>
                <a:avLst/>
                <a:gdLst>
                  <a:gd name="connsiteX0" fmla="*/ 16097 w 99345"/>
                  <a:gd name="connsiteY0" fmla="*/ 57436 h 57435"/>
                  <a:gd name="connsiteX1" fmla="*/ 0 w 99345"/>
                  <a:gd name="connsiteY1" fmla="*/ 48006 h 57435"/>
                  <a:gd name="connsiteX2" fmla="*/ 83249 w 99345"/>
                  <a:gd name="connsiteY2" fmla="*/ 0 h 57435"/>
                  <a:gd name="connsiteX3" fmla="*/ 99346 w 99345"/>
                  <a:gd name="connsiteY3" fmla="*/ 9335 h 57435"/>
                  <a:gd name="connsiteX4" fmla="*/ 16097 w 99345"/>
                  <a:gd name="connsiteY4" fmla="*/ 57436 h 57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345" h="57435">
                    <a:moveTo>
                      <a:pt x="16097" y="57436"/>
                    </a:moveTo>
                    <a:lnTo>
                      <a:pt x="0" y="48006"/>
                    </a:lnTo>
                    <a:lnTo>
                      <a:pt x="83249" y="0"/>
                    </a:lnTo>
                    <a:lnTo>
                      <a:pt x="99346" y="9335"/>
                    </a:lnTo>
                    <a:lnTo>
                      <a:pt x="16097" y="57436"/>
                    </a:lnTo>
                    <a:close/>
                  </a:path>
                </a:pathLst>
              </a:custGeom>
              <a:solidFill>
                <a:srgbClr val="EAF5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48" name="任意多边形: 形状 2847"/>
              <p:cNvSpPr/>
              <p:nvPr/>
            </p:nvSpPr>
            <p:spPr>
              <a:xfrm>
                <a:off x="14916681" y="3153144"/>
                <a:ext cx="25145" cy="10668"/>
              </a:xfrm>
              <a:custGeom>
                <a:avLst/>
                <a:gdLst>
                  <a:gd name="connsiteX0" fmla="*/ 22955 w 25145"/>
                  <a:gd name="connsiteY0" fmla="*/ 10573 h 10668"/>
                  <a:gd name="connsiteX1" fmla="*/ 25146 w 25145"/>
                  <a:gd name="connsiteY1" fmla="*/ 9525 h 10668"/>
                  <a:gd name="connsiteX2" fmla="*/ 9049 w 25145"/>
                  <a:gd name="connsiteY2" fmla="*/ 0 h 10668"/>
                  <a:gd name="connsiteX3" fmla="*/ 6382 w 25145"/>
                  <a:gd name="connsiteY3" fmla="*/ 1333 h 10668"/>
                  <a:gd name="connsiteX4" fmla="*/ 6382 w 25145"/>
                  <a:gd name="connsiteY4" fmla="*/ 1333 h 10668"/>
                  <a:gd name="connsiteX5" fmla="*/ 4191 w 25145"/>
                  <a:gd name="connsiteY5" fmla="*/ 1905 h 10668"/>
                  <a:gd name="connsiteX6" fmla="*/ 1810 w 25145"/>
                  <a:gd name="connsiteY6" fmla="*/ 1905 h 10668"/>
                  <a:gd name="connsiteX7" fmla="*/ 0 w 25145"/>
                  <a:gd name="connsiteY7" fmla="*/ 1143 h 10668"/>
                  <a:gd name="connsiteX8" fmla="*/ 16097 w 25145"/>
                  <a:gd name="connsiteY8" fmla="*/ 10668 h 10668"/>
                  <a:gd name="connsiteX9" fmla="*/ 16097 w 25145"/>
                  <a:gd name="connsiteY9" fmla="*/ 10668 h 10668"/>
                  <a:gd name="connsiteX10" fmla="*/ 16764 w 25145"/>
                  <a:gd name="connsiteY10" fmla="*/ 10668 h 10668"/>
                  <a:gd name="connsiteX11" fmla="*/ 17431 w 25145"/>
                  <a:gd name="connsiteY11" fmla="*/ 10668 h 10668"/>
                  <a:gd name="connsiteX12" fmla="*/ 20669 w 25145"/>
                  <a:gd name="connsiteY12" fmla="*/ 10668 h 10668"/>
                  <a:gd name="connsiteX13" fmla="*/ 21907 w 25145"/>
                  <a:gd name="connsiteY13" fmla="*/ 10668 h 10668"/>
                  <a:gd name="connsiteX14" fmla="*/ 22479 w 25145"/>
                  <a:gd name="connsiteY14" fmla="*/ 10668 h 10668"/>
                  <a:gd name="connsiteX15" fmla="*/ 22479 w 25145"/>
                  <a:gd name="connsiteY15" fmla="*/ 10668 h 10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145" h="10668">
                    <a:moveTo>
                      <a:pt x="22955" y="10573"/>
                    </a:moveTo>
                    <a:lnTo>
                      <a:pt x="25146" y="9525"/>
                    </a:lnTo>
                    <a:lnTo>
                      <a:pt x="9049" y="0"/>
                    </a:lnTo>
                    <a:lnTo>
                      <a:pt x="6382" y="1333"/>
                    </a:lnTo>
                    <a:lnTo>
                      <a:pt x="6382" y="1333"/>
                    </a:lnTo>
                    <a:lnTo>
                      <a:pt x="4191" y="1905"/>
                    </a:lnTo>
                    <a:lnTo>
                      <a:pt x="1810" y="1905"/>
                    </a:lnTo>
                    <a:cubicBezTo>
                      <a:pt x="1163" y="1770"/>
                      <a:pt x="549" y="1511"/>
                      <a:pt x="0" y="1143"/>
                    </a:cubicBezTo>
                    <a:lnTo>
                      <a:pt x="16097" y="10668"/>
                    </a:lnTo>
                    <a:lnTo>
                      <a:pt x="16097" y="10668"/>
                    </a:lnTo>
                    <a:lnTo>
                      <a:pt x="16764" y="10668"/>
                    </a:lnTo>
                    <a:lnTo>
                      <a:pt x="17431" y="10668"/>
                    </a:lnTo>
                    <a:lnTo>
                      <a:pt x="20669" y="10668"/>
                    </a:lnTo>
                    <a:lnTo>
                      <a:pt x="21907" y="10668"/>
                    </a:lnTo>
                    <a:lnTo>
                      <a:pt x="22479" y="10668"/>
                    </a:lnTo>
                    <a:lnTo>
                      <a:pt x="22479" y="10668"/>
                    </a:lnTo>
                    <a:close/>
                  </a:path>
                </a:pathLst>
              </a:custGeom>
              <a:solidFill>
                <a:srgbClr val="DEF0F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49" name="任意多边形: 形状 2848"/>
              <p:cNvSpPr/>
              <p:nvPr/>
            </p:nvSpPr>
            <p:spPr>
              <a:xfrm>
                <a:off x="14792475" y="3306783"/>
                <a:ext cx="27813" cy="31527"/>
              </a:xfrm>
              <a:custGeom>
                <a:avLst/>
                <a:gdLst>
                  <a:gd name="connsiteX0" fmla="*/ 27813 w 27813"/>
                  <a:gd name="connsiteY0" fmla="*/ 31528 h 31527"/>
                  <a:gd name="connsiteX1" fmla="*/ 11621 w 27813"/>
                  <a:gd name="connsiteY1" fmla="*/ 22003 h 31527"/>
                  <a:gd name="connsiteX2" fmla="*/ 0 w 27813"/>
                  <a:gd name="connsiteY2" fmla="*/ 0 h 31527"/>
                  <a:gd name="connsiteX3" fmla="*/ 16097 w 27813"/>
                  <a:gd name="connsiteY3" fmla="*/ 9525 h 31527"/>
                  <a:gd name="connsiteX4" fmla="*/ 27813 w 27813"/>
                  <a:gd name="connsiteY4" fmla="*/ 31528 h 31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813" h="31527">
                    <a:moveTo>
                      <a:pt x="27813" y="31528"/>
                    </a:moveTo>
                    <a:lnTo>
                      <a:pt x="11621" y="22003"/>
                    </a:lnTo>
                    <a:cubicBezTo>
                      <a:pt x="4366" y="17024"/>
                      <a:pt x="22" y="8798"/>
                      <a:pt x="0" y="0"/>
                    </a:cubicBezTo>
                    <a:lnTo>
                      <a:pt x="16097" y="9525"/>
                    </a:lnTo>
                    <a:cubicBezTo>
                      <a:pt x="16157" y="18337"/>
                      <a:pt x="20535" y="26559"/>
                      <a:pt x="27813" y="31528"/>
                    </a:cubicBezTo>
                    <a:close/>
                  </a:path>
                </a:pathLst>
              </a:custGeom>
              <a:solidFill>
                <a:srgbClr val="CCE7F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2850" name="图形 1667"/>
              <p:cNvGrpSpPr/>
              <p:nvPr/>
            </p:nvGrpSpPr>
            <p:grpSpPr>
              <a:xfrm>
                <a:off x="14819240" y="2988076"/>
                <a:ext cx="264318" cy="231076"/>
                <a:chOff x="14819240" y="2988076"/>
                <a:chExt cx="264318" cy="231076"/>
              </a:xfrm>
            </p:grpSpPr>
            <p:sp>
              <p:nvSpPr>
                <p:cNvPr id="2851" name="任意多边形: 形状 2850"/>
                <p:cNvSpPr/>
                <p:nvPr/>
              </p:nvSpPr>
              <p:spPr>
                <a:xfrm>
                  <a:off x="14819240" y="3130380"/>
                  <a:ext cx="92868" cy="88772"/>
                </a:xfrm>
                <a:custGeom>
                  <a:avLst/>
                  <a:gdLst>
                    <a:gd name="connsiteX0" fmla="*/ 16097 w 92868"/>
                    <a:gd name="connsiteY0" fmla="*/ 88773 h 88772"/>
                    <a:gd name="connsiteX1" fmla="*/ 0 w 92868"/>
                    <a:gd name="connsiteY1" fmla="*/ 79248 h 88772"/>
                    <a:gd name="connsiteX2" fmla="*/ 76771 w 92868"/>
                    <a:gd name="connsiteY2" fmla="*/ 0 h 88772"/>
                    <a:gd name="connsiteX3" fmla="*/ 92869 w 92868"/>
                    <a:gd name="connsiteY3" fmla="*/ 9525 h 88772"/>
                    <a:gd name="connsiteX4" fmla="*/ 16097 w 92868"/>
                    <a:gd name="connsiteY4" fmla="*/ 88773 h 88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2868" h="88772">
                      <a:moveTo>
                        <a:pt x="16097" y="88773"/>
                      </a:moveTo>
                      <a:lnTo>
                        <a:pt x="0" y="79248"/>
                      </a:lnTo>
                      <a:cubicBezTo>
                        <a:pt x="27718" y="49530"/>
                        <a:pt x="53340" y="23241"/>
                        <a:pt x="76771" y="0"/>
                      </a:cubicBezTo>
                      <a:lnTo>
                        <a:pt x="92869" y="9525"/>
                      </a:lnTo>
                      <a:cubicBezTo>
                        <a:pt x="69437" y="32766"/>
                        <a:pt x="43815" y="59055"/>
                        <a:pt x="16097" y="88773"/>
                      </a:cubicBezTo>
                      <a:close/>
                    </a:path>
                  </a:pathLst>
                </a:custGeom>
                <a:solidFill>
                  <a:srgbClr val="EAF5F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852" name="任意多边形: 形状 2851"/>
                <p:cNvSpPr/>
                <p:nvPr/>
              </p:nvSpPr>
              <p:spPr>
                <a:xfrm>
                  <a:off x="14896012" y="2988076"/>
                  <a:ext cx="187547" cy="151828"/>
                </a:xfrm>
                <a:custGeom>
                  <a:avLst/>
                  <a:gdLst>
                    <a:gd name="connsiteX0" fmla="*/ 16097 w 187547"/>
                    <a:gd name="connsiteY0" fmla="*/ 151828 h 151828"/>
                    <a:gd name="connsiteX1" fmla="*/ 0 w 187547"/>
                    <a:gd name="connsiteY1" fmla="*/ 142303 h 151828"/>
                    <a:gd name="connsiteX2" fmla="*/ 171450 w 187547"/>
                    <a:gd name="connsiteY2" fmla="*/ 0 h 151828"/>
                    <a:gd name="connsiteX3" fmla="*/ 187547 w 187547"/>
                    <a:gd name="connsiteY3" fmla="*/ 9525 h 151828"/>
                    <a:gd name="connsiteX4" fmla="*/ 16097 w 187547"/>
                    <a:gd name="connsiteY4" fmla="*/ 151733 h 1518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547" h="151828">
                      <a:moveTo>
                        <a:pt x="16097" y="151828"/>
                      </a:moveTo>
                      <a:lnTo>
                        <a:pt x="0" y="142303"/>
                      </a:lnTo>
                      <a:cubicBezTo>
                        <a:pt x="78200" y="65056"/>
                        <a:pt x="133350" y="22003"/>
                        <a:pt x="171450" y="0"/>
                      </a:cubicBezTo>
                      <a:lnTo>
                        <a:pt x="187547" y="9525"/>
                      </a:lnTo>
                      <a:cubicBezTo>
                        <a:pt x="149447" y="31432"/>
                        <a:pt x="94202" y="74486"/>
                        <a:pt x="16097" y="151733"/>
                      </a:cubicBezTo>
                      <a:close/>
                    </a:path>
                  </a:pathLst>
                </a:custGeom>
                <a:solidFill>
                  <a:srgbClr val="DEF0F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2853" name="任意多边形: 形状 2852"/>
              <p:cNvSpPr/>
              <p:nvPr/>
            </p:nvSpPr>
            <p:spPr>
              <a:xfrm>
                <a:off x="14807501" y="2978103"/>
                <a:ext cx="347591" cy="362420"/>
              </a:xfrm>
              <a:custGeom>
                <a:avLst/>
                <a:gdLst>
                  <a:gd name="connsiteX0" fmla="*/ 276154 w 347591"/>
                  <a:gd name="connsiteY0" fmla="*/ 19593 h 362420"/>
                  <a:gd name="connsiteX1" fmla="*/ 347591 w 347591"/>
                  <a:gd name="connsiteY1" fmla="*/ 15021 h 362420"/>
                  <a:gd name="connsiteX2" fmla="*/ 347591 w 347591"/>
                  <a:gd name="connsiteY2" fmla="*/ 133417 h 362420"/>
                  <a:gd name="connsiteX3" fmla="*/ 307205 w 347591"/>
                  <a:gd name="connsiteY3" fmla="*/ 203331 h 362420"/>
                  <a:gd name="connsiteX4" fmla="*/ 41172 w 347591"/>
                  <a:gd name="connsiteY4" fmla="*/ 356874 h 362420"/>
                  <a:gd name="connsiteX5" fmla="*/ 691 w 347591"/>
                  <a:gd name="connsiteY5" fmla="*/ 337824 h 362420"/>
                  <a:gd name="connsiteX6" fmla="*/ 27456 w 347591"/>
                  <a:gd name="connsiteY6" fmla="*/ 241145 h 362420"/>
                  <a:gd name="connsiteX7" fmla="*/ 276154 w 347591"/>
                  <a:gd name="connsiteY7" fmla="*/ 19593 h 362420"/>
                  <a:gd name="connsiteX8" fmla="*/ 217575 w 347591"/>
                  <a:gd name="connsiteY8" fmla="*/ 136465 h 362420"/>
                  <a:gd name="connsiteX9" fmla="*/ 217575 w 347591"/>
                  <a:gd name="connsiteY9" fmla="*/ 79315 h 362420"/>
                  <a:gd name="connsiteX10" fmla="*/ 130231 w 347591"/>
                  <a:gd name="connsiteY10" fmla="*/ 156753 h 362420"/>
                  <a:gd name="connsiteX11" fmla="*/ 134517 w 347591"/>
                  <a:gd name="connsiteY11" fmla="*/ 184471 h 362420"/>
                  <a:gd name="connsiteX12" fmla="*/ 217766 w 347591"/>
                  <a:gd name="connsiteY12" fmla="*/ 136846 h 362420"/>
                  <a:gd name="connsiteX13" fmla="*/ 331875 w 347591"/>
                  <a:gd name="connsiteY13" fmla="*/ 55217 h 362420"/>
                  <a:gd name="connsiteX14" fmla="*/ 331875 w 347591"/>
                  <a:gd name="connsiteY14" fmla="*/ 30452 h 362420"/>
                  <a:gd name="connsiteX15" fmla="*/ 325779 w 347591"/>
                  <a:gd name="connsiteY15" fmla="*/ 20927 h 362420"/>
                  <a:gd name="connsiteX16" fmla="*/ 276630 w 347591"/>
                  <a:gd name="connsiteY16" fmla="*/ 38072 h 362420"/>
                  <a:gd name="connsiteX17" fmla="*/ 252913 w 347591"/>
                  <a:gd name="connsiteY17" fmla="*/ 53217 h 362420"/>
                  <a:gd name="connsiteX18" fmla="*/ 252913 w 347591"/>
                  <a:gd name="connsiteY18" fmla="*/ 116177 h 362420"/>
                  <a:gd name="connsiteX19" fmla="*/ 318445 w 347591"/>
                  <a:gd name="connsiteY19" fmla="*/ 78077 h 362420"/>
                  <a:gd name="connsiteX20" fmla="*/ 331494 w 347591"/>
                  <a:gd name="connsiteY20" fmla="*/ 55407 h 362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7591" h="362420">
                    <a:moveTo>
                      <a:pt x="276154" y="19593"/>
                    </a:moveTo>
                    <a:cubicBezTo>
                      <a:pt x="328256" y="-10601"/>
                      <a:pt x="347591" y="-790"/>
                      <a:pt x="347591" y="15021"/>
                    </a:cubicBezTo>
                    <a:lnTo>
                      <a:pt x="347591" y="133417"/>
                    </a:lnTo>
                    <a:cubicBezTo>
                      <a:pt x="346104" y="161845"/>
                      <a:pt x="331088" y="187839"/>
                      <a:pt x="307205" y="203331"/>
                    </a:cubicBezTo>
                    <a:lnTo>
                      <a:pt x="41172" y="356874"/>
                    </a:lnTo>
                    <a:cubicBezTo>
                      <a:pt x="20217" y="368970"/>
                      <a:pt x="2596" y="360684"/>
                      <a:pt x="691" y="337824"/>
                    </a:cubicBezTo>
                    <a:cubicBezTo>
                      <a:pt x="-2072" y="312678"/>
                      <a:pt x="2786" y="268577"/>
                      <a:pt x="27456" y="241145"/>
                    </a:cubicBezTo>
                    <a:cubicBezTo>
                      <a:pt x="147852" y="112557"/>
                      <a:pt x="226814" y="48073"/>
                      <a:pt x="276154" y="19593"/>
                    </a:cubicBezTo>
                    <a:close/>
                    <a:moveTo>
                      <a:pt x="217575" y="136465"/>
                    </a:moveTo>
                    <a:lnTo>
                      <a:pt x="217575" y="79315"/>
                    </a:lnTo>
                    <a:cubicBezTo>
                      <a:pt x="193858" y="98365"/>
                      <a:pt x="164997" y="123225"/>
                      <a:pt x="130231" y="156753"/>
                    </a:cubicBezTo>
                    <a:cubicBezTo>
                      <a:pt x="115753" y="170660"/>
                      <a:pt x="119182" y="193234"/>
                      <a:pt x="134517" y="184471"/>
                    </a:cubicBezTo>
                    <a:lnTo>
                      <a:pt x="217766" y="136846"/>
                    </a:lnTo>
                    <a:close/>
                    <a:moveTo>
                      <a:pt x="331875" y="55217"/>
                    </a:moveTo>
                    <a:lnTo>
                      <a:pt x="331875" y="30452"/>
                    </a:lnTo>
                    <a:cubicBezTo>
                      <a:pt x="331875" y="25213"/>
                      <a:pt x="329684" y="21594"/>
                      <a:pt x="325779" y="20927"/>
                    </a:cubicBezTo>
                    <a:cubicBezTo>
                      <a:pt x="318540" y="19974"/>
                      <a:pt x="303967" y="22356"/>
                      <a:pt x="276630" y="38072"/>
                    </a:cubicBezTo>
                    <a:cubicBezTo>
                      <a:pt x="269772" y="42072"/>
                      <a:pt x="261866" y="47025"/>
                      <a:pt x="252913" y="53217"/>
                    </a:cubicBezTo>
                    <a:lnTo>
                      <a:pt x="252913" y="116177"/>
                    </a:lnTo>
                    <a:lnTo>
                      <a:pt x="318445" y="78077"/>
                    </a:lnTo>
                    <a:cubicBezTo>
                      <a:pt x="326076" y="72954"/>
                      <a:pt x="330897" y="64579"/>
                      <a:pt x="331494" y="55407"/>
                    </a:cubicBezTo>
                    <a:close/>
                  </a:path>
                </a:pathLst>
              </a:custGeom>
              <a:solidFill>
                <a:srgbClr val="DEF0F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54" name="任意多边形: 形状 2853"/>
              <p:cNvSpPr/>
              <p:nvPr/>
            </p:nvSpPr>
            <p:spPr>
              <a:xfrm>
                <a:off x="14793332" y="3210009"/>
                <a:ext cx="41243" cy="105537"/>
              </a:xfrm>
              <a:custGeom>
                <a:avLst/>
                <a:gdLst>
                  <a:gd name="connsiteX0" fmla="*/ 14669 w 41243"/>
                  <a:gd name="connsiteY0" fmla="*/ 97441 h 105537"/>
                  <a:gd name="connsiteX1" fmla="*/ 14669 w 41243"/>
                  <a:gd name="connsiteY1" fmla="*/ 90964 h 105537"/>
                  <a:gd name="connsiteX2" fmla="*/ 14669 w 41243"/>
                  <a:gd name="connsiteY2" fmla="*/ 90202 h 105537"/>
                  <a:gd name="connsiteX3" fmla="*/ 14669 w 41243"/>
                  <a:gd name="connsiteY3" fmla="*/ 82487 h 105537"/>
                  <a:gd name="connsiteX4" fmla="*/ 14669 w 41243"/>
                  <a:gd name="connsiteY4" fmla="*/ 80391 h 105537"/>
                  <a:gd name="connsiteX5" fmla="*/ 15335 w 41243"/>
                  <a:gd name="connsiteY5" fmla="*/ 73533 h 105537"/>
                  <a:gd name="connsiteX6" fmla="*/ 15335 w 41243"/>
                  <a:gd name="connsiteY6" fmla="*/ 71914 h 105537"/>
                  <a:gd name="connsiteX7" fmla="*/ 15812 w 41243"/>
                  <a:gd name="connsiteY7" fmla="*/ 69152 h 105537"/>
                  <a:gd name="connsiteX8" fmla="*/ 16383 w 41243"/>
                  <a:gd name="connsiteY8" fmla="*/ 65532 h 105537"/>
                  <a:gd name="connsiteX9" fmla="*/ 16859 w 41243"/>
                  <a:gd name="connsiteY9" fmla="*/ 62675 h 105537"/>
                  <a:gd name="connsiteX10" fmla="*/ 17526 w 41243"/>
                  <a:gd name="connsiteY10" fmla="*/ 59246 h 105537"/>
                  <a:gd name="connsiteX11" fmla="*/ 19431 w 41243"/>
                  <a:gd name="connsiteY11" fmla="*/ 51530 h 105537"/>
                  <a:gd name="connsiteX12" fmla="*/ 20479 w 41243"/>
                  <a:gd name="connsiteY12" fmla="*/ 48101 h 105537"/>
                  <a:gd name="connsiteX13" fmla="*/ 21431 w 41243"/>
                  <a:gd name="connsiteY13" fmla="*/ 45053 h 105537"/>
                  <a:gd name="connsiteX14" fmla="*/ 23622 w 41243"/>
                  <a:gd name="connsiteY14" fmla="*/ 39052 h 105537"/>
                  <a:gd name="connsiteX15" fmla="*/ 24098 w 41243"/>
                  <a:gd name="connsiteY15" fmla="*/ 37719 h 105537"/>
                  <a:gd name="connsiteX16" fmla="*/ 26098 w 41243"/>
                  <a:gd name="connsiteY16" fmla="*/ 33052 h 105537"/>
                  <a:gd name="connsiteX17" fmla="*/ 26670 w 41243"/>
                  <a:gd name="connsiteY17" fmla="*/ 31814 h 105537"/>
                  <a:gd name="connsiteX18" fmla="*/ 29432 w 41243"/>
                  <a:gd name="connsiteY18" fmla="*/ 26479 h 105537"/>
                  <a:gd name="connsiteX19" fmla="*/ 29908 w 41243"/>
                  <a:gd name="connsiteY19" fmla="*/ 25622 h 105537"/>
                  <a:gd name="connsiteX20" fmla="*/ 33051 w 41243"/>
                  <a:gd name="connsiteY20" fmla="*/ 20288 h 105537"/>
                  <a:gd name="connsiteX21" fmla="*/ 33052 w 41243"/>
                  <a:gd name="connsiteY21" fmla="*/ 20288 h 105537"/>
                  <a:gd name="connsiteX22" fmla="*/ 36481 w 41243"/>
                  <a:gd name="connsiteY22" fmla="*/ 15431 h 105537"/>
                  <a:gd name="connsiteX23" fmla="*/ 37052 w 41243"/>
                  <a:gd name="connsiteY23" fmla="*/ 14669 h 105537"/>
                  <a:gd name="connsiteX24" fmla="*/ 41243 w 41243"/>
                  <a:gd name="connsiteY24" fmla="*/ 9525 h 105537"/>
                  <a:gd name="connsiteX25" fmla="*/ 25146 w 41243"/>
                  <a:gd name="connsiteY25" fmla="*/ 0 h 105537"/>
                  <a:gd name="connsiteX26" fmla="*/ 24289 w 41243"/>
                  <a:gd name="connsiteY26" fmla="*/ 1048 h 105537"/>
                  <a:gd name="connsiteX27" fmla="*/ 21241 w 41243"/>
                  <a:gd name="connsiteY27" fmla="*/ 4667 h 105537"/>
                  <a:gd name="connsiteX28" fmla="*/ 21241 w 41243"/>
                  <a:gd name="connsiteY28" fmla="*/ 4667 h 105537"/>
                  <a:gd name="connsiteX29" fmla="*/ 20669 w 41243"/>
                  <a:gd name="connsiteY29" fmla="*/ 5334 h 105537"/>
                  <a:gd name="connsiteX30" fmla="*/ 19145 w 41243"/>
                  <a:gd name="connsiteY30" fmla="*/ 7525 h 105537"/>
                  <a:gd name="connsiteX31" fmla="*/ 17240 w 41243"/>
                  <a:gd name="connsiteY31" fmla="*/ 10287 h 105537"/>
                  <a:gd name="connsiteX32" fmla="*/ 17240 w 41243"/>
                  <a:gd name="connsiteY32" fmla="*/ 10287 h 105537"/>
                  <a:gd name="connsiteX33" fmla="*/ 17240 w 41243"/>
                  <a:gd name="connsiteY33" fmla="*/ 10287 h 105537"/>
                  <a:gd name="connsiteX34" fmla="*/ 15240 w 41243"/>
                  <a:gd name="connsiteY34" fmla="*/ 13525 h 105537"/>
                  <a:gd name="connsiteX35" fmla="*/ 14192 w 41243"/>
                  <a:gd name="connsiteY35" fmla="*/ 15526 h 105537"/>
                  <a:gd name="connsiteX36" fmla="*/ 13716 w 41243"/>
                  <a:gd name="connsiteY36" fmla="*/ 16288 h 105537"/>
                  <a:gd name="connsiteX37" fmla="*/ 13716 w 41243"/>
                  <a:gd name="connsiteY37" fmla="*/ 16954 h 105537"/>
                  <a:gd name="connsiteX38" fmla="*/ 11811 w 41243"/>
                  <a:gd name="connsiteY38" fmla="*/ 20765 h 105537"/>
                  <a:gd name="connsiteX39" fmla="*/ 11335 w 41243"/>
                  <a:gd name="connsiteY39" fmla="*/ 21717 h 105537"/>
                  <a:gd name="connsiteX40" fmla="*/ 11049 w 41243"/>
                  <a:gd name="connsiteY40" fmla="*/ 23527 h 105537"/>
                  <a:gd name="connsiteX41" fmla="*/ 10192 w 41243"/>
                  <a:gd name="connsiteY41" fmla="*/ 25337 h 105537"/>
                  <a:gd name="connsiteX42" fmla="*/ 9049 w 41243"/>
                  <a:gd name="connsiteY42" fmla="*/ 28194 h 105537"/>
                  <a:gd name="connsiteX43" fmla="*/ 8572 w 41243"/>
                  <a:gd name="connsiteY43" fmla="*/ 29432 h 105537"/>
                  <a:gd name="connsiteX44" fmla="*/ 8572 w 41243"/>
                  <a:gd name="connsiteY44" fmla="*/ 30004 h 105537"/>
                  <a:gd name="connsiteX45" fmla="*/ 6572 w 41243"/>
                  <a:gd name="connsiteY45" fmla="*/ 35338 h 105537"/>
                  <a:gd name="connsiteX46" fmla="*/ 6572 w 41243"/>
                  <a:gd name="connsiteY46" fmla="*/ 35338 h 105537"/>
                  <a:gd name="connsiteX47" fmla="*/ 5620 w 41243"/>
                  <a:gd name="connsiteY47" fmla="*/ 38481 h 105537"/>
                  <a:gd name="connsiteX48" fmla="*/ 4667 w 41243"/>
                  <a:gd name="connsiteY48" fmla="*/ 41815 h 105537"/>
                  <a:gd name="connsiteX49" fmla="*/ 4667 w 41243"/>
                  <a:gd name="connsiteY49" fmla="*/ 41815 h 105537"/>
                  <a:gd name="connsiteX50" fmla="*/ 2762 w 41243"/>
                  <a:gd name="connsiteY50" fmla="*/ 49530 h 105537"/>
                  <a:gd name="connsiteX51" fmla="*/ 2762 w 41243"/>
                  <a:gd name="connsiteY51" fmla="*/ 50197 h 105537"/>
                  <a:gd name="connsiteX52" fmla="*/ 2191 w 41243"/>
                  <a:gd name="connsiteY52" fmla="*/ 52959 h 105537"/>
                  <a:gd name="connsiteX53" fmla="*/ 1619 w 41243"/>
                  <a:gd name="connsiteY53" fmla="*/ 55817 h 105537"/>
                  <a:gd name="connsiteX54" fmla="*/ 1143 w 41243"/>
                  <a:gd name="connsiteY54" fmla="*/ 59436 h 105537"/>
                  <a:gd name="connsiteX55" fmla="*/ 667 w 41243"/>
                  <a:gd name="connsiteY55" fmla="*/ 62103 h 105537"/>
                  <a:gd name="connsiteX56" fmla="*/ 667 w 41243"/>
                  <a:gd name="connsiteY56" fmla="*/ 62675 h 105537"/>
                  <a:gd name="connsiteX57" fmla="*/ 667 w 41243"/>
                  <a:gd name="connsiteY57" fmla="*/ 63722 h 105537"/>
                  <a:gd name="connsiteX58" fmla="*/ 0 w 41243"/>
                  <a:gd name="connsiteY58" fmla="*/ 70675 h 105537"/>
                  <a:gd name="connsiteX59" fmla="*/ 0 w 41243"/>
                  <a:gd name="connsiteY59" fmla="*/ 72676 h 105537"/>
                  <a:gd name="connsiteX60" fmla="*/ 0 w 41243"/>
                  <a:gd name="connsiteY60" fmla="*/ 80391 h 105537"/>
                  <a:gd name="connsiteX61" fmla="*/ 0 w 41243"/>
                  <a:gd name="connsiteY61" fmla="*/ 81248 h 105537"/>
                  <a:gd name="connsiteX62" fmla="*/ 0 w 41243"/>
                  <a:gd name="connsiteY62" fmla="*/ 87725 h 105537"/>
                  <a:gd name="connsiteX63" fmla="*/ 0 w 41243"/>
                  <a:gd name="connsiteY63" fmla="*/ 89535 h 105537"/>
                  <a:gd name="connsiteX64" fmla="*/ 476 w 41243"/>
                  <a:gd name="connsiteY64" fmla="*/ 96012 h 105537"/>
                  <a:gd name="connsiteX65" fmla="*/ 16573 w 41243"/>
                  <a:gd name="connsiteY65" fmla="*/ 105537 h 105537"/>
                  <a:gd name="connsiteX66" fmla="*/ 16097 w 41243"/>
                  <a:gd name="connsiteY66" fmla="*/ 98965 h 105537"/>
                  <a:gd name="connsiteX67" fmla="*/ 14669 w 41243"/>
                  <a:gd name="connsiteY67" fmla="*/ 97441 h 105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41243" h="105537">
                    <a:moveTo>
                      <a:pt x="14669" y="97441"/>
                    </a:moveTo>
                    <a:cubicBezTo>
                      <a:pt x="14669" y="95345"/>
                      <a:pt x="14669" y="93250"/>
                      <a:pt x="14669" y="90964"/>
                    </a:cubicBezTo>
                    <a:lnTo>
                      <a:pt x="14669" y="90202"/>
                    </a:lnTo>
                    <a:cubicBezTo>
                      <a:pt x="14669" y="87630"/>
                      <a:pt x="14669" y="85058"/>
                      <a:pt x="14669" y="82487"/>
                    </a:cubicBezTo>
                    <a:cubicBezTo>
                      <a:pt x="14669" y="81820"/>
                      <a:pt x="14669" y="81058"/>
                      <a:pt x="14669" y="80391"/>
                    </a:cubicBezTo>
                    <a:cubicBezTo>
                      <a:pt x="14669" y="78200"/>
                      <a:pt x="14669" y="75819"/>
                      <a:pt x="15335" y="73533"/>
                    </a:cubicBezTo>
                    <a:cubicBezTo>
                      <a:pt x="15377" y="72994"/>
                      <a:pt x="15377" y="72453"/>
                      <a:pt x="15335" y="71914"/>
                    </a:cubicBezTo>
                    <a:cubicBezTo>
                      <a:pt x="15335" y="70961"/>
                      <a:pt x="15335" y="70104"/>
                      <a:pt x="15812" y="69152"/>
                    </a:cubicBezTo>
                    <a:cubicBezTo>
                      <a:pt x="16288" y="68199"/>
                      <a:pt x="15812" y="66770"/>
                      <a:pt x="16383" y="65532"/>
                    </a:cubicBezTo>
                    <a:cubicBezTo>
                      <a:pt x="16954" y="64294"/>
                      <a:pt x="16383" y="63627"/>
                      <a:pt x="16859" y="62675"/>
                    </a:cubicBezTo>
                    <a:cubicBezTo>
                      <a:pt x="17336" y="61722"/>
                      <a:pt x="17336" y="60389"/>
                      <a:pt x="17526" y="59246"/>
                    </a:cubicBezTo>
                    <a:cubicBezTo>
                      <a:pt x="17717" y="58102"/>
                      <a:pt x="18764" y="54102"/>
                      <a:pt x="19431" y="51530"/>
                    </a:cubicBezTo>
                    <a:cubicBezTo>
                      <a:pt x="20098" y="48958"/>
                      <a:pt x="20193" y="49244"/>
                      <a:pt x="20479" y="48101"/>
                    </a:cubicBezTo>
                    <a:cubicBezTo>
                      <a:pt x="20764" y="46958"/>
                      <a:pt x="21146" y="46006"/>
                      <a:pt x="21431" y="45053"/>
                    </a:cubicBezTo>
                    <a:cubicBezTo>
                      <a:pt x="21717" y="44101"/>
                      <a:pt x="22860" y="40958"/>
                      <a:pt x="23622" y="39052"/>
                    </a:cubicBezTo>
                    <a:lnTo>
                      <a:pt x="24098" y="37719"/>
                    </a:lnTo>
                    <a:lnTo>
                      <a:pt x="26098" y="33052"/>
                    </a:lnTo>
                    <a:lnTo>
                      <a:pt x="26670" y="31814"/>
                    </a:lnTo>
                    <a:cubicBezTo>
                      <a:pt x="27527" y="30004"/>
                      <a:pt x="28480" y="28194"/>
                      <a:pt x="29432" y="26479"/>
                    </a:cubicBezTo>
                    <a:cubicBezTo>
                      <a:pt x="29554" y="26175"/>
                      <a:pt x="29714" y="25887"/>
                      <a:pt x="29908" y="25622"/>
                    </a:cubicBezTo>
                    <a:cubicBezTo>
                      <a:pt x="30864" y="23792"/>
                      <a:pt x="31913" y="22011"/>
                      <a:pt x="33051" y="20288"/>
                    </a:cubicBezTo>
                    <a:lnTo>
                      <a:pt x="33052" y="20288"/>
                    </a:lnTo>
                    <a:cubicBezTo>
                      <a:pt x="34195" y="18669"/>
                      <a:pt x="35338" y="16954"/>
                      <a:pt x="36481" y="15431"/>
                    </a:cubicBezTo>
                    <a:lnTo>
                      <a:pt x="37052" y="14669"/>
                    </a:lnTo>
                    <a:lnTo>
                      <a:pt x="41243" y="9525"/>
                    </a:lnTo>
                    <a:lnTo>
                      <a:pt x="25146" y="0"/>
                    </a:lnTo>
                    <a:lnTo>
                      <a:pt x="24289" y="1048"/>
                    </a:lnTo>
                    <a:cubicBezTo>
                      <a:pt x="23241" y="2191"/>
                      <a:pt x="22193" y="3429"/>
                      <a:pt x="21241" y="4667"/>
                    </a:cubicBezTo>
                    <a:lnTo>
                      <a:pt x="21241" y="4667"/>
                    </a:lnTo>
                    <a:lnTo>
                      <a:pt x="20669" y="5334"/>
                    </a:lnTo>
                    <a:lnTo>
                      <a:pt x="19145" y="7525"/>
                    </a:lnTo>
                    <a:cubicBezTo>
                      <a:pt x="18457" y="8407"/>
                      <a:pt x="17821" y="9330"/>
                      <a:pt x="17240" y="10287"/>
                    </a:cubicBezTo>
                    <a:lnTo>
                      <a:pt x="17240" y="10287"/>
                    </a:lnTo>
                    <a:lnTo>
                      <a:pt x="17240" y="10287"/>
                    </a:lnTo>
                    <a:lnTo>
                      <a:pt x="15240" y="13525"/>
                    </a:lnTo>
                    <a:cubicBezTo>
                      <a:pt x="14854" y="14172"/>
                      <a:pt x="14504" y="14840"/>
                      <a:pt x="14192" y="15526"/>
                    </a:cubicBezTo>
                    <a:cubicBezTo>
                      <a:pt x="14000" y="15757"/>
                      <a:pt x="13840" y="16013"/>
                      <a:pt x="13716" y="16288"/>
                    </a:cubicBezTo>
                    <a:lnTo>
                      <a:pt x="13716" y="16954"/>
                    </a:lnTo>
                    <a:cubicBezTo>
                      <a:pt x="13049" y="18193"/>
                      <a:pt x="12383" y="19431"/>
                      <a:pt x="11811" y="20765"/>
                    </a:cubicBezTo>
                    <a:lnTo>
                      <a:pt x="11335" y="21717"/>
                    </a:lnTo>
                    <a:lnTo>
                      <a:pt x="11049" y="23527"/>
                    </a:lnTo>
                    <a:lnTo>
                      <a:pt x="10192" y="25337"/>
                    </a:lnTo>
                    <a:lnTo>
                      <a:pt x="9049" y="28194"/>
                    </a:lnTo>
                    <a:cubicBezTo>
                      <a:pt x="9049" y="28194"/>
                      <a:pt x="9049" y="29051"/>
                      <a:pt x="8572" y="29432"/>
                    </a:cubicBezTo>
                    <a:cubicBezTo>
                      <a:pt x="8531" y="29621"/>
                      <a:pt x="8531" y="29816"/>
                      <a:pt x="8572" y="30004"/>
                    </a:cubicBezTo>
                    <a:cubicBezTo>
                      <a:pt x="7811" y="31718"/>
                      <a:pt x="7239" y="33528"/>
                      <a:pt x="6572" y="35338"/>
                    </a:cubicBezTo>
                    <a:lnTo>
                      <a:pt x="6572" y="35338"/>
                    </a:lnTo>
                    <a:cubicBezTo>
                      <a:pt x="6572" y="36385"/>
                      <a:pt x="5905" y="37433"/>
                      <a:pt x="5620" y="38481"/>
                    </a:cubicBezTo>
                    <a:cubicBezTo>
                      <a:pt x="5334" y="39529"/>
                      <a:pt x="4953" y="40672"/>
                      <a:pt x="4667" y="41815"/>
                    </a:cubicBezTo>
                    <a:lnTo>
                      <a:pt x="4667" y="41815"/>
                    </a:lnTo>
                    <a:cubicBezTo>
                      <a:pt x="4001" y="44387"/>
                      <a:pt x="3334" y="46958"/>
                      <a:pt x="2762" y="49530"/>
                    </a:cubicBezTo>
                    <a:cubicBezTo>
                      <a:pt x="2762" y="49530"/>
                      <a:pt x="2762" y="49530"/>
                      <a:pt x="2762" y="50197"/>
                    </a:cubicBezTo>
                    <a:lnTo>
                      <a:pt x="2191" y="52959"/>
                    </a:lnTo>
                    <a:lnTo>
                      <a:pt x="1619" y="55817"/>
                    </a:lnTo>
                    <a:cubicBezTo>
                      <a:pt x="1619" y="57055"/>
                      <a:pt x="1619" y="58198"/>
                      <a:pt x="1143" y="59436"/>
                    </a:cubicBezTo>
                    <a:cubicBezTo>
                      <a:pt x="667" y="60674"/>
                      <a:pt x="1143" y="61246"/>
                      <a:pt x="667" y="62103"/>
                    </a:cubicBezTo>
                    <a:lnTo>
                      <a:pt x="667" y="62675"/>
                    </a:lnTo>
                    <a:cubicBezTo>
                      <a:pt x="714" y="63022"/>
                      <a:pt x="714" y="63375"/>
                      <a:pt x="667" y="63722"/>
                    </a:cubicBezTo>
                    <a:cubicBezTo>
                      <a:pt x="667" y="66104"/>
                      <a:pt x="190" y="68390"/>
                      <a:pt x="0" y="70675"/>
                    </a:cubicBezTo>
                    <a:cubicBezTo>
                      <a:pt x="47" y="71341"/>
                      <a:pt x="47" y="72010"/>
                      <a:pt x="0" y="72676"/>
                    </a:cubicBezTo>
                    <a:cubicBezTo>
                      <a:pt x="0" y="75343"/>
                      <a:pt x="0" y="77915"/>
                      <a:pt x="0" y="80391"/>
                    </a:cubicBezTo>
                    <a:lnTo>
                      <a:pt x="0" y="81248"/>
                    </a:lnTo>
                    <a:cubicBezTo>
                      <a:pt x="0" y="83534"/>
                      <a:pt x="0" y="85630"/>
                      <a:pt x="0" y="87725"/>
                    </a:cubicBezTo>
                    <a:cubicBezTo>
                      <a:pt x="0" y="88392"/>
                      <a:pt x="0" y="88964"/>
                      <a:pt x="0" y="89535"/>
                    </a:cubicBezTo>
                    <a:cubicBezTo>
                      <a:pt x="0" y="91821"/>
                      <a:pt x="0" y="94012"/>
                      <a:pt x="476" y="96012"/>
                    </a:cubicBezTo>
                    <a:lnTo>
                      <a:pt x="16573" y="105537"/>
                    </a:lnTo>
                    <a:cubicBezTo>
                      <a:pt x="16573" y="103442"/>
                      <a:pt x="16573" y="101251"/>
                      <a:pt x="16097" y="98965"/>
                    </a:cubicBezTo>
                    <a:cubicBezTo>
                      <a:pt x="14764" y="98679"/>
                      <a:pt x="14669" y="98108"/>
                      <a:pt x="14669" y="97441"/>
                    </a:cubicBezTo>
                    <a:close/>
                  </a:path>
                </a:pathLst>
              </a:custGeom>
              <a:solidFill>
                <a:srgbClr val="EAF5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3113" name="任意多边形: 形状 3112"/>
            <p:cNvSpPr/>
            <p:nvPr/>
          </p:nvSpPr>
          <p:spPr>
            <a:xfrm>
              <a:off x="14618487" y="2471536"/>
              <a:ext cx="21207" cy="42671"/>
            </a:xfrm>
            <a:custGeom>
              <a:avLst/>
              <a:gdLst>
                <a:gd name="connsiteX0" fmla="*/ 2538 w 21207"/>
                <a:gd name="connsiteY0" fmla="*/ 0 h 42671"/>
                <a:gd name="connsiteX1" fmla="*/ 1204 w 21207"/>
                <a:gd name="connsiteY1" fmla="*/ 9525 h 42671"/>
                <a:gd name="connsiteX2" fmla="*/ 347 w 21207"/>
                <a:gd name="connsiteY2" fmla="*/ 42672 h 42671"/>
                <a:gd name="connsiteX3" fmla="*/ 21207 w 21207"/>
                <a:gd name="connsiteY3" fmla="*/ 8668 h 42671"/>
                <a:gd name="connsiteX4" fmla="*/ 2538 w 21207"/>
                <a:gd name="connsiteY4" fmla="*/ 0 h 42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07" h="42671">
                  <a:moveTo>
                    <a:pt x="2538" y="0"/>
                  </a:moveTo>
                  <a:cubicBezTo>
                    <a:pt x="2538" y="2762"/>
                    <a:pt x="1776" y="5905"/>
                    <a:pt x="1204" y="9525"/>
                  </a:cubicBezTo>
                  <a:cubicBezTo>
                    <a:pt x="-29" y="20529"/>
                    <a:pt x="-316" y="31619"/>
                    <a:pt x="347" y="42672"/>
                  </a:cubicBezTo>
                  <a:cubicBezTo>
                    <a:pt x="4822" y="29992"/>
                    <a:pt x="11931" y="18403"/>
                    <a:pt x="21207" y="8668"/>
                  </a:cubicBezTo>
                  <a:cubicBezTo>
                    <a:pt x="14276" y="7646"/>
                    <a:pt x="7791" y="4635"/>
                    <a:pt x="2538" y="0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3117" name="文本框 1"/>
          <p:cNvSpPr txBox="1"/>
          <p:nvPr/>
        </p:nvSpPr>
        <p:spPr>
          <a:xfrm>
            <a:off x="649678" y="1979061"/>
            <a:ext cx="5805889" cy="2399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汉仪旗黑-50S" panose="00020600040101010101" pitchFamily="18" charset="-122"/>
                <a:ea typeface="汉仪旗黑-50S" panose="00020600040101010101" pitchFamily="18" charset="-122"/>
                <a:sym typeface="汉仪旗黑-50S" panose="00020600040101010101" pitchFamily="18" charset="-122"/>
              </a:rPr>
              <a:t>多发于长期卧床、脊髓损伤、慢性神经系统疾病（主要为脑血管疾病）、体质虚弱、各种消耗性疾病及老年患者。</a:t>
            </a:r>
            <a:endParaRPr lang="en-US" altLang="zh-CN" sz="2000" dirty="0">
              <a:latin typeface="汉仪旗黑-50S" panose="00020600040101010101" pitchFamily="18" charset="-122"/>
              <a:ea typeface="汉仪旗黑-50S" panose="00020600040101010101" pitchFamily="18" charset="-122"/>
              <a:sym typeface="汉仪旗黑-50S" panose="00020600040101010101" pitchFamily="18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汉仪旗黑-50S" panose="00020600040101010101" pitchFamily="18" charset="-122"/>
                <a:ea typeface="汉仪旗黑-50S" panose="00020600040101010101" pitchFamily="18" charset="-122"/>
                <a:sym typeface="汉仪旗黑-50S" panose="00020600040101010101" pitchFamily="18" charset="-122"/>
              </a:rPr>
              <a:t>若有低蛋白血症、大小便失禁、骨折、营养不良、缺乏维生素、吸烟等更易发生。</a:t>
            </a:r>
            <a:endParaRPr lang="zh-CN" altLang="en-US" sz="2000" dirty="0">
              <a:latin typeface="汉仪旗黑-50S" panose="00020600040101010101" pitchFamily="18" charset="-122"/>
              <a:ea typeface="汉仪旗黑-50S" panose="00020600040101010101" pitchFamily="18" charset="-122"/>
              <a:sym typeface="汉仪旗黑-50S" panose="00020600040101010101" pitchFamily="18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任意多边形: 形状 60"/>
          <p:cNvSpPr/>
          <p:nvPr/>
        </p:nvSpPr>
        <p:spPr>
          <a:xfrm>
            <a:off x="5684946" y="0"/>
            <a:ext cx="6507054" cy="5227940"/>
          </a:xfrm>
          <a:custGeom>
            <a:avLst/>
            <a:gdLst>
              <a:gd name="connsiteX0" fmla="*/ 0 w 6507054"/>
              <a:gd name="connsiteY0" fmla="*/ 0 h 5227940"/>
              <a:gd name="connsiteX1" fmla="*/ 6507054 w 6507054"/>
              <a:gd name="connsiteY1" fmla="*/ 0 h 5227940"/>
              <a:gd name="connsiteX2" fmla="*/ 6507054 w 6507054"/>
              <a:gd name="connsiteY2" fmla="*/ 5209719 h 5227940"/>
              <a:gd name="connsiteX3" fmla="*/ 6372197 w 6507054"/>
              <a:gd name="connsiteY3" fmla="*/ 5219973 h 5227940"/>
              <a:gd name="connsiteX4" fmla="*/ 6057114 w 6507054"/>
              <a:gd name="connsiteY4" fmla="*/ 5227940 h 5227940"/>
              <a:gd name="connsiteX5" fmla="*/ 4765 w 6507054"/>
              <a:gd name="connsiteY5" fmla="*/ 37498 h 522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07054" h="5227940">
                <a:moveTo>
                  <a:pt x="0" y="0"/>
                </a:moveTo>
                <a:lnTo>
                  <a:pt x="6507054" y="0"/>
                </a:lnTo>
                <a:lnTo>
                  <a:pt x="6507054" y="5209719"/>
                </a:lnTo>
                <a:lnTo>
                  <a:pt x="6372197" y="5219973"/>
                </a:lnTo>
                <a:cubicBezTo>
                  <a:pt x="6267838" y="5225263"/>
                  <a:pt x="6162788" y="5227940"/>
                  <a:pt x="6057114" y="5227940"/>
                </a:cubicBezTo>
                <a:cubicBezTo>
                  <a:pt x="2992554" y="5227940"/>
                  <a:pt x="453839" y="2976528"/>
                  <a:pt x="4765" y="37498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pic>
        <p:nvPicPr>
          <p:cNvPr id="6" name="图形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4173" y="472332"/>
            <a:ext cx="5719895" cy="59626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16751" y="2763392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>
              <a:defRPr/>
            </a:pPr>
            <a:r>
              <a:rPr lang="zh-CN" altLang="en-US" sz="4400" dirty="0">
                <a:solidFill>
                  <a:prstClr val="black"/>
                </a:solidFill>
                <a:latin typeface="汉仪雅酷黑 75W" panose="020B0804020202020204" pitchFamily="34" charset="-122"/>
                <a:ea typeface="汉仪雅酷黑 75W" panose="020B0804020202020204" pitchFamily="34" charset="-122"/>
                <a:cs typeface="+mn-ea"/>
                <a:sym typeface="+mn-lt"/>
              </a:rPr>
              <a:t>压疮发生的原因</a:t>
            </a:r>
            <a:endParaRPr lang="zh-CN" altLang="en-US" sz="4400" dirty="0">
              <a:solidFill>
                <a:prstClr val="black"/>
              </a:solidFill>
              <a:latin typeface="汉仪雅酷黑 75W" panose="020B0804020202020204" pitchFamily="34" charset="-122"/>
              <a:ea typeface="汉仪雅酷黑 75W" panose="020B0804020202020204" pitchFamily="34" charset="-122"/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43274" y="1810984"/>
            <a:ext cx="802097" cy="802097"/>
            <a:chOff x="2682238" y="1585731"/>
            <a:chExt cx="802097" cy="802097"/>
          </a:xfrm>
        </p:grpSpPr>
        <p:sp>
          <p:nvSpPr>
            <p:cNvPr id="13" name="Freeform 5"/>
            <p:cNvSpPr/>
            <p:nvPr/>
          </p:nvSpPr>
          <p:spPr bwMode="auto">
            <a:xfrm>
              <a:off x="2682238" y="1585731"/>
              <a:ext cx="802097" cy="802097"/>
            </a:xfrm>
            <a:custGeom>
              <a:avLst/>
              <a:gdLst>
                <a:gd name="T0" fmla="*/ 561 w 561"/>
                <a:gd name="T1" fmla="*/ 293 h 559"/>
                <a:gd name="T2" fmla="*/ 556 w 561"/>
                <a:gd name="T3" fmla="*/ 334 h 559"/>
                <a:gd name="T4" fmla="*/ 544 w 561"/>
                <a:gd name="T5" fmla="*/ 375 h 559"/>
                <a:gd name="T6" fmla="*/ 527 w 561"/>
                <a:gd name="T7" fmla="*/ 412 h 559"/>
                <a:gd name="T8" fmla="*/ 505 w 561"/>
                <a:gd name="T9" fmla="*/ 446 h 559"/>
                <a:gd name="T10" fmla="*/ 478 w 561"/>
                <a:gd name="T11" fmla="*/ 476 h 559"/>
                <a:gd name="T12" fmla="*/ 447 w 561"/>
                <a:gd name="T13" fmla="*/ 503 h 559"/>
                <a:gd name="T14" fmla="*/ 413 w 561"/>
                <a:gd name="T15" fmla="*/ 525 h 559"/>
                <a:gd name="T16" fmla="*/ 376 w 561"/>
                <a:gd name="T17" fmla="*/ 542 h 559"/>
                <a:gd name="T18" fmla="*/ 336 w 561"/>
                <a:gd name="T19" fmla="*/ 554 h 559"/>
                <a:gd name="T20" fmla="*/ 295 w 561"/>
                <a:gd name="T21" fmla="*/ 559 h 559"/>
                <a:gd name="T22" fmla="*/ 266 w 561"/>
                <a:gd name="T23" fmla="*/ 558 h 559"/>
                <a:gd name="T24" fmla="*/ 224 w 561"/>
                <a:gd name="T25" fmla="*/ 553 h 559"/>
                <a:gd name="T26" fmla="*/ 184 w 561"/>
                <a:gd name="T27" fmla="*/ 541 h 559"/>
                <a:gd name="T28" fmla="*/ 147 w 561"/>
                <a:gd name="T29" fmla="*/ 524 h 559"/>
                <a:gd name="T30" fmla="*/ 102 w 561"/>
                <a:gd name="T31" fmla="*/ 494 h 559"/>
                <a:gd name="T32" fmla="*/ 49 w 561"/>
                <a:gd name="T33" fmla="*/ 435 h 559"/>
                <a:gd name="T34" fmla="*/ 27 w 561"/>
                <a:gd name="T35" fmla="*/ 400 h 559"/>
                <a:gd name="T36" fmla="*/ 13 w 561"/>
                <a:gd name="T37" fmla="*/ 363 h 559"/>
                <a:gd name="T38" fmla="*/ 3 w 561"/>
                <a:gd name="T39" fmla="*/ 323 h 559"/>
                <a:gd name="T40" fmla="*/ 0 w 561"/>
                <a:gd name="T41" fmla="*/ 280 h 559"/>
                <a:gd name="T42" fmla="*/ 1 w 561"/>
                <a:gd name="T43" fmla="*/ 251 h 559"/>
                <a:gd name="T44" fmla="*/ 7 w 561"/>
                <a:gd name="T45" fmla="*/ 210 h 559"/>
                <a:gd name="T46" fmla="*/ 21 w 561"/>
                <a:gd name="T47" fmla="*/ 172 h 559"/>
                <a:gd name="T48" fmla="*/ 39 w 561"/>
                <a:gd name="T49" fmla="*/ 136 h 559"/>
                <a:gd name="T50" fmla="*/ 63 w 561"/>
                <a:gd name="T51" fmla="*/ 103 h 559"/>
                <a:gd name="T52" fmla="*/ 91 w 561"/>
                <a:gd name="T53" fmla="*/ 73 h 559"/>
                <a:gd name="T54" fmla="*/ 123 w 561"/>
                <a:gd name="T55" fmla="*/ 48 h 559"/>
                <a:gd name="T56" fmla="*/ 159 w 561"/>
                <a:gd name="T57" fmla="*/ 28 h 559"/>
                <a:gd name="T58" fmla="*/ 197 w 561"/>
                <a:gd name="T59" fmla="*/ 13 h 559"/>
                <a:gd name="T60" fmla="*/ 238 w 561"/>
                <a:gd name="T61" fmla="*/ 3 h 559"/>
                <a:gd name="T62" fmla="*/ 281 w 561"/>
                <a:gd name="T63" fmla="*/ 0 h 559"/>
                <a:gd name="T64" fmla="*/ 309 w 561"/>
                <a:gd name="T65" fmla="*/ 1 h 559"/>
                <a:gd name="T66" fmla="*/ 350 w 561"/>
                <a:gd name="T67" fmla="*/ 8 h 559"/>
                <a:gd name="T68" fmla="*/ 390 w 561"/>
                <a:gd name="T69" fmla="*/ 21 h 559"/>
                <a:gd name="T70" fmla="*/ 426 w 561"/>
                <a:gd name="T71" fmla="*/ 40 h 559"/>
                <a:gd name="T72" fmla="*/ 458 w 561"/>
                <a:gd name="T73" fmla="*/ 63 h 559"/>
                <a:gd name="T74" fmla="*/ 505 w 561"/>
                <a:gd name="T75" fmla="*/ 111 h 559"/>
                <a:gd name="T76" fmla="*/ 527 w 561"/>
                <a:gd name="T77" fmla="*/ 145 h 559"/>
                <a:gd name="T78" fmla="*/ 544 w 561"/>
                <a:gd name="T79" fmla="*/ 182 h 559"/>
                <a:gd name="T80" fmla="*/ 555 w 561"/>
                <a:gd name="T81" fmla="*/ 222 h 559"/>
                <a:gd name="T82" fmla="*/ 560 w 561"/>
                <a:gd name="T83" fmla="*/ 264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1" h="559">
                  <a:moveTo>
                    <a:pt x="561" y="278"/>
                  </a:moveTo>
                  <a:lnTo>
                    <a:pt x="561" y="278"/>
                  </a:lnTo>
                  <a:lnTo>
                    <a:pt x="561" y="293"/>
                  </a:lnTo>
                  <a:lnTo>
                    <a:pt x="560" y="307"/>
                  </a:lnTo>
                  <a:lnTo>
                    <a:pt x="558" y="320"/>
                  </a:lnTo>
                  <a:lnTo>
                    <a:pt x="556" y="334"/>
                  </a:lnTo>
                  <a:lnTo>
                    <a:pt x="553" y="348"/>
                  </a:lnTo>
                  <a:lnTo>
                    <a:pt x="549" y="361"/>
                  </a:lnTo>
                  <a:lnTo>
                    <a:pt x="544" y="375"/>
                  </a:lnTo>
                  <a:lnTo>
                    <a:pt x="539" y="387"/>
                  </a:lnTo>
                  <a:lnTo>
                    <a:pt x="534" y="400"/>
                  </a:lnTo>
                  <a:lnTo>
                    <a:pt x="527" y="412"/>
                  </a:lnTo>
                  <a:lnTo>
                    <a:pt x="520" y="423"/>
                  </a:lnTo>
                  <a:lnTo>
                    <a:pt x="513" y="435"/>
                  </a:lnTo>
                  <a:lnTo>
                    <a:pt x="505" y="446"/>
                  </a:lnTo>
                  <a:lnTo>
                    <a:pt x="496" y="456"/>
                  </a:lnTo>
                  <a:lnTo>
                    <a:pt x="488" y="467"/>
                  </a:lnTo>
                  <a:lnTo>
                    <a:pt x="478" y="476"/>
                  </a:lnTo>
                  <a:lnTo>
                    <a:pt x="469" y="486"/>
                  </a:lnTo>
                  <a:lnTo>
                    <a:pt x="458" y="495"/>
                  </a:lnTo>
                  <a:lnTo>
                    <a:pt x="447" y="503"/>
                  </a:lnTo>
                  <a:lnTo>
                    <a:pt x="437" y="511"/>
                  </a:lnTo>
                  <a:lnTo>
                    <a:pt x="425" y="519"/>
                  </a:lnTo>
                  <a:lnTo>
                    <a:pt x="413" y="525"/>
                  </a:lnTo>
                  <a:lnTo>
                    <a:pt x="401" y="532"/>
                  </a:lnTo>
                  <a:lnTo>
                    <a:pt x="389" y="537"/>
                  </a:lnTo>
                  <a:lnTo>
                    <a:pt x="376" y="542"/>
                  </a:lnTo>
                  <a:lnTo>
                    <a:pt x="363" y="546"/>
                  </a:lnTo>
                  <a:lnTo>
                    <a:pt x="350" y="551"/>
                  </a:lnTo>
                  <a:lnTo>
                    <a:pt x="336" y="554"/>
                  </a:lnTo>
                  <a:lnTo>
                    <a:pt x="323" y="556"/>
                  </a:lnTo>
                  <a:lnTo>
                    <a:pt x="309" y="558"/>
                  </a:lnTo>
                  <a:lnTo>
                    <a:pt x="295" y="559"/>
                  </a:lnTo>
                  <a:lnTo>
                    <a:pt x="280" y="559"/>
                  </a:lnTo>
                  <a:lnTo>
                    <a:pt x="280" y="559"/>
                  </a:lnTo>
                  <a:lnTo>
                    <a:pt x="266" y="558"/>
                  </a:lnTo>
                  <a:lnTo>
                    <a:pt x="251" y="557"/>
                  </a:lnTo>
                  <a:lnTo>
                    <a:pt x="237" y="555"/>
                  </a:lnTo>
                  <a:lnTo>
                    <a:pt x="224" y="553"/>
                  </a:lnTo>
                  <a:lnTo>
                    <a:pt x="211" y="550"/>
                  </a:lnTo>
                  <a:lnTo>
                    <a:pt x="197" y="545"/>
                  </a:lnTo>
                  <a:lnTo>
                    <a:pt x="184" y="541"/>
                  </a:lnTo>
                  <a:lnTo>
                    <a:pt x="171" y="537"/>
                  </a:lnTo>
                  <a:lnTo>
                    <a:pt x="160" y="530"/>
                  </a:lnTo>
                  <a:lnTo>
                    <a:pt x="147" y="524"/>
                  </a:lnTo>
                  <a:lnTo>
                    <a:pt x="135" y="518"/>
                  </a:lnTo>
                  <a:lnTo>
                    <a:pt x="124" y="510"/>
                  </a:lnTo>
                  <a:lnTo>
                    <a:pt x="102" y="494"/>
                  </a:lnTo>
                  <a:lnTo>
                    <a:pt x="83" y="476"/>
                  </a:lnTo>
                  <a:lnTo>
                    <a:pt x="65" y="457"/>
                  </a:lnTo>
                  <a:lnTo>
                    <a:pt x="49" y="435"/>
                  </a:lnTo>
                  <a:lnTo>
                    <a:pt x="41" y="424"/>
                  </a:lnTo>
                  <a:lnTo>
                    <a:pt x="34" y="413"/>
                  </a:lnTo>
                  <a:lnTo>
                    <a:pt x="27" y="400"/>
                  </a:lnTo>
                  <a:lnTo>
                    <a:pt x="22" y="388"/>
                  </a:lnTo>
                  <a:lnTo>
                    <a:pt x="17" y="376"/>
                  </a:lnTo>
                  <a:lnTo>
                    <a:pt x="13" y="363"/>
                  </a:lnTo>
                  <a:lnTo>
                    <a:pt x="8" y="349"/>
                  </a:lnTo>
                  <a:lnTo>
                    <a:pt x="5" y="336"/>
                  </a:lnTo>
                  <a:lnTo>
                    <a:pt x="3" y="323"/>
                  </a:lnTo>
                  <a:lnTo>
                    <a:pt x="1" y="309"/>
                  </a:lnTo>
                  <a:lnTo>
                    <a:pt x="0" y="294"/>
                  </a:lnTo>
                  <a:lnTo>
                    <a:pt x="0" y="280"/>
                  </a:lnTo>
                  <a:lnTo>
                    <a:pt x="0" y="280"/>
                  </a:lnTo>
                  <a:lnTo>
                    <a:pt x="0" y="265"/>
                  </a:lnTo>
                  <a:lnTo>
                    <a:pt x="1" y="251"/>
                  </a:lnTo>
                  <a:lnTo>
                    <a:pt x="2" y="238"/>
                  </a:lnTo>
                  <a:lnTo>
                    <a:pt x="5" y="224"/>
                  </a:lnTo>
                  <a:lnTo>
                    <a:pt x="7" y="210"/>
                  </a:lnTo>
                  <a:lnTo>
                    <a:pt x="12" y="197"/>
                  </a:lnTo>
                  <a:lnTo>
                    <a:pt x="16" y="185"/>
                  </a:lnTo>
                  <a:lnTo>
                    <a:pt x="21" y="172"/>
                  </a:lnTo>
                  <a:lnTo>
                    <a:pt x="26" y="159"/>
                  </a:lnTo>
                  <a:lnTo>
                    <a:pt x="33" y="147"/>
                  </a:lnTo>
                  <a:lnTo>
                    <a:pt x="39" y="136"/>
                  </a:lnTo>
                  <a:lnTo>
                    <a:pt x="47" y="124"/>
                  </a:lnTo>
                  <a:lnTo>
                    <a:pt x="55" y="114"/>
                  </a:lnTo>
                  <a:lnTo>
                    <a:pt x="63" y="103"/>
                  </a:lnTo>
                  <a:lnTo>
                    <a:pt x="72" y="92"/>
                  </a:lnTo>
                  <a:lnTo>
                    <a:pt x="82" y="83"/>
                  </a:lnTo>
                  <a:lnTo>
                    <a:pt x="91" y="73"/>
                  </a:lnTo>
                  <a:lnTo>
                    <a:pt x="101" y="65"/>
                  </a:lnTo>
                  <a:lnTo>
                    <a:pt x="112" y="56"/>
                  </a:lnTo>
                  <a:lnTo>
                    <a:pt x="123" y="48"/>
                  </a:lnTo>
                  <a:lnTo>
                    <a:pt x="135" y="40"/>
                  </a:lnTo>
                  <a:lnTo>
                    <a:pt x="147" y="34"/>
                  </a:lnTo>
                  <a:lnTo>
                    <a:pt x="159" y="28"/>
                  </a:lnTo>
                  <a:lnTo>
                    <a:pt x="171" y="22"/>
                  </a:lnTo>
                  <a:lnTo>
                    <a:pt x="184" y="17"/>
                  </a:lnTo>
                  <a:lnTo>
                    <a:pt x="197" y="13"/>
                  </a:lnTo>
                  <a:lnTo>
                    <a:pt x="211" y="8"/>
                  </a:lnTo>
                  <a:lnTo>
                    <a:pt x="225" y="5"/>
                  </a:lnTo>
                  <a:lnTo>
                    <a:pt x="238" y="3"/>
                  </a:lnTo>
                  <a:lnTo>
                    <a:pt x="252" y="1"/>
                  </a:lnTo>
                  <a:lnTo>
                    <a:pt x="266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95" y="0"/>
                  </a:lnTo>
                  <a:lnTo>
                    <a:pt x="309" y="1"/>
                  </a:lnTo>
                  <a:lnTo>
                    <a:pt x="323" y="3"/>
                  </a:lnTo>
                  <a:lnTo>
                    <a:pt x="336" y="5"/>
                  </a:lnTo>
                  <a:lnTo>
                    <a:pt x="350" y="8"/>
                  </a:lnTo>
                  <a:lnTo>
                    <a:pt x="363" y="12"/>
                  </a:lnTo>
                  <a:lnTo>
                    <a:pt x="377" y="16"/>
                  </a:lnTo>
                  <a:lnTo>
                    <a:pt x="390" y="21"/>
                  </a:lnTo>
                  <a:lnTo>
                    <a:pt x="401" y="27"/>
                  </a:lnTo>
                  <a:lnTo>
                    <a:pt x="414" y="33"/>
                  </a:lnTo>
                  <a:lnTo>
                    <a:pt x="426" y="40"/>
                  </a:lnTo>
                  <a:lnTo>
                    <a:pt x="437" y="47"/>
                  </a:lnTo>
                  <a:lnTo>
                    <a:pt x="448" y="55"/>
                  </a:lnTo>
                  <a:lnTo>
                    <a:pt x="458" y="63"/>
                  </a:lnTo>
                  <a:lnTo>
                    <a:pt x="478" y="81"/>
                  </a:lnTo>
                  <a:lnTo>
                    <a:pt x="496" y="101"/>
                  </a:lnTo>
                  <a:lnTo>
                    <a:pt x="505" y="111"/>
                  </a:lnTo>
                  <a:lnTo>
                    <a:pt x="512" y="122"/>
                  </a:lnTo>
                  <a:lnTo>
                    <a:pt x="520" y="134"/>
                  </a:lnTo>
                  <a:lnTo>
                    <a:pt x="527" y="145"/>
                  </a:lnTo>
                  <a:lnTo>
                    <a:pt x="533" y="157"/>
                  </a:lnTo>
                  <a:lnTo>
                    <a:pt x="539" y="170"/>
                  </a:lnTo>
                  <a:lnTo>
                    <a:pt x="544" y="182"/>
                  </a:lnTo>
                  <a:lnTo>
                    <a:pt x="549" y="195"/>
                  </a:lnTo>
                  <a:lnTo>
                    <a:pt x="552" y="209"/>
                  </a:lnTo>
                  <a:lnTo>
                    <a:pt x="555" y="222"/>
                  </a:lnTo>
                  <a:lnTo>
                    <a:pt x="558" y="236"/>
                  </a:lnTo>
                  <a:lnTo>
                    <a:pt x="559" y="249"/>
                  </a:lnTo>
                  <a:lnTo>
                    <a:pt x="560" y="264"/>
                  </a:lnTo>
                  <a:lnTo>
                    <a:pt x="561" y="278"/>
                  </a:lnTo>
                  <a:lnTo>
                    <a:pt x="561" y="278"/>
                  </a:lnTo>
                  <a:close/>
                </a:path>
              </a:pathLst>
            </a:custGeom>
            <a:solidFill>
              <a:srgbClr val="00AF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 flipH="1">
              <a:off x="2736163" y="1711546"/>
              <a:ext cx="6942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汉仪旗黑-50S" panose="00020600040101010101" pitchFamily="18" charset="-122"/>
                  <a:ea typeface="汉仪旗黑-50S" panose="00020600040101010101" pitchFamily="18" charset="-122"/>
                  <a:cs typeface="+mn-ea"/>
                  <a:sym typeface="+mn-lt"/>
                </a:rPr>
                <a:t>02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1143274" y="5095574"/>
            <a:ext cx="601982" cy="76200"/>
          </a:xfrm>
          <a:prstGeom prst="rect">
            <a:avLst/>
          </a:prstGeom>
          <a:solidFill>
            <a:srgbClr val="00AF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277069" y="5595080"/>
            <a:ext cx="568547" cy="568547"/>
          </a:xfrm>
          <a:prstGeom prst="ellipse">
            <a:avLst/>
          </a:prstGeom>
          <a:solidFill>
            <a:srgbClr val="DFE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7" name="椭圆 16"/>
          <p:cNvSpPr/>
          <p:nvPr/>
        </p:nvSpPr>
        <p:spPr>
          <a:xfrm>
            <a:off x="5827463" y="1085564"/>
            <a:ext cx="344435" cy="344435"/>
          </a:xfrm>
          <a:prstGeom prst="ellipse">
            <a:avLst/>
          </a:prstGeom>
          <a:solidFill>
            <a:srgbClr val="DFE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18" name="组合 17"/>
          <p:cNvGrpSpPr/>
          <p:nvPr/>
        </p:nvGrpSpPr>
        <p:grpSpPr>
          <a:xfrm>
            <a:off x="-502271" y="5704744"/>
            <a:ext cx="1961610" cy="349218"/>
            <a:chOff x="201560" y="211173"/>
            <a:chExt cx="3068063" cy="546196"/>
          </a:xfrm>
          <a:solidFill>
            <a:srgbClr val="104964"/>
          </a:solidFill>
        </p:grpSpPr>
        <p:grpSp>
          <p:nvGrpSpPr>
            <p:cNvPr id="19" name="组合 18"/>
            <p:cNvGrpSpPr/>
            <p:nvPr/>
          </p:nvGrpSpPr>
          <p:grpSpPr>
            <a:xfrm>
              <a:off x="201560" y="211173"/>
              <a:ext cx="3068063" cy="81023"/>
              <a:chOff x="201560" y="211173"/>
              <a:chExt cx="3068063" cy="81023"/>
            </a:xfrm>
            <a:grpFill/>
          </p:grpSpPr>
          <p:sp>
            <p:nvSpPr>
              <p:cNvPr id="48" name="椭圆 47"/>
              <p:cNvSpPr/>
              <p:nvPr/>
            </p:nvSpPr>
            <p:spPr>
              <a:xfrm>
                <a:off x="2015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4504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6994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9483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11972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4461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16950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19440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21929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24418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26907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29396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31886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201560" y="443760"/>
              <a:ext cx="3068063" cy="81023"/>
              <a:chOff x="201560" y="211173"/>
              <a:chExt cx="3068063" cy="81023"/>
            </a:xfrm>
            <a:grpFill/>
          </p:grpSpPr>
          <p:sp>
            <p:nvSpPr>
              <p:cNvPr id="35" name="椭圆 34"/>
              <p:cNvSpPr/>
              <p:nvPr/>
            </p:nvSpPr>
            <p:spPr>
              <a:xfrm>
                <a:off x="2015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4504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6994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9483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1972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14461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16950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19440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21929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24418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26907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29396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31886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201560" y="676346"/>
              <a:ext cx="3068063" cy="81023"/>
              <a:chOff x="201560" y="211173"/>
              <a:chExt cx="3068063" cy="81023"/>
            </a:xfrm>
            <a:grpFill/>
          </p:grpSpPr>
          <p:sp>
            <p:nvSpPr>
              <p:cNvPr id="22" name="椭圆 21"/>
              <p:cNvSpPr/>
              <p:nvPr/>
            </p:nvSpPr>
            <p:spPr>
              <a:xfrm>
                <a:off x="2015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4504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6994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9483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1972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14461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16950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19440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21929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24418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26907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29396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31886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 rot="10800000">
            <a:off x="-1" y="0"/>
            <a:ext cx="1259395" cy="629920"/>
          </a:xfrm>
          <a:custGeom>
            <a:avLst/>
            <a:gdLst>
              <a:gd name="connsiteX0" fmla="*/ 0 w 2353161"/>
              <a:gd name="connsiteY0" fmla="*/ 1172393 h 1176996"/>
              <a:gd name="connsiteX1" fmla="*/ 738133 w 2353161"/>
              <a:gd name="connsiteY1" fmla="*/ 282676 h 1176996"/>
              <a:gd name="connsiteX2" fmla="*/ 1179454 w 2353161"/>
              <a:gd name="connsiteY2" fmla="*/ 150324 h 1176996"/>
              <a:gd name="connsiteX3" fmla="*/ 1594084 w 2353161"/>
              <a:gd name="connsiteY3" fmla="*/ 91885 h 1176996"/>
              <a:gd name="connsiteX4" fmla="*/ 1927010 w 2353161"/>
              <a:gd name="connsiteY4" fmla="*/ 45879 h 1176996"/>
              <a:gd name="connsiteX5" fmla="*/ 2218931 w 2353161"/>
              <a:gd name="connsiteY5" fmla="*/ 4985 h 1176996"/>
              <a:gd name="connsiteX6" fmla="*/ 2353162 w 2353161"/>
              <a:gd name="connsiteY6" fmla="*/ 7417 h 1176996"/>
              <a:gd name="connsiteX7" fmla="*/ 2353162 w 2353161"/>
              <a:gd name="connsiteY7" fmla="*/ 1173443 h 1176996"/>
              <a:gd name="connsiteX8" fmla="*/ 2323348 w 2353161"/>
              <a:gd name="connsiteY8" fmla="*/ 1175984 h 1176996"/>
              <a:gd name="connsiteX9" fmla="*/ 29178 w 2353161"/>
              <a:gd name="connsiteY9" fmla="*/ 1175984 h 1176996"/>
              <a:gd name="connsiteX10" fmla="*/ 0 w 2353161"/>
              <a:gd name="connsiteY10" fmla="*/ 1172393 h 117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53161" h="1176996">
                <a:moveTo>
                  <a:pt x="0" y="1172393"/>
                </a:moveTo>
                <a:cubicBezTo>
                  <a:pt x="118813" y="770197"/>
                  <a:pt x="363154" y="472169"/>
                  <a:pt x="738133" y="282676"/>
                </a:cubicBezTo>
                <a:cubicBezTo>
                  <a:pt x="877255" y="212411"/>
                  <a:pt x="1025495" y="171489"/>
                  <a:pt x="1179454" y="150324"/>
                </a:cubicBezTo>
                <a:cubicBezTo>
                  <a:pt x="1317609" y="131286"/>
                  <a:pt x="1455764" y="111226"/>
                  <a:pt x="1594084" y="91885"/>
                </a:cubicBezTo>
                <a:cubicBezTo>
                  <a:pt x="1705023" y="76356"/>
                  <a:pt x="1816044" y="61242"/>
                  <a:pt x="1927010" y="45879"/>
                </a:cubicBezTo>
                <a:cubicBezTo>
                  <a:pt x="2024326" y="32367"/>
                  <a:pt x="2121725" y="19298"/>
                  <a:pt x="2218931" y="4985"/>
                </a:cubicBezTo>
                <a:cubicBezTo>
                  <a:pt x="2263997" y="-1646"/>
                  <a:pt x="2308565" y="-2447"/>
                  <a:pt x="2353162" y="7417"/>
                </a:cubicBezTo>
                <a:lnTo>
                  <a:pt x="2353162" y="1173443"/>
                </a:lnTo>
                <a:cubicBezTo>
                  <a:pt x="2343601" y="1178527"/>
                  <a:pt x="2333267" y="1175984"/>
                  <a:pt x="2323348" y="1175984"/>
                </a:cubicBezTo>
                <a:cubicBezTo>
                  <a:pt x="1558615" y="1176113"/>
                  <a:pt x="793892" y="1176114"/>
                  <a:pt x="29178" y="1175984"/>
                </a:cubicBezTo>
                <a:cubicBezTo>
                  <a:pt x="19480" y="1176040"/>
                  <a:pt x="8925" y="1179825"/>
                  <a:pt x="0" y="1172393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8677" y="106701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雅酷黑 75W" panose="020B0804020202020204" pitchFamily="34" charset="-122"/>
                <a:ea typeface="汉仪雅酷黑 75W" panose="020B0804020202020204" pitchFamily="34" charset="-122"/>
                <a:cs typeface="+mn-ea"/>
                <a:sym typeface="+mn-lt"/>
              </a:rPr>
              <a:t>贰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雅酷黑 75W" panose="020B0804020202020204" pitchFamily="34" charset="-122"/>
              <a:ea typeface="汉仪雅酷黑 75W" panose="020B0804020202020204" pitchFamily="34" charset="-122"/>
              <a:cs typeface="+mn-ea"/>
              <a:sym typeface="+mn-lt"/>
            </a:endParaRPr>
          </a:p>
        </p:txBody>
      </p:sp>
      <p:sp>
        <p:nvSpPr>
          <p:cNvPr id="6" name="TextBox 41"/>
          <p:cNvSpPr txBox="1"/>
          <p:nvPr/>
        </p:nvSpPr>
        <p:spPr>
          <a:xfrm>
            <a:off x="1157551" y="224234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 dirty="0">
                <a:solidFill>
                  <a:prstClr val="black"/>
                </a:solidFill>
                <a:latin typeface="汉仪雅酷黑 75W" panose="020B0804020202020204" pitchFamily="34" charset="-122"/>
                <a:ea typeface="汉仪雅酷黑 75W" panose="020B0804020202020204" pitchFamily="34" charset="-122"/>
                <a:cs typeface="+mn-ea"/>
                <a:sym typeface="+mn-lt"/>
              </a:rPr>
              <a:t>压疮发生的原因</a:t>
            </a:r>
            <a:endParaRPr lang="zh-CN" altLang="en-US" sz="2000" dirty="0">
              <a:solidFill>
                <a:prstClr val="black"/>
              </a:solidFill>
              <a:latin typeface="汉仪雅酷黑 75W" panose="020B0804020202020204" pitchFamily="34" charset="-122"/>
              <a:ea typeface="汉仪雅酷黑 75W" panose="020B0804020202020204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137580" y="425409"/>
            <a:ext cx="472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接连接符 149"/>
          <p:cNvCxnSpPr/>
          <p:nvPr/>
        </p:nvCxnSpPr>
        <p:spPr>
          <a:xfrm>
            <a:off x="11257969" y="414539"/>
            <a:ext cx="934031" cy="0"/>
          </a:xfrm>
          <a:prstGeom prst="line">
            <a:avLst/>
          </a:prstGeom>
          <a:ln>
            <a:solidFill>
              <a:srgbClr val="003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任意多边形: 形状 150"/>
          <p:cNvSpPr/>
          <p:nvPr/>
        </p:nvSpPr>
        <p:spPr>
          <a:xfrm>
            <a:off x="8299838" y="270453"/>
            <a:ext cx="3892162" cy="297471"/>
          </a:xfrm>
          <a:custGeom>
            <a:avLst/>
            <a:gdLst>
              <a:gd name="connsiteX0" fmla="*/ 196408 w 3892162"/>
              <a:gd name="connsiteY0" fmla="*/ 0 h 297471"/>
              <a:gd name="connsiteX1" fmla="*/ 3892162 w 3892162"/>
              <a:gd name="connsiteY1" fmla="*/ 0 h 297471"/>
              <a:gd name="connsiteX2" fmla="*/ 3892162 w 3892162"/>
              <a:gd name="connsiteY2" fmla="*/ 297471 h 297471"/>
              <a:gd name="connsiteX3" fmla="*/ 0 w 3892162"/>
              <a:gd name="connsiteY3" fmla="*/ 297471 h 29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162" h="297471">
                <a:moveTo>
                  <a:pt x="196408" y="0"/>
                </a:moveTo>
                <a:lnTo>
                  <a:pt x="3892162" y="0"/>
                </a:lnTo>
                <a:lnTo>
                  <a:pt x="3892162" y="297471"/>
                </a:lnTo>
                <a:lnTo>
                  <a:pt x="0" y="297471"/>
                </a:lnTo>
                <a:close/>
              </a:path>
            </a:pathLst>
          </a:custGeom>
          <a:solidFill>
            <a:srgbClr val="49D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52" name="矩形 3"/>
          <p:cNvSpPr/>
          <p:nvPr/>
        </p:nvSpPr>
        <p:spPr>
          <a:xfrm>
            <a:off x="8601455" y="288742"/>
            <a:ext cx="3556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压疮预防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压疮护理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医疗健康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知识培训</a:t>
            </a:r>
            <a:endParaRPr lang="zh-CN" altLang="en-US" sz="1200" dirty="0">
              <a:solidFill>
                <a:prstClr val="white"/>
              </a:solidFill>
              <a:latin typeface="汉仪旗黑-50S" panose="00020600040101010101" pitchFamily="18" charset="-122"/>
              <a:ea typeface="汉仪旗黑-50S" panose="00020600040101010101" pitchFamily="18" charset="-122"/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011773" y="2354708"/>
            <a:ext cx="4223837" cy="1385215"/>
            <a:chOff x="7034133" y="2644350"/>
            <a:chExt cx="4223837" cy="1385215"/>
          </a:xfrm>
        </p:grpSpPr>
        <p:sp>
          <p:nvSpPr>
            <p:cNvPr id="156" name="文本框 155"/>
            <p:cNvSpPr txBox="1"/>
            <p:nvPr/>
          </p:nvSpPr>
          <p:spPr>
            <a:xfrm>
              <a:off x="7034133" y="2644350"/>
              <a:ext cx="3482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srgbClr val="00AFAE"/>
                  </a:solidFill>
                  <a:latin typeface="汉仪雅酷黑 75W" panose="020B0804020202020204" pitchFamily="34" charset="-122"/>
                  <a:ea typeface="汉仪雅酷黑 75W" panose="020B0804020202020204" pitchFamily="34" charset="-122"/>
                  <a:sym typeface="汉仪雅酷黑 75W" panose="020B0804020202020204" pitchFamily="34" charset="-122"/>
                </a:rPr>
                <a:t>形成因素</a:t>
              </a:r>
              <a:r>
                <a:rPr lang="en-US" altLang="zh-CN" sz="2800" dirty="0">
                  <a:solidFill>
                    <a:srgbClr val="00AFAE"/>
                  </a:solidFill>
                  <a:latin typeface="汉仪雅酷黑 75W" panose="020B0804020202020204" pitchFamily="34" charset="-122"/>
                  <a:ea typeface="汉仪雅酷黑 75W" panose="020B0804020202020204" pitchFamily="34" charset="-122"/>
                  <a:sym typeface="汉仪雅酷黑 75W" panose="020B0804020202020204" pitchFamily="34" charset="-122"/>
                </a:rPr>
                <a:t>——</a:t>
              </a:r>
              <a:r>
                <a:rPr lang="zh-CN" altLang="en-US" sz="2800" dirty="0">
                  <a:solidFill>
                    <a:srgbClr val="00AFAE"/>
                  </a:solidFill>
                  <a:latin typeface="汉仪雅酷黑 75W" panose="020B0804020202020204" pitchFamily="34" charset="-122"/>
                  <a:ea typeface="汉仪雅酷黑 75W" panose="020B0804020202020204" pitchFamily="34" charset="-122"/>
                  <a:sym typeface="汉仪雅酷黑 75W" panose="020B0804020202020204" pitchFamily="34" charset="-122"/>
                </a:rPr>
                <a:t>压力</a:t>
              </a:r>
              <a:endParaRPr lang="zh-CN" altLang="en-US" sz="2800" dirty="0">
                <a:solidFill>
                  <a:srgbClr val="00AFAE"/>
                </a:solidFill>
                <a:latin typeface="汉仪雅酷黑 75W" panose="020B0804020202020204" pitchFamily="34" charset="-122"/>
                <a:ea typeface="汉仪雅酷黑 75W" panose="020B0804020202020204" pitchFamily="34" charset="-122"/>
                <a:sym typeface="汉仪雅酷黑 75W" panose="020B0804020202020204" pitchFamily="34" charset="-122"/>
              </a:endParaRPr>
            </a:p>
          </p:txBody>
        </p:sp>
        <p:sp>
          <p:nvSpPr>
            <p:cNvPr id="158" name="文本框 157"/>
            <p:cNvSpPr txBox="1"/>
            <p:nvPr/>
          </p:nvSpPr>
          <p:spPr>
            <a:xfrm>
              <a:off x="7034174" y="3292330"/>
              <a:ext cx="4223796" cy="7372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0">
                <a:lnSpc>
                  <a:spcPct val="150000"/>
                </a:lnSpc>
                <a:buFont typeface="Wingdings" panose="05000000000000000000" pitchFamily="2" charset="2"/>
                <a:buNone/>
              </a:pPr>
              <a:r>
                <a:rPr lang="zh-CN" altLang="en-US" sz="1400" dirty="0">
                  <a:latin typeface="汉仪旗黑-50S" panose="00020600040101010101" pitchFamily="18" charset="-122"/>
                  <a:ea typeface="汉仪旗黑-50S" panose="00020600040101010101" pitchFamily="18" charset="-122"/>
                  <a:sym typeface="汉仪旗黑-50S" panose="00020600040101010101" pitchFamily="18" charset="-122"/>
                </a:rPr>
                <a:t>主要包括垂直压力、摩擦力和剪切力。其中压力越大、持续时间越长，发生压疮的几率</a:t>
              </a:r>
              <a:r>
                <a:rPr lang="zh-CN" altLang="en-US" sz="1400" dirty="0">
                  <a:latin typeface="汉仪旗黑-50S" panose="00020600040101010101" pitchFamily="18" charset="-122"/>
                  <a:ea typeface="汉仪旗黑-50S" panose="00020600040101010101" pitchFamily="18" charset="-122"/>
                  <a:sym typeface="汉仪旗黑-50S" panose="00020600040101010101" pitchFamily="18" charset="-122"/>
                </a:rPr>
                <a:t>越高。</a:t>
              </a:r>
              <a:endParaRPr lang="zh-CN" altLang="en-US" sz="1400" dirty="0">
                <a:latin typeface="汉仪旗黑-50S" panose="00020600040101010101" pitchFamily="18" charset="-122"/>
                <a:ea typeface="汉仪旗黑-50S" panose="00020600040101010101" pitchFamily="18" charset="-122"/>
                <a:sym typeface="汉仪旗黑-50S" panose="00020600040101010101" pitchFamily="18" charset="-122"/>
              </a:endParaRPr>
            </a:p>
          </p:txBody>
        </p:sp>
      </p:grpSp>
      <p:sp>
        <p:nvSpPr>
          <p:cNvPr id="180" name="任意多边形: 形状 179"/>
          <p:cNvSpPr/>
          <p:nvPr/>
        </p:nvSpPr>
        <p:spPr>
          <a:xfrm>
            <a:off x="1" y="2931408"/>
            <a:ext cx="5912609" cy="3926592"/>
          </a:xfrm>
          <a:custGeom>
            <a:avLst/>
            <a:gdLst>
              <a:gd name="connsiteX0" fmla="*/ 374852 w 5912609"/>
              <a:gd name="connsiteY0" fmla="*/ 0 h 3926592"/>
              <a:gd name="connsiteX1" fmla="*/ 5886835 w 5912609"/>
              <a:gd name="connsiteY1" fmla="*/ 3850421 h 3926592"/>
              <a:gd name="connsiteX2" fmla="*/ 5912609 w 5912609"/>
              <a:gd name="connsiteY2" fmla="*/ 3926592 h 3926592"/>
              <a:gd name="connsiteX3" fmla="*/ 0 w 5912609"/>
              <a:gd name="connsiteY3" fmla="*/ 3926592 h 3926592"/>
              <a:gd name="connsiteX4" fmla="*/ 0 w 5912609"/>
              <a:gd name="connsiteY4" fmla="*/ 13178 h 3926592"/>
              <a:gd name="connsiteX5" fmla="*/ 72883 w 5912609"/>
              <a:gd name="connsiteY5" fmla="*/ 7636 h 3926592"/>
              <a:gd name="connsiteX6" fmla="*/ 374852 w 5912609"/>
              <a:gd name="connsiteY6" fmla="*/ 0 h 392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12609" h="3926592">
                <a:moveTo>
                  <a:pt x="374852" y="0"/>
                </a:moveTo>
                <a:cubicBezTo>
                  <a:pt x="2906756" y="0"/>
                  <a:pt x="5064137" y="1603527"/>
                  <a:pt x="5886835" y="3850421"/>
                </a:cubicBezTo>
                <a:lnTo>
                  <a:pt x="5912609" y="3926592"/>
                </a:lnTo>
                <a:lnTo>
                  <a:pt x="0" y="3926592"/>
                </a:lnTo>
                <a:lnTo>
                  <a:pt x="0" y="13178"/>
                </a:lnTo>
                <a:lnTo>
                  <a:pt x="72883" y="7636"/>
                </a:lnTo>
                <a:cubicBezTo>
                  <a:pt x="172899" y="2566"/>
                  <a:pt x="273576" y="0"/>
                  <a:pt x="374852" y="0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pic>
        <p:nvPicPr>
          <p:cNvPr id="2" name="图片 1" descr="微信图片_202407302311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4070" y="1403985"/>
            <a:ext cx="5589270" cy="42716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 rot="10800000">
            <a:off x="-1" y="0"/>
            <a:ext cx="1259395" cy="629920"/>
          </a:xfrm>
          <a:custGeom>
            <a:avLst/>
            <a:gdLst>
              <a:gd name="connsiteX0" fmla="*/ 0 w 2353161"/>
              <a:gd name="connsiteY0" fmla="*/ 1172393 h 1176996"/>
              <a:gd name="connsiteX1" fmla="*/ 738133 w 2353161"/>
              <a:gd name="connsiteY1" fmla="*/ 282676 h 1176996"/>
              <a:gd name="connsiteX2" fmla="*/ 1179454 w 2353161"/>
              <a:gd name="connsiteY2" fmla="*/ 150324 h 1176996"/>
              <a:gd name="connsiteX3" fmla="*/ 1594084 w 2353161"/>
              <a:gd name="connsiteY3" fmla="*/ 91885 h 1176996"/>
              <a:gd name="connsiteX4" fmla="*/ 1927010 w 2353161"/>
              <a:gd name="connsiteY4" fmla="*/ 45879 h 1176996"/>
              <a:gd name="connsiteX5" fmla="*/ 2218931 w 2353161"/>
              <a:gd name="connsiteY5" fmla="*/ 4985 h 1176996"/>
              <a:gd name="connsiteX6" fmla="*/ 2353162 w 2353161"/>
              <a:gd name="connsiteY6" fmla="*/ 7417 h 1176996"/>
              <a:gd name="connsiteX7" fmla="*/ 2353162 w 2353161"/>
              <a:gd name="connsiteY7" fmla="*/ 1173443 h 1176996"/>
              <a:gd name="connsiteX8" fmla="*/ 2323348 w 2353161"/>
              <a:gd name="connsiteY8" fmla="*/ 1175984 h 1176996"/>
              <a:gd name="connsiteX9" fmla="*/ 29178 w 2353161"/>
              <a:gd name="connsiteY9" fmla="*/ 1175984 h 1176996"/>
              <a:gd name="connsiteX10" fmla="*/ 0 w 2353161"/>
              <a:gd name="connsiteY10" fmla="*/ 1172393 h 117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53161" h="1176996">
                <a:moveTo>
                  <a:pt x="0" y="1172393"/>
                </a:moveTo>
                <a:cubicBezTo>
                  <a:pt x="118813" y="770197"/>
                  <a:pt x="363154" y="472169"/>
                  <a:pt x="738133" y="282676"/>
                </a:cubicBezTo>
                <a:cubicBezTo>
                  <a:pt x="877255" y="212411"/>
                  <a:pt x="1025495" y="171489"/>
                  <a:pt x="1179454" y="150324"/>
                </a:cubicBezTo>
                <a:cubicBezTo>
                  <a:pt x="1317609" y="131286"/>
                  <a:pt x="1455764" y="111226"/>
                  <a:pt x="1594084" y="91885"/>
                </a:cubicBezTo>
                <a:cubicBezTo>
                  <a:pt x="1705023" y="76356"/>
                  <a:pt x="1816044" y="61242"/>
                  <a:pt x="1927010" y="45879"/>
                </a:cubicBezTo>
                <a:cubicBezTo>
                  <a:pt x="2024326" y="32367"/>
                  <a:pt x="2121725" y="19298"/>
                  <a:pt x="2218931" y="4985"/>
                </a:cubicBezTo>
                <a:cubicBezTo>
                  <a:pt x="2263997" y="-1646"/>
                  <a:pt x="2308565" y="-2447"/>
                  <a:pt x="2353162" y="7417"/>
                </a:cubicBezTo>
                <a:lnTo>
                  <a:pt x="2353162" y="1173443"/>
                </a:lnTo>
                <a:cubicBezTo>
                  <a:pt x="2343601" y="1178527"/>
                  <a:pt x="2333267" y="1175984"/>
                  <a:pt x="2323348" y="1175984"/>
                </a:cubicBezTo>
                <a:cubicBezTo>
                  <a:pt x="1558615" y="1176113"/>
                  <a:pt x="793892" y="1176114"/>
                  <a:pt x="29178" y="1175984"/>
                </a:cubicBezTo>
                <a:cubicBezTo>
                  <a:pt x="19480" y="1176040"/>
                  <a:pt x="8925" y="1179825"/>
                  <a:pt x="0" y="1172393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8677" y="106701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雅酷黑 75W" panose="020B0804020202020204" pitchFamily="34" charset="-122"/>
                <a:ea typeface="汉仪雅酷黑 75W" panose="020B0804020202020204" pitchFamily="34" charset="-122"/>
                <a:cs typeface="+mn-ea"/>
                <a:sym typeface="+mn-lt"/>
              </a:rPr>
              <a:t>贰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雅酷黑 75W" panose="020B0804020202020204" pitchFamily="34" charset="-122"/>
              <a:ea typeface="汉仪雅酷黑 75W" panose="020B0804020202020204" pitchFamily="34" charset="-122"/>
              <a:cs typeface="+mn-ea"/>
              <a:sym typeface="+mn-lt"/>
            </a:endParaRPr>
          </a:p>
        </p:txBody>
      </p:sp>
      <p:sp>
        <p:nvSpPr>
          <p:cNvPr id="6" name="TextBox 41"/>
          <p:cNvSpPr txBox="1"/>
          <p:nvPr/>
        </p:nvSpPr>
        <p:spPr>
          <a:xfrm>
            <a:off x="1157551" y="224234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 dirty="0">
                <a:solidFill>
                  <a:prstClr val="black"/>
                </a:solidFill>
                <a:latin typeface="汉仪雅酷黑 75W" panose="020B0804020202020204" pitchFamily="34" charset="-122"/>
                <a:ea typeface="汉仪雅酷黑 75W" panose="020B0804020202020204" pitchFamily="34" charset="-122"/>
                <a:cs typeface="+mn-ea"/>
                <a:sym typeface="+mn-lt"/>
              </a:rPr>
              <a:t>压疮发生的原因</a:t>
            </a:r>
            <a:endParaRPr lang="zh-CN" altLang="en-US" sz="2000" dirty="0">
              <a:solidFill>
                <a:prstClr val="black"/>
              </a:solidFill>
              <a:latin typeface="汉仪雅酷黑 75W" panose="020B0804020202020204" pitchFamily="34" charset="-122"/>
              <a:ea typeface="汉仪雅酷黑 75W" panose="020B0804020202020204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137580" y="425409"/>
            <a:ext cx="472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接连接符 149"/>
          <p:cNvCxnSpPr/>
          <p:nvPr/>
        </p:nvCxnSpPr>
        <p:spPr>
          <a:xfrm>
            <a:off x="11257969" y="414539"/>
            <a:ext cx="934031" cy="0"/>
          </a:xfrm>
          <a:prstGeom prst="line">
            <a:avLst/>
          </a:prstGeom>
          <a:ln>
            <a:solidFill>
              <a:srgbClr val="003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任意多边形: 形状 150"/>
          <p:cNvSpPr/>
          <p:nvPr/>
        </p:nvSpPr>
        <p:spPr>
          <a:xfrm>
            <a:off x="8299838" y="270453"/>
            <a:ext cx="3892162" cy="297471"/>
          </a:xfrm>
          <a:custGeom>
            <a:avLst/>
            <a:gdLst>
              <a:gd name="connsiteX0" fmla="*/ 196408 w 3892162"/>
              <a:gd name="connsiteY0" fmla="*/ 0 h 297471"/>
              <a:gd name="connsiteX1" fmla="*/ 3892162 w 3892162"/>
              <a:gd name="connsiteY1" fmla="*/ 0 h 297471"/>
              <a:gd name="connsiteX2" fmla="*/ 3892162 w 3892162"/>
              <a:gd name="connsiteY2" fmla="*/ 297471 h 297471"/>
              <a:gd name="connsiteX3" fmla="*/ 0 w 3892162"/>
              <a:gd name="connsiteY3" fmla="*/ 297471 h 29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162" h="297471">
                <a:moveTo>
                  <a:pt x="196408" y="0"/>
                </a:moveTo>
                <a:lnTo>
                  <a:pt x="3892162" y="0"/>
                </a:lnTo>
                <a:lnTo>
                  <a:pt x="3892162" y="297471"/>
                </a:lnTo>
                <a:lnTo>
                  <a:pt x="0" y="297471"/>
                </a:lnTo>
                <a:close/>
              </a:path>
            </a:pathLst>
          </a:custGeom>
          <a:solidFill>
            <a:srgbClr val="49D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52" name="矩形 3"/>
          <p:cNvSpPr/>
          <p:nvPr/>
        </p:nvSpPr>
        <p:spPr>
          <a:xfrm>
            <a:off x="8601455" y="288742"/>
            <a:ext cx="3556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压疮预防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压疮护理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医疗健康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知识培训</a:t>
            </a:r>
            <a:endParaRPr lang="zh-CN" altLang="en-US" sz="1200" dirty="0">
              <a:solidFill>
                <a:prstClr val="white"/>
              </a:solidFill>
              <a:latin typeface="汉仪旗黑-50S" panose="00020600040101010101" pitchFamily="18" charset="-122"/>
              <a:ea typeface="汉仪旗黑-50S" panose="00020600040101010101" pitchFamily="18" charset="-122"/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804535" y="1798320"/>
            <a:ext cx="4973320" cy="909955"/>
            <a:chOff x="7034133" y="2644350"/>
            <a:chExt cx="4223836" cy="1864075"/>
          </a:xfrm>
        </p:grpSpPr>
        <p:sp>
          <p:nvSpPr>
            <p:cNvPr id="156" name="文本框 155"/>
            <p:cNvSpPr txBox="1"/>
            <p:nvPr/>
          </p:nvSpPr>
          <p:spPr>
            <a:xfrm>
              <a:off x="7034133" y="2644350"/>
              <a:ext cx="4072890" cy="10692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srgbClr val="00AFAE"/>
                  </a:solidFill>
                  <a:latin typeface="汉仪雅酷黑 75W" panose="020B0804020202020204" pitchFamily="34" charset="-122"/>
                  <a:ea typeface="汉仪雅酷黑 75W" panose="020B0804020202020204" pitchFamily="34" charset="-122"/>
                  <a:sym typeface="汉仪雅酷黑 75W" panose="020B0804020202020204" pitchFamily="34" charset="-122"/>
                </a:rPr>
                <a:t>形成因素</a:t>
              </a:r>
              <a:r>
                <a:rPr lang="en-US" altLang="zh-CN" sz="2800" dirty="0">
                  <a:solidFill>
                    <a:srgbClr val="00AFAE"/>
                  </a:solidFill>
                  <a:latin typeface="汉仪雅酷黑 75W" panose="020B0804020202020204" pitchFamily="34" charset="-122"/>
                  <a:ea typeface="汉仪雅酷黑 75W" panose="020B0804020202020204" pitchFamily="34" charset="-122"/>
                  <a:sym typeface="汉仪雅酷黑 75W" panose="020B0804020202020204" pitchFamily="34" charset="-122"/>
                </a:rPr>
                <a:t>——</a:t>
              </a:r>
              <a:r>
                <a:rPr lang="zh-CN" altLang="en-US" sz="2800" dirty="0">
                  <a:solidFill>
                    <a:srgbClr val="00AFAE"/>
                  </a:solidFill>
                  <a:latin typeface="汉仪雅酷黑 75W" panose="020B0804020202020204" pitchFamily="34" charset="-122"/>
                  <a:ea typeface="汉仪雅酷黑 75W" panose="020B0804020202020204" pitchFamily="34" charset="-122"/>
                  <a:sym typeface="汉仪雅酷黑 75W" panose="020B0804020202020204" pitchFamily="34" charset="-122"/>
                </a:rPr>
                <a:t>营养</a:t>
              </a:r>
              <a:r>
                <a:rPr lang="zh-CN" altLang="en-US" sz="2800" dirty="0">
                  <a:solidFill>
                    <a:srgbClr val="00AFAE"/>
                  </a:solidFill>
                  <a:latin typeface="汉仪雅酷黑 75W" panose="020B0804020202020204" pitchFamily="34" charset="-122"/>
                  <a:ea typeface="汉仪雅酷黑 75W" panose="020B0804020202020204" pitchFamily="34" charset="-122"/>
                  <a:sym typeface="汉仪雅酷黑 75W" panose="020B0804020202020204" pitchFamily="34" charset="-122"/>
                </a:rPr>
                <a:t>状况</a:t>
              </a:r>
              <a:endParaRPr lang="zh-CN" altLang="en-US" sz="2800" dirty="0">
                <a:solidFill>
                  <a:srgbClr val="00AFAE"/>
                </a:solidFill>
                <a:latin typeface="汉仪雅酷黑 75W" panose="020B0804020202020204" pitchFamily="34" charset="-122"/>
                <a:ea typeface="汉仪雅酷黑 75W" panose="020B0804020202020204" pitchFamily="34" charset="-122"/>
                <a:sym typeface="汉仪雅酷黑 75W" panose="020B0804020202020204" pitchFamily="34" charset="-122"/>
              </a:endParaRPr>
            </a:p>
          </p:txBody>
        </p:sp>
        <p:sp>
          <p:nvSpPr>
            <p:cNvPr id="159" name="文本框 158"/>
            <p:cNvSpPr txBox="1"/>
            <p:nvPr/>
          </p:nvSpPr>
          <p:spPr>
            <a:xfrm>
              <a:off x="7034173" y="4094405"/>
              <a:ext cx="4223796" cy="4140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0">
                <a:lnSpc>
                  <a:spcPct val="150000"/>
                </a:lnSpc>
                <a:buFont typeface="Wingdings" panose="05000000000000000000" pitchFamily="2" charset="2"/>
                <a:buNone/>
              </a:pPr>
              <a:endParaRPr lang="zh-CN" altLang="en-US" sz="1400" dirty="0">
                <a:latin typeface="汉仪旗黑-50S" panose="00020600040101010101" pitchFamily="18" charset="-122"/>
                <a:ea typeface="汉仪旗黑-50S" panose="00020600040101010101" pitchFamily="18" charset="-122"/>
                <a:sym typeface="汉仪旗黑-50S" panose="00020600040101010101" pitchFamily="18" charset="-122"/>
              </a:endParaRPr>
            </a:p>
          </p:txBody>
        </p:sp>
      </p:grpSp>
      <p:sp>
        <p:nvSpPr>
          <p:cNvPr id="184" name="任意多边形: 形状 183"/>
          <p:cNvSpPr/>
          <p:nvPr/>
        </p:nvSpPr>
        <p:spPr>
          <a:xfrm>
            <a:off x="1" y="2931408"/>
            <a:ext cx="5912609" cy="3926592"/>
          </a:xfrm>
          <a:custGeom>
            <a:avLst/>
            <a:gdLst>
              <a:gd name="connsiteX0" fmla="*/ 374852 w 5912609"/>
              <a:gd name="connsiteY0" fmla="*/ 0 h 3926592"/>
              <a:gd name="connsiteX1" fmla="*/ 5886835 w 5912609"/>
              <a:gd name="connsiteY1" fmla="*/ 3850421 h 3926592"/>
              <a:gd name="connsiteX2" fmla="*/ 5912609 w 5912609"/>
              <a:gd name="connsiteY2" fmla="*/ 3926592 h 3926592"/>
              <a:gd name="connsiteX3" fmla="*/ 0 w 5912609"/>
              <a:gd name="connsiteY3" fmla="*/ 3926592 h 3926592"/>
              <a:gd name="connsiteX4" fmla="*/ 0 w 5912609"/>
              <a:gd name="connsiteY4" fmla="*/ 13178 h 3926592"/>
              <a:gd name="connsiteX5" fmla="*/ 72883 w 5912609"/>
              <a:gd name="connsiteY5" fmla="*/ 7636 h 3926592"/>
              <a:gd name="connsiteX6" fmla="*/ 374852 w 5912609"/>
              <a:gd name="connsiteY6" fmla="*/ 0 h 392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12609" h="3926592">
                <a:moveTo>
                  <a:pt x="374852" y="0"/>
                </a:moveTo>
                <a:cubicBezTo>
                  <a:pt x="2906756" y="0"/>
                  <a:pt x="5064137" y="1603527"/>
                  <a:pt x="5886835" y="3850421"/>
                </a:cubicBezTo>
                <a:lnTo>
                  <a:pt x="5912609" y="3926592"/>
                </a:lnTo>
                <a:lnTo>
                  <a:pt x="0" y="3926592"/>
                </a:lnTo>
                <a:lnTo>
                  <a:pt x="0" y="13178"/>
                </a:lnTo>
                <a:lnTo>
                  <a:pt x="72883" y="7636"/>
                </a:lnTo>
                <a:cubicBezTo>
                  <a:pt x="172899" y="2566"/>
                  <a:pt x="273576" y="0"/>
                  <a:pt x="374852" y="0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330" name="组合 329"/>
          <p:cNvGrpSpPr/>
          <p:nvPr/>
        </p:nvGrpSpPr>
        <p:grpSpPr>
          <a:xfrm>
            <a:off x="838577" y="1613248"/>
            <a:ext cx="3657368" cy="3816485"/>
            <a:chOff x="11628120" y="5102291"/>
            <a:chExt cx="1101417" cy="1149335"/>
          </a:xfrm>
        </p:grpSpPr>
        <p:sp>
          <p:nvSpPr>
            <p:cNvPr id="331" name="任意多边形: 形状 330"/>
            <p:cNvSpPr/>
            <p:nvPr/>
          </p:nvSpPr>
          <p:spPr>
            <a:xfrm>
              <a:off x="11877514" y="6001585"/>
              <a:ext cx="175494" cy="111072"/>
            </a:xfrm>
            <a:custGeom>
              <a:avLst/>
              <a:gdLst>
                <a:gd name="connsiteX0" fmla="*/ 147949 w 175494"/>
                <a:gd name="connsiteY0" fmla="*/ 39920 h 111072"/>
                <a:gd name="connsiteX1" fmla="*/ 165951 w 175494"/>
                <a:gd name="connsiteY1" fmla="*/ 35253 h 111072"/>
                <a:gd name="connsiteX2" fmla="*/ 175476 w 175494"/>
                <a:gd name="connsiteY2" fmla="*/ 52589 h 111072"/>
                <a:gd name="connsiteX3" fmla="*/ 166904 w 175494"/>
                <a:gd name="connsiteY3" fmla="*/ 70782 h 111072"/>
                <a:gd name="connsiteX4" fmla="*/ 150235 w 175494"/>
                <a:gd name="connsiteY4" fmla="*/ 82783 h 111072"/>
                <a:gd name="connsiteX5" fmla="*/ 94895 w 175494"/>
                <a:gd name="connsiteY5" fmla="*/ 107262 h 111072"/>
                <a:gd name="connsiteX6" fmla="*/ 78226 w 175494"/>
                <a:gd name="connsiteY6" fmla="*/ 111072 h 111072"/>
                <a:gd name="connsiteX7" fmla="*/ 59843 w 175494"/>
                <a:gd name="connsiteY7" fmla="*/ 100976 h 111072"/>
                <a:gd name="connsiteX8" fmla="*/ 53175 w 175494"/>
                <a:gd name="connsiteY8" fmla="*/ 81354 h 111072"/>
                <a:gd name="connsiteX9" fmla="*/ 50222 w 175494"/>
                <a:gd name="connsiteY9" fmla="*/ 71258 h 111072"/>
                <a:gd name="connsiteX10" fmla="*/ 39459 w 175494"/>
                <a:gd name="connsiteY10" fmla="*/ 69544 h 111072"/>
                <a:gd name="connsiteX11" fmla="*/ 7360 w 175494"/>
                <a:gd name="connsiteY11" fmla="*/ 65733 h 111072"/>
                <a:gd name="connsiteX12" fmla="*/ 3264 w 175494"/>
                <a:gd name="connsiteY12" fmla="*/ 35634 h 111072"/>
                <a:gd name="connsiteX13" fmla="*/ 27172 w 175494"/>
                <a:gd name="connsiteY13" fmla="*/ 13727 h 111072"/>
                <a:gd name="connsiteX14" fmla="*/ 57652 w 175494"/>
                <a:gd name="connsiteY14" fmla="*/ 1440 h 111072"/>
                <a:gd name="connsiteX15" fmla="*/ 90037 w 175494"/>
                <a:gd name="connsiteY15" fmla="*/ 3249 h 111072"/>
                <a:gd name="connsiteX16" fmla="*/ 103086 w 175494"/>
                <a:gd name="connsiteY16" fmla="*/ 14203 h 111072"/>
                <a:gd name="connsiteX17" fmla="*/ 105277 w 175494"/>
                <a:gd name="connsiteY17" fmla="*/ 24490 h 111072"/>
                <a:gd name="connsiteX18" fmla="*/ 129470 w 175494"/>
                <a:gd name="connsiteY18" fmla="*/ 38301 h 111072"/>
                <a:gd name="connsiteX19" fmla="*/ 159093 w 175494"/>
                <a:gd name="connsiteY19" fmla="*/ 35825 h 11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5494" h="111072">
                  <a:moveTo>
                    <a:pt x="147949" y="39920"/>
                  </a:moveTo>
                  <a:cubicBezTo>
                    <a:pt x="151874" y="33991"/>
                    <a:pt x="159640" y="31978"/>
                    <a:pt x="165951" y="35253"/>
                  </a:cubicBezTo>
                  <a:cubicBezTo>
                    <a:pt x="172112" y="38802"/>
                    <a:pt x="175785" y="45485"/>
                    <a:pt x="175476" y="52589"/>
                  </a:cubicBezTo>
                  <a:cubicBezTo>
                    <a:pt x="174918" y="59492"/>
                    <a:pt x="171871" y="65956"/>
                    <a:pt x="166904" y="70782"/>
                  </a:cubicBezTo>
                  <a:cubicBezTo>
                    <a:pt x="161973" y="75586"/>
                    <a:pt x="156355" y="79631"/>
                    <a:pt x="150235" y="82783"/>
                  </a:cubicBezTo>
                  <a:cubicBezTo>
                    <a:pt x="132388" y="92236"/>
                    <a:pt x="113895" y="100417"/>
                    <a:pt x="94895" y="107262"/>
                  </a:cubicBezTo>
                  <a:cubicBezTo>
                    <a:pt x="89680" y="109725"/>
                    <a:pt x="83992" y="111025"/>
                    <a:pt x="78226" y="111072"/>
                  </a:cubicBezTo>
                  <a:cubicBezTo>
                    <a:pt x="70882" y="110676"/>
                    <a:pt x="64117" y="106961"/>
                    <a:pt x="59843" y="100976"/>
                  </a:cubicBezTo>
                  <a:cubicBezTo>
                    <a:pt x="55876" y="95164"/>
                    <a:pt x="53571" y="88380"/>
                    <a:pt x="53175" y="81354"/>
                  </a:cubicBezTo>
                  <a:cubicBezTo>
                    <a:pt x="53464" y="77740"/>
                    <a:pt x="52413" y="74147"/>
                    <a:pt x="50222" y="71258"/>
                  </a:cubicBezTo>
                  <a:cubicBezTo>
                    <a:pt x="47071" y="69106"/>
                    <a:pt x="43123" y="68477"/>
                    <a:pt x="39459" y="69544"/>
                  </a:cubicBezTo>
                  <a:cubicBezTo>
                    <a:pt x="28410" y="71162"/>
                    <a:pt x="15837" y="72877"/>
                    <a:pt x="7360" y="65733"/>
                  </a:cubicBezTo>
                  <a:cubicBezTo>
                    <a:pt x="-627" y="57767"/>
                    <a:pt x="-2303" y="45445"/>
                    <a:pt x="3264" y="35634"/>
                  </a:cubicBezTo>
                  <a:cubicBezTo>
                    <a:pt x="8980" y="26201"/>
                    <a:pt x="17276" y="18599"/>
                    <a:pt x="27172" y="13727"/>
                  </a:cubicBezTo>
                  <a:cubicBezTo>
                    <a:pt x="36640" y="8088"/>
                    <a:pt x="46921" y="3944"/>
                    <a:pt x="57652" y="1440"/>
                  </a:cubicBezTo>
                  <a:cubicBezTo>
                    <a:pt x="68406" y="-971"/>
                    <a:pt x="79618" y="-345"/>
                    <a:pt x="90037" y="3249"/>
                  </a:cubicBezTo>
                  <a:cubicBezTo>
                    <a:pt x="95725" y="4920"/>
                    <a:pt x="100455" y="8891"/>
                    <a:pt x="103086" y="14203"/>
                  </a:cubicBezTo>
                  <a:cubicBezTo>
                    <a:pt x="104324" y="17441"/>
                    <a:pt x="104229" y="21156"/>
                    <a:pt x="105277" y="24490"/>
                  </a:cubicBezTo>
                  <a:cubicBezTo>
                    <a:pt x="109659" y="33701"/>
                    <a:pt x="119311" y="39211"/>
                    <a:pt x="129470" y="38301"/>
                  </a:cubicBezTo>
                  <a:cubicBezTo>
                    <a:pt x="138995" y="38301"/>
                    <a:pt x="149187" y="35349"/>
                    <a:pt x="159093" y="35825"/>
                  </a:cubicBezTo>
                  <a:close/>
                </a:path>
              </a:pathLst>
            </a:custGeom>
            <a:solidFill>
              <a:srgbClr val="72B4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2" name="任意多边形: 形状 331"/>
            <p:cNvSpPr/>
            <p:nvPr/>
          </p:nvSpPr>
          <p:spPr>
            <a:xfrm>
              <a:off x="12505299" y="5950686"/>
              <a:ext cx="175021" cy="111393"/>
            </a:xfrm>
            <a:custGeom>
              <a:avLst/>
              <a:gdLst>
                <a:gd name="connsiteX0" fmla="*/ 147575 w 175021"/>
                <a:gd name="connsiteY0" fmla="*/ 40241 h 111393"/>
                <a:gd name="connsiteX1" fmla="*/ 165482 w 175021"/>
                <a:gd name="connsiteY1" fmla="*/ 35574 h 111393"/>
                <a:gd name="connsiteX2" fmla="*/ 175007 w 175021"/>
                <a:gd name="connsiteY2" fmla="*/ 52814 h 111393"/>
                <a:gd name="connsiteX3" fmla="*/ 166435 w 175021"/>
                <a:gd name="connsiteY3" fmla="*/ 71103 h 111393"/>
                <a:gd name="connsiteX4" fmla="*/ 149861 w 175021"/>
                <a:gd name="connsiteY4" fmla="*/ 83104 h 111393"/>
                <a:gd name="connsiteX5" fmla="*/ 94426 w 175021"/>
                <a:gd name="connsiteY5" fmla="*/ 107583 h 111393"/>
                <a:gd name="connsiteX6" fmla="*/ 77757 w 175021"/>
                <a:gd name="connsiteY6" fmla="*/ 111393 h 111393"/>
                <a:gd name="connsiteX7" fmla="*/ 60231 w 175021"/>
                <a:gd name="connsiteY7" fmla="*/ 101202 h 111393"/>
                <a:gd name="connsiteX8" fmla="*/ 53468 w 175021"/>
                <a:gd name="connsiteY8" fmla="*/ 82152 h 111393"/>
                <a:gd name="connsiteX9" fmla="*/ 50516 w 175021"/>
                <a:gd name="connsiteY9" fmla="*/ 72055 h 111393"/>
                <a:gd name="connsiteX10" fmla="*/ 39752 w 175021"/>
                <a:gd name="connsiteY10" fmla="*/ 70341 h 111393"/>
                <a:gd name="connsiteX11" fmla="*/ 7653 w 175021"/>
                <a:gd name="connsiteY11" fmla="*/ 66530 h 111393"/>
                <a:gd name="connsiteX12" fmla="*/ 3557 w 175021"/>
                <a:gd name="connsiteY12" fmla="*/ 35574 h 111393"/>
                <a:gd name="connsiteX13" fmla="*/ 27370 w 175021"/>
                <a:gd name="connsiteY13" fmla="*/ 13762 h 111393"/>
                <a:gd name="connsiteX14" fmla="*/ 57850 w 175021"/>
                <a:gd name="connsiteY14" fmla="*/ 1475 h 111393"/>
                <a:gd name="connsiteX15" fmla="*/ 90330 w 175021"/>
                <a:gd name="connsiteY15" fmla="*/ 3284 h 111393"/>
                <a:gd name="connsiteX16" fmla="*/ 103284 w 175021"/>
                <a:gd name="connsiteY16" fmla="*/ 14143 h 111393"/>
                <a:gd name="connsiteX17" fmla="*/ 105475 w 175021"/>
                <a:gd name="connsiteY17" fmla="*/ 24525 h 111393"/>
                <a:gd name="connsiteX18" fmla="*/ 129668 w 175021"/>
                <a:gd name="connsiteY18" fmla="*/ 38241 h 111393"/>
                <a:gd name="connsiteX19" fmla="*/ 159291 w 175021"/>
                <a:gd name="connsiteY19" fmla="*/ 35860 h 111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5021" h="111393">
                  <a:moveTo>
                    <a:pt x="147575" y="40241"/>
                  </a:moveTo>
                  <a:cubicBezTo>
                    <a:pt x="151438" y="34287"/>
                    <a:pt x="159205" y="32262"/>
                    <a:pt x="165482" y="35574"/>
                  </a:cubicBezTo>
                  <a:cubicBezTo>
                    <a:pt x="171612" y="39106"/>
                    <a:pt x="175280" y="45745"/>
                    <a:pt x="175007" y="52814"/>
                  </a:cubicBezTo>
                  <a:cubicBezTo>
                    <a:pt x="174421" y="59737"/>
                    <a:pt x="171381" y="66223"/>
                    <a:pt x="166435" y="71103"/>
                  </a:cubicBezTo>
                  <a:cubicBezTo>
                    <a:pt x="161532" y="75897"/>
                    <a:pt x="155947" y="79942"/>
                    <a:pt x="149861" y="83104"/>
                  </a:cubicBezTo>
                  <a:cubicBezTo>
                    <a:pt x="131955" y="92502"/>
                    <a:pt x="113434" y="100680"/>
                    <a:pt x="94426" y="107583"/>
                  </a:cubicBezTo>
                  <a:cubicBezTo>
                    <a:pt x="89184" y="109968"/>
                    <a:pt x="83514" y="111264"/>
                    <a:pt x="77757" y="111393"/>
                  </a:cubicBezTo>
                  <a:cubicBezTo>
                    <a:pt x="70713" y="110701"/>
                    <a:pt x="64317" y="106982"/>
                    <a:pt x="60231" y="101202"/>
                  </a:cubicBezTo>
                  <a:cubicBezTo>
                    <a:pt x="56303" y="95576"/>
                    <a:pt x="53966" y="88995"/>
                    <a:pt x="53468" y="82152"/>
                  </a:cubicBezTo>
                  <a:cubicBezTo>
                    <a:pt x="53814" y="78532"/>
                    <a:pt x="52757" y="74918"/>
                    <a:pt x="50516" y="72055"/>
                  </a:cubicBezTo>
                  <a:cubicBezTo>
                    <a:pt x="47380" y="69864"/>
                    <a:pt x="43413" y="69232"/>
                    <a:pt x="39752" y="70341"/>
                  </a:cubicBezTo>
                  <a:cubicBezTo>
                    <a:pt x="28703" y="71960"/>
                    <a:pt x="16226" y="73579"/>
                    <a:pt x="7653" y="66530"/>
                  </a:cubicBezTo>
                  <a:cubicBezTo>
                    <a:pt x="-730" y="58412"/>
                    <a:pt x="-2426" y="45593"/>
                    <a:pt x="3557" y="35574"/>
                  </a:cubicBezTo>
                  <a:cubicBezTo>
                    <a:pt x="9233" y="26165"/>
                    <a:pt x="17501" y="18592"/>
                    <a:pt x="27370" y="13762"/>
                  </a:cubicBezTo>
                  <a:cubicBezTo>
                    <a:pt x="36838" y="8123"/>
                    <a:pt x="47118" y="3979"/>
                    <a:pt x="57850" y="1475"/>
                  </a:cubicBezTo>
                  <a:cubicBezTo>
                    <a:pt x="68632" y="-985"/>
                    <a:pt x="79888" y="-358"/>
                    <a:pt x="90330" y="3284"/>
                  </a:cubicBezTo>
                  <a:cubicBezTo>
                    <a:pt x="95987" y="4914"/>
                    <a:pt x="100692" y="8858"/>
                    <a:pt x="103284" y="14143"/>
                  </a:cubicBezTo>
                  <a:cubicBezTo>
                    <a:pt x="104522" y="17477"/>
                    <a:pt x="104427" y="21096"/>
                    <a:pt x="105475" y="24525"/>
                  </a:cubicBezTo>
                  <a:cubicBezTo>
                    <a:pt x="109886" y="33699"/>
                    <a:pt x="119532" y="39167"/>
                    <a:pt x="129668" y="38241"/>
                  </a:cubicBezTo>
                  <a:cubicBezTo>
                    <a:pt x="139193" y="38241"/>
                    <a:pt x="149385" y="35288"/>
                    <a:pt x="159291" y="35860"/>
                  </a:cubicBezTo>
                  <a:close/>
                </a:path>
              </a:pathLst>
            </a:custGeom>
            <a:solidFill>
              <a:srgbClr val="72B4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3" name="任意多边形: 形状 332"/>
            <p:cNvSpPr/>
            <p:nvPr/>
          </p:nvSpPr>
          <p:spPr>
            <a:xfrm>
              <a:off x="11639224" y="5629549"/>
              <a:ext cx="1077468" cy="622077"/>
            </a:xfrm>
            <a:custGeom>
              <a:avLst/>
              <a:gdLst>
                <a:gd name="connsiteX0" fmla="*/ 0 w 1077468"/>
                <a:gd name="connsiteY0" fmla="*/ 195739 h 622077"/>
                <a:gd name="connsiteX1" fmla="*/ 339185 w 1077468"/>
                <a:gd name="connsiteY1" fmla="*/ 0 h 622077"/>
                <a:gd name="connsiteX2" fmla="*/ 1077468 w 1077468"/>
                <a:gd name="connsiteY2" fmla="*/ 426244 h 622077"/>
                <a:gd name="connsiteX3" fmla="*/ 738378 w 1077468"/>
                <a:gd name="connsiteY3" fmla="*/ 622078 h 622077"/>
                <a:gd name="connsiteX4" fmla="*/ 0 w 1077468"/>
                <a:gd name="connsiteY4" fmla="*/ 195739 h 622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7468" h="622077">
                  <a:moveTo>
                    <a:pt x="0" y="195739"/>
                  </a:moveTo>
                  <a:lnTo>
                    <a:pt x="339185" y="0"/>
                  </a:lnTo>
                  <a:lnTo>
                    <a:pt x="1077468" y="426244"/>
                  </a:lnTo>
                  <a:lnTo>
                    <a:pt x="738378" y="622078"/>
                  </a:lnTo>
                  <a:lnTo>
                    <a:pt x="0" y="195739"/>
                  </a:lnTo>
                  <a:close/>
                </a:path>
              </a:pathLst>
            </a:custGeom>
            <a:solidFill>
              <a:srgbClr val="72B4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4" name="任意多边形: 形状 333"/>
            <p:cNvSpPr/>
            <p:nvPr/>
          </p:nvSpPr>
          <p:spPr>
            <a:xfrm>
              <a:off x="12155669" y="6043782"/>
              <a:ext cx="69023" cy="88877"/>
            </a:xfrm>
            <a:custGeom>
              <a:avLst/>
              <a:gdLst>
                <a:gd name="connsiteX0" fmla="*/ 59436 w 69023"/>
                <a:gd name="connsiteY0" fmla="*/ 28203 h 88877"/>
                <a:gd name="connsiteX1" fmla="*/ 14288 w 69023"/>
                <a:gd name="connsiteY1" fmla="*/ 2105 h 88877"/>
                <a:gd name="connsiteX2" fmla="*/ 14288 w 69023"/>
                <a:gd name="connsiteY2" fmla="*/ 2105 h 88877"/>
                <a:gd name="connsiteX3" fmla="*/ 0 w 69023"/>
                <a:gd name="connsiteY3" fmla="*/ 10391 h 88877"/>
                <a:gd name="connsiteX4" fmla="*/ 3715 w 69023"/>
                <a:gd name="connsiteY4" fmla="*/ 16678 h 88877"/>
                <a:gd name="connsiteX5" fmla="*/ 6001 w 69023"/>
                <a:gd name="connsiteY5" fmla="*/ 15344 h 88877"/>
                <a:gd name="connsiteX6" fmla="*/ 44101 w 69023"/>
                <a:gd name="connsiteY6" fmla="*/ 80972 h 88877"/>
                <a:gd name="connsiteX7" fmla="*/ 41339 w 69023"/>
                <a:gd name="connsiteY7" fmla="*/ 82496 h 88877"/>
                <a:gd name="connsiteX8" fmla="*/ 45053 w 69023"/>
                <a:gd name="connsiteY8" fmla="*/ 88877 h 88877"/>
                <a:gd name="connsiteX9" fmla="*/ 59531 w 69023"/>
                <a:gd name="connsiteY9" fmla="*/ 80495 h 88877"/>
                <a:gd name="connsiteX10" fmla="*/ 59531 w 69023"/>
                <a:gd name="connsiteY10" fmla="*/ 80495 h 88877"/>
                <a:gd name="connsiteX11" fmla="*/ 60103 w 69023"/>
                <a:gd name="connsiteY11" fmla="*/ 80495 h 88877"/>
                <a:gd name="connsiteX12" fmla="*/ 59436 w 69023"/>
                <a:gd name="connsiteY12" fmla="*/ 28203 h 88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023" h="88877">
                  <a:moveTo>
                    <a:pt x="59436" y="28203"/>
                  </a:moveTo>
                  <a:cubicBezTo>
                    <a:pt x="46863" y="6581"/>
                    <a:pt x="26670" y="-5039"/>
                    <a:pt x="14288" y="2105"/>
                  </a:cubicBezTo>
                  <a:lnTo>
                    <a:pt x="14288" y="2105"/>
                  </a:lnTo>
                  <a:lnTo>
                    <a:pt x="0" y="10391"/>
                  </a:lnTo>
                  <a:lnTo>
                    <a:pt x="3715" y="16678"/>
                  </a:lnTo>
                  <a:lnTo>
                    <a:pt x="6001" y="15344"/>
                  </a:lnTo>
                  <a:cubicBezTo>
                    <a:pt x="3966" y="42981"/>
                    <a:pt x="19092" y="69035"/>
                    <a:pt x="44101" y="80972"/>
                  </a:cubicBezTo>
                  <a:lnTo>
                    <a:pt x="41339" y="82496"/>
                  </a:lnTo>
                  <a:lnTo>
                    <a:pt x="45053" y="88877"/>
                  </a:lnTo>
                  <a:lnTo>
                    <a:pt x="59531" y="80495"/>
                  </a:lnTo>
                  <a:lnTo>
                    <a:pt x="59531" y="80495"/>
                  </a:lnTo>
                  <a:lnTo>
                    <a:pt x="60103" y="80495"/>
                  </a:lnTo>
                  <a:cubicBezTo>
                    <a:pt x="72200" y="73066"/>
                    <a:pt x="72009" y="49730"/>
                    <a:pt x="59436" y="28203"/>
                  </a:cubicBezTo>
                  <a:close/>
                </a:path>
              </a:pathLst>
            </a:custGeom>
            <a:solidFill>
              <a:srgbClr val="0A101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5" name="任意多边形: 形状 334"/>
            <p:cNvSpPr/>
            <p:nvPr/>
          </p:nvSpPr>
          <p:spPr>
            <a:xfrm>
              <a:off x="12146204" y="6052032"/>
              <a:ext cx="63984" cy="82483"/>
            </a:xfrm>
            <a:custGeom>
              <a:avLst/>
              <a:gdLst>
                <a:gd name="connsiteX0" fmla="*/ 9275 w 63984"/>
                <a:gd name="connsiteY0" fmla="*/ 2142 h 82483"/>
                <a:gd name="connsiteX1" fmla="*/ 54519 w 63984"/>
                <a:gd name="connsiteY1" fmla="*/ 28145 h 82483"/>
                <a:gd name="connsiteX2" fmla="*/ 54519 w 63984"/>
                <a:gd name="connsiteY2" fmla="*/ 80342 h 82483"/>
                <a:gd name="connsiteX3" fmla="*/ 9370 w 63984"/>
                <a:gd name="connsiteY3" fmla="*/ 54244 h 82483"/>
                <a:gd name="connsiteX4" fmla="*/ 9275 w 63984"/>
                <a:gd name="connsiteY4" fmla="*/ 2142 h 82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984" h="82483">
                  <a:moveTo>
                    <a:pt x="9275" y="2142"/>
                  </a:moveTo>
                  <a:cubicBezTo>
                    <a:pt x="21657" y="-5097"/>
                    <a:pt x="41946" y="6619"/>
                    <a:pt x="54519" y="28145"/>
                  </a:cubicBezTo>
                  <a:cubicBezTo>
                    <a:pt x="67092" y="49672"/>
                    <a:pt x="67187" y="73103"/>
                    <a:pt x="54519" y="80342"/>
                  </a:cubicBezTo>
                  <a:cubicBezTo>
                    <a:pt x="41851" y="87581"/>
                    <a:pt x="21943" y="75865"/>
                    <a:pt x="9370" y="54244"/>
                  </a:cubicBezTo>
                  <a:cubicBezTo>
                    <a:pt x="-3203" y="32622"/>
                    <a:pt x="-3012" y="9286"/>
                    <a:pt x="9275" y="2142"/>
                  </a:cubicBezTo>
                  <a:close/>
                </a:path>
              </a:pathLst>
            </a:custGeom>
            <a:solidFill>
              <a:srgbClr val="0A192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6" name="任意多边形: 形状 335"/>
            <p:cNvSpPr/>
            <p:nvPr/>
          </p:nvSpPr>
          <p:spPr>
            <a:xfrm>
              <a:off x="12156062" y="6065768"/>
              <a:ext cx="44279" cy="57117"/>
            </a:xfrm>
            <a:custGeom>
              <a:avLst/>
              <a:gdLst>
                <a:gd name="connsiteX0" fmla="*/ 6465 w 44279"/>
                <a:gd name="connsiteY0" fmla="*/ 1455 h 57117"/>
                <a:gd name="connsiteX1" fmla="*/ 37707 w 44279"/>
                <a:gd name="connsiteY1" fmla="*/ 19553 h 57117"/>
                <a:gd name="connsiteX2" fmla="*/ 37707 w 44279"/>
                <a:gd name="connsiteY2" fmla="*/ 55653 h 57117"/>
                <a:gd name="connsiteX3" fmla="*/ 6465 w 44279"/>
                <a:gd name="connsiteY3" fmla="*/ 37650 h 57117"/>
                <a:gd name="connsiteX4" fmla="*/ 6465 w 44279"/>
                <a:gd name="connsiteY4" fmla="*/ 1455 h 5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79" h="57117">
                  <a:moveTo>
                    <a:pt x="6465" y="1455"/>
                  </a:moveTo>
                  <a:cubicBezTo>
                    <a:pt x="15038" y="-3497"/>
                    <a:pt x="29039" y="4599"/>
                    <a:pt x="37707" y="19553"/>
                  </a:cubicBezTo>
                  <a:cubicBezTo>
                    <a:pt x="46375" y="34507"/>
                    <a:pt x="46565" y="50700"/>
                    <a:pt x="37707" y="55653"/>
                  </a:cubicBezTo>
                  <a:cubicBezTo>
                    <a:pt x="28849" y="60606"/>
                    <a:pt x="15133" y="52605"/>
                    <a:pt x="6465" y="37650"/>
                  </a:cubicBezTo>
                  <a:cubicBezTo>
                    <a:pt x="-2203" y="22696"/>
                    <a:pt x="-2107" y="6218"/>
                    <a:pt x="6465" y="1455"/>
                  </a:cubicBezTo>
                  <a:close/>
                </a:path>
              </a:pathLst>
            </a:custGeom>
            <a:solidFill>
              <a:srgbClr val="01979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7" name="任意多边形: 形状 336"/>
            <p:cNvSpPr/>
            <p:nvPr/>
          </p:nvSpPr>
          <p:spPr>
            <a:xfrm>
              <a:off x="11819913" y="5853282"/>
              <a:ext cx="68928" cy="88877"/>
            </a:xfrm>
            <a:custGeom>
              <a:avLst/>
              <a:gdLst>
                <a:gd name="connsiteX0" fmla="*/ 59341 w 68928"/>
                <a:gd name="connsiteY0" fmla="*/ 28203 h 88877"/>
                <a:gd name="connsiteX1" fmla="*/ 14192 w 68928"/>
                <a:gd name="connsiteY1" fmla="*/ 2105 h 88877"/>
                <a:gd name="connsiteX2" fmla="*/ 14192 w 68928"/>
                <a:gd name="connsiteY2" fmla="*/ 2105 h 88877"/>
                <a:gd name="connsiteX3" fmla="*/ 0 w 68928"/>
                <a:gd name="connsiteY3" fmla="*/ 10391 h 88877"/>
                <a:gd name="connsiteX4" fmla="*/ 3620 w 68928"/>
                <a:gd name="connsiteY4" fmla="*/ 16678 h 88877"/>
                <a:gd name="connsiteX5" fmla="*/ 5906 w 68928"/>
                <a:gd name="connsiteY5" fmla="*/ 15344 h 88877"/>
                <a:gd name="connsiteX6" fmla="*/ 44006 w 68928"/>
                <a:gd name="connsiteY6" fmla="*/ 80876 h 88877"/>
                <a:gd name="connsiteX7" fmla="*/ 41243 w 68928"/>
                <a:gd name="connsiteY7" fmla="*/ 82496 h 88877"/>
                <a:gd name="connsiteX8" fmla="*/ 44958 w 68928"/>
                <a:gd name="connsiteY8" fmla="*/ 88877 h 88877"/>
                <a:gd name="connsiteX9" fmla="*/ 59436 w 68928"/>
                <a:gd name="connsiteY9" fmla="*/ 80495 h 88877"/>
                <a:gd name="connsiteX10" fmla="*/ 59436 w 68928"/>
                <a:gd name="connsiteY10" fmla="*/ 80495 h 88877"/>
                <a:gd name="connsiteX11" fmla="*/ 60008 w 68928"/>
                <a:gd name="connsiteY11" fmla="*/ 80495 h 88877"/>
                <a:gd name="connsiteX12" fmla="*/ 59341 w 68928"/>
                <a:gd name="connsiteY12" fmla="*/ 28203 h 88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28" h="88877">
                  <a:moveTo>
                    <a:pt x="59341" y="28203"/>
                  </a:moveTo>
                  <a:cubicBezTo>
                    <a:pt x="46768" y="6581"/>
                    <a:pt x="26575" y="-5039"/>
                    <a:pt x="14192" y="2105"/>
                  </a:cubicBezTo>
                  <a:lnTo>
                    <a:pt x="14192" y="2105"/>
                  </a:lnTo>
                  <a:lnTo>
                    <a:pt x="0" y="10391"/>
                  </a:lnTo>
                  <a:lnTo>
                    <a:pt x="3620" y="16678"/>
                  </a:lnTo>
                  <a:lnTo>
                    <a:pt x="5906" y="15344"/>
                  </a:lnTo>
                  <a:cubicBezTo>
                    <a:pt x="3745" y="42985"/>
                    <a:pt x="18916" y="69078"/>
                    <a:pt x="44006" y="80876"/>
                  </a:cubicBezTo>
                  <a:lnTo>
                    <a:pt x="41243" y="82496"/>
                  </a:lnTo>
                  <a:lnTo>
                    <a:pt x="44958" y="88877"/>
                  </a:lnTo>
                  <a:lnTo>
                    <a:pt x="59436" y="80495"/>
                  </a:lnTo>
                  <a:lnTo>
                    <a:pt x="59436" y="80495"/>
                  </a:lnTo>
                  <a:lnTo>
                    <a:pt x="60008" y="80495"/>
                  </a:lnTo>
                  <a:cubicBezTo>
                    <a:pt x="72104" y="72685"/>
                    <a:pt x="71914" y="49349"/>
                    <a:pt x="59341" y="28203"/>
                  </a:cubicBezTo>
                  <a:close/>
                </a:path>
              </a:pathLst>
            </a:custGeom>
            <a:solidFill>
              <a:srgbClr val="0A101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8" name="任意多边形: 形状 337"/>
            <p:cNvSpPr/>
            <p:nvPr/>
          </p:nvSpPr>
          <p:spPr>
            <a:xfrm>
              <a:off x="11810305" y="5861151"/>
              <a:ext cx="64032" cy="82483"/>
            </a:xfrm>
            <a:custGeom>
              <a:avLst/>
              <a:gdLst>
                <a:gd name="connsiteX0" fmla="*/ 9323 w 64032"/>
                <a:gd name="connsiteY0" fmla="*/ 2142 h 82483"/>
                <a:gd name="connsiteX1" fmla="*/ 54567 w 64032"/>
                <a:gd name="connsiteY1" fmla="*/ 28145 h 82483"/>
                <a:gd name="connsiteX2" fmla="*/ 54567 w 64032"/>
                <a:gd name="connsiteY2" fmla="*/ 80342 h 82483"/>
                <a:gd name="connsiteX3" fmla="*/ 9323 w 64032"/>
                <a:gd name="connsiteY3" fmla="*/ 54244 h 82483"/>
                <a:gd name="connsiteX4" fmla="*/ 9323 w 64032"/>
                <a:gd name="connsiteY4" fmla="*/ 2142 h 82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32" h="82483">
                  <a:moveTo>
                    <a:pt x="9323" y="2142"/>
                  </a:moveTo>
                  <a:cubicBezTo>
                    <a:pt x="21705" y="-5097"/>
                    <a:pt x="41994" y="6619"/>
                    <a:pt x="54567" y="28145"/>
                  </a:cubicBezTo>
                  <a:cubicBezTo>
                    <a:pt x="67140" y="49672"/>
                    <a:pt x="67235" y="73103"/>
                    <a:pt x="54567" y="80342"/>
                  </a:cubicBezTo>
                  <a:cubicBezTo>
                    <a:pt x="41898" y="87581"/>
                    <a:pt x="21896" y="75865"/>
                    <a:pt x="9323" y="54244"/>
                  </a:cubicBezTo>
                  <a:cubicBezTo>
                    <a:pt x="-3250" y="32622"/>
                    <a:pt x="-2964" y="9286"/>
                    <a:pt x="9323" y="2142"/>
                  </a:cubicBezTo>
                  <a:close/>
                </a:path>
              </a:pathLst>
            </a:custGeom>
            <a:solidFill>
              <a:srgbClr val="0A192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9" name="任意多边形: 形状 338"/>
            <p:cNvSpPr/>
            <p:nvPr/>
          </p:nvSpPr>
          <p:spPr>
            <a:xfrm>
              <a:off x="11820211" y="5874887"/>
              <a:ext cx="44279" cy="57117"/>
            </a:xfrm>
            <a:custGeom>
              <a:avLst/>
              <a:gdLst>
                <a:gd name="connsiteX0" fmla="*/ 6465 w 44279"/>
                <a:gd name="connsiteY0" fmla="*/ 1455 h 57117"/>
                <a:gd name="connsiteX1" fmla="*/ 37707 w 44279"/>
                <a:gd name="connsiteY1" fmla="*/ 19553 h 57117"/>
                <a:gd name="connsiteX2" fmla="*/ 37707 w 44279"/>
                <a:gd name="connsiteY2" fmla="*/ 55653 h 57117"/>
                <a:gd name="connsiteX3" fmla="*/ 6465 w 44279"/>
                <a:gd name="connsiteY3" fmla="*/ 37555 h 57117"/>
                <a:gd name="connsiteX4" fmla="*/ 6465 w 44279"/>
                <a:gd name="connsiteY4" fmla="*/ 1455 h 5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79" h="57117">
                  <a:moveTo>
                    <a:pt x="6465" y="1455"/>
                  </a:moveTo>
                  <a:cubicBezTo>
                    <a:pt x="15038" y="-3498"/>
                    <a:pt x="29039" y="4599"/>
                    <a:pt x="37707" y="19553"/>
                  </a:cubicBezTo>
                  <a:cubicBezTo>
                    <a:pt x="46375" y="34507"/>
                    <a:pt x="46565" y="50700"/>
                    <a:pt x="37707" y="55653"/>
                  </a:cubicBezTo>
                  <a:cubicBezTo>
                    <a:pt x="28849" y="60606"/>
                    <a:pt x="15133" y="52605"/>
                    <a:pt x="6465" y="37555"/>
                  </a:cubicBezTo>
                  <a:cubicBezTo>
                    <a:pt x="-2203" y="22506"/>
                    <a:pt x="-2107" y="6599"/>
                    <a:pt x="6465" y="1455"/>
                  </a:cubicBezTo>
                  <a:close/>
                </a:path>
              </a:pathLst>
            </a:custGeom>
            <a:solidFill>
              <a:srgbClr val="01979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0" name="任意多边形: 形状 339"/>
            <p:cNvSpPr/>
            <p:nvPr/>
          </p:nvSpPr>
          <p:spPr>
            <a:xfrm>
              <a:off x="12357790" y="5927445"/>
              <a:ext cx="68940" cy="88818"/>
            </a:xfrm>
            <a:custGeom>
              <a:avLst/>
              <a:gdLst>
                <a:gd name="connsiteX0" fmla="*/ 59341 w 68940"/>
                <a:gd name="connsiteY0" fmla="*/ 28240 h 88818"/>
                <a:gd name="connsiteX1" fmla="*/ 14192 w 68940"/>
                <a:gd name="connsiteY1" fmla="*/ 2141 h 88818"/>
                <a:gd name="connsiteX2" fmla="*/ 14192 w 68940"/>
                <a:gd name="connsiteY2" fmla="*/ 2141 h 88818"/>
                <a:gd name="connsiteX3" fmla="*/ 0 w 68940"/>
                <a:gd name="connsiteY3" fmla="*/ 10333 h 88818"/>
                <a:gd name="connsiteX4" fmla="*/ 3620 w 68940"/>
                <a:gd name="connsiteY4" fmla="*/ 16714 h 88818"/>
                <a:gd name="connsiteX5" fmla="*/ 6001 w 68940"/>
                <a:gd name="connsiteY5" fmla="*/ 15381 h 88818"/>
                <a:gd name="connsiteX6" fmla="*/ 44101 w 68940"/>
                <a:gd name="connsiteY6" fmla="*/ 80913 h 88818"/>
                <a:gd name="connsiteX7" fmla="*/ 41434 w 68940"/>
                <a:gd name="connsiteY7" fmla="*/ 82437 h 88818"/>
                <a:gd name="connsiteX8" fmla="*/ 45053 w 68940"/>
                <a:gd name="connsiteY8" fmla="*/ 88819 h 88818"/>
                <a:gd name="connsiteX9" fmla="*/ 59531 w 68940"/>
                <a:gd name="connsiteY9" fmla="*/ 80437 h 88818"/>
                <a:gd name="connsiteX10" fmla="*/ 59531 w 68940"/>
                <a:gd name="connsiteY10" fmla="*/ 80437 h 88818"/>
                <a:gd name="connsiteX11" fmla="*/ 60103 w 68940"/>
                <a:gd name="connsiteY11" fmla="*/ 80437 h 88818"/>
                <a:gd name="connsiteX12" fmla="*/ 59341 w 68940"/>
                <a:gd name="connsiteY12" fmla="*/ 28240 h 8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40" h="88818">
                  <a:moveTo>
                    <a:pt x="59341" y="28240"/>
                  </a:moveTo>
                  <a:cubicBezTo>
                    <a:pt x="46768" y="6618"/>
                    <a:pt x="26575" y="-5098"/>
                    <a:pt x="14192" y="2141"/>
                  </a:cubicBezTo>
                  <a:lnTo>
                    <a:pt x="14192" y="2141"/>
                  </a:lnTo>
                  <a:lnTo>
                    <a:pt x="0" y="10333"/>
                  </a:lnTo>
                  <a:lnTo>
                    <a:pt x="3620" y="16714"/>
                  </a:lnTo>
                  <a:lnTo>
                    <a:pt x="6001" y="15381"/>
                  </a:lnTo>
                  <a:cubicBezTo>
                    <a:pt x="3841" y="43022"/>
                    <a:pt x="19011" y="69115"/>
                    <a:pt x="44101" y="80913"/>
                  </a:cubicBezTo>
                  <a:lnTo>
                    <a:pt x="41434" y="82437"/>
                  </a:lnTo>
                  <a:lnTo>
                    <a:pt x="45053" y="88819"/>
                  </a:lnTo>
                  <a:lnTo>
                    <a:pt x="59531" y="80437"/>
                  </a:lnTo>
                  <a:lnTo>
                    <a:pt x="59531" y="80437"/>
                  </a:lnTo>
                  <a:lnTo>
                    <a:pt x="60103" y="80437"/>
                  </a:lnTo>
                  <a:cubicBezTo>
                    <a:pt x="72104" y="73198"/>
                    <a:pt x="71914" y="49766"/>
                    <a:pt x="59341" y="28240"/>
                  </a:cubicBezTo>
                  <a:close/>
                </a:path>
              </a:pathLst>
            </a:custGeom>
            <a:solidFill>
              <a:srgbClr val="0A101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1" name="任意多边形: 形状 340"/>
            <p:cNvSpPr/>
            <p:nvPr/>
          </p:nvSpPr>
          <p:spPr>
            <a:xfrm>
              <a:off x="12348241" y="5935769"/>
              <a:ext cx="64008" cy="82419"/>
            </a:xfrm>
            <a:custGeom>
              <a:avLst/>
              <a:gdLst>
                <a:gd name="connsiteX0" fmla="*/ 9358 w 64008"/>
                <a:gd name="connsiteY0" fmla="*/ 2105 h 82419"/>
                <a:gd name="connsiteX1" fmla="*/ 54507 w 64008"/>
                <a:gd name="connsiteY1" fmla="*/ 28203 h 82419"/>
                <a:gd name="connsiteX2" fmla="*/ 54507 w 64008"/>
                <a:gd name="connsiteY2" fmla="*/ 80305 h 82419"/>
                <a:gd name="connsiteX3" fmla="*/ 9358 w 64008"/>
                <a:gd name="connsiteY3" fmla="*/ 54301 h 82419"/>
                <a:gd name="connsiteX4" fmla="*/ 9358 w 64008"/>
                <a:gd name="connsiteY4" fmla="*/ 2105 h 8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" h="82419">
                  <a:moveTo>
                    <a:pt x="9358" y="2105"/>
                  </a:moveTo>
                  <a:cubicBezTo>
                    <a:pt x="21741" y="-5039"/>
                    <a:pt x="41934" y="6581"/>
                    <a:pt x="54507" y="28203"/>
                  </a:cubicBezTo>
                  <a:cubicBezTo>
                    <a:pt x="67080" y="49825"/>
                    <a:pt x="67270" y="73161"/>
                    <a:pt x="54507" y="80305"/>
                  </a:cubicBezTo>
                  <a:cubicBezTo>
                    <a:pt x="41743" y="87449"/>
                    <a:pt x="21931" y="75923"/>
                    <a:pt x="9358" y="54301"/>
                  </a:cubicBezTo>
                  <a:cubicBezTo>
                    <a:pt x="-3215" y="32680"/>
                    <a:pt x="-3024" y="9343"/>
                    <a:pt x="9358" y="2105"/>
                  </a:cubicBezTo>
                  <a:close/>
                </a:path>
              </a:pathLst>
            </a:custGeom>
            <a:solidFill>
              <a:srgbClr val="0A192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2" name="任意多边形: 形状 341"/>
            <p:cNvSpPr/>
            <p:nvPr/>
          </p:nvSpPr>
          <p:spPr>
            <a:xfrm>
              <a:off x="12358313" y="5949516"/>
              <a:ext cx="44149" cy="57069"/>
            </a:xfrm>
            <a:custGeom>
              <a:avLst/>
              <a:gdLst>
                <a:gd name="connsiteX0" fmla="*/ 6240 w 44149"/>
                <a:gd name="connsiteY0" fmla="*/ 1502 h 57069"/>
                <a:gd name="connsiteX1" fmla="*/ 37577 w 44149"/>
                <a:gd name="connsiteY1" fmla="*/ 19504 h 57069"/>
                <a:gd name="connsiteX2" fmla="*/ 37577 w 44149"/>
                <a:gd name="connsiteY2" fmla="*/ 55604 h 57069"/>
                <a:gd name="connsiteX3" fmla="*/ 6335 w 44149"/>
                <a:gd name="connsiteY3" fmla="*/ 37602 h 57069"/>
                <a:gd name="connsiteX4" fmla="*/ 6240 w 44149"/>
                <a:gd name="connsiteY4" fmla="*/ 1502 h 5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49" h="57069">
                  <a:moveTo>
                    <a:pt x="6240" y="1502"/>
                  </a:moveTo>
                  <a:cubicBezTo>
                    <a:pt x="14812" y="-3546"/>
                    <a:pt x="28814" y="4550"/>
                    <a:pt x="37577" y="19504"/>
                  </a:cubicBezTo>
                  <a:cubicBezTo>
                    <a:pt x="46340" y="34459"/>
                    <a:pt x="46340" y="50651"/>
                    <a:pt x="37577" y="55604"/>
                  </a:cubicBezTo>
                  <a:cubicBezTo>
                    <a:pt x="28814" y="60557"/>
                    <a:pt x="15003" y="52556"/>
                    <a:pt x="6335" y="37602"/>
                  </a:cubicBezTo>
                  <a:cubicBezTo>
                    <a:pt x="-2333" y="22648"/>
                    <a:pt x="-1857" y="6455"/>
                    <a:pt x="6240" y="1502"/>
                  </a:cubicBezTo>
                  <a:close/>
                </a:path>
              </a:pathLst>
            </a:custGeom>
            <a:solidFill>
              <a:srgbClr val="01979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3" name="任意多边形: 形状 342"/>
            <p:cNvSpPr/>
            <p:nvPr/>
          </p:nvSpPr>
          <p:spPr>
            <a:xfrm>
              <a:off x="12138703" y="5925186"/>
              <a:ext cx="296918" cy="172278"/>
            </a:xfrm>
            <a:custGeom>
              <a:avLst/>
              <a:gdLst>
                <a:gd name="connsiteX0" fmla="*/ 285095 w 296918"/>
                <a:gd name="connsiteY0" fmla="*/ 44978 h 172278"/>
                <a:gd name="connsiteX1" fmla="*/ 285095 w 296918"/>
                <a:gd name="connsiteY1" fmla="*/ 12212 h 172278"/>
                <a:gd name="connsiteX2" fmla="*/ 275570 w 296918"/>
                <a:gd name="connsiteY2" fmla="*/ 6782 h 172278"/>
                <a:gd name="connsiteX3" fmla="*/ 218992 w 296918"/>
                <a:gd name="connsiteY3" fmla="*/ 6782 h 172278"/>
                <a:gd name="connsiteX4" fmla="*/ 11823 w 296918"/>
                <a:gd name="connsiteY4" fmla="*/ 127178 h 172278"/>
                <a:gd name="connsiteX5" fmla="*/ 11823 w 296918"/>
                <a:gd name="connsiteY5" fmla="*/ 159944 h 172278"/>
                <a:gd name="connsiteX6" fmla="*/ 21348 w 296918"/>
                <a:gd name="connsiteY6" fmla="*/ 165374 h 172278"/>
                <a:gd name="connsiteX7" fmla="*/ 78498 w 296918"/>
                <a:gd name="connsiteY7" fmla="*/ 165374 h 172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6918" h="172278">
                  <a:moveTo>
                    <a:pt x="285095" y="44978"/>
                  </a:moveTo>
                  <a:cubicBezTo>
                    <a:pt x="300811" y="35929"/>
                    <a:pt x="300907" y="21260"/>
                    <a:pt x="285095" y="12212"/>
                  </a:cubicBezTo>
                  <a:lnTo>
                    <a:pt x="275570" y="6782"/>
                  </a:lnTo>
                  <a:cubicBezTo>
                    <a:pt x="257795" y="-2261"/>
                    <a:pt x="236767" y="-2261"/>
                    <a:pt x="218992" y="6782"/>
                  </a:cubicBezTo>
                  <a:lnTo>
                    <a:pt x="11823" y="127178"/>
                  </a:lnTo>
                  <a:cubicBezTo>
                    <a:pt x="-3893" y="136227"/>
                    <a:pt x="-3989" y="150896"/>
                    <a:pt x="11823" y="159944"/>
                  </a:cubicBezTo>
                  <a:lnTo>
                    <a:pt x="21348" y="165374"/>
                  </a:lnTo>
                  <a:cubicBezTo>
                    <a:pt x="39286" y="174580"/>
                    <a:pt x="60560" y="174580"/>
                    <a:pt x="78498" y="165374"/>
                  </a:cubicBezTo>
                  <a:close/>
                </a:path>
              </a:pathLst>
            </a:custGeom>
            <a:solidFill>
              <a:srgbClr val="DFEB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4" name="任意多边形: 形状 343"/>
            <p:cNvSpPr/>
            <p:nvPr/>
          </p:nvSpPr>
          <p:spPr>
            <a:xfrm>
              <a:off x="12139191" y="5931396"/>
              <a:ext cx="296417" cy="138969"/>
            </a:xfrm>
            <a:custGeom>
              <a:avLst/>
              <a:gdLst>
                <a:gd name="connsiteX0" fmla="*/ 0 w 296417"/>
                <a:gd name="connsiteY0" fmla="*/ 117920 h 138969"/>
                <a:gd name="connsiteX1" fmla="*/ 296418 w 296417"/>
                <a:gd name="connsiteY1" fmla="*/ 0 h 138969"/>
                <a:gd name="connsiteX2" fmla="*/ 296418 w 296417"/>
                <a:gd name="connsiteY2" fmla="*/ 21050 h 138969"/>
                <a:gd name="connsiteX3" fmla="*/ 0 w 296417"/>
                <a:gd name="connsiteY3" fmla="*/ 138970 h 138969"/>
                <a:gd name="connsiteX4" fmla="*/ 0 w 296417"/>
                <a:gd name="connsiteY4" fmla="*/ 117920 h 13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417" h="138969">
                  <a:moveTo>
                    <a:pt x="0" y="117920"/>
                  </a:moveTo>
                  <a:lnTo>
                    <a:pt x="296418" y="0"/>
                  </a:lnTo>
                  <a:lnTo>
                    <a:pt x="296418" y="21050"/>
                  </a:lnTo>
                  <a:lnTo>
                    <a:pt x="0" y="138970"/>
                  </a:lnTo>
                  <a:lnTo>
                    <a:pt x="0" y="117920"/>
                  </a:lnTo>
                  <a:close/>
                </a:path>
              </a:pathLst>
            </a:custGeom>
            <a:solidFill>
              <a:srgbClr val="DFEB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5" name="任意多边形: 形状 344"/>
            <p:cNvSpPr/>
            <p:nvPr/>
          </p:nvSpPr>
          <p:spPr>
            <a:xfrm>
              <a:off x="12138703" y="5903183"/>
              <a:ext cx="296918" cy="172314"/>
            </a:xfrm>
            <a:custGeom>
              <a:avLst/>
              <a:gdLst>
                <a:gd name="connsiteX0" fmla="*/ 285095 w 296918"/>
                <a:gd name="connsiteY0" fmla="*/ 44978 h 172314"/>
                <a:gd name="connsiteX1" fmla="*/ 285095 w 296918"/>
                <a:gd name="connsiteY1" fmla="*/ 12212 h 172314"/>
                <a:gd name="connsiteX2" fmla="*/ 275570 w 296918"/>
                <a:gd name="connsiteY2" fmla="*/ 6782 h 172314"/>
                <a:gd name="connsiteX3" fmla="*/ 218992 w 296918"/>
                <a:gd name="connsiteY3" fmla="*/ 6782 h 172314"/>
                <a:gd name="connsiteX4" fmla="*/ 11823 w 296918"/>
                <a:gd name="connsiteY4" fmla="*/ 127178 h 172314"/>
                <a:gd name="connsiteX5" fmla="*/ 11823 w 296918"/>
                <a:gd name="connsiteY5" fmla="*/ 159944 h 172314"/>
                <a:gd name="connsiteX6" fmla="*/ 21348 w 296918"/>
                <a:gd name="connsiteY6" fmla="*/ 165374 h 172314"/>
                <a:gd name="connsiteX7" fmla="*/ 78498 w 296918"/>
                <a:gd name="connsiteY7" fmla="*/ 165374 h 172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6918" h="172314">
                  <a:moveTo>
                    <a:pt x="285095" y="44978"/>
                  </a:moveTo>
                  <a:cubicBezTo>
                    <a:pt x="300811" y="35453"/>
                    <a:pt x="300907" y="21260"/>
                    <a:pt x="285095" y="12212"/>
                  </a:cubicBezTo>
                  <a:lnTo>
                    <a:pt x="275570" y="6782"/>
                  </a:lnTo>
                  <a:cubicBezTo>
                    <a:pt x="257795" y="-2261"/>
                    <a:pt x="236767" y="-2261"/>
                    <a:pt x="218992" y="6782"/>
                  </a:cubicBezTo>
                  <a:lnTo>
                    <a:pt x="11823" y="127178"/>
                  </a:lnTo>
                  <a:cubicBezTo>
                    <a:pt x="-3893" y="136227"/>
                    <a:pt x="-3989" y="150896"/>
                    <a:pt x="11823" y="159944"/>
                  </a:cubicBezTo>
                  <a:lnTo>
                    <a:pt x="21348" y="165374"/>
                  </a:lnTo>
                  <a:cubicBezTo>
                    <a:pt x="39274" y="174628"/>
                    <a:pt x="60572" y="174628"/>
                    <a:pt x="78498" y="165374"/>
                  </a:cubicBezTo>
                  <a:close/>
                </a:path>
              </a:pathLst>
            </a:custGeom>
            <a:solidFill>
              <a:srgbClr val="F2F7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6" name="任意多边形: 形状 345"/>
            <p:cNvSpPr/>
            <p:nvPr/>
          </p:nvSpPr>
          <p:spPr>
            <a:xfrm>
              <a:off x="11804661" y="5730563"/>
              <a:ext cx="296882" cy="172377"/>
            </a:xfrm>
            <a:custGeom>
              <a:avLst/>
              <a:gdLst>
                <a:gd name="connsiteX0" fmla="*/ 285095 w 296882"/>
                <a:gd name="connsiteY0" fmla="*/ 45100 h 172377"/>
                <a:gd name="connsiteX1" fmla="*/ 285095 w 296882"/>
                <a:gd name="connsiteY1" fmla="*/ 12239 h 172377"/>
                <a:gd name="connsiteX2" fmla="*/ 275570 w 296882"/>
                <a:gd name="connsiteY2" fmla="*/ 6905 h 172377"/>
                <a:gd name="connsiteX3" fmla="*/ 218420 w 296882"/>
                <a:gd name="connsiteY3" fmla="*/ 6905 h 172377"/>
                <a:gd name="connsiteX4" fmla="*/ 11823 w 296882"/>
                <a:gd name="connsiteY4" fmla="*/ 127206 h 172377"/>
                <a:gd name="connsiteX5" fmla="*/ 11823 w 296882"/>
                <a:gd name="connsiteY5" fmla="*/ 160067 h 172377"/>
                <a:gd name="connsiteX6" fmla="*/ 21348 w 296882"/>
                <a:gd name="connsiteY6" fmla="*/ 165401 h 172377"/>
                <a:gd name="connsiteX7" fmla="*/ 78498 w 296882"/>
                <a:gd name="connsiteY7" fmla="*/ 165401 h 172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6882" h="172377">
                  <a:moveTo>
                    <a:pt x="285095" y="45100"/>
                  </a:moveTo>
                  <a:cubicBezTo>
                    <a:pt x="300811" y="36051"/>
                    <a:pt x="300811" y="21383"/>
                    <a:pt x="285095" y="12239"/>
                  </a:cubicBezTo>
                  <a:lnTo>
                    <a:pt x="275570" y="6905"/>
                  </a:lnTo>
                  <a:cubicBezTo>
                    <a:pt x="257633" y="-2302"/>
                    <a:pt x="236358" y="-2302"/>
                    <a:pt x="218420" y="6905"/>
                  </a:cubicBezTo>
                  <a:lnTo>
                    <a:pt x="11823" y="127206"/>
                  </a:lnTo>
                  <a:cubicBezTo>
                    <a:pt x="-3893" y="136731"/>
                    <a:pt x="-3989" y="151018"/>
                    <a:pt x="11823" y="160067"/>
                  </a:cubicBezTo>
                  <a:lnTo>
                    <a:pt x="21348" y="165401"/>
                  </a:lnTo>
                  <a:cubicBezTo>
                    <a:pt x="39262" y="174703"/>
                    <a:pt x="60583" y="174703"/>
                    <a:pt x="78498" y="165401"/>
                  </a:cubicBezTo>
                  <a:close/>
                </a:path>
              </a:pathLst>
            </a:custGeom>
            <a:solidFill>
              <a:srgbClr val="DFEB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7" name="任意多边形: 形状 346"/>
            <p:cNvSpPr/>
            <p:nvPr/>
          </p:nvSpPr>
          <p:spPr>
            <a:xfrm>
              <a:off x="11804578" y="5736896"/>
              <a:ext cx="296513" cy="138969"/>
            </a:xfrm>
            <a:custGeom>
              <a:avLst/>
              <a:gdLst>
                <a:gd name="connsiteX0" fmla="*/ 0 w 296513"/>
                <a:gd name="connsiteY0" fmla="*/ 117824 h 138969"/>
                <a:gd name="connsiteX1" fmla="*/ 296513 w 296513"/>
                <a:gd name="connsiteY1" fmla="*/ 0 h 138969"/>
                <a:gd name="connsiteX2" fmla="*/ 296513 w 296513"/>
                <a:gd name="connsiteY2" fmla="*/ 21050 h 138969"/>
                <a:gd name="connsiteX3" fmla="*/ 0 w 296513"/>
                <a:gd name="connsiteY3" fmla="*/ 138970 h 138969"/>
                <a:gd name="connsiteX4" fmla="*/ 0 w 296513"/>
                <a:gd name="connsiteY4" fmla="*/ 117824 h 13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513" h="138969">
                  <a:moveTo>
                    <a:pt x="0" y="117824"/>
                  </a:moveTo>
                  <a:lnTo>
                    <a:pt x="296513" y="0"/>
                  </a:lnTo>
                  <a:lnTo>
                    <a:pt x="296513" y="21050"/>
                  </a:lnTo>
                  <a:lnTo>
                    <a:pt x="0" y="138970"/>
                  </a:lnTo>
                  <a:lnTo>
                    <a:pt x="0" y="117824"/>
                  </a:lnTo>
                  <a:close/>
                </a:path>
              </a:pathLst>
            </a:custGeom>
            <a:solidFill>
              <a:srgbClr val="DFEB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8" name="任意多边形: 形状 347"/>
            <p:cNvSpPr/>
            <p:nvPr/>
          </p:nvSpPr>
          <p:spPr>
            <a:xfrm>
              <a:off x="11804661" y="5708941"/>
              <a:ext cx="296882" cy="172305"/>
            </a:xfrm>
            <a:custGeom>
              <a:avLst/>
              <a:gdLst>
                <a:gd name="connsiteX0" fmla="*/ 285095 w 296882"/>
                <a:gd name="connsiteY0" fmla="*/ 45100 h 172305"/>
                <a:gd name="connsiteX1" fmla="*/ 285095 w 296882"/>
                <a:gd name="connsiteY1" fmla="*/ 12239 h 172305"/>
                <a:gd name="connsiteX2" fmla="*/ 275570 w 296882"/>
                <a:gd name="connsiteY2" fmla="*/ 6905 h 172305"/>
                <a:gd name="connsiteX3" fmla="*/ 218420 w 296882"/>
                <a:gd name="connsiteY3" fmla="*/ 6905 h 172305"/>
                <a:gd name="connsiteX4" fmla="*/ 11823 w 296882"/>
                <a:gd name="connsiteY4" fmla="*/ 127206 h 172305"/>
                <a:gd name="connsiteX5" fmla="*/ 11823 w 296882"/>
                <a:gd name="connsiteY5" fmla="*/ 160067 h 172305"/>
                <a:gd name="connsiteX6" fmla="*/ 21348 w 296882"/>
                <a:gd name="connsiteY6" fmla="*/ 165401 h 172305"/>
                <a:gd name="connsiteX7" fmla="*/ 78498 w 296882"/>
                <a:gd name="connsiteY7" fmla="*/ 165401 h 172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6882" h="172305">
                  <a:moveTo>
                    <a:pt x="285095" y="45100"/>
                  </a:moveTo>
                  <a:cubicBezTo>
                    <a:pt x="300811" y="36052"/>
                    <a:pt x="300811" y="21288"/>
                    <a:pt x="285095" y="12239"/>
                  </a:cubicBezTo>
                  <a:lnTo>
                    <a:pt x="275570" y="6905"/>
                  </a:lnTo>
                  <a:cubicBezTo>
                    <a:pt x="257633" y="-2302"/>
                    <a:pt x="236358" y="-2302"/>
                    <a:pt x="218420" y="6905"/>
                  </a:cubicBezTo>
                  <a:lnTo>
                    <a:pt x="11823" y="127206"/>
                  </a:lnTo>
                  <a:cubicBezTo>
                    <a:pt x="-3893" y="136731"/>
                    <a:pt x="-3989" y="151018"/>
                    <a:pt x="11823" y="160067"/>
                  </a:cubicBezTo>
                  <a:lnTo>
                    <a:pt x="21348" y="165401"/>
                  </a:lnTo>
                  <a:cubicBezTo>
                    <a:pt x="39286" y="174607"/>
                    <a:pt x="60560" y="174607"/>
                    <a:pt x="78498" y="165401"/>
                  </a:cubicBezTo>
                  <a:close/>
                </a:path>
              </a:pathLst>
            </a:custGeom>
            <a:solidFill>
              <a:srgbClr val="F2F7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9" name="任意多边形: 形状 348"/>
            <p:cNvSpPr/>
            <p:nvPr/>
          </p:nvSpPr>
          <p:spPr>
            <a:xfrm>
              <a:off x="11856870" y="5419237"/>
              <a:ext cx="507015" cy="624458"/>
            </a:xfrm>
            <a:custGeom>
              <a:avLst/>
              <a:gdLst>
                <a:gd name="connsiteX0" fmla="*/ 0 w 507015"/>
                <a:gd name="connsiteY0" fmla="*/ 392335 h 624458"/>
                <a:gd name="connsiteX1" fmla="*/ 95 w 507015"/>
                <a:gd name="connsiteY1" fmla="*/ 46768 h 624458"/>
                <a:gd name="connsiteX2" fmla="*/ 102870 w 507015"/>
                <a:gd name="connsiteY2" fmla="*/ 0 h 624458"/>
                <a:gd name="connsiteX3" fmla="*/ 507016 w 507015"/>
                <a:gd name="connsiteY3" fmla="*/ 219456 h 624458"/>
                <a:gd name="connsiteX4" fmla="*/ 507016 w 507015"/>
                <a:gd name="connsiteY4" fmla="*/ 565118 h 624458"/>
                <a:gd name="connsiteX5" fmla="*/ 404146 w 507015"/>
                <a:gd name="connsiteY5" fmla="*/ 624459 h 624458"/>
                <a:gd name="connsiteX6" fmla="*/ 0 w 507015"/>
                <a:gd name="connsiteY6" fmla="*/ 392335 h 624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7015" h="624458">
                  <a:moveTo>
                    <a:pt x="0" y="392335"/>
                  </a:moveTo>
                  <a:lnTo>
                    <a:pt x="95" y="46768"/>
                  </a:lnTo>
                  <a:lnTo>
                    <a:pt x="102870" y="0"/>
                  </a:lnTo>
                  <a:lnTo>
                    <a:pt x="507016" y="219456"/>
                  </a:lnTo>
                  <a:lnTo>
                    <a:pt x="507016" y="565118"/>
                  </a:lnTo>
                  <a:lnTo>
                    <a:pt x="404146" y="624459"/>
                  </a:lnTo>
                  <a:lnTo>
                    <a:pt x="0" y="392335"/>
                  </a:lnTo>
                  <a:close/>
                </a:path>
              </a:pathLst>
            </a:custGeom>
            <a:solidFill>
              <a:srgbClr val="DFEB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0" name="任意多边形: 形状 349"/>
            <p:cNvSpPr/>
            <p:nvPr/>
          </p:nvSpPr>
          <p:spPr>
            <a:xfrm>
              <a:off x="11856870" y="5419237"/>
              <a:ext cx="404145" cy="624458"/>
            </a:xfrm>
            <a:custGeom>
              <a:avLst/>
              <a:gdLst>
                <a:gd name="connsiteX0" fmla="*/ 95 w 404145"/>
                <a:gd name="connsiteY0" fmla="*/ 46768 h 624458"/>
                <a:gd name="connsiteX1" fmla="*/ 102870 w 404145"/>
                <a:gd name="connsiteY1" fmla="*/ 0 h 624458"/>
                <a:gd name="connsiteX2" fmla="*/ 404146 w 404145"/>
                <a:gd name="connsiteY2" fmla="*/ 163639 h 624458"/>
                <a:gd name="connsiteX3" fmla="*/ 404146 w 404145"/>
                <a:gd name="connsiteY3" fmla="*/ 624459 h 624458"/>
                <a:gd name="connsiteX4" fmla="*/ 0 w 404145"/>
                <a:gd name="connsiteY4" fmla="*/ 392335 h 624458"/>
                <a:gd name="connsiteX5" fmla="*/ 95 w 404145"/>
                <a:gd name="connsiteY5" fmla="*/ 46768 h 624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4145" h="624458">
                  <a:moveTo>
                    <a:pt x="95" y="46768"/>
                  </a:moveTo>
                  <a:lnTo>
                    <a:pt x="102870" y="0"/>
                  </a:lnTo>
                  <a:lnTo>
                    <a:pt x="404146" y="163639"/>
                  </a:lnTo>
                  <a:lnTo>
                    <a:pt x="404146" y="624459"/>
                  </a:lnTo>
                  <a:lnTo>
                    <a:pt x="0" y="392335"/>
                  </a:lnTo>
                  <a:lnTo>
                    <a:pt x="95" y="46768"/>
                  </a:lnTo>
                  <a:close/>
                </a:path>
              </a:pathLst>
            </a:custGeom>
            <a:solidFill>
              <a:srgbClr val="E4E9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1" name="任意多边形: 形状 350"/>
            <p:cNvSpPr/>
            <p:nvPr/>
          </p:nvSpPr>
          <p:spPr>
            <a:xfrm>
              <a:off x="12534625" y="5940309"/>
              <a:ext cx="89497" cy="83227"/>
            </a:xfrm>
            <a:custGeom>
              <a:avLst/>
              <a:gdLst>
                <a:gd name="connsiteX0" fmla="*/ 77197 w 89497"/>
                <a:gd name="connsiteY0" fmla="*/ 1946 h 83227"/>
                <a:gd name="connsiteX1" fmla="*/ 88532 w 89497"/>
                <a:gd name="connsiteY1" fmla="*/ 39379 h 83227"/>
                <a:gd name="connsiteX2" fmla="*/ 69482 w 89497"/>
                <a:gd name="connsiteY2" fmla="*/ 56048 h 83227"/>
                <a:gd name="connsiteX3" fmla="*/ 60719 w 89497"/>
                <a:gd name="connsiteY3" fmla="*/ 60906 h 83227"/>
                <a:gd name="connsiteX4" fmla="*/ 53194 w 89497"/>
                <a:gd name="connsiteY4" fmla="*/ 71288 h 83227"/>
                <a:gd name="connsiteX5" fmla="*/ 1092 w 89497"/>
                <a:gd name="connsiteY5" fmla="*/ 78717 h 83227"/>
                <a:gd name="connsiteX6" fmla="*/ 45 w 89497"/>
                <a:gd name="connsiteY6" fmla="*/ 67287 h 83227"/>
                <a:gd name="connsiteX7" fmla="*/ 19762 w 89497"/>
                <a:gd name="connsiteY7" fmla="*/ 46904 h 83227"/>
                <a:gd name="connsiteX8" fmla="*/ 42907 w 89497"/>
                <a:gd name="connsiteY8" fmla="*/ 17186 h 83227"/>
                <a:gd name="connsiteX9" fmla="*/ 50527 w 89497"/>
                <a:gd name="connsiteY9" fmla="*/ 9757 h 83227"/>
                <a:gd name="connsiteX10" fmla="*/ 77197 w 89497"/>
                <a:gd name="connsiteY10" fmla="*/ 1946 h 83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9497" h="83227">
                  <a:moveTo>
                    <a:pt x="77197" y="1946"/>
                  </a:moveTo>
                  <a:cubicBezTo>
                    <a:pt x="77197" y="1946"/>
                    <a:pt x="93580" y="20996"/>
                    <a:pt x="88532" y="39379"/>
                  </a:cubicBezTo>
                  <a:cubicBezTo>
                    <a:pt x="83881" y="46621"/>
                    <a:pt x="77277" y="52400"/>
                    <a:pt x="69482" y="56048"/>
                  </a:cubicBezTo>
                  <a:cubicBezTo>
                    <a:pt x="65916" y="56039"/>
                    <a:pt x="62601" y="57877"/>
                    <a:pt x="60719" y="60906"/>
                  </a:cubicBezTo>
                  <a:cubicBezTo>
                    <a:pt x="57480" y="64811"/>
                    <a:pt x="58338" y="66144"/>
                    <a:pt x="53194" y="71288"/>
                  </a:cubicBezTo>
                  <a:cubicBezTo>
                    <a:pt x="48051" y="76432"/>
                    <a:pt x="22619" y="90338"/>
                    <a:pt x="1092" y="78717"/>
                  </a:cubicBezTo>
                  <a:cubicBezTo>
                    <a:pt x="219" y="74974"/>
                    <a:pt x="-133" y="71128"/>
                    <a:pt x="45" y="67287"/>
                  </a:cubicBezTo>
                  <a:cubicBezTo>
                    <a:pt x="5385" y="59401"/>
                    <a:pt x="12057" y="52503"/>
                    <a:pt x="19762" y="46904"/>
                  </a:cubicBezTo>
                  <a:cubicBezTo>
                    <a:pt x="29098" y="38374"/>
                    <a:pt x="36923" y="28326"/>
                    <a:pt x="42907" y="17186"/>
                  </a:cubicBezTo>
                  <a:cubicBezTo>
                    <a:pt x="44145" y="12995"/>
                    <a:pt x="50527" y="9757"/>
                    <a:pt x="50527" y="9757"/>
                  </a:cubicBezTo>
                  <a:cubicBezTo>
                    <a:pt x="56218" y="857"/>
                    <a:pt x="67604" y="-2478"/>
                    <a:pt x="77197" y="1946"/>
                  </a:cubicBezTo>
                  <a:close/>
                </a:path>
              </a:pathLst>
            </a:custGeom>
            <a:solidFill>
              <a:srgbClr val="E4E9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2" name="任意多边形: 形状 351"/>
            <p:cNvSpPr/>
            <p:nvPr/>
          </p:nvSpPr>
          <p:spPr>
            <a:xfrm>
              <a:off x="12568255" y="5962961"/>
              <a:ext cx="94472" cy="87647"/>
            </a:xfrm>
            <a:custGeom>
              <a:avLst/>
              <a:gdLst>
                <a:gd name="connsiteX0" fmla="*/ 81571 w 94472"/>
                <a:gd name="connsiteY0" fmla="*/ 2344 h 87647"/>
                <a:gd name="connsiteX1" fmla="*/ 93477 w 94472"/>
                <a:gd name="connsiteY1" fmla="*/ 41587 h 87647"/>
                <a:gd name="connsiteX2" fmla="*/ 73189 w 94472"/>
                <a:gd name="connsiteY2" fmla="*/ 59113 h 87647"/>
                <a:gd name="connsiteX3" fmla="*/ 63664 w 94472"/>
                <a:gd name="connsiteY3" fmla="*/ 64066 h 87647"/>
                <a:gd name="connsiteX4" fmla="*/ 55758 w 94472"/>
                <a:gd name="connsiteY4" fmla="*/ 75020 h 87647"/>
                <a:gd name="connsiteX5" fmla="*/ 1180 w 94472"/>
                <a:gd name="connsiteY5" fmla="*/ 82831 h 87647"/>
                <a:gd name="connsiteX6" fmla="*/ 37 w 94472"/>
                <a:gd name="connsiteY6" fmla="*/ 70734 h 87647"/>
                <a:gd name="connsiteX7" fmla="*/ 20706 w 94472"/>
                <a:gd name="connsiteY7" fmla="*/ 49493 h 87647"/>
                <a:gd name="connsiteX8" fmla="*/ 44900 w 94472"/>
                <a:gd name="connsiteY8" fmla="*/ 18251 h 87647"/>
                <a:gd name="connsiteX9" fmla="*/ 52901 w 94472"/>
                <a:gd name="connsiteY9" fmla="*/ 10441 h 87647"/>
                <a:gd name="connsiteX10" fmla="*/ 81571 w 94472"/>
                <a:gd name="connsiteY10" fmla="*/ 2344 h 8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4472" h="87647">
                  <a:moveTo>
                    <a:pt x="81571" y="2344"/>
                  </a:moveTo>
                  <a:cubicBezTo>
                    <a:pt x="81571" y="2344"/>
                    <a:pt x="98716" y="22061"/>
                    <a:pt x="93477" y="41587"/>
                  </a:cubicBezTo>
                  <a:cubicBezTo>
                    <a:pt x="88451" y="49180"/>
                    <a:pt x="81432" y="55244"/>
                    <a:pt x="73189" y="59113"/>
                  </a:cubicBezTo>
                  <a:cubicBezTo>
                    <a:pt x="69331" y="58823"/>
                    <a:pt x="65642" y="60742"/>
                    <a:pt x="63664" y="64066"/>
                  </a:cubicBezTo>
                  <a:cubicBezTo>
                    <a:pt x="60235" y="68162"/>
                    <a:pt x="61188" y="69591"/>
                    <a:pt x="55758" y="75020"/>
                  </a:cubicBezTo>
                  <a:cubicBezTo>
                    <a:pt x="50329" y="80449"/>
                    <a:pt x="23659" y="95213"/>
                    <a:pt x="1180" y="82831"/>
                  </a:cubicBezTo>
                  <a:cubicBezTo>
                    <a:pt x="257" y="78868"/>
                    <a:pt x="-128" y="74799"/>
                    <a:pt x="37" y="70734"/>
                  </a:cubicBezTo>
                  <a:cubicBezTo>
                    <a:pt x="5641" y="62507"/>
                    <a:pt x="12636" y="55320"/>
                    <a:pt x="20706" y="49493"/>
                  </a:cubicBezTo>
                  <a:cubicBezTo>
                    <a:pt x="30456" y="40501"/>
                    <a:pt x="38633" y="29941"/>
                    <a:pt x="44900" y="18251"/>
                  </a:cubicBezTo>
                  <a:cubicBezTo>
                    <a:pt x="46138" y="13774"/>
                    <a:pt x="52901" y="10441"/>
                    <a:pt x="52901" y="10441"/>
                  </a:cubicBezTo>
                  <a:cubicBezTo>
                    <a:pt x="58928" y="737"/>
                    <a:pt x="71358" y="-2773"/>
                    <a:pt x="81571" y="2344"/>
                  </a:cubicBezTo>
                  <a:close/>
                </a:path>
              </a:pathLst>
            </a:custGeom>
            <a:solidFill>
              <a:srgbClr val="E4E9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3" name="任意多边形: 形状 352"/>
            <p:cNvSpPr/>
            <p:nvPr/>
          </p:nvSpPr>
          <p:spPr>
            <a:xfrm>
              <a:off x="12559244" y="5617453"/>
              <a:ext cx="67282" cy="195965"/>
            </a:xfrm>
            <a:custGeom>
              <a:avLst/>
              <a:gdLst>
                <a:gd name="connsiteX0" fmla="*/ 0 w 67282"/>
                <a:gd name="connsiteY0" fmla="*/ 14192 h 195965"/>
                <a:gd name="connsiteX1" fmla="*/ 10763 w 67282"/>
                <a:gd name="connsiteY1" fmla="*/ 182213 h 195965"/>
                <a:gd name="connsiteX2" fmla="*/ 48863 w 67282"/>
                <a:gd name="connsiteY2" fmla="*/ 187452 h 195965"/>
                <a:gd name="connsiteX3" fmla="*/ 60579 w 67282"/>
                <a:gd name="connsiteY3" fmla="*/ 23908 h 195965"/>
                <a:gd name="connsiteX4" fmla="*/ 0 w 67282"/>
                <a:gd name="connsiteY4" fmla="*/ 14192 h 195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282" h="195965">
                  <a:moveTo>
                    <a:pt x="0" y="14192"/>
                  </a:moveTo>
                  <a:cubicBezTo>
                    <a:pt x="0" y="14192"/>
                    <a:pt x="8573" y="169259"/>
                    <a:pt x="10763" y="182213"/>
                  </a:cubicBezTo>
                  <a:cubicBezTo>
                    <a:pt x="12954" y="195167"/>
                    <a:pt x="34195" y="202787"/>
                    <a:pt x="48863" y="187452"/>
                  </a:cubicBezTo>
                  <a:cubicBezTo>
                    <a:pt x="63532" y="172117"/>
                    <a:pt x="75152" y="32004"/>
                    <a:pt x="60579" y="23908"/>
                  </a:cubicBezTo>
                  <a:cubicBezTo>
                    <a:pt x="46006" y="15811"/>
                    <a:pt x="14669" y="-19241"/>
                    <a:pt x="0" y="14192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4" name="任意多边形: 形状 353"/>
            <p:cNvSpPr/>
            <p:nvPr/>
          </p:nvSpPr>
          <p:spPr>
            <a:xfrm>
              <a:off x="12537676" y="5381710"/>
              <a:ext cx="72733" cy="157178"/>
            </a:xfrm>
            <a:custGeom>
              <a:avLst/>
              <a:gdLst>
                <a:gd name="connsiteX0" fmla="*/ 60811 w 72733"/>
                <a:gd name="connsiteY0" fmla="*/ 49624 h 157178"/>
                <a:gd name="connsiteX1" fmla="*/ 29950 w 72733"/>
                <a:gd name="connsiteY1" fmla="*/ 148208 h 157178"/>
                <a:gd name="connsiteX2" fmla="*/ 4328 w 72733"/>
                <a:gd name="connsiteY2" fmla="*/ 155923 h 157178"/>
                <a:gd name="connsiteX3" fmla="*/ 19472 w 72733"/>
                <a:gd name="connsiteY3" fmla="*/ 42671 h 157178"/>
                <a:gd name="connsiteX4" fmla="*/ 66526 w 72733"/>
                <a:gd name="connsiteY4" fmla="*/ 570 h 157178"/>
                <a:gd name="connsiteX5" fmla="*/ 60811 w 72733"/>
                <a:gd name="connsiteY5" fmla="*/ 49624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733" h="157178">
                  <a:moveTo>
                    <a:pt x="60811" y="49624"/>
                  </a:moveTo>
                  <a:cubicBezTo>
                    <a:pt x="55001" y="70960"/>
                    <a:pt x="44904" y="123919"/>
                    <a:pt x="29950" y="148208"/>
                  </a:cubicBezTo>
                  <a:cubicBezTo>
                    <a:pt x="23964" y="156032"/>
                    <a:pt x="13639" y="159141"/>
                    <a:pt x="4328" y="155923"/>
                  </a:cubicBezTo>
                  <a:cubicBezTo>
                    <a:pt x="-8626" y="152208"/>
                    <a:pt x="10805" y="74008"/>
                    <a:pt x="19472" y="42671"/>
                  </a:cubicBezTo>
                  <a:cubicBezTo>
                    <a:pt x="28140" y="11334"/>
                    <a:pt x="53572" y="-3144"/>
                    <a:pt x="66526" y="570"/>
                  </a:cubicBezTo>
                  <a:cubicBezTo>
                    <a:pt x="79480" y="4285"/>
                    <a:pt x="69479" y="18287"/>
                    <a:pt x="60811" y="49624"/>
                  </a:cubicBez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5" name="任意多边形: 形状 354"/>
            <p:cNvSpPr/>
            <p:nvPr/>
          </p:nvSpPr>
          <p:spPr>
            <a:xfrm>
              <a:off x="12507370" y="5505621"/>
              <a:ext cx="60602" cy="117368"/>
            </a:xfrm>
            <a:custGeom>
              <a:avLst/>
              <a:gdLst>
                <a:gd name="connsiteX0" fmla="*/ 31966 w 60602"/>
                <a:gd name="connsiteY0" fmla="*/ 7342 h 117368"/>
                <a:gd name="connsiteX1" fmla="*/ 1296 w 60602"/>
                <a:gd name="connsiteY1" fmla="*/ 96877 h 117368"/>
                <a:gd name="connsiteX2" fmla="*/ 24632 w 60602"/>
                <a:gd name="connsiteY2" fmla="*/ 116785 h 117368"/>
                <a:gd name="connsiteX3" fmla="*/ 58446 w 60602"/>
                <a:gd name="connsiteY3" fmla="*/ 36965 h 117368"/>
                <a:gd name="connsiteX4" fmla="*/ 31966 w 60602"/>
                <a:gd name="connsiteY4" fmla="*/ 7342 h 117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602" h="117368">
                  <a:moveTo>
                    <a:pt x="31966" y="7342"/>
                  </a:moveTo>
                  <a:cubicBezTo>
                    <a:pt x="27299" y="12200"/>
                    <a:pt x="18441" y="67731"/>
                    <a:pt x="1296" y="96877"/>
                  </a:cubicBezTo>
                  <a:cubicBezTo>
                    <a:pt x="-5658" y="108593"/>
                    <a:pt x="17298" y="120118"/>
                    <a:pt x="24632" y="116785"/>
                  </a:cubicBezTo>
                  <a:cubicBezTo>
                    <a:pt x="31966" y="113451"/>
                    <a:pt x="41396" y="75160"/>
                    <a:pt x="58446" y="36965"/>
                  </a:cubicBezTo>
                  <a:cubicBezTo>
                    <a:pt x="65875" y="20201"/>
                    <a:pt x="53397" y="-15327"/>
                    <a:pt x="31966" y="7342"/>
                  </a:cubicBez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6" name="任意多边形: 形状 355"/>
            <p:cNvSpPr/>
            <p:nvPr/>
          </p:nvSpPr>
          <p:spPr>
            <a:xfrm>
              <a:off x="12552185" y="5382100"/>
              <a:ext cx="138973" cy="263654"/>
            </a:xfrm>
            <a:custGeom>
              <a:avLst/>
              <a:gdLst>
                <a:gd name="connsiteX0" fmla="*/ 121454 w 138973"/>
                <a:gd name="connsiteY0" fmla="*/ 79619 h 263654"/>
                <a:gd name="connsiteX1" fmla="*/ 138313 w 138973"/>
                <a:gd name="connsiteY1" fmla="*/ 46567 h 263654"/>
                <a:gd name="connsiteX2" fmla="*/ 98022 w 138973"/>
                <a:gd name="connsiteY2" fmla="*/ 6657 h 263654"/>
                <a:gd name="connsiteX3" fmla="*/ 52016 w 138973"/>
                <a:gd name="connsiteY3" fmla="*/ 180 h 263654"/>
                <a:gd name="connsiteX4" fmla="*/ 37157 w 138973"/>
                <a:gd name="connsiteY4" fmla="*/ 1895 h 263654"/>
                <a:gd name="connsiteX5" fmla="*/ 4868 w 138973"/>
                <a:gd name="connsiteY5" fmla="*/ 62093 h 263654"/>
                <a:gd name="connsiteX6" fmla="*/ 16202 w 138973"/>
                <a:gd name="connsiteY6" fmla="*/ 100193 h 263654"/>
                <a:gd name="connsiteX7" fmla="*/ 17631 w 138973"/>
                <a:gd name="connsiteY7" fmla="*/ 158581 h 263654"/>
                <a:gd name="connsiteX8" fmla="*/ 2582 w 138973"/>
                <a:gd name="connsiteY8" fmla="*/ 206777 h 263654"/>
                <a:gd name="connsiteX9" fmla="*/ 962 w 138973"/>
                <a:gd name="connsiteY9" fmla="*/ 227066 h 263654"/>
                <a:gd name="connsiteX10" fmla="*/ 35538 w 138973"/>
                <a:gd name="connsiteY10" fmla="*/ 254117 h 263654"/>
                <a:gd name="connsiteX11" fmla="*/ 102213 w 138973"/>
                <a:gd name="connsiteY11" fmla="*/ 262022 h 263654"/>
                <a:gd name="connsiteX12" fmla="*/ 119263 w 138973"/>
                <a:gd name="connsiteY12" fmla="*/ 211159 h 263654"/>
                <a:gd name="connsiteX13" fmla="*/ 107261 w 138973"/>
                <a:gd name="connsiteY13" fmla="*/ 136292 h 263654"/>
                <a:gd name="connsiteX14" fmla="*/ 121454 w 138973"/>
                <a:gd name="connsiteY14" fmla="*/ 79619 h 263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8973" h="263654">
                  <a:moveTo>
                    <a:pt x="121454" y="79619"/>
                  </a:moveTo>
                  <a:cubicBezTo>
                    <a:pt x="126311" y="68474"/>
                    <a:pt x="142409" y="59045"/>
                    <a:pt x="138313" y="46567"/>
                  </a:cubicBezTo>
                  <a:cubicBezTo>
                    <a:pt x="134217" y="34089"/>
                    <a:pt x="109738" y="12086"/>
                    <a:pt x="98022" y="6657"/>
                  </a:cubicBezTo>
                  <a:cubicBezTo>
                    <a:pt x="83255" y="1524"/>
                    <a:pt x="67627" y="-676"/>
                    <a:pt x="52016" y="180"/>
                  </a:cubicBezTo>
                  <a:cubicBezTo>
                    <a:pt x="47001" y="-120"/>
                    <a:pt x="41972" y="461"/>
                    <a:pt x="37157" y="1895"/>
                  </a:cubicBezTo>
                  <a:cubicBezTo>
                    <a:pt x="28204" y="5228"/>
                    <a:pt x="6201" y="52758"/>
                    <a:pt x="4868" y="62093"/>
                  </a:cubicBezTo>
                  <a:cubicBezTo>
                    <a:pt x="3058" y="74285"/>
                    <a:pt x="1724" y="82286"/>
                    <a:pt x="16202" y="100193"/>
                  </a:cubicBezTo>
                  <a:cubicBezTo>
                    <a:pt x="23823" y="109718"/>
                    <a:pt x="21346" y="137531"/>
                    <a:pt x="17631" y="158581"/>
                  </a:cubicBezTo>
                  <a:cubicBezTo>
                    <a:pt x="13931" y="175028"/>
                    <a:pt x="8898" y="191147"/>
                    <a:pt x="2582" y="206777"/>
                  </a:cubicBezTo>
                  <a:cubicBezTo>
                    <a:pt x="-172" y="213179"/>
                    <a:pt x="-741" y="220309"/>
                    <a:pt x="962" y="227066"/>
                  </a:cubicBezTo>
                  <a:cubicBezTo>
                    <a:pt x="6392" y="242877"/>
                    <a:pt x="20870" y="249259"/>
                    <a:pt x="35538" y="254117"/>
                  </a:cubicBezTo>
                  <a:cubicBezTo>
                    <a:pt x="54588" y="260498"/>
                    <a:pt x="82115" y="266690"/>
                    <a:pt x="102213" y="262022"/>
                  </a:cubicBezTo>
                  <a:cubicBezTo>
                    <a:pt x="125073" y="256784"/>
                    <a:pt x="130788" y="241258"/>
                    <a:pt x="119263" y="211159"/>
                  </a:cubicBezTo>
                  <a:cubicBezTo>
                    <a:pt x="110690" y="188775"/>
                    <a:pt x="102594" y="159819"/>
                    <a:pt x="107261" y="136292"/>
                  </a:cubicBezTo>
                  <a:cubicBezTo>
                    <a:pt x="110125" y="116982"/>
                    <a:pt x="114879" y="98000"/>
                    <a:pt x="121454" y="79619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7" name="任意多边形: 形状 356"/>
            <p:cNvSpPr/>
            <p:nvPr/>
          </p:nvSpPr>
          <p:spPr>
            <a:xfrm>
              <a:off x="12547050" y="5587163"/>
              <a:ext cx="136513" cy="249174"/>
            </a:xfrm>
            <a:custGeom>
              <a:avLst/>
              <a:gdLst>
                <a:gd name="connsiteX0" fmla="*/ 135733 w 136513"/>
                <a:gd name="connsiteY0" fmla="*/ 40862 h 249174"/>
                <a:gd name="connsiteX1" fmla="*/ 127351 w 136513"/>
                <a:gd name="connsiteY1" fmla="*/ 12859 h 249174"/>
                <a:gd name="connsiteX2" fmla="*/ 123636 w 136513"/>
                <a:gd name="connsiteY2" fmla="*/ 4477 h 249174"/>
                <a:gd name="connsiteX3" fmla="*/ 123636 w 136513"/>
                <a:gd name="connsiteY3" fmla="*/ 8572 h 249174"/>
                <a:gd name="connsiteX4" fmla="*/ 83441 w 136513"/>
                <a:gd name="connsiteY4" fmla="*/ 57150 h 249174"/>
                <a:gd name="connsiteX5" fmla="*/ 6383 w 136513"/>
                <a:gd name="connsiteY5" fmla="*/ 9525 h 249174"/>
                <a:gd name="connsiteX6" fmla="*/ 7622 w 136513"/>
                <a:gd name="connsiteY6" fmla="*/ 0 h 249174"/>
                <a:gd name="connsiteX7" fmla="*/ 1145 w 136513"/>
                <a:gd name="connsiteY7" fmla="*/ 77153 h 249174"/>
                <a:gd name="connsiteX8" fmla="*/ 13337 w 136513"/>
                <a:gd name="connsiteY8" fmla="*/ 197929 h 249174"/>
                <a:gd name="connsiteX9" fmla="*/ 70010 w 136513"/>
                <a:gd name="connsiteY9" fmla="*/ 245554 h 249174"/>
                <a:gd name="connsiteX10" fmla="*/ 104872 w 136513"/>
                <a:gd name="connsiteY10" fmla="*/ 249174 h 249174"/>
                <a:gd name="connsiteX11" fmla="*/ 125541 w 136513"/>
                <a:gd name="connsiteY11" fmla="*/ 240316 h 249174"/>
                <a:gd name="connsiteX12" fmla="*/ 128208 w 136513"/>
                <a:gd name="connsiteY12" fmla="*/ 225076 h 249174"/>
                <a:gd name="connsiteX13" fmla="*/ 134590 w 136513"/>
                <a:gd name="connsiteY13" fmla="*/ 133064 h 249174"/>
                <a:gd name="connsiteX14" fmla="*/ 135733 w 136513"/>
                <a:gd name="connsiteY14" fmla="*/ 87630 h 249174"/>
                <a:gd name="connsiteX15" fmla="*/ 135733 w 136513"/>
                <a:gd name="connsiteY15" fmla="*/ 40862 h 24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513" h="249174">
                  <a:moveTo>
                    <a:pt x="135733" y="40862"/>
                  </a:moveTo>
                  <a:cubicBezTo>
                    <a:pt x="133943" y="31256"/>
                    <a:pt x="131133" y="21869"/>
                    <a:pt x="127351" y="12859"/>
                  </a:cubicBezTo>
                  <a:cubicBezTo>
                    <a:pt x="126444" y="9929"/>
                    <a:pt x="125198" y="7116"/>
                    <a:pt x="123636" y="4477"/>
                  </a:cubicBezTo>
                  <a:cubicBezTo>
                    <a:pt x="123636" y="5810"/>
                    <a:pt x="123636" y="7334"/>
                    <a:pt x="123636" y="8572"/>
                  </a:cubicBezTo>
                  <a:cubicBezTo>
                    <a:pt x="139638" y="37814"/>
                    <a:pt x="116207" y="57245"/>
                    <a:pt x="83441" y="57150"/>
                  </a:cubicBezTo>
                  <a:cubicBezTo>
                    <a:pt x="50675" y="57055"/>
                    <a:pt x="6288" y="28575"/>
                    <a:pt x="6383" y="9525"/>
                  </a:cubicBezTo>
                  <a:cubicBezTo>
                    <a:pt x="6312" y="6306"/>
                    <a:pt x="6729" y="3094"/>
                    <a:pt x="7622" y="0"/>
                  </a:cubicBezTo>
                  <a:cubicBezTo>
                    <a:pt x="600" y="25076"/>
                    <a:pt x="-1598" y="51257"/>
                    <a:pt x="1145" y="77153"/>
                  </a:cubicBezTo>
                  <a:cubicBezTo>
                    <a:pt x="7886" y="117096"/>
                    <a:pt x="11959" y="157444"/>
                    <a:pt x="13337" y="197929"/>
                  </a:cubicBezTo>
                  <a:cubicBezTo>
                    <a:pt x="13337" y="223552"/>
                    <a:pt x="51437" y="244030"/>
                    <a:pt x="70010" y="245554"/>
                  </a:cubicBezTo>
                  <a:cubicBezTo>
                    <a:pt x="81479" y="247931"/>
                    <a:pt x="93159" y="249144"/>
                    <a:pt x="104872" y="249174"/>
                  </a:cubicBezTo>
                  <a:cubicBezTo>
                    <a:pt x="112431" y="248127"/>
                    <a:pt x="119570" y="245068"/>
                    <a:pt x="125541" y="240316"/>
                  </a:cubicBezTo>
                  <a:cubicBezTo>
                    <a:pt x="129351" y="236601"/>
                    <a:pt x="127256" y="230219"/>
                    <a:pt x="128208" y="225076"/>
                  </a:cubicBezTo>
                  <a:cubicBezTo>
                    <a:pt x="130304" y="213170"/>
                    <a:pt x="123636" y="179356"/>
                    <a:pt x="134590" y="133064"/>
                  </a:cubicBezTo>
                  <a:cubicBezTo>
                    <a:pt x="136688" y="118011"/>
                    <a:pt x="137071" y="102769"/>
                    <a:pt x="135733" y="87630"/>
                  </a:cubicBezTo>
                  <a:cubicBezTo>
                    <a:pt x="136531" y="72051"/>
                    <a:pt x="136531" y="56441"/>
                    <a:pt x="135733" y="40862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8" name="任意多边形: 形状 357"/>
            <p:cNvSpPr/>
            <p:nvPr/>
          </p:nvSpPr>
          <p:spPr>
            <a:xfrm>
              <a:off x="12659670" y="5421314"/>
              <a:ext cx="46601" cy="162803"/>
            </a:xfrm>
            <a:custGeom>
              <a:avLst/>
              <a:gdLst>
                <a:gd name="connsiteX0" fmla="*/ 42068 w 46601"/>
                <a:gd name="connsiteY0" fmla="*/ 43929 h 162803"/>
                <a:gd name="connsiteX1" fmla="*/ 43878 w 46601"/>
                <a:gd name="connsiteY1" fmla="*/ 147276 h 162803"/>
                <a:gd name="connsiteX2" fmla="*/ 22161 w 46601"/>
                <a:gd name="connsiteY2" fmla="*/ 162801 h 162803"/>
                <a:gd name="connsiteX3" fmla="*/ 539 w 46601"/>
                <a:gd name="connsiteY3" fmla="*/ 50502 h 162803"/>
                <a:gd name="connsiteX4" fmla="*/ 14541 w 46601"/>
                <a:gd name="connsiteY4" fmla="*/ 19 h 162803"/>
                <a:gd name="connsiteX5" fmla="*/ 42068 w 46601"/>
                <a:gd name="connsiteY5" fmla="*/ 43929 h 162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01" h="162803">
                  <a:moveTo>
                    <a:pt x="42068" y="43929"/>
                  </a:moveTo>
                  <a:cubicBezTo>
                    <a:pt x="43211" y="66123"/>
                    <a:pt x="50450" y="119463"/>
                    <a:pt x="43878" y="147276"/>
                  </a:cubicBezTo>
                  <a:cubicBezTo>
                    <a:pt x="40702" y="156561"/>
                    <a:pt x="31974" y="162800"/>
                    <a:pt x="22161" y="162801"/>
                  </a:cubicBezTo>
                  <a:cubicBezTo>
                    <a:pt x="8635" y="163278"/>
                    <a:pt x="2349" y="82982"/>
                    <a:pt x="539" y="50502"/>
                  </a:cubicBezTo>
                  <a:cubicBezTo>
                    <a:pt x="-1271" y="18021"/>
                    <a:pt x="1015" y="591"/>
                    <a:pt x="14541" y="19"/>
                  </a:cubicBezTo>
                  <a:cubicBezTo>
                    <a:pt x="28066" y="-552"/>
                    <a:pt x="40258" y="11544"/>
                    <a:pt x="42068" y="43929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9" name="任意多边形: 形状 358"/>
            <p:cNvSpPr/>
            <p:nvPr/>
          </p:nvSpPr>
          <p:spPr>
            <a:xfrm>
              <a:off x="12618299" y="5357584"/>
              <a:ext cx="35475" cy="50573"/>
            </a:xfrm>
            <a:custGeom>
              <a:avLst/>
              <a:gdLst>
                <a:gd name="connsiteX0" fmla="*/ 4000 w 35475"/>
                <a:gd name="connsiteY0" fmla="*/ 6980 h 50573"/>
                <a:gd name="connsiteX1" fmla="*/ 3238 w 35475"/>
                <a:gd name="connsiteY1" fmla="*/ 15743 h 50573"/>
                <a:gd name="connsiteX2" fmla="*/ 2667 w 35475"/>
                <a:gd name="connsiteY2" fmla="*/ 32221 h 50573"/>
                <a:gd name="connsiteX3" fmla="*/ 2667 w 35475"/>
                <a:gd name="connsiteY3" fmla="*/ 46032 h 50573"/>
                <a:gd name="connsiteX4" fmla="*/ 31242 w 35475"/>
                <a:gd name="connsiteY4" fmla="*/ 46985 h 50573"/>
                <a:gd name="connsiteX5" fmla="*/ 31242 w 35475"/>
                <a:gd name="connsiteY5" fmla="*/ 2217 h 50573"/>
                <a:gd name="connsiteX6" fmla="*/ 23813 w 35475"/>
                <a:gd name="connsiteY6" fmla="*/ 2217 h 50573"/>
                <a:gd name="connsiteX7" fmla="*/ 0 w 35475"/>
                <a:gd name="connsiteY7" fmla="*/ 14219 h 5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475" h="50573">
                  <a:moveTo>
                    <a:pt x="4000" y="6980"/>
                  </a:moveTo>
                  <a:cubicBezTo>
                    <a:pt x="3066" y="9802"/>
                    <a:pt x="2805" y="12803"/>
                    <a:pt x="3238" y="15743"/>
                  </a:cubicBezTo>
                  <a:cubicBezTo>
                    <a:pt x="3670" y="21240"/>
                    <a:pt x="3479" y="26768"/>
                    <a:pt x="2667" y="32221"/>
                  </a:cubicBezTo>
                  <a:cubicBezTo>
                    <a:pt x="1714" y="36984"/>
                    <a:pt x="-476" y="42318"/>
                    <a:pt x="2667" y="46032"/>
                  </a:cubicBezTo>
                  <a:cubicBezTo>
                    <a:pt x="11247" y="51724"/>
                    <a:pt x="22302" y="52093"/>
                    <a:pt x="31242" y="46985"/>
                  </a:cubicBezTo>
                  <a:cubicBezTo>
                    <a:pt x="40767" y="38317"/>
                    <a:pt x="31242" y="28792"/>
                    <a:pt x="31242" y="2217"/>
                  </a:cubicBezTo>
                  <a:cubicBezTo>
                    <a:pt x="31242" y="-1688"/>
                    <a:pt x="26479" y="4884"/>
                    <a:pt x="23813" y="2217"/>
                  </a:cubicBezTo>
                  <a:cubicBezTo>
                    <a:pt x="16192" y="-5593"/>
                    <a:pt x="3238" y="9361"/>
                    <a:pt x="0" y="14219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0" name="任意多边形: 形状 359"/>
            <p:cNvSpPr/>
            <p:nvPr/>
          </p:nvSpPr>
          <p:spPr>
            <a:xfrm>
              <a:off x="12576484" y="5277124"/>
              <a:ext cx="46291" cy="70972"/>
            </a:xfrm>
            <a:custGeom>
              <a:avLst/>
              <a:gdLst>
                <a:gd name="connsiteX0" fmla="*/ 12097 w 46291"/>
                <a:gd name="connsiteY0" fmla="*/ 0 h 70972"/>
                <a:gd name="connsiteX1" fmla="*/ 0 w 46291"/>
                <a:gd name="connsiteY1" fmla="*/ 36767 h 70972"/>
                <a:gd name="connsiteX2" fmla="*/ 46292 w 46291"/>
                <a:gd name="connsiteY2" fmla="*/ 67913 h 70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291" h="70972">
                  <a:moveTo>
                    <a:pt x="12097" y="0"/>
                  </a:moveTo>
                  <a:cubicBezTo>
                    <a:pt x="5810" y="0"/>
                    <a:pt x="381" y="24956"/>
                    <a:pt x="0" y="36767"/>
                  </a:cubicBezTo>
                  <a:cubicBezTo>
                    <a:pt x="0" y="46292"/>
                    <a:pt x="38100" y="81439"/>
                    <a:pt x="46292" y="67913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1" name="任意多边形: 形状 360"/>
            <p:cNvSpPr/>
            <p:nvPr/>
          </p:nvSpPr>
          <p:spPr>
            <a:xfrm>
              <a:off x="12585590" y="5271123"/>
              <a:ext cx="78868" cy="109853"/>
            </a:xfrm>
            <a:custGeom>
              <a:avLst/>
              <a:gdLst>
                <a:gd name="connsiteX0" fmla="*/ 75666 w 78868"/>
                <a:gd name="connsiteY0" fmla="*/ 10288 h 109853"/>
                <a:gd name="connsiteX1" fmla="*/ 27279 w 78868"/>
                <a:gd name="connsiteY1" fmla="*/ 2858 h 109853"/>
                <a:gd name="connsiteX2" fmla="*/ 324 w 78868"/>
                <a:gd name="connsiteY2" fmla="*/ 45054 h 109853"/>
                <a:gd name="connsiteX3" fmla="*/ 1276 w 78868"/>
                <a:gd name="connsiteY3" fmla="*/ 73629 h 109853"/>
                <a:gd name="connsiteX4" fmla="*/ 10801 w 78868"/>
                <a:gd name="connsiteY4" fmla="*/ 102204 h 109853"/>
                <a:gd name="connsiteX5" fmla="*/ 18135 w 78868"/>
                <a:gd name="connsiteY5" fmla="*/ 109633 h 109853"/>
                <a:gd name="connsiteX6" fmla="*/ 33471 w 78868"/>
                <a:gd name="connsiteY6" fmla="*/ 107919 h 109853"/>
                <a:gd name="connsiteX7" fmla="*/ 60045 w 78868"/>
                <a:gd name="connsiteY7" fmla="*/ 96013 h 109853"/>
                <a:gd name="connsiteX8" fmla="*/ 70809 w 78868"/>
                <a:gd name="connsiteY8" fmla="*/ 68200 h 109853"/>
                <a:gd name="connsiteX9" fmla="*/ 75666 w 78868"/>
                <a:gd name="connsiteY9" fmla="*/ 10288 h 109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868" h="109853">
                  <a:moveTo>
                    <a:pt x="75666" y="10288"/>
                  </a:moveTo>
                  <a:cubicBezTo>
                    <a:pt x="67094" y="-5714"/>
                    <a:pt x="45282" y="1334"/>
                    <a:pt x="27279" y="2858"/>
                  </a:cubicBezTo>
                  <a:cubicBezTo>
                    <a:pt x="9277" y="4382"/>
                    <a:pt x="8229" y="12383"/>
                    <a:pt x="324" y="45054"/>
                  </a:cubicBezTo>
                  <a:cubicBezTo>
                    <a:pt x="-1391" y="52388"/>
                    <a:pt x="4419" y="56103"/>
                    <a:pt x="1276" y="73629"/>
                  </a:cubicBezTo>
                  <a:cubicBezTo>
                    <a:pt x="-343" y="82582"/>
                    <a:pt x="7467" y="93441"/>
                    <a:pt x="10801" y="102204"/>
                  </a:cubicBezTo>
                  <a:cubicBezTo>
                    <a:pt x="12516" y="107348"/>
                    <a:pt x="12420" y="108776"/>
                    <a:pt x="18135" y="109633"/>
                  </a:cubicBezTo>
                  <a:cubicBezTo>
                    <a:pt x="23311" y="110218"/>
                    <a:pt x="28552" y="109632"/>
                    <a:pt x="33471" y="107919"/>
                  </a:cubicBezTo>
                  <a:cubicBezTo>
                    <a:pt x="43143" y="106098"/>
                    <a:pt x="52248" y="102019"/>
                    <a:pt x="60045" y="96013"/>
                  </a:cubicBezTo>
                  <a:cubicBezTo>
                    <a:pt x="66205" y="87954"/>
                    <a:pt x="69938" y="78306"/>
                    <a:pt x="70809" y="68200"/>
                  </a:cubicBezTo>
                  <a:cubicBezTo>
                    <a:pt x="74142" y="52198"/>
                    <a:pt x="83858" y="25623"/>
                    <a:pt x="75666" y="10288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2" name="任意多边形: 形状 361"/>
            <p:cNvSpPr/>
            <p:nvPr/>
          </p:nvSpPr>
          <p:spPr>
            <a:xfrm>
              <a:off x="12578675" y="5253545"/>
              <a:ext cx="108095" cy="106256"/>
            </a:xfrm>
            <a:custGeom>
              <a:avLst/>
              <a:gdLst>
                <a:gd name="connsiteX0" fmla="*/ 1810 w 108095"/>
                <a:gd name="connsiteY0" fmla="*/ 34533 h 106256"/>
                <a:gd name="connsiteX1" fmla="*/ 18002 w 108095"/>
                <a:gd name="connsiteY1" fmla="*/ 12149 h 106256"/>
                <a:gd name="connsiteX2" fmla="*/ 73438 w 108095"/>
                <a:gd name="connsiteY2" fmla="*/ 1862 h 106256"/>
                <a:gd name="connsiteX3" fmla="*/ 73438 w 108095"/>
                <a:gd name="connsiteY3" fmla="*/ 1862 h 106256"/>
                <a:gd name="connsiteX4" fmla="*/ 105823 w 108095"/>
                <a:gd name="connsiteY4" fmla="*/ 69394 h 106256"/>
                <a:gd name="connsiteX5" fmla="*/ 71533 w 108095"/>
                <a:gd name="connsiteY5" fmla="*/ 106256 h 106256"/>
                <a:gd name="connsiteX6" fmla="*/ 73438 w 108095"/>
                <a:gd name="connsiteY6" fmla="*/ 63870 h 106256"/>
                <a:gd name="connsiteX7" fmla="*/ 33147 w 108095"/>
                <a:gd name="connsiteY7" fmla="*/ 30056 h 106256"/>
                <a:gd name="connsiteX8" fmla="*/ 11716 w 108095"/>
                <a:gd name="connsiteY8" fmla="*/ 36057 h 106256"/>
                <a:gd name="connsiteX9" fmla="*/ 0 w 108095"/>
                <a:gd name="connsiteY9" fmla="*/ 53393 h 106256"/>
                <a:gd name="connsiteX10" fmla="*/ 1810 w 108095"/>
                <a:gd name="connsiteY10" fmla="*/ 34533 h 106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095" h="106256">
                  <a:moveTo>
                    <a:pt x="1810" y="34533"/>
                  </a:moveTo>
                  <a:cubicBezTo>
                    <a:pt x="4217" y="25309"/>
                    <a:pt x="9994" y="17322"/>
                    <a:pt x="18002" y="12149"/>
                  </a:cubicBezTo>
                  <a:cubicBezTo>
                    <a:pt x="32575" y="3196"/>
                    <a:pt x="63341" y="-3376"/>
                    <a:pt x="73438" y="1862"/>
                  </a:cubicBezTo>
                  <a:lnTo>
                    <a:pt x="73438" y="1862"/>
                  </a:lnTo>
                  <a:cubicBezTo>
                    <a:pt x="99910" y="12783"/>
                    <a:pt x="113880" y="41915"/>
                    <a:pt x="105823" y="69394"/>
                  </a:cubicBezTo>
                  <a:cubicBezTo>
                    <a:pt x="101727" y="82063"/>
                    <a:pt x="85820" y="92826"/>
                    <a:pt x="71533" y="106256"/>
                  </a:cubicBezTo>
                  <a:cubicBezTo>
                    <a:pt x="77092" y="92782"/>
                    <a:pt x="77766" y="77789"/>
                    <a:pt x="73438" y="63870"/>
                  </a:cubicBezTo>
                  <a:cubicBezTo>
                    <a:pt x="65453" y="47362"/>
                    <a:pt x="50790" y="35056"/>
                    <a:pt x="33147" y="30056"/>
                  </a:cubicBezTo>
                  <a:cubicBezTo>
                    <a:pt x="25778" y="31143"/>
                    <a:pt x="18577" y="33159"/>
                    <a:pt x="11716" y="36057"/>
                  </a:cubicBezTo>
                  <a:cubicBezTo>
                    <a:pt x="6359" y="40709"/>
                    <a:pt x="2319" y="46687"/>
                    <a:pt x="0" y="53393"/>
                  </a:cubicBezTo>
                  <a:cubicBezTo>
                    <a:pt x="1429" y="47392"/>
                    <a:pt x="191" y="40724"/>
                    <a:pt x="1810" y="34533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3" name="任意多边形: 形状 362"/>
            <p:cNvSpPr/>
            <p:nvPr/>
          </p:nvSpPr>
          <p:spPr>
            <a:xfrm>
              <a:off x="12257813" y="5197390"/>
              <a:ext cx="64736" cy="204083"/>
            </a:xfrm>
            <a:custGeom>
              <a:avLst/>
              <a:gdLst>
                <a:gd name="connsiteX0" fmla="*/ 61306 w 64736"/>
                <a:gd name="connsiteY0" fmla="*/ 54398 h 204083"/>
                <a:gd name="connsiteX1" fmla="*/ 44637 w 64736"/>
                <a:gd name="connsiteY1" fmla="*/ 204035 h 204083"/>
                <a:gd name="connsiteX2" fmla="*/ 4727 w 64736"/>
                <a:gd name="connsiteY2" fmla="*/ 167936 h 204083"/>
                <a:gd name="connsiteX3" fmla="*/ 1298 w 64736"/>
                <a:gd name="connsiteY3" fmla="*/ 31823 h 204083"/>
                <a:gd name="connsiteX4" fmla="*/ 45113 w 64736"/>
                <a:gd name="connsiteY4" fmla="*/ 1724 h 204083"/>
                <a:gd name="connsiteX5" fmla="*/ 61306 w 64736"/>
                <a:gd name="connsiteY5" fmla="*/ 54398 h 20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736" h="204083">
                  <a:moveTo>
                    <a:pt x="61306" y="54398"/>
                  </a:moveTo>
                  <a:cubicBezTo>
                    <a:pt x="51781" y="90497"/>
                    <a:pt x="57782" y="206798"/>
                    <a:pt x="44637" y="204035"/>
                  </a:cubicBezTo>
                  <a:cubicBezTo>
                    <a:pt x="39684" y="202797"/>
                    <a:pt x="1203" y="179366"/>
                    <a:pt x="4727" y="167936"/>
                  </a:cubicBezTo>
                  <a:cubicBezTo>
                    <a:pt x="13014" y="140980"/>
                    <a:pt x="-4798" y="54398"/>
                    <a:pt x="1298" y="31823"/>
                  </a:cubicBezTo>
                  <a:cubicBezTo>
                    <a:pt x="10823" y="-4276"/>
                    <a:pt x="31874" y="-1419"/>
                    <a:pt x="45113" y="1724"/>
                  </a:cubicBezTo>
                  <a:cubicBezTo>
                    <a:pt x="58353" y="4868"/>
                    <a:pt x="71021" y="18298"/>
                    <a:pt x="61306" y="54398"/>
                  </a:cubicBezTo>
                  <a:close/>
                </a:path>
              </a:pathLst>
            </a:custGeom>
            <a:solidFill>
              <a:srgbClr val="0075C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4" name="任意多边形: 形状 363"/>
            <p:cNvSpPr/>
            <p:nvPr/>
          </p:nvSpPr>
          <p:spPr>
            <a:xfrm>
              <a:off x="12254869" y="5210747"/>
              <a:ext cx="212095" cy="378782"/>
            </a:xfrm>
            <a:custGeom>
              <a:avLst/>
              <a:gdLst>
                <a:gd name="connsiteX0" fmla="*/ 155404 w 212095"/>
                <a:gd name="connsiteY0" fmla="*/ 62377 h 378782"/>
                <a:gd name="connsiteX1" fmla="*/ 171787 w 212095"/>
                <a:gd name="connsiteY1" fmla="*/ 91714 h 378782"/>
                <a:gd name="connsiteX2" fmla="*/ 199409 w 212095"/>
                <a:gd name="connsiteY2" fmla="*/ 238780 h 378782"/>
                <a:gd name="connsiteX3" fmla="*/ 212078 w 212095"/>
                <a:gd name="connsiteY3" fmla="*/ 368320 h 378782"/>
                <a:gd name="connsiteX4" fmla="*/ 141497 w 212095"/>
                <a:gd name="connsiteY4" fmla="*/ 374702 h 378782"/>
                <a:gd name="connsiteX5" fmla="*/ 48248 w 212095"/>
                <a:gd name="connsiteY5" fmla="*/ 296787 h 378782"/>
                <a:gd name="connsiteX6" fmla="*/ 17291 w 212095"/>
                <a:gd name="connsiteY6" fmla="*/ 103334 h 378782"/>
                <a:gd name="connsiteX7" fmla="*/ 9100 w 212095"/>
                <a:gd name="connsiteY7" fmla="*/ 3227 h 378782"/>
                <a:gd name="connsiteX8" fmla="*/ 39961 w 212095"/>
                <a:gd name="connsiteY8" fmla="*/ 846 h 378782"/>
                <a:gd name="connsiteX9" fmla="*/ 155404 w 212095"/>
                <a:gd name="connsiteY9" fmla="*/ 62377 h 37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2095" h="378782">
                  <a:moveTo>
                    <a:pt x="155404" y="62377"/>
                  </a:moveTo>
                  <a:cubicBezTo>
                    <a:pt x="163608" y="70350"/>
                    <a:pt x="169303" y="80547"/>
                    <a:pt x="171787" y="91714"/>
                  </a:cubicBezTo>
                  <a:cubicBezTo>
                    <a:pt x="171311" y="105239"/>
                    <a:pt x="196933" y="226493"/>
                    <a:pt x="199409" y="238780"/>
                  </a:cubicBezTo>
                  <a:cubicBezTo>
                    <a:pt x="208158" y="281397"/>
                    <a:pt x="212404" y="324815"/>
                    <a:pt x="212078" y="368320"/>
                  </a:cubicBezTo>
                  <a:cubicBezTo>
                    <a:pt x="208553" y="386894"/>
                    <a:pt x="150737" y="375178"/>
                    <a:pt x="141497" y="374702"/>
                  </a:cubicBezTo>
                  <a:cubicBezTo>
                    <a:pt x="111589" y="372892"/>
                    <a:pt x="45200" y="311360"/>
                    <a:pt x="48248" y="296787"/>
                  </a:cubicBezTo>
                  <a:cubicBezTo>
                    <a:pt x="57201" y="254782"/>
                    <a:pt x="21197" y="118289"/>
                    <a:pt x="17291" y="103334"/>
                  </a:cubicBezTo>
                  <a:cubicBezTo>
                    <a:pt x="13386" y="88380"/>
                    <a:pt x="-13855" y="23610"/>
                    <a:pt x="9100" y="3227"/>
                  </a:cubicBezTo>
                  <a:cubicBezTo>
                    <a:pt x="15005" y="-1917"/>
                    <a:pt x="32817" y="560"/>
                    <a:pt x="39961" y="846"/>
                  </a:cubicBezTo>
                  <a:cubicBezTo>
                    <a:pt x="65488" y="2084"/>
                    <a:pt x="139688" y="44089"/>
                    <a:pt x="155404" y="62377"/>
                  </a:cubicBezTo>
                  <a:close/>
                </a:path>
              </a:pathLst>
            </a:custGeom>
            <a:solidFill>
              <a:srgbClr val="0189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5" name="任意多边形: 形状 364"/>
            <p:cNvSpPr/>
            <p:nvPr/>
          </p:nvSpPr>
          <p:spPr>
            <a:xfrm>
              <a:off x="12292068" y="5187780"/>
              <a:ext cx="50500" cy="83364"/>
            </a:xfrm>
            <a:custGeom>
              <a:avLst/>
              <a:gdLst>
                <a:gd name="connsiteX0" fmla="*/ 30004 w 50500"/>
                <a:gd name="connsiteY0" fmla="*/ 0 h 83364"/>
                <a:gd name="connsiteX1" fmla="*/ 46482 w 50500"/>
                <a:gd name="connsiteY1" fmla="*/ 47625 h 83364"/>
                <a:gd name="connsiteX2" fmla="*/ 40100 w 50500"/>
                <a:gd name="connsiteY2" fmla="*/ 78962 h 83364"/>
                <a:gd name="connsiteX3" fmla="*/ 5620 w 50500"/>
                <a:gd name="connsiteY3" fmla="*/ 72390 h 83364"/>
                <a:gd name="connsiteX4" fmla="*/ 2286 w 50500"/>
                <a:gd name="connsiteY4" fmla="*/ 58293 h 83364"/>
                <a:gd name="connsiteX5" fmla="*/ 0 w 50500"/>
                <a:gd name="connsiteY5" fmla="*/ 38671 h 8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500" h="83364">
                  <a:moveTo>
                    <a:pt x="30004" y="0"/>
                  </a:moveTo>
                  <a:cubicBezTo>
                    <a:pt x="36576" y="10096"/>
                    <a:pt x="42958" y="41815"/>
                    <a:pt x="46482" y="47625"/>
                  </a:cubicBezTo>
                  <a:cubicBezTo>
                    <a:pt x="52388" y="57150"/>
                    <a:pt x="52959" y="66008"/>
                    <a:pt x="40100" y="78962"/>
                  </a:cubicBezTo>
                  <a:cubicBezTo>
                    <a:pt x="35719" y="83344"/>
                    <a:pt x="10096" y="88487"/>
                    <a:pt x="5620" y="72390"/>
                  </a:cubicBezTo>
                  <a:cubicBezTo>
                    <a:pt x="3905" y="66294"/>
                    <a:pt x="3810" y="64579"/>
                    <a:pt x="2286" y="58293"/>
                  </a:cubicBezTo>
                  <a:cubicBezTo>
                    <a:pt x="762" y="52006"/>
                    <a:pt x="3905" y="44672"/>
                    <a:pt x="0" y="38671"/>
                  </a:cubicBezTo>
                  <a:close/>
                </a:path>
              </a:pathLst>
            </a:custGeom>
            <a:solidFill>
              <a:srgbClr val="FBCB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6" name="任意多边形: 形状 365"/>
            <p:cNvSpPr/>
            <p:nvPr/>
          </p:nvSpPr>
          <p:spPr>
            <a:xfrm>
              <a:off x="12322164" y="5274123"/>
              <a:ext cx="102250" cy="211224"/>
            </a:xfrm>
            <a:custGeom>
              <a:avLst/>
              <a:gdLst>
                <a:gd name="connsiteX0" fmla="*/ 102111 w 102250"/>
                <a:gd name="connsiteY0" fmla="*/ 50246 h 211224"/>
                <a:gd name="connsiteX1" fmla="*/ 31245 w 102250"/>
                <a:gd name="connsiteY1" fmla="*/ 211218 h 211224"/>
                <a:gd name="connsiteX2" fmla="*/ 384 w 102250"/>
                <a:gd name="connsiteY2" fmla="*/ 156354 h 211224"/>
                <a:gd name="connsiteX3" fmla="*/ 33150 w 102250"/>
                <a:gd name="connsiteY3" fmla="*/ 43292 h 211224"/>
                <a:gd name="connsiteX4" fmla="*/ 79060 w 102250"/>
                <a:gd name="connsiteY4" fmla="*/ 144 h 211224"/>
                <a:gd name="connsiteX5" fmla="*/ 102111 w 102250"/>
                <a:gd name="connsiteY5" fmla="*/ 50246 h 211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250" h="211224">
                  <a:moveTo>
                    <a:pt x="102111" y="50246"/>
                  </a:moveTo>
                  <a:cubicBezTo>
                    <a:pt x="105540" y="104062"/>
                    <a:pt x="44961" y="212171"/>
                    <a:pt x="31245" y="211218"/>
                  </a:cubicBezTo>
                  <a:cubicBezTo>
                    <a:pt x="26197" y="210647"/>
                    <a:pt x="-3712" y="167593"/>
                    <a:pt x="384" y="156354"/>
                  </a:cubicBezTo>
                  <a:cubicBezTo>
                    <a:pt x="13900" y="119467"/>
                    <a:pt x="24848" y="81690"/>
                    <a:pt x="33150" y="43292"/>
                  </a:cubicBezTo>
                  <a:cubicBezTo>
                    <a:pt x="38008" y="6240"/>
                    <a:pt x="65630" y="-1190"/>
                    <a:pt x="79060" y="144"/>
                  </a:cubicBezTo>
                  <a:cubicBezTo>
                    <a:pt x="92491" y="1478"/>
                    <a:pt x="99730" y="13003"/>
                    <a:pt x="102111" y="50246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7" name="任意多边形: 形状 366"/>
            <p:cNvSpPr/>
            <p:nvPr/>
          </p:nvSpPr>
          <p:spPr>
            <a:xfrm>
              <a:off x="12237279" y="5130914"/>
              <a:ext cx="88947" cy="117489"/>
            </a:xfrm>
            <a:custGeom>
              <a:avLst/>
              <a:gdLst>
                <a:gd name="connsiteX0" fmla="*/ 87269 w 88947"/>
                <a:gd name="connsiteY0" fmla="*/ 55247 h 117489"/>
                <a:gd name="connsiteX1" fmla="*/ 48407 w 88947"/>
                <a:gd name="connsiteY1" fmla="*/ 288 h 117489"/>
                <a:gd name="connsiteX2" fmla="*/ 8783 w 88947"/>
                <a:gd name="connsiteY2" fmla="*/ 9241 h 117489"/>
                <a:gd name="connsiteX3" fmla="*/ 496 w 88947"/>
                <a:gd name="connsiteY3" fmla="*/ 24767 h 117489"/>
                <a:gd name="connsiteX4" fmla="*/ 496 w 88947"/>
                <a:gd name="connsiteY4" fmla="*/ 24767 h 117489"/>
                <a:gd name="connsiteX5" fmla="*/ 4973 w 88947"/>
                <a:gd name="connsiteY5" fmla="*/ 46008 h 117489"/>
                <a:gd name="connsiteX6" fmla="*/ 13069 w 88947"/>
                <a:gd name="connsiteY6" fmla="*/ 77154 h 117489"/>
                <a:gd name="connsiteX7" fmla="*/ 24499 w 88947"/>
                <a:gd name="connsiteY7" fmla="*/ 100967 h 117489"/>
                <a:gd name="connsiteX8" fmla="*/ 38120 w 88947"/>
                <a:gd name="connsiteY8" fmla="*/ 116302 h 117489"/>
                <a:gd name="connsiteX9" fmla="*/ 81459 w 88947"/>
                <a:gd name="connsiteY9" fmla="*/ 97728 h 117489"/>
                <a:gd name="connsiteX10" fmla="*/ 87269 w 88947"/>
                <a:gd name="connsiteY10" fmla="*/ 55247 h 117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8947" h="117489">
                  <a:moveTo>
                    <a:pt x="87269" y="55247"/>
                  </a:moveTo>
                  <a:cubicBezTo>
                    <a:pt x="89269" y="31434"/>
                    <a:pt x="74791" y="2955"/>
                    <a:pt x="48407" y="288"/>
                  </a:cubicBezTo>
                  <a:cubicBezTo>
                    <a:pt x="34583" y="-1014"/>
                    <a:pt x="20704" y="2122"/>
                    <a:pt x="8783" y="9241"/>
                  </a:cubicBezTo>
                  <a:cubicBezTo>
                    <a:pt x="5449" y="11813"/>
                    <a:pt x="-1980" y="17337"/>
                    <a:pt x="496" y="24767"/>
                  </a:cubicBezTo>
                  <a:lnTo>
                    <a:pt x="496" y="24767"/>
                  </a:lnTo>
                  <a:cubicBezTo>
                    <a:pt x="2923" y="31617"/>
                    <a:pt x="4428" y="38760"/>
                    <a:pt x="4973" y="46008"/>
                  </a:cubicBezTo>
                  <a:cubicBezTo>
                    <a:pt x="4973" y="51342"/>
                    <a:pt x="10974" y="63343"/>
                    <a:pt x="13069" y="77154"/>
                  </a:cubicBezTo>
                  <a:cubicBezTo>
                    <a:pt x="15253" y="85775"/>
                    <a:pt x="19139" y="93871"/>
                    <a:pt x="24499" y="100967"/>
                  </a:cubicBezTo>
                  <a:cubicBezTo>
                    <a:pt x="28119" y="106777"/>
                    <a:pt x="31262" y="114016"/>
                    <a:pt x="38120" y="116302"/>
                  </a:cubicBezTo>
                  <a:cubicBezTo>
                    <a:pt x="55170" y="121826"/>
                    <a:pt x="68314" y="106777"/>
                    <a:pt x="81459" y="97728"/>
                  </a:cubicBezTo>
                  <a:cubicBezTo>
                    <a:pt x="94603" y="88680"/>
                    <a:pt x="86221" y="68487"/>
                    <a:pt x="87269" y="55247"/>
                  </a:cubicBezTo>
                  <a:close/>
                </a:path>
              </a:pathLst>
            </a:custGeom>
            <a:solidFill>
              <a:srgbClr val="FED7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8" name="任意多边形: 形状 367"/>
            <p:cNvSpPr/>
            <p:nvPr/>
          </p:nvSpPr>
          <p:spPr>
            <a:xfrm>
              <a:off x="12235555" y="5105068"/>
              <a:ext cx="102895" cy="101001"/>
            </a:xfrm>
            <a:custGeom>
              <a:avLst/>
              <a:gdLst>
                <a:gd name="connsiteX0" fmla="*/ 70514 w 102895"/>
                <a:gd name="connsiteY0" fmla="*/ 2701 h 101001"/>
                <a:gd name="connsiteX1" fmla="*/ 8030 w 102895"/>
                <a:gd name="connsiteY1" fmla="*/ 23085 h 101001"/>
                <a:gd name="connsiteX2" fmla="*/ 219 w 102895"/>
                <a:gd name="connsiteY2" fmla="*/ 47564 h 101001"/>
                <a:gd name="connsiteX3" fmla="*/ 17174 w 102895"/>
                <a:gd name="connsiteY3" fmla="*/ 58804 h 101001"/>
                <a:gd name="connsiteX4" fmla="*/ 38796 w 102895"/>
                <a:gd name="connsiteY4" fmla="*/ 57566 h 101001"/>
                <a:gd name="connsiteX5" fmla="*/ 51845 w 102895"/>
                <a:gd name="connsiteY5" fmla="*/ 53565 h 101001"/>
                <a:gd name="connsiteX6" fmla="*/ 61370 w 102895"/>
                <a:gd name="connsiteY6" fmla="*/ 49564 h 101001"/>
                <a:gd name="connsiteX7" fmla="*/ 73562 w 102895"/>
                <a:gd name="connsiteY7" fmla="*/ 62138 h 101001"/>
                <a:gd name="connsiteX8" fmla="*/ 80134 w 102895"/>
                <a:gd name="connsiteY8" fmla="*/ 74044 h 101001"/>
                <a:gd name="connsiteX9" fmla="*/ 87754 w 102895"/>
                <a:gd name="connsiteY9" fmla="*/ 100999 h 101001"/>
                <a:gd name="connsiteX10" fmla="*/ 102613 w 102895"/>
                <a:gd name="connsiteY10" fmla="*/ 60137 h 101001"/>
                <a:gd name="connsiteX11" fmla="*/ 98041 w 102895"/>
                <a:gd name="connsiteY11" fmla="*/ 35658 h 101001"/>
                <a:gd name="connsiteX12" fmla="*/ 70514 w 102895"/>
                <a:gd name="connsiteY12" fmla="*/ 2701 h 10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2895" h="101001">
                  <a:moveTo>
                    <a:pt x="70514" y="2701"/>
                  </a:moveTo>
                  <a:cubicBezTo>
                    <a:pt x="53369" y="-5585"/>
                    <a:pt x="27271" y="6321"/>
                    <a:pt x="8030" y="23085"/>
                  </a:cubicBezTo>
                  <a:cubicBezTo>
                    <a:pt x="2003" y="29728"/>
                    <a:pt x="-846" y="38658"/>
                    <a:pt x="219" y="47564"/>
                  </a:cubicBezTo>
                  <a:cubicBezTo>
                    <a:pt x="-1019" y="52517"/>
                    <a:pt x="13650" y="58137"/>
                    <a:pt x="17174" y="58804"/>
                  </a:cubicBezTo>
                  <a:cubicBezTo>
                    <a:pt x="24386" y="59969"/>
                    <a:pt x="31765" y="59547"/>
                    <a:pt x="38796" y="57566"/>
                  </a:cubicBezTo>
                  <a:cubicBezTo>
                    <a:pt x="43245" y="56579"/>
                    <a:pt x="47608" y="55241"/>
                    <a:pt x="51845" y="53565"/>
                  </a:cubicBezTo>
                  <a:cubicBezTo>
                    <a:pt x="54921" y="52006"/>
                    <a:pt x="58104" y="50669"/>
                    <a:pt x="61370" y="49564"/>
                  </a:cubicBezTo>
                  <a:cubicBezTo>
                    <a:pt x="68133" y="48326"/>
                    <a:pt x="70895" y="57184"/>
                    <a:pt x="73562" y="62138"/>
                  </a:cubicBezTo>
                  <a:cubicBezTo>
                    <a:pt x="76089" y="65912"/>
                    <a:pt x="78288" y="69895"/>
                    <a:pt x="80134" y="74044"/>
                  </a:cubicBezTo>
                  <a:cubicBezTo>
                    <a:pt x="80992" y="76139"/>
                    <a:pt x="84230" y="101285"/>
                    <a:pt x="87754" y="100999"/>
                  </a:cubicBezTo>
                  <a:cubicBezTo>
                    <a:pt x="92707" y="100428"/>
                    <a:pt x="104899" y="72901"/>
                    <a:pt x="102613" y="60137"/>
                  </a:cubicBezTo>
                  <a:cubicBezTo>
                    <a:pt x="101795" y="51861"/>
                    <a:pt x="100266" y="43671"/>
                    <a:pt x="98041" y="35658"/>
                  </a:cubicBezTo>
                  <a:cubicBezTo>
                    <a:pt x="93963" y="21261"/>
                    <a:pt x="83954" y="9278"/>
                    <a:pt x="70514" y="2701"/>
                  </a:cubicBezTo>
                  <a:close/>
                </a:path>
              </a:pathLst>
            </a:custGeom>
            <a:solidFill>
              <a:srgbClr val="221F1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9" name="任意多边形: 形状 368"/>
            <p:cNvSpPr/>
            <p:nvPr/>
          </p:nvSpPr>
          <p:spPr>
            <a:xfrm>
              <a:off x="12316547" y="5161681"/>
              <a:ext cx="21431" cy="28670"/>
            </a:xfrm>
            <a:custGeom>
              <a:avLst/>
              <a:gdLst>
                <a:gd name="connsiteX0" fmla="*/ 0 w 21431"/>
                <a:gd name="connsiteY0" fmla="*/ 22765 h 28670"/>
                <a:gd name="connsiteX1" fmla="*/ 20955 w 21431"/>
                <a:gd name="connsiteY1" fmla="*/ 0 h 28670"/>
                <a:gd name="connsiteX2" fmla="*/ 21431 w 21431"/>
                <a:gd name="connsiteY2" fmla="*/ 3524 h 28670"/>
                <a:gd name="connsiteX3" fmla="*/ 21431 w 21431"/>
                <a:gd name="connsiteY3" fmla="*/ 3524 h 28670"/>
                <a:gd name="connsiteX4" fmla="*/ 17145 w 21431"/>
                <a:gd name="connsiteY4" fmla="*/ 14478 h 28670"/>
                <a:gd name="connsiteX5" fmla="*/ 11525 w 21431"/>
                <a:gd name="connsiteY5" fmla="*/ 20288 h 28670"/>
                <a:gd name="connsiteX6" fmla="*/ 1143 w 21431"/>
                <a:gd name="connsiteY6" fmla="*/ 28670 h 28670"/>
                <a:gd name="connsiteX7" fmla="*/ 0 w 21431"/>
                <a:gd name="connsiteY7" fmla="*/ 22765 h 2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431" h="28670">
                  <a:moveTo>
                    <a:pt x="0" y="22765"/>
                  </a:moveTo>
                  <a:cubicBezTo>
                    <a:pt x="9610" y="18096"/>
                    <a:pt x="17096" y="9963"/>
                    <a:pt x="20955" y="0"/>
                  </a:cubicBezTo>
                  <a:cubicBezTo>
                    <a:pt x="21028" y="1185"/>
                    <a:pt x="21187" y="2363"/>
                    <a:pt x="21431" y="3524"/>
                  </a:cubicBezTo>
                  <a:lnTo>
                    <a:pt x="21431" y="3524"/>
                  </a:lnTo>
                  <a:cubicBezTo>
                    <a:pt x="20778" y="7433"/>
                    <a:pt x="19318" y="11164"/>
                    <a:pt x="17145" y="14478"/>
                  </a:cubicBezTo>
                  <a:cubicBezTo>
                    <a:pt x="15470" y="16597"/>
                    <a:pt x="13587" y="18543"/>
                    <a:pt x="11525" y="20288"/>
                  </a:cubicBezTo>
                  <a:cubicBezTo>
                    <a:pt x="8192" y="23241"/>
                    <a:pt x="4667" y="26003"/>
                    <a:pt x="1143" y="28670"/>
                  </a:cubicBezTo>
                  <a:cubicBezTo>
                    <a:pt x="762" y="26670"/>
                    <a:pt x="381" y="24479"/>
                    <a:pt x="0" y="22765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0" name="任意多边形: 形状 369"/>
            <p:cNvSpPr/>
            <p:nvPr/>
          </p:nvSpPr>
          <p:spPr>
            <a:xfrm>
              <a:off x="12312457" y="5182687"/>
              <a:ext cx="19938" cy="29422"/>
            </a:xfrm>
            <a:custGeom>
              <a:avLst/>
              <a:gdLst>
                <a:gd name="connsiteX0" fmla="*/ 17711 w 19938"/>
                <a:gd name="connsiteY0" fmla="*/ 17284 h 29422"/>
                <a:gd name="connsiteX1" fmla="*/ 5424 w 19938"/>
                <a:gd name="connsiteY1" fmla="*/ 29191 h 29422"/>
                <a:gd name="connsiteX2" fmla="*/ 1423 w 19938"/>
                <a:gd name="connsiteY2" fmla="*/ 12046 h 29422"/>
                <a:gd name="connsiteX3" fmla="*/ 17139 w 19938"/>
                <a:gd name="connsiteY3" fmla="*/ 235 h 29422"/>
                <a:gd name="connsiteX4" fmla="*/ 17711 w 19938"/>
                <a:gd name="connsiteY4" fmla="*/ 17284 h 29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38" h="29422">
                  <a:moveTo>
                    <a:pt x="17711" y="17284"/>
                  </a:moveTo>
                  <a:cubicBezTo>
                    <a:pt x="14472" y="25285"/>
                    <a:pt x="8948" y="30619"/>
                    <a:pt x="5424" y="29191"/>
                  </a:cubicBezTo>
                  <a:cubicBezTo>
                    <a:pt x="182" y="25155"/>
                    <a:pt x="-1491" y="17985"/>
                    <a:pt x="1423" y="12046"/>
                  </a:cubicBezTo>
                  <a:cubicBezTo>
                    <a:pt x="4662" y="4045"/>
                    <a:pt x="13710" y="-1194"/>
                    <a:pt x="17139" y="235"/>
                  </a:cubicBezTo>
                  <a:cubicBezTo>
                    <a:pt x="20568" y="1663"/>
                    <a:pt x="20949" y="9283"/>
                    <a:pt x="17711" y="17284"/>
                  </a:cubicBezTo>
                  <a:close/>
                </a:path>
              </a:pathLst>
            </a:custGeom>
            <a:solidFill>
              <a:srgbClr val="FED7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1" name="任意多边形: 形状 370"/>
            <p:cNvSpPr/>
            <p:nvPr/>
          </p:nvSpPr>
          <p:spPr>
            <a:xfrm>
              <a:off x="12375507" y="5967211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2" name="任意多边形: 形状 371"/>
            <p:cNvSpPr/>
            <p:nvPr/>
          </p:nvSpPr>
          <p:spPr>
            <a:xfrm>
              <a:off x="11639224" y="5357039"/>
              <a:ext cx="1077468" cy="622077"/>
            </a:xfrm>
            <a:custGeom>
              <a:avLst/>
              <a:gdLst>
                <a:gd name="connsiteX0" fmla="*/ 0 w 1077468"/>
                <a:gd name="connsiteY0" fmla="*/ 195739 h 622077"/>
                <a:gd name="connsiteX1" fmla="*/ 476 w 1077468"/>
                <a:gd name="connsiteY1" fmla="*/ 154019 h 622077"/>
                <a:gd name="connsiteX2" fmla="*/ 339185 w 1077468"/>
                <a:gd name="connsiteY2" fmla="*/ 0 h 622077"/>
                <a:gd name="connsiteX3" fmla="*/ 1077468 w 1077468"/>
                <a:gd name="connsiteY3" fmla="*/ 384429 h 622077"/>
                <a:gd name="connsiteX4" fmla="*/ 1077468 w 1077468"/>
                <a:gd name="connsiteY4" fmla="*/ 426244 h 622077"/>
                <a:gd name="connsiteX5" fmla="*/ 738378 w 1077468"/>
                <a:gd name="connsiteY5" fmla="*/ 622078 h 622077"/>
                <a:gd name="connsiteX6" fmla="*/ 0 w 1077468"/>
                <a:gd name="connsiteY6" fmla="*/ 195739 h 622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7468" h="622077">
                  <a:moveTo>
                    <a:pt x="0" y="195739"/>
                  </a:moveTo>
                  <a:lnTo>
                    <a:pt x="476" y="154019"/>
                  </a:lnTo>
                  <a:lnTo>
                    <a:pt x="339185" y="0"/>
                  </a:lnTo>
                  <a:lnTo>
                    <a:pt x="1077468" y="384429"/>
                  </a:lnTo>
                  <a:lnTo>
                    <a:pt x="1077468" y="426244"/>
                  </a:lnTo>
                  <a:lnTo>
                    <a:pt x="738378" y="622078"/>
                  </a:lnTo>
                  <a:lnTo>
                    <a:pt x="0" y="195739"/>
                  </a:lnTo>
                  <a:close/>
                </a:path>
              </a:pathLst>
            </a:custGeom>
            <a:solidFill>
              <a:srgbClr val="0082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3" name="任意多边形: 形状 372"/>
            <p:cNvSpPr/>
            <p:nvPr/>
          </p:nvSpPr>
          <p:spPr>
            <a:xfrm>
              <a:off x="11639224" y="5315224"/>
              <a:ext cx="1077468" cy="622077"/>
            </a:xfrm>
            <a:custGeom>
              <a:avLst/>
              <a:gdLst>
                <a:gd name="connsiteX0" fmla="*/ 0 w 1077468"/>
                <a:gd name="connsiteY0" fmla="*/ 195739 h 622077"/>
                <a:gd name="connsiteX1" fmla="*/ 339185 w 1077468"/>
                <a:gd name="connsiteY1" fmla="*/ 0 h 622077"/>
                <a:gd name="connsiteX2" fmla="*/ 1077468 w 1077468"/>
                <a:gd name="connsiteY2" fmla="*/ 426244 h 622077"/>
                <a:gd name="connsiteX3" fmla="*/ 738378 w 1077468"/>
                <a:gd name="connsiteY3" fmla="*/ 622078 h 622077"/>
                <a:gd name="connsiteX4" fmla="*/ 0 w 1077468"/>
                <a:gd name="connsiteY4" fmla="*/ 195739 h 622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7468" h="622077">
                  <a:moveTo>
                    <a:pt x="0" y="195739"/>
                  </a:moveTo>
                  <a:lnTo>
                    <a:pt x="339185" y="0"/>
                  </a:lnTo>
                  <a:lnTo>
                    <a:pt x="1077468" y="426244"/>
                  </a:lnTo>
                  <a:lnTo>
                    <a:pt x="738378" y="622078"/>
                  </a:lnTo>
                  <a:lnTo>
                    <a:pt x="0" y="195739"/>
                  </a:lnTo>
                  <a:close/>
                </a:path>
              </a:pathLst>
            </a:custGeom>
            <a:solidFill>
              <a:srgbClr val="01979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4" name="任意多边形: 形状 373"/>
            <p:cNvSpPr/>
            <p:nvPr/>
          </p:nvSpPr>
          <p:spPr>
            <a:xfrm>
              <a:off x="11879349" y="5415399"/>
              <a:ext cx="89042" cy="65609"/>
            </a:xfrm>
            <a:custGeom>
              <a:avLst/>
              <a:gdLst>
                <a:gd name="connsiteX0" fmla="*/ 0 w 89042"/>
                <a:gd name="connsiteY0" fmla="*/ 30223 h 65609"/>
                <a:gd name="connsiteX1" fmla="*/ 26670 w 89042"/>
                <a:gd name="connsiteY1" fmla="*/ 50130 h 65609"/>
                <a:gd name="connsiteX2" fmla="*/ 38957 w 89042"/>
                <a:gd name="connsiteY2" fmla="*/ 62703 h 65609"/>
                <a:gd name="connsiteX3" fmla="*/ 65246 w 89042"/>
                <a:gd name="connsiteY3" fmla="*/ 59750 h 65609"/>
                <a:gd name="connsiteX4" fmla="*/ 87725 w 89042"/>
                <a:gd name="connsiteY4" fmla="*/ 23079 h 65609"/>
                <a:gd name="connsiteX5" fmla="*/ 63913 w 89042"/>
                <a:gd name="connsiteY5" fmla="*/ 1267 h 65609"/>
                <a:gd name="connsiteX6" fmla="*/ 33242 w 89042"/>
                <a:gd name="connsiteY6" fmla="*/ 14697 h 65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042" h="65609">
                  <a:moveTo>
                    <a:pt x="0" y="30223"/>
                  </a:moveTo>
                  <a:cubicBezTo>
                    <a:pt x="9377" y="36181"/>
                    <a:pt x="18292" y="42835"/>
                    <a:pt x="26670" y="50130"/>
                  </a:cubicBezTo>
                  <a:cubicBezTo>
                    <a:pt x="30478" y="54593"/>
                    <a:pt x="34583" y="58794"/>
                    <a:pt x="38957" y="62703"/>
                  </a:cubicBezTo>
                  <a:cubicBezTo>
                    <a:pt x="47815" y="69466"/>
                    <a:pt x="58960" y="62703"/>
                    <a:pt x="65246" y="59750"/>
                  </a:cubicBezTo>
                  <a:cubicBezTo>
                    <a:pt x="71533" y="56798"/>
                    <a:pt x="94774" y="26794"/>
                    <a:pt x="87725" y="23079"/>
                  </a:cubicBezTo>
                  <a:cubicBezTo>
                    <a:pt x="80677" y="19364"/>
                    <a:pt x="64389" y="8315"/>
                    <a:pt x="63913" y="1267"/>
                  </a:cubicBezTo>
                  <a:cubicBezTo>
                    <a:pt x="63436" y="-5782"/>
                    <a:pt x="39052" y="19079"/>
                    <a:pt x="33242" y="14697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5" name="任意多边形: 形状 374"/>
            <p:cNvSpPr/>
            <p:nvPr/>
          </p:nvSpPr>
          <p:spPr>
            <a:xfrm>
              <a:off x="11847060" y="5358468"/>
              <a:ext cx="96130" cy="97347"/>
            </a:xfrm>
            <a:custGeom>
              <a:avLst/>
              <a:gdLst>
                <a:gd name="connsiteX0" fmla="*/ 36766 w 96130"/>
                <a:gd name="connsiteY0" fmla="*/ 0 h 97347"/>
                <a:gd name="connsiteX1" fmla="*/ 57245 w 96130"/>
                <a:gd name="connsiteY1" fmla="*/ 9525 h 97347"/>
                <a:gd name="connsiteX2" fmla="*/ 84201 w 96130"/>
                <a:gd name="connsiteY2" fmla="*/ 29718 h 97347"/>
                <a:gd name="connsiteX3" fmla="*/ 93726 w 96130"/>
                <a:gd name="connsiteY3" fmla="*/ 43625 h 97347"/>
                <a:gd name="connsiteX4" fmla="*/ 96107 w 96130"/>
                <a:gd name="connsiteY4" fmla="*/ 69342 h 97347"/>
                <a:gd name="connsiteX5" fmla="*/ 75342 w 96130"/>
                <a:gd name="connsiteY5" fmla="*/ 95441 h 97347"/>
                <a:gd name="connsiteX6" fmla="*/ 39433 w 96130"/>
                <a:gd name="connsiteY6" fmla="*/ 84392 h 97347"/>
                <a:gd name="connsiteX7" fmla="*/ 1333 w 96130"/>
                <a:gd name="connsiteY7" fmla="*/ 30385 h 97347"/>
                <a:gd name="connsiteX8" fmla="*/ 29908 w 96130"/>
                <a:gd name="connsiteY8" fmla="*/ 1238 h 97347"/>
                <a:gd name="connsiteX9" fmla="*/ 46196 w 96130"/>
                <a:gd name="connsiteY9" fmla="*/ 7906 h 97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130" h="97347">
                  <a:moveTo>
                    <a:pt x="36766" y="0"/>
                  </a:moveTo>
                  <a:cubicBezTo>
                    <a:pt x="41529" y="1048"/>
                    <a:pt x="55245" y="5525"/>
                    <a:pt x="57245" y="9525"/>
                  </a:cubicBezTo>
                  <a:cubicBezTo>
                    <a:pt x="62865" y="21622"/>
                    <a:pt x="76295" y="21431"/>
                    <a:pt x="84201" y="29718"/>
                  </a:cubicBezTo>
                  <a:cubicBezTo>
                    <a:pt x="89249" y="35528"/>
                    <a:pt x="92487" y="35243"/>
                    <a:pt x="93726" y="43625"/>
                  </a:cubicBezTo>
                  <a:cubicBezTo>
                    <a:pt x="95483" y="52081"/>
                    <a:pt x="96282" y="60707"/>
                    <a:pt x="96107" y="69342"/>
                  </a:cubicBezTo>
                  <a:cubicBezTo>
                    <a:pt x="93563" y="80770"/>
                    <a:pt x="85906" y="90394"/>
                    <a:pt x="75342" y="95441"/>
                  </a:cubicBezTo>
                  <a:cubicBezTo>
                    <a:pt x="63246" y="102394"/>
                    <a:pt x="50292" y="88392"/>
                    <a:pt x="39433" y="84392"/>
                  </a:cubicBezTo>
                  <a:cubicBezTo>
                    <a:pt x="19716" y="77153"/>
                    <a:pt x="-6192" y="52388"/>
                    <a:pt x="1333" y="30385"/>
                  </a:cubicBezTo>
                  <a:cubicBezTo>
                    <a:pt x="7958" y="18198"/>
                    <a:pt x="17855" y="8104"/>
                    <a:pt x="29908" y="1238"/>
                  </a:cubicBezTo>
                  <a:cubicBezTo>
                    <a:pt x="33147" y="-476"/>
                    <a:pt x="45434" y="3048"/>
                    <a:pt x="46196" y="7906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6" name="任意多边形: 形状 375"/>
            <p:cNvSpPr/>
            <p:nvPr/>
          </p:nvSpPr>
          <p:spPr>
            <a:xfrm>
              <a:off x="11821723" y="5353426"/>
              <a:ext cx="73820" cy="99374"/>
            </a:xfrm>
            <a:custGeom>
              <a:avLst/>
              <a:gdLst>
                <a:gd name="connsiteX0" fmla="*/ 0 w 73820"/>
                <a:gd name="connsiteY0" fmla="*/ 46190 h 99374"/>
                <a:gd name="connsiteX1" fmla="*/ 36862 w 73820"/>
                <a:gd name="connsiteY1" fmla="*/ 1327 h 99374"/>
                <a:gd name="connsiteX2" fmla="*/ 63341 w 73820"/>
                <a:gd name="connsiteY2" fmla="*/ 5804 h 99374"/>
                <a:gd name="connsiteX3" fmla="*/ 28861 w 73820"/>
                <a:gd name="connsiteY3" fmla="*/ 51143 h 99374"/>
                <a:gd name="connsiteX4" fmla="*/ 42577 w 73820"/>
                <a:gd name="connsiteY4" fmla="*/ 75717 h 99374"/>
                <a:gd name="connsiteX5" fmla="*/ 54673 w 73820"/>
                <a:gd name="connsiteY5" fmla="*/ 81051 h 99374"/>
                <a:gd name="connsiteX6" fmla="*/ 73723 w 73820"/>
                <a:gd name="connsiteY6" fmla="*/ 97434 h 99374"/>
                <a:gd name="connsiteX7" fmla="*/ 34766 w 73820"/>
                <a:gd name="connsiteY7" fmla="*/ 94005 h 99374"/>
                <a:gd name="connsiteX8" fmla="*/ 0 w 73820"/>
                <a:gd name="connsiteY8" fmla="*/ 46190 h 99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820" h="99374">
                  <a:moveTo>
                    <a:pt x="0" y="46190"/>
                  </a:moveTo>
                  <a:cubicBezTo>
                    <a:pt x="0" y="29045"/>
                    <a:pt x="15811" y="10661"/>
                    <a:pt x="36862" y="1327"/>
                  </a:cubicBezTo>
                  <a:cubicBezTo>
                    <a:pt x="47339" y="-3340"/>
                    <a:pt x="63341" y="5804"/>
                    <a:pt x="63341" y="5804"/>
                  </a:cubicBezTo>
                  <a:cubicBezTo>
                    <a:pt x="67913" y="6661"/>
                    <a:pt x="29623" y="5042"/>
                    <a:pt x="28861" y="51143"/>
                  </a:cubicBezTo>
                  <a:cubicBezTo>
                    <a:pt x="28861" y="57429"/>
                    <a:pt x="39624" y="71621"/>
                    <a:pt x="42577" y="75717"/>
                  </a:cubicBezTo>
                  <a:cubicBezTo>
                    <a:pt x="45529" y="79813"/>
                    <a:pt x="51530" y="77813"/>
                    <a:pt x="54673" y="81051"/>
                  </a:cubicBezTo>
                  <a:cubicBezTo>
                    <a:pt x="56102" y="82480"/>
                    <a:pt x="75343" y="94672"/>
                    <a:pt x="73723" y="97434"/>
                  </a:cubicBezTo>
                  <a:cubicBezTo>
                    <a:pt x="72104" y="100196"/>
                    <a:pt x="44291" y="100768"/>
                    <a:pt x="34766" y="94005"/>
                  </a:cubicBezTo>
                  <a:cubicBezTo>
                    <a:pt x="28480" y="89909"/>
                    <a:pt x="381" y="76384"/>
                    <a:pt x="0" y="46190"/>
                  </a:cubicBezTo>
                  <a:close/>
                </a:path>
              </a:pathLst>
            </a:custGeom>
            <a:solidFill>
              <a:srgbClr val="351B1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7" name="任意多边形: 形状 376"/>
            <p:cNvSpPr/>
            <p:nvPr/>
          </p:nvSpPr>
          <p:spPr>
            <a:xfrm>
              <a:off x="11866429" y="5434673"/>
              <a:ext cx="27139" cy="16789"/>
            </a:xfrm>
            <a:custGeom>
              <a:avLst/>
              <a:gdLst>
                <a:gd name="connsiteX0" fmla="*/ 11777 w 27139"/>
                <a:gd name="connsiteY0" fmla="*/ 15139 h 16789"/>
                <a:gd name="connsiteX1" fmla="*/ 27112 w 27139"/>
                <a:gd name="connsiteY1" fmla="*/ 13997 h 16789"/>
                <a:gd name="connsiteX2" fmla="*/ 17587 w 27139"/>
                <a:gd name="connsiteY2" fmla="*/ 1043 h 16789"/>
                <a:gd name="connsiteX3" fmla="*/ 157 w 27139"/>
                <a:gd name="connsiteY3" fmla="*/ 4567 h 16789"/>
                <a:gd name="connsiteX4" fmla="*/ 11777 w 27139"/>
                <a:gd name="connsiteY4" fmla="*/ 15139 h 16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39" h="16789">
                  <a:moveTo>
                    <a:pt x="11777" y="15139"/>
                  </a:moveTo>
                  <a:cubicBezTo>
                    <a:pt x="19111" y="17711"/>
                    <a:pt x="25969" y="17235"/>
                    <a:pt x="27112" y="13997"/>
                  </a:cubicBezTo>
                  <a:cubicBezTo>
                    <a:pt x="27514" y="7936"/>
                    <a:pt x="23492" y="2467"/>
                    <a:pt x="17587" y="1043"/>
                  </a:cubicBezTo>
                  <a:cubicBezTo>
                    <a:pt x="10253" y="-1529"/>
                    <a:pt x="1300" y="1043"/>
                    <a:pt x="157" y="4567"/>
                  </a:cubicBezTo>
                  <a:cubicBezTo>
                    <a:pt x="-986" y="8091"/>
                    <a:pt x="4252" y="12473"/>
                    <a:pt x="11777" y="15139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8" name="任意多边形: 形状 377"/>
            <p:cNvSpPr/>
            <p:nvPr/>
          </p:nvSpPr>
          <p:spPr>
            <a:xfrm>
              <a:off x="12154146" y="5436551"/>
              <a:ext cx="350064" cy="255884"/>
            </a:xfrm>
            <a:custGeom>
              <a:avLst/>
              <a:gdLst>
                <a:gd name="connsiteX0" fmla="*/ 0 w 350064"/>
                <a:gd name="connsiteY0" fmla="*/ 9166 h 255884"/>
                <a:gd name="connsiteX1" fmla="*/ 30194 w 350064"/>
                <a:gd name="connsiteY1" fmla="*/ 2118 h 255884"/>
                <a:gd name="connsiteX2" fmla="*/ 43910 w 350064"/>
                <a:gd name="connsiteY2" fmla="*/ 13833 h 255884"/>
                <a:gd name="connsiteX3" fmla="*/ 72009 w 350064"/>
                <a:gd name="connsiteY3" fmla="*/ 27740 h 255884"/>
                <a:gd name="connsiteX4" fmla="*/ 174689 w 350064"/>
                <a:gd name="connsiteY4" fmla="*/ 86986 h 255884"/>
                <a:gd name="connsiteX5" fmla="*/ 219742 w 350064"/>
                <a:gd name="connsiteY5" fmla="*/ 118037 h 255884"/>
                <a:gd name="connsiteX6" fmla="*/ 259270 w 350064"/>
                <a:gd name="connsiteY6" fmla="*/ 139849 h 255884"/>
                <a:gd name="connsiteX7" fmla="*/ 289655 w 350064"/>
                <a:gd name="connsiteY7" fmla="*/ 162233 h 255884"/>
                <a:gd name="connsiteX8" fmla="*/ 313182 w 350064"/>
                <a:gd name="connsiteY8" fmla="*/ 175092 h 255884"/>
                <a:gd name="connsiteX9" fmla="*/ 343376 w 350064"/>
                <a:gd name="connsiteY9" fmla="*/ 199476 h 255884"/>
                <a:gd name="connsiteX10" fmla="*/ 276701 w 350064"/>
                <a:gd name="connsiteY10" fmla="*/ 227003 h 255884"/>
                <a:gd name="connsiteX11" fmla="*/ 209550 w 350064"/>
                <a:gd name="connsiteY11" fmla="*/ 255578 h 255884"/>
                <a:gd name="connsiteX12" fmla="*/ 164211 w 350064"/>
                <a:gd name="connsiteY12" fmla="*/ 243386 h 255884"/>
                <a:gd name="connsiteX13" fmla="*/ 71247 w 350064"/>
                <a:gd name="connsiteY13" fmla="*/ 222240 h 25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0064" h="255884">
                  <a:moveTo>
                    <a:pt x="0" y="9166"/>
                  </a:moveTo>
                  <a:cubicBezTo>
                    <a:pt x="13621" y="7071"/>
                    <a:pt x="17050" y="-4740"/>
                    <a:pt x="30194" y="2118"/>
                  </a:cubicBezTo>
                  <a:cubicBezTo>
                    <a:pt x="35338" y="4880"/>
                    <a:pt x="38767" y="10595"/>
                    <a:pt x="43910" y="13833"/>
                  </a:cubicBezTo>
                  <a:cubicBezTo>
                    <a:pt x="52578" y="19263"/>
                    <a:pt x="62960" y="23358"/>
                    <a:pt x="72009" y="27740"/>
                  </a:cubicBezTo>
                  <a:cubicBezTo>
                    <a:pt x="106775" y="45742"/>
                    <a:pt x="141732" y="65840"/>
                    <a:pt x="174689" y="86986"/>
                  </a:cubicBezTo>
                  <a:cubicBezTo>
                    <a:pt x="189117" y="98166"/>
                    <a:pt x="204158" y="108533"/>
                    <a:pt x="219742" y="118037"/>
                  </a:cubicBezTo>
                  <a:cubicBezTo>
                    <a:pt x="233553" y="124895"/>
                    <a:pt x="246126" y="131944"/>
                    <a:pt x="259270" y="139849"/>
                  </a:cubicBezTo>
                  <a:cubicBezTo>
                    <a:pt x="270700" y="146707"/>
                    <a:pt x="279273" y="154613"/>
                    <a:pt x="289655" y="162233"/>
                  </a:cubicBezTo>
                  <a:cubicBezTo>
                    <a:pt x="297561" y="168139"/>
                    <a:pt x="304990" y="169567"/>
                    <a:pt x="313182" y="175092"/>
                  </a:cubicBezTo>
                  <a:cubicBezTo>
                    <a:pt x="323660" y="182236"/>
                    <a:pt x="333089" y="191951"/>
                    <a:pt x="343376" y="199476"/>
                  </a:cubicBezTo>
                  <a:cubicBezTo>
                    <a:pt x="374523" y="222240"/>
                    <a:pt x="287369" y="224050"/>
                    <a:pt x="276701" y="227003"/>
                  </a:cubicBezTo>
                  <a:cubicBezTo>
                    <a:pt x="253746" y="233099"/>
                    <a:pt x="232886" y="251673"/>
                    <a:pt x="209550" y="255578"/>
                  </a:cubicBezTo>
                  <a:cubicBezTo>
                    <a:pt x="194881" y="257673"/>
                    <a:pt x="178022" y="248530"/>
                    <a:pt x="164211" y="243386"/>
                  </a:cubicBezTo>
                  <a:cubicBezTo>
                    <a:pt x="139732" y="233861"/>
                    <a:pt x="98107" y="209001"/>
                    <a:pt x="71247" y="222240"/>
                  </a:cubicBezTo>
                  <a:close/>
                </a:path>
              </a:pathLst>
            </a:custGeom>
            <a:solidFill>
              <a:srgbClr val="77BFC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9" name="任意多边形: 形状 378"/>
            <p:cNvSpPr/>
            <p:nvPr/>
          </p:nvSpPr>
          <p:spPr>
            <a:xfrm>
              <a:off x="11628120" y="5512106"/>
              <a:ext cx="752429" cy="643604"/>
            </a:xfrm>
            <a:custGeom>
              <a:avLst/>
              <a:gdLst>
                <a:gd name="connsiteX0" fmla="*/ 748434 w 752429"/>
                <a:gd name="connsiteY0" fmla="*/ 442627 h 643604"/>
                <a:gd name="connsiteX1" fmla="*/ 750911 w 752429"/>
                <a:gd name="connsiteY1" fmla="*/ 643604 h 643604"/>
                <a:gd name="connsiteX2" fmla="*/ 606036 w 752429"/>
                <a:gd name="connsiteY2" fmla="*/ 545116 h 643604"/>
                <a:gd name="connsiteX3" fmla="*/ 394485 w 752429"/>
                <a:gd name="connsiteY3" fmla="*/ 434245 h 643604"/>
                <a:gd name="connsiteX4" fmla="*/ 215606 w 752429"/>
                <a:gd name="connsiteY4" fmla="*/ 341471 h 643604"/>
                <a:gd name="connsiteX5" fmla="*/ 53014 w 752429"/>
                <a:gd name="connsiteY5" fmla="*/ 239839 h 643604"/>
                <a:gd name="connsiteX6" fmla="*/ 3294 w 752429"/>
                <a:gd name="connsiteY6" fmla="*/ 213455 h 643604"/>
                <a:gd name="connsiteX7" fmla="*/ 12819 w 752429"/>
                <a:gd name="connsiteY7" fmla="*/ 0 h 643604"/>
                <a:gd name="connsiteX8" fmla="*/ 33583 w 752429"/>
                <a:gd name="connsiteY8" fmla="*/ 16193 h 643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2429" h="643604">
                  <a:moveTo>
                    <a:pt x="748434" y="442627"/>
                  </a:moveTo>
                  <a:cubicBezTo>
                    <a:pt x="752721" y="455962"/>
                    <a:pt x="753578" y="629888"/>
                    <a:pt x="750911" y="643604"/>
                  </a:cubicBezTo>
                  <a:cubicBezTo>
                    <a:pt x="663662" y="602171"/>
                    <a:pt x="654613" y="569786"/>
                    <a:pt x="606036" y="545116"/>
                  </a:cubicBezTo>
                  <a:cubicBezTo>
                    <a:pt x="534408" y="508730"/>
                    <a:pt x="463161" y="491014"/>
                    <a:pt x="394485" y="434245"/>
                  </a:cubicBezTo>
                  <a:cubicBezTo>
                    <a:pt x="342288" y="391192"/>
                    <a:pt x="274566" y="374523"/>
                    <a:pt x="215606" y="341471"/>
                  </a:cubicBezTo>
                  <a:cubicBezTo>
                    <a:pt x="160361" y="310515"/>
                    <a:pt x="107021" y="272987"/>
                    <a:pt x="53014" y="239839"/>
                  </a:cubicBezTo>
                  <a:cubicBezTo>
                    <a:pt x="38536" y="230981"/>
                    <a:pt x="12723" y="227647"/>
                    <a:pt x="3294" y="213455"/>
                  </a:cubicBezTo>
                  <a:cubicBezTo>
                    <a:pt x="-6136" y="199263"/>
                    <a:pt x="7104" y="27241"/>
                    <a:pt x="12819" y="0"/>
                  </a:cubicBezTo>
                  <a:lnTo>
                    <a:pt x="33583" y="16193"/>
                  </a:lnTo>
                  <a:close/>
                </a:path>
              </a:pathLst>
            </a:custGeom>
            <a:solidFill>
              <a:srgbClr val="0082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0" name="任意多边形: 形状 379"/>
            <p:cNvSpPr/>
            <p:nvPr/>
          </p:nvSpPr>
          <p:spPr>
            <a:xfrm>
              <a:off x="12377602" y="5741468"/>
              <a:ext cx="351935" cy="416213"/>
            </a:xfrm>
            <a:custGeom>
              <a:avLst/>
              <a:gdLst>
                <a:gd name="connsiteX0" fmla="*/ 0 w 351935"/>
                <a:gd name="connsiteY0" fmla="*/ 195834 h 416213"/>
                <a:gd name="connsiteX1" fmla="*/ 339090 w 351935"/>
                <a:gd name="connsiteY1" fmla="*/ 0 h 416213"/>
                <a:gd name="connsiteX2" fmla="*/ 339090 w 351935"/>
                <a:gd name="connsiteY2" fmla="*/ 0 h 416213"/>
                <a:gd name="connsiteX3" fmla="*/ 348615 w 351935"/>
                <a:gd name="connsiteY3" fmla="*/ 217170 h 416213"/>
                <a:gd name="connsiteX4" fmla="*/ 298990 w 351935"/>
                <a:gd name="connsiteY4" fmla="*/ 243650 h 416213"/>
                <a:gd name="connsiteX5" fmla="*/ 136398 w 351935"/>
                <a:gd name="connsiteY5" fmla="*/ 345281 h 416213"/>
                <a:gd name="connsiteX6" fmla="*/ 1714 w 351935"/>
                <a:gd name="connsiteY6" fmla="*/ 414242 h 41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1935" h="416213">
                  <a:moveTo>
                    <a:pt x="0" y="195834"/>
                  </a:moveTo>
                  <a:lnTo>
                    <a:pt x="339090" y="0"/>
                  </a:lnTo>
                  <a:lnTo>
                    <a:pt x="339090" y="0"/>
                  </a:lnTo>
                  <a:cubicBezTo>
                    <a:pt x="344710" y="27242"/>
                    <a:pt x="358140" y="202978"/>
                    <a:pt x="348615" y="217170"/>
                  </a:cubicBezTo>
                  <a:cubicBezTo>
                    <a:pt x="339090" y="231362"/>
                    <a:pt x="313468" y="234696"/>
                    <a:pt x="298990" y="243650"/>
                  </a:cubicBezTo>
                  <a:cubicBezTo>
                    <a:pt x="244983" y="276796"/>
                    <a:pt x="188309" y="308896"/>
                    <a:pt x="136398" y="345281"/>
                  </a:cubicBezTo>
                  <a:cubicBezTo>
                    <a:pt x="76962" y="386810"/>
                    <a:pt x="13621" y="425482"/>
                    <a:pt x="1714" y="414242"/>
                  </a:cubicBezTo>
                  <a:close/>
                </a:path>
              </a:pathLst>
            </a:custGeom>
            <a:solidFill>
              <a:srgbClr val="00AFA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1" name="任意多边形: 形状 380"/>
            <p:cNvSpPr/>
            <p:nvPr/>
          </p:nvSpPr>
          <p:spPr>
            <a:xfrm>
              <a:off x="11968420" y="5418328"/>
              <a:ext cx="167399" cy="113182"/>
            </a:xfrm>
            <a:custGeom>
              <a:avLst/>
              <a:gdLst>
                <a:gd name="connsiteX0" fmla="*/ 39993 w 167399"/>
                <a:gd name="connsiteY0" fmla="*/ 63107 h 113182"/>
                <a:gd name="connsiteX1" fmla="*/ 160770 w 167399"/>
                <a:gd name="connsiteY1" fmla="*/ 108827 h 113182"/>
                <a:gd name="connsiteX2" fmla="*/ 158206 w 167399"/>
                <a:gd name="connsiteY2" fmla="*/ 70927 h 113182"/>
                <a:gd name="connsiteX3" fmla="*/ 153055 w 167399"/>
                <a:gd name="connsiteY3" fmla="*/ 67393 h 113182"/>
                <a:gd name="connsiteX4" fmla="*/ 62853 w 167399"/>
                <a:gd name="connsiteY4" fmla="*/ 14148 h 113182"/>
                <a:gd name="connsiteX5" fmla="*/ 2941 w 167399"/>
                <a:gd name="connsiteY5" fmla="*/ 13291 h 113182"/>
                <a:gd name="connsiteX6" fmla="*/ 39993 w 167399"/>
                <a:gd name="connsiteY6" fmla="*/ 63107 h 113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399" h="113182">
                  <a:moveTo>
                    <a:pt x="39993" y="63107"/>
                  </a:moveTo>
                  <a:cubicBezTo>
                    <a:pt x="78093" y="85967"/>
                    <a:pt x="146197" y="126544"/>
                    <a:pt x="160770" y="108827"/>
                  </a:cubicBezTo>
                  <a:cubicBezTo>
                    <a:pt x="170528" y="97653"/>
                    <a:pt x="169380" y="80685"/>
                    <a:pt x="158206" y="70927"/>
                  </a:cubicBezTo>
                  <a:cubicBezTo>
                    <a:pt x="156632" y="69553"/>
                    <a:pt x="154904" y="68367"/>
                    <a:pt x="153055" y="67393"/>
                  </a:cubicBezTo>
                  <a:cubicBezTo>
                    <a:pt x="123908" y="51201"/>
                    <a:pt x="86380" y="28436"/>
                    <a:pt x="62853" y="14148"/>
                  </a:cubicBezTo>
                  <a:cubicBezTo>
                    <a:pt x="24753" y="-8616"/>
                    <a:pt x="10942" y="-139"/>
                    <a:pt x="2941" y="13291"/>
                  </a:cubicBezTo>
                  <a:cubicBezTo>
                    <a:pt x="-5060" y="26722"/>
                    <a:pt x="1989" y="39866"/>
                    <a:pt x="39993" y="63107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2" name="任意多边形: 形状 381"/>
            <p:cNvSpPr/>
            <p:nvPr/>
          </p:nvSpPr>
          <p:spPr>
            <a:xfrm>
              <a:off x="11898259" y="5422940"/>
              <a:ext cx="303155" cy="229110"/>
            </a:xfrm>
            <a:custGeom>
              <a:avLst/>
              <a:gdLst>
                <a:gd name="connsiteX0" fmla="*/ 29573 w 303155"/>
                <a:gd name="connsiteY0" fmla="*/ 40208 h 229110"/>
                <a:gd name="connsiteX1" fmla="*/ 998 w 303155"/>
                <a:gd name="connsiteY1" fmla="*/ 102692 h 229110"/>
                <a:gd name="connsiteX2" fmla="*/ 7761 w 303155"/>
                <a:gd name="connsiteY2" fmla="*/ 132029 h 229110"/>
                <a:gd name="connsiteX3" fmla="*/ 204166 w 303155"/>
                <a:gd name="connsiteY3" fmla="*/ 227946 h 229110"/>
                <a:gd name="connsiteX4" fmla="*/ 265031 w 303155"/>
                <a:gd name="connsiteY4" fmla="*/ 207848 h 229110"/>
                <a:gd name="connsiteX5" fmla="*/ 300369 w 303155"/>
                <a:gd name="connsiteY5" fmla="*/ 139554 h 229110"/>
                <a:gd name="connsiteX6" fmla="*/ 228836 w 303155"/>
                <a:gd name="connsiteY6" fmla="*/ 95643 h 229110"/>
                <a:gd name="connsiteX7" fmla="*/ 77579 w 303155"/>
                <a:gd name="connsiteY7" fmla="*/ 2203 h 229110"/>
                <a:gd name="connsiteX8" fmla="*/ 29573 w 303155"/>
                <a:gd name="connsiteY8" fmla="*/ 40208 h 229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3155" h="229110">
                  <a:moveTo>
                    <a:pt x="29573" y="40208"/>
                  </a:moveTo>
                  <a:cubicBezTo>
                    <a:pt x="16376" y="59153"/>
                    <a:pt x="6697" y="80318"/>
                    <a:pt x="998" y="102692"/>
                  </a:cubicBezTo>
                  <a:cubicBezTo>
                    <a:pt x="-1591" y="112989"/>
                    <a:pt x="925" y="123904"/>
                    <a:pt x="7761" y="132029"/>
                  </a:cubicBezTo>
                  <a:cubicBezTo>
                    <a:pt x="15381" y="143554"/>
                    <a:pt x="180735" y="219945"/>
                    <a:pt x="204166" y="227946"/>
                  </a:cubicBezTo>
                  <a:cubicBezTo>
                    <a:pt x="222359" y="234232"/>
                    <a:pt x="257220" y="213277"/>
                    <a:pt x="265031" y="207848"/>
                  </a:cubicBezTo>
                  <a:cubicBezTo>
                    <a:pt x="290177" y="190417"/>
                    <a:pt x="310846" y="150698"/>
                    <a:pt x="300369" y="139554"/>
                  </a:cubicBezTo>
                  <a:cubicBezTo>
                    <a:pt x="289891" y="128409"/>
                    <a:pt x="259506" y="121361"/>
                    <a:pt x="228836" y="95643"/>
                  </a:cubicBezTo>
                  <a:cubicBezTo>
                    <a:pt x="176353" y="51733"/>
                    <a:pt x="113202" y="-12751"/>
                    <a:pt x="77579" y="2203"/>
                  </a:cubicBezTo>
                  <a:cubicBezTo>
                    <a:pt x="53195" y="12205"/>
                    <a:pt x="32907" y="37160"/>
                    <a:pt x="29573" y="40208"/>
                  </a:cubicBezTo>
                  <a:close/>
                </a:path>
              </a:pathLst>
            </a:custGeom>
            <a:solidFill>
              <a:srgbClr val="0189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3" name="任意多边形: 形状 382"/>
            <p:cNvSpPr/>
            <p:nvPr/>
          </p:nvSpPr>
          <p:spPr>
            <a:xfrm>
              <a:off x="11900112" y="5513357"/>
              <a:ext cx="150669" cy="130805"/>
            </a:xfrm>
            <a:custGeom>
              <a:avLst/>
              <a:gdLst>
                <a:gd name="connsiteX0" fmla="*/ 32196 w 150669"/>
                <a:gd name="connsiteY0" fmla="*/ 80188 h 130805"/>
                <a:gd name="connsiteX1" fmla="*/ 124113 w 150669"/>
                <a:gd name="connsiteY1" fmla="*/ 129147 h 130805"/>
                <a:gd name="connsiteX2" fmla="*/ 144877 w 150669"/>
                <a:gd name="connsiteY2" fmla="*/ 79045 h 130805"/>
                <a:gd name="connsiteX3" fmla="*/ 63534 w 150669"/>
                <a:gd name="connsiteY3" fmla="*/ 19895 h 130805"/>
                <a:gd name="connsiteX4" fmla="*/ 4383 w 150669"/>
                <a:gd name="connsiteY4" fmla="*/ 10370 h 130805"/>
                <a:gd name="connsiteX5" fmla="*/ 32196 w 150669"/>
                <a:gd name="connsiteY5" fmla="*/ 80188 h 130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0669" h="130805">
                  <a:moveTo>
                    <a:pt x="32196" y="80188"/>
                  </a:moveTo>
                  <a:cubicBezTo>
                    <a:pt x="60771" y="114288"/>
                    <a:pt x="102586" y="137338"/>
                    <a:pt x="124113" y="129147"/>
                  </a:cubicBezTo>
                  <a:cubicBezTo>
                    <a:pt x="151926" y="118764"/>
                    <a:pt x="156117" y="87427"/>
                    <a:pt x="144877" y="79045"/>
                  </a:cubicBezTo>
                  <a:cubicBezTo>
                    <a:pt x="118207" y="59042"/>
                    <a:pt x="84965" y="37421"/>
                    <a:pt x="63534" y="19895"/>
                  </a:cubicBezTo>
                  <a:cubicBezTo>
                    <a:pt x="29339" y="-8204"/>
                    <a:pt x="14289" y="-1822"/>
                    <a:pt x="4383" y="10370"/>
                  </a:cubicBezTo>
                  <a:cubicBezTo>
                    <a:pt x="-5523" y="22562"/>
                    <a:pt x="383" y="41993"/>
                    <a:pt x="32196" y="80188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4" name="任意多边形: 形状 383"/>
            <p:cNvSpPr/>
            <p:nvPr/>
          </p:nvSpPr>
          <p:spPr>
            <a:xfrm>
              <a:off x="11976028" y="5417910"/>
              <a:ext cx="159617" cy="104673"/>
            </a:xfrm>
            <a:custGeom>
              <a:avLst/>
              <a:gdLst>
                <a:gd name="connsiteX0" fmla="*/ 55245 w 159617"/>
                <a:gd name="connsiteY0" fmla="*/ 14091 h 104673"/>
                <a:gd name="connsiteX1" fmla="*/ 145447 w 159617"/>
                <a:gd name="connsiteY1" fmla="*/ 67336 h 104673"/>
                <a:gd name="connsiteX2" fmla="*/ 156385 w 159617"/>
                <a:gd name="connsiteY2" fmla="*/ 103854 h 104673"/>
                <a:gd name="connsiteX3" fmla="*/ 155924 w 159617"/>
                <a:gd name="connsiteY3" fmla="*/ 104674 h 104673"/>
                <a:gd name="connsiteX4" fmla="*/ 150781 w 159617"/>
                <a:gd name="connsiteY4" fmla="*/ 100673 h 104673"/>
                <a:gd name="connsiteX5" fmla="*/ 0 w 159617"/>
                <a:gd name="connsiteY5" fmla="*/ 7042 h 104673"/>
                <a:gd name="connsiteX6" fmla="*/ 55245 w 159617"/>
                <a:gd name="connsiteY6" fmla="*/ 14091 h 10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617" h="104673">
                  <a:moveTo>
                    <a:pt x="55245" y="14091"/>
                  </a:moveTo>
                  <a:cubicBezTo>
                    <a:pt x="78962" y="28378"/>
                    <a:pt x="116300" y="51143"/>
                    <a:pt x="145447" y="67336"/>
                  </a:cubicBezTo>
                  <a:cubicBezTo>
                    <a:pt x="158551" y="74399"/>
                    <a:pt x="163449" y="90749"/>
                    <a:pt x="156385" y="103854"/>
                  </a:cubicBezTo>
                  <a:cubicBezTo>
                    <a:pt x="156236" y="104130"/>
                    <a:pt x="156083" y="104403"/>
                    <a:pt x="155924" y="104674"/>
                  </a:cubicBezTo>
                  <a:cubicBezTo>
                    <a:pt x="154210" y="103340"/>
                    <a:pt x="152495" y="102197"/>
                    <a:pt x="150781" y="100673"/>
                  </a:cubicBezTo>
                  <a:cubicBezTo>
                    <a:pt x="98584" y="57049"/>
                    <a:pt x="35719" y="-7055"/>
                    <a:pt x="0" y="7042"/>
                  </a:cubicBezTo>
                  <a:cubicBezTo>
                    <a:pt x="8954" y="-2102"/>
                    <a:pt x="23717" y="-4769"/>
                    <a:pt x="55245" y="14091"/>
                  </a:cubicBezTo>
                  <a:close/>
                </a:path>
              </a:pathLst>
            </a:custGeom>
            <a:solidFill>
              <a:srgbClr val="6BC9E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5" name="任意多边形: 形状 384"/>
            <p:cNvSpPr/>
            <p:nvPr/>
          </p:nvSpPr>
          <p:spPr>
            <a:xfrm>
              <a:off x="11887922" y="5430555"/>
              <a:ext cx="796575" cy="483410"/>
            </a:xfrm>
            <a:custGeom>
              <a:avLst/>
              <a:gdLst>
                <a:gd name="connsiteX0" fmla="*/ 110395 w 796575"/>
                <a:gd name="connsiteY0" fmla="*/ 61643 h 483410"/>
                <a:gd name="connsiteX1" fmla="*/ 135446 w 796575"/>
                <a:gd name="connsiteY1" fmla="*/ 59167 h 483410"/>
                <a:gd name="connsiteX2" fmla="*/ 164021 w 796575"/>
                <a:gd name="connsiteY2" fmla="*/ 34402 h 483410"/>
                <a:gd name="connsiteX3" fmla="*/ 229362 w 796575"/>
                <a:gd name="connsiteY3" fmla="*/ 2398 h 483410"/>
                <a:gd name="connsiteX4" fmla="*/ 271748 w 796575"/>
                <a:gd name="connsiteY4" fmla="*/ 4112 h 483410"/>
                <a:gd name="connsiteX5" fmla="*/ 315944 w 796575"/>
                <a:gd name="connsiteY5" fmla="*/ 30592 h 483410"/>
                <a:gd name="connsiteX6" fmla="*/ 347758 w 796575"/>
                <a:gd name="connsiteY6" fmla="*/ 47642 h 483410"/>
                <a:gd name="connsiteX7" fmla="*/ 374904 w 796575"/>
                <a:gd name="connsiteY7" fmla="*/ 68787 h 483410"/>
                <a:gd name="connsiteX8" fmla="*/ 432054 w 796575"/>
                <a:gd name="connsiteY8" fmla="*/ 99077 h 483410"/>
                <a:gd name="connsiteX9" fmla="*/ 494919 w 796575"/>
                <a:gd name="connsiteY9" fmla="*/ 136034 h 483410"/>
                <a:gd name="connsiteX10" fmla="*/ 556355 w 796575"/>
                <a:gd name="connsiteY10" fmla="*/ 184897 h 483410"/>
                <a:gd name="connsiteX11" fmla="*/ 606552 w 796575"/>
                <a:gd name="connsiteY11" fmla="*/ 212805 h 483410"/>
                <a:gd name="connsiteX12" fmla="*/ 650558 w 796575"/>
                <a:gd name="connsiteY12" fmla="*/ 204518 h 483410"/>
                <a:gd name="connsiteX13" fmla="*/ 695706 w 796575"/>
                <a:gd name="connsiteY13" fmla="*/ 212234 h 483410"/>
                <a:gd name="connsiteX14" fmla="*/ 704374 w 796575"/>
                <a:gd name="connsiteY14" fmla="*/ 233760 h 483410"/>
                <a:gd name="connsiteX15" fmla="*/ 728281 w 796575"/>
                <a:gd name="connsiteY15" fmla="*/ 258430 h 483410"/>
                <a:gd name="connsiteX16" fmla="*/ 750189 w 796575"/>
                <a:gd name="connsiteY16" fmla="*/ 277003 h 483410"/>
                <a:gd name="connsiteX17" fmla="*/ 796576 w 796575"/>
                <a:gd name="connsiteY17" fmla="*/ 298911 h 483410"/>
                <a:gd name="connsiteX18" fmla="*/ 703898 w 796575"/>
                <a:gd name="connsiteY18" fmla="*/ 334344 h 483410"/>
                <a:gd name="connsiteX19" fmla="*/ 674084 w 796575"/>
                <a:gd name="connsiteY19" fmla="*/ 369110 h 483410"/>
                <a:gd name="connsiteX20" fmla="*/ 637794 w 796575"/>
                <a:gd name="connsiteY20" fmla="*/ 376445 h 483410"/>
                <a:gd name="connsiteX21" fmla="*/ 598551 w 796575"/>
                <a:gd name="connsiteY21" fmla="*/ 408449 h 483410"/>
                <a:gd name="connsiteX22" fmla="*/ 546545 w 796575"/>
                <a:gd name="connsiteY22" fmla="*/ 421974 h 483410"/>
                <a:gd name="connsiteX23" fmla="*/ 458629 w 796575"/>
                <a:gd name="connsiteY23" fmla="*/ 483410 h 483410"/>
                <a:gd name="connsiteX24" fmla="*/ 444151 w 796575"/>
                <a:gd name="connsiteY24" fmla="*/ 464932 h 483410"/>
                <a:gd name="connsiteX25" fmla="*/ 417386 w 796575"/>
                <a:gd name="connsiteY25" fmla="*/ 449692 h 483410"/>
                <a:gd name="connsiteX26" fmla="*/ 385001 w 796575"/>
                <a:gd name="connsiteY26" fmla="*/ 427689 h 483410"/>
                <a:gd name="connsiteX27" fmla="*/ 321564 w 796575"/>
                <a:gd name="connsiteY27" fmla="*/ 392256 h 483410"/>
                <a:gd name="connsiteX28" fmla="*/ 261747 w 796575"/>
                <a:gd name="connsiteY28" fmla="*/ 341011 h 483410"/>
                <a:gd name="connsiteX29" fmla="*/ 191357 w 796575"/>
                <a:gd name="connsiteY29" fmla="*/ 301483 h 483410"/>
                <a:gd name="connsiteX30" fmla="*/ 129064 w 796575"/>
                <a:gd name="connsiteY30" fmla="*/ 268907 h 483410"/>
                <a:gd name="connsiteX31" fmla="*/ 71914 w 796575"/>
                <a:gd name="connsiteY31" fmla="*/ 232427 h 483410"/>
                <a:gd name="connsiteX32" fmla="*/ 0 w 796575"/>
                <a:gd name="connsiteY32" fmla="*/ 194803 h 483410"/>
                <a:gd name="connsiteX33" fmla="*/ 47625 w 796575"/>
                <a:gd name="connsiteY33" fmla="*/ 165275 h 483410"/>
                <a:gd name="connsiteX34" fmla="*/ 74295 w 796575"/>
                <a:gd name="connsiteY34" fmla="*/ 116221 h 483410"/>
                <a:gd name="connsiteX35" fmla="*/ 88487 w 796575"/>
                <a:gd name="connsiteY35" fmla="*/ 94409 h 483410"/>
                <a:gd name="connsiteX36" fmla="*/ 110204 w 796575"/>
                <a:gd name="connsiteY36" fmla="*/ 61643 h 48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96575" h="483410">
                  <a:moveTo>
                    <a:pt x="110395" y="61643"/>
                  </a:moveTo>
                  <a:cubicBezTo>
                    <a:pt x="120682" y="62501"/>
                    <a:pt x="129445" y="66311"/>
                    <a:pt x="135446" y="59167"/>
                  </a:cubicBezTo>
                  <a:cubicBezTo>
                    <a:pt x="143583" y="49435"/>
                    <a:pt x="153231" y="41074"/>
                    <a:pt x="164021" y="34402"/>
                  </a:cubicBezTo>
                  <a:cubicBezTo>
                    <a:pt x="178879" y="23924"/>
                    <a:pt x="211646" y="4684"/>
                    <a:pt x="229362" y="2398"/>
                  </a:cubicBezTo>
                  <a:cubicBezTo>
                    <a:pt x="247079" y="112"/>
                    <a:pt x="257937" y="-2269"/>
                    <a:pt x="271748" y="4112"/>
                  </a:cubicBezTo>
                  <a:cubicBezTo>
                    <a:pt x="287040" y="11970"/>
                    <a:pt x="301803" y="20815"/>
                    <a:pt x="315944" y="30592"/>
                  </a:cubicBezTo>
                  <a:cubicBezTo>
                    <a:pt x="326231" y="37069"/>
                    <a:pt x="337757" y="40117"/>
                    <a:pt x="347758" y="47642"/>
                  </a:cubicBezTo>
                  <a:cubicBezTo>
                    <a:pt x="357759" y="55166"/>
                    <a:pt x="365284" y="62405"/>
                    <a:pt x="374904" y="68787"/>
                  </a:cubicBezTo>
                  <a:cubicBezTo>
                    <a:pt x="393097" y="80789"/>
                    <a:pt x="413671" y="87837"/>
                    <a:pt x="432054" y="99077"/>
                  </a:cubicBezTo>
                  <a:cubicBezTo>
                    <a:pt x="452914" y="111364"/>
                    <a:pt x="475012" y="121936"/>
                    <a:pt x="494919" y="136034"/>
                  </a:cubicBezTo>
                  <a:cubicBezTo>
                    <a:pt x="514826" y="150131"/>
                    <a:pt x="535210" y="169943"/>
                    <a:pt x="556355" y="184897"/>
                  </a:cubicBezTo>
                  <a:cubicBezTo>
                    <a:pt x="571976" y="195946"/>
                    <a:pt x="587312" y="208995"/>
                    <a:pt x="606552" y="212805"/>
                  </a:cubicBezTo>
                  <a:cubicBezTo>
                    <a:pt x="621030" y="215758"/>
                    <a:pt x="637032" y="209376"/>
                    <a:pt x="650558" y="204518"/>
                  </a:cubicBezTo>
                  <a:cubicBezTo>
                    <a:pt x="665607" y="198994"/>
                    <a:pt x="684848" y="198136"/>
                    <a:pt x="695706" y="212234"/>
                  </a:cubicBezTo>
                  <a:cubicBezTo>
                    <a:pt x="700469" y="218329"/>
                    <a:pt x="700754" y="226997"/>
                    <a:pt x="704374" y="233760"/>
                  </a:cubicBezTo>
                  <a:cubicBezTo>
                    <a:pt x="710361" y="243696"/>
                    <a:pt x="718538" y="252134"/>
                    <a:pt x="728281" y="258430"/>
                  </a:cubicBezTo>
                  <a:cubicBezTo>
                    <a:pt x="736283" y="264050"/>
                    <a:pt x="742283" y="271098"/>
                    <a:pt x="750189" y="277003"/>
                  </a:cubicBezTo>
                  <a:cubicBezTo>
                    <a:pt x="754856" y="280528"/>
                    <a:pt x="793813" y="293768"/>
                    <a:pt x="796576" y="298911"/>
                  </a:cubicBezTo>
                  <a:cubicBezTo>
                    <a:pt x="769334" y="307007"/>
                    <a:pt x="720376" y="310436"/>
                    <a:pt x="703898" y="334344"/>
                  </a:cubicBezTo>
                  <a:cubicBezTo>
                    <a:pt x="692182" y="350918"/>
                    <a:pt x="699802" y="346631"/>
                    <a:pt x="674084" y="369110"/>
                  </a:cubicBezTo>
                  <a:cubicBezTo>
                    <a:pt x="663607" y="378635"/>
                    <a:pt x="651320" y="372444"/>
                    <a:pt x="637794" y="376445"/>
                  </a:cubicBezTo>
                  <a:cubicBezTo>
                    <a:pt x="624269" y="380445"/>
                    <a:pt x="611124" y="402829"/>
                    <a:pt x="598551" y="408449"/>
                  </a:cubicBezTo>
                  <a:cubicBezTo>
                    <a:pt x="583883" y="415116"/>
                    <a:pt x="558546" y="410925"/>
                    <a:pt x="546545" y="421974"/>
                  </a:cubicBezTo>
                  <a:cubicBezTo>
                    <a:pt x="495586" y="469599"/>
                    <a:pt x="463867" y="480458"/>
                    <a:pt x="458629" y="483410"/>
                  </a:cubicBezTo>
                  <a:cubicBezTo>
                    <a:pt x="457391" y="473885"/>
                    <a:pt x="452914" y="470933"/>
                    <a:pt x="444151" y="464932"/>
                  </a:cubicBezTo>
                  <a:cubicBezTo>
                    <a:pt x="435388" y="458931"/>
                    <a:pt x="425958" y="455407"/>
                    <a:pt x="417386" y="449692"/>
                  </a:cubicBezTo>
                  <a:cubicBezTo>
                    <a:pt x="406984" y="441795"/>
                    <a:pt x="396174" y="434450"/>
                    <a:pt x="385001" y="427689"/>
                  </a:cubicBezTo>
                  <a:cubicBezTo>
                    <a:pt x="363569" y="416069"/>
                    <a:pt x="342233" y="405401"/>
                    <a:pt x="321564" y="392256"/>
                  </a:cubicBezTo>
                  <a:cubicBezTo>
                    <a:pt x="299180" y="377873"/>
                    <a:pt x="284988" y="354823"/>
                    <a:pt x="261747" y="341011"/>
                  </a:cubicBezTo>
                  <a:cubicBezTo>
                    <a:pt x="238506" y="327200"/>
                    <a:pt x="215360" y="313961"/>
                    <a:pt x="191357" y="301483"/>
                  </a:cubicBezTo>
                  <a:cubicBezTo>
                    <a:pt x="169858" y="292092"/>
                    <a:pt x="149042" y="281207"/>
                    <a:pt x="129064" y="268907"/>
                  </a:cubicBezTo>
                  <a:cubicBezTo>
                    <a:pt x="111359" y="254758"/>
                    <a:pt x="92202" y="242529"/>
                    <a:pt x="71914" y="232427"/>
                  </a:cubicBezTo>
                  <a:cubicBezTo>
                    <a:pt x="47317" y="221120"/>
                    <a:pt x="23314" y="208562"/>
                    <a:pt x="0" y="194803"/>
                  </a:cubicBezTo>
                  <a:cubicBezTo>
                    <a:pt x="0" y="194803"/>
                    <a:pt x="39243" y="181849"/>
                    <a:pt x="47625" y="165275"/>
                  </a:cubicBezTo>
                  <a:cubicBezTo>
                    <a:pt x="53912" y="153464"/>
                    <a:pt x="64865" y="125556"/>
                    <a:pt x="74295" y="116221"/>
                  </a:cubicBezTo>
                  <a:cubicBezTo>
                    <a:pt x="83725" y="106887"/>
                    <a:pt x="87535" y="109078"/>
                    <a:pt x="88487" y="94409"/>
                  </a:cubicBezTo>
                  <a:cubicBezTo>
                    <a:pt x="90106" y="71930"/>
                    <a:pt x="98012" y="61167"/>
                    <a:pt x="110204" y="61643"/>
                  </a:cubicBezTo>
                  <a:close/>
                </a:path>
              </a:pathLst>
            </a:custGeom>
            <a:solidFill>
              <a:srgbClr val="88D2D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6" name="任意多边形: 形状 385"/>
            <p:cNvSpPr/>
            <p:nvPr/>
          </p:nvSpPr>
          <p:spPr>
            <a:xfrm>
              <a:off x="12214733" y="5431389"/>
              <a:ext cx="151814" cy="99490"/>
            </a:xfrm>
            <a:custGeom>
              <a:avLst/>
              <a:gdLst>
                <a:gd name="connsiteX0" fmla="*/ 131055 w 151814"/>
                <a:gd name="connsiteY0" fmla="*/ 58810 h 99490"/>
                <a:gd name="connsiteX1" fmla="*/ 26280 w 151814"/>
                <a:gd name="connsiteY1" fmla="*/ 99101 h 99490"/>
                <a:gd name="connsiteX2" fmla="*/ 9040 w 151814"/>
                <a:gd name="connsiteY2" fmla="*/ 52142 h 99490"/>
                <a:gd name="connsiteX3" fmla="*/ 102385 w 151814"/>
                <a:gd name="connsiteY3" fmla="*/ 2707 h 99490"/>
                <a:gd name="connsiteX4" fmla="*/ 147533 w 151814"/>
                <a:gd name="connsiteY4" fmla="*/ 10899 h 99490"/>
                <a:gd name="connsiteX5" fmla="*/ 134241 w 151814"/>
                <a:gd name="connsiteY5" fmla="*/ 57255 h 99490"/>
                <a:gd name="connsiteX6" fmla="*/ 131055 w 151814"/>
                <a:gd name="connsiteY6" fmla="*/ 58810 h 9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814" h="99490">
                  <a:moveTo>
                    <a:pt x="131055" y="58810"/>
                  </a:moveTo>
                  <a:cubicBezTo>
                    <a:pt x="97430" y="75402"/>
                    <a:pt x="62359" y="88888"/>
                    <a:pt x="26280" y="99101"/>
                  </a:cubicBezTo>
                  <a:cubicBezTo>
                    <a:pt x="-7724" y="104339"/>
                    <a:pt x="-3152" y="55095"/>
                    <a:pt x="9040" y="52142"/>
                  </a:cubicBezTo>
                  <a:cubicBezTo>
                    <a:pt x="30852" y="46999"/>
                    <a:pt x="68571" y="25758"/>
                    <a:pt x="102385" y="2707"/>
                  </a:cubicBezTo>
                  <a:cubicBezTo>
                    <a:pt x="109719" y="-2341"/>
                    <a:pt x="140485" y="-721"/>
                    <a:pt x="147533" y="10899"/>
                  </a:cubicBezTo>
                  <a:cubicBezTo>
                    <a:pt x="156664" y="27370"/>
                    <a:pt x="150712" y="48125"/>
                    <a:pt x="134241" y="57255"/>
                  </a:cubicBezTo>
                  <a:cubicBezTo>
                    <a:pt x="133207" y="57828"/>
                    <a:pt x="132143" y="58347"/>
                    <a:pt x="131055" y="58810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7" name="任意多边形: 形状 386"/>
            <p:cNvSpPr/>
            <p:nvPr/>
          </p:nvSpPr>
          <p:spPr>
            <a:xfrm>
              <a:off x="12219475" y="5579072"/>
              <a:ext cx="397942" cy="225837"/>
            </a:xfrm>
            <a:custGeom>
              <a:avLst/>
              <a:gdLst>
                <a:gd name="connsiteX0" fmla="*/ 385584 w 397942"/>
                <a:gd name="connsiteY0" fmla="*/ 94006 h 225837"/>
                <a:gd name="connsiteX1" fmla="*/ 385584 w 397942"/>
                <a:gd name="connsiteY1" fmla="*/ 59621 h 225837"/>
                <a:gd name="connsiteX2" fmla="*/ 292048 w 397942"/>
                <a:gd name="connsiteY2" fmla="*/ 7139 h 225837"/>
                <a:gd name="connsiteX3" fmla="*/ 232517 w 397942"/>
                <a:gd name="connsiteY3" fmla="*/ 7139 h 225837"/>
                <a:gd name="connsiteX4" fmla="*/ 12394 w 397942"/>
                <a:gd name="connsiteY4" fmla="*/ 132106 h 225837"/>
                <a:gd name="connsiteX5" fmla="*/ 12394 w 397942"/>
                <a:gd name="connsiteY5" fmla="*/ 166492 h 225837"/>
                <a:gd name="connsiteX6" fmla="*/ 106120 w 397942"/>
                <a:gd name="connsiteY6" fmla="*/ 218689 h 225837"/>
                <a:gd name="connsiteX7" fmla="*/ 165556 w 397942"/>
                <a:gd name="connsiteY7" fmla="*/ 218689 h 225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7942" h="225837">
                  <a:moveTo>
                    <a:pt x="385584" y="94006"/>
                  </a:moveTo>
                  <a:cubicBezTo>
                    <a:pt x="402062" y="84481"/>
                    <a:pt x="402062" y="69146"/>
                    <a:pt x="385584" y="59621"/>
                  </a:cubicBezTo>
                  <a:lnTo>
                    <a:pt x="292048" y="7139"/>
                  </a:lnTo>
                  <a:cubicBezTo>
                    <a:pt x="273346" y="-2380"/>
                    <a:pt x="251220" y="-2380"/>
                    <a:pt x="232517" y="7139"/>
                  </a:cubicBezTo>
                  <a:lnTo>
                    <a:pt x="12394" y="132106"/>
                  </a:lnTo>
                  <a:cubicBezTo>
                    <a:pt x="-4084" y="141631"/>
                    <a:pt x="-4179" y="157062"/>
                    <a:pt x="12394" y="166492"/>
                  </a:cubicBezTo>
                  <a:lnTo>
                    <a:pt x="106120" y="218689"/>
                  </a:lnTo>
                  <a:cubicBezTo>
                    <a:pt x="124786" y="228221"/>
                    <a:pt x="146891" y="228221"/>
                    <a:pt x="165556" y="218689"/>
                  </a:cubicBezTo>
                  <a:close/>
                </a:path>
              </a:pathLst>
            </a:custGeom>
            <a:solidFill>
              <a:srgbClr val="BBBBB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8" name="任意多边形: 形状 387"/>
            <p:cNvSpPr/>
            <p:nvPr/>
          </p:nvSpPr>
          <p:spPr>
            <a:xfrm>
              <a:off x="12219487" y="5639360"/>
              <a:ext cx="397954" cy="91059"/>
            </a:xfrm>
            <a:custGeom>
              <a:avLst/>
              <a:gdLst>
                <a:gd name="connsiteX0" fmla="*/ 0 w 397954"/>
                <a:gd name="connsiteY0" fmla="*/ 75914 h 91059"/>
                <a:gd name="connsiteX1" fmla="*/ 397954 w 397954"/>
                <a:gd name="connsiteY1" fmla="*/ 0 h 91059"/>
                <a:gd name="connsiteX2" fmla="*/ 397954 w 397954"/>
                <a:gd name="connsiteY2" fmla="*/ 15145 h 91059"/>
                <a:gd name="connsiteX3" fmla="*/ 0 w 397954"/>
                <a:gd name="connsiteY3" fmla="*/ 91059 h 91059"/>
                <a:gd name="connsiteX4" fmla="*/ 0 w 397954"/>
                <a:gd name="connsiteY4" fmla="*/ 75914 h 91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7954" h="91059">
                  <a:moveTo>
                    <a:pt x="0" y="75914"/>
                  </a:moveTo>
                  <a:lnTo>
                    <a:pt x="397954" y="0"/>
                  </a:lnTo>
                  <a:lnTo>
                    <a:pt x="397954" y="15145"/>
                  </a:lnTo>
                  <a:lnTo>
                    <a:pt x="0" y="91059"/>
                  </a:lnTo>
                  <a:lnTo>
                    <a:pt x="0" y="75914"/>
                  </a:lnTo>
                  <a:close/>
                </a:path>
              </a:pathLst>
            </a:custGeom>
            <a:solidFill>
              <a:srgbClr val="5D5E5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9" name="任意多边形: 形状 388"/>
            <p:cNvSpPr/>
            <p:nvPr/>
          </p:nvSpPr>
          <p:spPr>
            <a:xfrm>
              <a:off x="12219475" y="5563642"/>
              <a:ext cx="397942" cy="225837"/>
            </a:xfrm>
            <a:custGeom>
              <a:avLst/>
              <a:gdLst>
                <a:gd name="connsiteX0" fmla="*/ 385584 w 397942"/>
                <a:gd name="connsiteY0" fmla="*/ 93721 h 225837"/>
                <a:gd name="connsiteX1" fmla="*/ 385584 w 397942"/>
                <a:gd name="connsiteY1" fmla="*/ 59335 h 225837"/>
                <a:gd name="connsiteX2" fmla="*/ 291858 w 397942"/>
                <a:gd name="connsiteY2" fmla="*/ 7139 h 225837"/>
                <a:gd name="connsiteX3" fmla="*/ 232327 w 397942"/>
                <a:gd name="connsiteY3" fmla="*/ 7139 h 225837"/>
                <a:gd name="connsiteX4" fmla="*/ 12394 w 397942"/>
                <a:gd name="connsiteY4" fmla="*/ 132106 h 225837"/>
                <a:gd name="connsiteX5" fmla="*/ 12394 w 397942"/>
                <a:gd name="connsiteY5" fmla="*/ 166492 h 225837"/>
                <a:gd name="connsiteX6" fmla="*/ 106120 w 397942"/>
                <a:gd name="connsiteY6" fmla="*/ 218689 h 225837"/>
                <a:gd name="connsiteX7" fmla="*/ 165556 w 397942"/>
                <a:gd name="connsiteY7" fmla="*/ 218689 h 225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7942" h="225837">
                  <a:moveTo>
                    <a:pt x="385584" y="93721"/>
                  </a:moveTo>
                  <a:cubicBezTo>
                    <a:pt x="402062" y="84196"/>
                    <a:pt x="402062" y="68860"/>
                    <a:pt x="385584" y="59335"/>
                  </a:cubicBezTo>
                  <a:lnTo>
                    <a:pt x="291858" y="7139"/>
                  </a:lnTo>
                  <a:cubicBezTo>
                    <a:pt x="273155" y="-2380"/>
                    <a:pt x="251029" y="-2380"/>
                    <a:pt x="232327" y="7139"/>
                  </a:cubicBezTo>
                  <a:lnTo>
                    <a:pt x="12394" y="132106"/>
                  </a:lnTo>
                  <a:cubicBezTo>
                    <a:pt x="-4084" y="141631"/>
                    <a:pt x="-4179" y="157062"/>
                    <a:pt x="12394" y="166492"/>
                  </a:cubicBezTo>
                  <a:lnTo>
                    <a:pt x="106120" y="218689"/>
                  </a:lnTo>
                  <a:cubicBezTo>
                    <a:pt x="124786" y="228221"/>
                    <a:pt x="146891" y="228221"/>
                    <a:pt x="165556" y="218689"/>
                  </a:cubicBezTo>
                  <a:close/>
                </a:path>
              </a:pathLst>
            </a:custGeom>
            <a:solidFill>
              <a:srgbClr val="D1D2D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0" name="任意多边形: 形状 389"/>
            <p:cNvSpPr/>
            <p:nvPr/>
          </p:nvSpPr>
          <p:spPr>
            <a:xfrm>
              <a:off x="12460565" y="5622396"/>
              <a:ext cx="130241" cy="76210"/>
            </a:xfrm>
            <a:custGeom>
              <a:avLst/>
              <a:gdLst>
                <a:gd name="connsiteX0" fmla="*/ 103061 w 130241"/>
                <a:gd name="connsiteY0" fmla="*/ 13631 h 76210"/>
                <a:gd name="connsiteX1" fmla="*/ 93536 w 130241"/>
                <a:gd name="connsiteY1" fmla="*/ 16869 h 76210"/>
                <a:gd name="connsiteX2" fmla="*/ 100965 w 130241"/>
                <a:gd name="connsiteY2" fmla="*/ 21155 h 76210"/>
                <a:gd name="connsiteX3" fmla="*/ 106585 w 130241"/>
                <a:gd name="connsiteY3" fmla="*/ 15631 h 76210"/>
                <a:gd name="connsiteX4" fmla="*/ 127254 w 130241"/>
                <a:gd name="connsiteY4" fmla="*/ 13821 h 76210"/>
                <a:gd name="connsiteX5" fmla="*/ 124206 w 130241"/>
                <a:gd name="connsiteY5" fmla="*/ 25823 h 76210"/>
                <a:gd name="connsiteX6" fmla="*/ 103537 w 130241"/>
                <a:gd name="connsiteY6" fmla="*/ 27632 h 76210"/>
                <a:gd name="connsiteX7" fmla="*/ 102203 w 130241"/>
                <a:gd name="connsiteY7" fmla="*/ 26680 h 76210"/>
                <a:gd name="connsiteX8" fmla="*/ 54578 w 130241"/>
                <a:gd name="connsiteY8" fmla="*/ 47064 h 76210"/>
                <a:gd name="connsiteX9" fmla="*/ 19050 w 130241"/>
                <a:gd name="connsiteY9" fmla="*/ 67161 h 76210"/>
                <a:gd name="connsiteX10" fmla="*/ 0 w 130241"/>
                <a:gd name="connsiteY10" fmla="*/ 76210 h 76210"/>
                <a:gd name="connsiteX11" fmla="*/ 15526 w 130241"/>
                <a:gd name="connsiteY11" fmla="*/ 65066 h 76210"/>
                <a:gd name="connsiteX12" fmla="*/ 51816 w 130241"/>
                <a:gd name="connsiteY12" fmla="*/ 44492 h 76210"/>
                <a:gd name="connsiteX13" fmla="*/ 85058 w 130241"/>
                <a:gd name="connsiteY13" fmla="*/ 16583 h 76210"/>
                <a:gd name="connsiteX14" fmla="*/ 82296 w 130241"/>
                <a:gd name="connsiteY14" fmla="*/ 15440 h 76210"/>
                <a:gd name="connsiteX15" fmla="*/ 85344 w 130241"/>
                <a:gd name="connsiteY15" fmla="*/ 3439 h 76210"/>
                <a:gd name="connsiteX16" fmla="*/ 106013 w 130241"/>
                <a:gd name="connsiteY16" fmla="*/ 1629 h 76210"/>
                <a:gd name="connsiteX17" fmla="*/ 103061 w 130241"/>
                <a:gd name="connsiteY17" fmla="*/ 13631 h 76210"/>
                <a:gd name="connsiteX18" fmla="*/ 69914 w 130241"/>
                <a:gd name="connsiteY18" fmla="*/ 35824 h 76210"/>
                <a:gd name="connsiteX19" fmla="*/ 98489 w 130241"/>
                <a:gd name="connsiteY19" fmla="*/ 24203 h 76210"/>
                <a:gd name="connsiteX20" fmla="*/ 88964 w 130241"/>
                <a:gd name="connsiteY20" fmla="*/ 18488 h 76210"/>
                <a:gd name="connsiteX21" fmla="*/ 69914 w 130241"/>
                <a:gd name="connsiteY21" fmla="*/ 35824 h 76210"/>
                <a:gd name="connsiteX22" fmla="*/ 105823 w 130241"/>
                <a:gd name="connsiteY22" fmla="*/ 24299 h 76210"/>
                <a:gd name="connsiteX23" fmla="*/ 105823 w 130241"/>
                <a:gd name="connsiteY23" fmla="*/ 24299 h 76210"/>
                <a:gd name="connsiteX24" fmla="*/ 107061 w 130241"/>
                <a:gd name="connsiteY24" fmla="*/ 25537 h 76210"/>
                <a:gd name="connsiteX25" fmla="*/ 120491 w 130241"/>
                <a:gd name="connsiteY25" fmla="*/ 23727 h 76210"/>
                <a:gd name="connsiteX26" fmla="*/ 123539 w 130241"/>
                <a:gd name="connsiteY26" fmla="*/ 15917 h 76210"/>
                <a:gd name="connsiteX27" fmla="*/ 110109 w 130241"/>
                <a:gd name="connsiteY27" fmla="*/ 17726 h 76210"/>
                <a:gd name="connsiteX28" fmla="*/ 105823 w 130241"/>
                <a:gd name="connsiteY28" fmla="*/ 24299 h 76210"/>
                <a:gd name="connsiteX29" fmla="*/ 86392 w 130241"/>
                <a:gd name="connsiteY29" fmla="*/ 13345 h 76210"/>
                <a:gd name="connsiteX30" fmla="*/ 99917 w 130241"/>
                <a:gd name="connsiteY30" fmla="*/ 11535 h 76210"/>
                <a:gd name="connsiteX31" fmla="*/ 102965 w 130241"/>
                <a:gd name="connsiteY31" fmla="*/ 3725 h 76210"/>
                <a:gd name="connsiteX32" fmla="*/ 89440 w 130241"/>
                <a:gd name="connsiteY32" fmla="*/ 5534 h 76210"/>
                <a:gd name="connsiteX33" fmla="*/ 86392 w 130241"/>
                <a:gd name="connsiteY33" fmla="*/ 13345 h 76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30241" h="76210">
                  <a:moveTo>
                    <a:pt x="103061" y="13631"/>
                  </a:moveTo>
                  <a:cubicBezTo>
                    <a:pt x="100137" y="15343"/>
                    <a:pt x="96897" y="16445"/>
                    <a:pt x="93536" y="16869"/>
                  </a:cubicBezTo>
                  <a:lnTo>
                    <a:pt x="100965" y="21155"/>
                  </a:lnTo>
                  <a:cubicBezTo>
                    <a:pt x="102219" y="18775"/>
                    <a:pt x="104183" y="16844"/>
                    <a:pt x="106585" y="15631"/>
                  </a:cubicBezTo>
                  <a:cubicBezTo>
                    <a:pt x="112803" y="11800"/>
                    <a:pt x="120465" y="11130"/>
                    <a:pt x="127254" y="13821"/>
                  </a:cubicBezTo>
                  <a:cubicBezTo>
                    <a:pt x="132207" y="16678"/>
                    <a:pt x="130874" y="22012"/>
                    <a:pt x="124206" y="25823"/>
                  </a:cubicBezTo>
                  <a:cubicBezTo>
                    <a:pt x="118003" y="29698"/>
                    <a:pt x="110319" y="30371"/>
                    <a:pt x="103537" y="27632"/>
                  </a:cubicBezTo>
                  <a:lnTo>
                    <a:pt x="102203" y="26680"/>
                  </a:lnTo>
                  <a:cubicBezTo>
                    <a:pt x="85852" y="32302"/>
                    <a:pt x="69934" y="39115"/>
                    <a:pt x="54578" y="47064"/>
                  </a:cubicBezTo>
                  <a:lnTo>
                    <a:pt x="19050" y="67161"/>
                  </a:lnTo>
                  <a:cubicBezTo>
                    <a:pt x="12919" y="70619"/>
                    <a:pt x="6554" y="73642"/>
                    <a:pt x="0" y="76210"/>
                  </a:cubicBezTo>
                  <a:cubicBezTo>
                    <a:pt x="4799" y="71997"/>
                    <a:pt x="9999" y="68264"/>
                    <a:pt x="15526" y="65066"/>
                  </a:cubicBezTo>
                  <a:lnTo>
                    <a:pt x="51816" y="44492"/>
                  </a:lnTo>
                  <a:cubicBezTo>
                    <a:pt x="63659" y="36137"/>
                    <a:pt x="74779" y="26801"/>
                    <a:pt x="85058" y="16583"/>
                  </a:cubicBezTo>
                  <a:cubicBezTo>
                    <a:pt x="84100" y="16301"/>
                    <a:pt x="83174" y="15918"/>
                    <a:pt x="82296" y="15440"/>
                  </a:cubicBezTo>
                  <a:cubicBezTo>
                    <a:pt x="77438" y="12583"/>
                    <a:pt x="78772" y="7344"/>
                    <a:pt x="85344" y="3439"/>
                  </a:cubicBezTo>
                  <a:cubicBezTo>
                    <a:pt x="91562" y="-392"/>
                    <a:pt x="99224" y="-1062"/>
                    <a:pt x="106013" y="1629"/>
                  </a:cubicBezTo>
                  <a:cubicBezTo>
                    <a:pt x="110966" y="4487"/>
                    <a:pt x="109633" y="9820"/>
                    <a:pt x="103061" y="13631"/>
                  </a:cubicBezTo>
                  <a:close/>
                  <a:moveTo>
                    <a:pt x="69914" y="35824"/>
                  </a:moveTo>
                  <a:cubicBezTo>
                    <a:pt x="79203" y="31396"/>
                    <a:pt x="88745" y="27515"/>
                    <a:pt x="98489" y="24203"/>
                  </a:cubicBezTo>
                  <a:lnTo>
                    <a:pt x="88964" y="18488"/>
                  </a:lnTo>
                  <a:cubicBezTo>
                    <a:pt x="85630" y="21727"/>
                    <a:pt x="77724" y="29156"/>
                    <a:pt x="69914" y="35824"/>
                  </a:cubicBezTo>
                  <a:close/>
                  <a:moveTo>
                    <a:pt x="105823" y="24299"/>
                  </a:moveTo>
                  <a:lnTo>
                    <a:pt x="105823" y="24299"/>
                  </a:lnTo>
                  <a:cubicBezTo>
                    <a:pt x="106110" y="24820"/>
                    <a:pt x="106539" y="25250"/>
                    <a:pt x="107061" y="25537"/>
                  </a:cubicBezTo>
                  <a:cubicBezTo>
                    <a:pt x="111583" y="26980"/>
                    <a:pt x="116513" y="26316"/>
                    <a:pt x="120491" y="23727"/>
                  </a:cubicBezTo>
                  <a:cubicBezTo>
                    <a:pt x="124968" y="21155"/>
                    <a:pt x="126397" y="17536"/>
                    <a:pt x="123539" y="15917"/>
                  </a:cubicBezTo>
                  <a:cubicBezTo>
                    <a:pt x="119014" y="14514"/>
                    <a:pt x="114101" y="15176"/>
                    <a:pt x="110109" y="17726"/>
                  </a:cubicBezTo>
                  <a:cubicBezTo>
                    <a:pt x="106585" y="19822"/>
                    <a:pt x="104966" y="22394"/>
                    <a:pt x="105823" y="24299"/>
                  </a:cubicBezTo>
                  <a:close/>
                  <a:moveTo>
                    <a:pt x="86392" y="13345"/>
                  </a:moveTo>
                  <a:cubicBezTo>
                    <a:pt x="90943" y="14804"/>
                    <a:pt x="95910" y="14140"/>
                    <a:pt x="99917" y="11535"/>
                  </a:cubicBezTo>
                  <a:cubicBezTo>
                    <a:pt x="104394" y="8963"/>
                    <a:pt x="105728" y="5439"/>
                    <a:pt x="102965" y="3725"/>
                  </a:cubicBezTo>
                  <a:cubicBezTo>
                    <a:pt x="98409" y="2319"/>
                    <a:pt x="93466" y="2980"/>
                    <a:pt x="89440" y="5534"/>
                  </a:cubicBezTo>
                  <a:cubicBezTo>
                    <a:pt x="84963" y="8201"/>
                    <a:pt x="83630" y="11726"/>
                    <a:pt x="86392" y="13345"/>
                  </a:cubicBezTo>
                  <a:close/>
                </a:path>
              </a:pathLst>
            </a:custGeom>
            <a:solidFill>
              <a:srgbClr val="170E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1" name="任意多边形: 形状 390"/>
            <p:cNvSpPr/>
            <p:nvPr/>
          </p:nvSpPr>
          <p:spPr>
            <a:xfrm>
              <a:off x="12548100" y="5598429"/>
              <a:ext cx="83607" cy="65482"/>
            </a:xfrm>
            <a:custGeom>
              <a:avLst/>
              <a:gdLst>
                <a:gd name="connsiteX0" fmla="*/ 68389 w 83607"/>
                <a:gd name="connsiteY0" fmla="*/ 28930 h 65482"/>
                <a:gd name="connsiteX1" fmla="*/ 82105 w 83607"/>
                <a:gd name="connsiteY1" fmla="*/ 21119 h 65482"/>
                <a:gd name="connsiteX2" fmla="*/ 78581 w 83607"/>
                <a:gd name="connsiteY2" fmla="*/ 6356 h 65482"/>
                <a:gd name="connsiteX3" fmla="*/ 71056 w 83607"/>
                <a:gd name="connsiteY3" fmla="*/ 69 h 65482"/>
                <a:gd name="connsiteX4" fmla="*/ 69151 w 83607"/>
                <a:gd name="connsiteY4" fmla="*/ 831 h 65482"/>
                <a:gd name="connsiteX5" fmla="*/ 59626 w 83607"/>
                <a:gd name="connsiteY5" fmla="*/ 9880 h 65482"/>
                <a:gd name="connsiteX6" fmla="*/ 24860 w 83607"/>
                <a:gd name="connsiteY6" fmla="*/ 24453 h 65482"/>
                <a:gd name="connsiteX7" fmla="*/ 18859 w 83607"/>
                <a:gd name="connsiteY7" fmla="*/ 27120 h 65482"/>
                <a:gd name="connsiteX8" fmla="*/ 11620 w 83607"/>
                <a:gd name="connsiteY8" fmla="*/ 35407 h 65482"/>
                <a:gd name="connsiteX9" fmla="*/ 6191 w 83607"/>
                <a:gd name="connsiteY9" fmla="*/ 43408 h 65482"/>
                <a:gd name="connsiteX10" fmla="*/ 3905 w 83607"/>
                <a:gd name="connsiteY10" fmla="*/ 50742 h 65482"/>
                <a:gd name="connsiteX11" fmla="*/ 1143 w 83607"/>
                <a:gd name="connsiteY11" fmla="*/ 56266 h 65482"/>
                <a:gd name="connsiteX12" fmla="*/ 0 w 83607"/>
                <a:gd name="connsiteY12" fmla="*/ 59695 h 65482"/>
                <a:gd name="connsiteX13" fmla="*/ 3810 w 83607"/>
                <a:gd name="connsiteY13" fmla="*/ 60172 h 65482"/>
                <a:gd name="connsiteX14" fmla="*/ 3238 w 83607"/>
                <a:gd name="connsiteY14" fmla="*/ 62172 h 65482"/>
                <a:gd name="connsiteX15" fmla="*/ 3238 w 83607"/>
                <a:gd name="connsiteY15" fmla="*/ 65029 h 65482"/>
                <a:gd name="connsiteX16" fmla="*/ 8763 w 83607"/>
                <a:gd name="connsiteY16" fmla="*/ 62934 h 65482"/>
                <a:gd name="connsiteX17" fmla="*/ 8001 w 83607"/>
                <a:gd name="connsiteY17" fmla="*/ 64744 h 65482"/>
                <a:gd name="connsiteX18" fmla="*/ 15145 w 83607"/>
                <a:gd name="connsiteY18" fmla="*/ 63410 h 65482"/>
                <a:gd name="connsiteX19" fmla="*/ 21336 w 83607"/>
                <a:gd name="connsiteY19" fmla="*/ 55314 h 65482"/>
                <a:gd name="connsiteX20" fmla="*/ 30861 w 83607"/>
                <a:gd name="connsiteY20" fmla="*/ 49409 h 65482"/>
                <a:gd name="connsiteX21" fmla="*/ 27241 w 83607"/>
                <a:gd name="connsiteY21" fmla="*/ 53790 h 65482"/>
                <a:gd name="connsiteX22" fmla="*/ 21622 w 83607"/>
                <a:gd name="connsiteY22" fmla="*/ 62458 h 65482"/>
                <a:gd name="connsiteX23" fmla="*/ 44386 w 83607"/>
                <a:gd name="connsiteY23" fmla="*/ 46551 h 65482"/>
                <a:gd name="connsiteX24" fmla="*/ 68389 w 83607"/>
                <a:gd name="connsiteY24" fmla="*/ 28930 h 65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3607" h="65482">
                  <a:moveTo>
                    <a:pt x="68389" y="28930"/>
                  </a:moveTo>
                  <a:cubicBezTo>
                    <a:pt x="73104" y="26585"/>
                    <a:pt x="77683" y="23977"/>
                    <a:pt x="82105" y="21119"/>
                  </a:cubicBezTo>
                  <a:cubicBezTo>
                    <a:pt x="86201" y="16452"/>
                    <a:pt x="80867" y="10166"/>
                    <a:pt x="78581" y="6356"/>
                  </a:cubicBezTo>
                  <a:cubicBezTo>
                    <a:pt x="76295" y="2545"/>
                    <a:pt x="75343" y="-502"/>
                    <a:pt x="71056" y="69"/>
                  </a:cubicBezTo>
                  <a:lnTo>
                    <a:pt x="69151" y="831"/>
                  </a:lnTo>
                  <a:cubicBezTo>
                    <a:pt x="67418" y="5072"/>
                    <a:pt x="63950" y="8366"/>
                    <a:pt x="59626" y="9880"/>
                  </a:cubicBezTo>
                  <a:cubicBezTo>
                    <a:pt x="54292" y="10737"/>
                    <a:pt x="26289" y="23882"/>
                    <a:pt x="24860" y="24453"/>
                  </a:cubicBezTo>
                  <a:cubicBezTo>
                    <a:pt x="22794" y="25186"/>
                    <a:pt x="20788" y="26078"/>
                    <a:pt x="18859" y="27120"/>
                  </a:cubicBezTo>
                  <a:cubicBezTo>
                    <a:pt x="15736" y="29170"/>
                    <a:pt x="13232" y="32036"/>
                    <a:pt x="11620" y="35407"/>
                  </a:cubicBezTo>
                  <a:cubicBezTo>
                    <a:pt x="9660" y="37968"/>
                    <a:pt x="7847" y="40639"/>
                    <a:pt x="6191" y="43408"/>
                  </a:cubicBezTo>
                  <a:cubicBezTo>
                    <a:pt x="5239" y="45789"/>
                    <a:pt x="5048" y="48456"/>
                    <a:pt x="3905" y="50742"/>
                  </a:cubicBezTo>
                  <a:cubicBezTo>
                    <a:pt x="3080" y="52630"/>
                    <a:pt x="2158" y="54474"/>
                    <a:pt x="1143" y="56266"/>
                  </a:cubicBezTo>
                  <a:cubicBezTo>
                    <a:pt x="620" y="57357"/>
                    <a:pt x="236" y="58509"/>
                    <a:pt x="0" y="59695"/>
                  </a:cubicBezTo>
                  <a:cubicBezTo>
                    <a:pt x="857" y="60172"/>
                    <a:pt x="2762" y="60839"/>
                    <a:pt x="3810" y="60172"/>
                  </a:cubicBezTo>
                  <a:cubicBezTo>
                    <a:pt x="4477" y="61315"/>
                    <a:pt x="3810" y="60934"/>
                    <a:pt x="3238" y="62172"/>
                  </a:cubicBezTo>
                  <a:cubicBezTo>
                    <a:pt x="2667" y="63410"/>
                    <a:pt x="2191" y="64744"/>
                    <a:pt x="3238" y="65029"/>
                  </a:cubicBezTo>
                  <a:cubicBezTo>
                    <a:pt x="5339" y="65594"/>
                    <a:pt x="7565" y="64750"/>
                    <a:pt x="8763" y="62934"/>
                  </a:cubicBezTo>
                  <a:cubicBezTo>
                    <a:pt x="8763" y="63601"/>
                    <a:pt x="8096" y="64077"/>
                    <a:pt x="8001" y="64744"/>
                  </a:cubicBezTo>
                  <a:cubicBezTo>
                    <a:pt x="10388" y="66106"/>
                    <a:pt x="13410" y="65542"/>
                    <a:pt x="15145" y="63410"/>
                  </a:cubicBezTo>
                  <a:cubicBezTo>
                    <a:pt x="16478" y="62077"/>
                    <a:pt x="20002" y="56743"/>
                    <a:pt x="21336" y="55314"/>
                  </a:cubicBezTo>
                  <a:cubicBezTo>
                    <a:pt x="24185" y="52863"/>
                    <a:pt x="27399" y="50871"/>
                    <a:pt x="30861" y="49409"/>
                  </a:cubicBezTo>
                  <a:lnTo>
                    <a:pt x="27241" y="53790"/>
                  </a:lnTo>
                  <a:cubicBezTo>
                    <a:pt x="24193" y="57600"/>
                    <a:pt x="20479" y="57314"/>
                    <a:pt x="21622" y="62458"/>
                  </a:cubicBezTo>
                  <a:cubicBezTo>
                    <a:pt x="32385" y="62458"/>
                    <a:pt x="36385" y="52933"/>
                    <a:pt x="44386" y="46551"/>
                  </a:cubicBezTo>
                  <a:cubicBezTo>
                    <a:pt x="52959" y="45884"/>
                    <a:pt x="62103" y="33502"/>
                    <a:pt x="68389" y="28930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2" name="任意多边形: 形状 391"/>
            <p:cNvSpPr/>
            <p:nvPr/>
          </p:nvSpPr>
          <p:spPr>
            <a:xfrm>
              <a:off x="12418464" y="5599502"/>
              <a:ext cx="130241" cy="76147"/>
            </a:xfrm>
            <a:custGeom>
              <a:avLst/>
              <a:gdLst>
                <a:gd name="connsiteX0" fmla="*/ 103061 w 130241"/>
                <a:gd name="connsiteY0" fmla="*/ 13664 h 76147"/>
                <a:gd name="connsiteX1" fmla="*/ 93536 w 130241"/>
                <a:gd name="connsiteY1" fmla="*/ 16902 h 76147"/>
                <a:gd name="connsiteX2" fmla="*/ 100965 w 130241"/>
                <a:gd name="connsiteY2" fmla="*/ 21189 h 76147"/>
                <a:gd name="connsiteX3" fmla="*/ 106585 w 130241"/>
                <a:gd name="connsiteY3" fmla="*/ 15664 h 76147"/>
                <a:gd name="connsiteX4" fmla="*/ 127254 w 130241"/>
                <a:gd name="connsiteY4" fmla="*/ 13854 h 76147"/>
                <a:gd name="connsiteX5" fmla="*/ 124206 w 130241"/>
                <a:gd name="connsiteY5" fmla="*/ 25856 h 76147"/>
                <a:gd name="connsiteX6" fmla="*/ 103537 w 130241"/>
                <a:gd name="connsiteY6" fmla="*/ 27570 h 76147"/>
                <a:gd name="connsiteX7" fmla="*/ 102203 w 130241"/>
                <a:gd name="connsiteY7" fmla="*/ 26618 h 76147"/>
                <a:gd name="connsiteX8" fmla="*/ 54578 w 130241"/>
                <a:gd name="connsiteY8" fmla="*/ 47001 h 76147"/>
                <a:gd name="connsiteX9" fmla="*/ 19050 w 130241"/>
                <a:gd name="connsiteY9" fmla="*/ 67099 h 76147"/>
                <a:gd name="connsiteX10" fmla="*/ 0 w 130241"/>
                <a:gd name="connsiteY10" fmla="*/ 76148 h 76147"/>
                <a:gd name="connsiteX11" fmla="*/ 15621 w 130241"/>
                <a:gd name="connsiteY11" fmla="*/ 65004 h 76147"/>
                <a:gd name="connsiteX12" fmla="*/ 51911 w 130241"/>
                <a:gd name="connsiteY12" fmla="*/ 44525 h 76147"/>
                <a:gd name="connsiteX13" fmla="*/ 85154 w 130241"/>
                <a:gd name="connsiteY13" fmla="*/ 16521 h 76147"/>
                <a:gd name="connsiteX14" fmla="*/ 82391 w 130241"/>
                <a:gd name="connsiteY14" fmla="*/ 15378 h 76147"/>
                <a:gd name="connsiteX15" fmla="*/ 85439 w 130241"/>
                <a:gd name="connsiteY15" fmla="*/ 3472 h 76147"/>
                <a:gd name="connsiteX16" fmla="*/ 106108 w 130241"/>
                <a:gd name="connsiteY16" fmla="*/ 1662 h 76147"/>
                <a:gd name="connsiteX17" fmla="*/ 103061 w 130241"/>
                <a:gd name="connsiteY17" fmla="*/ 13664 h 76147"/>
                <a:gd name="connsiteX18" fmla="*/ 69914 w 130241"/>
                <a:gd name="connsiteY18" fmla="*/ 35762 h 76147"/>
                <a:gd name="connsiteX19" fmla="*/ 99060 w 130241"/>
                <a:gd name="connsiteY19" fmla="*/ 24237 h 76147"/>
                <a:gd name="connsiteX20" fmla="*/ 89535 w 130241"/>
                <a:gd name="connsiteY20" fmla="*/ 18426 h 76147"/>
                <a:gd name="connsiteX21" fmla="*/ 70485 w 130241"/>
                <a:gd name="connsiteY21" fmla="*/ 35762 h 76147"/>
                <a:gd name="connsiteX22" fmla="*/ 105918 w 130241"/>
                <a:gd name="connsiteY22" fmla="*/ 24237 h 76147"/>
                <a:gd name="connsiteX23" fmla="*/ 105918 w 130241"/>
                <a:gd name="connsiteY23" fmla="*/ 24237 h 76147"/>
                <a:gd name="connsiteX24" fmla="*/ 107061 w 130241"/>
                <a:gd name="connsiteY24" fmla="*/ 25380 h 76147"/>
                <a:gd name="connsiteX25" fmla="*/ 120587 w 130241"/>
                <a:gd name="connsiteY25" fmla="*/ 23665 h 76147"/>
                <a:gd name="connsiteX26" fmla="*/ 123635 w 130241"/>
                <a:gd name="connsiteY26" fmla="*/ 15855 h 76147"/>
                <a:gd name="connsiteX27" fmla="*/ 110109 w 130241"/>
                <a:gd name="connsiteY27" fmla="*/ 17569 h 76147"/>
                <a:gd name="connsiteX28" fmla="*/ 105918 w 130241"/>
                <a:gd name="connsiteY28" fmla="*/ 24141 h 76147"/>
                <a:gd name="connsiteX29" fmla="*/ 86011 w 130241"/>
                <a:gd name="connsiteY29" fmla="*/ 13378 h 76147"/>
                <a:gd name="connsiteX30" fmla="*/ 99441 w 130241"/>
                <a:gd name="connsiteY30" fmla="*/ 11568 h 76147"/>
                <a:gd name="connsiteX31" fmla="*/ 102489 w 130241"/>
                <a:gd name="connsiteY31" fmla="*/ 3758 h 76147"/>
                <a:gd name="connsiteX32" fmla="*/ 89059 w 130241"/>
                <a:gd name="connsiteY32" fmla="*/ 5568 h 76147"/>
                <a:gd name="connsiteX33" fmla="*/ 86011 w 130241"/>
                <a:gd name="connsiteY33" fmla="*/ 13378 h 7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30241" h="76147">
                  <a:moveTo>
                    <a:pt x="103061" y="13664"/>
                  </a:moveTo>
                  <a:cubicBezTo>
                    <a:pt x="100111" y="15319"/>
                    <a:pt x="96883" y="16417"/>
                    <a:pt x="93536" y="16902"/>
                  </a:cubicBezTo>
                  <a:lnTo>
                    <a:pt x="100965" y="21189"/>
                  </a:lnTo>
                  <a:cubicBezTo>
                    <a:pt x="102163" y="18767"/>
                    <a:pt x="104143" y="16820"/>
                    <a:pt x="106585" y="15664"/>
                  </a:cubicBezTo>
                  <a:cubicBezTo>
                    <a:pt x="112788" y="11789"/>
                    <a:pt x="120472" y="11116"/>
                    <a:pt x="127254" y="13854"/>
                  </a:cubicBezTo>
                  <a:cubicBezTo>
                    <a:pt x="132207" y="16712"/>
                    <a:pt x="130874" y="21951"/>
                    <a:pt x="124206" y="25856"/>
                  </a:cubicBezTo>
                  <a:cubicBezTo>
                    <a:pt x="117972" y="29655"/>
                    <a:pt x="110311" y="30290"/>
                    <a:pt x="103537" y="27570"/>
                  </a:cubicBezTo>
                  <a:cubicBezTo>
                    <a:pt x="103041" y="27332"/>
                    <a:pt x="102590" y="27010"/>
                    <a:pt x="102203" y="26618"/>
                  </a:cubicBezTo>
                  <a:cubicBezTo>
                    <a:pt x="85861" y="32263"/>
                    <a:pt x="69945" y="39076"/>
                    <a:pt x="54578" y="47001"/>
                  </a:cubicBezTo>
                  <a:lnTo>
                    <a:pt x="19050" y="67099"/>
                  </a:lnTo>
                  <a:cubicBezTo>
                    <a:pt x="12927" y="70571"/>
                    <a:pt x="6560" y="73595"/>
                    <a:pt x="0" y="76148"/>
                  </a:cubicBezTo>
                  <a:cubicBezTo>
                    <a:pt x="4875" y="71988"/>
                    <a:pt x="10101" y="68260"/>
                    <a:pt x="15621" y="65004"/>
                  </a:cubicBezTo>
                  <a:lnTo>
                    <a:pt x="51911" y="44525"/>
                  </a:lnTo>
                  <a:cubicBezTo>
                    <a:pt x="63758" y="36140"/>
                    <a:pt x="74878" y="26772"/>
                    <a:pt x="85154" y="16521"/>
                  </a:cubicBezTo>
                  <a:cubicBezTo>
                    <a:pt x="84189" y="16257"/>
                    <a:pt x="83261" y="15873"/>
                    <a:pt x="82391" y="15378"/>
                  </a:cubicBezTo>
                  <a:cubicBezTo>
                    <a:pt x="77438" y="12521"/>
                    <a:pt x="78772" y="7282"/>
                    <a:pt x="85439" y="3472"/>
                  </a:cubicBezTo>
                  <a:cubicBezTo>
                    <a:pt x="91643" y="-403"/>
                    <a:pt x="99326" y="-1076"/>
                    <a:pt x="106108" y="1662"/>
                  </a:cubicBezTo>
                  <a:cubicBezTo>
                    <a:pt x="111062" y="4520"/>
                    <a:pt x="109442" y="9759"/>
                    <a:pt x="103061" y="13664"/>
                  </a:cubicBezTo>
                  <a:close/>
                  <a:moveTo>
                    <a:pt x="69914" y="35762"/>
                  </a:moveTo>
                  <a:cubicBezTo>
                    <a:pt x="79374" y="31304"/>
                    <a:pt x="89109" y="27454"/>
                    <a:pt x="99060" y="24237"/>
                  </a:cubicBezTo>
                  <a:lnTo>
                    <a:pt x="89535" y="18426"/>
                  </a:lnTo>
                  <a:cubicBezTo>
                    <a:pt x="86201" y="21665"/>
                    <a:pt x="78296" y="29189"/>
                    <a:pt x="70485" y="35762"/>
                  </a:cubicBezTo>
                  <a:close/>
                  <a:moveTo>
                    <a:pt x="105918" y="24237"/>
                  </a:moveTo>
                  <a:lnTo>
                    <a:pt x="105918" y="24237"/>
                  </a:lnTo>
                  <a:cubicBezTo>
                    <a:pt x="106172" y="24727"/>
                    <a:pt x="106571" y="25126"/>
                    <a:pt x="107061" y="25380"/>
                  </a:cubicBezTo>
                  <a:cubicBezTo>
                    <a:pt x="111598" y="26867"/>
                    <a:pt x="116564" y="26238"/>
                    <a:pt x="120587" y="23665"/>
                  </a:cubicBezTo>
                  <a:cubicBezTo>
                    <a:pt x="125063" y="20998"/>
                    <a:pt x="126492" y="17474"/>
                    <a:pt x="123635" y="15855"/>
                  </a:cubicBezTo>
                  <a:cubicBezTo>
                    <a:pt x="119093" y="14408"/>
                    <a:pt x="114146" y="15035"/>
                    <a:pt x="110109" y="17569"/>
                  </a:cubicBezTo>
                  <a:cubicBezTo>
                    <a:pt x="106585" y="19664"/>
                    <a:pt x="105061" y="22331"/>
                    <a:pt x="105918" y="24141"/>
                  </a:cubicBezTo>
                  <a:close/>
                  <a:moveTo>
                    <a:pt x="86011" y="13378"/>
                  </a:moveTo>
                  <a:cubicBezTo>
                    <a:pt x="90536" y="14780"/>
                    <a:pt x="95449" y="14118"/>
                    <a:pt x="99441" y="11568"/>
                  </a:cubicBezTo>
                  <a:cubicBezTo>
                    <a:pt x="103918" y="8901"/>
                    <a:pt x="105347" y="5377"/>
                    <a:pt x="102489" y="3758"/>
                  </a:cubicBezTo>
                  <a:cubicBezTo>
                    <a:pt x="97968" y="2315"/>
                    <a:pt x="93037" y="2979"/>
                    <a:pt x="89059" y="5568"/>
                  </a:cubicBezTo>
                  <a:cubicBezTo>
                    <a:pt x="84582" y="8139"/>
                    <a:pt x="83153" y="11664"/>
                    <a:pt x="86011" y="13378"/>
                  </a:cubicBezTo>
                  <a:close/>
                </a:path>
              </a:pathLst>
            </a:custGeom>
            <a:solidFill>
              <a:srgbClr val="170E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3" name="任意多边形: 形状 392"/>
            <p:cNvSpPr/>
            <p:nvPr/>
          </p:nvSpPr>
          <p:spPr>
            <a:xfrm>
              <a:off x="12377697" y="5573532"/>
              <a:ext cx="130343" cy="76210"/>
            </a:xfrm>
            <a:custGeom>
              <a:avLst/>
              <a:gdLst>
                <a:gd name="connsiteX0" fmla="*/ 103251 w 130343"/>
                <a:gd name="connsiteY0" fmla="*/ 13631 h 76210"/>
                <a:gd name="connsiteX1" fmla="*/ 93726 w 130343"/>
                <a:gd name="connsiteY1" fmla="*/ 16869 h 76210"/>
                <a:gd name="connsiteX2" fmla="*/ 101156 w 130343"/>
                <a:gd name="connsiteY2" fmla="*/ 21156 h 76210"/>
                <a:gd name="connsiteX3" fmla="*/ 106680 w 130343"/>
                <a:gd name="connsiteY3" fmla="*/ 15631 h 76210"/>
                <a:gd name="connsiteX4" fmla="*/ 127349 w 130343"/>
                <a:gd name="connsiteY4" fmla="*/ 13821 h 76210"/>
                <a:gd name="connsiteX5" fmla="*/ 124396 w 130343"/>
                <a:gd name="connsiteY5" fmla="*/ 25823 h 76210"/>
                <a:gd name="connsiteX6" fmla="*/ 103632 w 130343"/>
                <a:gd name="connsiteY6" fmla="*/ 27632 h 76210"/>
                <a:gd name="connsiteX7" fmla="*/ 102299 w 130343"/>
                <a:gd name="connsiteY7" fmla="*/ 26680 h 76210"/>
                <a:gd name="connsiteX8" fmla="*/ 54674 w 130343"/>
                <a:gd name="connsiteY8" fmla="*/ 47064 h 76210"/>
                <a:gd name="connsiteX9" fmla="*/ 19050 w 130343"/>
                <a:gd name="connsiteY9" fmla="*/ 67161 h 76210"/>
                <a:gd name="connsiteX10" fmla="*/ 0 w 130343"/>
                <a:gd name="connsiteY10" fmla="*/ 76210 h 76210"/>
                <a:gd name="connsiteX11" fmla="*/ 15621 w 130343"/>
                <a:gd name="connsiteY11" fmla="*/ 65066 h 76210"/>
                <a:gd name="connsiteX12" fmla="*/ 51816 w 130343"/>
                <a:gd name="connsiteY12" fmla="*/ 44492 h 76210"/>
                <a:gd name="connsiteX13" fmla="*/ 85058 w 130343"/>
                <a:gd name="connsiteY13" fmla="*/ 16583 h 76210"/>
                <a:gd name="connsiteX14" fmla="*/ 82391 w 130343"/>
                <a:gd name="connsiteY14" fmla="*/ 15440 h 76210"/>
                <a:gd name="connsiteX15" fmla="*/ 85439 w 130343"/>
                <a:gd name="connsiteY15" fmla="*/ 3439 h 76210"/>
                <a:gd name="connsiteX16" fmla="*/ 106108 w 130343"/>
                <a:gd name="connsiteY16" fmla="*/ 1629 h 76210"/>
                <a:gd name="connsiteX17" fmla="*/ 103251 w 130343"/>
                <a:gd name="connsiteY17" fmla="*/ 13631 h 76210"/>
                <a:gd name="connsiteX18" fmla="*/ 70104 w 130343"/>
                <a:gd name="connsiteY18" fmla="*/ 35824 h 76210"/>
                <a:gd name="connsiteX19" fmla="*/ 99250 w 130343"/>
                <a:gd name="connsiteY19" fmla="*/ 24203 h 76210"/>
                <a:gd name="connsiteX20" fmla="*/ 89249 w 130343"/>
                <a:gd name="connsiteY20" fmla="*/ 18488 h 76210"/>
                <a:gd name="connsiteX21" fmla="*/ 70199 w 130343"/>
                <a:gd name="connsiteY21" fmla="*/ 35824 h 76210"/>
                <a:gd name="connsiteX22" fmla="*/ 106013 w 130343"/>
                <a:gd name="connsiteY22" fmla="*/ 24299 h 76210"/>
                <a:gd name="connsiteX23" fmla="*/ 106013 w 130343"/>
                <a:gd name="connsiteY23" fmla="*/ 24299 h 76210"/>
                <a:gd name="connsiteX24" fmla="*/ 107156 w 130343"/>
                <a:gd name="connsiteY24" fmla="*/ 25537 h 76210"/>
                <a:gd name="connsiteX25" fmla="*/ 120587 w 130343"/>
                <a:gd name="connsiteY25" fmla="*/ 23727 h 76210"/>
                <a:gd name="connsiteX26" fmla="*/ 123730 w 130343"/>
                <a:gd name="connsiteY26" fmla="*/ 15917 h 76210"/>
                <a:gd name="connsiteX27" fmla="*/ 110204 w 130343"/>
                <a:gd name="connsiteY27" fmla="*/ 17726 h 76210"/>
                <a:gd name="connsiteX28" fmla="*/ 105918 w 130343"/>
                <a:gd name="connsiteY28" fmla="*/ 24299 h 76210"/>
                <a:gd name="connsiteX29" fmla="*/ 86201 w 130343"/>
                <a:gd name="connsiteY29" fmla="*/ 13345 h 76210"/>
                <a:gd name="connsiteX30" fmla="*/ 99632 w 130343"/>
                <a:gd name="connsiteY30" fmla="*/ 11535 h 76210"/>
                <a:gd name="connsiteX31" fmla="*/ 102679 w 130343"/>
                <a:gd name="connsiteY31" fmla="*/ 3725 h 76210"/>
                <a:gd name="connsiteX32" fmla="*/ 89249 w 130343"/>
                <a:gd name="connsiteY32" fmla="*/ 5534 h 76210"/>
                <a:gd name="connsiteX33" fmla="*/ 86201 w 130343"/>
                <a:gd name="connsiteY33" fmla="*/ 13345 h 76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30343" h="76210">
                  <a:moveTo>
                    <a:pt x="103251" y="13631"/>
                  </a:moveTo>
                  <a:cubicBezTo>
                    <a:pt x="100333" y="15356"/>
                    <a:pt x="97090" y="16458"/>
                    <a:pt x="93726" y="16869"/>
                  </a:cubicBezTo>
                  <a:lnTo>
                    <a:pt x="101156" y="21156"/>
                  </a:lnTo>
                  <a:cubicBezTo>
                    <a:pt x="102369" y="18778"/>
                    <a:pt x="104303" y="16844"/>
                    <a:pt x="106680" y="15631"/>
                  </a:cubicBezTo>
                  <a:cubicBezTo>
                    <a:pt x="112898" y="11801"/>
                    <a:pt x="120560" y="11130"/>
                    <a:pt x="127349" y="13821"/>
                  </a:cubicBezTo>
                  <a:cubicBezTo>
                    <a:pt x="132302" y="16679"/>
                    <a:pt x="130969" y="22013"/>
                    <a:pt x="124396" y="25823"/>
                  </a:cubicBezTo>
                  <a:cubicBezTo>
                    <a:pt x="118158" y="29700"/>
                    <a:pt x="110447" y="30372"/>
                    <a:pt x="103632" y="27632"/>
                  </a:cubicBezTo>
                  <a:lnTo>
                    <a:pt x="102299" y="26680"/>
                  </a:lnTo>
                  <a:cubicBezTo>
                    <a:pt x="85935" y="32272"/>
                    <a:pt x="70016" y="39086"/>
                    <a:pt x="54674" y="47064"/>
                  </a:cubicBezTo>
                  <a:cubicBezTo>
                    <a:pt x="54674" y="47063"/>
                    <a:pt x="20860" y="66113"/>
                    <a:pt x="19050" y="67161"/>
                  </a:cubicBezTo>
                  <a:cubicBezTo>
                    <a:pt x="12938" y="70654"/>
                    <a:pt x="6570" y="73679"/>
                    <a:pt x="0" y="76210"/>
                  </a:cubicBezTo>
                  <a:cubicBezTo>
                    <a:pt x="4833" y="71998"/>
                    <a:pt x="10065" y="68265"/>
                    <a:pt x="15621" y="65066"/>
                  </a:cubicBezTo>
                  <a:lnTo>
                    <a:pt x="51816" y="44492"/>
                  </a:lnTo>
                  <a:cubicBezTo>
                    <a:pt x="63678" y="36162"/>
                    <a:pt x="74800" y="26824"/>
                    <a:pt x="85058" y="16583"/>
                  </a:cubicBezTo>
                  <a:cubicBezTo>
                    <a:pt x="84124" y="16319"/>
                    <a:pt x="83227" y="15935"/>
                    <a:pt x="82391" y="15440"/>
                  </a:cubicBezTo>
                  <a:cubicBezTo>
                    <a:pt x="77438" y="12583"/>
                    <a:pt x="78772" y="7344"/>
                    <a:pt x="85439" y="3439"/>
                  </a:cubicBezTo>
                  <a:cubicBezTo>
                    <a:pt x="91658" y="-392"/>
                    <a:pt x="99319" y="-1062"/>
                    <a:pt x="106108" y="1629"/>
                  </a:cubicBezTo>
                  <a:cubicBezTo>
                    <a:pt x="111252" y="4582"/>
                    <a:pt x="109919" y="9821"/>
                    <a:pt x="103251" y="13631"/>
                  </a:cubicBezTo>
                  <a:close/>
                  <a:moveTo>
                    <a:pt x="70104" y="35824"/>
                  </a:moveTo>
                  <a:cubicBezTo>
                    <a:pt x="79581" y="31377"/>
                    <a:pt x="89314" y="27497"/>
                    <a:pt x="99250" y="24203"/>
                  </a:cubicBezTo>
                  <a:lnTo>
                    <a:pt x="89249" y="18488"/>
                  </a:lnTo>
                  <a:cubicBezTo>
                    <a:pt x="85820" y="21727"/>
                    <a:pt x="77915" y="29252"/>
                    <a:pt x="70199" y="35824"/>
                  </a:cubicBezTo>
                  <a:close/>
                  <a:moveTo>
                    <a:pt x="106013" y="24299"/>
                  </a:moveTo>
                  <a:lnTo>
                    <a:pt x="106013" y="24299"/>
                  </a:lnTo>
                  <a:cubicBezTo>
                    <a:pt x="106231" y="24837"/>
                    <a:pt x="106637" y="25277"/>
                    <a:pt x="107156" y="25537"/>
                  </a:cubicBezTo>
                  <a:cubicBezTo>
                    <a:pt x="111676" y="26994"/>
                    <a:pt x="116613" y="26329"/>
                    <a:pt x="120587" y="23727"/>
                  </a:cubicBezTo>
                  <a:cubicBezTo>
                    <a:pt x="125063" y="21156"/>
                    <a:pt x="126492" y="17536"/>
                    <a:pt x="123730" y="15917"/>
                  </a:cubicBezTo>
                  <a:cubicBezTo>
                    <a:pt x="119174" y="14511"/>
                    <a:pt x="114231" y="15172"/>
                    <a:pt x="110204" y="17726"/>
                  </a:cubicBezTo>
                  <a:cubicBezTo>
                    <a:pt x="106680" y="19822"/>
                    <a:pt x="105061" y="22394"/>
                    <a:pt x="105918" y="24299"/>
                  </a:cubicBezTo>
                  <a:close/>
                  <a:moveTo>
                    <a:pt x="86201" y="13345"/>
                  </a:moveTo>
                  <a:cubicBezTo>
                    <a:pt x="90723" y="14788"/>
                    <a:pt x="95653" y="14124"/>
                    <a:pt x="99632" y="11535"/>
                  </a:cubicBezTo>
                  <a:cubicBezTo>
                    <a:pt x="104108" y="8963"/>
                    <a:pt x="105537" y="5439"/>
                    <a:pt x="102679" y="3725"/>
                  </a:cubicBezTo>
                  <a:cubicBezTo>
                    <a:pt x="98154" y="2322"/>
                    <a:pt x="93242" y="2984"/>
                    <a:pt x="89249" y="5534"/>
                  </a:cubicBezTo>
                  <a:cubicBezTo>
                    <a:pt x="84773" y="8201"/>
                    <a:pt x="83344" y="11726"/>
                    <a:pt x="86201" y="13345"/>
                  </a:cubicBezTo>
                  <a:close/>
                </a:path>
              </a:pathLst>
            </a:custGeom>
            <a:solidFill>
              <a:srgbClr val="170E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4" name="任意多边形: 形状 393"/>
            <p:cNvSpPr/>
            <p:nvPr/>
          </p:nvSpPr>
          <p:spPr>
            <a:xfrm>
              <a:off x="12303647" y="5654209"/>
              <a:ext cx="130343" cy="76114"/>
            </a:xfrm>
            <a:custGeom>
              <a:avLst/>
              <a:gdLst>
                <a:gd name="connsiteX0" fmla="*/ 24235 w 130343"/>
                <a:gd name="connsiteY0" fmla="*/ 1629 h 76114"/>
                <a:gd name="connsiteX1" fmla="*/ 44904 w 130343"/>
                <a:gd name="connsiteY1" fmla="*/ 3439 h 76114"/>
                <a:gd name="connsiteX2" fmla="*/ 47952 w 130343"/>
                <a:gd name="connsiteY2" fmla="*/ 15440 h 76114"/>
                <a:gd name="connsiteX3" fmla="*/ 45285 w 130343"/>
                <a:gd name="connsiteY3" fmla="*/ 16583 h 76114"/>
                <a:gd name="connsiteX4" fmla="*/ 78528 w 130343"/>
                <a:gd name="connsiteY4" fmla="*/ 44492 h 76114"/>
                <a:gd name="connsiteX5" fmla="*/ 114722 w 130343"/>
                <a:gd name="connsiteY5" fmla="*/ 64970 h 76114"/>
                <a:gd name="connsiteX6" fmla="*/ 130343 w 130343"/>
                <a:gd name="connsiteY6" fmla="*/ 76115 h 76114"/>
                <a:gd name="connsiteX7" fmla="*/ 111293 w 130343"/>
                <a:gd name="connsiteY7" fmla="*/ 67161 h 76114"/>
                <a:gd name="connsiteX8" fmla="*/ 75670 w 130343"/>
                <a:gd name="connsiteY8" fmla="*/ 46968 h 76114"/>
                <a:gd name="connsiteX9" fmla="*/ 28045 w 130343"/>
                <a:gd name="connsiteY9" fmla="*/ 26680 h 76114"/>
                <a:gd name="connsiteX10" fmla="*/ 26711 w 130343"/>
                <a:gd name="connsiteY10" fmla="*/ 27632 h 76114"/>
                <a:gd name="connsiteX11" fmla="*/ 5947 w 130343"/>
                <a:gd name="connsiteY11" fmla="*/ 25823 h 76114"/>
                <a:gd name="connsiteX12" fmla="*/ 2994 w 130343"/>
                <a:gd name="connsiteY12" fmla="*/ 13821 h 76114"/>
                <a:gd name="connsiteX13" fmla="*/ 23663 w 130343"/>
                <a:gd name="connsiteY13" fmla="*/ 15631 h 76114"/>
                <a:gd name="connsiteX14" fmla="*/ 29188 w 130343"/>
                <a:gd name="connsiteY14" fmla="*/ 21155 h 76114"/>
                <a:gd name="connsiteX15" fmla="*/ 36617 w 130343"/>
                <a:gd name="connsiteY15" fmla="*/ 16869 h 76114"/>
                <a:gd name="connsiteX16" fmla="*/ 27092 w 130343"/>
                <a:gd name="connsiteY16" fmla="*/ 13631 h 76114"/>
                <a:gd name="connsiteX17" fmla="*/ 24235 w 130343"/>
                <a:gd name="connsiteY17" fmla="*/ 1629 h 76114"/>
                <a:gd name="connsiteX18" fmla="*/ 60430 w 130343"/>
                <a:gd name="connsiteY18" fmla="*/ 35824 h 76114"/>
                <a:gd name="connsiteX19" fmla="*/ 41380 w 130343"/>
                <a:gd name="connsiteY19" fmla="*/ 18488 h 76114"/>
                <a:gd name="connsiteX20" fmla="*/ 31379 w 130343"/>
                <a:gd name="connsiteY20" fmla="*/ 24203 h 76114"/>
                <a:gd name="connsiteX21" fmla="*/ 60525 w 130343"/>
                <a:gd name="connsiteY21" fmla="*/ 35824 h 76114"/>
                <a:gd name="connsiteX22" fmla="*/ 24235 w 130343"/>
                <a:gd name="connsiteY22" fmla="*/ 24299 h 76114"/>
                <a:gd name="connsiteX23" fmla="*/ 19949 w 130343"/>
                <a:gd name="connsiteY23" fmla="*/ 17726 h 76114"/>
                <a:gd name="connsiteX24" fmla="*/ 6423 w 130343"/>
                <a:gd name="connsiteY24" fmla="*/ 15917 h 76114"/>
                <a:gd name="connsiteX25" fmla="*/ 9567 w 130343"/>
                <a:gd name="connsiteY25" fmla="*/ 23727 h 76114"/>
                <a:gd name="connsiteX26" fmla="*/ 22997 w 130343"/>
                <a:gd name="connsiteY26" fmla="*/ 25537 h 76114"/>
                <a:gd name="connsiteX27" fmla="*/ 24140 w 130343"/>
                <a:gd name="connsiteY27" fmla="*/ 24299 h 76114"/>
                <a:gd name="connsiteX28" fmla="*/ 44047 w 130343"/>
                <a:gd name="connsiteY28" fmla="*/ 13345 h 76114"/>
                <a:gd name="connsiteX29" fmla="*/ 40999 w 130343"/>
                <a:gd name="connsiteY29" fmla="*/ 5534 h 76114"/>
                <a:gd name="connsiteX30" fmla="*/ 27569 w 130343"/>
                <a:gd name="connsiteY30" fmla="*/ 3725 h 76114"/>
                <a:gd name="connsiteX31" fmla="*/ 30617 w 130343"/>
                <a:gd name="connsiteY31" fmla="*/ 11535 h 76114"/>
                <a:gd name="connsiteX32" fmla="*/ 44047 w 130343"/>
                <a:gd name="connsiteY32" fmla="*/ 13345 h 7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0343" h="76114">
                  <a:moveTo>
                    <a:pt x="24235" y="1629"/>
                  </a:moveTo>
                  <a:cubicBezTo>
                    <a:pt x="31024" y="-1062"/>
                    <a:pt x="38686" y="-392"/>
                    <a:pt x="44904" y="3439"/>
                  </a:cubicBezTo>
                  <a:cubicBezTo>
                    <a:pt x="51572" y="7344"/>
                    <a:pt x="52905" y="12964"/>
                    <a:pt x="47952" y="15440"/>
                  </a:cubicBezTo>
                  <a:cubicBezTo>
                    <a:pt x="47116" y="15935"/>
                    <a:pt x="46220" y="16319"/>
                    <a:pt x="45285" y="16583"/>
                  </a:cubicBezTo>
                  <a:cubicBezTo>
                    <a:pt x="55543" y="26824"/>
                    <a:pt x="66665" y="36162"/>
                    <a:pt x="78528" y="44492"/>
                  </a:cubicBezTo>
                  <a:lnTo>
                    <a:pt x="114722" y="64970"/>
                  </a:lnTo>
                  <a:cubicBezTo>
                    <a:pt x="120257" y="68203"/>
                    <a:pt x="125486" y="71933"/>
                    <a:pt x="130343" y="76115"/>
                  </a:cubicBezTo>
                  <a:cubicBezTo>
                    <a:pt x="123759" y="73657"/>
                    <a:pt x="117388" y="70662"/>
                    <a:pt x="111293" y="67161"/>
                  </a:cubicBezTo>
                  <a:lnTo>
                    <a:pt x="75670" y="46968"/>
                  </a:lnTo>
                  <a:cubicBezTo>
                    <a:pt x="60299" y="39077"/>
                    <a:pt x="44384" y="32297"/>
                    <a:pt x="28045" y="26680"/>
                  </a:cubicBezTo>
                  <a:lnTo>
                    <a:pt x="26711" y="27632"/>
                  </a:lnTo>
                  <a:cubicBezTo>
                    <a:pt x="19897" y="30372"/>
                    <a:pt x="12185" y="29700"/>
                    <a:pt x="5947" y="25823"/>
                  </a:cubicBezTo>
                  <a:cubicBezTo>
                    <a:pt x="-625" y="22013"/>
                    <a:pt x="-1959" y="16298"/>
                    <a:pt x="2994" y="13821"/>
                  </a:cubicBezTo>
                  <a:cubicBezTo>
                    <a:pt x="9784" y="11130"/>
                    <a:pt x="17445" y="11800"/>
                    <a:pt x="23663" y="15631"/>
                  </a:cubicBezTo>
                  <a:cubicBezTo>
                    <a:pt x="26041" y="16844"/>
                    <a:pt x="27975" y="18778"/>
                    <a:pt x="29188" y="21155"/>
                  </a:cubicBezTo>
                  <a:lnTo>
                    <a:pt x="36617" y="16869"/>
                  </a:lnTo>
                  <a:cubicBezTo>
                    <a:pt x="33264" y="16413"/>
                    <a:pt x="30029" y="15313"/>
                    <a:pt x="27092" y="13631"/>
                  </a:cubicBezTo>
                  <a:cubicBezTo>
                    <a:pt x="20520" y="9821"/>
                    <a:pt x="19187" y="4487"/>
                    <a:pt x="24235" y="1629"/>
                  </a:cubicBezTo>
                  <a:close/>
                  <a:moveTo>
                    <a:pt x="60430" y="35824"/>
                  </a:moveTo>
                  <a:cubicBezTo>
                    <a:pt x="52619" y="29157"/>
                    <a:pt x="44714" y="21727"/>
                    <a:pt x="41380" y="18488"/>
                  </a:cubicBezTo>
                  <a:lnTo>
                    <a:pt x="31379" y="24203"/>
                  </a:lnTo>
                  <a:cubicBezTo>
                    <a:pt x="41331" y="27455"/>
                    <a:pt x="51066" y="31337"/>
                    <a:pt x="60525" y="35824"/>
                  </a:cubicBezTo>
                  <a:close/>
                  <a:moveTo>
                    <a:pt x="24235" y="24299"/>
                  </a:moveTo>
                  <a:cubicBezTo>
                    <a:pt x="25092" y="22394"/>
                    <a:pt x="23473" y="19822"/>
                    <a:pt x="19949" y="17726"/>
                  </a:cubicBezTo>
                  <a:cubicBezTo>
                    <a:pt x="15922" y="15172"/>
                    <a:pt x="10979" y="14511"/>
                    <a:pt x="6423" y="15917"/>
                  </a:cubicBezTo>
                  <a:cubicBezTo>
                    <a:pt x="3661" y="17536"/>
                    <a:pt x="5090" y="21155"/>
                    <a:pt x="9567" y="23727"/>
                  </a:cubicBezTo>
                  <a:cubicBezTo>
                    <a:pt x="13559" y="26277"/>
                    <a:pt x="18472" y="26939"/>
                    <a:pt x="22997" y="25537"/>
                  </a:cubicBezTo>
                  <a:cubicBezTo>
                    <a:pt x="23497" y="25253"/>
                    <a:pt x="23897" y="24820"/>
                    <a:pt x="24140" y="24299"/>
                  </a:cubicBezTo>
                  <a:close/>
                  <a:moveTo>
                    <a:pt x="44047" y="13345"/>
                  </a:moveTo>
                  <a:cubicBezTo>
                    <a:pt x="46904" y="11726"/>
                    <a:pt x="45476" y="8106"/>
                    <a:pt x="40999" y="5534"/>
                  </a:cubicBezTo>
                  <a:cubicBezTo>
                    <a:pt x="37007" y="2984"/>
                    <a:pt x="32094" y="2322"/>
                    <a:pt x="27569" y="3725"/>
                  </a:cubicBezTo>
                  <a:cubicBezTo>
                    <a:pt x="24711" y="5344"/>
                    <a:pt x="26140" y="8963"/>
                    <a:pt x="30617" y="11535"/>
                  </a:cubicBezTo>
                  <a:cubicBezTo>
                    <a:pt x="34595" y="14124"/>
                    <a:pt x="39525" y="14788"/>
                    <a:pt x="44047" y="13345"/>
                  </a:cubicBezTo>
                  <a:close/>
                </a:path>
              </a:pathLst>
            </a:custGeom>
            <a:solidFill>
              <a:srgbClr val="170E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5" name="任意多边形: 形状 394"/>
            <p:cNvSpPr/>
            <p:nvPr/>
          </p:nvSpPr>
          <p:spPr>
            <a:xfrm>
              <a:off x="12088804" y="5544110"/>
              <a:ext cx="81914" cy="47339"/>
            </a:xfrm>
            <a:custGeom>
              <a:avLst/>
              <a:gdLst>
                <a:gd name="connsiteX0" fmla="*/ 45815 w 81914"/>
                <a:gd name="connsiteY0" fmla="*/ 47339 h 47339"/>
                <a:gd name="connsiteX1" fmla="*/ 0 w 81914"/>
                <a:gd name="connsiteY1" fmla="*/ 20860 h 47339"/>
                <a:gd name="connsiteX2" fmla="*/ 36004 w 81914"/>
                <a:gd name="connsiteY2" fmla="*/ 0 h 47339"/>
                <a:gd name="connsiteX3" fmla="*/ 81915 w 81914"/>
                <a:gd name="connsiteY3" fmla="*/ 26479 h 47339"/>
                <a:gd name="connsiteX4" fmla="*/ 45815 w 81914"/>
                <a:gd name="connsiteY4" fmla="*/ 47339 h 47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14" h="47339">
                  <a:moveTo>
                    <a:pt x="45815" y="47339"/>
                  </a:moveTo>
                  <a:lnTo>
                    <a:pt x="0" y="20860"/>
                  </a:lnTo>
                  <a:lnTo>
                    <a:pt x="36004" y="0"/>
                  </a:lnTo>
                  <a:lnTo>
                    <a:pt x="81915" y="26479"/>
                  </a:lnTo>
                  <a:lnTo>
                    <a:pt x="45815" y="47339"/>
                  </a:ln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6" name="任意多边形: 形状 395"/>
            <p:cNvSpPr/>
            <p:nvPr/>
          </p:nvSpPr>
          <p:spPr>
            <a:xfrm>
              <a:off x="11850107" y="5190689"/>
              <a:ext cx="332803" cy="450004"/>
            </a:xfrm>
            <a:custGeom>
              <a:avLst/>
              <a:gdLst>
                <a:gd name="connsiteX0" fmla="*/ 8287 w 332803"/>
                <a:gd name="connsiteY0" fmla="*/ 449909 h 450004"/>
                <a:gd name="connsiteX1" fmla="*/ 572 w 332803"/>
                <a:gd name="connsiteY1" fmla="*/ 442194 h 450004"/>
                <a:gd name="connsiteX2" fmla="*/ 0 w 332803"/>
                <a:gd name="connsiteY2" fmla="*/ 234740 h 450004"/>
                <a:gd name="connsiteX3" fmla="*/ 66104 w 332803"/>
                <a:gd name="connsiteY3" fmla="*/ 120440 h 450004"/>
                <a:gd name="connsiteX4" fmla="*/ 257937 w 332803"/>
                <a:gd name="connsiteY4" fmla="*/ 9664 h 450004"/>
                <a:gd name="connsiteX5" fmla="*/ 309944 w 332803"/>
                <a:gd name="connsiteY5" fmla="*/ 5187 h 450004"/>
                <a:gd name="connsiteX6" fmla="*/ 332137 w 332803"/>
                <a:gd name="connsiteY6" fmla="*/ 51955 h 450004"/>
                <a:gd name="connsiteX7" fmla="*/ 332804 w 332803"/>
                <a:gd name="connsiteY7" fmla="*/ 259409 h 450004"/>
                <a:gd name="connsiteX8" fmla="*/ 325088 w 332803"/>
                <a:gd name="connsiteY8" fmla="*/ 267220 h 450004"/>
                <a:gd name="connsiteX9" fmla="*/ 325088 w 332803"/>
                <a:gd name="connsiteY9" fmla="*/ 267220 h 450004"/>
                <a:gd name="connsiteX10" fmla="*/ 317373 w 332803"/>
                <a:gd name="connsiteY10" fmla="*/ 259505 h 450004"/>
                <a:gd name="connsiteX11" fmla="*/ 8382 w 332803"/>
                <a:gd name="connsiteY11" fmla="*/ 450005 h 45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2803" h="450004">
                  <a:moveTo>
                    <a:pt x="8287" y="449909"/>
                  </a:moveTo>
                  <a:cubicBezTo>
                    <a:pt x="4026" y="449909"/>
                    <a:pt x="572" y="446455"/>
                    <a:pt x="572" y="442194"/>
                  </a:cubicBezTo>
                  <a:lnTo>
                    <a:pt x="0" y="234740"/>
                  </a:lnTo>
                  <a:cubicBezTo>
                    <a:pt x="2163" y="188165"/>
                    <a:pt x="26813" y="145543"/>
                    <a:pt x="66104" y="120440"/>
                  </a:cubicBezTo>
                  <a:lnTo>
                    <a:pt x="257937" y="9664"/>
                  </a:lnTo>
                  <a:cubicBezTo>
                    <a:pt x="276987" y="-1480"/>
                    <a:pt x="296037" y="-3004"/>
                    <a:pt x="309944" y="5187"/>
                  </a:cubicBezTo>
                  <a:cubicBezTo>
                    <a:pt x="323850" y="13379"/>
                    <a:pt x="332137" y="30047"/>
                    <a:pt x="332137" y="51955"/>
                  </a:cubicBezTo>
                  <a:lnTo>
                    <a:pt x="332804" y="259409"/>
                  </a:lnTo>
                  <a:cubicBezTo>
                    <a:pt x="332804" y="263686"/>
                    <a:pt x="329365" y="267168"/>
                    <a:pt x="325088" y="267220"/>
                  </a:cubicBezTo>
                  <a:lnTo>
                    <a:pt x="325088" y="267220"/>
                  </a:lnTo>
                  <a:cubicBezTo>
                    <a:pt x="320849" y="267168"/>
                    <a:pt x="317424" y="263744"/>
                    <a:pt x="317373" y="259505"/>
                  </a:cubicBezTo>
                  <a:cubicBezTo>
                    <a:pt x="317373" y="259505"/>
                    <a:pt x="12573" y="450005"/>
                    <a:pt x="8382" y="450005"/>
                  </a:cubicBezTo>
                  <a:close/>
                </a:path>
              </a:pathLst>
            </a:custGeom>
            <a:solidFill>
              <a:srgbClr val="C5DDF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7" name="任意多边形: 形状 396"/>
            <p:cNvSpPr/>
            <p:nvPr/>
          </p:nvSpPr>
          <p:spPr>
            <a:xfrm>
              <a:off x="11879694" y="5434370"/>
              <a:ext cx="316259" cy="193655"/>
            </a:xfrm>
            <a:custGeom>
              <a:avLst/>
              <a:gdLst>
                <a:gd name="connsiteX0" fmla="*/ 1275 w 316259"/>
                <a:gd name="connsiteY0" fmla="*/ 193656 h 193655"/>
                <a:gd name="connsiteX1" fmla="*/ 8704 w 316259"/>
                <a:gd name="connsiteY1" fmla="*/ 161842 h 193655"/>
                <a:gd name="connsiteX2" fmla="*/ 25849 w 316259"/>
                <a:gd name="connsiteY2" fmla="*/ 131838 h 193655"/>
                <a:gd name="connsiteX3" fmla="*/ 92524 w 316259"/>
                <a:gd name="connsiteY3" fmla="*/ 52590 h 193655"/>
                <a:gd name="connsiteX4" fmla="*/ 120147 w 316259"/>
                <a:gd name="connsiteY4" fmla="*/ 39160 h 193655"/>
                <a:gd name="connsiteX5" fmla="*/ 163104 w 316259"/>
                <a:gd name="connsiteY5" fmla="*/ 9918 h 193655"/>
                <a:gd name="connsiteX6" fmla="*/ 210729 w 316259"/>
                <a:gd name="connsiteY6" fmla="*/ 1251 h 193655"/>
                <a:gd name="connsiteX7" fmla="*/ 265117 w 316259"/>
                <a:gd name="connsiteY7" fmla="*/ 1251 h 193655"/>
                <a:gd name="connsiteX8" fmla="*/ 298359 w 316259"/>
                <a:gd name="connsiteY8" fmla="*/ 12395 h 193655"/>
                <a:gd name="connsiteX9" fmla="*/ 316171 w 316259"/>
                <a:gd name="connsiteY9" fmla="*/ 41446 h 193655"/>
                <a:gd name="connsiteX10" fmla="*/ 311599 w 316259"/>
                <a:gd name="connsiteY10" fmla="*/ 54591 h 193655"/>
                <a:gd name="connsiteX11" fmla="*/ 297788 w 316259"/>
                <a:gd name="connsiteY11" fmla="*/ 58591 h 193655"/>
                <a:gd name="connsiteX12" fmla="*/ 254068 w 316259"/>
                <a:gd name="connsiteY12" fmla="*/ 61067 h 193655"/>
                <a:gd name="connsiteX13" fmla="*/ 237971 w 316259"/>
                <a:gd name="connsiteY13" fmla="*/ 62592 h 193655"/>
                <a:gd name="connsiteX14" fmla="*/ 159580 w 316259"/>
                <a:gd name="connsiteY14" fmla="*/ 115074 h 193655"/>
                <a:gd name="connsiteX15" fmla="*/ 51852 w 316259"/>
                <a:gd name="connsiteY15" fmla="*/ 186988 h 193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16259" h="193655">
                  <a:moveTo>
                    <a:pt x="1275" y="193656"/>
                  </a:moveTo>
                  <a:cubicBezTo>
                    <a:pt x="-2631" y="183083"/>
                    <a:pt x="3180" y="171653"/>
                    <a:pt x="8704" y="161842"/>
                  </a:cubicBezTo>
                  <a:lnTo>
                    <a:pt x="25849" y="131838"/>
                  </a:lnTo>
                  <a:cubicBezTo>
                    <a:pt x="43280" y="101358"/>
                    <a:pt x="62139" y="69354"/>
                    <a:pt x="92524" y="52590"/>
                  </a:cubicBezTo>
                  <a:cubicBezTo>
                    <a:pt x="102049" y="47733"/>
                    <a:pt x="111574" y="44303"/>
                    <a:pt x="120147" y="39160"/>
                  </a:cubicBezTo>
                  <a:cubicBezTo>
                    <a:pt x="135196" y="30492"/>
                    <a:pt x="147388" y="17252"/>
                    <a:pt x="163104" y="9918"/>
                  </a:cubicBezTo>
                  <a:cubicBezTo>
                    <a:pt x="178291" y="4051"/>
                    <a:pt x="194450" y="1110"/>
                    <a:pt x="210729" y="1251"/>
                  </a:cubicBezTo>
                  <a:cubicBezTo>
                    <a:pt x="228820" y="-417"/>
                    <a:pt x="247026" y="-417"/>
                    <a:pt x="265117" y="1251"/>
                  </a:cubicBezTo>
                  <a:cubicBezTo>
                    <a:pt x="276913" y="2331"/>
                    <a:pt x="288295" y="6147"/>
                    <a:pt x="298359" y="12395"/>
                  </a:cubicBezTo>
                  <a:cubicBezTo>
                    <a:pt x="308463" y="18810"/>
                    <a:pt x="315036" y="29532"/>
                    <a:pt x="316171" y="41446"/>
                  </a:cubicBezTo>
                  <a:cubicBezTo>
                    <a:pt x="316676" y="46289"/>
                    <a:pt x="315001" y="51106"/>
                    <a:pt x="311599" y="54591"/>
                  </a:cubicBezTo>
                  <a:cubicBezTo>
                    <a:pt x="307564" y="57413"/>
                    <a:pt x="302707" y="58820"/>
                    <a:pt x="297788" y="58591"/>
                  </a:cubicBezTo>
                  <a:lnTo>
                    <a:pt x="254068" y="61067"/>
                  </a:lnTo>
                  <a:cubicBezTo>
                    <a:pt x="248734" y="61067"/>
                    <a:pt x="243305" y="61734"/>
                    <a:pt x="237971" y="62592"/>
                  </a:cubicBezTo>
                  <a:cubicBezTo>
                    <a:pt x="206443" y="68021"/>
                    <a:pt x="182535" y="92881"/>
                    <a:pt x="159580" y="115074"/>
                  </a:cubicBezTo>
                  <a:cubicBezTo>
                    <a:pt x="128243" y="145364"/>
                    <a:pt x="92905" y="173462"/>
                    <a:pt x="51852" y="186988"/>
                  </a:cubicBezTo>
                  <a:close/>
                </a:path>
              </a:pathLst>
            </a:custGeom>
            <a:solidFill>
              <a:srgbClr val="88D2D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8" name="任意多边形: 形状 397"/>
            <p:cNvSpPr/>
            <p:nvPr/>
          </p:nvSpPr>
          <p:spPr>
            <a:xfrm>
              <a:off x="11989283" y="5521237"/>
              <a:ext cx="73823" cy="48406"/>
            </a:xfrm>
            <a:custGeom>
              <a:avLst/>
              <a:gdLst>
                <a:gd name="connsiteX0" fmla="*/ 69993 w 73823"/>
                <a:gd name="connsiteY0" fmla="*/ 6300 h 48406"/>
                <a:gd name="connsiteX1" fmla="*/ 71708 w 73823"/>
                <a:gd name="connsiteY1" fmla="*/ 6871 h 48406"/>
                <a:gd name="connsiteX2" fmla="*/ 73803 w 73823"/>
                <a:gd name="connsiteY2" fmla="*/ 8395 h 48406"/>
                <a:gd name="connsiteX3" fmla="*/ 70279 w 73823"/>
                <a:gd name="connsiteY3" fmla="*/ 11729 h 48406"/>
                <a:gd name="connsiteX4" fmla="*/ 71898 w 73823"/>
                <a:gd name="connsiteY4" fmla="*/ 11729 h 48406"/>
                <a:gd name="connsiteX5" fmla="*/ 68279 w 73823"/>
                <a:gd name="connsiteY5" fmla="*/ 16682 h 48406"/>
                <a:gd name="connsiteX6" fmla="*/ 59897 w 73823"/>
                <a:gd name="connsiteY6" fmla="*/ 17634 h 48406"/>
                <a:gd name="connsiteX7" fmla="*/ 50372 w 73823"/>
                <a:gd name="connsiteY7" fmla="*/ 26588 h 48406"/>
                <a:gd name="connsiteX8" fmla="*/ 53229 w 73823"/>
                <a:gd name="connsiteY8" fmla="*/ 29350 h 48406"/>
                <a:gd name="connsiteX9" fmla="*/ 58182 w 73823"/>
                <a:gd name="connsiteY9" fmla="*/ 26397 h 48406"/>
                <a:gd name="connsiteX10" fmla="*/ 63040 w 73823"/>
                <a:gd name="connsiteY10" fmla="*/ 27826 h 48406"/>
                <a:gd name="connsiteX11" fmla="*/ 61611 w 73823"/>
                <a:gd name="connsiteY11" fmla="*/ 30874 h 48406"/>
                <a:gd name="connsiteX12" fmla="*/ 51610 w 73823"/>
                <a:gd name="connsiteY12" fmla="*/ 35541 h 48406"/>
                <a:gd name="connsiteX13" fmla="*/ 42085 w 73823"/>
                <a:gd name="connsiteY13" fmla="*/ 40780 h 48406"/>
                <a:gd name="connsiteX14" fmla="*/ 23035 w 73823"/>
                <a:gd name="connsiteY14" fmla="*/ 42018 h 48406"/>
                <a:gd name="connsiteX15" fmla="*/ 26464 w 73823"/>
                <a:gd name="connsiteY15" fmla="*/ 40113 h 48406"/>
                <a:gd name="connsiteX16" fmla="*/ 23130 w 73823"/>
                <a:gd name="connsiteY16" fmla="*/ 41256 h 48406"/>
                <a:gd name="connsiteX17" fmla="*/ 12367 w 73823"/>
                <a:gd name="connsiteY17" fmla="*/ 48305 h 48406"/>
                <a:gd name="connsiteX18" fmla="*/ 2842 w 73823"/>
                <a:gd name="connsiteY18" fmla="*/ 38780 h 48406"/>
                <a:gd name="connsiteX19" fmla="*/ 746 w 73823"/>
                <a:gd name="connsiteY19" fmla="*/ 29731 h 48406"/>
                <a:gd name="connsiteX20" fmla="*/ 1985 w 73823"/>
                <a:gd name="connsiteY20" fmla="*/ 28683 h 48406"/>
                <a:gd name="connsiteX21" fmla="*/ 15034 w 73823"/>
                <a:gd name="connsiteY21" fmla="*/ 19158 h 48406"/>
                <a:gd name="connsiteX22" fmla="*/ 41228 w 73823"/>
                <a:gd name="connsiteY22" fmla="*/ 3156 h 48406"/>
                <a:gd name="connsiteX23" fmla="*/ 48752 w 73823"/>
                <a:gd name="connsiteY23" fmla="*/ 108 h 48406"/>
                <a:gd name="connsiteX24" fmla="*/ 56849 w 73823"/>
                <a:gd name="connsiteY24" fmla="*/ 108 h 48406"/>
                <a:gd name="connsiteX25" fmla="*/ 63135 w 73823"/>
                <a:gd name="connsiteY25" fmla="*/ 1918 h 48406"/>
                <a:gd name="connsiteX26" fmla="*/ 68374 w 73823"/>
                <a:gd name="connsiteY26" fmla="*/ 2394 h 48406"/>
                <a:gd name="connsiteX27" fmla="*/ 71327 w 73823"/>
                <a:gd name="connsiteY27" fmla="*/ 3251 h 48406"/>
                <a:gd name="connsiteX28" fmla="*/ 69993 w 73823"/>
                <a:gd name="connsiteY28" fmla="*/ 6300 h 48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3823" h="48406">
                  <a:moveTo>
                    <a:pt x="69993" y="6300"/>
                  </a:moveTo>
                  <a:cubicBezTo>
                    <a:pt x="70565" y="7442"/>
                    <a:pt x="70565" y="6300"/>
                    <a:pt x="71708" y="6871"/>
                  </a:cubicBezTo>
                  <a:cubicBezTo>
                    <a:pt x="72851" y="7442"/>
                    <a:pt x="73994" y="6871"/>
                    <a:pt x="73803" y="8395"/>
                  </a:cubicBezTo>
                  <a:cubicBezTo>
                    <a:pt x="73579" y="10207"/>
                    <a:pt x="72101" y="11606"/>
                    <a:pt x="70279" y="11729"/>
                  </a:cubicBezTo>
                  <a:cubicBezTo>
                    <a:pt x="70815" y="11645"/>
                    <a:pt x="71362" y="11645"/>
                    <a:pt x="71898" y="11729"/>
                  </a:cubicBezTo>
                  <a:cubicBezTo>
                    <a:pt x="72098" y="14052"/>
                    <a:pt x="70553" y="16167"/>
                    <a:pt x="68279" y="16682"/>
                  </a:cubicBezTo>
                  <a:cubicBezTo>
                    <a:pt x="66850" y="16682"/>
                    <a:pt x="61516" y="17253"/>
                    <a:pt x="59897" y="17634"/>
                  </a:cubicBezTo>
                  <a:cubicBezTo>
                    <a:pt x="58277" y="18015"/>
                    <a:pt x="54753" y="22111"/>
                    <a:pt x="50372" y="26588"/>
                  </a:cubicBezTo>
                  <a:cubicBezTo>
                    <a:pt x="47800" y="29350"/>
                    <a:pt x="49705" y="30112"/>
                    <a:pt x="53229" y="29350"/>
                  </a:cubicBezTo>
                  <a:cubicBezTo>
                    <a:pt x="55134" y="29350"/>
                    <a:pt x="56468" y="27255"/>
                    <a:pt x="58182" y="26397"/>
                  </a:cubicBezTo>
                  <a:cubicBezTo>
                    <a:pt x="59897" y="25540"/>
                    <a:pt x="62659" y="25921"/>
                    <a:pt x="63040" y="27826"/>
                  </a:cubicBezTo>
                  <a:cubicBezTo>
                    <a:pt x="63094" y="29015"/>
                    <a:pt x="62560" y="30155"/>
                    <a:pt x="61611" y="30874"/>
                  </a:cubicBezTo>
                  <a:cubicBezTo>
                    <a:pt x="58448" y="32773"/>
                    <a:pt x="55096" y="34337"/>
                    <a:pt x="51610" y="35541"/>
                  </a:cubicBezTo>
                  <a:cubicBezTo>
                    <a:pt x="48547" y="37484"/>
                    <a:pt x="45366" y="39234"/>
                    <a:pt x="42085" y="40780"/>
                  </a:cubicBezTo>
                  <a:cubicBezTo>
                    <a:pt x="35916" y="42663"/>
                    <a:pt x="29395" y="43087"/>
                    <a:pt x="23035" y="42018"/>
                  </a:cubicBezTo>
                  <a:lnTo>
                    <a:pt x="26464" y="40113"/>
                  </a:lnTo>
                  <a:lnTo>
                    <a:pt x="23130" y="41256"/>
                  </a:lnTo>
                  <a:cubicBezTo>
                    <a:pt x="20082" y="42685"/>
                    <a:pt x="15320" y="47733"/>
                    <a:pt x="12367" y="48305"/>
                  </a:cubicBezTo>
                  <a:cubicBezTo>
                    <a:pt x="7414" y="49352"/>
                    <a:pt x="4461" y="42018"/>
                    <a:pt x="2842" y="38780"/>
                  </a:cubicBezTo>
                  <a:cubicBezTo>
                    <a:pt x="1223" y="35541"/>
                    <a:pt x="-1254" y="32874"/>
                    <a:pt x="746" y="29731"/>
                  </a:cubicBezTo>
                  <a:lnTo>
                    <a:pt x="1985" y="28683"/>
                  </a:lnTo>
                  <a:cubicBezTo>
                    <a:pt x="5033" y="29159"/>
                    <a:pt x="10843" y="23445"/>
                    <a:pt x="15034" y="19158"/>
                  </a:cubicBezTo>
                  <a:cubicBezTo>
                    <a:pt x="23345" y="13165"/>
                    <a:pt x="32102" y="7816"/>
                    <a:pt x="41228" y="3156"/>
                  </a:cubicBezTo>
                  <a:cubicBezTo>
                    <a:pt x="43292" y="1276"/>
                    <a:pt x="45961" y="195"/>
                    <a:pt x="48752" y="108"/>
                  </a:cubicBezTo>
                  <a:cubicBezTo>
                    <a:pt x="51449" y="-36"/>
                    <a:pt x="54152" y="-36"/>
                    <a:pt x="56849" y="108"/>
                  </a:cubicBezTo>
                  <a:cubicBezTo>
                    <a:pt x="58904" y="843"/>
                    <a:pt x="61004" y="1448"/>
                    <a:pt x="63135" y="1918"/>
                  </a:cubicBezTo>
                  <a:cubicBezTo>
                    <a:pt x="64871" y="2171"/>
                    <a:pt x="66620" y="2330"/>
                    <a:pt x="68374" y="2394"/>
                  </a:cubicBezTo>
                  <a:cubicBezTo>
                    <a:pt x="69401" y="2502"/>
                    <a:pt x="70401" y="2792"/>
                    <a:pt x="71327" y="3251"/>
                  </a:cubicBezTo>
                  <a:cubicBezTo>
                    <a:pt x="71041" y="4014"/>
                    <a:pt x="70850" y="5823"/>
                    <a:pt x="69993" y="6300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9" name="任意多边形: 形状 398"/>
            <p:cNvSpPr/>
            <p:nvPr/>
          </p:nvSpPr>
          <p:spPr>
            <a:xfrm>
              <a:off x="11825137" y="5234738"/>
              <a:ext cx="398884" cy="420737"/>
            </a:xfrm>
            <a:custGeom>
              <a:avLst/>
              <a:gdLst>
                <a:gd name="connsiteX0" fmla="*/ 358155 w 398884"/>
                <a:gd name="connsiteY0" fmla="*/ 0 h 420737"/>
                <a:gd name="connsiteX1" fmla="*/ 397017 w 398884"/>
                <a:gd name="connsiteY1" fmla="*/ 178022 h 420737"/>
                <a:gd name="connsiteX2" fmla="*/ 397589 w 398884"/>
                <a:gd name="connsiteY2" fmla="*/ 199930 h 420737"/>
                <a:gd name="connsiteX3" fmla="*/ 361775 w 398884"/>
                <a:gd name="connsiteY3" fmla="*/ 214694 h 420737"/>
                <a:gd name="connsiteX4" fmla="*/ 321008 w 398884"/>
                <a:gd name="connsiteY4" fmla="*/ 204502 h 420737"/>
                <a:gd name="connsiteX5" fmla="*/ 286051 w 398884"/>
                <a:gd name="connsiteY5" fmla="*/ 211264 h 420737"/>
                <a:gd name="connsiteX6" fmla="*/ 213470 w 398884"/>
                <a:gd name="connsiteY6" fmla="*/ 235077 h 420737"/>
                <a:gd name="connsiteX7" fmla="*/ 186991 w 398884"/>
                <a:gd name="connsiteY7" fmla="*/ 246697 h 420737"/>
                <a:gd name="connsiteX8" fmla="*/ 165179 w 398884"/>
                <a:gd name="connsiteY8" fmla="*/ 266795 h 420737"/>
                <a:gd name="connsiteX9" fmla="*/ 74501 w 398884"/>
                <a:gd name="connsiteY9" fmla="*/ 373856 h 420737"/>
                <a:gd name="connsiteX10" fmla="*/ 71834 w 398884"/>
                <a:gd name="connsiteY10" fmla="*/ 398240 h 420737"/>
                <a:gd name="connsiteX11" fmla="*/ 18017 w 398884"/>
                <a:gd name="connsiteY11" fmla="*/ 420719 h 420737"/>
                <a:gd name="connsiteX12" fmla="*/ 7445 w 398884"/>
                <a:gd name="connsiteY12" fmla="*/ 418147 h 420737"/>
                <a:gd name="connsiteX13" fmla="*/ 206 w 398884"/>
                <a:gd name="connsiteY13" fmla="*/ 400145 h 420737"/>
                <a:gd name="connsiteX14" fmla="*/ 26876 w 398884"/>
                <a:gd name="connsiteY14" fmla="*/ 171545 h 420737"/>
                <a:gd name="connsiteX15" fmla="*/ 36401 w 398884"/>
                <a:gd name="connsiteY15" fmla="*/ 153924 h 420737"/>
                <a:gd name="connsiteX16" fmla="*/ 57356 w 398884"/>
                <a:gd name="connsiteY16" fmla="*/ 140875 h 420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8884" h="420737">
                  <a:moveTo>
                    <a:pt x="358155" y="0"/>
                  </a:moveTo>
                  <a:lnTo>
                    <a:pt x="397017" y="178022"/>
                  </a:lnTo>
                  <a:cubicBezTo>
                    <a:pt x="399295" y="185121"/>
                    <a:pt x="399493" y="192723"/>
                    <a:pt x="397589" y="199930"/>
                  </a:cubicBezTo>
                  <a:cubicBezTo>
                    <a:pt x="392731" y="213074"/>
                    <a:pt x="375586" y="217170"/>
                    <a:pt x="361775" y="214694"/>
                  </a:cubicBezTo>
                  <a:cubicBezTo>
                    <a:pt x="347963" y="212217"/>
                    <a:pt x="335009" y="205169"/>
                    <a:pt x="321008" y="204502"/>
                  </a:cubicBezTo>
                  <a:cubicBezTo>
                    <a:pt x="309037" y="204572"/>
                    <a:pt x="297184" y="206866"/>
                    <a:pt x="286051" y="211264"/>
                  </a:cubicBezTo>
                  <a:lnTo>
                    <a:pt x="213470" y="235077"/>
                  </a:lnTo>
                  <a:cubicBezTo>
                    <a:pt x="204113" y="237605"/>
                    <a:pt x="195187" y="241522"/>
                    <a:pt x="186991" y="246697"/>
                  </a:cubicBezTo>
                  <a:cubicBezTo>
                    <a:pt x="178895" y="252413"/>
                    <a:pt x="172894" y="260604"/>
                    <a:pt x="165179" y="266795"/>
                  </a:cubicBezTo>
                  <a:cubicBezTo>
                    <a:pt x="108791" y="312134"/>
                    <a:pt x="78120" y="363760"/>
                    <a:pt x="74501" y="373856"/>
                  </a:cubicBezTo>
                  <a:cubicBezTo>
                    <a:pt x="69738" y="387191"/>
                    <a:pt x="64976" y="385572"/>
                    <a:pt x="71834" y="398240"/>
                  </a:cubicBezTo>
                  <a:cubicBezTo>
                    <a:pt x="57165" y="403670"/>
                    <a:pt x="33734" y="421386"/>
                    <a:pt x="18017" y="420719"/>
                  </a:cubicBezTo>
                  <a:cubicBezTo>
                    <a:pt x="14322" y="420871"/>
                    <a:pt x="10658" y="419979"/>
                    <a:pt x="7445" y="418147"/>
                  </a:cubicBezTo>
                  <a:cubicBezTo>
                    <a:pt x="2467" y="413527"/>
                    <a:pt x="-187" y="406925"/>
                    <a:pt x="206" y="400145"/>
                  </a:cubicBezTo>
                  <a:cubicBezTo>
                    <a:pt x="-2557" y="368332"/>
                    <a:pt x="23351" y="214313"/>
                    <a:pt x="26876" y="171545"/>
                  </a:cubicBezTo>
                  <a:cubicBezTo>
                    <a:pt x="27638" y="162687"/>
                    <a:pt x="33162" y="162020"/>
                    <a:pt x="36401" y="153924"/>
                  </a:cubicBezTo>
                  <a:cubicBezTo>
                    <a:pt x="39604" y="145314"/>
                    <a:pt x="48216" y="139951"/>
                    <a:pt x="57356" y="140875"/>
                  </a:cubicBezTo>
                  <a:close/>
                </a:path>
              </a:pathLst>
            </a:custGeom>
            <a:solidFill>
              <a:srgbClr val="C5DDF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0" name="任意多边形: 形状 399"/>
            <p:cNvSpPr/>
            <p:nvPr/>
          </p:nvSpPr>
          <p:spPr>
            <a:xfrm>
              <a:off x="11883376" y="5997946"/>
              <a:ext cx="89310" cy="59468"/>
            </a:xfrm>
            <a:custGeom>
              <a:avLst/>
              <a:gdLst>
                <a:gd name="connsiteX0" fmla="*/ 69 w 89310"/>
                <a:gd name="connsiteY0" fmla="*/ 39749 h 59468"/>
                <a:gd name="connsiteX1" fmla="*/ 1879 w 89310"/>
                <a:gd name="connsiteY1" fmla="*/ 51656 h 59468"/>
                <a:gd name="connsiteX2" fmla="*/ 16452 w 89310"/>
                <a:gd name="connsiteY2" fmla="*/ 59466 h 59468"/>
                <a:gd name="connsiteX3" fmla="*/ 37122 w 89310"/>
                <a:gd name="connsiteY3" fmla="*/ 50989 h 59468"/>
                <a:gd name="connsiteX4" fmla="*/ 71793 w 89310"/>
                <a:gd name="connsiteY4" fmla="*/ 36511 h 59468"/>
                <a:gd name="connsiteX5" fmla="*/ 85890 w 89310"/>
                <a:gd name="connsiteY5" fmla="*/ 25367 h 59468"/>
                <a:gd name="connsiteX6" fmla="*/ 85223 w 89310"/>
                <a:gd name="connsiteY6" fmla="*/ 1459 h 59468"/>
                <a:gd name="connsiteX7" fmla="*/ 53409 w 89310"/>
                <a:gd name="connsiteY7" fmla="*/ 6698 h 59468"/>
                <a:gd name="connsiteX8" fmla="*/ 69 w 89310"/>
                <a:gd name="connsiteY8" fmla="*/ 39749 h 59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310" h="59468">
                  <a:moveTo>
                    <a:pt x="69" y="39749"/>
                  </a:moveTo>
                  <a:cubicBezTo>
                    <a:pt x="264" y="43770"/>
                    <a:pt x="870" y="47759"/>
                    <a:pt x="1879" y="51656"/>
                  </a:cubicBezTo>
                  <a:cubicBezTo>
                    <a:pt x="1879" y="51656"/>
                    <a:pt x="450" y="55371"/>
                    <a:pt x="16452" y="59466"/>
                  </a:cubicBezTo>
                  <a:cubicBezTo>
                    <a:pt x="24207" y="59562"/>
                    <a:pt x="31668" y="56503"/>
                    <a:pt x="37122" y="50989"/>
                  </a:cubicBezTo>
                  <a:cubicBezTo>
                    <a:pt x="41979" y="44798"/>
                    <a:pt x="65697" y="38321"/>
                    <a:pt x="71793" y="36511"/>
                  </a:cubicBezTo>
                  <a:cubicBezTo>
                    <a:pt x="77632" y="34525"/>
                    <a:pt x="82609" y="30590"/>
                    <a:pt x="85890" y="25367"/>
                  </a:cubicBezTo>
                  <a:cubicBezTo>
                    <a:pt x="90684" y="18041"/>
                    <a:pt x="90418" y="8506"/>
                    <a:pt x="85223" y="1459"/>
                  </a:cubicBezTo>
                  <a:cubicBezTo>
                    <a:pt x="80079" y="-3589"/>
                    <a:pt x="67983" y="6031"/>
                    <a:pt x="53409" y="6698"/>
                  </a:cubicBezTo>
                  <a:cubicBezTo>
                    <a:pt x="16643" y="8126"/>
                    <a:pt x="-1264" y="20890"/>
                    <a:pt x="69" y="39749"/>
                  </a:cubicBezTo>
                  <a:close/>
                </a:path>
              </a:pathLst>
            </a:custGeom>
            <a:solidFill>
              <a:srgbClr val="01979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1" name="任意多边形: 形状 400"/>
            <p:cNvSpPr/>
            <p:nvPr/>
          </p:nvSpPr>
          <p:spPr>
            <a:xfrm>
              <a:off x="11874321" y="5700777"/>
              <a:ext cx="83330" cy="331657"/>
            </a:xfrm>
            <a:custGeom>
              <a:avLst/>
              <a:gdLst>
                <a:gd name="connsiteX0" fmla="*/ 12553 w 83330"/>
                <a:gd name="connsiteY0" fmla="*/ 178898 h 331657"/>
                <a:gd name="connsiteX1" fmla="*/ 75 w 83330"/>
                <a:gd name="connsiteY1" fmla="*/ 7448 h 331657"/>
                <a:gd name="connsiteX2" fmla="*/ 83324 w 83330"/>
                <a:gd name="connsiteY2" fmla="*/ 22879 h 331657"/>
                <a:gd name="connsiteX3" fmla="*/ 58083 w 83330"/>
                <a:gd name="connsiteY3" fmla="*/ 301104 h 331657"/>
                <a:gd name="connsiteX4" fmla="*/ 62178 w 83330"/>
                <a:gd name="connsiteY4" fmla="*/ 312629 h 331657"/>
                <a:gd name="connsiteX5" fmla="*/ 58845 w 83330"/>
                <a:gd name="connsiteY5" fmla="*/ 322154 h 331657"/>
                <a:gd name="connsiteX6" fmla="*/ 39033 w 83330"/>
                <a:gd name="connsiteY6" fmla="*/ 331108 h 331657"/>
                <a:gd name="connsiteX7" fmla="*/ 5028 w 83330"/>
                <a:gd name="connsiteY7" fmla="*/ 319773 h 331657"/>
                <a:gd name="connsiteX8" fmla="*/ 12553 w 83330"/>
                <a:gd name="connsiteY8" fmla="*/ 178898 h 331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30" h="331657">
                  <a:moveTo>
                    <a:pt x="12553" y="178898"/>
                  </a:moveTo>
                  <a:cubicBezTo>
                    <a:pt x="15601" y="165087"/>
                    <a:pt x="-1258" y="22879"/>
                    <a:pt x="75" y="7448"/>
                  </a:cubicBezTo>
                  <a:cubicBezTo>
                    <a:pt x="1028" y="-3887"/>
                    <a:pt x="84181" y="-4839"/>
                    <a:pt x="83324" y="22879"/>
                  </a:cubicBezTo>
                  <a:cubicBezTo>
                    <a:pt x="83324" y="22879"/>
                    <a:pt x="52558" y="266528"/>
                    <a:pt x="58083" y="301104"/>
                  </a:cubicBezTo>
                  <a:lnTo>
                    <a:pt x="62178" y="312629"/>
                  </a:lnTo>
                  <a:cubicBezTo>
                    <a:pt x="62562" y="316145"/>
                    <a:pt x="61336" y="319645"/>
                    <a:pt x="58845" y="322154"/>
                  </a:cubicBezTo>
                  <a:cubicBezTo>
                    <a:pt x="53545" y="327443"/>
                    <a:pt x="46504" y="330625"/>
                    <a:pt x="39033" y="331108"/>
                  </a:cubicBezTo>
                  <a:cubicBezTo>
                    <a:pt x="28365" y="332918"/>
                    <a:pt x="6457" y="330536"/>
                    <a:pt x="5028" y="319773"/>
                  </a:cubicBezTo>
                  <a:cubicBezTo>
                    <a:pt x="158" y="272710"/>
                    <a:pt x="2697" y="225175"/>
                    <a:pt x="12553" y="178898"/>
                  </a:cubicBezTo>
                  <a:close/>
                </a:path>
              </a:pathLst>
            </a:custGeom>
            <a:solidFill>
              <a:srgbClr val="D0ECF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2" name="任意多边形: 形状 401"/>
            <p:cNvSpPr/>
            <p:nvPr/>
          </p:nvSpPr>
          <p:spPr>
            <a:xfrm>
              <a:off x="11952967" y="6033639"/>
              <a:ext cx="88023" cy="61200"/>
            </a:xfrm>
            <a:custGeom>
              <a:avLst/>
              <a:gdLst>
                <a:gd name="connsiteX0" fmla="*/ 201 w 88023"/>
                <a:gd name="connsiteY0" fmla="*/ 43681 h 61200"/>
                <a:gd name="connsiteX1" fmla="*/ 2582 w 88023"/>
                <a:gd name="connsiteY1" fmla="*/ 55492 h 61200"/>
                <a:gd name="connsiteX2" fmla="*/ 18108 w 88023"/>
                <a:gd name="connsiteY2" fmla="*/ 61016 h 61200"/>
                <a:gd name="connsiteX3" fmla="*/ 37729 w 88023"/>
                <a:gd name="connsiteY3" fmla="*/ 53015 h 61200"/>
                <a:gd name="connsiteX4" fmla="*/ 71638 w 88023"/>
                <a:gd name="connsiteY4" fmla="*/ 36918 h 61200"/>
                <a:gd name="connsiteX5" fmla="*/ 85164 w 88023"/>
                <a:gd name="connsiteY5" fmla="*/ 25107 h 61200"/>
                <a:gd name="connsiteX6" fmla="*/ 83354 w 88023"/>
                <a:gd name="connsiteY6" fmla="*/ 1295 h 61200"/>
                <a:gd name="connsiteX7" fmla="*/ 51826 w 88023"/>
                <a:gd name="connsiteY7" fmla="*/ 7962 h 61200"/>
                <a:gd name="connsiteX8" fmla="*/ 201 w 88023"/>
                <a:gd name="connsiteY8" fmla="*/ 43681 h 6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023" h="61200">
                  <a:moveTo>
                    <a:pt x="201" y="43681"/>
                  </a:moveTo>
                  <a:cubicBezTo>
                    <a:pt x="585" y="47689"/>
                    <a:pt x="1383" y="51648"/>
                    <a:pt x="2582" y="55492"/>
                  </a:cubicBezTo>
                  <a:cubicBezTo>
                    <a:pt x="6524" y="59789"/>
                    <a:pt x="12337" y="61857"/>
                    <a:pt x="18108" y="61016"/>
                  </a:cubicBezTo>
                  <a:cubicBezTo>
                    <a:pt x="25297" y="60355"/>
                    <a:pt x="32127" y="57570"/>
                    <a:pt x="37729" y="53015"/>
                  </a:cubicBezTo>
                  <a:cubicBezTo>
                    <a:pt x="42206" y="46538"/>
                    <a:pt x="65161" y="39014"/>
                    <a:pt x="71638" y="36918"/>
                  </a:cubicBezTo>
                  <a:cubicBezTo>
                    <a:pt x="77368" y="34649"/>
                    <a:pt x="82144" y="30479"/>
                    <a:pt x="85164" y="25107"/>
                  </a:cubicBezTo>
                  <a:cubicBezTo>
                    <a:pt x="89557" y="17562"/>
                    <a:pt x="88837" y="8089"/>
                    <a:pt x="83354" y="1295"/>
                  </a:cubicBezTo>
                  <a:cubicBezTo>
                    <a:pt x="77925" y="-3563"/>
                    <a:pt x="66304" y="6724"/>
                    <a:pt x="51826" y="7962"/>
                  </a:cubicBezTo>
                  <a:cubicBezTo>
                    <a:pt x="15155" y="11201"/>
                    <a:pt x="-2085" y="24917"/>
                    <a:pt x="201" y="43681"/>
                  </a:cubicBezTo>
                  <a:close/>
                </a:path>
              </a:pathLst>
            </a:custGeom>
            <a:solidFill>
              <a:srgbClr val="01979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3" name="任意多边形: 形状 402"/>
            <p:cNvSpPr/>
            <p:nvPr/>
          </p:nvSpPr>
          <p:spPr>
            <a:xfrm>
              <a:off x="11917259" y="5731096"/>
              <a:ext cx="83143" cy="333014"/>
            </a:xfrm>
            <a:custGeom>
              <a:avLst/>
              <a:gdLst>
                <a:gd name="connsiteX0" fmla="*/ 22289 w 83143"/>
                <a:gd name="connsiteY0" fmla="*/ 182393 h 333014"/>
                <a:gd name="connsiteX1" fmla="*/ 0 w 83143"/>
                <a:gd name="connsiteY1" fmla="*/ 8753 h 333014"/>
                <a:gd name="connsiteX2" fmla="*/ 79724 w 83143"/>
                <a:gd name="connsiteY2" fmla="*/ 20945 h 333014"/>
                <a:gd name="connsiteX3" fmla="*/ 78010 w 83143"/>
                <a:gd name="connsiteY3" fmla="*/ 300313 h 333014"/>
                <a:gd name="connsiteX4" fmla="*/ 82963 w 83143"/>
                <a:gd name="connsiteY4" fmla="*/ 311552 h 333014"/>
                <a:gd name="connsiteX5" fmla="*/ 80486 w 83143"/>
                <a:gd name="connsiteY5" fmla="*/ 321077 h 333014"/>
                <a:gd name="connsiteX6" fmla="*/ 61436 w 83143"/>
                <a:gd name="connsiteY6" fmla="*/ 331650 h 333014"/>
                <a:gd name="connsiteX7" fmla="*/ 26479 w 83143"/>
                <a:gd name="connsiteY7" fmla="*/ 323173 h 333014"/>
                <a:gd name="connsiteX8" fmla="*/ 22288 w 83143"/>
                <a:gd name="connsiteY8" fmla="*/ 182393 h 33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143" h="333014">
                  <a:moveTo>
                    <a:pt x="22289" y="182393"/>
                  </a:moveTo>
                  <a:cubicBezTo>
                    <a:pt x="24194" y="168487"/>
                    <a:pt x="0" y="24183"/>
                    <a:pt x="0" y="8753"/>
                  </a:cubicBezTo>
                  <a:cubicBezTo>
                    <a:pt x="0" y="-2773"/>
                    <a:pt x="78200" y="-6678"/>
                    <a:pt x="79724" y="20945"/>
                  </a:cubicBezTo>
                  <a:cubicBezTo>
                    <a:pt x="79724" y="20945"/>
                    <a:pt x="69533" y="266309"/>
                    <a:pt x="78010" y="300313"/>
                  </a:cubicBezTo>
                  <a:lnTo>
                    <a:pt x="82963" y="311552"/>
                  </a:lnTo>
                  <a:cubicBezTo>
                    <a:pt x="83562" y="314936"/>
                    <a:pt x="82658" y="318414"/>
                    <a:pt x="80486" y="321077"/>
                  </a:cubicBezTo>
                  <a:cubicBezTo>
                    <a:pt x="75605" y="326767"/>
                    <a:pt x="68846" y="330518"/>
                    <a:pt x="61436" y="331650"/>
                  </a:cubicBezTo>
                  <a:cubicBezTo>
                    <a:pt x="50864" y="334317"/>
                    <a:pt x="28861" y="333841"/>
                    <a:pt x="26479" y="323173"/>
                  </a:cubicBezTo>
                  <a:cubicBezTo>
                    <a:pt x="17803" y="276746"/>
                    <a:pt x="16389" y="229254"/>
                    <a:pt x="22288" y="182393"/>
                  </a:cubicBez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4" name="任意多边形: 形状 403"/>
            <p:cNvSpPr/>
            <p:nvPr/>
          </p:nvSpPr>
          <p:spPr>
            <a:xfrm>
              <a:off x="11869371" y="5631099"/>
              <a:ext cx="127663" cy="133972"/>
            </a:xfrm>
            <a:custGeom>
              <a:avLst/>
              <a:gdLst>
                <a:gd name="connsiteX0" fmla="*/ 107704 w 127663"/>
                <a:gd name="connsiteY0" fmla="*/ 9404 h 133972"/>
                <a:gd name="connsiteX1" fmla="*/ 120658 w 127663"/>
                <a:gd name="connsiteY1" fmla="*/ 62935 h 133972"/>
                <a:gd name="connsiteX2" fmla="*/ 127612 w 127663"/>
                <a:gd name="connsiteY2" fmla="*/ 120085 h 133972"/>
                <a:gd name="connsiteX3" fmla="*/ 127612 w 127663"/>
                <a:gd name="connsiteY3" fmla="*/ 120561 h 133972"/>
                <a:gd name="connsiteX4" fmla="*/ 127612 w 127663"/>
                <a:gd name="connsiteY4" fmla="*/ 120561 h 133972"/>
                <a:gd name="connsiteX5" fmla="*/ 127135 w 127663"/>
                <a:gd name="connsiteY5" fmla="*/ 131800 h 133972"/>
                <a:gd name="connsiteX6" fmla="*/ 65509 w 127663"/>
                <a:gd name="connsiteY6" fmla="*/ 123133 h 133972"/>
                <a:gd name="connsiteX7" fmla="*/ 11883 w 127663"/>
                <a:gd name="connsiteY7" fmla="*/ 94558 h 133972"/>
                <a:gd name="connsiteX8" fmla="*/ 7406 w 127663"/>
                <a:gd name="connsiteY8" fmla="*/ 22168 h 133972"/>
                <a:gd name="connsiteX9" fmla="*/ 107704 w 127663"/>
                <a:gd name="connsiteY9" fmla="*/ 9404 h 133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63" h="133972">
                  <a:moveTo>
                    <a:pt x="107704" y="9404"/>
                  </a:moveTo>
                  <a:cubicBezTo>
                    <a:pt x="112086" y="31312"/>
                    <a:pt x="117229" y="40837"/>
                    <a:pt x="120658" y="62935"/>
                  </a:cubicBezTo>
                  <a:cubicBezTo>
                    <a:pt x="124041" y="81840"/>
                    <a:pt x="126363" y="100920"/>
                    <a:pt x="127612" y="120085"/>
                  </a:cubicBezTo>
                  <a:lnTo>
                    <a:pt x="127612" y="120561"/>
                  </a:lnTo>
                  <a:lnTo>
                    <a:pt x="127612" y="120561"/>
                  </a:lnTo>
                  <a:cubicBezTo>
                    <a:pt x="127757" y="124314"/>
                    <a:pt x="127598" y="128073"/>
                    <a:pt x="127135" y="131800"/>
                  </a:cubicBezTo>
                  <a:cubicBezTo>
                    <a:pt x="106181" y="138944"/>
                    <a:pt x="73891" y="126466"/>
                    <a:pt x="65509" y="123133"/>
                  </a:cubicBezTo>
                  <a:cubicBezTo>
                    <a:pt x="27409" y="107988"/>
                    <a:pt x="22551" y="104083"/>
                    <a:pt x="11883" y="94558"/>
                  </a:cubicBezTo>
                  <a:cubicBezTo>
                    <a:pt x="-5643" y="78651"/>
                    <a:pt x="-785" y="42646"/>
                    <a:pt x="7406" y="22168"/>
                  </a:cubicBezTo>
                  <a:cubicBezTo>
                    <a:pt x="20360" y="-8789"/>
                    <a:pt x="106085" y="-1550"/>
                    <a:pt x="107704" y="9404"/>
                  </a:cubicBez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5" name="任意多边形: 形状 404"/>
            <p:cNvSpPr/>
            <p:nvPr/>
          </p:nvSpPr>
          <p:spPr>
            <a:xfrm>
              <a:off x="11880183" y="5449500"/>
              <a:ext cx="148819" cy="228718"/>
            </a:xfrm>
            <a:custGeom>
              <a:avLst/>
              <a:gdLst>
                <a:gd name="connsiteX0" fmla="*/ 23 w 148819"/>
                <a:gd name="connsiteY0" fmla="*/ 194528 h 228718"/>
                <a:gd name="connsiteX1" fmla="*/ 2976 w 148819"/>
                <a:gd name="connsiteY1" fmla="*/ 145855 h 228718"/>
                <a:gd name="connsiteX2" fmla="*/ 41838 w 148819"/>
                <a:gd name="connsiteY2" fmla="*/ 8981 h 228718"/>
                <a:gd name="connsiteX3" fmla="*/ 54601 w 148819"/>
                <a:gd name="connsiteY3" fmla="*/ 884 h 228718"/>
                <a:gd name="connsiteX4" fmla="*/ 128992 w 148819"/>
                <a:gd name="connsiteY4" fmla="*/ 26888 h 228718"/>
                <a:gd name="connsiteX5" fmla="*/ 138517 w 148819"/>
                <a:gd name="connsiteY5" fmla="*/ 34413 h 228718"/>
                <a:gd name="connsiteX6" fmla="*/ 143279 w 148819"/>
                <a:gd name="connsiteY6" fmla="*/ 39842 h 228718"/>
                <a:gd name="connsiteX7" fmla="*/ 117085 w 148819"/>
                <a:gd name="connsiteY7" fmla="*/ 127376 h 228718"/>
                <a:gd name="connsiteX8" fmla="*/ 97083 w 148819"/>
                <a:gd name="connsiteY8" fmla="*/ 191003 h 228718"/>
                <a:gd name="connsiteX9" fmla="*/ 101464 w 148819"/>
                <a:gd name="connsiteY9" fmla="*/ 209482 h 228718"/>
                <a:gd name="connsiteX10" fmla="*/ 85177 w 148819"/>
                <a:gd name="connsiteY10" fmla="*/ 225198 h 228718"/>
                <a:gd name="connsiteX11" fmla="*/ 23 w 148819"/>
                <a:gd name="connsiteY11" fmla="*/ 194528 h 228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8819" h="228718">
                  <a:moveTo>
                    <a:pt x="23" y="194528"/>
                  </a:moveTo>
                  <a:cubicBezTo>
                    <a:pt x="4024" y="186813"/>
                    <a:pt x="1928" y="156428"/>
                    <a:pt x="2976" y="145855"/>
                  </a:cubicBezTo>
                  <a:cubicBezTo>
                    <a:pt x="11548" y="58892"/>
                    <a:pt x="22026" y="35937"/>
                    <a:pt x="41838" y="8981"/>
                  </a:cubicBezTo>
                  <a:cubicBezTo>
                    <a:pt x="45041" y="4901"/>
                    <a:pt x="49546" y="2044"/>
                    <a:pt x="54601" y="884"/>
                  </a:cubicBezTo>
                  <a:cubicBezTo>
                    <a:pt x="73651" y="-4354"/>
                    <a:pt x="112323" y="14886"/>
                    <a:pt x="128992" y="26888"/>
                  </a:cubicBezTo>
                  <a:cubicBezTo>
                    <a:pt x="132714" y="28613"/>
                    <a:pt x="135977" y="31190"/>
                    <a:pt x="138517" y="34413"/>
                  </a:cubicBezTo>
                  <a:cubicBezTo>
                    <a:pt x="140237" y="36102"/>
                    <a:pt x="141829" y="37916"/>
                    <a:pt x="143279" y="39842"/>
                  </a:cubicBezTo>
                  <a:cubicBezTo>
                    <a:pt x="156805" y="58034"/>
                    <a:pt x="144613" y="100135"/>
                    <a:pt x="117085" y="127376"/>
                  </a:cubicBezTo>
                  <a:cubicBezTo>
                    <a:pt x="100997" y="144386"/>
                    <a:pt x="93622" y="167848"/>
                    <a:pt x="97083" y="191003"/>
                  </a:cubicBezTo>
                  <a:cubicBezTo>
                    <a:pt x="98150" y="197249"/>
                    <a:pt x="99614" y="203421"/>
                    <a:pt x="101464" y="209482"/>
                  </a:cubicBezTo>
                  <a:cubicBezTo>
                    <a:pt x="99297" y="217293"/>
                    <a:pt x="93060" y="223311"/>
                    <a:pt x="85177" y="225198"/>
                  </a:cubicBezTo>
                  <a:cubicBezTo>
                    <a:pt x="40123" y="238057"/>
                    <a:pt x="-1120" y="212911"/>
                    <a:pt x="23" y="194528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6" name="任意多边形: 形状 405"/>
            <p:cNvSpPr/>
            <p:nvPr/>
          </p:nvSpPr>
          <p:spPr>
            <a:xfrm>
              <a:off x="11866776" y="5452861"/>
              <a:ext cx="144589" cy="326797"/>
            </a:xfrm>
            <a:custGeom>
              <a:avLst/>
              <a:gdLst>
                <a:gd name="connsiteX0" fmla="*/ 144590 w 144589"/>
                <a:gd name="connsiteY0" fmla="*/ 143542 h 326797"/>
                <a:gd name="connsiteX1" fmla="*/ 130207 w 144589"/>
                <a:gd name="connsiteY1" fmla="*/ 182499 h 326797"/>
                <a:gd name="connsiteX2" fmla="*/ 140303 w 144589"/>
                <a:gd name="connsiteY2" fmla="*/ 303181 h 326797"/>
                <a:gd name="connsiteX3" fmla="*/ 104775 w 144589"/>
                <a:gd name="connsiteY3" fmla="*/ 326707 h 326797"/>
                <a:gd name="connsiteX4" fmla="*/ 0 w 144589"/>
                <a:gd name="connsiteY4" fmla="*/ 265271 h 326797"/>
                <a:gd name="connsiteX5" fmla="*/ 17145 w 144589"/>
                <a:gd name="connsiteY5" fmla="*/ 137636 h 326797"/>
                <a:gd name="connsiteX6" fmla="*/ 61055 w 144589"/>
                <a:gd name="connsiteY6" fmla="*/ 0 h 326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589" h="326797">
                  <a:moveTo>
                    <a:pt x="144590" y="143542"/>
                  </a:moveTo>
                  <a:cubicBezTo>
                    <a:pt x="144590" y="143542"/>
                    <a:pt x="128111" y="174117"/>
                    <a:pt x="130207" y="182499"/>
                  </a:cubicBezTo>
                  <a:cubicBezTo>
                    <a:pt x="132302" y="190881"/>
                    <a:pt x="145161" y="279749"/>
                    <a:pt x="140303" y="303181"/>
                  </a:cubicBezTo>
                  <a:cubicBezTo>
                    <a:pt x="135446" y="326612"/>
                    <a:pt x="130207" y="327184"/>
                    <a:pt x="104775" y="326707"/>
                  </a:cubicBezTo>
                  <a:cubicBezTo>
                    <a:pt x="12954" y="324993"/>
                    <a:pt x="0" y="285845"/>
                    <a:pt x="0" y="265271"/>
                  </a:cubicBezTo>
                  <a:cubicBezTo>
                    <a:pt x="572" y="235648"/>
                    <a:pt x="14002" y="165354"/>
                    <a:pt x="17145" y="137636"/>
                  </a:cubicBezTo>
                  <a:cubicBezTo>
                    <a:pt x="20288" y="109919"/>
                    <a:pt x="18098" y="22574"/>
                    <a:pt x="61055" y="0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7" name="任意多边形: 形状 406"/>
            <p:cNvSpPr/>
            <p:nvPr/>
          </p:nvSpPr>
          <p:spPr>
            <a:xfrm>
              <a:off x="11971354" y="5353267"/>
              <a:ext cx="78016" cy="107991"/>
            </a:xfrm>
            <a:custGeom>
              <a:avLst/>
              <a:gdLst>
                <a:gd name="connsiteX0" fmla="*/ 78017 w 78016"/>
                <a:gd name="connsiteY0" fmla="*/ 18536 h 107991"/>
                <a:gd name="connsiteX1" fmla="*/ 78017 w 78016"/>
                <a:gd name="connsiteY1" fmla="*/ 42444 h 107991"/>
                <a:gd name="connsiteX2" fmla="*/ 69063 w 78016"/>
                <a:gd name="connsiteY2" fmla="*/ 71019 h 107991"/>
                <a:gd name="connsiteX3" fmla="*/ 59538 w 78016"/>
                <a:gd name="connsiteY3" fmla="*/ 93402 h 107991"/>
                <a:gd name="connsiteX4" fmla="*/ 46870 w 78016"/>
                <a:gd name="connsiteY4" fmla="*/ 107500 h 107991"/>
                <a:gd name="connsiteX5" fmla="*/ 6770 w 78016"/>
                <a:gd name="connsiteY5" fmla="*/ 87878 h 107991"/>
                <a:gd name="connsiteX6" fmla="*/ 1722 w 78016"/>
                <a:gd name="connsiteY6" fmla="*/ 50826 h 107991"/>
                <a:gd name="connsiteX7" fmla="*/ 37917 w 78016"/>
                <a:gd name="connsiteY7" fmla="*/ 248 h 107991"/>
                <a:gd name="connsiteX8" fmla="*/ 74493 w 78016"/>
                <a:gd name="connsiteY8" fmla="*/ 8630 h 107991"/>
                <a:gd name="connsiteX9" fmla="*/ 64015 w 78016"/>
                <a:gd name="connsiteY9" fmla="*/ 14726 h 10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016" h="107991">
                  <a:moveTo>
                    <a:pt x="78017" y="18536"/>
                  </a:moveTo>
                  <a:cubicBezTo>
                    <a:pt x="77159" y="26482"/>
                    <a:pt x="77159" y="34497"/>
                    <a:pt x="78017" y="42444"/>
                  </a:cubicBezTo>
                  <a:cubicBezTo>
                    <a:pt x="78017" y="47397"/>
                    <a:pt x="69349" y="64161"/>
                    <a:pt x="69063" y="71019"/>
                  </a:cubicBezTo>
                  <a:cubicBezTo>
                    <a:pt x="67879" y="79179"/>
                    <a:pt x="64597" y="86892"/>
                    <a:pt x="59538" y="93402"/>
                  </a:cubicBezTo>
                  <a:cubicBezTo>
                    <a:pt x="56841" y="99276"/>
                    <a:pt x="52423" y="104192"/>
                    <a:pt x="46870" y="107500"/>
                  </a:cubicBezTo>
                  <a:cubicBezTo>
                    <a:pt x="39345" y="110833"/>
                    <a:pt x="18867" y="96451"/>
                    <a:pt x="6770" y="87878"/>
                  </a:cubicBezTo>
                  <a:cubicBezTo>
                    <a:pt x="-5327" y="79305"/>
                    <a:pt x="2674" y="63018"/>
                    <a:pt x="1722" y="50826"/>
                  </a:cubicBezTo>
                  <a:cubicBezTo>
                    <a:pt x="7" y="28823"/>
                    <a:pt x="13532" y="2534"/>
                    <a:pt x="37917" y="248"/>
                  </a:cubicBezTo>
                  <a:cubicBezTo>
                    <a:pt x="50689" y="-913"/>
                    <a:pt x="63500" y="2023"/>
                    <a:pt x="74493" y="8630"/>
                  </a:cubicBezTo>
                  <a:cubicBezTo>
                    <a:pt x="77636" y="11011"/>
                    <a:pt x="68301" y="11868"/>
                    <a:pt x="64015" y="14726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8" name="任意多边形: 形状 407"/>
            <p:cNvSpPr/>
            <p:nvPr/>
          </p:nvSpPr>
          <p:spPr>
            <a:xfrm>
              <a:off x="11956805" y="5414907"/>
              <a:ext cx="50274" cy="66603"/>
            </a:xfrm>
            <a:custGeom>
              <a:avLst/>
              <a:gdLst>
                <a:gd name="connsiteX0" fmla="*/ 50275 w 50274"/>
                <a:gd name="connsiteY0" fmla="*/ 29476 h 66603"/>
                <a:gd name="connsiteX1" fmla="*/ 42845 w 50274"/>
                <a:gd name="connsiteY1" fmla="*/ 55289 h 66603"/>
                <a:gd name="connsiteX2" fmla="*/ 28177 w 50274"/>
                <a:gd name="connsiteY2" fmla="*/ 66528 h 66603"/>
                <a:gd name="connsiteX3" fmla="*/ 1316 w 50274"/>
                <a:gd name="connsiteY3" fmla="*/ 43288 h 66603"/>
                <a:gd name="connsiteX4" fmla="*/ 9984 w 50274"/>
                <a:gd name="connsiteY4" fmla="*/ 1473 h 66603"/>
                <a:gd name="connsiteX5" fmla="*/ 50275 w 50274"/>
                <a:gd name="connsiteY5" fmla="*/ 29476 h 66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274" h="66603">
                  <a:moveTo>
                    <a:pt x="50275" y="29476"/>
                  </a:moveTo>
                  <a:cubicBezTo>
                    <a:pt x="44847" y="36942"/>
                    <a:pt x="42217" y="46080"/>
                    <a:pt x="42845" y="55289"/>
                  </a:cubicBezTo>
                  <a:cubicBezTo>
                    <a:pt x="41720" y="62339"/>
                    <a:pt x="35276" y="67276"/>
                    <a:pt x="28177" y="66528"/>
                  </a:cubicBezTo>
                  <a:cubicBezTo>
                    <a:pt x="12461" y="65672"/>
                    <a:pt x="-4970" y="55861"/>
                    <a:pt x="1316" y="43288"/>
                  </a:cubicBezTo>
                  <a:cubicBezTo>
                    <a:pt x="4650" y="36430"/>
                    <a:pt x="12651" y="30143"/>
                    <a:pt x="9984" y="1473"/>
                  </a:cubicBezTo>
                  <a:cubicBezTo>
                    <a:pt x="9127" y="-7766"/>
                    <a:pt x="50275" y="29476"/>
                    <a:pt x="50275" y="29476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9" name="任意多边形: 形状 408"/>
            <p:cNvSpPr/>
            <p:nvPr/>
          </p:nvSpPr>
          <p:spPr>
            <a:xfrm>
              <a:off x="11950725" y="5329750"/>
              <a:ext cx="99498" cy="114992"/>
            </a:xfrm>
            <a:custGeom>
              <a:avLst/>
              <a:gdLst>
                <a:gd name="connsiteX0" fmla="*/ 38162 w 99498"/>
                <a:gd name="connsiteY0" fmla="*/ 238 h 114992"/>
                <a:gd name="connsiteX1" fmla="*/ 96550 w 99498"/>
                <a:gd name="connsiteY1" fmla="*/ 24432 h 114992"/>
                <a:gd name="connsiteX2" fmla="*/ 98646 w 99498"/>
                <a:gd name="connsiteY2" fmla="*/ 46911 h 114992"/>
                <a:gd name="connsiteX3" fmla="*/ 81310 w 99498"/>
                <a:gd name="connsiteY3" fmla="*/ 63294 h 114992"/>
                <a:gd name="connsiteX4" fmla="*/ 16064 w 99498"/>
                <a:gd name="connsiteY4" fmla="*/ 104061 h 114992"/>
                <a:gd name="connsiteX5" fmla="*/ 62 w 99498"/>
                <a:gd name="connsiteY5" fmla="*/ 59389 h 114992"/>
                <a:gd name="connsiteX6" fmla="*/ 38162 w 99498"/>
                <a:gd name="connsiteY6" fmla="*/ 238 h 114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498" h="114992">
                  <a:moveTo>
                    <a:pt x="38162" y="238"/>
                  </a:moveTo>
                  <a:cubicBezTo>
                    <a:pt x="69309" y="-1381"/>
                    <a:pt x="87692" y="5096"/>
                    <a:pt x="96550" y="24432"/>
                  </a:cubicBezTo>
                  <a:cubicBezTo>
                    <a:pt x="99551" y="31529"/>
                    <a:pt x="100283" y="39381"/>
                    <a:pt x="98646" y="46911"/>
                  </a:cubicBezTo>
                  <a:cubicBezTo>
                    <a:pt x="99789" y="51578"/>
                    <a:pt x="88644" y="47768"/>
                    <a:pt x="81310" y="63294"/>
                  </a:cubicBezTo>
                  <a:cubicBezTo>
                    <a:pt x="43210" y="143399"/>
                    <a:pt x="16826" y="107395"/>
                    <a:pt x="16064" y="104061"/>
                  </a:cubicBezTo>
                  <a:cubicBezTo>
                    <a:pt x="12349" y="88154"/>
                    <a:pt x="538" y="75486"/>
                    <a:pt x="62" y="59389"/>
                  </a:cubicBezTo>
                  <a:cubicBezTo>
                    <a:pt x="-795" y="35671"/>
                    <a:pt x="7015" y="4239"/>
                    <a:pt x="38162" y="238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0" name="任意多边形: 形状 409"/>
            <p:cNvSpPr/>
            <p:nvPr/>
          </p:nvSpPr>
          <p:spPr>
            <a:xfrm>
              <a:off x="12102139" y="5521441"/>
              <a:ext cx="36480" cy="58053"/>
            </a:xfrm>
            <a:custGeom>
              <a:avLst/>
              <a:gdLst>
                <a:gd name="connsiteX0" fmla="*/ 36481 w 36480"/>
                <a:gd name="connsiteY0" fmla="*/ 56292 h 58053"/>
                <a:gd name="connsiteX1" fmla="*/ 4381 w 36480"/>
                <a:gd name="connsiteY1" fmla="*/ 0 h 58053"/>
                <a:gd name="connsiteX2" fmla="*/ 0 w 36480"/>
                <a:gd name="connsiteY2" fmla="*/ 2667 h 58053"/>
                <a:gd name="connsiteX3" fmla="*/ 33909 w 36480"/>
                <a:gd name="connsiteY3" fmla="*/ 58007 h 58053"/>
                <a:gd name="connsiteX4" fmla="*/ 36481 w 36480"/>
                <a:gd name="connsiteY4" fmla="*/ 56292 h 58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80" h="58053">
                  <a:moveTo>
                    <a:pt x="36481" y="56292"/>
                  </a:moveTo>
                  <a:cubicBezTo>
                    <a:pt x="35052" y="56292"/>
                    <a:pt x="13049" y="10477"/>
                    <a:pt x="4381" y="0"/>
                  </a:cubicBezTo>
                  <a:lnTo>
                    <a:pt x="0" y="2667"/>
                  </a:lnTo>
                  <a:cubicBezTo>
                    <a:pt x="0" y="2667"/>
                    <a:pt x="32480" y="57626"/>
                    <a:pt x="33909" y="58007"/>
                  </a:cubicBezTo>
                  <a:cubicBezTo>
                    <a:pt x="35338" y="58388"/>
                    <a:pt x="36481" y="56292"/>
                    <a:pt x="36481" y="56292"/>
                  </a:cubicBezTo>
                  <a:close/>
                </a:path>
              </a:pathLst>
            </a:custGeom>
            <a:solidFill>
              <a:srgbClr val="5C68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1" name="任意多边形: 形状 410"/>
            <p:cNvSpPr/>
            <p:nvPr/>
          </p:nvSpPr>
          <p:spPr>
            <a:xfrm>
              <a:off x="12102139" y="5521441"/>
              <a:ext cx="31718" cy="59816"/>
            </a:xfrm>
            <a:custGeom>
              <a:avLst/>
              <a:gdLst>
                <a:gd name="connsiteX0" fmla="*/ 31718 w 31718"/>
                <a:gd name="connsiteY0" fmla="*/ 58388 h 59816"/>
                <a:gd name="connsiteX1" fmla="*/ 4381 w 31718"/>
                <a:gd name="connsiteY1" fmla="*/ 0 h 59816"/>
                <a:gd name="connsiteX2" fmla="*/ 0 w 31718"/>
                <a:gd name="connsiteY2" fmla="*/ 2667 h 59816"/>
                <a:gd name="connsiteX3" fmla="*/ 28575 w 31718"/>
                <a:gd name="connsiteY3" fmla="*/ 59817 h 59816"/>
                <a:gd name="connsiteX4" fmla="*/ 31718 w 31718"/>
                <a:gd name="connsiteY4" fmla="*/ 58388 h 59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18" h="59816">
                  <a:moveTo>
                    <a:pt x="31718" y="58388"/>
                  </a:moveTo>
                  <a:cubicBezTo>
                    <a:pt x="30194" y="58388"/>
                    <a:pt x="12668" y="10763"/>
                    <a:pt x="4381" y="0"/>
                  </a:cubicBezTo>
                  <a:lnTo>
                    <a:pt x="0" y="2667"/>
                  </a:lnTo>
                  <a:cubicBezTo>
                    <a:pt x="0" y="2667"/>
                    <a:pt x="27622" y="59817"/>
                    <a:pt x="28575" y="59817"/>
                  </a:cubicBezTo>
                  <a:cubicBezTo>
                    <a:pt x="29527" y="59817"/>
                    <a:pt x="31718" y="58388"/>
                    <a:pt x="31718" y="58388"/>
                  </a:cubicBezTo>
                  <a:close/>
                </a:path>
              </a:pathLst>
            </a:custGeom>
            <a:solidFill>
              <a:srgbClr val="5C68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2" name="任意多边形: 形状 411"/>
            <p:cNvSpPr/>
            <p:nvPr/>
          </p:nvSpPr>
          <p:spPr>
            <a:xfrm>
              <a:off x="12085258" y="5554587"/>
              <a:ext cx="34692" cy="36235"/>
            </a:xfrm>
            <a:custGeom>
              <a:avLst/>
              <a:gdLst>
                <a:gd name="connsiteX0" fmla="*/ 16691 w 34692"/>
                <a:gd name="connsiteY0" fmla="*/ 0 h 36235"/>
                <a:gd name="connsiteX1" fmla="*/ 3260 w 34692"/>
                <a:gd name="connsiteY1" fmla="*/ 19050 h 36235"/>
                <a:gd name="connsiteX2" fmla="*/ 4213 w 34692"/>
                <a:gd name="connsiteY2" fmla="*/ 30861 h 36235"/>
                <a:gd name="connsiteX3" fmla="*/ 17167 w 34692"/>
                <a:gd name="connsiteY3" fmla="*/ 35528 h 36235"/>
                <a:gd name="connsiteX4" fmla="*/ 26692 w 34692"/>
                <a:gd name="connsiteY4" fmla="*/ 30099 h 36235"/>
                <a:gd name="connsiteX5" fmla="*/ 34693 w 34692"/>
                <a:gd name="connsiteY5" fmla="*/ 191 h 3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692" h="36235">
                  <a:moveTo>
                    <a:pt x="16691" y="0"/>
                  </a:moveTo>
                  <a:cubicBezTo>
                    <a:pt x="13006" y="6873"/>
                    <a:pt x="8496" y="13270"/>
                    <a:pt x="3260" y="19050"/>
                  </a:cubicBezTo>
                  <a:cubicBezTo>
                    <a:pt x="-1502" y="22574"/>
                    <a:pt x="-931" y="26956"/>
                    <a:pt x="4213" y="30861"/>
                  </a:cubicBezTo>
                  <a:cubicBezTo>
                    <a:pt x="9356" y="34766"/>
                    <a:pt x="12785" y="37624"/>
                    <a:pt x="17167" y="35528"/>
                  </a:cubicBezTo>
                  <a:cubicBezTo>
                    <a:pt x="20552" y="34115"/>
                    <a:pt x="23751" y="32291"/>
                    <a:pt x="26692" y="30099"/>
                  </a:cubicBezTo>
                  <a:cubicBezTo>
                    <a:pt x="30883" y="27146"/>
                    <a:pt x="34693" y="191"/>
                    <a:pt x="34693" y="191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3" name="任意多边形: 形状 412"/>
            <p:cNvSpPr/>
            <p:nvPr/>
          </p:nvSpPr>
          <p:spPr>
            <a:xfrm>
              <a:off x="12086899" y="5537919"/>
              <a:ext cx="51678" cy="47529"/>
            </a:xfrm>
            <a:custGeom>
              <a:avLst/>
              <a:gdLst>
                <a:gd name="connsiteX0" fmla="*/ 0 w 51678"/>
                <a:gd name="connsiteY0" fmla="*/ 37243 h 47529"/>
                <a:gd name="connsiteX1" fmla="*/ 17240 w 51678"/>
                <a:gd name="connsiteY1" fmla="*/ 9525 h 47529"/>
                <a:gd name="connsiteX2" fmla="*/ 33338 w 51678"/>
                <a:gd name="connsiteY2" fmla="*/ 0 h 47529"/>
                <a:gd name="connsiteX3" fmla="*/ 51435 w 51678"/>
                <a:gd name="connsiteY3" fmla="*/ 5715 h 47529"/>
                <a:gd name="connsiteX4" fmla="*/ 41148 w 51678"/>
                <a:gd name="connsiteY4" fmla="*/ 10573 h 47529"/>
                <a:gd name="connsiteX5" fmla="*/ 46673 w 51678"/>
                <a:gd name="connsiteY5" fmla="*/ 15240 h 47529"/>
                <a:gd name="connsiteX6" fmla="*/ 39243 w 51678"/>
                <a:gd name="connsiteY6" fmla="*/ 19621 h 47529"/>
                <a:gd name="connsiteX7" fmla="*/ 46387 w 51678"/>
                <a:gd name="connsiteY7" fmla="*/ 22860 h 47529"/>
                <a:gd name="connsiteX8" fmla="*/ 39053 w 51678"/>
                <a:gd name="connsiteY8" fmla="*/ 26575 h 47529"/>
                <a:gd name="connsiteX9" fmla="*/ 46101 w 51678"/>
                <a:gd name="connsiteY9" fmla="*/ 28480 h 47529"/>
                <a:gd name="connsiteX10" fmla="*/ 34290 w 51678"/>
                <a:gd name="connsiteY10" fmla="*/ 38005 h 47529"/>
                <a:gd name="connsiteX11" fmla="*/ 20669 w 51678"/>
                <a:gd name="connsiteY11" fmla="*/ 47530 h 47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1678" h="47529">
                  <a:moveTo>
                    <a:pt x="0" y="37243"/>
                  </a:moveTo>
                  <a:cubicBezTo>
                    <a:pt x="4936" y="27523"/>
                    <a:pt x="10704" y="18249"/>
                    <a:pt x="17240" y="9525"/>
                  </a:cubicBezTo>
                  <a:cubicBezTo>
                    <a:pt x="21263" y="4491"/>
                    <a:pt x="26989" y="1103"/>
                    <a:pt x="33338" y="0"/>
                  </a:cubicBezTo>
                  <a:cubicBezTo>
                    <a:pt x="36100" y="0"/>
                    <a:pt x="50387" y="2286"/>
                    <a:pt x="51435" y="5715"/>
                  </a:cubicBezTo>
                  <a:cubicBezTo>
                    <a:pt x="54959" y="16574"/>
                    <a:pt x="18669" y="12192"/>
                    <a:pt x="41148" y="10573"/>
                  </a:cubicBezTo>
                  <a:cubicBezTo>
                    <a:pt x="44291" y="9906"/>
                    <a:pt x="46196" y="11811"/>
                    <a:pt x="46673" y="15240"/>
                  </a:cubicBezTo>
                  <a:cubicBezTo>
                    <a:pt x="47149" y="18669"/>
                    <a:pt x="41910" y="20574"/>
                    <a:pt x="39243" y="19621"/>
                  </a:cubicBezTo>
                  <a:cubicBezTo>
                    <a:pt x="41720" y="19050"/>
                    <a:pt x="47149" y="18860"/>
                    <a:pt x="46387" y="22860"/>
                  </a:cubicBezTo>
                  <a:cubicBezTo>
                    <a:pt x="44672" y="28480"/>
                    <a:pt x="41339" y="26479"/>
                    <a:pt x="39053" y="26575"/>
                  </a:cubicBezTo>
                  <a:cubicBezTo>
                    <a:pt x="41815" y="26003"/>
                    <a:pt x="45625" y="25337"/>
                    <a:pt x="46101" y="28480"/>
                  </a:cubicBezTo>
                  <a:cubicBezTo>
                    <a:pt x="45530" y="35624"/>
                    <a:pt x="36576" y="35338"/>
                    <a:pt x="34290" y="38005"/>
                  </a:cubicBezTo>
                  <a:cubicBezTo>
                    <a:pt x="28956" y="44005"/>
                    <a:pt x="28480" y="47530"/>
                    <a:pt x="20669" y="47530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4" name="任意多边形: 形状 413"/>
            <p:cNvSpPr/>
            <p:nvPr/>
          </p:nvSpPr>
          <p:spPr>
            <a:xfrm>
              <a:off x="12004230" y="5414189"/>
              <a:ext cx="39330" cy="46374"/>
            </a:xfrm>
            <a:custGeom>
              <a:avLst/>
              <a:gdLst>
                <a:gd name="connsiteX0" fmla="*/ 39330 w 39330"/>
                <a:gd name="connsiteY0" fmla="*/ 0 h 46374"/>
                <a:gd name="connsiteX1" fmla="*/ 38092 w 39330"/>
                <a:gd name="connsiteY1" fmla="*/ 8191 h 46374"/>
                <a:gd name="connsiteX2" fmla="*/ 31806 w 39330"/>
                <a:gd name="connsiteY2" fmla="*/ 31432 h 46374"/>
                <a:gd name="connsiteX3" fmla="*/ 13327 w 39330"/>
                <a:gd name="connsiteY3" fmla="*/ 46291 h 46374"/>
                <a:gd name="connsiteX4" fmla="*/ 87 w 39330"/>
                <a:gd name="connsiteY4" fmla="*/ 41815 h 46374"/>
                <a:gd name="connsiteX5" fmla="*/ 24567 w 39330"/>
                <a:gd name="connsiteY5" fmla="*/ 5524 h 46374"/>
                <a:gd name="connsiteX6" fmla="*/ 39330 w 39330"/>
                <a:gd name="connsiteY6" fmla="*/ 0 h 4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330" h="46374">
                  <a:moveTo>
                    <a:pt x="39330" y="0"/>
                  </a:moveTo>
                  <a:cubicBezTo>
                    <a:pt x="38396" y="2626"/>
                    <a:pt x="37975" y="5407"/>
                    <a:pt x="38092" y="8191"/>
                  </a:cubicBezTo>
                  <a:cubicBezTo>
                    <a:pt x="37890" y="16330"/>
                    <a:pt x="35734" y="24301"/>
                    <a:pt x="31806" y="31432"/>
                  </a:cubicBezTo>
                  <a:cubicBezTo>
                    <a:pt x="27761" y="38556"/>
                    <a:pt x="21153" y="43870"/>
                    <a:pt x="13327" y="46291"/>
                  </a:cubicBezTo>
                  <a:cubicBezTo>
                    <a:pt x="9327" y="46863"/>
                    <a:pt x="-1056" y="44387"/>
                    <a:pt x="87" y="41815"/>
                  </a:cubicBezTo>
                  <a:cubicBezTo>
                    <a:pt x="3421" y="34671"/>
                    <a:pt x="21423" y="12763"/>
                    <a:pt x="24567" y="5524"/>
                  </a:cubicBezTo>
                  <a:cubicBezTo>
                    <a:pt x="27710" y="-1714"/>
                    <a:pt x="31710" y="1810"/>
                    <a:pt x="39330" y="0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5" name="任意多边形: 形状 414"/>
            <p:cNvSpPr/>
            <p:nvPr/>
          </p:nvSpPr>
          <p:spPr>
            <a:xfrm>
              <a:off x="11965265" y="5428762"/>
              <a:ext cx="48291" cy="21617"/>
            </a:xfrm>
            <a:custGeom>
              <a:avLst/>
              <a:gdLst>
                <a:gd name="connsiteX0" fmla="*/ 48292 w 48291"/>
                <a:gd name="connsiteY0" fmla="*/ 14573 h 21617"/>
                <a:gd name="connsiteX1" fmla="*/ 0 w 48291"/>
                <a:gd name="connsiteY1" fmla="*/ 0 h 21617"/>
                <a:gd name="connsiteX2" fmla="*/ 1048 w 48291"/>
                <a:gd name="connsiteY2" fmla="*/ 9525 h 21617"/>
                <a:gd name="connsiteX3" fmla="*/ 47149 w 48291"/>
                <a:gd name="connsiteY3" fmla="*/ 20860 h 21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91" h="21617">
                  <a:moveTo>
                    <a:pt x="48292" y="14573"/>
                  </a:moveTo>
                  <a:cubicBezTo>
                    <a:pt x="48292" y="14573"/>
                    <a:pt x="7334" y="14573"/>
                    <a:pt x="0" y="0"/>
                  </a:cubicBezTo>
                  <a:cubicBezTo>
                    <a:pt x="1120" y="3042"/>
                    <a:pt x="1479" y="6312"/>
                    <a:pt x="1048" y="9525"/>
                  </a:cubicBezTo>
                  <a:cubicBezTo>
                    <a:pt x="-190" y="13049"/>
                    <a:pt x="31433" y="24670"/>
                    <a:pt x="47149" y="20860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6" name="任意多边形: 形状 415"/>
            <p:cNvSpPr/>
            <p:nvPr/>
          </p:nvSpPr>
          <p:spPr>
            <a:xfrm>
              <a:off x="11950209" y="5388091"/>
              <a:ext cx="82492" cy="34861"/>
            </a:xfrm>
            <a:custGeom>
              <a:avLst/>
              <a:gdLst>
                <a:gd name="connsiteX0" fmla="*/ 482 w 82492"/>
                <a:gd name="connsiteY0" fmla="*/ 0 h 34861"/>
                <a:gd name="connsiteX1" fmla="*/ 82492 w 82492"/>
                <a:gd name="connsiteY1" fmla="*/ 27241 h 34861"/>
                <a:gd name="connsiteX2" fmla="*/ 78587 w 82492"/>
                <a:gd name="connsiteY2" fmla="*/ 34861 h 34861"/>
                <a:gd name="connsiteX3" fmla="*/ 3149 w 82492"/>
                <a:gd name="connsiteY3" fmla="*/ 15240 h 34861"/>
                <a:gd name="connsiteX4" fmla="*/ 482 w 82492"/>
                <a:gd name="connsiteY4" fmla="*/ 0 h 34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492" h="34861">
                  <a:moveTo>
                    <a:pt x="482" y="0"/>
                  </a:moveTo>
                  <a:cubicBezTo>
                    <a:pt x="6483" y="24574"/>
                    <a:pt x="82492" y="27241"/>
                    <a:pt x="82492" y="27241"/>
                  </a:cubicBezTo>
                  <a:lnTo>
                    <a:pt x="78587" y="34861"/>
                  </a:lnTo>
                  <a:cubicBezTo>
                    <a:pt x="37725" y="31909"/>
                    <a:pt x="14674" y="23813"/>
                    <a:pt x="3149" y="15240"/>
                  </a:cubicBezTo>
                  <a:cubicBezTo>
                    <a:pt x="482" y="7620"/>
                    <a:pt x="-756" y="2476"/>
                    <a:pt x="482" y="0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7" name="任意多边形: 形状 416"/>
            <p:cNvSpPr/>
            <p:nvPr/>
          </p:nvSpPr>
          <p:spPr>
            <a:xfrm>
              <a:off x="12006023" y="5410899"/>
              <a:ext cx="12641" cy="26600"/>
            </a:xfrm>
            <a:custGeom>
              <a:avLst/>
              <a:gdLst>
                <a:gd name="connsiteX0" fmla="*/ 11819 w 12641"/>
                <a:gd name="connsiteY0" fmla="*/ 13387 h 26600"/>
                <a:gd name="connsiteX1" fmla="*/ 11819 w 12641"/>
                <a:gd name="connsiteY1" fmla="*/ 2719 h 26600"/>
                <a:gd name="connsiteX2" fmla="*/ 3818 w 12641"/>
                <a:gd name="connsiteY2" fmla="*/ 2719 h 26600"/>
                <a:gd name="connsiteX3" fmla="*/ 770 w 12641"/>
                <a:gd name="connsiteY3" fmla="*/ 11577 h 26600"/>
                <a:gd name="connsiteX4" fmla="*/ 8390 w 12641"/>
                <a:gd name="connsiteY4" fmla="*/ 24722 h 2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1" h="26600">
                  <a:moveTo>
                    <a:pt x="11819" y="13387"/>
                  </a:moveTo>
                  <a:cubicBezTo>
                    <a:pt x="12915" y="9915"/>
                    <a:pt x="12915" y="6190"/>
                    <a:pt x="11819" y="2719"/>
                  </a:cubicBezTo>
                  <a:cubicBezTo>
                    <a:pt x="9819" y="-1186"/>
                    <a:pt x="6200" y="-615"/>
                    <a:pt x="3818" y="2719"/>
                  </a:cubicBezTo>
                  <a:cubicBezTo>
                    <a:pt x="2352" y="5497"/>
                    <a:pt x="1324" y="8485"/>
                    <a:pt x="770" y="11577"/>
                  </a:cubicBezTo>
                  <a:cubicBezTo>
                    <a:pt x="104" y="14054"/>
                    <a:pt x="-2563" y="32437"/>
                    <a:pt x="8390" y="24722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8" name="任意多边形: 形状 417"/>
            <p:cNvSpPr/>
            <p:nvPr/>
          </p:nvSpPr>
          <p:spPr>
            <a:xfrm>
              <a:off x="11950334" y="5325826"/>
              <a:ext cx="100674" cy="72493"/>
            </a:xfrm>
            <a:custGeom>
              <a:avLst/>
              <a:gdLst>
                <a:gd name="connsiteX0" fmla="*/ 95417 w 100674"/>
                <a:gd name="connsiteY0" fmla="*/ 20926 h 72493"/>
                <a:gd name="connsiteX1" fmla="*/ 99989 w 100674"/>
                <a:gd name="connsiteY1" fmla="*/ 55692 h 72493"/>
                <a:gd name="connsiteX2" fmla="*/ 89607 w 100674"/>
                <a:gd name="connsiteY2" fmla="*/ 60359 h 72493"/>
                <a:gd name="connsiteX3" fmla="*/ 84177 w 100674"/>
                <a:gd name="connsiteY3" fmla="*/ 64265 h 72493"/>
                <a:gd name="connsiteX4" fmla="*/ 54745 w 100674"/>
                <a:gd name="connsiteY4" fmla="*/ 72456 h 72493"/>
                <a:gd name="connsiteX5" fmla="*/ 24170 w 100674"/>
                <a:gd name="connsiteY5" fmla="*/ 67408 h 72493"/>
                <a:gd name="connsiteX6" fmla="*/ 11597 w 100674"/>
                <a:gd name="connsiteY6" fmla="*/ 62931 h 72493"/>
                <a:gd name="connsiteX7" fmla="*/ 2072 w 100674"/>
                <a:gd name="connsiteY7" fmla="*/ 53406 h 72493"/>
                <a:gd name="connsiteX8" fmla="*/ 167 w 100674"/>
                <a:gd name="connsiteY8" fmla="*/ 45120 h 72493"/>
                <a:gd name="connsiteX9" fmla="*/ 4834 w 100674"/>
                <a:gd name="connsiteY9" fmla="*/ 21021 h 72493"/>
                <a:gd name="connsiteX10" fmla="*/ 22455 w 100674"/>
                <a:gd name="connsiteY10" fmla="*/ 4162 h 72493"/>
                <a:gd name="connsiteX11" fmla="*/ 39696 w 100674"/>
                <a:gd name="connsiteY11" fmla="*/ 447 h 72493"/>
                <a:gd name="connsiteX12" fmla="*/ 69604 w 100674"/>
                <a:gd name="connsiteY12" fmla="*/ 1495 h 72493"/>
                <a:gd name="connsiteX13" fmla="*/ 79129 w 100674"/>
                <a:gd name="connsiteY13" fmla="*/ 4162 h 72493"/>
                <a:gd name="connsiteX14" fmla="*/ 86654 w 100674"/>
                <a:gd name="connsiteY14" fmla="*/ 9496 h 72493"/>
                <a:gd name="connsiteX15" fmla="*/ 99608 w 100674"/>
                <a:gd name="connsiteY15" fmla="*/ 55502 h 72493"/>
                <a:gd name="connsiteX16" fmla="*/ 97512 w 100674"/>
                <a:gd name="connsiteY16" fmla="*/ 54835 h 72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0674" h="72493">
                  <a:moveTo>
                    <a:pt x="95417" y="20926"/>
                  </a:moveTo>
                  <a:cubicBezTo>
                    <a:pt x="98835" y="32186"/>
                    <a:pt x="100379" y="43931"/>
                    <a:pt x="99989" y="55692"/>
                  </a:cubicBezTo>
                  <a:cubicBezTo>
                    <a:pt x="96372" y="56873"/>
                    <a:pt x="92891" y="58438"/>
                    <a:pt x="89607" y="60359"/>
                  </a:cubicBezTo>
                  <a:cubicBezTo>
                    <a:pt x="87702" y="61598"/>
                    <a:pt x="85987" y="63027"/>
                    <a:pt x="84177" y="64265"/>
                  </a:cubicBezTo>
                  <a:cubicBezTo>
                    <a:pt x="75459" y="69993"/>
                    <a:pt x="65169" y="72857"/>
                    <a:pt x="54745" y="72456"/>
                  </a:cubicBezTo>
                  <a:cubicBezTo>
                    <a:pt x="44377" y="72110"/>
                    <a:pt x="34099" y="70413"/>
                    <a:pt x="24170" y="67408"/>
                  </a:cubicBezTo>
                  <a:cubicBezTo>
                    <a:pt x="19821" y="66404"/>
                    <a:pt x="15602" y="64902"/>
                    <a:pt x="11597" y="62931"/>
                  </a:cubicBezTo>
                  <a:cubicBezTo>
                    <a:pt x="7485" y="60857"/>
                    <a:pt x="4146" y="57519"/>
                    <a:pt x="2072" y="53406"/>
                  </a:cubicBezTo>
                  <a:cubicBezTo>
                    <a:pt x="913" y="50791"/>
                    <a:pt x="267" y="47978"/>
                    <a:pt x="167" y="45120"/>
                  </a:cubicBezTo>
                  <a:cubicBezTo>
                    <a:pt x="-553" y="36809"/>
                    <a:pt x="1064" y="28463"/>
                    <a:pt x="4834" y="21021"/>
                  </a:cubicBezTo>
                  <a:cubicBezTo>
                    <a:pt x="8631" y="13570"/>
                    <a:pt x="14843" y="7626"/>
                    <a:pt x="22455" y="4162"/>
                  </a:cubicBezTo>
                  <a:cubicBezTo>
                    <a:pt x="27955" y="1973"/>
                    <a:pt x="33782" y="717"/>
                    <a:pt x="39696" y="447"/>
                  </a:cubicBezTo>
                  <a:cubicBezTo>
                    <a:pt x="49671" y="-397"/>
                    <a:pt x="59712" y="-45"/>
                    <a:pt x="69604" y="1495"/>
                  </a:cubicBezTo>
                  <a:cubicBezTo>
                    <a:pt x="72894" y="1905"/>
                    <a:pt x="76104" y="2804"/>
                    <a:pt x="79129" y="4162"/>
                  </a:cubicBezTo>
                  <a:cubicBezTo>
                    <a:pt x="81828" y="5654"/>
                    <a:pt x="84352" y="7444"/>
                    <a:pt x="86654" y="9496"/>
                  </a:cubicBezTo>
                  <a:cubicBezTo>
                    <a:pt x="105132" y="23593"/>
                    <a:pt x="100275" y="54454"/>
                    <a:pt x="99608" y="55502"/>
                  </a:cubicBezTo>
                  <a:cubicBezTo>
                    <a:pt x="97798" y="58455"/>
                    <a:pt x="99608" y="51882"/>
                    <a:pt x="97512" y="54835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9" name="任意多边形: 形状 418"/>
            <p:cNvSpPr/>
            <p:nvPr/>
          </p:nvSpPr>
          <p:spPr>
            <a:xfrm>
              <a:off x="11988562" y="5497578"/>
              <a:ext cx="119085" cy="185630"/>
            </a:xfrm>
            <a:custGeom>
              <a:avLst/>
              <a:gdLst>
                <a:gd name="connsiteX0" fmla="*/ 59856 w 119085"/>
                <a:gd name="connsiteY0" fmla="*/ 109682 h 185630"/>
                <a:gd name="connsiteX1" fmla="*/ 86717 w 119085"/>
                <a:gd name="connsiteY1" fmla="*/ 81107 h 185630"/>
                <a:gd name="connsiteX2" fmla="*/ 103100 w 119085"/>
                <a:gd name="connsiteY2" fmla="*/ 73964 h 185630"/>
                <a:gd name="connsiteX3" fmla="*/ 117482 w 119085"/>
                <a:gd name="connsiteY3" fmla="*/ 86251 h 185630"/>
                <a:gd name="connsiteX4" fmla="*/ 119006 w 119085"/>
                <a:gd name="connsiteY4" fmla="*/ 95776 h 185630"/>
                <a:gd name="connsiteX5" fmla="*/ 110339 w 119085"/>
                <a:gd name="connsiteY5" fmla="*/ 111969 h 185630"/>
                <a:gd name="connsiteX6" fmla="*/ 35377 w 119085"/>
                <a:gd name="connsiteY6" fmla="*/ 185311 h 185630"/>
                <a:gd name="connsiteX7" fmla="*/ 30710 w 119085"/>
                <a:gd name="connsiteY7" fmla="*/ 185311 h 185630"/>
                <a:gd name="connsiteX8" fmla="*/ 26519 w 119085"/>
                <a:gd name="connsiteY8" fmla="*/ 181215 h 185630"/>
                <a:gd name="connsiteX9" fmla="*/ 896 w 119085"/>
                <a:gd name="connsiteY9" fmla="*/ 37007 h 185630"/>
                <a:gd name="connsiteX10" fmla="*/ 9755 w 119085"/>
                <a:gd name="connsiteY10" fmla="*/ 10241 h 185630"/>
                <a:gd name="connsiteX11" fmla="*/ 34424 w 119085"/>
                <a:gd name="connsiteY11" fmla="*/ 716 h 185630"/>
                <a:gd name="connsiteX12" fmla="*/ 51093 w 119085"/>
                <a:gd name="connsiteY12" fmla="*/ 23576 h 185630"/>
                <a:gd name="connsiteX13" fmla="*/ 59856 w 119085"/>
                <a:gd name="connsiteY13" fmla="*/ 109682 h 185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9085" h="185630">
                  <a:moveTo>
                    <a:pt x="59856" y="109682"/>
                  </a:moveTo>
                  <a:cubicBezTo>
                    <a:pt x="71762" y="103967"/>
                    <a:pt x="73953" y="91775"/>
                    <a:pt x="86717" y="81107"/>
                  </a:cubicBezTo>
                  <a:cubicBezTo>
                    <a:pt x="91490" y="77387"/>
                    <a:pt x="97125" y="74930"/>
                    <a:pt x="103100" y="73964"/>
                  </a:cubicBezTo>
                  <a:cubicBezTo>
                    <a:pt x="110720" y="73964"/>
                    <a:pt x="113958" y="79107"/>
                    <a:pt x="117482" y="86251"/>
                  </a:cubicBezTo>
                  <a:cubicBezTo>
                    <a:pt x="118775" y="89250"/>
                    <a:pt x="119299" y="92524"/>
                    <a:pt x="119006" y="95776"/>
                  </a:cubicBezTo>
                  <a:cubicBezTo>
                    <a:pt x="119006" y="102348"/>
                    <a:pt x="113863" y="106444"/>
                    <a:pt x="110339" y="111969"/>
                  </a:cubicBezTo>
                  <a:cubicBezTo>
                    <a:pt x="90050" y="143782"/>
                    <a:pt x="68143" y="178644"/>
                    <a:pt x="35377" y="185311"/>
                  </a:cubicBezTo>
                  <a:cubicBezTo>
                    <a:pt x="33850" y="185738"/>
                    <a:pt x="32236" y="185738"/>
                    <a:pt x="30710" y="185311"/>
                  </a:cubicBezTo>
                  <a:cubicBezTo>
                    <a:pt x="28917" y="184420"/>
                    <a:pt x="27450" y="182987"/>
                    <a:pt x="26519" y="181215"/>
                  </a:cubicBezTo>
                  <a:cubicBezTo>
                    <a:pt x="17565" y="167404"/>
                    <a:pt x="-4723" y="70535"/>
                    <a:pt x="896" y="37007"/>
                  </a:cubicBezTo>
                  <a:cubicBezTo>
                    <a:pt x="1810" y="27535"/>
                    <a:pt x="4838" y="18389"/>
                    <a:pt x="9755" y="10241"/>
                  </a:cubicBezTo>
                  <a:cubicBezTo>
                    <a:pt x="15102" y="2126"/>
                    <a:pt x="25011" y="-1700"/>
                    <a:pt x="34424" y="716"/>
                  </a:cubicBezTo>
                  <a:cubicBezTo>
                    <a:pt x="43259" y="5299"/>
                    <a:pt x="49431" y="13763"/>
                    <a:pt x="51093" y="23576"/>
                  </a:cubicBezTo>
                  <a:cubicBezTo>
                    <a:pt x="59517" y="51449"/>
                    <a:pt x="62492" y="80684"/>
                    <a:pt x="59856" y="109682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0" name="任意多边形: 形状 419"/>
            <p:cNvSpPr/>
            <p:nvPr/>
          </p:nvSpPr>
          <p:spPr>
            <a:xfrm>
              <a:off x="12162919" y="5497370"/>
              <a:ext cx="67928" cy="69029"/>
            </a:xfrm>
            <a:custGeom>
              <a:avLst/>
              <a:gdLst>
                <a:gd name="connsiteX0" fmla="*/ 47710 w 67928"/>
                <a:gd name="connsiteY0" fmla="*/ 1687 h 69029"/>
                <a:gd name="connsiteX1" fmla="*/ 30946 w 67928"/>
                <a:gd name="connsiteY1" fmla="*/ 7021 h 69029"/>
                <a:gd name="connsiteX2" fmla="*/ 5514 w 67928"/>
                <a:gd name="connsiteY2" fmla="*/ 19403 h 69029"/>
                <a:gd name="connsiteX3" fmla="*/ 11420 w 67928"/>
                <a:gd name="connsiteY3" fmla="*/ 24451 h 69029"/>
                <a:gd name="connsiteX4" fmla="*/ 24850 w 67928"/>
                <a:gd name="connsiteY4" fmla="*/ 21403 h 69029"/>
                <a:gd name="connsiteX5" fmla="*/ 24850 w 67928"/>
                <a:gd name="connsiteY5" fmla="*/ 21404 h 69029"/>
                <a:gd name="connsiteX6" fmla="*/ 19897 w 67928"/>
                <a:gd name="connsiteY6" fmla="*/ 24356 h 69029"/>
                <a:gd name="connsiteX7" fmla="*/ 13230 w 67928"/>
                <a:gd name="connsiteY7" fmla="*/ 27595 h 69029"/>
                <a:gd name="connsiteX8" fmla="*/ 6467 w 67928"/>
                <a:gd name="connsiteY8" fmla="*/ 35215 h 69029"/>
                <a:gd name="connsiteX9" fmla="*/ 2371 w 67928"/>
                <a:gd name="connsiteY9" fmla="*/ 44740 h 69029"/>
                <a:gd name="connsiteX10" fmla="*/ 1895 w 67928"/>
                <a:gd name="connsiteY10" fmla="*/ 53122 h 69029"/>
                <a:gd name="connsiteX11" fmla="*/ 180 w 67928"/>
                <a:gd name="connsiteY11" fmla="*/ 59504 h 69029"/>
                <a:gd name="connsiteX12" fmla="*/ 180 w 67928"/>
                <a:gd name="connsiteY12" fmla="*/ 63409 h 69029"/>
                <a:gd name="connsiteX13" fmla="*/ 4466 w 67928"/>
                <a:gd name="connsiteY13" fmla="*/ 63409 h 69029"/>
                <a:gd name="connsiteX14" fmla="*/ 4467 w 67928"/>
                <a:gd name="connsiteY14" fmla="*/ 65695 h 69029"/>
                <a:gd name="connsiteX15" fmla="*/ 5419 w 67928"/>
                <a:gd name="connsiteY15" fmla="*/ 68933 h 69029"/>
                <a:gd name="connsiteX16" fmla="*/ 10848 w 67928"/>
                <a:gd name="connsiteY16" fmla="*/ 66076 h 69029"/>
                <a:gd name="connsiteX17" fmla="*/ 10848 w 67928"/>
                <a:gd name="connsiteY17" fmla="*/ 68171 h 69029"/>
                <a:gd name="connsiteX18" fmla="*/ 18278 w 67928"/>
                <a:gd name="connsiteY18" fmla="*/ 66076 h 69029"/>
                <a:gd name="connsiteX19" fmla="*/ 23040 w 67928"/>
                <a:gd name="connsiteY19" fmla="*/ 56551 h 69029"/>
                <a:gd name="connsiteX20" fmla="*/ 31422 w 67928"/>
                <a:gd name="connsiteY20" fmla="*/ 49121 h 69029"/>
                <a:gd name="connsiteX21" fmla="*/ 28565 w 67928"/>
                <a:gd name="connsiteY21" fmla="*/ 54360 h 69029"/>
                <a:gd name="connsiteX22" fmla="*/ 24564 w 67928"/>
                <a:gd name="connsiteY22" fmla="*/ 64456 h 69029"/>
                <a:gd name="connsiteX23" fmla="*/ 45424 w 67928"/>
                <a:gd name="connsiteY23" fmla="*/ 44740 h 69029"/>
                <a:gd name="connsiteX24" fmla="*/ 67141 w 67928"/>
                <a:gd name="connsiteY24" fmla="*/ 23023 h 69029"/>
                <a:gd name="connsiteX25" fmla="*/ 47710 w 67928"/>
                <a:gd name="connsiteY25" fmla="*/ 1687 h 69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7928" h="69029">
                  <a:moveTo>
                    <a:pt x="47710" y="1687"/>
                  </a:moveTo>
                  <a:cubicBezTo>
                    <a:pt x="41936" y="2816"/>
                    <a:pt x="36311" y="4605"/>
                    <a:pt x="30946" y="7021"/>
                  </a:cubicBezTo>
                  <a:cubicBezTo>
                    <a:pt x="22839" y="11869"/>
                    <a:pt x="14331" y="16012"/>
                    <a:pt x="5514" y="19403"/>
                  </a:cubicBezTo>
                  <a:cubicBezTo>
                    <a:pt x="4752" y="22356"/>
                    <a:pt x="8181" y="24451"/>
                    <a:pt x="11420" y="24451"/>
                  </a:cubicBezTo>
                  <a:cubicBezTo>
                    <a:pt x="16021" y="24091"/>
                    <a:pt x="20545" y="23065"/>
                    <a:pt x="24850" y="21403"/>
                  </a:cubicBezTo>
                  <a:lnTo>
                    <a:pt x="24850" y="21404"/>
                  </a:lnTo>
                  <a:cubicBezTo>
                    <a:pt x="23309" y="22561"/>
                    <a:pt x="21648" y="23551"/>
                    <a:pt x="19897" y="24356"/>
                  </a:cubicBezTo>
                  <a:cubicBezTo>
                    <a:pt x="17603" y="25281"/>
                    <a:pt x="15375" y="26364"/>
                    <a:pt x="13230" y="27595"/>
                  </a:cubicBezTo>
                  <a:cubicBezTo>
                    <a:pt x="10116" y="29217"/>
                    <a:pt x="7708" y="31930"/>
                    <a:pt x="6467" y="35215"/>
                  </a:cubicBezTo>
                  <a:cubicBezTo>
                    <a:pt x="5419" y="38739"/>
                    <a:pt x="2942" y="41120"/>
                    <a:pt x="2371" y="44740"/>
                  </a:cubicBezTo>
                  <a:cubicBezTo>
                    <a:pt x="1800" y="48359"/>
                    <a:pt x="2371" y="50550"/>
                    <a:pt x="1895" y="53122"/>
                  </a:cubicBezTo>
                  <a:cubicBezTo>
                    <a:pt x="1419" y="55693"/>
                    <a:pt x="942" y="57408"/>
                    <a:pt x="180" y="59504"/>
                  </a:cubicBezTo>
                  <a:cubicBezTo>
                    <a:pt x="-60" y="60794"/>
                    <a:pt x="-60" y="62118"/>
                    <a:pt x="180" y="63409"/>
                  </a:cubicBezTo>
                  <a:cubicBezTo>
                    <a:pt x="1532" y="64073"/>
                    <a:pt x="3115" y="64073"/>
                    <a:pt x="4466" y="63409"/>
                  </a:cubicBezTo>
                  <a:cubicBezTo>
                    <a:pt x="5419" y="64647"/>
                    <a:pt x="4467" y="64266"/>
                    <a:pt x="4467" y="65695"/>
                  </a:cubicBezTo>
                  <a:cubicBezTo>
                    <a:pt x="4467" y="67123"/>
                    <a:pt x="4467" y="68647"/>
                    <a:pt x="5419" y="68933"/>
                  </a:cubicBezTo>
                  <a:cubicBezTo>
                    <a:pt x="7677" y="69389"/>
                    <a:pt x="9945" y="68195"/>
                    <a:pt x="10848" y="66076"/>
                  </a:cubicBezTo>
                  <a:cubicBezTo>
                    <a:pt x="10848" y="66838"/>
                    <a:pt x="10848" y="67409"/>
                    <a:pt x="10848" y="68171"/>
                  </a:cubicBezTo>
                  <a:cubicBezTo>
                    <a:pt x="13494" y="69503"/>
                    <a:pt x="16718" y="68594"/>
                    <a:pt x="18278" y="66076"/>
                  </a:cubicBezTo>
                  <a:cubicBezTo>
                    <a:pt x="19326" y="64456"/>
                    <a:pt x="21897" y="58265"/>
                    <a:pt x="23040" y="56551"/>
                  </a:cubicBezTo>
                  <a:cubicBezTo>
                    <a:pt x="25340" y="53567"/>
                    <a:pt x="28184" y="51046"/>
                    <a:pt x="31422" y="49121"/>
                  </a:cubicBezTo>
                  <a:cubicBezTo>
                    <a:pt x="30470" y="50740"/>
                    <a:pt x="29613" y="52455"/>
                    <a:pt x="28565" y="54360"/>
                  </a:cubicBezTo>
                  <a:cubicBezTo>
                    <a:pt x="26088" y="58837"/>
                    <a:pt x="21992" y="58837"/>
                    <a:pt x="24564" y="64456"/>
                  </a:cubicBezTo>
                  <a:cubicBezTo>
                    <a:pt x="36280" y="63313"/>
                    <a:pt x="38280" y="52264"/>
                    <a:pt x="45424" y="44740"/>
                  </a:cubicBezTo>
                  <a:cubicBezTo>
                    <a:pt x="54949" y="43121"/>
                    <a:pt x="61521" y="28642"/>
                    <a:pt x="67141" y="23023"/>
                  </a:cubicBezTo>
                  <a:cubicBezTo>
                    <a:pt x="69713" y="20451"/>
                    <a:pt x="66665" y="-6981"/>
                    <a:pt x="47710" y="1687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1" name="任意多边形: 形状 420"/>
            <p:cNvSpPr/>
            <p:nvPr/>
          </p:nvSpPr>
          <p:spPr>
            <a:xfrm>
              <a:off x="12206099" y="5354731"/>
              <a:ext cx="90063" cy="96682"/>
            </a:xfrm>
            <a:custGeom>
              <a:avLst/>
              <a:gdLst>
                <a:gd name="connsiteX0" fmla="*/ 2529 w 90063"/>
                <a:gd name="connsiteY0" fmla="*/ 62792 h 96682"/>
                <a:gd name="connsiteX1" fmla="*/ 71776 w 90063"/>
                <a:gd name="connsiteY1" fmla="*/ 1070 h 96682"/>
                <a:gd name="connsiteX2" fmla="*/ 76253 w 90063"/>
                <a:gd name="connsiteY2" fmla="*/ 22 h 96682"/>
                <a:gd name="connsiteX3" fmla="*/ 90064 w 90063"/>
                <a:gd name="connsiteY3" fmla="*/ 65078 h 96682"/>
                <a:gd name="connsiteX4" fmla="*/ 26723 w 90063"/>
                <a:gd name="connsiteY4" fmla="*/ 96606 h 96682"/>
                <a:gd name="connsiteX5" fmla="*/ 2529 w 90063"/>
                <a:gd name="connsiteY5" fmla="*/ 62792 h 9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063" h="96682">
                  <a:moveTo>
                    <a:pt x="2529" y="62792"/>
                  </a:moveTo>
                  <a:cubicBezTo>
                    <a:pt x="25580" y="43171"/>
                    <a:pt x="39105" y="25645"/>
                    <a:pt x="71776" y="1070"/>
                  </a:cubicBezTo>
                  <a:cubicBezTo>
                    <a:pt x="73125" y="268"/>
                    <a:pt x="74688" y="-98"/>
                    <a:pt x="76253" y="22"/>
                  </a:cubicBezTo>
                  <a:cubicBezTo>
                    <a:pt x="80729" y="19072"/>
                    <a:pt x="85778" y="42123"/>
                    <a:pt x="90064" y="65078"/>
                  </a:cubicBezTo>
                  <a:cubicBezTo>
                    <a:pt x="57774" y="84795"/>
                    <a:pt x="41010" y="94891"/>
                    <a:pt x="26723" y="96606"/>
                  </a:cubicBezTo>
                  <a:cubicBezTo>
                    <a:pt x="12435" y="98320"/>
                    <a:pt x="-6996" y="70888"/>
                    <a:pt x="2529" y="62792"/>
                  </a:cubicBezTo>
                  <a:close/>
                </a:path>
              </a:pathLst>
            </a:custGeom>
            <a:solidFill>
              <a:srgbClr val="0075C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2" name="任意多边形: 形状 421"/>
            <p:cNvSpPr/>
            <p:nvPr/>
          </p:nvSpPr>
          <p:spPr>
            <a:xfrm>
              <a:off x="12160102" y="5424077"/>
              <a:ext cx="72719" cy="63484"/>
            </a:xfrm>
            <a:custGeom>
              <a:avLst/>
              <a:gdLst>
                <a:gd name="connsiteX0" fmla="*/ 15951 w 72719"/>
                <a:gd name="connsiteY0" fmla="*/ 21449 h 63484"/>
                <a:gd name="connsiteX1" fmla="*/ 22713 w 72719"/>
                <a:gd name="connsiteY1" fmla="*/ 17068 h 63484"/>
                <a:gd name="connsiteX2" fmla="*/ 29571 w 72719"/>
                <a:gd name="connsiteY2" fmla="*/ 12496 h 63484"/>
                <a:gd name="connsiteX3" fmla="*/ 30048 w 72719"/>
                <a:gd name="connsiteY3" fmla="*/ 12496 h 63484"/>
                <a:gd name="connsiteX4" fmla="*/ 71958 w 72719"/>
                <a:gd name="connsiteY4" fmla="*/ 13639 h 63484"/>
                <a:gd name="connsiteX5" fmla="*/ 71958 w 72719"/>
                <a:gd name="connsiteY5" fmla="*/ 13639 h 63484"/>
                <a:gd name="connsiteX6" fmla="*/ 71958 w 72719"/>
                <a:gd name="connsiteY6" fmla="*/ 20973 h 63484"/>
                <a:gd name="connsiteX7" fmla="*/ 64814 w 72719"/>
                <a:gd name="connsiteY7" fmla="*/ 34213 h 63484"/>
                <a:gd name="connsiteX8" fmla="*/ 59861 w 72719"/>
                <a:gd name="connsiteY8" fmla="*/ 43262 h 63484"/>
                <a:gd name="connsiteX9" fmla="*/ 50336 w 72719"/>
                <a:gd name="connsiteY9" fmla="*/ 49929 h 63484"/>
                <a:gd name="connsiteX10" fmla="*/ 41573 w 72719"/>
                <a:gd name="connsiteY10" fmla="*/ 57168 h 63484"/>
                <a:gd name="connsiteX11" fmla="*/ 33286 w 72719"/>
                <a:gd name="connsiteY11" fmla="*/ 55073 h 63484"/>
                <a:gd name="connsiteX12" fmla="*/ 41192 w 72719"/>
                <a:gd name="connsiteY12" fmla="*/ 46309 h 63484"/>
                <a:gd name="connsiteX13" fmla="*/ 45954 w 72719"/>
                <a:gd name="connsiteY13" fmla="*/ 40690 h 63484"/>
                <a:gd name="connsiteX14" fmla="*/ 43287 w 72719"/>
                <a:gd name="connsiteY14" fmla="*/ 39356 h 63484"/>
                <a:gd name="connsiteX15" fmla="*/ 38430 w 72719"/>
                <a:gd name="connsiteY15" fmla="*/ 42118 h 63484"/>
                <a:gd name="connsiteX16" fmla="*/ 33477 w 72719"/>
                <a:gd name="connsiteY16" fmla="*/ 44976 h 63484"/>
                <a:gd name="connsiteX17" fmla="*/ 27381 w 72719"/>
                <a:gd name="connsiteY17" fmla="*/ 48786 h 63484"/>
                <a:gd name="connsiteX18" fmla="*/ 18713 w 72719"/>
                <a:gd name="connsiteY18" fmla="*/ 62121 h 63484"/>
                <a:gd name="connsiteX19" fmla="*/ 12807 w 72719"/>
                <a:gd name="connsiteY19" fmla="*/ 60978 h 63484"/>
                <a:gd name="connsiteX20" fmla="*/ 14331 w 72719"/>
                <a:gd name="connsiteY20" fmla="*/ 56406 h 63484"/>
                <a:gd name="connsiteX21" fmla="*/ 16046 w 72719"/>
                <a:gd name="connsiteY21" fmla="*/ 51453 h 63484"/>
                <a:gd name="connsiteX22" fmla="*/ 16046 w 72719"/>
                <a:gd name="connsiteY22" fmla="*/ 50500 h 63484"/>
                <a:gd name="connsiteX23" fmla="*/ 13665 w 72719"/>
                <a:gd name="connsiteY23" fmla="*/ 54025 h 63484"/>
                <a:gd name="connsiteX24" fmla="*/ 8045 w 72719"/>
                <a:gd name="connsiteY24" fmla="*/ 60883 h 63484"/>
                <a:gd name="connsiteX25" fmla="*/ 3759 w 72719"/>
                <a:gd name="connsiteY25" fmla="*/ 55739 h 63484"/>
                <a:gd name="connsiteX26" fmla="*/ 4806 w 72719"/>
                <a:gd name="connsiteY26" fmla="*/ 53072 h 63484"/>
                <a:gd name="connsiteX27" fmla="*/ 3759 w 72719"/>
                <a:gd name="connsiteY27" fmla="*/ 53739 h 63484"/>
                <a:gd name="connsiteX28" fmla="*/ 234 w 72719"/>
                <a:gd name="connsiteY28" fmla="*/ 52977 h 63484"/>
                <a:gd name="connsiteX29" fmla="*/ 901 w 72719"/>
                <a:gd name="connsiteY29" fmla="*/ 49358 h 63484"/>
                <a:gd name="connsiteX30" fmla="*/ 3187 w 72719"/>
                <a:gd name="connsiteY30" fmla="*/ 43738 h 63484"/>
                <a:gd name="connsiteX31" fmla="*/ 5854 w 72719"/>
                <a:gd name="connsiteY31" fmla="*/ 38308 h 63484"/>
                <a:gd name="connsiteX32" fmla="*/ 1854 w 72719"/>
                <a:gd name="connsiteY32" fmla="*/ 38308 h 63484"/>
                <a:gd name="connsiteX33" fmla="*/ 1854 w 72719"/>
                <a:gd name="connsiteY33" fmla="*/ 35451 h 63484"/>
                <a:gd name="connsiteX34" fmla="*/ 3568 w 72719"/>
                <a:gd name="connsiteY34" fmla="*/ 32594 h 63484"/>
                <a:gd name="connsiteX35" fmla="*/ 10521 w 72719"/>
                <a:gd name="connsiteY35" fmla="*/ 24212 h 63484"/>
                <a:gd name="connsiteX36" fmla="*/ 15951 w 72719"/>
                <a:gd name="connsiteY36" fmla="*/ 21449 h 63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2719" h="63484">
                  <a:moveTo>
                    <a:pt x="15951" y="21449"/>
                  </a:moveTo>
                  <a:cubicBezTo>
                    <a:pt x="18237" y="20116"/>
                    <a:pt x="20523" y="18592"/>
                    <a:pt x="22713" y="17068"/>
                  </a:cubicBezTo>
                  <a:cubicBezTo>
                    <a:pt x="24904" y="15544"/>
                    <a:pt x="27190" y="13829"/>
                    <a:pt x="29571" y="12496"/>
                  </a:cubicBezTo>
                  <a:lnTo>
                    <a:pt x="30048" y="12496"/>
                  </a:lnTo>
                  <a:cubicBezTo>
                    <a:pt x="37191" y="4971"/>
                    <a:pt x="59385" y="-11984"/>
                    <a:pt x="71958" y="13639"/>
                  </a:cubicBezTo>
                  <a:lnTo>
                    <a:pt x="71958" y="13639"/>
                  </a:lnTo>
                  <a:cubicBezTo>
                    <a:pt x="71958" y="12782"/>
                    <a:pt x="73672" y="15544"/>
                    <a:pt x="71958" y="20973"/>
                  </a:cubicBezTo>
                  <a:cubicBezTo>
                    <a:pt x="70028" y="25615"/>
                    <a:pt x="67635" y="30051"/>
                    <a:pt x="64814" y="34213"/>
                  </a:cubicBezTo>
                  <a:cubicBezTo>
                    <a:pt x="64081" y="37648"/>
                    <a:pt x="62359" y="40793"/>
                    <a:pt x="59861" y="43262"/>
                  </a:cubicBezTo>
                  <a:cubicBezTo>
                    <a:pt x="56802" y="45646"/>
                    <a:pt x="53623" y="47872"/>
                    <a:pt x="50336" y="49929"/>
                  </a:cubicBezTo>
                  <a:cubicBezTo>
                    <a:pt x="47097" y="51643"/>
                    <a:pt x="44811" y="55358"/>
                    <a:pt x="41573" y="57168"/>
                  </a:cubicBezTo>
                  <a:cubicBezTo>
                    <a:pt x="38334" y="58978"/>
                    <a:pt x="33572" y="60407"/>
                    <a:pt x="33286" y="55073"/>
                  </a:cubicBezTo>
                  <a:cubicBezTo>
                    <a:pt x="33286" y="51834"/>
                    <a:pt x="39287" y="48024"/>
                    <a:pt x="41192" y="46309"/>
                  </a:cubicBezTo>
                  <a:cubicBezTo>
                    <a:pt x="42964" y="44601"/>
                    <a:pt x="44560" y="42718"/>
                    <a:pt x="45954" y="40690"/>
                  </a:cubicBezTo>
                  <a:lnTo>
                    <a:pt x="43287" y="39356"/>
                  </a:lnTo>
                  <a:cubicBezTo>
                    <a:pt x="41541" y="40033"/>
                    <a:pt x="39904" y="40964"/>
                    <a:pt x="38430" y="42118"/>
                  </a:cubicBezTo>
                  <a:lnTo>
                    <a:pt x="33477" y="44976"/>
                  </a:lnTo>
                  <a:cubicBezTo>
                    <a:pt x="31381" y="46119"/>
                    <a:pt x="28619" y="46691"/>
                    <a:pt x="27381" y="48786"/>
                  </a:cubicBezTo>
                  <a:cubicBezTo>
                    <a:pt x="25044" y="53567"/>
                    <a:pt x="22134" y="58045"/>
                    <a:pt x="18713" y="62121"/>
                  </a:cubicBezTo>
                  <a:cubicBezTo>
                    <a:pt x="17189" y="63835"/>
                    <a:pt x="13093" y="64407"/>
                    <a:pt x="12807" y="60978"/>
                  </a:cubicBezTo>
                  <a:cubicBezTo>
                    <a:pt x="12950" y="59355"/>
                    <a:pt x="13472" y="57789"/>
                    <a:pt x="14331" y="56406"/>
                  </a:cubicBezTo>
                  <a:cubicBezTo>
                    <a:pt x="14998" y="54692"/>
                    <a:pt x="15379" y="53072"/>
                    <a:pt x="16046" y="51453"/>
                  </a:cubicBezTo>
                  <a:lnTo>
                    <a:pt x="16046" y="50500"/>
                  </a:lnTo>
                  <a:lnTo>
                    <a:pt x="13665" y="54025"/>
                  </a:lnTo>
                  <a:cubicBezTo>
                    <a:pt x="12426" y="56025"/>
                    <a:pt x="10617" y="59930"/>
                    <a:pt x="8045" y="60883"/>
                  </a:cubicBezTo>
                  <a:cubicBezTo>
                    <a:pt x="5473" y="61835"/>
                    <a:pt x="2806" y="59073"/>
                    <a:pt x="3759" y="55739"/>
                  </a:cubicBezTo>
                  <a:cubicBezTo>
                    <a:pt x="3998" y="54811"/>
                    <a:pt x="4350" y="53915"/>
                    <a:pt x="4806" y="53072"/>
                  </a:cubicBezTo>
                  <a:lnTo>
                    <a:pt x="3759" y="53739"/>
                  </a:lnTo>
                  <a:cubicBezTo>
                    <a:pt x="2901" y="53739"/>
                    <a:pt x="806" y="53739"/>
                    <a:pt x="234" y="52977"/>
                  </a:cubicBezTo>
                  <a:cubicBezTo>
                    <a:pt x="-337" y="52215"/>
                    <a:pt x="234" y="50024"/>
                    <a:pt x="901" y="49358"/>
                  </a:cubicBezTo>
                  <a:cubicBezTo>
                    <a:pt x="1568" y="48691"/>
                    <a:pt x="2520" y="45643"/>
                    <a:pt x="3187" y="43738"/>
                  </a:cubicBezTo>
                  <a:cubicBezTo>
                    <a:pt x="3694" y="41764"/>
                    <a:pt x="4602" y="39916"/>
                    <a:pt x="5854" y="38308"/>
                  </a:cubicBezTo>
                  <a:cubicBezTo>
                    <a:pt x="4521" y="38975"/>
                    <a:pt x="2520" y="40023"/>
                    <a:pt x="1854" y="38308"/>
                  </a:cubicBezTo>
                  <a:cubicBezTo>
                    <a:pt x="1187" y="36594"/>
                    <a:pt x="1854" y="36118"/>
                    <a:pt x="1854" y="35451"/>
                  </a:cubicBezTo>
                  <a:cubicBezTo>
                    <a:pt x="2178" y="34371"/>
                    <a:pt x="2767" y="33388"/>
                    <a:pt x="3568" y="32594"/>
                  </a:cubicBezTo>
                  <a:cubicBezTo>
                    <a:pt x="5647" y="29610"/>
                    <a:pt x="7973" y="26806"/>
                    <a:pt x="10521" y="24212"/>
                  </a:cubicBezTo>
                  <a:cubicBezTo>
                    <a:pt x="12228" y="23100"/>
                    <a:pt x="14048" y="22174"/>
                    <a:pt x="15951" y="21449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3" name="任意多边形: 形状 422"/>
            <p:cNvSpPr/>
            <p:nvPr/>
          </p:nvSpPr>
          <p:spPr>
            <a:xfrm>
              <a:off x="12247967" y="5184446"/>
              <a:ext cx="70195" cy="64246"/>
            </a:xfrm>
            <a:custGeom>
              <a:avLst/>
              <a:gdLst>
                <a:gd name="connsiteX0" fmla="*/ 2381 w 70195"/>
                <a:gd name="connsiteY0" fmla="*/ 23908 h 64246"/>
                <a:gd name="connsiteX1" fmla="*/ 0 w 70195"/>
                <a:gd name="connsiteY1" fmla="*/ 12859 h 64246"/>
                <a:gd name="connsiteX2" fmla="*/ 13049 w 70195"/>
                <a:gd name="connsiteY2" fmla="*/ 15716 h 64246"/>
                <a:gd name="connsiteX3" fmla="*/ 46196 w 70195"/>
                <a:gd name="connsiteY3" fmla="*/ 10478 h 64246"/>
                <a:gd name="connsiteX4" fmla="*/ 63436 w 70195"/>
                <a:gd name="connsiteY4" fmla="*/ 3810 h 64246"/>
                <a:gd name="connsiteX5" fmla="*/ 68580 w 70195"/>
                <a:gd name="connsiteY5" fmla="*/ 0 h 64246"/>
                <a:gd name="connsiteX6" fmla="*/ 70009 w 70195"/>
                <a:gd name="connsiteY6" fmla="*/ 3334 h 64246"/>
                <a:gd name="connsiteX7" fmla="*/ 69056 w 70195"/>
                <a:gd name="connsiteY7" fmla="*/ 4381 h 64246"/>
                <a:gd name="connsiteX8" fmla="*/ 69913 w 70195"/>
                <a:gd name="connsiteY8" fmla="*/ 25241 h 64246"/>
                <a:gd name="connsiteX9" fmla="*/ 66770 w 70195"/>
                <a:gd name="connsiteY9" fmla="*/ 47434 h 64246"/>
                <a:gd name="connsiteX10" fmla="*/ 27432 w 70195"/>
                <a:gd name="connsiteY10" fmla="*/ 63055 h 64246"/>
                <a:gd name="connsiteX11" fmla="*/ 13811 w 70195"/>
                <a:gd name="connsiteY11" fmla="*/ 47720 h 64246"/>
                <a:gd name="connsiteX12" fmla="*/ 2381 w 70195"/>
                <a:gd name="connsiteY12" fmla="*/ 23908 h 6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0195" h="64246">
                  <a:moveTo>
                    <a:pt x="2381" y="23908"/>
                  </a:moveTo>
                  <a:cubicBezTo>
                    <a:pt x="1800" y="20182"/>
                    <a:pt x="1005" y="16493"/>
                    <a:pt x="0" y="12859"/>
                  </a:cubicBezTo>
                  <a:cubicBezTo>
                    <a:pt x="5429" y="12859"/>
                    <a:pt x="7525" y="15335"/>
                    <a:pt x="13049" y="15716"/>
                  </a:cubicBezTo>
                  <a:cubicBezTo>
                    <a:pt x="24285" y="15482"/>
                    <a:pt x="35436" y="13720"/>
                    <a:pt x="46196" y="10478"/>
                  </a:cubicBezTo>
                  <a:cubicBezTo>
                    <a:pt x="52341" y="9465"/>
                    <a:pt x="58210" y="7195"/>
                    <a:pt x="63436" y="3810"/>
                  </a:cubicBezTo>
                  <a:cubicBezTo>
                    <a:pt x="65063" y="2426"/>
                    <a:pt x="66782" y="1153"/>
                    <a:pt x="68580" y="0"/>
                  </a:cubicBezTo>
                  <a:cubicBezTo>
                    <a:pt x="69628" y="0"/>
                    <a:pt x="69628" y="2381"/>
                    <a:pt x="70009" y="3334"/>
                  </a:cubicBezTo>
                  <a:cubicBezTo>
                    <a:pt x="70390" y="4286"/>
                    <a:pt x="69056" y="4000"/>
                    <a:pt x="69056" y="4381"/>
                  </a:cubicBezTo>
                  <a:lnTo>
                    <a:pt x="69913" y="25241"/>
                  </a:lnTo>
                  <a:cubicBezTo>
                    <a:pt x="70765" y="32786"/>
                    <a:pt x="69683" y="40423"/>
                    <a:pt x="66770" y="47434"/>
                  </a:cubicBezTo>
                  <a:cubicBezTo>
                    <a:pt x="54959" y="56483"/>
                    <a:pt x="42767" y="68008"/>
                    <a:pt x="27432" y="63055"/>
                  </a:cubicBezTo>
                  <a:cubicBezTo>
                    <a:pt x="20574" y="60770"/>
                    <a:pt x="17431" y="53530"/>
                    <a:pt x="13811" y="47720"/>
                  </a:cubicBezTo>
                  <a:cubicBezTo>
                    <a:pt x="8451" y="40624"/>
                    <a:pt x="4565" y="32528"/>
                    <a:pt x="2381" y="23908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4" name="任意多边形: 形状 423"/>
            <p:cNvSpPr/>
            <p:nvPr/>
          </p:nvSpPr>
          <p:spPr>
            <a:xfrm>
              <a:off x="12312546" y="5205972"/>
              <a:ext cx="18097" cy="18859"/>
            </a:xfrm>
            <a:custGeom>
              <a:avLst/>
              <a:gdLst>
                <a:gd name="connsiteX0" fmla="*/ 16764 w 18097"/>
                <a:gd name="connsiteY0" fmla="*/ 0 h 18859"/>
                <a:gd name="connsiteX1" fmla="*/ 18098 w 18097"/>
                <a:gd name="connsiteY1" fmla="*/ 4286 h 18859"/>
                <a:gd name="connsiteX2" fmla="*/ 15526 w 18097"/>
                <a:gd name="connsiteY2" fmla="*/ 8096 h 18859"/>
                <a:gd name="connsiteX3" fmla="*/ 11335 w 18097"/>
                <a:gd name="connsiteY3" fmla="*/ 12097 h 18859"/>
                <a:gd name="connsiteX4" fmla="*/ 1810 w 18097"/>
                <a:gd name="connsiteY4" fmla="*/ 18860 h 18859"/>
                <a:gd name="connsiteX5" fmla="*/ 0 w 18097"/>
                <a:gd name="connsiteY5" fmla="*/ 15907 h 18859"/>
                <a:gd name="connsiteX6" fmla="*/ 16764 w 18097"/>
                <a:gd name="connsiteY6" fmla="*/ 0 h 18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097" h="18859">
                  <a:moveTo>
                    <a:pt x="16764" y="0"/>
                  </a:moveTo>
                  <a:cubicBezTo>
                    <a:pt x="16764" y="1429"/>
                    <a:pt x="17621" y="2858"/>
                    <a:pt x="18098" y="4286"/>
                  </a:cubicBezTo>
                  <a:cubicBezTo>
                    <a:pt x="17352" y="5628"/>
                    <a:pt x="16491" y="6903"/>
                    <a:pt x="15526" y="8096"/>
                  </a:cubicBezTo>
                  <a:cubicBezTo>
                    <a:pt x="14248" y="9550"/>
                    <a:pt x="12846" y="10888"/>
                    <a:pt x="11335" y="12097"/>
                  </a:cubicBezTo>
                  <a:cubicBezTo>
                    <a:pt x="8438" y="14719"/>
                    <a:pt x="5240" y="16989"/>
                    <a:pt x="1810" y="18860"/>
                  </a:cubicBezTo>
                  <a:cubicBezTo>
                    <a:pt x="1356" y="17791"/>
                    <a:pt x="746" y="16796"/>
                    <a:pt x="0" y="15907"/>
                  </a:cubicBezTo>
                  <a:cubicBezTo>
                    <a:pt x="6397" y="11527"/>
                    <a:pt x="12055" y="6158"/>
                    <a:pt x="16764" y="0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5" name="任意多边形: 形状 424"/>
            <p:cNvSpPr/>
            <p:nvPr/>
          </p:nvSpPr>
          <p:spPr>
            <a:xfrm>
              <a:off x="12233797" y="5102291"/>
              <a:ext cx="109112" cy="73772"/>
            </a:xfrm>
            <a:custGeom>
              <a:avLst/>
              <a:gdLst>
                <a:gd name="connsiteX0" fmla="*/ 78845 w 109112"/>
                <a:gd name="connsiteY0" fmla="*/ 73773 h 73772"/>
                <a:gd name="connsiteX1" fmla="*/ 108753 w 109112"/>
                <a:gd name="connsiteY1" fmla="*/ 56628 h 73772"/>
                <a:gd name="connsiteX2" fmla="*/ 84179 w 109112"/>
                <a:gd name="connsiteY2" fmla="*/ 7384 h 73772"/>
                <a:gd name="connsiteX3" fmla="*/ 30077 w 109112"/>
                <a:gd name="connsiteY3" fmla="*/ 7384 h 73772"/>
                <a:gd name="connsiteX4" fmla="*/ 1502 w 109112"/>
                <a:gd name="connsiteY4" fmla="*/ 57104 h 73772"/>
                <a:gd name="connsiteX5" fmla="*/ 78845 w 109112"/>
                <a:gd name="connsiteY5" fmla="*/ 73773 h 73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112" h="73772">
                  <a:moveTo>
                    <a:pt x="78845" y="73773"/>
                  </a:moveTo>
                  <a:cubicBezTo>
                    <a:pt x="78845" y="73773"/>
                    <a:pt x="105896" y="72916"/>
                    <a:pt x="108753" y="56628"/>
                  </a:cubicBezTo>
                  <a:cubicBezTo>
                    <a:pt x="111611" y="40340"/>
                    <a:pt x="96847" y="14242"/>
                    <a:pt x="84179" y="7384"/>
                  </a:cubicBezTo>
                  <a:cubicBezTo>
                    <a:pt x="67488" y="-2461"/>
                    <a:pt x="46767" y="-2461"/>
                    <a:pt x="30077" y="7384"/>
                  </a:cubicBezTo>
                  <a:cubicBezTo>
                    <a:pt x="5312" y="23100"/>
                    <a:pt x="-3927" y="33958"/>
                    <a:pt x="1502" y="57104"/>
                  </a:cubicBezTo>
                  <a:cubicBezTo>
                    <a:pt x="6074" y="74344"/>
                    <a:pt x="55985" y="50913"/>
                    <a:pt x="78845" y="73773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6" name="任意多边形: 形状 425"/>
            <p:cNvSpPr/>
            <p:nvPr/>
          </p:nvSpPr>
          <p:spPr>
            <a:xfrm>
              <a:off x="12586449" y="5320368"/>
              <a:ext cx="68280" cy="60325"/>
            </a:xfrm>
            <a:custGeom>
              <a:avLst/>
              <a:gdLst>
                <a:gd name="connsiteX0" fmla="*/ 16991 w 68280"/>
                <a:gd name="connsiteY0" fmla="*/ 60198 h 60325"/>
                <a:gd name="connsiteX1" fmla="*/ 9657 w 68280"/>
                <a:gd name="connsiteY1" fmla="*/ 52769 h 60325"/>
                <a:gd name="connsiteX2" fmla="*/ 132 w 68280"/>
                <a:gd name="connsiteY2" fmla="*/ 24194 h 60325"/>
                <a:gd name="connsiteX3" fmla="*/ 703 w 68280"/>
                <a:gd name="connsiteY3" fmla="*/ 9239 h 60325"/>
                <a:gd name="connsiteX4" fmla="*/ 703 w 68280"/>
                <a:gd name="connsiteY4" fmla="*/ 9239 h 60325"/>
                <a:gd name="connsiteX5" fmla="*/ 46138 w 68280"/>
                <a:gd name="connsiteY5" fmla="*/ 10763 h 60325"/>
                <a:gd name="connsiteX6" fmla="*/ 66426 w 68280"/>
                <a:gd name="connsiteY6" fmla="*/ 0 h 60325"/>
                <a:gd name="connsiteX7" fmla="*/ 68236 w 68280"/>
                <a:gd name="connsiteY7" fmla="*/ 10573 h 60325"/>
                <a:gd name="connsiteX8" fmla="*/ 65759 w 68280"/>
                <a:gd name="connsiteY8" fmla="*/ 33528 h 60325"/>
                <a:gd name="connsiteX9" fmla="*/ 58520 w 68280"/>
                <a:gd name="connsiteY9" fmla="*/ 46292 h 60325"/>
                <a:gd name="connsiteX10" fmla="*/ 31946 w 68280"/>
                <a:gd name="connsiteY10" fmla="*/ 58198 h 60325"/>
                <a:gd name="connsiteX11" fmla="*/ 16991 w 68280"/>
                <a:gd name="connsiteY11" fmla="*/ 60198 h 6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8280" h="60325">
                  <a:moveTo>
                    <a:pt x="16991" y="60198"/>
                  </a:moveTo>
                  <a:cubicBezTo>
                    <a:pt x="11276" y="59341"/>
                    <a:pt x="11371" y="57912"/>
                    <a:pt x="9657" y="52769"/>
                  </a:cubicBezTo>
                  <a:cubicBezTo>
                    <a:pt x="6704" y="44291"/>
                    <a:pt x="-1106" y="33719"/>
                    <a:pt x="132" y="24194"/>
                  </a:cubicBezTo>
                  <a:cubicBezTo>
                    <a:pt x="1188" y="19280"/>
                    <a:pt x="1382" y="14219"/>
                    <a:pt x="703" y="9239"/>
                  </a:cubicBezTo>
                  <a:lnTo>
                    <a:pt x="703" y="9239"/>
                  </a:lnTo>
                  <a:cubicBezTo>
                    <a:pt x="14986" y="16008"/>
                    <a:pt x="31434" y="16560"/>
                    <a:pt x="46138" y="10763"/>
                  </a:cubicBezTo>
                  <a:cubicBezTo>
                    <a:pt x="58520" y="8287"/>
                    <a:pt x="63092" y="5239"/>
                    <a:pt x="66426" y="0"/>
                  </a:cubicBezTo>
                  <a:cubicBezTo>
                    <a:pt x="66426" y="3429"/>
                    <a:pt x="68140" y="5048"/>
                    <a:pt x="68236" y="10573"/>
                  </a:cubicBezTo>
                  <a:cubicBezTo>
                    <a:pt x="68492" y="18303"/>
                    <a:pt x="67658" y="26031"/>
                    <a:pt x="65759" y="33528"/>
                  </a:cubicBezTo>
                  <a:cubicBezTo>
                    <a:pt x="64380" y="38292"/>
                    <a:pt x="61901" y="42664"/>
                    <a:pt x="58520" y="46292"/>
                  </a:cubicBezTo>
                  <a:cubicBezTo>
                    <a:pt x="50723" y="52298"/>
                    <a:pt x="41618" y="56377"/>
                    <a:pt x="31946" y="58198"/>
                  </a:cubicBezTo>
                  <a:cubicBezTo>
                    <a:pt x="27167" y="59951"/>
                    <a:pt x="22062" y="60634"/>
                    <a:pt x="16991" y="60198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7" name="任意多边形: 形状 426"/>
            <p:cNvSpPr/>
            <p:nvPr/>
          </p:nvSpPr>
          <p:spPr>
            <a:xfrm>
              <a:off x="12602085" y="5540472"/>
              <a:ext cx="100491" cy="87549"/>
            </a:xfrm>
            <a:custGeom>
              <a:avLst/>
              <a:gdLst>
                <a:gd name="connsiteX0" fmla="*/ 29643 w 100491"/>
                <a:gd name="connsiteY0" fmla="*/ 85744 h 87549"/>
                <a:gd name="connsiteX1" fmla="*/ 94890 w 100491"/>
                <a:gd name="connsiteY1" fmla="*/ 38119 h 87549"/>
                <a:gd name="connsiteX2" fmla="*/ 79555 w 100491"/>
                <a:gd name="connsiteY2" fmla="*/ 19 h 87549"/>
                <a:gd name="connsiteX3" fmla="*/ 7831 w 100491"/>
                <a:gd name="connsiteY3" fmla="*/ 58693 h 87549"/>
                <a:gd name="connsiteX4" fmla="*/ 29643 w 100491"/>
                <a:gd name="connsiteY4" fmla="*/ 85744 h 8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491" h="87549">
                  <a:moveTo>
                    <a:pt x="29643" y="85744"/>
                  </a:moveTo>
                  <a:cubicBezTo>
                    <a:pt x="53888" y="73605"/>
                    <a:pt x="75939" y="57510"/>
                    <a:pt x="94890" y="38119"/>
                  </a:cubicBezTo>
                  <a:cubicBezTo>
                    <a:pt x="111178" y="18402"/>
                    <a:pt x="87555" y="971"/>
                    <a:pt x="79555" y="19"/>
                  </a:cubicBezTo>
                  <a:cubicBezTo>
                    <a:pt x="71554" y="-934"/>
                    <a:pt x="41455" y="34404"/>
                    <a:pt x="7831" y="58693"/>
                  </a:cubicBezTo>
                  <a:cubicBezTo>
                    <a:pt x="-7504" y="69647"/>
                    <a:pt x="-360" y="94411"/>
                    <a:pt x="29643" y="85744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612765" y="3036570"/>
            <a:ext cx="60960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营养摄入不足，蛋白质合成减少，出现负氮平衡，皮下脂肪减少，肌肉萎缩，一旦受压，受压处缺乏肌肉和脂肪组织保护引起血液循环障碍。过度肥胖者因体重对皮肤的压力较大，也容易发生压疮。</a:t>
            </a:r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 rot="10800000">
            <a:off x="-1" y="0"/>
            <a:ext cx="1259395" cy="629920"/>
          </a:xfrm>
          <a:custGeom>
            <a:avLst/>
            <a:gdLst>
              <a:gd name="connsiteX0" fmla="*/ 0 w 2353161"/>
              <a:gd name="connsiteY0" fmla="*/ 1172393 h 1176996"/>
              <a:gd name="connsiteX1" fmla="*/ 738133 w 2353161"/>
              <a:gd name="connsiteY1" fmla="*/ 282676 h 1176996"/>
              <a:gd name="connsiteX2" fmla="*/ 1179454 w 2353161"/>
              <a:gd name="connsiteY2" fmla="*/ 150324 h 1176996"/>
              <a:gd name="connsiteX3" fmla="*/ 1594084 w 2353161"/>
              <a:gd name="connsiteY3" fmla="*/ 91885 h 1176996"/>
              <a:gd name="connsiteX4" fmla="*/ 1927010 w 2353161"/>
              <a:gd name="connsiteY4" fmla="*/ 45879 h 1176996"/>
              <a:gd name="connsiteX5" fmla="*/ 2218931 w 2353161"/>
              <a:gd name="connsiteY5" fmla="*/ 4985 h 1176996"/>
              <a:gd name="connsiteX6" fmla="*/ 2353162 w 2353161"/>
              <a:gd name="connsiteY6" fmla="*/ 7417 h 1176996"/>
              <a:gd name="connsiteX7" fmla="*/ 2353162 w 2353161"/>
              <a:gd name="connsiteY7" fmla="*/ 1173443 h 1176996"/>
              <a:gd name="connsiteX8" fmla="*/ 2323348 w 2353161"/>
              <a:gd name="connsiteY8" fmla="*/ 1175984 h 1176996"/>
              <a:gd name="connsiteX9" fmla="*/ 29178 w 2353161"/>
              <a:gd name="connsiteY9" fmla="*/ 1175984 h 1176996"/>
              <a:gd name="connsiteX10" fmla="*/ 0 w 2353161"/>
              <a:gd name="connsiteY10" fmla="*/ 1172393 h 117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53161" h="1176996">
                <a:moveTo>
                  <a:pt x="0" y="1172393"/>
                </a:moveTo>
                <a:cubicBezTo>
                  <a:pt x="118813" y="770197"/>
                  <a:pt x="363154" y="472169"/>
                  <a:pt x="738133" y="282676"/>
                </a:cubicBezTo>
                <a:cubicBezTo>
                  <a:pt x="877255" y="212411"/>
                  <a:pt x="1025495" y="171489"/>
                  <a:pt x="1179454" y="150324"/>
                </a:cubicBezTo>
                <a:cubicBezTo>
                  <a:pt x="1317609" y="131286"/>
                  <a:pt x="1455764" y="111226"/>
                  <a:pt x="1594084" y="91885"/>
                </a:cubicBezTo>
                <a:cubicBezTo>
                  <a:pt x="1705023" y="76356"/>
                  <a:pt x="1816044" y="61242"/>
                  <a:pt x="1927010" y="45879"/>
                </a:cubicBezTo>
                <a:cubicBezTo>
                  <a:pt x="2024326" y="32367"/>
                  <a:pt x="2121725" y="19298"/>
                  <a:pt x="2218931" y="4985"/>
                </a:cubicBezTo>
                <a:cubicBezTo>
                  <a:pt x="2263997" y="-1646"/>
                  <a:pt x="2308565" y="-2447"/>
                  <a:pt x="2353162" y="7417"/>
                </a:cubicBezTo>
                <a:lnTo>
                  <a:pt x="2353162" y="1173443"/>
                </a:lnTo>
                <a:cubicBezTo>
                  <a:pt x="2343601" y="1178527"/>
                  <a:pt x="2333267" y="1175984"/>
                  <a:pt x="2323348" y="1175984"/>
                </a:cubicBezTo>
                <a:cubicBezTo>
                  <a:pt x="1558615" y="1176113"/>
                  <a:pt x="793892" y="1176114"/>
                  <a:pt x="29178" y="1175984"/>
                </a:cubicBezTo>
                <a:cubicBezTo>
                  <a:pt x="19480" y="1176040"/>
                  <a:pt x="8925" y="1179825"/>
                  <a:pt x="0" y="1172393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8677" y="106701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雅酷黑 75W" panose="020B0804020202020204" pitchFamily="34" charset="-122"/>
                <a:ea typeface="汉仪雅酷黑 75W" panose="020B0804020202020204" pitchFamily="34" charset="-122"/>
                <a:cs typeface="+mn-ea"/>
                <a:sym typeface="+mn-lt"/>
              </a:rPr>
              <a:t>贰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雅酷黑 75W" panose="020B0804020202020204" pitchFamily="34" charset="-122"/>
              <a:ea typeface="汉仪雅酷黑 75W" panose="020B0804020202020204" pitchFamily="34" charset="-122"/>
              <a:cs typeface="+mn-ea"/>
              <a:sym typeface="+mn-lt"/>
            </a:endParaRPr>
          </a:p>
        </p:txBody>
      </p:sp>
      <p:sp>
        <p:nvSpPr>
          <p:cNvPr id="6" name="TextBox 41"/>
          <p:cNvSpPr txBox="1"/>
          <p:nvPr/>
        </p:nvSpPr>
        <p:spPr>
          <a:xfrm>
            <a:off x="1157551" y="224234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 dirty="0">
                <a:solidFill>
                  <a:prstClr val="black"/>
                </a:solidFill>
                <a:latin typeface="汉仪雅酷黑 75W" panose="020B0804020202020204" pitchFamily="34" charset="-122"/>
                <a:ea typeface="汉仪雅酷黑 75W" panose="020B0804020202020204" pitchFamily="34" charset="-122"/>
                <a:cs typeface="+mn-ea"/>
                <a:sym typeface="+mn-lt"/>
              </a:rPr>
              <a:t>压疮发生的原因</a:t>
            </a:r>
            <a:endParaRPr lang="zh-CN" altLang="en-US" sz="2000" dirty="0">
              <a:solidFill>
                <a:prstClr val="black"/>
              </a:solidFill>
              <a:latin typeface="汉仪雅酷黑 75W" panose="020B0804020202020204" pitchFamily="34" charset="-122"/>
              <a:ea typeface="汉仪雅酷黑 75W" panose="020B0804020202020204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137580" y="425409"/>
            <a:ext cx="472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接连接符 149"/>
          <p:cNvCxnSpPr/>
          <p:nvPr/>
        </p:nvCxnSpPr>
        <p:spPr>
          <a:xfrm>
            <a:off x="11257969" y="414539"/>
            <a:ext cx="934031" cy="0"/>
          </a:xfrm>
          <a:prstGeom prst="line">
            <a:avLst/>
          </a:prstGeom>
          <a:ln>
            <a:solidFill>
              <a:srgbClr val="003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任意多边形: 形状 150"/>
          <p:cNvSpPr/>
          <p:nvPr/>
        </p:nvSpPr>
        <p:spPr>
          <a:xfrm>
            <a:off x="8299838" y="270453"/>
            <a:ext cx="3892162" cy="297471"/>
          </a:xfrm>
          <a:custGeom>
            <a:avLst/>
            <a:gdLst>
              <a:gd name="connsiteX0" fmla="*/ 196408 w 3892162"/>
              <a:gd name="connsiteY0" fmla="*/ 0 h 297471"/>
              <a:gd name="connsiteX1" fmla="*/ 3892162 w 3892162"/>
              <a:gd name="connsiteY1" fmla="*/ 0 h 297471"/>
              <a:gd name="connsiteX2" fmla="*/ 3892162 w 3892162"/>
              <a:gd name="connsiteY2" fmla="*/ 297471 h 297471"/>
              <a:gd name="connsiteX3" fmla="*/ 0 w 3892162"/>
              <a:gd name="connsiteY3" fmla="*/ 297471 h 29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162" h="297471">
                <a:moveTo>
                  <a:pt x="196408" y="0"/>
                </a:moveTo>
                <a:lnTo>
                  <a:pt x="3892162" y="0"/>
                </a:lnTo>
                <a:lnTo>
                  <a:pt x="3892162" y="297471"/>
                </a:lnTo>
                <a:lnTo>
                  <a:pt x="0" y="297471"/>
                </a:lnTo>
                <a:close/>
              </a:path>
            </a:pathLst>
          </a:custGeom>
          <a:solidFill>
            <a:srgbClr val="49D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52" name="矩形 3"/>
          <p:cNvSpPr/>
          <p:nvPr/>
        </p:nvSpPr>
        <p:spPr>
          <a:xfrm>
            <a:off x="8601455" y="288742"/>
            <a:ext cx="3556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压疮预防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压疮护理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医疗健康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知识培训</a:t>
            </a:r>
            <a:endParaRPr lang="zh-CN" altLang="en-US" sz="1200" dirty="0">
              <a:solidFill>
                <a:prstClr val="white"/>
              </a:solidFill>
              <a:latin typeface="汉仪旗黑-50S" panose="00020600040101010101" pitchFamily="18" charset="-122"/>
              <a:ea typeface="汉仪旗黑-50S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525" name="任意多边形: 形状 524"/>
          <p:cNvSpPr/>
          <p:nvPr/>
        </p:nvSpPr>
        <p:spPr>
          <a:xfrm>
            <a:off x="5359336" y="3518868"/>
            <a:ext cx="6832665" cy="3339133"/>
          </a:xfrm>
          <a:custGeom>
            <a:avLst/>
            <a:gdLst>
              <a:gd name="connsiteX0" fmla="*/ 5296237 w 6832665"/>
              <a:gd name="connsiteY0" fmla="*/ 0 h 3339133"/>
              <a:gd name="connsiteX1" fmla="*/ 6762755 w 6832665"/>
              <a:gd name="connsiteY1" fmla="*/ 184742 h 3339133"/>
              <a:gd name="connsiteX2" fmla="*/ 6832665 w 6832665"/>
              <a:gd name="connsiteY2" fmla="*/ 204594 h 3339133"/>
              <a:gd name="connsiteX3" fmla="*/ 6832665 w 6832665"/>
              <a:gd name="connsiteY3" fmla="*/ 3339133 h 3339133"/>
              <a:gd name="connsiteX4" fmla="*/ 0 w 6832665"/>
              <a:gd name="connsiteY4" fmla="*/ 3339133 h 3339133"/>
              <a:gd name="connsiteX5" fmla="*/ 6836 w 6832665"/>
              <a:gd name="connsiteY5" fmla="*/ 3324011 h 3339133"/>
              <a:gd name="connsiteX6" fmla="*/ 5296237 w 6832665"/>
              <a:gd name="connsiteY6" fmla="*/ 0 h 3339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32665" h="3339133">
                <a:moveTo>
                  <a:pt x="5296237" y="0"/>
                </a:moveTo>
                <a:cubicBezTo>
                  <a:pt x="5802618" y="0"/>
                  <a:pt x="6294018" y="64141"/>
                  <a:pt x="6762755" y="184742"/>
                </a:cubicBezTo>
                <a:lnTo>
                  <a:pt x="6832665" y="204594"/>
                </a:lnTo>
                <a:lnTo>
                  <a:pt x="6832665" y="3339133"/>
                </a:lnTo>
                <a:lnTo>
                  <a:pt x="0" y="3339133"/>
                </a:lnTo>
                <a:lnTo>
                  <a:pt x="6836" y="3324011"/>
                </a:lnTo>
                <a:cubicBezTo>
                  <a:pt x="954531" y="1357225"/>
                  <a:pt x="2966886" y="0"/>
                  <a:pt x="5296237" y="0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184" name="组合 183"/>
          <p:cNvGrpSpPr/>
          <p:nvPr/>
        </p:nvGrpSpPr>
        <p:grpSpPr>
          <a:xfrm>
            <a:off x="7947350" y="1369108"/>
            <a:ext cx="4074419" cy="3753644"/>
            <a:chOff x="11203898" y="2575072"/>
            <a:chExt cx="1108753" cy="1021462"/>
          </a:xfrm>
        </p:grpSpPr>
        <p:sp>
          <p:nvSpPr>
            <p:cNvPr id="208" name="任意多边形: 形状 207"/>
            <p:cNvSpPr/>
            <p:nvPr/>
          </p:nvSpPr>
          <p:spPr>
            <a:xfrm>
              <a:off x="11332662" y="3312752"/>
              <a:ext cx="307950" cy="183967"/>
            </a:xfrm>
            <a:custGeom>
              <a:avLst/>
              <a:gdLst>
                <a:gd name="connsiteX0" fmla="*/ 287894 w 307950"/>
                <a:gd name="connsiteY0" fmla="*/ 63659 h 183967"/>
                <a:gd name="connsiteX1" fmla="*/ 295609 w 307950"/>
                <a:gd name="connsiteY1" fmla="*/ 112141 h 183967"/>
                <a:gd name="connsiteX2" fmla="*/ 130731 w 307950"/>
                <a:gd name="connsiteY2" fmla="*/ 181578 h 183967"/>
                <a:gd name="connsiteX3" fmla="*/ 3477 w 307950"/>
                <a:gd name="connsiteY3" fmla="*/ 109950 h 183967"/>
                <a:gd name="connsiteX4" fmla="*/ 24051 w 307950"/>
                <a:gd name="connsiteY4" fmla="*/ 71088 h 183967"/>
                <a:gd name="connsiteX5" fmla="*/ 140923 w 307950"/>
                <a:gd name="connsiteY5" fmla="*/ 4413 h 183967"/>
                <a:gd name="connsiteX6" fmla="*/ 198073 w 307950"/>
                <a:gd name="connsiteY6" fmla="*/ 10795 h 183967"/>
                <a:gd name="connsiteX7" fmla="*/ 298657 w 307950"/>
                <a:gd name="connsiteY7" fmla="*/ 72136 h 183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7950" h="183967">
                  <a:moveTo>
                    <a:pt x="287894" y="63659"/>
                  </a:moveTo>
                  <a:cubicBezTo>
                    <a:pt x="287894" y="63659"/>
                    <a:pt x="327327" y="87662"/>
                    <a:pt x="295609" y="112141"/>
                  </a:cubicBezTo>
                  <a:cubicBezTo>
                    <a:pt x="263891" y="136620"/>
                    <a:pt x="181309" y="196628"/>
                    <a:pt x="130731" y="181578"/>
                  </a:cubicBezTo>
                  <a:cubicBezTo>
                    <a:pt x="80153" y="166529"/>
                    <a:pt x="10049" y="117570"/>
                    <a:pt x="3477" y="109950"/>
                  </a:cubicBezTo>
                  <a:cubicBezTo>
                    <a:pt x="-3095" y="102330"/>
                    <a:pt x="-2429" y="90900"/>
                    <a:pt x="24051" y="71088"/>
                  </a:cubicBezTo>
                  <a:cubicBezTo>
                    <a:pt x="43101" y="57086"/>
                    <a:pt x="135589" y="6128"/>
                    <a:pt x="140923" y="4413"/>
                  </a:cubicBezTo>
                  <a:cubicBezTo>
                    <a:pt x="146257" y="2699"/>
                    <a:pt x="163402" y="-7588"/>
                    <a:pt x="198073" y="10795"/>
                  </a:cubicBezTo>
                  <a:cubicBezTo>
                    <a:pt x="230934" y="28035"/>
                    <a:pt x="298657" y="72136"/>
                    <a:pt x="298657" y="72136"/>
                  </a:cubicBezTo>
                  <a:close/>
                </a:path>
              </a:pathLst>
            </a:custGeom>
            <a:solidFill>
              <a:srgbClr val="72B4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9" name="任意多边形: 形状 208"/>
            <p:cNvSpPr/>
            <p:nvPr/>
          </p:nvSpPr>
          <p:spPr>
            <a:xfrm>
              <a:off x="11238995" y="2974049"/>
              <a:ext cx="1073158" cy="622485"/>
            </a:xfrm>
            <a:custGeom>
              <a:avLst/>
              <a:gdLst>
                <a:gd name="connsiteX0" fmla="*/ 775609 w 1073158"/>
                <a:gd name="connsiteY0" fmla="*/ 614388 h 622485"/>
                <a:gd name="connsiteX1" fmla="*/ 708934 w 1073158"/>
                <a:gd name="connsiteY1" fmla="*/ 614388 h 622485"/>
                <a:gd name="connsiteX2" fmla="*/ 13609 w 1073158"/>
                <a:gd name="connsiteY2" fmla="*/ 210147 h 622485"/>
                <a:gd name="connsiteX3" fmla="*/ 13609 w 1073158"/>
                <a:gd name="connsiteY3" fmla="*/ 172047 h 622485"/>
                <a:gd name="connsiteX4" fmla="*/ 297549 w 1073158"/>
                <a:gd name="connsiteY4" fmla="*/ 8026 h 622485"/>
                <a:gd name="connsiteX5" fmla="*/ 364224 w 1073158"/>
                <a:gd name="connsiteY5" fmla="*/ 8026 h 622485"/>
                <a:gd name="connsiteX6" fmla="*/ 1059549 w 1073158"/>
                <a:gd name="connsiteY6" fmla="*/ 412267 h 622485"/>
                <a:gd name="connsiteX7" fmla="*/ 1059549 w 1073158"/>
                <a:gd name="connsiteY7" fmla="*/ 450367 h 62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3158" h="622485">
                  <a:moveTo>
                    <a:pt x="775609" y="614388"/>
                  </a:moveTo>
                  <a:cubicBezTo>
                    <a:pt x="754695" y="625184"/>
                    <a:pt x="729848" y="625184"/>
                    <a:pt x="708934" y="614388"/>
                  </a:cubicBezTo>
                  <a:lnTo>
                    <a:pt x="13609" y="210147"/>
                  </a:lnTo>
                  <a:cubicBezTo>
                    <a:pt x="-4584" y="199574"/>
                    <a:pt x="-4489" y="182429"/>
                    <a:pt x="13609" y="172047"/>
                  </a:cubicBezTo>
                  <a:lnTo>
                    <a:pt x="297549" y="8026"/>
                  </a:lnTo>
                  <a:cubicBezTo>
                    <a:pt x="318486" y="-2675"/>
                    <a:pt x="343287" y="-2675"/>
                    <a:pt x="364224" y="8026"/>
                  </a:cubicBezTo>
                  <a:lnTo>
                    <a:pt x="1059549" y="412267"/>
                  </a:lnTo>
                  <a:cubicBezTo>
                    <a:pt x="1077742" y="422935"/>
                    <a:pt x="1077647" y="440080"/>
                    <a:pt x="1059549" y="450367"/>
                  </a:cubicBezTo>
                  <a:close/>
                </a:path>
              </a:pathLst>
            </a:custGeom>
            <a:solidFill>
              <a:srgbClr val="72B4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0" name="任意多边形: 形状 209"/>
            <p:cNvSpPr/>
            <p:nvPr/>
          </p:nvSpPr>
          <p:spPr>
            <a:xfrm>
              <a:off x="11632451" y="3415653"/>
              <a:ext cx="163154" cy="94746"/>
            </a:xfrm>
            <a:custGeom>
              <a:avLst/>
              <a:gdLst>
                <a:gd name="connsiteX0" fmla="*/ 28681 w 163154"/>
                <a:gd name="connsiteY0" fmla="*/ 0 h 94746"/>
                <a:gd name="connsiteX1" fmla="*/ 106 w 163154"/>
                <a:gd name="connsiteY1" fmla="*/ 40862 h 94746"/>
                <a:gd name="connsiteX2" fmla="*/ 9802 w 163154"/>
                <a:gd name="connsiteY2" fmla="*/ 53627 h 94746"/>
                <a:gd name="connsiteX3" fmla="*/ 11821 w 163154"/>
                <a:gd name="connsiteY3" fmla="*/ 53721 h 94746"/>
                <a:gd name="connsiteX4" fmla="*/ 34205 w 163154"/>
                <a:gd name="connsiteY4" fmla="*/ 48768 h 94746"/>
                <a:gd name="connsiteX5" fmla="*/ 57256 w 163154"/>
                <a:gd name="connsiteY5" fmla="*/ 46482 h 94746"/>
                <a:gd name="connsiteX6" fmla="*/ 60875 w 163154"/>
                <a:gd name="connsiteY6" fmla="*/ 61246 h 94746"/>
                <a:gd name="connsiteX7" fmla="*/ 55255 w 163154"/>
                <a:gd name="connsiteY7" fmla="*/ 76962 h 94746"/>
                <a:gd name="connsiteX8" fmla="*/ 68400 w 163154"/>
                <a:gd name="connsiteY8" fmla="*/ 93250 h 94746"/>
                <a:gd name="connsiteX9" fmla="*/ 90498 w 163154"/>
                <a:gd name="connsiteY9" fmla="*/ 93250 h 94746"/>
                <a:gd name="connsiteX10" fmla="*/ 145267 w 163154"/>
                <a:gd name="connsiteY10" fmla="*/ 65532 h 94746"/>
                <a:gd name="connsiteX11" fmla="*/ 162602 w 163154"/>
                <a:gd name="connsiteY11" fmla="*/ 40386 h 94746"/>
                <a:gd name="connsiteX12" fmla="*/ 148886 w 163154"/>
                <a:gd name="connsiteY12" fmla="*/ 16002 h 94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154" h="94746">
                  <a:moveTo>
                    <a:pt x="28681" y="0"/>
                  </a:moveTo>
                  <a:cubicBezTo>
                    <a:pt x="19156" y="10668"/>
                    <a:pt x="1439" y="27051"/>
                    <a:pt x="106" y="40862"/>
                  </a:cubicBezTo>
                  <a:cubicBezTo>
                    <a:pt x="-742" y="47065"/>
                    <a:pt x="3599" y="52780"/>
                    <a:pt x="9802" y="53627"/>
                  </a:cubicBezTo>
                  <a:cubicBezTo>
                    <a:pt x="10471" y="53719"/>
                    <a:pt x="11147" y="53750"/>
                    <a:pt x="11821" y="53721"/>
                  </a:cubicBezTo>
                  <a:cubicBezTo>
                    <a:pt x="19550" y="53682"/>
                    <a:pt x="27182" y="51993"/>
                    <a:pt x="34205" y="48768"/>
                  </a:cubicBezTo>
                  <a:cubicBezTo>
                    <a:pt x="41389" y="45348"/>
                    <a:pt x="49540" y="44539"/>
                    <a:pt x="57256" y="46482"/>
                  </a:cubicBezTo>
                  <a:cubicBezTo>
                    <a:pt x="62399" y="48673"/>
                    <a:pt x="62875" y="56007"/>
                    <a:pt x="60875" y="61246"/>
                  </a:cubicBezTo>
                  <a:cubicBezTo>
                    <a:pt x="58193" y="66159"/>
                    <a:pt x="56297" y="71462"/>
                    <a:pt x="55255" y="76962"/>
                  </a:cubicBezTo>
                  <a:cubicBezTo>
                    <a:pt x="55678" y="84653"/>
                    <a:pt x="60971" y="91213"/>
                    <a:pt x="68400" y="93250"/>
                  </a:cubicBezTo>
                  <a:cubicBezTo>
                    <a:pt x="75631" y="95245"/>
                    <a:pt x="83267" y="95245"/>
                    <a:pt x="90498" y="93250"/>
                  </a:cubicBezTo>
                  <a:cubicBezTo>
                    <a:pt x="110661" y="88395"/>
                    <a:pt x="129414" y="78905"/>
                    <a:pt x="145267" y="65532"/>
                  </a:cubicBezTo>
                  <a:cubicBezTo>
                    <a:pt x="153686" y="59316"/>
                    <a:pt x="159787" y="50466"/>
                    <a:pt x="162602" y="40386"/>
                  </a:cubicBezTo>
                  <a:cubicBezTo>
                    <a:pt x="165062" y="29929"/>
                    <a:pt x="159100" y="19331"/>
                    <a:pt x="148886" y="16002"/>
                  </a:cubicBezTo>
                  <a:close/>
                </a:path>
              </a:pathLst>
            </a:custGeom>
            <a:solidFill>
              <a:srgbClr val="72B4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1" name="任意多边形: 形状 210"/>
            <p:cNvSpPr/>
            <p:nvPr/>
          </p:nvSpPr>
          <p:spPr>
            <a:xfrm>
              <a:off x="11485069" y="3443086"/>
              <a:ext cx="158400" cy="110139"/>
            </a:xfrm>
            <a:custGeom>
              <a:avLst/>
              <a:gdLst>
                <a:gd name="connsiteX0" fmla="*/ 98910 w 158400"/>
                <a:gd name="connsiteY0" fmla="*/ 0 h 110139"/>
                <a:gd name="connsiteX1" fmla="*/ 157965 w 158400"/>
                <a:gd name="connsiteY1" fmla="*/ 57150 h 110139"/>
                <a:gd name="connsiteX2" fmla="*/ 151710 w 158400"/>
                <a:gd name="connsiteY2" fmla="*/ 69080 h 110139"/>
                <a:gd name="connsiteX3" fmla="*/ 151107 w 158400"/>
                <a:gd name="connsiteY3" fmla="*/ 69247 h 110139"/>
                <a:gd name="connsiteX4" fmla="*/ 125771 w 158400"/>
                <a:gd name="connsiteY4" fmla="*/ 70199 h 110139"/>
                <a:gd name="connsiteX5" fmla="*/ 106054 w 158400"/>
                <a:gd name="connsiteY5" fmla="*/ 62008 h 110139"/>
                <a:gd name="connsiteX6" fmla="*/ 102435 w 158400"/>
                <a:gd name="connsiteY6" fmla="*/ 76867 h 110139"/>
                <a:gd name="connsiteX7" fmla="*/ 108054 w 158400"/>
                <a:gd name="connsiteY7" fmla="*/ 92583 h 110139"/>
                <a:gd name="connsiteX8" fmla="*/ 94910 w 158400"/>
                <a:gd name="connsiteY8" fmla="*/ 108871 h 110139"/>
                <a:gd name="connsiteX9" fmla="*/ 72812 w 158400"/>
                <a:gd name="connsiteY9" fmla="*/ 108395 h 110139"/>
                <a:gd name="connsiteX10" fmla="*/ 18043 w 158400"/>
                <a:gd name="connsiteY10" fmla="*/ 80867 h 110139"/>
                <a:gd name="connsiteX11" fmla="*/ 708 w 158400"/>
                <a:gd name="connsiteY11" fmla="*/ 55721 h 110139"/>
                <a:gd name="connsiteX12" fmla="*/ 14138 w 158400"/>
                <a:gd name="connsiteY12" fmla="*/ 30766 h 110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8400" h="110139">
                  <a:moveTo>
                    <a:pt x="98910" y="0"/>
                  </a:moveTo>
                  <a:cubicBezTo>
                    <a:pt x="110531" y="4572"/>
                    <a:pt x="153298" y="43720"/>
                    <a:pt x="157965" y="57150"/>
                  </a:cubicBezTo>
                  <a:cubicBezTo>
                    <a:pt x="159533" y="62172"/>
                    <a:pt x="156732" y="67513"/>
                    <a:pt x="151710" y="69080"/>
                  </a:cubicBezTo>
                  <a:cubicBezTo>
                    <a:pt x="151511" y="69142"/>
                    <a:pt x="151310" y="69198"/>
                    <a:pt x="151107" y="69247"/>
                  </a:cubicBezTo>
                  <a:cubicBezTo>
                    <a:pt x="142885" y="71740"/>
                    <a:pt x="134158" y="72068"/>
                    <a:pt x="125771" y="70199"/>
                  </a:cubicBezTo>
                  <a:cubicBezTo>
                    <a:pt x="118532" y="67628"/>
                    <a:pt x="113388" y="59531"/>
                    <a:pt x="106054" y="62008"/>
                  </a:cubicBezTo>
                  <a:cubicBezTo>
                    <a:pt x="100911" y="64294"/>
                    <a:pt x="100530" y="71533"/>
                    <a:pt x="102435" y="76867"/>
                  </a:cubicBezTo>
                  <a:cubicBezTo>
                    <a:pt x="105199" y="81743"/>
                    <a:pt x="107100" y="87060"/>
                    <a:pt x="108054" y="92583"/>
                  </a:cubicBezTo>
                  <a:cubicBezTo>
                    <a:pt x="107632" y="100274"/>
                    <a:pt x="102339" y="106834"/>
                    <a:pt x="94910" y="108871"/>
                  </a:cubicBezTo>
                  <a:cubicBezTo>
                    <a:pt x="87636" y="110711"/>
                    <a:pt x="80000" y="110547"/>
                    <a:pt x="72812" y="108395"/>
                  </a:cubicBezTo>
                  <a:cubicBezTo>
                    <a:pt x="52666" y="103596"/>
                    <a:pt x="33914" y="94171"/>
                    <a:pt x="18043" y="80867"/>
                  </a:cubicBezTo>
                  <a:cubicBezTo>
                    <a:pt x="9624" y="74651"/>
                    <a:pt x="3523" y="65801"/>
                    <a:pt x="708" y="55721"/>
                  </a:cubicBezTo>
                  <a:cubicBezTo>
                    <a:pt x="-2121" y="45160"/>
                    <a:pt x="3765" y="34223"/>
                    <a:pt x="14138" y="30766"/>
                  </a:cubicBezTo>
                  <a:close/>
                </a:path>
              </a:pathLst>
            </a:custGeom>
            <a:solidFill>
              <a:srgbClr val="72B4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2" name="任意多边形: 形状 211"/>
            <p:cNvSpPr/>
            <p:nvPr/>
          </p:nvSpPr>
          <p:spPr>
            <a:xfrm>
              <a:off x="11267463" y="3096523"/>
              <a:ext cx="85034" cy="109771"/>
            </a:xfrm>
            <a:custGeom>
              <a:avLst/>
              <a:gdLst>
                <a:gd name="connsiteX0" fmla="*/ 73342 w 85034"/>
                <a:gd name="connsiteY0" fmla="*/ 34619 h 109771"/>
                <a:gd name="connsiteX1" fmla="*/ 17812 w 85034"/>
                <a:gd name="connsiteY1" fmla="*/ 2615 h 109771"/>
                <a:gd name="connsiteX2" fmla="*/ 17812 w 85034"/>
                <a:gd name="connsiteY2" fmla="*/ 2615 h 109771"/>
                <a:gd name="connsiteX3" fmla="*/ 0 w 85034"/>
                <a:gd name="connsiteY3" fmla="*/ 13188 h 109771"/>
                <a:gd name="connsiteX4" fmla="*/ 4477 w 85034"/>
                <a:gd name="connsiteY4" fmla="*/ 20998 h 109771"/>
                <a:gd name="connsiteX5" fmla="*/ 7334 w 85034"/>
                <a:gd name="connsiteY5" fmla="*/ 19379 h 109771"/>
                <a:gd name="connsiteX6" fmla="*/ 18193 w 85034"/>
                <a:gd name="connsiteY6" fmla="*/ 67004 h 109771"/>
                <a:gd name="connsiteX7" fmla="*/ 54102 w 85034"/>
                <a:gd name="connsiteY7" fmla="*/ 99961 h 109771"/>
                <a:gd name="connsiteX8" fmla="*/ 50768 w 85034"/>
                <a:gd name="connsiteY8" fmla="*/ 101961 h 109771"/>
                <a:gd name="connsiteX9" fmla="*/ 55245 w 85034"/>
                <a:gd name="connsiteY9" fmla="*/ 109771 h 109771"/>
                <a:gd name="connsiteX10" fmla="*/ 73057 w 85034"/>
                <a:gd name="connsiteY10" fmla="*/ 98913 h 109771"/>
                <a:gd name="connsiteX11" fmla="*/ 73057 w 85034"/>
                <a:gd name="connsiteY11" fmla="*/ 98913 h 109771"/>
                <a:gd name="connsiteX12" fmla="*/ 73724 w 85034"/>
                <a:gd name="connsiteY12" fmla="*/ 98913 h 109771"/>
                <a:gd name="connsiteX13" fmla="*/ 73342 w 85034"/>
                <a:gd name="connsiteY13" fmla="*/ 34619 h 10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5034" h="109771">
                  <a:moveTo>
                    <a:pt x="73342" y="34619"/>
                  </a:moveTo>
                  <a:cubicBezTo>
                    <a:pt x="57817" y="8140"/>
                    <a:pt x="32956" y="-6243"/>
                    <a:pt x="17812" y="2615"/>
                  </a:cubicBezTo>
                  <a:lnTo>
                    <a:pt x="17812" y="2615"/>
                  </a:lnTo>
                  <a:lnTo>
                    <a:pt x="0" y="13188"/>
                  </a:lnTo>
                  <a:lnTo>
                    <a:pt x="4477" y="20998"/>
                  </a:lnTo>
                  <a:lnTo>
                    <a:pt x="7334" y="19379"/>
                  </a:lnTo>
                  <a:cubicBezTo>
                    <a:pt x="5311" y="36034"/>
                    <a:pt x="9150" y="52873"/>
                    <a:pt x="18193" y="67004"/>
                  </a:cubicBezTo>
                  <a:cubicBezTo>
                    <a:pt x="26000" y="81805"/>
                    <a:pt x="38687" y="93449"/>
                    <a:pt x="54102" y="99961"/>
                  </a:cubicBezTo>
                  <a:lnTo>
                    <a:pt x="50768" y="101961"/>
                  </a:lnTo>
                  <a:lnTo>
                    <a:pt x="55245" y="109771"/>
                  </a:lnTo>
                  <a:lnTo>
                    <a:pt x="73057" y="98913"/>
                  </a:lnTo>
                  <a:lnTo>
                    <a:pt x="73057" y="98913"/>
                  </a:lnTo>
                  <a:lnTo>
                    <a:pt x="73724" y="98913"/>
                  </a:lnTo>
                  <a:cubicBezTo>
                    <a:pt x="88868" y="89864"/>
                    <a:pt x="88868" y="60813"/>
                    <a:pt x="73342" y="34619"/>
                  </a:cubicBezTo>
                  <a:close/>
                </a:path>
              </a:pathLst>
            </a:custGeom>
            <a:solidFill>
              <a:srgbClr val="0A101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3" name="任意多边形: 形状 212"/>
            <p:cNvSpPr/>
            <p:nvPr/>
          </p:nvSpPr>
          <p:spPr>
            <a:xfrm>
              <a:off x="11256105" y="3107095"/>
              <a:ext cx="78664" cy="101337"/>
            </a:xfrm>
            <a:custGeom>
              <a:avLst/>
              <a:gdLst>
                <a:gd name="connsiteX0" fmla="*/ 11454 w 78664"/>
                <a:gd name="connsiteY0" fmla="*/ 2615 h 101337"/>
                <a:gd name="connsiteX1" fmla="*/ 66985 w 78664"/>
                <a:gd name="connsiteY1" fmla="*/ 34619 h 101337"/>
                <a:gd name="connsiteX2" fmla="*/ 66985 w 78664"/>
                <a:gd name="connsiteY2" fmla="*/ 98722 h 101337"/>
                <a:gd name="connsiteX3" fmla="*/ 11549 w 78664"/>
                <a:gd name="connsiteY3" fmla="*/ 66718 h 101337"/>
                <a:gd name="connsiteX4" fmla="*/ 11454 w 78664"/>
                <a:gd name="connsiteY4" fmla="*/ 2615 h 101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664" h="101337">
                  <a:moveTo>
                    <a:pt x="11454" y="2615"/>
                  </a:moveTo>
                  <a:cubicBezTo>
                    <a:pt x="26694" y="-6243"/>
                    <a:pt x="51459" y="8140"/>
                    <a:pt x="66985" y="34619"/>
                  </a:cubicBezTo>
                  <a:cubicBezTo>
                    <a:pt x="82510" y="61099"/>
                    <a:pt x="82606" y="89864"/>
                    <a:pt x="66985" y="98722"/>
                  </a:cubicBezTo>
                  <a:cubicBezTo>
                    <a:pt x="51364" y="107581"/>
                    <a:pt x="26980" y="93198"/>
                    <a:pt x="11549" y="66718"/>
                  </a:cubicBezTo>
                  <a:cubicBezTo>
                    <a:pt x="-3881" y="40239"/>
                    <a:pt x="-3786" y="11092"/>
                    <a:pt x="11454" y="2615"/>
                  </a:cubicBezTo>
                  <a:close/>
                </a:path>
              </a:pathLst>
            </a:custGeom>
            <a:solidFill>
              <a:srgbClr val="0A192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4" name="任意多边形: 形状 213"/>
            <p:cNvSpPr/>
            <p:nvPr/>
          </p:nvSpPr>
          <p:spPr>
            <a:xfrm>
              <a:off x="11268309" y="3123629"/>
              <a:ext cx="53852" cy="70248"/>
            </a:xfrm>
            <a:custGeom>
              <a:avLst/>
              <a:gdLst>
                <a:gd name="connsiteX0" fmla="*/ 7822 w 53852"/>
                <a:gd name="connsiteY0" fmla="*/ 1798 h 70248"/>
                <a:gd name="connsiteX1" fmla="*/ 45922 w 53852"/>
                <a:gd name="connsiteY1" fmla="*/ 23991 h 70248"/>
                <a:gd name="connsiteX2" fmla="*/ 45922 w 53852"/>
                <a:gd name="connsiteY2" fmla="*/ 68377 h 70248"/>
                <a:gd name="connsiteX3" fmla="*/ 7822 w 53852"/>
                <a:gd name="connsiteY3" fmla="*/ 46184 h 70248"/>
                <a:gd name="connsiteX4" fmla="*/ 7822 w 53852"/>
                <a:gd name="connsiteY4" fmla="*/ 1798 h 70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52" h="70248">
                  <a:moveTo>
                    <a:pt x="7822" y="1798"/>
                  </a:moveTo>
                  <a:cubicBezTo>
                    <a:pt x="18395" y="-4298"/>
                    <a:pt x="35540" y="5608"/>
                    <a:pt x="45922" y="23991"/>
                  </a:cubicBezTo>
                  <a:cubicBezTo>
                    <a:pt x="56305" y="42374"/>
                    <a:pt x="56686" y="62091"/>
                    <a:pt x="45922" y="68377"/>
                  </a:cubicBezTo>
                  <a:cubicBezTo>
                    <a:pt x="35159" y="74664"/>
                    <a:pt x="18205" y="64567"/>
                    <a:pt x="7822" y="46184"/>
                  </a:cubicBezTo>
                  <a:cubicBezTo>
                    <a:pt x="-2560" y="27801"/>
                    <a:pt x="-2655" y="7989"/>
                    <a:pt x="7822" y="1798"/>
                  </a:cubicBezTo>
                  <a:close/>
                </a:path>
              </a:pathLst>
            </a:custGeom>
            <a:solidFill>
              <a:srgbClr val="B4E3F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5" name="任意多边形: 形状 214"/>
            <p:cNvSpPr/>
            <p:nvPr/>
          </p:nvSpPr>
          <p:spPr>
            <a:xfrm>
              <a:off x="11855823" y="3437423"/>
              <a:ext cx="84799" cy="109199"/>
            </a:xfrm>
            <a:custGeom>
              <a:avLst/>
              <a:gdLst>
                <a:gd name="connsiteX0" fmla="*/ 73057 w 84799"/>
                <a:gd name="connsiteY0" fmla="*/ 34714 h 109199"/>
                <a:gd name="connsiteX1" fmla="*/ 17526 w 84799"/>
                <a:gd name="connsiteY1" fmla="*/ 2614 h 109199"/>
                <a:gd name="connsiteX2" fmla="*/ 17526 w 84799"/>
                <a:gd name="connsiteY2" fmla="*/ 2614 h 109199"/>
                <a:gd name="connsiteX3" fmla="*/ 0 w 84799"/>
                <a:gd name="connsiteY3" fmla="*/ 12711 h 109199"/>
                <a:gd name="connsiteX4" fmla="*/ 4477 w 84799"/>
                <a:gd name="connsiteY4" fmla="*/ 20521 h 109199"/>
                <a:gd name="connsiteX5" fmla="*/ 7334 w 84799"/>
                <a:gd name="connsiteY5" fmla="*/ 18902 h 109199"/>
                <a:gd name="connsiteX6" fmla="*/ 54102 w 84799"/>
                <a:gd name="connsiteY6" fmla="*/ 99484 h 109199"/>
                <a:gd name="connsiteX7" fmla="*/ 50768 w 84799"/>
                <a:gd name="connsiteY7" fmla="*/ 101389 h 109199"/>
                <a:gd name="connsiteX8" fmla="*/ 55245 w 84799"/>
                <a:gd name="connsiteY8" fmla="*/ 109199 h 109199"/>
                <a:gd name="connsiteX9" fmla="*/ 73057 w 84799"/>
                <a:gd name="connsiteY9" fmla="*/ 98912 h 109199"/>
                <a:gd name="connsiteX10" fmla="*/ 73057 w 84799"/>
                <a:gd name="connsiteY10" fmla="*/ 98912 h 109199"/>
                <a:gd name="connsiteX11" fmla="*/ 73819 w 84799"/>
                <a:gd name="connsiteY11" fmla="*/ 98912 h 109199"/>
                <a:gd name="connsiteX12" fmla="*/ 73057 w 84799"/>
                <a:gd name="connsiteY12" fmla="*/ 34714 h 10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4799" h="109199">
                  <a:moveTo>
                    <a:pt x="73057" y="34714"/>
                  </a:moveTo>
                  <a:cubicBezTo>
                    <a:pt x="57626" y="8139"/>
                    <a:pt x="32766" y="-6244"/>
                    <a:pt x="17526" y="2614"/>
                  </a:cubicBezTo>
                  <a:lnTo>
                    <a:pt x="17526" y="2614"/>
                  </a:lnTo>
                  <a:lnTo>
                    <a:pt x="0" y="12711"/>
                  </a:lnTo>
                  <a:lnTo>
                    <a:pt x="4477" y="20521"/>
                  </a:lnTo>
                  <a:lnTo>
                    <a:pt x="7334" y="18902"/>
                  </a:lnTo>
                  <a:cubicBezTo>
                    <a:pt x="4782" y="52844"/>
                    <a:pt x="23364" y="84862"/>
                    <a:pt x="54102" y="99484"/>
                  </a:cubicBezTo>
                  <a:lnTo>
                    <a:pt x="50768" y="101389"/>
                  </a:lnTo>
                  <a:lnTo>
                    <a:pt x="55245" y="109199"/>
                  </a:lnTo>
                  <a:lnTo>
                    <a:pt x="73057" y="98912"/>
                  </a:lnTo>
                  <a:lnTo>
                    <a:pt x="73057" y="98912"/>
                  </a:lnTo>
                  <a:lnTo>
                    <a:pt x="73819" y="98912"/>
                  </a:lnTo>
                  <a:cubicBezTo>
                    <a:pt x="88678" y="89863"/>
                    <a:pt x="88487" y="61193"/>
                    <a:pt x="73057" y="34714"/>
                  </a:cubicBezTo>
                  <a:close/>
                </a:path>
              </a:pathLst>
            </a:custGeom>
            <a:solidFill>
              <a:srgbClr val="0A101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6" name="任意多边形: 形状 215"/>
            <p:cNvSpPr/>
            <p:nvPr/>
          </p:nvSpPr>
          <p:spPr>
            <a:xfrm>
              <a:off x="11844166" y="3447651"/>
              <a:ext cx="78641" cy="101272"/>
            </a:xfrm>
            <a:custGeom>
              <a:avLst/>
              <a:gdLst>
                <a:gd name="connsiteX0" fmla="*/ 11466 w 78641"/>
                <a:gd name="connsiteY0" fmla="*/ 2578 h 101272"/>
                <a:gd name="connsiteX1" fmla="*/ 66997 w 78641"/>
                <a:gd name="connsiteY1" fmla="*/ 34677 h 101272"/>
                <a:gd name="connsiteX2" fmla="*/ 66997 w 78641"/>
                <a:gd name="connsiteY2" fmla="*/ 98685 h 101272"/>
                <a:gd name="connsiteX3" fmla="*/ 11466 w 78641"/>
                <a:gd name="connsiteY3" fmla="*/ 66681 h 101272"/>
                <a:gd name="connsiteX4" fmla="*/ 11466 w 78641"/>
                <a:gd name="connsiteY4" fmla="*/ 2578 h 101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641" h="101272">
                  <a:moveTo>
                    <a:pt x="11466" y="2578"/>
                  </a:moveTo>
                  <a:cubicBezTo>
                    <a:pt x="26706" y="-6185"/>
                    <a:pt x="51566" y="8102"/>
                    <a:pt x="66997" y="34677"/>
                  </a:cubicBezTo>
                  <a:cubicBezTo>
                    <a:pt x="82427" y="61252"/>
                    <a:pt x="82618" y="89922"/>
                    <a:pt x="66997" y="98685"/>
                  </a:cubicBezTo>
                  <a:cubicBezTo>
                    <a:pt x="51376" y="107448"/>
                    <a:pt x="26896" y="93256"/>
                    <a:pt x="11466" y="66681"/>
                  </a:cubicBezTo>
                  <a:cubicBezTo>
                    <a:pt x="-3965" y="40106"/>
                    <a:pt x="-3679" y="11436"/>
                    <a:pt x="11466" y="2578"/>
                  </a:cubicBezTo>
                  <a:close/>
                </a:path>
              </a:pathLst>
            </a:custGeom>
            <a:solidFill>
              <a:srgbClr val="0A192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7" name="任意多边形: 形状 216"/>
            <p:cNvSpPr/>
            <p:nvPr/>
          </p:nvSpPr>
          <p:spPr>
            <a:xfrm>
              <a:off x="11856441" y="3464587"/>
              <a:ext cx="53924" cy="70190"/>
            </a:xfrm>
            <a:custGeom>
              <a:avLst/>
              <a:gdLst>
                <a:gd name="connsiteX0" fmla="*/ 7858 w 53924"/>
                <a:gd name="connsiteY0" fmla="*/ 1835 h 70190"/>
                <a:gd name="connsiteX1" fmla="*/ 45958 w 53924"/>
                <a:gd name="connsiteY1" fmla="*/ 23933 h 70190"/>
                <a:gd name="connsiteX2" fmla="*/ 45958 w 53924"/>
                <a:gd name="connsiteY2" fmla="*/ 68319 h 70190"/>
                <a:gd name="connsiteX3" fmla="*/ 7858 w 53924"/>
                <a:gd name="connsiteY3" fmla="*/ 46126 h 70190"/>
                <a:gd name="connsiteX4" fmla="*/ 7858 w 53924"/>
                <a:gd name="connsiteY4" fmla="*/ 1835 h 70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24" h="70190">
                  <a:moveTo>
                    <a:pt x="7858" y="1835"/>
                  </a:moveTo>
                  <a:cubicBezTo>
                    <a:pt x="18336" y="-4356"/>
                    <a:pt x="35576" y="5645"/>
                    <a:pt x="45958" y="23933"/>
                  </a:cubicBezTo>
                  <a:cubicBezTo>
                    <a:pt x="56341" y="42221"/>
                    <a:pt x="56817" y="62033"/>
                    <a:pt x="45958" y="68319"/>
                  </a:cubicBezTo>
                  <a:cubicBezTo>
                    <a:pt x="35100" y="74606"/>
                    <a:pt x="18241" y="64509"/>
                    <a:pt x="7858" y="46126"/>
                  </a:cubicBezTo>
                  <a:cubicBezTo>
                    <a:pt x="-2524" y="27743"/>
                    <a:pt x="-2714" y="7931"/>
                    <a:pt x="7858" y="1835"/>
                  </a:cubicBezTo>
                  <a:close/>
                </a:path>
              </a:pathLst>
            </a:custGeom>
            <a:solidFill>
              <a:srgbClr val="B4E3F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18" name="图形 1667"/>
            <p:cNvGrpSpPr/>
            <p:nvPr/>
          </p:nvGrpSpPr>
          <p:grpSpPr>
            <a:xfrm>
              <a:off x="11951990" y="3278684"/>
              <a:ext cx="360556" cy="235553"/>
              <a:chOff x="11951990" y="3278684"/>
              <a:chExt cx="360556" cy="235553"/>
            </a:xfrm>
          </p:grpSpPr>
          <p:sp>
            <p:nvSpPr>
              <p:cNvPr id="478" name="任意多边形: 形状 477"/>
              <p:cNvSpPr/>
              <p:nvPr/>
            </p:nvSpPr>
            <p:spPr>
              <a:xfrm>
                <a:off x="11951990" y="3278684"/>
                <a:ext cx="351412" cy="235553"/>
              </a:xfrm>
              <a:custGeom>
                <a:avLst/>
                <a:gdLst>
                  <a:gd name="connsiteX0" fmla="*/ 35 w 351412"/>
                  <a:gd name="connsiteY0" fmla="*/ 206693 h 235553"/>
                  <a:gd name="connsiteX1" fmla="*/ 35 w 351412"/>
                  <a:gd name="connsiteY1" fmla="*/ 206026 h 235553"/>
                  <a:gd name="connsiteX2" fmla="*/ 35 w 351412"/>
                  <a:gd name="connsiteY2" fmla="*/ 205359 h 235553"/>
                  <a:gd name="connsiteX3" fmla="*/ 35 w 351412"/>
                  <a:gd name="connsiteY3" fmla="*/ 204597 h 235553"/>
                  <a:gd name="connsiteX4" fmla="*/ 35 w 351412"/>
                  <a:gd name="connsiteY4" fmla="*/ 203930 h 235553"/>
                  <a:gd name="connsiteX5" fmla="*/ 35 w 351412"/>
                  <a:gd name="connsiteY5" fmla="*/ 203930 h 235553"/>
                  <a:gd name="connsiteX6" fmla="*/ 35 w 351412"/>
                  <a:gd name="connsiteY6" fmla="*/ 203264 h 235553"/>
                  <a:gd name="connsiteX7" fmla="*/ 35 w 351412"/>
                  <a:gd name="connsiteY7" fmla="*/ 202502 h 235553"/>
                  <a:gd name="connsiteX8" fmla="*/ 35 w 351412"/>
                  <a:gd name="connsiteY8" fmla="*/ 201740 h 235553"/>
                  <a:gd name="connsiteX9" fmla="*/ 35 w 351412"/>
                  <a:gd name="connsiteY9" fmla="*/ 200977 h 235553"/>
                  <a:gd name="connsiteX10" fmla="*/ 35 w 351412"/>
                  <a:gd name="connsiteY10" fmla="*/ 200406 h 235553"/>
                  <a:gd name="connsiteX11" fmla="*/ 35 w 351412"/>
                  <a:gd name="connsiteY11" fmla="*/ 200406 h 235553"/>
                  <a:gd name="connsiteX12" fmla="*/ 35 w 351412"/>
                  <a:gd name="connsiteY12" fmla="*/ 199644 h 235553"/>
                  <a:gd name="connsiteX13" fmla="*/ 35 w 351412"/>
                  <a:gd name="connsiteY13" fmla="*/ 198977 h 235553"/>
                  <a:gd name="connsiteX14" fmla="*/ 35 w 351412"/>
                  <a:gd name="connsiteY14" fmla="*/ 198215 h 235553"/>
                  <a:gd name="connsiteX15" fmla="*/ 35 w 351412"/>
                  <a:gd name="connsiteY15" fmla="*/ 197548 h 235553"/>
                  <a:gd name="connsiteX16" fmla="*/ 35 w 351412"/>
                  <a:gd name="connsiteY16" fmla="*/ 196977 h 235553"/>
                  <a:gd name="connsiteX17" fmla="*/ 35 w 351412"/>
                  <a:gd name="connsiteY17" fmla="*/ 196977 h 235553"/>
                  <a:gd name="connsiteX18" fmla="*/ 35 w 351412"/>
                  <a:gd name="connsiteY18" fmla="*/ 196215 h 235553"/>
                  <a:gd name="connsiteX19" fmla="*/ 35 w 351412"/>
                  <a:gd name="connsiteY19" fmla="*/ 195453 h 235553"/>
                  <a:gd name="connsiteX20" fmla="*/ 35 w 351412"/>
                  <a:gd name="connsiteY20" fmla="*/ 194596 h 235553"/>
                  <a:gd name="connsiteX21" fmla="*/ 35 w 351412"/>
                  <a:gd name="connsiteY21" fmla="*/ 193739 h 235553"/>
                  <a:gd name="connsiteX22" fmla="*/ 35 w 351412"/>
                  <a:gd name="connsiteY22" fmla="*/ 193739 h 235553"/>
                  <a:gd name="connsiteX23" fmla="*/ 1083 w 351412"/>
                  <a:gd name="connsiteY23" fmla="*/ 192024 h 235553"/>
                  <a:gd name="connsiteX24" fmla="*/ 1083 w 351412"/>
                  <a:gd name="connsiteY24" fmla="*/ 192024 h 235553"/>
                  <a:gd name="connsiteX25" fmla="*/ 9941 w 351412"/>
                  <a:gd name="connsiteY25" fmla="*/ 183261 h 235553"/>
                  <a:gd name="connsiteX26" fmla="*/ 327219 w 351412"/>
                  <a:gd name="connsiteY26" fmla="*/ 0 h 235553"/>
                  <a:gd name="connsiteX27" fmla="*/ 327695 w 351412"/>
                  <a:gd name="connsiteY27" fmla="*/ 0 h 235553"/>
                  <a:gd name="connsiteX28" fmla="*/ 328266 w 351412"/>
                  <a:gd name="connsiteY28" fmla="*/ 0 h 235553"/>
                  <a:gd name="connsiteX29" fmla="*/ 328838 w 351412"/>
                  <a:gd name="connsiteY29" fmla="*/ 0 h 235553"/>
                  <a:gd name="connsiteX30" fmla="*/ 329409 w 351412"/>
                  <a:gd name="connsiteY30" fmla="*/ 0 h 235553"/>
                  <a:gd name="connsiteX31" fmla="*/ 329981 w 351412"/>
                  <a:gd name="connsiteY31" fmla="*/ 0 h 235553"/>
                  <a:gd name="connsiteX32" fmla="*/ 329981 w 351412"/>
                  <a:gd name="connsiteY32" fmla="*/ 0 h 235553"/>
                  <a:gd name="connsiteX33" fmla="*/ 329981 w 351412"/>
                  <a:gd name="connsiteY33" fmla="*/ 0 h 235553"/>
                  <a:gd name="connsiteX34" fmla="*/ 330552 w 351412"/>
                  <a:gd name="connsiteY34" fmla="*/ 0 h 235553"/>
                  <a:gd name="connsiteX35" fmla="*/ 331219 w 351412"/>
                  <a:gd name="connsiteY35" fmla="*/ 0 h 235553"/>
                  <a:gd name="connsiteX36" fmla="*/ 334743 w 351412"/>
                  <a:gd name="connsiteY36" fmla="*/ 0 h 235553"/>
                  <a:gd name="connsiteX37" fmla="*/ 335696 w 351412"/>
                  <a:gd name="connsiteY37" fmla="*/ 0 h 235553"/>
                  <a:gd name="connsiteX38" fmla="*/ 336839 w 351412"/>
                  <a:gd name="connsiteY38" fmla="*/ 0 h 235553"/>
                  <a:gd name="connsiteX39" fmla="*/ 336839 w 351412"/>
                  <a:gd name="connsiteY39" fmla="*/ 0 h 235553"/>
                  <a:gd name="connsiteX40" fmla="*/ 351412 w 351412"/>
                  <a:gd name="connsiteY40" fmla="*/ 8477 h 235553"/>
                  <a:gd name="connsiteX41" fmla="*/ 349317 w 351412"/>
                  <a:gd name="connsiteY41" fmla="*/ 7715 h 235553"/>
                  <a:gd name="connsiteX42" fmla="*/ 349317 w 351412"/>
                  <a:gd name="connsiteY42" fmla="*/ 7715 h 235553"/>
                  <a:gd name="connsiteX43" fmla="*/ 346936 w 351412"/>
                  <a:gd name="connsiteY43" fmla="*/ 7715 h 235553"/>
                  <a:gd name="connsiteX44" fmla="*/ 346936 w 351412"/>
                  <a:gd name="connsiteY44" fmla="*/ 7715 h 235553"/>
                  <a:gd name="connsiteX45" fmla="*/ 344268 w 351412"/>
                  <a:gd name="connsiteY45" fmla="*/ 8287 h 235553"/>
                  <a:gd name="connsiteX46" fmla="*/ 344268 w 351412"/>
                  <a:gd name="connsiteY46" fmla="*/ 8287 h 235553"/>
                  <a:gd name="connsiteX47" fmla="*/ 341316 w 351412"/>
                  <a:gd name="connsiteY47" fmla="*/ 9620 h 235553"/>
                  <a:gd name="connsiteX48" fmla="*/ 24133 w 351412"/>
                  <a:gd name="connsiteY48" fmla="*/ 192881 h 235553"/>
                  <a:gd name="connsiteX49" fmla="*/ 14037 w 351412"/>
                  <a:gd name="connsiteY49" fmla="*/ 203549 h 235553"/>
                  <a:gd name="connsiteX50" fmla="*/ 14037 w 351412"/>
                  <a:gd name="connsiteY50" fmla="*/ 203549 h 235553"/>
                  <a:gd name="connsiteX51" fmla="*/ 12322 w 351412"/>
                  <a:gd name="connsiteY51" fmla="*/ 206883 h 235553"/>
                  <a:gd name="connsiteX52" fmla="*/ 12322 w 351412"/>
                  <a:gd name="connsiteY52" fmla="*/ 206883 h 235553"/>
                  <a:gd name="connsiteX53" fmla="*/ 10989 w 351412"/>
                  <a:gd name="connsiteY53" fmla="*/ 210407 h 235553"/>
                  <a:gd name="connsiteX54" fmla="*/ 10989 w 351412"/>
                  <a:gd name="connsiteY54" fmla="*/ 210407 h 235553"/>
                  <a:gd name="connsiteX55" fmla="*/ 10131 w 351412"/>
                  <a:gd name="connsiteY55" fmla="*/ 214027 h 235553"/>
                  <a:gd name="connsiteX56" fmla="*/ 10131 w 351412"/>
                  <a:gd name="connsiteY56" fmla="*/ 214027 h 235553"/>
                  <a:gd name="connsiteX57" fmla="*/ 10131 w 351412"/>
                  <a:gd name="connsiteY57" fmla="*/ 217551 h 235553"/>
                  <a:gd name="connsiteX58" fmla="*/ 10131 w 351412"/>
                  <a:gd name="connsiteY58" fmla="*/ 226505 h 235553"/>
                  <a:gd name="connsiteX59" fmla="*/ 10131 w 351412"/>
                  <a:gd name="connsiteY59" fmla="*/ 229648 h 235553"/>
                  <a:gd name="connsiteX60" fmla="*/ 10131 w 351412"/>
                  <a:gd name="connsiteY60" fmla="*/ 229648 h 235553"/>
                  <a:gd name="connsiteX61" fmla="*/ 10893 w 351412"/>
                  <a:gd name="connsiteY61" fmla="*/ 232124 h 235553"/>
                  <a:gd name="connsiteX62" fmla="*/ 10893 w 351412"/>
                  <a:gd name="connsiteY62" fmla="*/ 232124 h 235553"/>
                  <a:gd name="connsiteX63" fmla="*/ 11941 w 351412"/>
                  <a:gd name="connsiteY63" fmla="*/ 233744 h 235553"/>
                  <a:gd name="connsiteX64" fmla="*/ 11941 w 351412"/>
                  <a:gd name="connsiteY64" fmla="*/ 234315 h 235553"/>
                  <a:gd name="connsiteX65" fmla="*/ 13560 w 351412"/>
                  <a:gd name="connsiteY65" fmla="*/ 235553 h 235553"/>
                  <a:gd name="connsiteX66" fmla="*/ 4416 w 351412"/>
                  <a:gd name="connsiteY66" fmla="*/ 225647 h 235553"/>
                  <a:gd name="connsiteX67" fmla="*/ 2892 w 351412"/>
                  <a:gd name="connsiteY67" fmla="*/ 224314 h 235553"/>
                  <a:gd name="connsiteX68" fmla="*/ 2892 w 351412"/>
                  <a:gd name="connsiteY68" fmla="*/ 224314 h 235553"/>
                  <a:gd name="connsiteX69" fmla="*/ 2892 w 351412"/>
                  <a:gd name="connsiteY69" fmla="*/ 223647 h 235553"/>
                  <a:gd name="connsiteX70" fmla="*/ 2321 w 351412"/>
                  <a:gd name="connsiteY70" fmla="*/ 222694 h 235553"/>
                  <a:gd name="connsiteX71" fmla="*/ 2321 w 351412"/>
                  <a:gd name="connsiteY71" fmla="*/ 222694 h 235553"/>
                  <a:gd name="connsiteX72" fmla="*/ 2321 w 351412"/>
                  <a:gd name="connsiteY72" fmla="*/ 221932 h 235553"/>
                  <a:gd name="connsiteX73" fmla="*/ 2321 w 351412"/>
                  <a:gd name="connsiteY73" fmla="*/ 221171 h 235553"/>
                  <a:gd name="connsiteX74" fmla="*/ 2321 w 351412"/>
                  <a:gd name="connsiteY74" fmla="*/ 220409 h 235553"/>
                  <a:gd name="connsiteX75" fmla="*/ 2321 w 351412"/>
                  <a:gd name="connsiteY75" fmla="*/ 220409 h 235553"/>
                  <a:gd name="connsiteX76" fmla="*/ 2321 w 351412"/>
                  <a:gd name="connsiteY76" fmla="*/ 220409 h 235553"/>
                  <a:gd name="connsiteX77" fmla="*/ 2321 w 351412"/>
                  <a:gd name="connsiteY77" fmla="*/ 220409 h 235553"/>
                  <a:gd name="connsiteX78" fmla="*/ 2321 w 351412"/>
                  <a:gd name="connsiteY78" fmla="*/ 219742 h 235553"/>
                  <a:gd name="connsiteX79" fmla="*/ 2321 w 351412"/>
                  <a:gd name="connsiteY79" fmla="*/ 218980 h 235553"/>
                  <a:gd name="connsiteX80" fmla="*/ 2321 w 351412"/>
                  <a:gd name="connsiteY80" fmla="*/ 218313 h 235553"/>
                  <a:gd name="connsiteX81" fmla="*/ 2321 w 351412"/>
                  <a:gd name="connsiteY81" fmla="*/ 217646 h 235553"/>
                  <a:gd name="connsiteX82" fmla="*/ 2321 w 351412"/>
                  <a:gd name="connsiteY82" fmla="*/ 217646 h 235553"/>
                  <a:gd name="connsiteX83" fmla="*/ 2321 w 351412"/>
                  <a:gd name="connsiteY83" fmla="*/ 208121 h 23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51412" h="235553">
                    <a:moveTo>
                      <a:pt x="35" y="206693"/>
                    </a:moveTo>
                    <a:lnTo>
                      <a:pt x="35" y="206026"/>
                    </a:lnTo>
                    <a:cubicBezTo>
                      <a:pt x="35" y="206026"/>
                      <a:pt x="35" y="205550"/>
                      <a:pt x="35" y="205359"/>
                    </a:cubicBezTo>
                    <a:cubicBezTo>
                      <a:pt x="-12" y="205107"/>
                      <a:pt x="-12" y="204849"/>
                      <a:pt x="35" y="204597"/>
                    </a:cubicBezTo>
                    <a:cubicBezTo>
                      <a:pt x="-11" y="204377"/>
                      <a:pt x="-11" y="204150"/>
                      <a:pt x="35" y="203930"/>
                    </a:cubicBezTo>
                    <a:lnTo>
                      <a:pt x="35" y="203930"/>
                    </a:lnTo>
                    <a:cubicBezTo>
                      <a:pt x="35" y="203930"/>
                      <a:pt x="35" y="203930"/>
                      <a:pt x="35" y="203264"/>
                    </a:cubicBezTo>
                    <a:cubicBezTo>
                      <a:pt x="-8" y="203011"/>
                      <a:pt x="-8" y="202754"/>
                      <a:pt x="35" y="202502"/>
                    </a:cubicBezTo>
                    <a:cubicBezTo>
                      <a:pt x="35" y="202502"/>
                      <a:pt x="35" y="202025"/>
                      <a:pt x="35" y="201740"/>
                    </a:cubicBezTo>
                    <a:lnTo>
                      <a:pt x="35" y="200977"/>
                    </a:lnTo>
                    <a:lnTo>
                      <a:pt x="35" y="200406"/>
                    </a:lnTo>
                    <a:lnTo>
                      <a:pt x="35" y="200406"/>
                    </a:lnTo>
                    <a:cubicBezTo>
                      <a:pt x="35" y="200406"/>
                      <a:pt x="35" y="199930"/>
                      <a:pt x="35" y="199644"/>
                    </a:cubicBezTo>
                    <a:lnTo>
                      <a:pt x="35" y="198977"/>
                    </a:lnTo>
                    <a:lnTo>
                      <a:pt x="35" y="198215"/>
                    </a:lnTo>
                    <a:lnTo>
                      <a:pt x="35" y="197548"/>
                    </a:lnTo>
                    <a:lnTo>
                      <a:pt x="35" y="196977"/>
                    </a:lnTo>
                    <a:lnTo>
                      <a:pt x="35" y="196977"/>
                    </a:lnTo>
                    <a:lnTo>
                      <a:pt x="35" y="196215"/>
                    </a:lnTo>
                    <a:lnTo>
                      <a:pt x="35" y="195453"/>
                    </a:lnTo>
                    <a:lnTo>
                      <a:pt x="35" y="194596"/>
                    </a:lnTo>
                    <a:cubicBezTo>
                      <a:pt x="3" y="194311"/>
                      <a:pt x="3" y="194023"/>
                      <a:pt x="35" y="193739"/>
                    </a:cubicBezTo>
                    <a:lnTo>
                      <a:pt x="35" y="193739"/>
                    </a:lnTo>
                    <a:cubicBezTo>
                      <a:pt x="419" y="193189"/>
                      <a:pt x="768" y="192616"/>
                      <a:pt x="1083" y="192024"/>
                    </a:cubicBezTo>
                    <a:lnTo>
                      <a:pt x="1083" y="192024"/>
                    </a:lnTo>
                    <a:cubicBezTo>
                      <a:pt x="3385" y="188512"/>
                      <a:pt x="6404" y="185525"/>
                      <a:pt x="9941" y="183261"/>
                    </a:cubicBezTo>
                    <a:lnTo>
                      <a:pt x="327219" y="0"/>
                    </a:lnTo>
                    <a:lnTo>
                      <a:pt x="327695" y="0"/>
                    </a:lnTo>
                    <a:lnTo>
                      <a:pt x="328266" y="0"/>
                    </a:lnTo>
                    <a:lnTo>
                      <a:pt x="328838" y="0"/>
                    </a:lnTo>
                    <a:lnTo>
                      <a:pt x="329409" y="0"/>
                    </a:lnTo>
                    <a:lnTo>
                      <a:pt x="329981" y="0"/>
                    </a:lnTo>
                    <a:lnTo>
                      <a:pt x="329981" y="0"/>
                    </a:lnTo>
                    <a:lnTo>
                      <a:pt x="329981" y="0"/>
                    </a:lnTo>
                    <a:lnTo>
                      <a:pt x="330552" y="0"/>
                    </a:lnTo>
                    <a:lnTo>
                      <a:pt x="331219" y="0"/>
                    </a:lnTo>
                    <a:lnTo>
                      <a:pt x="334743" y="0"/>
                    </a:lnTo>
                    <a:lnTo>
                      <a:pt x="335696" y="0"/>
                    </a:lnTo>
                    <a:lnTo>
                      <a:pt x="336839" y="0"/>
                    </a:lnTo>
                    <a:lnTo>
                      <a:pt x="336839" y="0"/>
                    </a:lnTo>
                    <a:lnTo>
                      <a:pt x="351412" y="8477"/>
                    </a:lnTo>
                    <a:cubicBezTo>
                      <a:pt x="350773" y="8083"/>
                      <a:pt x="350060" y="7824"/>
                      <a:pt x="349317" y="7715"/>
                    </a:cubicBezTo>
                    <a:lnTo>
                      <a:pt x="349317" y="7715"/>
                    </a:lnTo>
                    <a:cubicBezTo>
                      <a:pt x="348526" y="7616"/>
                      <a:pt x="347726" y="7616"/>
                      <a:pt x="346936" y="7715"/>
                    </a:cubicBezTo>
                    <a:lnTo>
                      <a:pt x="346936" y="7715"/>
                    </a:lnTo>
                    <a:lnTo>
                      <a:pt x="344268" y="8287"/>
                    </a:lnTo>
                    <a:lnTo>
                      <a:pt x="344268" y="8287"/>
                    </a:lnTo>
                    <a:cubicBezTo>
                      <a:pt x="343241" y="8629"/>
                      <a:pt x="342252" y="9076"/>
                      <a:pt x="341316" y="9620"/>
                    </a:cubicBezTo>
                    <a:lnTo>
                      <a:pt x="24133" y="192881"/>
                    </a:lnTo>
                    <a:cubicBezTo>
                      <a:pt x="19896" y="195497"/>
                      <a:pt x="16415" y="199174"/>
                      <a:pt x="14037" y="203549"/>
                    </a:cubicBezTo>
                    <a:lnTo>
                      <a:pt x="14037" y="203549"/>
                    </a:lnTo>
                    <a:cubicBezTo>
                      <a:pt x="13391" y="204621"/>
                      <a:pt x="12818" y="205734"/>
                      <a:pt x="12322" y="206883"/>
                    </a:cubicBezTo>
                    <a:lnTo>
                      <a:pt x="12322" y="206883"/>
                    </a:lnTo>
                    <a:cubicBezTo>
                      <a:pt x="11795" y="208025"/>
                      <a:pt x="11349" y="209203"/>
                      <a:pt x="10989" y="210407"/>
                    </a:cubicBezTo>
                    <a:lnTo>
                      <a:pt x="10989" y="210407"/>
                    </a:lnTo>
                    <a:cubicBezTo>
                      <a:pt x="10613" y="211591"/>
                      <a:pt x="10327" y="212801"/>
                      <a:pt x="10131" y="214027"/>
                    </a:cubicBezTo>
                    <a:lnTo>
                      <a:pt x="10131" y="214027"/>
                    </a:lnTo>
                    <a:cubicBezTo>
                      <a:pt x="10037" y="215200"/>
                      <a:pt x="10037" y="216378"/>
                      <a:pt x="10131" y="217551"/>
                    </a:cubicBezTo>
                    <a:lnTo>
                      <a:pt x="10131" y="226505"/>
                    </a:lnTo>
                    <a:cubicBezTo>
                      <a:pt x="10029" y="227550"/>
                      <a:pt x="10029" y="228603"/>
                      <a:pt x="10131" y="229648"/>
                    </a:cubicBezTo>
                    <a:lnTo>
                      <a:pt x="10131" y="229648"/>
                    </a:lnTo>
                    <a:cubicBezTo>
                      <a:pt x="10329" y="230490"/>
                      <a:pt x="10583" y="231317"/>
                      <a:pt x="10893" y="232124"/>
                    </a:cubicBezTo>
                    <a:lnTo>
                      <a:pt x="10893" y="232124"/>
                    </a:lnTo>
                    <a:cubicBezTo>
                      <a:pt x="11164" y="232711"/>
                      <a:pt x="11516" y="233257"/>
                      <a:pt x="11941" y="233744"/>
                    </a:cubicBezTo>
                    <a:lnTo>
                      <a:pt x="11941" y="234315"/>
                    </a:lnTo>
                    <a:cubicBezTo>
                      <a:pt x="12414" y="234808"/>
                      <a:pt x="12960" y="235226"/>
                      <a:pt x="13560" y="235553"/>
                    </a:cubicBezTo>
                    <a:lnTo>
                      <a:pt x="4416" y="225647"/>
                    </a:lnTo>
                    <a:cubicBezTo>
                      <a:pt x="3865" y="225254"/>
                      <a:pt x="3355" y="224808"/>
                      <a:pt x="2892" y="224314"/>
                    </a:cubicBezTo>
                    <a:lnTo>
                      <a:pt x="2892" y="224314"/>
                    </a:lnTo>
                    <a:lnTo>
                      <a:pt x="2892" y="223647"/>
                    </a:lnTo>
                    <a:lnTo>
                      <a:pt x="2321" y="222694"/>
                    </a:lnTo>
                    <a:lnTo>
                      <a:pt x="2321" y="222694"/>
                    </a:lnTo>
                    <a:lnTo>
                      <a:pt x="2321" y="221932"/>
                    </a:lnTo>
                    <a:lnTo>
                      <a:pt x="2321" y="221171"/>
                    </a:lnTo>
                    <a:cubicBezTo>
                      <a:pt x="2321" y="221171"/>
                      <a:pt x="2321" y="220694"/>
                      <a:pt x="2321" y="220409"/>
                    </a:cubicBezTo>
                    <a:lnTo>
                      <a:pt x="2321" y="220409"/>
                    </a:lnTo>
                    <a:lnTo>
                      <a:pt x="2321" y="220409"/>
                    </a:lnTo>
                    <a:lnTo>
                      <a:pt x="2321" y="220409"/>
                    </a:lnTo>
                    <a:cubicBezTo>
                      <a:pt x="2367" y="220189"/>
                      <a:pt x="2367" y="219962"/>
                      <a:pt x="2321" y="219742"/>
                    </a:cubicBezTo>
                    <a:lnTo>
                      <a:pt x="2321" y="218980"/>
                    </a:lnTo>
                    <a:cubicBezTo>
                      <a:pt x="2268" y="218761"/>
                      <a:pt x="2268" y="218532"/>
                      <a:pt x="2321" y="218313"/>
                    </a:cubicBezTo>
                    <a:lnTo>
                      <a:pt x="2321" y="217646"/>
                    </a:lnTo>
                    <a:lnTo>
                      <a:pt x="2321" y="217646"/>
                    </a:lnTo>
                    <a:lnTo>
                      <a:pt x="2321" y="208121"/>
                    </a:lnTo>
                    <a:close/>
                  </a:path>
                </a:pathLst>
              </a:custGeom>
              <a:solidFill>
                <a:srgbClr val="D7E9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9" name="任意多边形: 形状 478"/>
              <p:cNvSpPr/>
              <p:nvPr/>
            </p:nvSpPr>
            <p:spPr>
              <a:xfrm>
                <a:off x="11966503" y="3284596"/>
                <a:ext cx="346043" cy="229191"/>
              </a:xfrm>
              <a:custGeom>
                <a:avLst/>
                <a:gdLst>
                  <a:gd name="connsiteX0" fmla="*/ 14383 w 346043"/>
                  <a:gd name="connsiteY0" fmla="*/ 185064 h 229191"/>
                  <a:gd name="connsiteX1" fmla="*/ 0 w 346043"/>
                  <a:gd name="connsiteY1" fmla="*/ 209925 h 229191"/>
                  <a:gd name="connsiteX2" fmla="*/ 0 w 346043"/>
                  <a:gd name="connsiteY2" fmla="*/ 218878 h 229191"/>
                  <a:gd name="connsiteX3" fmla="*/ 14383 w 346043"/>
                  <a:gd name="connsiteY3" fmla="*/ 227165 h 229191"/>
                  <a:gd name="connsiteX4" fmla="*/ 331756 w 346043"/>
                  <a:gd name="connsiteY4" fmla="*/ 44190 h 229191"/>
                  <a:gd name="connsiteX5" fmla="*/ 346043 w 346043"/>
                  <a:gd name="connsiteY5" fmla="*/ 19234 h 229191"/>
                  <a:gd name="connsiteX6" fmla="*/ 346043 w 346043"/>
                  <a:gd name="connsiteY6" fmla="*/ 10281 h 229191"/>
                  <a:gd name="connsiteX7" fmla="*/ 331565 w 346043"/>
                  <a:gd name="connsiteY7" fmla="*/ 2089 h 229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6043" h="229191">
                    <a:moveTo>
                      <a:pt x="14383" y="185064"/>
                    </a:moveTo>
                    <a:cubicBezTo>
                      <a:pt x="5873" y="190559"/>
                      <a:pt x="522" y="199809"/>
                      <a:pt x="0" y="209925"/>
                    </a:cubicBezTo>
                    <a:lnTo>
                      <a:pt x="0" y="218878"/>
                    </a:lnTo>
                    <a:cubicBezTo>
                      <a:pt x="0" y="228403"/>
                      <a:pt x="6477" y="231737"/>
                      <a:pt x="14383" y="227165"/>
                    </a:cubicBezTo>
                    <a:lnTo>
                      <a:pt x="331756" y="44190"/>
                    </a:lnTo>
                    <a:cubicBezTo>
                      <a:pt x="340255" y="38654"/>
                      <a:pt x="345573" y="29367"/>
                      <a:pt x="346043" y="19234"/>
                    </a:cubicBezTo>
                    <a:lnTo>
                      <a:pt x="346043" y="10281"/>
                    </a:lnTo>
                    <a:cubicBezTo>
                      <a:pt x="346043" y="756"/>
                      <a:pt x="339566" y="-2578"/>
                      <a:pt x="331565" y="2089"/>
                    </a:cubicBezTo>
                    <a:close/>
                  </a:path>
                </a:pathLst>
              </a:custGeom>
              <a:solidFill>
                <a:srgbClr val="DEF0F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219" name="图形 1667"/>
            <p:cNvGrpSpPr/>
            <p:nvPr/>
          </p:nvGrpSpPr>
          <p:grpSpPr>
            <a:xfrm>
              <a:off x="11240222" y="3051036"/>
              <a:ext cx="726306" cy="449225"/>
              <a:chOff x="11240222" y="3051036"/>
              <a:chExt cx="726306" cy="449225"/>
            </a:xfrm>
          </p:grpSpPr>
          <p:sp>
            <p:nvSpPr>
              <p:cNvPr id="476" name="任意多边形: 形状 475"/>
              <p:cNvSpPr/>
              <p:nvPr/>
            </p:nvSpPr>
            <p:spPr>
              <a:xfrm>
                <a:off x="11244413" y="3051036"/>
                <a:ext cx="722115" cy="447770"/>
              </a:xfrm>
              <a:custGeom>
                <a:avLst/>
                <a:gdLst>
                  <a:gd name="connsiteX0" fmla="*/ 722090 w 722115"/>
                  <a:gd name="connsiteY0" fmla="*/ 420624 h 447770"/>
                  <a:gd name="connsiteX1" fmla="*/ 722090 w 722115"/>
                  <a:gd name="connsiteY1" fmla="*/ 420624 h 447770"/>
                  <a:gd name="connsiteX2" fmla="*/ 722090 w 722115"/>
                  <a:gd name="connsiteY2" fmla="*/ 419957 h 447770"/>
                  <a:gd name="connsiteX3" fmla="*/ 722090 w 722115"/>
                  <a:gd name="connsiteY3" fmla="*/ 419195 h 447770"/>
                  <a:gd name="connsiteX4" fmla="*/ 722090 w 722115"/>
                  <a:gd name="connsiteY4" fmla="*/ 418529 h 447770"/>
                  <a:gd name="connsiteX5" fmla="*/ 722090 w 722115"/>
                  <a:gd name="connsiteY5" fmla="*/ 418529 h 447770"/>
                  <a:gd name="connsiteX6" fmla="*/ 722090 w 722115"/>
                  <a:gd name="connsiteY6" fmla="*/ 417862 h 447770"/>
                  <a:gd name="connsiteX7" fmla="*/ 722090 w 722115"/>
                  <a:gd name="connsiteY7" fmla="*/ 417100 h 447770"/>
                  <a:gd name="connsiteX8" fmla="*/ 722090 w 722115"/>
                  <a:gd name="connsiteY8" fmla="*/ 415004 h 447770"/>
                  <a:gd name="connsiteX9" fmla="*/ 722090 w 722115"/>
                  <a:gd name="connsiteY9" fmla="*/ 415004 h 447770"/>
                  <a:gd name="connsiteX10" fmla="*/ 722090 w 722115"/>
                  <a:gd name="connsiteY10" fmla="*/ 414242 h 447770"/>
                  <a:gd name="connsiteX11" fmla="*/ 722090 w 722115"/>
                  <a:gd name="connsiteY11" fmla="*/ 413575 h 447770"/>
                  <a:gd name="connsiteX12" fmla="*/ 722090 w 722115"/>
                  <a:gd name="connsiteY12" fmla="*/ 412813 h 447770"/>
                  <a:gd name="connsiteX13" fmla="*/ 722090 w 722115"/>
                  <a:gd name="connsiteY13" fmla="*/ 412147 h 447770"/>
                  <a:gd name="connsiteX14" fmla="*/ 722090 w 722115"/>
                  <a:gd name="connsiteY14" fmla="*/ 411575 h 447770"/>
                  <a:gd name="connsiteX15" fmla="*/ 722090 w 722115"/>
                  <a:gd name="connsiteY15" fmla="*/ 411575 h 447770"/>
                  <a:gd name="connsiteX16" fmla="*/ 722090 w 722115"/>
                  <a:gd name="connsiteY16" fmla="*/ 410813 h 447770"/>
                  <a:gd name="connsiteX17" fmla="*/ 722090 w 722115"/>
                  <a:gd name="connsiteY17" fmla="*/ 410051 h 447770"/>
                  <a:gd name="connsiteX18" fmla="*/ 722090 w 722115"/>
                  <a:gd name="connsiteY18" fmla="*/ 409194 h 447770"/>
                  <a:gd name="connsiteX19" fmla="*/ 721614 w 722115"/>
                  <a:gd name="connsiteY19" fmla="*/ 408337 h 447770"/>
                  <a:gd name="connsiteX20" fmla="*/ 721614 w 722115"/>
                  <a:gd name="connsiteY20" fmla="*/ 408337 h 447770"/>
                  <a:gd name="connsiteX21" fmla="*/ 721614 w 722115"/>
                  <a:gd name="connsiteY21" fmla="*/ 408337 h 447770"/>
                  <a:gd name="connsiteX22" fmla="*/ 720566 w 722115"/>
                  <a:gd name="connsiteY22" fmla="*/ 406622 h 447770"/>
                  <a:gd name="connsiteX23" fmla="*/ 720566 w 722115"/>
                  <a:gd name="connsiteY23" fmla="*/ 406622 h 447770"/>
                  <a:gd name="connsiteX24" fmla="*/ 711613 w 722115"/>
                  <a:gd name="connsiteY24" fmla="*/ 397859 h 447770"/>
                  <a:gd name="connsiteX25" fmla="*/ 24765 w 722115"/>
                  <a:gd name="connsiteY25" fmla="*/ 0 h 447770"/>
                  <a:gd name="connsiteX26" fmla="*/ 24289 w 722115"/>
                  <a:gd name="connsiteY26" fmla="*/ 0 h 447770"/>
                  <a:gd name="connsiteX27" fmla="*/ 23717 w 722115"/>
                  <a:gd name="connsiteY27" fmla="*/ 0 h 447770"/>
                  <a:gd name="connsiteX28" fmla="*/ 23146 w 722115"/>
                  <a:gd name="connsiteY28" fmla="*/ 0 h 447770"/>
                  <a:gd name="connsiteX29" fmla="*/ 22574 w 722115"/>
                  <a:gd name="connsiteY29" fmla="*/ 0 h 447770"/>
                  <a:gd name="connsiteX30" fmla="*/ 22003 w 722115"/>
                  <a:gd name="connsiteY30" fmla="*/ 0 h 447770"/>
                  <a:gd name="connsiteX31" fmla="*/ 22003 w 722115"/>
                  <a:gd name="connsiteY31" fmla="*/ 0 h 447770"/>
                  <a:gd name="connsiteX32" fmla="*/ 22003 w 722115"/>
                  <a:gd name="connsiteY32" fmla="*/ 0 h 447770"/>
                  <a:gd name="connsiteX33" fmla="*/ 21431 w 722115"/>
                  <a:gd name="connsiteY33" fmla="*/ 0 h 447770"/>
                  <a:gd name="connsiteX34" fmla="*/ 20860 w 722115"/>
                  <a:gd name="connsiteY34" fmla="*/ 0 h 447770"/>
                  <a:gd name="connsiteX35" fmla="*/ 16669 w 722115"/>
                  <a:gd name="connsiteY35" fmla="*/ 0 h 447770"/>
                  <a:gd name="connsiteX36" fmla="*/ 15716 w 722115"/>
                  <a:gd name="connsiteY36" fmla="*/ 0 h 447770"/>
                  <a:gd name="connsiteX37" fmla="*/ 14573 w 722115"/>
                  <a:gd name="connsiteY37" fmla="*/ 0 h 447770"/>
                  <a:gd name="connsiteX38" fmla="*/ 14573 w 722115"/>
                  <a:gd name="connsiteY38" fmla="*/ 0 h 447770"/>
                  <a:gd name="connsiteX39" fmla="*/ 0 w 722115"/>
                  <a:gd name="connsiteY39" fmla="*/ 8477 h 447770"/>
                  <a:gd name="connsiteX40" fmla="*/ 2095 w 722115"/>
                  <a:gd name="connsiteY40" fmla="*/ 7715 h 447770"/>
                  <a:gd name="connsiteX41" fmla="*/ 2095 w 722115"/>
                  <a:gd name="connsiteY41" fmla="*/ 7715 h 447770"/>
                  <a:gd name="connsiteX42" fmla="*/ 4477 w 722115"/>
                  <a:gd name="connsiteY42" fmla="*/ 7715 h 447770"/>
                  <a:gd name="connsiteX43" fmla="*/ 4477 w 722115"/>
                  <a:gd name="connsiteY43" fmla="*/ 7715 h 447770"/>
                  <a:gd name="connsiteX44" fmla="*/ 7144 w 722115"/>
                  <a:gd name="connsiteY44" fmla="*/ 8287 h 447770"/>
                  <a:gd name="connsiteX45" fmla="*/ 7144 w 722115"/>
                  <a:gd name="connsiteY45" fmla="*/ 8287 h 447770"/>
                  <a:gd name="connsiteX46" fmla="*/ 10096 w 722115"/>
                  <a:gd name="connsiteY46" fmla="*/ 9620 h 447770"/>
                  <a:gd name="connsiteX47" fmla="*/ 692944 w 722115"/>
                  <a:gd name="connsiteY47" fmla="*/ 405098 h 447770"/>
                  <a:gd name="connsiteX48" fmla="*/ 703040 w 722115"/>
                  <a:gd name="connsiteY48" fmla="*/ 415766 h 447770"/>
                  <a:gd name="connsiteX49" fmla="*/ 703040 w 722115"/>
                  <a:gd name="connsiteY49" fmla="*/ 415766 h 447770"/>
                  <a:gd name="connsiteX50" fmla="*/ 704755 w 722115"/>
                  <a:gd name="connsiteY50" fmla="*/ 419100 h 447770"/>
                  <a:gd name="connsiteX51" fmla="*/ 704755 w 722115"/>
                  <a:gd name="connsiteY51" fmla="*/ 419100 h 447770"/>
                  <a:gd name="connsiteX52" fmla="*/ 706088 w 722115"/>
                  <a:gd name="connsiteY52" fmla="*/ 422624 h 447770"/>
                  <a:gd name="connsiteX53" fmla="*/ 706088 w 722115"/>
                  <a:gd name="connsiteY53" fmla="*/ 422624 h 447770"/>
                  <a:gd name="connsiteX54" fmla="*/ 706850 w 722115"/>
                  <a:gd name="connsiteY54" fmla="*/ 426244 h 447770"/>
                  <a:gd name="connsiteX55" fmla="*/ 706850 w 722115"/>
                  <a:gd name="connsiteY55" fmla="*/ 426244 h 447770"/>
                  <a:gd name="connsiteX56" fmla="*/ 706850 w 722115"/>
                  <a:gd name="connsiteY56" fmla="*/ 429768 h 447770"/>
                  <a:gd name="connsiteX57" fmla="*/ 706850 w 722115"/>
                  <a:gd name="connsiteY57" fmla="*/ 438721 h 447770"/>
                  <a:gd name="connsiteX58" fmla="*/ 706850 w 722115"/>
                  <a:gd name="connsiteY58" fmla="*/ 441865 h 447770"/>
                  <a:gd name="connsiteX59" fmla="*/ 706850 w 722115"/>
                  <a:gd name="connsiteY59" fmla="*/ 441865 h 447770"/>
                  <a:gd name="connsiteX60" fmla="*/ 705993 w 722115"/>
                  <a:gd name="connsiteY60" fmla="*/ 444341 h 447770"/>
                  <a:gd name="connsiteX61" fmla="*/ 705993 w 722115"/>
                  <a:gd name="connsiteY61" fmla="*/ 444341 h 447770"/>
                  <a:gd name="connsiteX62" fmla="*/ 704945 w 722115"/>
                  <a:gd name="connsiteY62" fmla="*/ 445961 h 447770"/>
                  <a:gd name="connsiteX63" fmla="*/ 704945 w 722115"/>
                  <a:gd name="connsiteY63" fmla="*/ 446532 h 447770"/>
                  <a:gd name="connsiteX64" fmla="*/ 703326 w 722115"/>
                  <a:gd name="connsiteY64" fmla="*/ 447770 h 447770"/>
                  <a:gd name="connsiteX65" fmla="*/ 717899 w 722115"/>
                  <a:gd name="connsiteY65" fmla="*/ 439388 h 447770"/>
                  <a:gd name="connsiteX66" fmla="*/ 719423 w 722115"/>
                  <a:gd name="connsiteY66" fmla="*/ 438055 h 447770"/>
                  <a:gd name="connsiteX67" fmla="*/ 719423 w 722115"/>
                  <a:gd name="connsiteY67" fmla="*/ 437579 h 447770"/>
                  <a:gd name="connsiteX68" fmla="*/ 719995 w 722115"/>
                  <a:gd name="connsiteY68" fmla="*/ 436912 h 447770"/>
                  <a:gd name="connsiteX69" fmla="*/ 720471 w 722115"/>
                  <a:gd name="connsiteY69" fmla="*/ 435959 h 447770"/>
                  <a:gd name="connsiteX70" fmla="*/ 720471 w 722115"/>
                  <a:gd name="connsiteY70" fmla="*/ 435959 h 447770"/>
                  <a:gd name="connsiteX71" fmla="*/ 720471 w 722115"/>
                  <a:gd name="connsiteY71" fmla="*/ 435197 h 447770"/>
                  <a:gd name="connsiteX72" fmla="*/ 720471 w 722115"/>
                  <a:gd name="connsiteY72" fmla="*/ 434435 h 447770"/>
                  <a:gd name="connsiteX73" fmla="*/ 720471 w 722115"/>
                  <a:gd name="connsiteY73" fmla="*/ 433673 h 447770"/>
                  <a:gd name="connsiteX74" fmla="*/ 720471 w 722115"/>
                  <a:gd name="connsiteY74" fmla="*/ 433673 h 447770"/>
                  <a:gd name="connsiteX75" fmla="*/ 720471 w 722115"/>
                  <a:gd name="connsiteY75" fmla="*/ 433673 h 447770"/>
                  <a:gd name="connsiteX76" fmla="*/ 720471 w 722115"/>
                  <a:gd name="connsiteY76" fmla="*/ 433673 h 447770"/>
                  <a:gd name="connsiteX77" fmla="*/ 720471 w 722115"/>
                  <a:gd name="connsiteY77" fmla="*/ 433006 h 447770"/>
                  <a:gd name="connsiteX78" fmla="*/ 720471 w 722115"/>
                  <a:gd name="connsiteY78" fmla="*/ 432244 h 447770"/>
                  <a:gd name="connsiteX79" fmla="*/ 720471 w 722115"/>
                  <a:gd name="connsiteY79" fmla="*/ 431578 h 447770"/>
                  <a:gd name="connsiteX80" fmla="*/ 720471 w 722115"/>
                  <a:gd name="connsiteY80" fmla="*/ 430149 h 447770"/>
                  <a:gd name="connsiteX81" fmla="*/ 720471 w 722115"/>
                  <a:gd name="connsiteY81" fmla="*/ 430149 h 447770"/>
                  <a:gd name="connsiteX82" fmla="*/ 720471 w 722115"/>
                  <a:gd name="connsiteY82" fmla="*/ 420624 h 447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722115" h="447770">
                    <a:moveTo>
                      <a:pt x="722090" y="420624"/>
                    </a:moveTo>
                    <a:lnTo>
                      <a:pt x="722090" y="420624"/>
                    </a:lnTo>
                    <a:cubicBezTo>
                      <a:pt x="722051" y="420404"/>
                      <a:pt x="722051" y="420178"/>
                      <a:pt x="722090" y="419957"/>
                    </a:cubicBezTo>
                    <a:cubicBezTo>
                      <a:pt x="722090" y="419957"/>
                      <a:pt x="722090" y="419957"/>
                      <a:pt x="722090" y="419195"/>
                    </a:cubicBezTo>
                    <a:cubicBezTo>
                      <a:pt x="722090" y="418433"/>
                      <a:pt x="722090" y="418719"/>
                      <a:pt x="722090" y="418529"/>
                    </a:cubicBezTo>
                    <a:lnTo>
                      <a:pt x="722090" y="418529"/>
                    </a:lnTo>
                    <a:cubicBezTo>
                      <a:pt x="722090" y="418529"/>
                      <a:pt x="722090" y="418052"/>
                      <a:pt x="722090" y="417862"/>
                    </a:cubicBezTo>
                    <a:cubicBezTo>
                      <a:pt x="722090" y="417671"/>
                      <a:pt x="722090" y="417386"/>
                      <a:pt x="722090" y="417100"/>
                    </a:cubicBezTo>
                    <a:lnTo>
                      <a:pt x="722090" y="415004"/>
                    </a:lnTo>
                    <a:lnTo>
                      <a:pt x="722090" y="415004"/>
                    </a:lnTo>
                    <a:lnTo>
                      <a:pt x="722090" y="414242"/>
                    </a:lnTo>
                    <a:cubicBezTo>
                      <a:pt x="722090" y="414242"/>
                      <a:pt x="722090" y="413766"/>
                      <a:pt x="722090" y="413575"/>
                    </a:cubicBezTo>
                    <a:lnTo>
                      <a:pt x="722090" y="412813"/>
                    </a:lnTo>
                    <a:lnTo>
                      <a:pt x="722090" y="412147"/>
                    </a:lnTo>
                    <a:lnTo>
                      <a:pt x="722090" y="411575"/>
                    </a:lnTo>
                    <a:lnTo>
                      <a:pt x="722090" y="411575"/>
                    </a:lnTo>
                    <a:cubicBezTo>
                      <a:pt x="722124" y="411322"/>
                      <a:pt x="722124" y="411066"/>
                      <a:pt x="722090" y="410813"/>
                    </a:cubicBezTo>
                    <a:lnTo>
                      <a:pt x="722090" y="410051"/>
                    </a:lnTo>
                    <a:lnTo>
                      <a:pt x="722090" y="409194"/>
                    </a:lnTo>
                    <a:cubicBezTo>
                      <a:pt x="721896" y="408929"/>
                      <a:pt x="721736" y="408641"/>
                      <a:pt x="721614" y="408337"/>
                    </a:cubicBezTo>
                    <a:lnTo>
                      <a:pt x="721614" y="408337"/>
                    </a:lnTo>
                    <a:lnTo>
                      <a:pt x="721614" y="408337"/>
                    </a:lnTo>
                    <a:cubicBezTo>
                      <a:pt x="721300" y="407745"/>
                      <a:pt x="720950" y="407172"/>
                      <a:pt x="720566" y="406622"/>
                    </a:cubicBezTo>
                    <a:lnTo>
                      <a:pt x="720566" y="406622"/>
                    </a:lnTo>
                    <a:cubicBezTo>
                      <a:pt x="718267" y="403075"/>
                      <a:pt x="715209" y="400082"/>
                      <a:pt x="711613" y="397859"/>
                    </a:cubicBezTo>
                    <a:lnTo>
                      <a:pt x="24765" y="0"/>
                    </a:lnTo>
                    <a:lnTo>
                      <a:pt x="24289" y="0"/>
                    </a:lnTo>
                    <a:lnTo>
                      <a:pt x="23717" y="0"/>
                    </a:lnTo>
                    <a:lnTo>
                      <a:pt x="23146" y="0"/>
                    </a:lnTo>
                    <a:lnTo>
                      <a:pt x="22574" y="0"/>
                    </a:lnTo>
                    <a:lnTo>
                      <a:pt x="22003" y="0"/>
                    </a:lnTo>
                    <a:lnTo>
                      <a:pt x="22003" y="0"/>
                    </a:lnTo>
                    <a:lnTo>
                      <a:pt x="22003" y="0"/>
                    </a:lnTo>
                    <a:lnTo>
                      <a:pt x="21431" y="0"/>
                    </a:lnTo>
                    <a:lnTo>
                      <a:pt x="20860" y="0"/>
                    </a:lnTo>
                    <a:lnTo>
                      <a:pt x="16669" y="0"/>
                    </a:lnTo>
                    <a:lnTo>
                      <a:pt x="15716" y="0"/>
                    </a:lnTo>
                    <a:lnTo>
                      <a:pt x="14573" y="0"/>
                    </a:lnTo>
                    <a:lnTo>
                      <a:pt x="14573" y="0"/>
                    </a:lnTo>
                    <a:lnTo>
                      <a:pt x="0" y="8477"/>
                    </a:lnTo>
                    <a:cubicBezTo>
                      <a:pt x="639" y="8084"/>
                      <a:pt x="1352" y="7824"/>
                      <a:pt x="2095" y="7715"/>
                    </a:cubicBezTo>
                    <a:lnTo>
                      <a:pt x="2095" y="7715"/>
                    </a:lnTo>
                    <a:cubicBezTo>
                      <a:pt x="2886" y="7616"/>
                      <a:pt x="3686" y="7616"/>
                      <a:pt x="4477" y="7715"/>
                    </a:cubicBezTo>
                    <a:lnTo>
                      <a:pt x="4477" y="7715"/>
                    </a:lnTo>
                    <a:lnTo>
                      <a:pt x="7144" y="8287"/>
                    </a:lnTo>
                    <a:lnTo>
                      <a:pt x="7144" y="8287"/>
                    </a:lnTo>
                    <a:cubicBezTo>
                      <a:pt x="8171" y="8629"/>
                      <a:pt x="9161" y="9076"/>
                      <a:pt x="10096" y="9620"/>
                    </a:cubicBezTo>
                    <a:lnTo>
                      <a:pt x="692944" y="405098"/>
                    </a:lnTo>
                    <a:cubicBezTo>
                      <a:pt x="697154" y="407747"/>
                      <a:pt x="700627" y="411417"/>
                      <a:pt x="703040" y="415766"/>
                    </a:cubicBezTo>
                    <a:lnTo>
                      <a:pt x="703040" y="415766"/>
                    </a:lnTo>
                    <a:cubicBezTo>
                      <a:pt x="703686" y="416838"/>
                      <a:pt x="704259" y="417951"/>
                      <a:pt x="704755" y="419100"/>
                    </a:cubicBezTo>
                    <a:lnTo>
                      <a:pt x="704755" y="419100"/>
                    </a:lnTo>
                    <a:cubicBezTo>
                      <a:pt x="704755" y="420243"/>
                      <a:pt x="705707" y="421481"/>
                      <a:pt x="706088" y="422624"/>
                    </a:cubicBezTo>
                    <a:lnTo>
                      <a:pt x="706088" y="422624"/>
                    </a:lnTo>
                    <a:cubicBezTo>
                      <a:pt x="706433" y="423810"/>
                      <a:pt x="706688" y="425020"/>
                      <a:pt x="706850" y="426244"/>
                    </a:cubicBezTo>
                    <a:lnTo>
                      <a:pt x="706850" y="426244"/>
                    </a:lnTo>
                    <a:cubicBezTo>
                      <a:pt x="706945" y="427417"/>
                      <a:pt x="706945" y="428595"/>
                      <a:pt x="706850" y="429768"/>
                    </a:cubicBezTo>
                    <a:lnTo>
                      <a:pt x="706850" y="438721"/>
                    </a:lnTo>
                    <a:cubicBezTo>
                      <a:pt x="706953" y="439767"/>
                      <a:pt x="706953" y="440819"/>
                      <a:pt x="706850" y="441865"/>
                    </a:cubicBezTo>
                    <a:lnTo>
                      <a:pt x="706850" y="441865"/>
                    </a:lnTo>
                    <a:cubicBezTo>
                      <a:pt x="706666" y="442722"/>
                      <a:pt x="706378" y="443553"/>
                      <a:pt x="705993" y="444341"/>
                    </a:cubicBezTo>
                    <a:lnTo>
                      <a:pt x="705993" y="444341"/>
                    </a:lnTo>
                    <a:cubicBezTo>
                      <a:pt x="705723" y="444928"/>
                      <a:pt x="705370" y="445474"/>
                      <a:pt x="704945" y="445961"/>
                    </a:cubicBezTo>
                    <a:lnTo>
                      <a:pt x="704945" y="446532"/>
                    </a:lnTo>
                    <a:cubicBezTo>
                      <a:pt x="704472" y="447025"/>
                      <a:pt x="703926" y="447443"/>
                      <a:pt x="703326" y="447770"/>
                    </a:cubicBezTo>
                    <a:lnTo>
                      <a:pt x="717899" y="439388"/>
                    </a:lnTo>
                    <a:cubicBezTo>
                      <a:pt x="718450" y="438995"/>
                      <a:pt x="718961" y="438549"/>
                      <a:pt x="719423" y="438055"/>
                    </a:cubicBezTo>
                    <a:lnTo>
                      <a:pt x="719423" y="437579"/>
                    </a:lnTo>
                    <a:lnTo>
                      <a:pt x="719995" y="436912"/>
                    </a:lnTo>
                    <a:cubicBezTo>
                      <a:pt x="720191" y="436614"/>
                      <a:pt x="720351" y="436295"/>
                      <a:pt x="720471" y="435959"/>
                    </a:cubicBezTo>
                    <a:lnTo>
                      <a:pt x="720471" y="435959"/>
                    </a:lnTo>
                    <a:lnTo>
                      <a:pt x="720471" y="435197"/>
                    </a:lnTo>
                    <a:lnTo>
                      <a:pt x="720471" y="434435"/>
                    </a:lnTo>
                    <a:cubicBezTo>
                      <a:pt x="720438" y="434182"/>
                      <a:pt x="720438" y="433926"/>
                      <a:pt x="720471" y="433673"/>
                    </a:cubicBezTo>
                    <a:lnTo>
                      <a:pt x="720471" y="433673"/>
                    </a:lnTo>
                    <a:lnTo>
                      <a:pt x="720471" y="433673"/>
                    </a:lnTo>
                    <a:lnTo>
                      <a:pt x="720471" y="433673"/>
                    </a:lnTo>
                    <a:cubicBezTo>
                      <a:pt x="720517" y="433453"/>
                      <a:pt x="720517" y="433226"/>
                      <a:pt x="720471" y="433006"/>
                    </a:cubicBezTo>
                    <a:cubicBezTo>
                      <a:pt x="720518" y="432755"/>
                      <a:pt x="720518" y="432496"/>
                      <a:pt x="720471" y="432244"/>
                    </a:cubicBezTo>
                    <a:cubicBezTo>
                      <a:pt x="720432" y="432024"/>
                      <a:pt x="720432" y="431798"/>
                      <a:pt x="720471" y="431578"/>
                    </a:cubicBezTo>
                    <a:lnTo>
                      <a:pt x="720471" y="430149"/>
                    </a:lnTo>
                    <a:lnTo>
                      <a:pt x="720471" y="430149"/>
                    </a:lnTo>
                    <a:lnTo>
                      <a:pt x="720471" y="420624"/>
                    </a:lnTo>
                    <a:close/>
                  </a:path>
                </a:pathLst>
              </a:custGeom>
              <a:solidFill>
                <a:srgbClr val="EAF5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7" name="任意多边形: 形状 476"/>
              <p:cNvSpPr/>
              <p:nvPr/>
            </p:nvSpPr>
            <p:spPr>
              <a:xfrm>
                <a:off x="11240222" y="3057425"/>
                <a:ext cx="711422" cy="442837"/>
              </a:xfrm>
              <a:custGeom>
                <a:avLst/>
                <a:gdLst>
                  <a:gd name="connsiteX0" fmla="*/ 697135 w 711422"/>
                  <a:gd name="connsiteY0" fmla="*/ 398710 h 442837"/>
                  <a:gd name="connsiteX1" fmla="*/ 711422 w 711422"/>
                  <a:gd name="connsiteY1" fmla="*/ 423570 h 442837"/>
                  <a:gd name="connsiteX2" fmla="*/ 711422 w 711422"/>
                  <a:gd name="connsiteY2" fmla="*/ 432524 h 442837"/>
                  <a:gd name="connsiteX3" fmla="*/ 696944 w 711422"/>
                  <a:gd name="connsiteY3" fmla="*/ 440811 h 442837"/>
                  <a:gd name="connsiteX4" fmla="*/ 14288 w 711422"/>
                  <a:gd name="connsiteY4" fmla="*/ 44190 h 442837"/>
                  <a:gd name="connsiteX5" fmla="*/ 0 w 711422"/>
                  <a:gd name="connsiteY5" fmla="*/ 19234 h 442837"/>
                  <a:gd name="connsiteX6" fmla="*/ 0 w 711422"/>
                  <a:gd name="connsiteY6" fmla="*/ 10281 h 442837"/>
                  <a:gd name="connsiteX7" fmla="*/ 14478 w 711422"/>
                  <a:gd name="connsiteY7" fmla="*/ 2089 h 442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1422" h="442837">
                    <a:moveTo>
                      <a:pt x="697135" y="398710"/>
                    </a:moveTo>
                    <a:cubicBezTo>
                      <a:pt x="705620" y="404216"/>
                      <a:pt x="710937" y="413468"/>
                      <a:pt x="711422" y="423570"/>
                    </a:cubicBezTo>
                    <a:lnTo>
                      <a:pt x="711422" y="432524"/>
                    </a:lnTo>
                    <a:cubicBezTo>
                      <a:pt x="711422" y="442049"/>
                      <a:pt x="704945" y="445383"/>
                      <a:pt x="696944" y="440811"/>
                    </a:cubicBezTo>
                    <a:lnTo>
                      <a:pt x="14288" y="44190"/>
                    </a:lnTo>
                    <a:cubicBezTo>
                      <a:pt x="5811" y="38632"/>
                      <a:pt x="502" y="29358"/>
                      <a:pt x="0" y="19234"/>
                    </a:cubicBezTo>
                    <a:lnTo>
                      <a:pt x="0" y="10281"/>
                    </a:lnTo>
                    <a:cubicBezTo>
                      <a:pt x="0" y="756"/>
                      <a:pt x="6477" y="-2578"/>
                      <a:pt x="14478" y="2089"/>
                    </a:cubicBezTo>
                    <a:close/>
                  </a:path>
                </a:pathLst>
              </a:custGeom>
              <a:solidFill>
                <a:srgbClr val="D7E9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20" name="任意多边形: 形状 219"/>
            <p:cNvSpPr/>
            <p:nvPr/>
          </p:nvSpPr>
          <p:spPr>
            <a:xfrm>
              <a:off x="11203898" y="2575072"/>
              <a:ext cx="377985" cy="441769"/>
            </a:xfrm>
            <a:custGeom>
              <a:avLst/>
              <a:gdLst>
                <a:gd name="connsiteX0" fmla="*/ 33 w 377985"/>
                <a:gd name="connsiteY0" fmla="*/ 223552 h 441769"/>
                <a:gd name="connsiteX1" fmla="*/ 33 w 377985"/>
                <a:gd name="connsiteY1" fmla="*/ 222790 h 441769"/>
                <a:gd name="connsiteX2" fmla="*/ 33 w 377985"/>
                <a:gd name="connsiteY2" fmla="*/ 222123 h 441769"/>
                <a:gd name="connsiteX3" fmla="*/ 33 w 377985"/>
                <a:gd name="connsiteY3" fmla="*/ 221361 h 441769"/>
                <a:gd name="connsiteX4" fmla="*/ 33 w 377985"/>
                <a:gd name="connsiteY4" fmla="*/ 221361 h 441769"/>
                <a:gd name="connsiteX5" fmla="*/ 33 w 377985"/>
                <a:gd name="connsiteY5" fmla="*/ 221361 h 441769"/>
                <a:gd name="connsiteX6" fmla="*/ 33 w 377985"/>
                <a:gd name="connsiteY6" fmla="*/ 221361 h 441769"/>
                <a:gd name="connsiteX7" fmla="*/ 33 w 377985"/>
                <a:gd name="connsiteY7" fmla="*/ 220504 h 441769"/>
                <a:gd name="connsiteX8" fmla="*/ 33 w 377985"/>
                <a:gd name="connsiteY8" fmla="*/ 219742 h 441769"/>
                <a:gd name="connsiteX9" fmla="*/ 33 w 377985"/>
                <a:gd name="connsiteY9" fmla="*/ 218980 h 441769"/>
                <a:gd name="connsiteX10" fmla="*/ 33 w 377985"/>
                <a:gd name="connsiteY10" fmla="*/ 218123 h 441769"/>
                <a:gd name="connsiteX11" fmla="*/ 33 w 377985"/>
                <a:gd name="connsiteY11" fmla="*/ 218122 h 441769"/>
                <a:gd name="connsiteX12" fmla="*/ 33 w 377985"/>
                <a:gd name="connsiteY12" fmla="*/ 218122 h 441769"/>
                <a:gd name="connsiteX13" fmla="*/ 33 w 377985"/>
                <a:gd name="connsiteY13" fmla="*/ 218122 h 441769"/>
                <a:gd name="connsiteX14" fmla="*/ 33 w 377985"/>
                <a:gd name="connsiteY14" fmla="*/ 217361 h 441769"/>
                <a:gd name="connsiteX15" fmla="*/ 33 w 377985"/>
                <a:gd name="connsiteY15" fmla="*/ 216599 h 441769"/>
                <a:gd name="connsiteX16" fmla="*/ 33 w 377985"/>
                <a:gd name="connsiteY16" fmla="*/ 215837 h 441769"/>
                <a:gd name="connsiteX17" fmla="*/ 33 w 377985"/>
                <a:gd name="connsiteY17" fmla="*/ 215074 h 441769"/>
                <a:gd name="connsiteX18" fmla="*/ 33 w 377985"/>
                <a:gd name="connsiteY18" fmla="*/ 214408 h 441769"/>
                <a:gd name="connsiteX19" fmla="*/ 33 w 377985"/>
                <a:gd name="connsiteY19" fmla="*/ 214408 h 441769"/>
                <a:gd name="connsiteX20" fmla="*/ 33 w 377985"/>
                <a:gd name="connsiteY20" fmla="*/ 213551 h 441769"/>
                <a:gd name="connsiteX21" fmla="*/ 510 w 377985"/>
                <a:gd name="connsiteY21" fmla="*/ 212693 h 441769"/>
                <a:gd name="connsiteX22" fmla="*/ 1272 w 377985"/>
                <a:gd name="connsiteY22" fmla="*/ 211360 h 441769"/>
                <a:gd name="connsiteX23" fmla="*/ 1843 w 377985"/>
                <a:gd name="connsiteY23" fmla="*/ 210407 h 441769"/>
                <a:gd name="connsiteX24" fmla="*/ 7368 w 377985"/>
                <a:gd name="connsiteY24" fmla="*/ 201835 h 441769"/>
                <a:gd name="connsiteX25" fmla="*/ 7368 w 377985"/>
                <a:gd name="connsiteY25" fmla="*/ 201835 h 441769"/>
                <a:gd name="connsiteX26" fmla="*/ 13559 w 377985"/>
                <a:gd name="connsiteY26" fmla="*/ 193072 h 441769"/>
                <a:gd name="connsiteX27" fmla="*/ 13559 w 377985"/>
                <a:gd name="connsiteY27" fmla="*/ 193072 h 441769"/>
                <a:gd name="connsiteX28" fmla="*/ 18321 w 377985"/>
                <a:gd name="connsiteY28" fmla="*/ 186976 h 441769"/>
                <a:gd name="connsiteX29" fmla="*/ 18321 w 377985"/>
                <a:gd name="connsiteY29" fmla="*/ 186404 h 441769"/>
                <a:gd name="connsiteX30" fmla="*/ 19369 w 377985"/>
                <a:gd name="connsiteY30" fmla="*/ 185071 h 441769"/>
                <a:gd name="connsiteX31" fmla="*/ 22227 w 377985"/>
                <a:gd name="connsiteY31" fmla="*/ 181642 h 441769"/>
                <a:gd name="connsiteX32" fmla="*/ 23846 w 377985"/>
                <a:gd name="connsiteY32" fmla="*/ 179642 h 441769"/>
                <a:gd name="connsiteX33" fmla="*/ 25370 w 377985"/>
                <a:gd name="connsiteY33" fmla="*/ 177927 h 441769"/>
                <a:gd name="connsiteX34" fmla="*/ 26513 w 377985"/>
                <a:gd name="connsiteY34" fmla="*/ 176594 h 441769"/>
                <a:gd name="connsiteX35" fmla="*/ 30609 w 377985"/>
                <a:gd name="connsiteY35" fmla="*/ 172022 h 441769"/>
                <a:gd name="connsiteX36" fmla="*/ 30609 w 377985"/>
                <a:gd name="connsiteY36" fmla="*/ 172022 h 441769"/>
                <a:gd name="connsiteX37" fmla="*/ 30609 w 377985"/>
                <a:gd name="connsiteY37" fmla="*/ 172022 h 441769"/>
                <a:gd name="connsiteX38" fmla="*/ 35466 w 377985"/>
                <a:gd name="connsiteY38" fmla="*/ 166878 h 441769"/>
                <a:gd name="connsiteX39" fmla="*/ 36228 w 377985"/>
                <a:gd name="connsiteY39" fmla="*/ 166116 h 441769"/>
                <a:gd name="connsiteX40" fmla="*/ 38229 w 377985"/>
                <a:gd name="connsiteY40" fmla="*/ 164116 h 441769"/>
                <a:gd name="connsiteX41" fmla="*/ 40800 w 377985"/>
                <a:gd name="connsiteY41" fmla="*/ 161639 h 441769"/>
                <a:gd name="connsiteX42" fmla="*/ 42229 w 377985"/>
                <a:gd name="connsiteY42" fmla="*/ 160306 h 441769"/>
                <a:gd name="connsiteX43" fmla="*/ 44801 w 377985"/>
                <a:gd name="connsiteY43" fmla="*/ 157925 h 441769"/>
                <a:gd name="connsiteX44" fmla="*/ 46706 w 377985"/>
                <a:gd name="connsiteY44" fmla="*/ 156210 h 441769"/>
                <a:gd name="connsiteX45" fmla="*/ 48420 w 377985"/>
                <a:gd name="connsiteY45" fmla="*/ 154686 h 441769"/>
                <a:gd name="connsiteX46" fmla="*/ 51468 w 377985"/>
                <a:gd name="connsiteY46" fmla="*/ 152019 h 441769"/>
                <a:gd name="connsiteX47" fmla="*/ 53088 w 377985"/>
                <a:gd name="connsiteY47" fmla="*/ 150590 h 441769"/>
                <a:gd name="connsiteX48" fmla="*/ 54802 w 377985"/>
                <a:gd name="connsiteY48" fmla="*/ 149162 h 441769"/>
                <a:gd name="connsiteX49" fmla="*/ 58517 w 377985"/>
                <a:gd name="connsiteY49" fmla="*/ 146209 h 441769"/>
                <a:gd name="connsiteX50" fmla="*/ 60136 w 377985"/>
                <a:gd name="connsiteY50" fmla="*/ 144780 h 441769"/>
                <a:gd name="connsiteX51" fmla="*/ 61660 w 377985"/>
                <a:gd name="connsiteY51" fmla="*/ 143637 h 441769"/>
                <a:gd name="connsiteX52" fmla="*/ 66232 w 377985"/>
                <a:gd name="connsiteY52" fmla="*/ 140208 h 441769"/>
                <a:gd name="connsiteX53" fmla="*/ 68042 w 377985"/>
                <a:gd name="connsiteY53" fmla="*/ 138779 h 441769"/>
                <a:gd name="connsiteX54" fmla="*/ 69090 w 377985"/>
                <a:gd name="connsiteY54" fmla="*/ 138113 h 441769"/>
                <a:gd name="connsiteX55" fmla="*/ 76138 w 377985"/>
                <a:gd name="connsiteY55" fmla="*/ 133064 h 441769"/>
                <a:gd name="connsiteX56" fmla="*/ 77091 w 377985"/>
                <a:gd name="connsiteY56" fmla="*/ 132398 h 441769"/>
                <a:gd name="connsiteX57" fmla="*/ 77091 w 377985"/>
                <a:gd name="connsiteY57" fmla="*/ 132398 h 441769"/>
                <a:gd name="connsiteX58" fmla="*/ 86616 w 377985"/>
                <a:gd name="connsiteY58" fmla="*/ 126016 h 441769"/>
                <a:gd name="connsiteX59" fmla="*/ 87663 w 377985"/>
                <a:gd name="connsiteY59" fmla="*/ 125349 h 441769"/>
                <a:gd name="connsiteX60" fmla="*/ 87663 w 377985"/>
                <a:gd name="connsiteY60" fmla="*/ 125349 h 441769"/>
                <a:gd name="connsiteX61" fmla="*/ 106713 w 377985"/>
                <a:gd name="connsiteY61" fmla="*/ 114014 h 441769"/>
                <a:gd name="connsiteX62" fmla="*/ 179103 w 377985"/>
                <a:gd name="connsiteY62" fmla="*/ 74009 h 441769"/>
                <a:gd name="connsiteX63" fmla="*/ 251493 w 377985"/>
                <a:gd name="connsiteY63" fmla="*/ 30385 h 441769"/>
                <a:gd name="connsiteX64" fmla="*/ 285307 w 377985"/>
                <a:gd name="connsiteY64" fmla="*/ 12764 h 441769"/>
                <a:gd name="connsiteX65" fmla="*/ 285307 w 377985"/>
                <a:gd name="connsiteY65" fmla="*/ 12764 h 441769"/>
                <a:gd name="connsiteX66" fmla="*/ 286450 w 377985"/>
                <a:gd name="connsiteY66" fmla="*/ 12287 h 441769"/>
                <a:gd name="connsiteX67" fmla="*/ 290927 w 377985"/>
                <a:gd name="connsiteY67" fmla="*/ 10382 h 441769"/>
                <a:gd name="connsiteX68" fmla="*/ 293118 w 377985"/>
                <a:gd name="connsiteY68" fmla="*/ 9430 h 441769"/>
                <a:gd name="connsiteX69" fmla="*/ 293975 w 377985"/>
                <a:gd name="connsiteY69" fmla="*/ 9430 h 441769"/>
                <a:gd name="connsiteX70" fmla="*/ 297309 w 377985"/>
                <a:gd name="connsiteY70" fmla="*/ 8096 h 441769"/>
                <a:gd name="connsiteX71" fmla="*/ 299976 w 377985"/>
                <a:gd name="connsiteY71" fmla="*/ 7144 h 441769"/>
                <a:gd name="connsiteX72" fmla="*/ 300833 w 377985"/>
                <a:gd name="connsiteY72" fmla="*/ 7144 h 441769"/>
                <a:gd name="connsiteX73" fmla="*/ 303595 w 377985"/>
                <a:gd name="connsiteY73" fmla="*/ 6286 h 441769"/>
                <a:gd name="connsiteX74" fmla="*/ 306262 w 377985"/>
                <a:gd name="connsiteY74" fmla="*/ 5334 h 441769"/>
                <a:gd name="connsiteX75" fmla="*/ 307405 w 377985"/>
                <a:gd name="connsiteY75" fmla="*/ 5334 h 441769"/>
                <a:gd name="connsiteX76" fmla="*/ 314358 w 377985"/>
                <a:gd name="connsiteY76" fmla="*/ 1238 h 441769"/>
                <a:gd name="connsiteX77" fmla="*/ 316549 w 377985"/>
                <a:gd name="connsiteY77" fmla="*/ 572 h 441769"/>
                <a:gd name="connsiteX78" fmla="*/ 318168 w 377985"/>
                <a:gd name="connsiteY78" fmla="*/ 572 h 441769"/>
                <a:gd name="connsiteX79" fmla="*/ 320550 w 377985"/>
                <a:gd name="connsiteY79" fmla="*/ 0 h 441769"/>
                <a:gd name="connsiteX80" fmla="*/ 322074 w 377985"/>
                <a:gd name="connsiteY80" fmla="*/ 0 h 441769"/>
                <a:gd name="connsiteX81" fmla="*/ 324455 w 377985"/>
                <a:gd name="connsiteY81" fmla="*/ 0 h 441769"/>
                <a:gd name="connsiteX82" fmla="*/ 326550 w 377985"/>
                <a:gd name="connsiteY82" fmla="*/ 0 h 441769"/>
                <a:gd name="connsiteX83" fmla="*/ 327503 w 377985"/>
                <a:gd name="connsiteY83" fmla="*/ 0 h 441769"/>
                <a:gd name="connsiteX84" fmla="*/ 331122 w 377985"/>
                <a:gd name="connsiteY84" fmla="*/ 0 h 441769"/>
                <a:gd name="connsiteX85" fmla="*/ 333408 w 377985"/>
                <a:gd name="connsiteY85" fmla="*/ 0 h 441769"/>
                <a:gd name="connsiteX86" fmla="*/ 338742 w 377985"/>
                <a:gd name="connsiteY86" fmla="*/ 0 h 441769"/>
                <a:gd name="connsiteX87" fmla="*/ 340743 w 377985"/>
                <a:gd name="connsiteY87" fmla="*/ 0 h 441769"/>
                <a:gd name="connsiteX88" fmla="*/ 344457 w 377985"/>
                <a:gd name="connsiteY88" fmla="*/ 0 h 441769"/>
                <a:gd name="connsiteX89" fmla="*/ 344457 w 377985"/>
                <a:gd name="connsiteY89" fmla="*/ 0 h 441769"/>
                <a:gd name="connsiteX90" fmla="*/ 348648 w 377985"/>
                <a:gd name="connsiteY90" fmla="*/ 572 h 441769"/>
                <a:gd name="connsiteX91" fmla="*/ 350458 w 377985"/>
                <a:gd name="connsiteY91" fmla="*/ 572 h 441769"/>
                <a:gd name="connsiteX92" fmla="*/ 350458 w 377985"/>
                <a:gd name="connsiteY92" fmla="*/ 572 h 441769"/>
                <a:gd name="connsiteX93" fmla="*/ 351030 w 377985"/>
                <a:gd name="connsiteY93" fmla="*/ 572 h 441769"/>
                <a:gd name="connsiteX94" fmla="*/ 355697 w 377985"/>
                <a:gd name="connsiteY94" fmla="*/ 1715 h 441769"/>
                <a:gd name="connsiteX95" fmla="*/ 356935 w 377985"/>
                <a:gd name="connsiteY95" fmla="*/ 1715 h 441769"/>
                <a:gd name="connsiteX96" fmla="*/ 357983 w 377985"/>
                <a:gd name="connsiteY96" fmla="*/ 1715 h 441769"/>
                <a:gd name="connsiteX97" fmla="*/ 362174 w 377985"/>
                <a:gd name="connsiteY97" fmla="*/ 3334 h 441769"/>
                <a:gd name="connsiteX98" fmla="*/ 362936 w 377985"/>
                <a:gd name="connsiteY98" fmla="*/ 3334 h 441769"/>
                <a:gd name="connsiteX99" fmla="*/ 377985 w 377985"/>
                <a:gd name="connsiteY99" fmla="*/ 12097 h 441769"/>
                <a:gd name="connsiteX100" fmla="*/ 377223 w 377985"/>
                <a:gd name="connsiteY100" fmla="*/ 12097 h 441769"/>
                <a:gd name="connsiteX101" fmla="*/ 372080 w 377985"/>
                <a:gd name="connsiteY101" fmla="*/ 10192 h 441769"/>
                <a:gd name="connsiteX102" fmla="*/ 370842 w 377985"/>
                <a:gd name="connsiteY102" fmla="*/ 10192 h 441769"/>
                <a:gd name="connsiteX103" fmla="*/ 366174 w 377985"/>
                <a:gd name="connsiteY103" fmla="*/ 8953 h 441769"/>
                <a:gd name="connsiteX104" fmla="*/ 365603 w 377985"/>
                <a:gd name="connsiteY104" fmla="*/ 8954 h 441769"/>
                <a:gd name="connsiteX105" fmla="*/ 363507 w 377985"/>
                <a:gd name="connsiteY105" fmla="*/ 8954 h 441769"/>
                <a:gd name="connsiteX106" fmla="*/ 359412 w 377985"/>
                <a:gd name="connsiteY106" fmla="*/ 8382 h 441769"/>
                <a:gd name="connsiteX107" fmla="*/ 355316 w 377985"/>
                <a:gd name="connsiteY107" fmla="*/ 8382 h 441769"/>
                <a:gd name="connsiteX108" fmla="*/ 353506 w 377985"/>
                <a:gd name="connsiteY108" fmla="*/ 8382 h 441769"/>
                <a:gd name="connsiteX109" fmla="*/ 347601 w 377985"/>
                <a:gd name="connsiteY109" fmla="*/ 8382 h 441769"/>
                <a:gd name="connsiteX110" fmla="*/ 346267 w 377985"/>
                <a:gd name="connsiteY110" fmla="*/ 8382 h 441769"/>
                <a:gd name="connsiteX111" fmla="*/ 341695 w 377985"/>
                <a:gd name="connsiteY111" fmla="*/ 8954 h 441769"/>
                <a:gd name="connsiteX112" fmla="*/ 339600 w 377985"/>
                <a:gd name="connsiteY112" fmla="*/ 8954 h 441769"/>
                <a:gd name="connsiteX113" fmla="*/ 335694 w 377985"/>
                <a:gd name="connsiteY113" fmla="*/ 9716 h 441769"/>
                <a:gd name="connsiteX114" fmla="*/ 333313 w 377985"/>
                <a:gd name="connsiteY114" fmla="*/ 10287 h 441769"/>
                <a:gd name="connsiteX115" fmla="*/ 329503 w 377985"/>
                <a:gd name="connsiteY115" fmla="*/ 11240 h 441769"/>
                <a:gd name="connsiteX116" fmla="*/ 327027 w 377985"/>
                <a:gd name="connsiteY116" fmla="*/ 11906 h 441769"/>
                <a:gd name="connsiteX117" fmla="*/ 323217 w 377985"/>
                <a:gd name="connsiteY117" fmla="*/ 13145 h 441769"/>
                <a:gd name="connsiteX118" fmla="*/ 320454 w 377985"/>
                <a:gd name="connsiteY118" fmla="*/ 14002 h 441769"/>
                <a:gd name="connsiteX119" fmla="*/ 316930 w 377985"/>
                <a:gd name="connsiteY119" fmla="*/ 15335 h 441769"/>
                <a:gd name="connsiteX120" fmla="*/ 313501 w 377985"/>
                <a:gd name="connsiteY120" fmla="*/ 16574 h 441769"/>
                <a:gd name="connsiteX121" fmla="*/ 310548 w 377985"/>
                <a:gd name="connsiteY121" fmla="*/ 17812 h 441769"/>
                <a:gd name="connsiteX122" fmla="*/ 305976 w 377985"/>
                <a:gd name="connsiteY122" fmla="*/ 19717 h 441769"/>
                <a:gd name="connsiteX123" fmla="*/ 271115 w 377985"/>
                <a:gd name="connsiteY123" fmla="*/ 37814 h 441769"/>
                <a:gd name="connsiteX124" fmla="*/ 198725 w 377985"/>
                <a:gd name="connsiteY124" fmla="*/ 81439 h 441769"/>
                <a:gd name="connsiteX125" fmla="*/ 126335 w 377985"/>
                <a:gd name="connsiteY125" fmla="*/ 121444 h 441769"/>
                <a:gd name="connsiteX126" fmla="*/ 106428 w 377985"/>
                <a:gd name="connsiteY126" fmla="*/ 133541 h 441769"/>
                <a:gd name="connsiteX127" fmla="*/ 96903 w 377985"/>
                <a:gd name="connsiteY127" fmla="*/ 139827 h 441769"/>
                <a:gd name="connsiteX128" fmla="*/ 95760 w 377985"/>
                <a:gd name="connsiteY128" fmla="*/ 140684 h 441769"/>
                <a:gd name="connsiteX129" fmla="*/ 88806 w 377985"/>
                <a:gd name="connsiteY129" fmla="*/ 145637 h 441769"/>
                <a:gd name="connsiteX130" fmla="*/ 85949 w 377985"/>
                <a:gd name="connsiteY130" fmla="*/ 147733 h 441769"/>
                <a:gd name="connsiteX131" fmla="*/ 81377 w 377985"/>
                <a:gd name="connsiteY131" fmla="*/ 151257 h 441769"/>
                <a:gd name="connsiteX132" fmla="*/ 78234 w 377985"/>
                <a:gd name="connsiteY132" fmla="*/ 153734 h 441769"/>
                <a:gd name="connsiteX133" fmla="*/ 74519 w 377985"/>
                <a:gd name="connsiteY133" fmla="*/ 156686 h 441769"/>
                <a:gd name="connsiteX134" fmla="*/ 71185 w 377985"/>
                <a:gd name="connsiteY134" fmla="*/ 159544 h 441769"/>
                <a:gd name="connsiteX135" fmla="*/ 68042 w 377985"/>
                <a:gd name="connsiteY135" fmla="*/ 162211 h 441769"/>
                <a:gd name="connsiteX136" fmla="*/ 64518 w 377985"/>
                <a:gd name="connsiteY136" fmla="*/ 165449 h 441769"/>
                <a:gd name="connsiteX137" fmla="*/ 61946 w 377985"/>
                <a:gd name="connsiteY137" fmla="*/ 167831 h 441769"/>
                <a:gd name="connsiteX138" fmla="*/ 57945 w 377985"/>
                <a:gd name="connsiteY138" fmla="*/ 171641 h 441769"/>
                <a:gd name="connsiteX139" fmla="*/ 55945 w 377985"/>
                <a:gd name="connsiteY139" fmla="*/ 173641 h 441769"/>
                <a:gd name="connsiteX140" fmla="*/ 50230 w 377985"/>
                <a:gd name="connsiteY140" fmla="*/ 179642 h 441769"/>
                <a:gd name="connsiteX141" fmla="*/ 50230 w 377985"/>
                <a:gd name="connsiteY141" fmla="*/ 179642 h 441769"/>
                <a:gd name="connsiteX142" fmla="*/ 44896 w 377985"/>
                <a:gd name="connsiteY142" fmla="*/ 185547 h 441769"/>
                <a:gd name="connsiteX143" fmla="*/ 43467 w 377985"/>
                <a:gd name="connsiteY143" fmla="*/ 187262 h 441769"/>
                <a:gd name="connsiteX144" fmla="*/ 38991 w 377985"/>
                <a:gd name="connsiteY144" fmla="*/ 192691 h 441769"/>
                <a:gd name="connsiteX145" fmla="*/ 37943 w 377985"/>
                <a:gd name="connsiteY145" fmla="*/ 194024 h 441769"/>
                <a:gd name="connsiteX146" fmla="*/ 32514 w 377985"/>
                <a:gd name="connsiteY146" fmla="*/ 201073 h 441769"/>
                <a:gd name="connsiteX147" fmla="*/ 26418 w 377985"/>
                <a:gd name="connsiteY147" fmla="*/ 209836 h 441769"/>
                <a:gd name="connsiteX148" fmla="*/ 20798 w 377985"/>
                <a:gd name="connsiteY148" fmla="*/ 218408 h 441769"/>
                <a:gd name="connsiteX149" fmla="*/ 18607 w 377985"/>
                <a:gd name="connsiteY149" fmla="*/ 222409 h 441769"/>
                <a:gd name="connsiteX150" fmla="*/ 18607 w 377985"/>
                <a:gd name="connsiteY150" fmla="*/ 222409 h 441769"/>
                <a:gd name="connsiteX151" fmla="*/ 16988 w 377985"/>
                <a:gd name="connsiteY151" fmla="*/ 226505 h 441769"/>
                <a:gd name="connsiteX152" fmla="*/ 16988 w 377985"/>
                <a:gd name="connsiteY152" fmla="*/ 226505 h 441769"/>
                <a:gd name="connsiteX153" fmla="*/ 16035 w 377985"/>
                <a:gd name="connsiteY153" fmla="*/ 230505 h 441769"/>
                <a:gd name="connsiteX154" fmla="*/ 16035 w 377985"/>
                <a:gd name="connsiteY154" fmla="*/ 230505 h 441769"/>
                <a:gd name="connsiteX155" fmla="*/ 16035 w 377985"/>
                <a:gd name="connsiteY155" fmla="*/ 234315 h 441769"/>
                <a:gd name="connsiteX156" fmla="*/ 16512 w 377985"/>
                <a:gd name="connsiteY156" fmla="*/ 432816 h 441769"/>
                <a:gd name="connsiteX157" fmla="*/ 16512 w 377985"/>
                <a:gd name="connsiteY157" fmla="*/ 436054 h 441769"/>
                <a:gd name="connsiteX158" fmla="*/ 16512 w 377985"/>
                <a:gd name="connsiteY158" fmla="*/ 436055 h 441769"/>
                <a:gd name="connsiteX159" fmla="*/ 17369 w 377985"/>
                <a:gd name="connsiteY159" fmla="*/ 438626 h 441769"/>
                <a:gd name="connsiteX160" fmla="*/ 17369 w 377985"/>
                <a:gd name="connsiteY160" fmla="*/ 438626 h 441769"/>
                <a:gd name="connsiteX161" fmla="*/ 18512 w 377985"/>
                <a:gd name="connsiteY161" fmla="*/ 440341 h 441769"/>
                <a:gd name="connsiteX162" fmla="*/ 18988 w 377985"/>
                <a:gd name="connsiteY162" fmla="*/ 440341 h 441769"/>
                <a:gd name="connsiteX163" fmla="*/ 20607 w 377985"/>
                <a:gd name="connsiteY163" fmla="*/ 441770 h 441769"/>
                <a:gd name="connsiteX164" fmla="*/ 5463 w 377985"/>
                <a:gd name="connsiteY164" fmla="*/ 432911 h 441769"/>
                <a:gd name="connsiteX165" fmla="*/ 3843 w 377985"/>
                <a:gd name="connsiteY165" fmla="*/ 431578 h 441769"/>
                <a:gd name="connsiteX166" fmla="*/ 3367 w 377985"/>
                <a:gd name="connsiteY166" fmla="*/ 431101 h 441769"/>
                <a:gd name="connsiteX167" fmla="*/ 3367 w 377985"/>
                <a:gd name="connsiteY167" fmla="*/ 430435 h 441769"/>
                <a:gd name="connsiteX168" fmla="*/ 1938 w 377985"/>
                <a:gd name="connsiteY168" fmla="*/ 429863 h 441769"/>
                <a:gd name="connsiteX169" fmla="*/ 1938 w 377985"/>
                <a:gd name="connsiteY169" fmla="*/ 429863 h 441769"/>
                <a:gd name="connsiteX170" fmla="*/ 1938 w 377985"/>
                <a:gd name="connsiteY170" fmla="*/ 429101 h 441769"/>
                <a:gd name="connsiteX171" fmla="*/ 1938 w 377985"/>
                <a:gd name="connsiteY171" fmla="*/ 428339 h 441769"/>
                <a:gd name="connsiteX172" fmla="*/ 1938 w 377985"/>
                <a:gd name="connsiteY172" fmla="*/ 427577 h 441769"/>
                <a:gd name="connsiteX173" fmla="*/ 1938 w 377985"/>
                <a:gd name="connsiteY173" fmla="*/ 427577 h 441769"/>
                <a:gd name="connsiteX174" fmla="*/ 1938 w 377985"/>
                <a:gd name="connsiteY174" fmla="*/ 427577 h 441769"/>
                <a:gd name="connsiteX175" fmla="*/ 1938 w 377985"/>
                <a:gd name="connsiteY175" fmla="*/ 427577 h 441769"/>
                <a:gd name="connsiteX176" fmla="*/ 1938 w 377985"/>
                <a:gd name="connsiteY176" fmla="*/ 426911 h 441769"/>
                <a:gd name="connsiteX177" fmla="*/ 1938 w 377985"/>
                <a:gd name="connsiteY177" fmla="*/ 426149 h 441769"/>
                <a:gd name="connsiteX178" fmla="*/ 1938 w 377985"/>
                <a:gd name="connsiteY178" fmla="*/ 425482 h 441769"/>
                <a:gd name="connsiteX179" fmla="*/ 1938 w 377985"/>
                <a:gd name="connsiteY179" fmla="*/ 424720 h 441769"/>
                <a:gd name="connsiteX180" fmla="*/ 1938 w 377985"/>
                <a:gd name="connsiteY180" fmla="*/ 424720 h 441769"/>
                <a:gd name="connsiteX181" fmla="*/ 33 w 377985"/>
                <a:gd name="connsiteY181" fmla="*/ 224885 h 441769"/>
                <a:gd name="connsiteX182" fmla="*/ 33 w 377985"/>
                <a:gd name="connsiteY182" fmla="*/ 224219 h 441769"/>
                <a:gd name="connsiteX183" fmla="*/ 33 w 377985"/>
                <a:gd name="connsiteY183" fmla="*/ 223552 h 441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</a:cxnLst>
              <a:rect l="l" t="t" r="r" b="b"/>
              <a:pathLst>
                <a:path w="377985" h="441769">
                  <a:moveTo>
                    <a:pt x="33" y="223552"/>
                  </a:moveTo>
                  <a:lnTo>
                    <a:pt x="33" y="222790"/>
                  </a:lnTo>
                  <a:cubicBezTo>
                    <a:pt x="80" y="222570"/>
                    <a:pt x="80" y="222343"/>
                    <a:pt x="33" y="222123"/>
                  </a:cubicBezTo>
                  <a:cubicBezTo>
                    <a:pt x="74" y="221871"/>
                    <a:pt x="74" y="221613"/>
                    <a:pt x="33" y="221361"/>
                  </a:cubicBezTo>
                  <a:lnTo>
                    <a:pt x="33" y="221361"/>
                  </a:lnTo>
                  <a:lnTo>
                    <a:pt x="33" y="221361"/>
                  </a:lnTo>
                  <a:lnTo>
                    <a:pt x="33" y="221361"/>
                  </a:lnTo>
                  <a:cubicBezTo>
                    <a:pt x="33" y="221361"/>
                    <a:pt x="33" y="220790"/>
                    <a:pt x="33" y="220504"/>
                  </a:cubicBezTo>
                  <a:cubicBezTo>
                    <a:pt x="88" y="220253"/>
                    <a:pt x="88" y="219993"/>
                    <a:pt x="33" y="219742"/>
                  </a:cubicBezTo>
                  <a:lnTo>
                    <a:pt x="33" y="218980"/>
                  </a:lnTo>
                  <a:cubicBezTo>
                    <a:pt x="-11" y="218696"/>
                    <a:pt x="-11" y="218407"/>
                    <a:pt x="33" y="218123"/>
                  </a:cubicBezTo>
                  <a:lnTo>
                    <a:pt x="33" y="218122"/>
                  </a:lnTo>
                  <a:lnTo>
                    <a:pt x="33" y="218122"/>
                  </a:lnTo>
                  <a:lnTo>
                    <a:pt x="33" y="218122"/>
                  </a:lnTo>
                  <a:lnTo>
                    <a:pt x="33" y="217361"/>
                  </a:lnTo>
                  <a:lnTo>
                    <a:pt x="33" y="216599"/>
                  </a:lnTo>
                  <a:lnTo>
                    <a:pt x="33" y="215837"/>
                  </a:lnTo>
                  <a:lnTo>
                    <a:pt x="33" y="215074"/>
                  </a:lnTo>
                  <a:lnTo>
                    <a:pt x="33" y="214408"/>
                  </a:lnTo>
                  <a:lnTo>
                    <a:pt x="33" y="214408"/>
                  </a:lnTo>
                  <a:lnTo>
                    <a:pt x="33" y="213551"/>
                  </a:lnTo>
                  <a:cubicBezTo>
                    <a:pt x="228" y="213286"/>
                    <a:pt x="388" y="212998"/>
                    <a:pt x="510" y="212693"/>
                  </a:cubicBezTo>
                  <a:lnTo>
                    <a:pt x="1272" y="211360"/>
                  </a:lnTo>
                  <a:lnTo>
                    <a:pt x="1843" y="210407"/>
                  </a:lnTo>
                  <a:cubicBezTo>
                    <a:pt x="3653" y="207455"/>
                    <a:pt x="5558" y="204597"/>
                    <a:pt x="7368" y="201835"/>
                  </a:cubicBezTo>
                  <a:lnTo>
                    <a:pt x="7368" y="201835"/>
                  </a:lnTo>
                  <a:cubicBezTo>
                    <a:pt x="9368" y="198787"/>
                    <a:pt x="11463" y="195929"/>
                    <a:pt x="13559" y="193072"/>
                  </a:cubicBezTo>
                  <a:lnTo>
                    <a:pt x="13559" y="193072"/>
                  </a:lnTo>
                  <a:lnTo>
                    <a:pt x="18321" y="186976"/>
                  </a:lnTo>
                  <a:lnTo>
                    <a:pt x="18321" y="186404"/>
                  </a:lnTo>
                  <a:cubicBezTo>
                    <a:pt x="18700" y="185983"/>
                    <a:pt x="19050" y="185538"/>
                    <a:pt x="19369" y="185071"/>
                  </a:cubicBezTo>
                  <a:lnTo>
                    <a:pt x="22227" y="181642"/>
                  </a:lnTo>
                  <a:lnTo>
                    <a:pt x="23846" y="179642"/>
                  </a:lnTo>
                  <a:lnTo>
                    <a:pt x="25370" y="177927"/>
                  </a:lnTo>
                  <a:lnTo>
                    <a:pt x="26513" y="176594"/>
                  </a:lnTo>
                  <a:lnTo>
                    <a:pt x="30609" y="172022"/>
                  </a:lnTo>
                  <a:lnTo>
                    <a:pt x="30609" y="172022"/>
                  </a:lnTo>
                  <a:lnTo>
                    <a:pt x="30609" y="172022"/>
                  </a:lnTo>
                  <a:lnTo>
                    <a:pt x="35466" y="166878"/>
                  </a:lnTo>
                  <a:cubicBezTo>
                    <a:pt x="35744" y="166649"/>
                    <a:pt x="35999" y="166393"/>
                    <a:pt x="36228" y="166116"/>
                  </a:cubicBezTo>
                  <a:lnTo>
                    <a:pt x="38229" y="164116"/>
                  </a:lnTo>
                  <a:lnTo>
                    <a:pt x="40800" y="161639"/>
                  </a:lnTo>
                  <a:lnTo>
                    <a:pt x="42229" y="160306"/>
                  </a:lnTo>
                  <a:lnTo>
                    <a:pt x="44801" y="157925"/>
                  </a:lnTo>
                  <a:lnTo>
                    <a:pt x="46706" y="156210"/>
                  </a:lnTo>
                  <a:lnTo>
                    <a:pt x="48420" y="154686"/>
                  </a:lnTo>
                  <a:lnTo>
                    <a:pt x="51468" y="152019"/>
                  </a:lnTo>
                  <a:lnTo>
                    <a:pt x="53088" y="150590"/>
                  </a:lnTo>
                  <a:lnTo>
                    <a:pt x="54802" y="149162"/>
                  </a:lnTo>
                  <a:lnTo>
                    <a:pt x="58517" y="146209"/>
                  </a:lnTo>
                  <a:lnTo>
                    <a:pt x="60136" y="144780"/>
                  </a:lnTo>
                  <a:lnTo>
                    <a:pt x="61660" y="143637"/>
                  </a:lnTo>
                  <a:lnTo>
                    <a:pt x="66232" y="140208"/>
                  </a:lnTo>
                  <a:lnTo>
                    <a:pt x="68042" y="138779"/>
                  </a:lnTo>
                  <a:lnTo>
                    <a:pt x="69090" y="138113"/>
                  </a:lnTo>
                  <a:lnTo>
                    <a:pt x="76138" y="133064"/>
                  </a:lnTo>
                  <a:lnTo>
                    <a:pt x="77091" y="132398"/>
                  </a:lnTo>
                  <a:lnTo>
                    <a:pt x="77091" y="132398"/>
                  </a:lnTo>
                  <a:cubicBezTo>
                    <a:pt x="80234" y="130207"/>
                    <a:pt x="83472" y="128111"/>
                    <a:pt x="86616" y="126016"/>
                  </a:cubicBezTo>
                  <a:lnTo>
                    <a:pt x="87663" y="125349"/>
                  </a:lnTo>
                  <a:lnTo>
                    <a:pt x="87663" y="125349"/>
                  </a:lnTo>
                  <a:cubicBezTo>
                    <a:pt x="93855" y="121444"/>
                    <a:pt x="100046" y="117634"/>
                    <a:pt x="106713" y="114014"/>
                  </a:cubicBezTo>
                  <a:cubicBezTo>
                    <a:pt x="129764" y="100679"/>
                    <a:pt x="154338" y="88487"/>
                    <a:pt x="179103" y="74009"/>
                  </a:cubicBezTo>
                  <a:cubicBezTo>
                    <a:pt x="203868" y="59531"/>
                    <a:pt x="228538" y="43720"/>
                    <a:pt x="251493" y="30385"/>
                  </a:cubicBezTo>
                  <a:cubicBezTo>
                    <a:pt x="263114" y="23717"/>
                    <a:pt x="274449" y="17717"/>
                    <a:pt x="285307" y="12764"/>
                  </a:cubicBezTo>
                  <a:lnTo>
                    <a:pt x="285307" y="12764"/>
                  </a:lnTo>
                  <a:lnTo>
                    <a:pt x="286450" y="12287"/>
                  </a:lnTo>
                  <a:lnTo>
                    <a:pt x="290927" y="10382"/>
                  </a:lnTo>
                  <a:lnTo>
                    <a:pt x="293118" y="9430"/>
                  </a:lnTo>
                  <a:lnTo>
                    <a:pt x="293975" y="9430"/>
                  </a:lnTo>
                  <a:lnTo>
                    <a:pt x="297309" y="8096"/>
                  </a:lnTo>
                  <a:lnTo>
                    <a:pt x="299976" y="7144"/>
                  </a:lnTo>
                  <a:lnTo>
                    <a:pt x="300833" y="7144"/>
                  </a:lnTo>
                  <a:lnTo>
                    <a:pt x="303595" y="6286"/>
                  </a:lnTo>
                  <a:lnTo>
                    <a:pt x="306262" y="5334"/>
                  </a:lnTo>
                  <a:lnTo>
                    <a:pt x="307405" y="5334"/>
                  </a:lnTo>
                  <a:lnTo>
                    <a:pt x="314358" y="1238"/>
                  </a:lnTo>
                  <a:lnTo>
                    <a:pt x="316549" y="572"/>
                  </a:lnTo>
                  <a:lnTo>
                    <a:pt x="318168" y="572"/>
                  </a:lnTo>
                  <a:lnTo>
                    <a:pt x="320550" y="0"/>
                  </a:lnTo>
                  <a:lnTo>
                    <a:pt x="322074" y="0"/>
                  </a:lnTo>
                  <a:lnTo>
                    <a:pt x="324455" y="0"/>
                  </a:lnTo>
                  <a:lnTo>
                    <a:pt x="326550" y="0"/>
                  </a:lnTo>
                  <a:lnTo>
                    <a:pt x="327503" y="0"/>
                  </a:lnTo>
                  <a:lnTo>
                    <a:pt x="331122" y="0"/>
                  </a:lnTo>
                  <a:lnTo>
                    <a:pt x="333408" y="0"/>
                  </a:lnTo>
                  <a:lnTo>
                    <a:pt x="338742" y="0"/>
                  </a:lnTo>
                  <a:lnTo>
                    <a:pt x="340743" y="0"/>
                  </a:lnTo>
                  <a:lnTo>
                    <a:pt x="344457" y="0"/>
                  </a:lnTo>
                  <a:lnTo>
                    <a:pt x="344457" y="0"/>
                  </a:lnTo>
                  <a:cubicBezTo>
                    <a:pt x="345886" y="0"/>
                    <a:pt x="347220" y="0"/>
                    <a:pt x="348648" y="572"/>
                  </a:cubicBezTo>
                  <a:cubicBezTo>
                    <a:pt x="349251" y="526"/>
                    <a:pt x="349856" y="526"/>
                    <a:pt x="350458" y="572"/>
                  </a:cubicBezTo>
                  <a:lnTo>
                    <a:pt x="350458" y="572"/>
                  </a:lnTo>
                  <a:lnTo>
                    <a:pt x="351030" y="572"/>
                  </a:lnTo>
                  <a:cubicBezTo>
                    <a:pt x="352649" y="572"/>
                    <a:pt x="354173" y="1333"/>
                    <a:pt x="355697" y="1715"/>
                  </a:cubicBezTo>
                  <a:lnTo>
                    <a:pt x="356935" y="1715"/>
                  </a:lnTo>
                  <a:lnTo>
                    <a:pt x="357983" y="1715"/>
                  </a:lnTo>
                  <a:lnTo>
                    <a:pt x="362174" y="3334"/>
                  </a:lnTo>
                  <a:lnTo>
                    <a:pt x="362936" y="3334"/>
                  </a:lnTo>
                  <a:lnTo>
                    <a:pt x="377985" y="12097"/>
                  </a:lnTo>
                  <a:lnTo>
                    <a:pt x="377223" y="12097"/>
                  </a:lnTo>
                  <a:cubicBezTo>
                    <a:pt x="375509" y="11335"/>
                    <a:pt x="373794" y="10763"/>
                    <a:pt x="372080" y="10192"/>
                  </a:cubicBezTo>
                  <a:lnTo>
                    <a:pt x="370842" y="10192"/>
                  </a:lnTo>
                  <a:cubicBezTo>
                    <a:pt x="369314" y="9679"/>
                    <a:pt x="367755" y="9265"/>
                    <a:pt x="366174" y="8953"/>
                  </a:cubicBezTo>
                  <a:lnTo>
                    <a:pt x="365603" y="8954"/>
                  </a:lnTo>
                  <a:lnTo>
                    <a:pt x="363507" y="8954"/>
                  </a:lnTo>
                  <a:lnTo>
                    <a:pt x="359412" y="8382"/>
                  </a:lnTo>
                  <a:lnTo>
                    <a:pt x="355316" y="8382"/>
                  </a:lnTo>
                  <a:lnTo>
                    <a:pt x="353506" y="8382"/>
                  </a:lnTo>
                  <a:cubicBezTo>
                    <a:pt x="351601" y="8382"/>
                    <a:pt x="349601" y="8382"/>
                    <a:pt x="347601" y="8382"/>
                  </a:cubicBezTo>
                  <a:lnTo>
                    <a:pt x="346267" y="8382"/>
                  </a:lnTo>
                  <a:lnTo>
                    <a:pt x="341695" y="8954"/>
                  </a:lnTo>
                  <a:lnTo>
                    <a:pt x="339600" y="8954"/>
                  </a:lnTo>
                  <a:lnTo>
                    <a:pt x="335694" y="9716"/>
                  </a:lnTo>
                  <a:lnTo>
                    <a:pt x="333313" y="10287"/>
                  </a:lnTo>
                  <a:lnTo>
                    <a:pt x="329503" y="11240"/>
                  </a:lnTo>
                  <a:lnTo>
                    <a:pt x="327027" y="11906"/>
                  </a:lnTo>
                  <a:lnTo>
                    <a:pt x="323217" y="13145"/>
                  </a:lnTo>
                  <a:lnTo>
                    <a:pt x="320454" y="14002"/>
                  </a:lnTo>
                  <a:lnTo>
                    <a:pt x="316930" y="15335"/>
                  </a:lnTo>
                  <a:lnTo>
                    <a:pt x="313501" y="16574"/>
                  </a:lnTo>
                  <a:lnTo>
                    <a:pt x="310548" y="17812"/>
                  </a:lnTo>
                  <a:lnTo>
                    <a:pt x="305976" y="19717"/>
                  </a:lnTo>
                  <a:cubicBezTo>
                    <a:pt x="294055" y="25150"/>
                    <a:pt x="282419" y="31191"/>
                    <a:pt x="271115" y="37814"/>
                  </a:cubicBezTo>
                  <a:cubicBezTo>
                    <a:pt x="248160" y="51149"/>
                    <a:pt x="223490" y="66389"/>
                    <a:pt x="198725" y="81439"/>
                  </a:cubicBezTo>
                  <a:cubicBezTo>
                    <a:pt x="177579" y="94679"/>
                    <a:pt x="151671" y="107347"/>
                    <a:pt x="126335" y="121444"/>
                  </a:cubicBezTo>
                  <a:cubicBezTo>
                    <a:pt x="119477" y="125254"/>
                    <a:pt x="113000" y="129350"/>
                    <a:pt x="106428" y="133541"/>
                  </a:cubicBezTo>
                  <a:cubicBezTo>
                    <a:pt x="103189" y="135541"/>
                    <a:pt x="100046" y="137636"/>
                    <a:pt x="96903" y="139827"/>
                  </a:cubicBezTo>
                  <a:lnTo>
                    <a:pt x="95760" y="140684"/>
                  </a:lnTo>
                  <a:lnTo>
                    <a:pt x="88806" y="145637"/>
                  </a:lnTo>
                  <a:lnTo>
                    <a:pt x="85949" y="147733"/>
                  </a:lnTo>
                  <a:lnTo>
                    <a:pt x="81377" y="151257"/>
                  </a:lnTo>
                  <a:lnTo>
                    <a:pt x="78234" y="153734"/>
                  </a:lnTo>
                  <a:lnTo>
                    <a:pt x="74519" y="156686"/>
                  </a:lnTo>
                  <a:lnTo>
                    <a:pt x="71185" y="159544"/>
                  </a:lnTo>
                  <a:lnTo>
                    <a:pt x="68042" y="162211"/>
                  </a:lnTo>
                  <a:lnTo>
                    <a:pt x="64518" y="165449"/>
                  </a:lnTo>
                  <a:lnTo>
                    <a:pt x="61946" y="167831"/>
                  </a:lnTo>
                  <a:lnTo>
                    <a:pt x="57945" y="171641"/>
                  </a:lnTo>
                  <a:lnTo>
                    <a:pt x="55945" y="173641"/>
                  </a:lnTo>
                  <a:lnTo>
                    <a:pt x="50230" y="179642"/>
                  </a:lnTo>
                  <a:lnTo>
                    <a:pt x="50230" y="179642"/>
                  </a:lnTo>
                  <a:lnTo>
                    <a:pt x="44896" y="185547"/>
                  </a:lnTo>
                  <a:lnTo>
                    <a:pt x="43467" y="187262"/>
                  </a:lnTo>
                  <a:lnTo>
                    <a:pt x="38991" y="192691"/>
                  </a:lnTo>
                  <a:lnTo>
                    <a:pt x="37943" y="194024"/>
                  </a:lnTo>
                  <a:lnTo>
                    <a:pt x="32514" y="201073"/>
                  </a:lnTo>
                  <a:cubicBezTo>
                    <a:pt x="30418" y="203930"/>
                    <a:pt x="28418" y="206788"/>
                    <a:pt x="26418" y="209836"/>
                  </a:cubicBezTo>
                  <a:cubicBezTo>
                    <a:pt x="24417" y="212884"/>
                    <a:pt x="22608" y="215455"/>
                    <a:pt x="20798" y="218408"/>
                  </a:cubicBezTo>
                  <a:cubicBezTo>
                    <a:pt x="19995" y="219701"/>
                    <a:pt x="19264" y="221036"/>
                    <a:pt x="18607" y="222409"/>
                  </a:cubicBezTo>
                  <a:lnTo>
                    <a:pt x="18607" y="222409"/>
                  </a:lnTo>
                  <a:cubicBezTo>
                    <a:pt x="17969" y="223733"/>
                    <a:pt x="17428" y="225102"/>
                    <a:pt x="16988" y="226505"/>
                  </a:cubicBezTo>
                  <a:lnTo>
                    <a:pt x="16988" y="226505"/>
                  </a:lnTo>
                  <a:cubicBezTo>
                    <a:pt x="16536" y="227802"/>
                    <a:pt x="16217" y="229143"/>
                    <a:pt x="16035" y="230505"/>
                  </a:cubicBezTo>
                  <a:lnTo>
                    <a:pt x="16035" y="230505"/>
                  </a:lnTo>
                  <a:cubicBezTo>
                    <a:pt x="15899" y="231771"/>
                    <a:pt x="15899" y="233049"/>
                    <a:pt x="16035" y="234315"/>
                  </a:cubicBezTo>
                  <a:lnTo>
                    <a:pt x="16512" y="432816"/>
                  </a:lnTo>
                  <a:cubicBezTo>
                    <a:pt x="16413" y="433893"/>
                    <a:pt x="16413" y="434977"/>
                    <a:pt x="16512" y="436054"/>
                  </a:cubicBezTo>
                  <a:lnTo>
                    <a:pt x="16512" y="436055"/>
                  </a:lnTo>
                  <a:cubicBezTo>
                    <a:pt x="16682" y="436946"/>
                    <a:pt x="16970" y="437811"/>
                    <a:pt x="17369" y="438626"/>
                  </a:cubicBezTo>
                  <a:lnTo>
                    <a:pt x="17369" y="438626"/>
                  </a:lnTo>
                  <a:lnTo>
                    <a:pt x="18512" y="440341"/>
                  </a:lnTo>
                  <a:cubicBezTo>
                    <a:pt x="18512" y="440341"/>
                    <a:pt x="18512" y="440341"/>
                    <a:pt x="18988" y="440341"/>
                  </a:cubicBezTo>
                  <a:cubicBezTo>
                    <a:pt x="19434" y="440914"/>
                    <a:pt x="19983" y="441399"/>
                    <a:pt x="20607" y="441770"/>
                  </a:cubicBezTo>
                  <a:lnTo>
                    <a:pt x="5463" y="432911"/>
                  </a:lnTo>
                  <a:cubicBezTo>
                    <a:pt x="4839" y="432580"/>
                    <a:pt x="4288" y="432127"/>
                    <a:pt x="3843" y="431578"/>
                  </a:cubicBezTo>
                  <a:cubicBezTo>
                    <a:pt x="3843" y="431578"/>
                    <a:pt x="3843" y="431578"/>
                    <a:pt x="3367" y="431101"/>
                  </a:cubicBezTo>
                  <a:cubicBezTo>
                    <a:pt x="2891" y="430625"/>
                    <a:pt x="3367" y="431101"/>
                    <a:pt x="3367" y="430435"/>
                  </a:cubicBezTo>
                  <a:lnTo>
                    <a:pt x="1938" y="429863"/>
                  </a:lnTo>
                  <a:lnTo>
                    <a:pt x="1938" y="429863"/>
                  </a:lnTo>
                  <a:lnTo>
                    <a:pt x="1938" y="429101"/>
                  </a:lnTo>
                  <a:lnTo>
                    <a:pt x="1938" y="428339"/>
                  </a:lnTo>
                  <a:cubicBezTo>
                    <a:pt x="1993" y="428088"/>
                    <a:pt x="1993" y="427828"/>
                    <a:pt x="1938" y="427577"/>
                  </a:cubicBezTo>
                  <a:lnTo>
                    <a:pt x="1938" y="427577"/>
                  </a:lnTo>
                  <a:lnTo>
                    <a:pt x="1938" y="427577"/>
                  </a:lnTo>
                  <a:lnTo>
                    <a:pt x="1938" y="427577"/>
                  </a:lnTo>
                  <a:cubicBezTo>
                    <a:pt x="1892" y="427357"/>
                    <a:pt x="1892" y="427130"/>
                    <a:pt x="1938" y="426911"/>
                  </a:cubicBezTo>
                  <a:cubicBezTo>
                    <a:pt x="1892" y="426659"/>
                    <a:pt x="1892" y="426400"/>
                    <a:pt x="1938" y="426149"/>
                  </a:cubicBezTo>
                  <a:cubicBezTo>
                    <a:pt x="1938" y="426149"/>
                    <a:pt x="1938" y="426149"/>
                    <a:pt x="1938" y="425482"/>
                  </a:cubicBezTo>
                  <a:lnTo>
                    <a:pt x="1938" y="424720"/>
                  </a:lnTo>
                  <a:lnTo>
                    <a:pt x="1938" y="424720"/>
                  </a:lnTo>
                  <a:lnTo>
                    <a:pt x="33" y="224885"/>
                  </a:lnTo>
                  <a:lnTo>
                    <a:pt x="33" y="224219"/>
                  </a:lnTo>
                  <a:cubicBezTo>
                    <a:pt x="80" y="223999"/>
                    <a:pt x="80" y="223772"/>
                    <a:pt x="33" y="223552"/>
                  </a:cubicBezTo>
                  <a:close/>
                </a:path>
              </a:pathLst>
            </a:custGeom>
            <a:solidFill>
              <a:srgbClr val="DEF0F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1" name="任意多边形: 形状 220"/>
            <p:cNvSpPr/>
            <p:nvPr/>
          </p:nvSpPr>
          <p:spPr>
            <a:xfrm>
              <a:off x="11461107" y="2596884"/>
              <a:ext cx="108247" cy="72675"/>
            </a:xfrm>
            <a:custGeom>
              <a:avLst/>
              <a:gdLst>
                <a:gd name="connsiteX0" fmla="*/ 1905 w 108247"/>
                <a:gd name="connsiteY0" fmla="*/ 70580 h 72675"/>
                <a:gd name="connsiteX1" fmla="*/ 3905 w 108247"/>
                <a:gd name="connsiteY1" fmla="*/ 70580 h 72675"/>
                <a:gd name="connsiteX2" fmla="*/ 6001 w 108247"/>
                <a:gd name="connsiteY2" fmla="*/ 70580 h 72675"/>
                <a:gd name="connsiteX3" fmla="*/ 6001 w 108247"/>
                <a:gd name="connsiteY3" fmla="*/ 70580 h 72675"/>
                <a:gd name="connsiteX4" fmla="*/ 8287 w 108247"/>
                <a:gd name="connsiteY4" fmla="*/ 69532 h 72675"/>
                <a:gd name="connsiteX5" fmla="*/ 83915 w 108247"/>
                <a:gd name="connsiteY5" fmla="*/ 25908 h 72675"/>
                <a:gd name="connsiteX6" fmla="*/ 86106 w 108247"/>
                <a:gd name="connsiteY6" fmla="*/ 24289 h 72675"/>
                <a:gd name="connsiteX7" fmla="*/ 86106 w 108247"/>
                <a:gd name="connsiteY7" fmla="*/ 24289 h 72675"/>
                <a:gd name="connsiteX8" fmla="*/ 88106 w 108247"/>
                <a:gd name="connsiteY8" fmla="*/ 22384 h 72675"/>
                <a:gd name="connsiteX9" fmla="*/ 88106 w 108247"/>
                <a:gd name="connsiteY9" fmla="*/ 22384 h 72675"/>
                <a:gd name="connsiteX10" fmla="*/ 90011 w 108247"/>
                <a:gd name="connsiteY10" fmla="*/ 20193 h 72675"/>
                <a:gd name="connsiteX11" fmla="*/ 90011 w 108247"/>
                <a:gd name="connsiteY11" fmla="*/ 20193 h 72675"/>
                <a:gd name="connsiteX12" fmla="*/ 91535 w 108247"/>
                <a:gd name="connsiteY12" fmla="*/ 17717 h 72675"/>
                <a:gd name="connsiteX13" fmla="*/ 91535 w 108247"/>
                <a:gd name="connsiteY13" fmla="*/ 17717 h 72675"/>
                <a:gd name="connsiteX14" fmla="*/ 92869 w 108247"/>
                <a:gd name="connsiteY14" fmla="*/ 15050 h 72675"/>
                <a:gd name="connsiteX15" fmla="*/ 92869 w 108247"/>
                <a:gd name="connsiteY15" fmla="*/ 15050 h 72675"/>
                <a:gd name="connsiteX16" fmla="*/ 93917 w 108247"/>
                <a:gd name="connsiteY16" fmla="*/ 12287 h 72675"/>
                <a:gd name="connsiteX17" fmla="*/ 93917 w 108247"/>
                <a:gd name="connsiteY17" fmla="*/ 12287 h 72675"/>
                <a:gd name="connsiteX18" fmla="*/ 94488 w 108247"/>
                <a:gd name="connsiteY18" fmla="*/ 9525 h 72675"/>
                <a:gd name="connsiteX19" fmla="*/ 94488 w 108247"/>
                <a:gd name="connsiteY19" fmla="*/ 9525 h 72675"/>
                <a:gd name="connsiteX20" fmla="*/ 94488 w 108247"/>
                <a:gd name="connsiteY20" fmla="*/ 6668 h 72675"/>
                <a:gd name="connsiteX21" fmla="*/ 94488 w 108247"/>
                <a:gd name="connsiteY21" fmla="*/ 4381 h 72675"/>
                <a:gd name="connsiteX22" fmla="*/ 94488 w 108247"/>
                <a:gd name="connsiteY22" fmla="*/ 4381 h 72675"/>
                <a:gd name="connsiteX23" fmla="*/ 93916 w 108247"/>
                <a:gd name="connsiteY23" fmla="*/ 2381 h 72675"/>
                <a:gd name="connsiteX24" fmla="*/ 93917 w 108247"/>
                <a:gd name="connsiteY24" fmla="*/ 2381 h 72675"/>
                <a:gd name="connsiteX25" fmla="*/ 93059 w 108247"/>
                <a:gd name="connsiteY25" fmla="*/ 1048 h 72675"/>
                <a:gd name="connsiteX26" fmla="*/ 93059 w 108247"/>
                <a:gd name="connsiteY26" fmla="*/ 1048 h 72675"/>
                <a:gd name="connsiteX27" fmla="*/ 91821 w 108247"/>
                <a:gd name="connsiteY27" fmla="*/ 0 h 72675"/>
                <a:gd name="connsiteX28" fmla="*/ 106966 w 108247"/>
                <a:gd name="connsiteY28" fmla="*/ 8858 h 72675"/>
                <a:gd name="connsiteX29" fmla="*/ 108204 w 108247"/>
                <a:gd name="connsiteY29" fmla="*/ 9906 h 72675"/>
                <a:gd name="connsiteX30" fmla="*/ 108204 w 108247"/>
                <a:gd name="connsiteY30" fmla="*/ 9906 h 72675"/>
                <a:gd name="connsiteX31" fmla="*/ 108204 w 108247"/>
                <a:gd name="connsiteY31" fmla="*/ 10668 h 72675"/>
                <a:gd name="connsiteX32" fmla="*/ 108204 w 108247"/>
                <a:gd name="connsiteY32" fmla="*/ 10668 h 72675"/>
                <a:gd name="connsiteX33" fmla="*/ 108204 w 108247"/>
                <a:gd name="connsiteY33" fmla="*/ 11240 h 72675"/>
                <a:gd name="connsiteX34" fmla="*/ 108204 w 108247"/>
                <a:gd name="connsiteY34" fmla="*/ 11811 h 72675"/>
                <a:gd name="connsiteX35" fmla="*/ 108204 w 108247"/>
                <a:gd name="connsiteY35" fmla="*/ 12382 h 72675"/>
                <a:gd name="connsiteX36" fmla="*/ 108204 w 108247"/>
                <a:gd name="connsiteY36" fmla="*/ 12382 h 72675"/>
                <a:gd name="connsiteX37" fmla="*/ 108204 w 108247"/>
                <a:gd name="connsiteY37" fmla="*/ 12382 h 72675"/>
                <a:gd name="connsiteX38" fmla="*/ 108204 w 108247"/>
                <a:gd name="connsiteY38" fmla="*/ 13145 h 72675"/>
                <a:gd name="connsiteX39" fmla="*/ 108204 w 108247"/>
                <a:gd name="connsiteY39" fmla="*/ 13621 h 72675"/>
                <a:gd name="connsiteX40" fmla="*/ 108204 w 108247"/>
                <a:gd name="connsiteY40" fmla="*/ 14669 h 72675"/>
                <a:gd name="connsiteX41" fmla="*/ 108204 w 108247"/>
                <a:gd name="connsiteY41" fmla="*/ 14669 h 72675"/>
                <a:gd name="connsiteX42" fmla="*/ 108204 w 108247"/>
                <a:gd name="connsiteY42" fmla="*/ 17526 h 72675"/>
                <a:gd name="connsiteX43" fmla="*/ 108204 w 108247"/>
                <a:gd name="connsiteY43" fmla="*/ 17526 h 72675"/>
                <a:gd name="connsiteX44" fmla="*/ 108204 w 108247"/>
                <a:gd name="connsiteY44" fmla="*/ 18098 h 72675"/>
                <a:gd name="connsiteX45" fmla="*/ 108204 w 108247"/>
                <a:gd name="connsiteY45" fmla="*/ 18764 h 72675"/>
                <a:gd name="connsiteX46" fmla="*/ 108204 w 108247"/>
                <a:gd name="connsiteY46" fmla="*/ 19336 h 72675"/>
                <a:gd name="connsiteX47" fmla="*/ 108204 w 108247"/>
                <a:gd name="connsiteY47" fmla="*/ 20002 h 72675"/>
                <a:gd name="connsiteX48" fmla="*/ 108204 w 108247"/>
                <a:gd name="connsiteY48" fmla="*/ 20002 h 72675"/>
                <a:gd name="connsiteX49" fmla="*/ 108204 w 108247"/>
                <a:gd name="connsiteY49" fmla="*/ 20002 h 72675"/>
                <a:gd name="connsiteX50" fmla="*/ 108204 w 108247"/>
                <a:gd name="connsiteY50" fmla="*/ 20002 h 72675"/>
                <a:gd name="connsiteX51" fmla="*/ 108204 w 108247"/>
                <a:gd name="connsiteY51" fmla="*/ 21717 h 72675"/>
                <a:gd name="connsiteX52" fmla="*/ 108204 w 108247"/>
                <a:gd name="connsiteY52" fmla="*/ 22289 h 72675"/>
                <a:gd name="connsiteX53" fmla="*/ 108204 w 108247"/>
                <a:gd name="connsiteY53" fmla="*/ 22289 h 72675"/>
                <a:gd name="connsiteX54" fmla="*/ 108204 w 108247"/>
                <a:gd name="connsiteY54" fmla="*/ 22289 h 72675"/>
                <a:gd name="connsiteX55" fmla="*/ 108204 w 108247"/>
                <a:gd name="connsiteY55" fmla="*/ 22289 h 72675"/>
                <a:gd name="connsiteX56" fmla="*/ 108204 w 108247"/>
                <a:gd name="connsiteY56" fmla="*/ 22765 h 72675"/>
                <a:gd name="connsiteX57" fmla="*/ 108204 w 108247"/>
                <a:gd name="connsiteY57" fmla="*/ 23336 h 72675"/>
                <a:gd name="connsiteX58" fmla="*/ 108204 w 108247"/>
                <a:gd name="connsiteY58" fmla="*/ 24098 h 72675"/>
                <a:gd name="connsiteX59" fmla="*/ 108204 w 108247"/>
                <a:gd name="connsiteY59" fmla="*/ 24670 h 72675"/>
                <a:gd name="connsiteX60" fmla="*/ 108204 w 108247"/>
                <a:gd name="connsiteY60" fmla="*/ 24670 h 72675"/>
                <a:gd name="connsiteX61" fmla="*/ 108204 w 108247"/>
                <a:gd name="connsiteY61" fmla="*/ 24670 h 72675"/>
                <a:gd name="connsiteX62" fmla="*/ 107442 w 108247"/>
                <a:gd name="connsiteY62" fmla="*/ 26003 h 72675"/>
                <a:gd name="connsiteX63" fmla="*/ 106775 w 108247"/>
                <a:gd name="connsiteY63" fmla="*/ 26860 h 72675"/>
                <a:gd name="connsiteX64" fmla="*/ 106775 w 108247"/>
                <a:gd name="connsiteY64" fmla="*/ 26860 h 72675"/>
                <a:gd name="connsiteX65" fmla="*/ 106775 w 108247"/>
                <a:gd name="connsiteY65" fmla="*/ 27527 h 72675"/>
                <a:gd name="connsiteX66" fmla="*/ 106775 w 108247"/>
                <a:gd name="connsiteY66" fmla="*/ 28099 h 72675"/>
                <a:gd name="connsiteX67" fmla="*/ 106299 w 108247"/>
                <a:gd name="connsiteY67" fmla="*/ 28099 h 72675"/>
                <a:gd name="connsiteX68" fmla="*/ 106299 w 108247"/>
                <a:gd name="connsiteY68" fmla="*/ 28575 h 72675"/>
                <a:gd name="connsiteX69" fmla="*/ 106299 w 108247"/>
                <a:gd name="connsiteY69" fmla="*/ 28575 h 72675"/>
                <a:gd name="connsiteX70" fmla="*/ 106299 w 108247"/>
                <a:gd name="connsiteY70" fmla="*/ 28575 h 72675"/>
                <a:gd name="connsiteX71" fmla="*/ 105823 w 108247"/>
                <a:gd name="connsiteY71" fmla="*/ 28575 h 72675"/>
                <a:gd name="connsiteX72" fmla="*/ 105823 w 108247"/>
                <a:gd name="connsiteY72" fmla="*/ 29051 h 72675"/>
                <a:gd name="connsiteX73" fmla="*/ 105347 w 108247"/>
                <a:gd name="connsiteY73" fmla="*/ 29051 h 72675"/>
                <a:gd name="connsiteX74" fmla="*/ 105347 w 108247"/>
                <a:gd name="connsiteY74" fmla="*/ 29051 h 72675"/>
                <a:gd name="connsiteX75" fmla="*/ 105347 w 108247"/>
                <a:gd name="connsiteY75" fmla="*/ 29051 h 72675"/>
                <a:gd name="connsiteX76" fmla="*/ 104775 w 108247"/>
                <a:gd name="connsiteY76" fmla="*/ 29051 h 72675"/>
                <a:gd name="connsiteX77" fmla="*/ 104775 w 108247"/>
                <a:gd name="connsiteY77" fmla="*/ 29051 h 72675"/>
                <a:gd name="connsiteX78" fmla="*/ 104299 w 108247"/>
                <a:gd name="connsiteY78" fmla="*/ 29051 h 72675"/>
                <a:gd name="connsiteX79" fmla="*/ 104299 w 108247"/>
                <a:gd name="connsiteY79" fmla="*/ 29051 h 72675"/>
                <a:gd name="connsiteX80" fmla="*/ 28670 w 108247"/>
                <a:gd name="connsiteY80" fmla="*/ 72676 h 72675"/>
                <a:gd name="connsiteX81" fmla="*/ 28670 w 108247"/>
                <a:gd name="connsiteY81" fmla="*/ 72676 h 72675"/>
                <a:gd name="connsiteX82" fmla="*/ 28194 w 108247"/>
                <a:gd name="connsiteY82" fmla="*/ 72676 h 72675"/>
                <a:gd name="connsiteX83" fmla="*/ 28194 w 108247"/>
                <a:gd name="connsiteY83" fmla="*/ 72676 h 72675"/>
                <a:gd name="connsiteX84" fmla="*/ 28194 w 108247"/>
                <a:gd name="connsiteY84" fmla="*/ 72676 h 72675"/>
                <a:gd name="connsiteX85" fmla="*/ 28194 w 108247"/>
                <a:gd name="connsiteY85" fmla="*/ 72676 h 72675"/>
                <a:gd name="connsiteX86" fmla="*/ 28194 w 108247"/>
                <a:gd name="connsiteY86" fmla="*/ 72676 h 72675"/>
                <a:gd name="connsiteX87" fmla="*/ 28194 w 108247"/>
                <a:gd name="connsiteY87" fmla="*/ 72676 h 72675"/>
                <a:gd name="connsiteX88" fmla="*/ 24955 w 108247"/>
                <a:gd name="connsiteY88" fmla="*/ 72676 h 72675"/>
                <a:gd name="connsiteX89" fmla="*/ 24194 w 108247"/>
                <a:gd name="connsiteY89" fmla="*/ 72676 h 72675"/>
                <a:gd name="connsiteX90" fmla="*/ 23336 w 108247"/>
                <a:gd name="connsiteY90" fmla="*/ 72676 h 72675"/>
                <a:gd name="connsiteX91" fmla="*/ 0 w 108247"/>
                <a:gd name="connsiteY91" fmla="*/ 69914 h 72675"/>
                <a:gd name="connsiteX92" fmla="*/ 1619 w 108247"/>
                <a:gd name="connsiteY92" fmla="*/ 70580 h 7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108247" h="72675">
                  <a:moveTo>
                    <a:pt x="1905" y="70580"/>
                  </a:moveTo>
                  <a:lnTo>
                    <a:pt x="3905" y="70580"/>
                  </a:lnTo>
                  <a:cubicBezTo>
                    <a:pt x="4602" y="70657"/>
                    <a:pt x="5304" y="70657"/>
                    <a:pt x="6001" y="70580"/>
                  </a:cubicBezTo>
                  <a:lnTo>
                    <a:pt x="6001" y="70580"/>
                  </a:lnTo>
                  <a:cubicBezTo>
                    <a:pt x="6797" y="70311"/>
                    <a:pt x="7563" y="69960"/>
                    <a:pt x="8287" y="69532"/>
                  </a:cubicBezTo>
                  <a:lnTo>
                    <a:pt x="83915" y="25908"/>
                  </a:lnTo>
                  <a:cubicBezTo>
                    <a:pt x="84690" y="25431"/>
                    <a:pt x="85423" y="24889"/>
                    <a:pt x="86106" y="24289"/>
                  </a:cubicBezTo>
                  <a:lnTo>
                    <a:pt x="86106" y="24289"/>
                  </a:lnTo>
                  <a:lnTo>
                    <a:pt x="88106" y="22384"/>
                  </a:lnTo>
                  <a:lnTo>
                    <a:pt x="88106" y="22384"/>
                  </a:lnTo>
                  <a:cubicBezTo>
                    <a:pt x="88791" y="21698"/>
                    <a:pt x="89428" y="20966"/>
                    <a:pt x="90011" y="20193"/>
                  </a:cubicBezTo>
                  <a:lnTo>
                    <a:pt x="90011" y="20193"/>
                  </a:lnTo>
                  <a:lnTo>
                    <a:pt x="91535" y="17717"/>
                  </a:lnTo>
                  <a:lnTo>
                    <a:pt x="91535" y="17717"/>
                  </a:lnTo>
                  <a:cubicBezTo>
                    <a:pt x="92036" y="16857"/>
                    <a:pt x="92482" y="15966"/>
                    <a:pt x="92869" y="15050"/>
                  </a:cubicBezTo>
                  <a:lnTo>
                    <a:pt x="92869" y="15050"/>
                  </a:lnTo>
                  <a:cubicBezTo>
                    <a:pt x="92869" y="14097"/>
                    <a:pt x="93631" y="13240"/>
                    <a:pt x="93917" y="12287"/>
                  </a:cubicBezTo>
                  <a:lnTo>
                    <a:pt x="93917" y="12287"/>
                  </a:lnTo>
                  <a:cubicBezTo>
                    <a:pt x="94198" y="11388"/>
                    <a:pt x="94389" y="10462"/>
                    <a:pt x="94488" y="9525"/>
                  </a:cubicBezTo>
                  <a:lnTo>
                    <a:pt x="94488" y="9525"/>
                  </a:lnTo>
                  <a:cubicBezTo>
                    <a:pt x="94582" y="8575"/>
                    <a:pt x="94582" y="7618"/>
                    <a:pt x="94488" y="6668"/>
                  </a:cubicBezTo>
                  <a:cubicBezTo>
                    <a:pt x="94587" y="5909"/>
                    <a:pt x="94587" y="5140"/>
                    <a:pt x="94488" y="4381"/>
                  </a:cubicBezTo>
                  <a:lnTo>
                    <a:pt x="94488" y="4381"/>
                  </a:lnTo>
                  <a:cubicBezTo>
                    <a:pt x="94412" y="3687"/>
                    <a:pt x="94218" y="3011"/>
                    <a:pt x="93916" y="2381"/>
                  </a:cubicBezTo>
                  <a:lnTo>
                    <a:pt x="93917" y="2381"/>
                  </a:lnTo>
                  <a:lnTo>
                    <a:pt x="93059" y="1048"/>
                  </a:lnTo>
                  <a:lnTo>
                    <a:pt x="93059" y="1048"/>
                  </a:lnTo>
                  <a:cubicBezTo>
                    <a:pt x="92691" y="649"/>
                    <a:pt x="92275" y="297"/>
                    <a:pt x="91821" y="0"/>
                  </a:cubicBezTo>
                  <a:lnTo>
                    <a:pt x="106966" y="8858"/>
                  </a:lnTo>
                  <a:cubicBezTo>
                    <a:pt x="107463" y="9093"/>
                    <a:pt x="107890" y="9454"/>
                    <a:pt x="108204" y="9906"/>
                  </a:cubicBezTo>
                  <a:lnTo>
                    <a:pt x="108204" y="9906"/>
                  </a:lnTo>
                  <a:cubicBezTo>
                    <a:pt x="108222" y="10160"/>
                    <a:pt x="108222" y="10414"/>
                    <a:pt x="108204" y="10668"/>
                  </a:cubicBezTo>
                  <a:lnTo>
                    <a:pt x="108204" y="10668"/>
                  </a:lnTo>
                  <a:lnTo>
                    <a:pt x="108204" y="11240"/>
                  </a:lnTo>
                  <a:cubicBezTo>
                    <a:pt x="108163" y="11428"/>
                    <a:pt x="108163" y="11623"/>
                    <a:pt x="108204" y="11811"/>
                  </a:cubicBezTo>
                  <a:cubicBezTo>
                    <a:pt x="108204" y="11811"/>
                    <a:pt x="108204" y="11811"/>
                    <a:pt x="108204" y="12382"/>
                  </a:cubicBezTo>
                  <a:lnTo>
                    <a:pt x="108204" y="12382"/>
                  </a:lnTo>
                  <a:lnTo>
                    <a:pt x="108204" y="12382"/>
                  </a:lnTo>
                  <a:lnTo>
                    <a:pt x="108204" y="13145"/>
                  </a:lnTo>
                  <a:cubicBezTo>
                    <a:pt x="108263" y="13298"/>
                    <a:pt x="108263" y="13467"/>
                    <a:pt x="108204" y="13621"/>
                  </a:cubicBezTo>
                  <a:lnTo>
                    <a:pt x="108204" y="14669"/>
                  </a:lnTo>
                  <a:lnTo>
                    <a:pt x="108204" y="14669"/>
                  </a:lnTo>
                  <a:lnTo>
                    <a:pt x="108204" y="17526"/>
                  </a:lnTo>
                  <a:lnTo>
                    <a:pt x="108204" y="17526"/>
                  </a:lnTo>
                  <a:cubicBezTo>
                    <a:pt x="108204" y="17526"/>
                    <a:pt x="108204" y="17526"/>
                    <a:pt x="108204" y="18098"/>
                  </a:cubicBezTo>
                  <a:cubicBezTo>
                    <a:pt x="108204" y="18669"/>
                    <a:pt x="108204" y="18098"/>
                    <a:pt x="108204" y="18764"/>
                  </a:cubicBezTo>
                  <a:cubicBezTo>
                    <a:pt x="108204" y="19431"/>
                    <a:pt x="108204" y="18764"/>
                    <a:pt x="108204" y="19336"/>
                  </a:cubicBezTo>
                  <a:cubicBezTo>
                    <a:pt x="108204" y="19907"/>
                    <a:pt x="108204" y="19336"/>
                    <a:pt x="108204" y="20002"/>
                  </a:cubicBezTo>
                  <a:lnTo>
                    <a:pt x="108204" y="20002"/>
                  </a:lnTo>
                  <a:lnTo>
                    <a:pt x="108204" y="20002"/>
                  </a:lnTo>
                  <a:lnTo>
                    <a:pt x="108204" y="20002"/>
                  </a:lnTo>
                  <a:lnTo>
                    <a:pt x="108204" y="21717"/>
                  </a:lnTo>
                  <a:lnTo>
                    <a:pt x="108204" y="22289"/>
                  </a:lnTo>
                  <a:lnTo>
                    <a:pt x="108204" y="22289"/>
                  </a:lnTo>
                  <a:lnTo>
                    <a:pt x="108204" y="22289"/>
                  </a:lnTo>
                  <a:lnTo>
                    <a:pt x="108204" y="22289"/>
                  </a:lnTo>
                  <a:lnTo>
                    <a:pt x="108204" y="22765"/>
                  </a:lnTo>
                  <a:lnTo>
                    <a:pt x="108204" y="23336"/>
                  </a:lnTo>
                  <a:cubicBezTo>
                    <a:pt x="108238" y="23589"/>
                    <a:pt x="108238" y="23845"/>
                    <a:pt x="108204" y="24098"/>
                  </a:cubicBezTo>
                  <a:lnTo>
                    <a:pt x="108204" y="24670"/>
                  </a:lnTo>
                  <a:lnTo>
                    <a:pt x="108204" y="24670"/>
                  </a:lnTo>
                  <a:lnTo>
                    <a:pt x="108204" y="24670"/>
                  </a:lnTo>
                  <a:cubicBezTo>
                    <a:pt x="107986" y="25134"/>
                    <a:pt x="107731" y="25580"/>
                    <a:pt x="107442" y="26003"/>
                  </a:cubicBezTo>
                  <a:lnTo>
                    <a:pt x="106775" y="26860"/>
                  </a:lnTo>
                  <a:lnTo>
                    <a:pt x="106775" y="26860"/>
                  </a:lnTo>
                  <a:cubicBezTo>
                    <a:pt x="106819" y="27081"/>
                    <a:pt x="106819" y="27307"/>
                    <a:pt x="106775" y="27527"/>
                  </a:cubicBezTo>
                  <a:lnTo>
                    <a:pt x="106775" y="28099"/>
                  </a:lnTo>
                  <a:cubicBezTo>
                    <a:pt x="106775" y="28099"/>
                    <a:pt x="106775" y="28099"/>
                    <a:pt x="106299" y="28099"/>
                  </a:cubicBezTo>
                  <a:lnTo>
                    <a:pt x="106299" y="28575"/>
                  </a:lnTo>
                  <a:lnTo>
                    <a:pt x="106299" y="28575"/>
                  </a:lnTo>
                  <a:lnTo>
                    <a:pt x="106299" y="28575"/>
                  </a:lnTo>
                  <a:lnTo>
                    <a:pt x="105823" y="28575"/>
                  </a:lnTo>
                  <a:lnTo>
                    <a:pt x="105823" y="29051"/>
                  </a:lnTo>
                  <a:lnTo>
                    <a:pt x="105347" y="29051"/>
                  </a:lnTo>
                  <a:lnTo>
                    <a:pt x="105347" y="29051"/>
                  </a:lnTo>
                  <a:lnTo>
                    <a:pt x="105347" y="29051"/>
                  </a:lnTo>
                  <a:lnTo>
                    <a:pt x="104775" y="29051"/>
                  </a:lnTo>
                  <a:lnTo>
                    <a:pt x="104775" y="29051"/>
                  </a:lnTo>
                  <a:lnTo>
                    <a:pt x="104299" y="29051"/>
                  </a:lnTo>
                  <a:lnTo>
                    <a:pt x="104299" y="29051"/>
                  </a:lnTo>
                  <a:lnTo>
                    <a:pt x="28670" y="72676"/>
                  </a:lnTo>
                  <a:lnTo>
                    <a:pt x="28670" y="72676"/>
                  </a:lnTo>
                  <a:lnTo>
                    <a:pt x="28194" y="72676"/>
                  </a:lnTo>
                  <a:lnTo>
                    <a:pt x="28194" y="72676"/>
                  </a:lnTo>
                  <a:lnTo>
                    <a:pt x="28194" y="72676"/>
                  </a:lnTo>
                  <a:lnTo>
                    <a:pt x="28194" y="72676"/>
                  </a:lnTo>
                  <a:lnTo>
                    <a:pt x="28194" y="72676"/>
                  </a:lnTo>
                  <a:lnTo>
                    <a:pt x="28194" y="72676"/>
                  </a:lnTo>
                  <a:lnTo>
                    <a:pt x="24955" y="72676"/>
                  </a:lnTo>
                  <a:lnTo>
                    <a:pt x="24194" y="72676"/>
                  </a:lnTo>
                  <a:lnTo>
                    <a:pt x="23336" y="72676"/>
                  </a:lnTo>
                  <a:lnTo>
                    <a:pt x="0" y="69914"/>
                  </a:lnTo>
                  <a:cubicBezTo>
                    <a:pt x="495" y="70232"/>
                    <a:pt x="1044" y="70458"/>
                    <a:pt x="1619" y="70580"/>
                  </a:cubicBezTo>
                  <a:close/>
                </a:path>
              </a:pathLst>
            </a:custGeom>
            <a:solidFill>
              <a:srgbClr val="EAF5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2" name="任意多边形: 形状 221"/>
            <p:cNvSpPr/>
            <p:nvPr/>
          </p:nvSpPr>
          <p:spPr>
            <a:xfrm>
              <a:off x="11222982" y="2716233"/>
              <a:ext cx="107764" cy="91535"/>
            </a:xfrm>
            <a:custGeom>
              <a:avLst/>
              <a:gdLst>
                <a:gd name="connsiteX0" fmla="*/ 1333 w 107764"/>
                <a:gd name="connsiteY0" fmla="*/ 88678 h 91535"/>
                <a:gd name="connsiteX1" fmla="*/ 3334 w 107764"/>
                <a:gd name="connsiteY1" fmla="*/ 88678 h 91535"/>
                <a:gd name="connsiteX2" fmla="*/ 5429 w 107764"/>
                <a:gd name="connsiteY2" fmla="*/ 88678 h 91535"/>
                <a:gd name="connsiteX3" fmla="*/ 5429 w 107764"/>
                <a:gd name="connsiteY3" fmla="*/ 88678 h 91535"/>
                <a:gd name="connsiteX4" fmla="*/ 7715 w 107764"/>
                <a:gd name="connsiteY4" fmla="*/ 87630 h 91535"/>
                <a:gd name="connsiteX5" fmla="*/ 83249 w 107764"/>
                <a:gd name="connsiteY5" fmla="*/ 44005 h 91535"/>
                <a:gd name="connsiteX6" fmla="*/ 85534 w 107764"/>
                <a:gd name="connsiteY6" fmla="*/ 42386 h 91535"/>
                <a:gd name="connsiteX7" fmla="*/ 85534 w 107764"/>
                <a:gd name="connsiteY7" fmla="*/ 42386 h 91535"/>
                <a:gd name="connsiteX8" fmla="*/ 87630 w 107764"/>
                <a:gd name="connsiteY8" fmla="*/ 40481 h 91535"/>
                <a:gd name="connsiteX9" fmla="*/ 87630 w 107764"/>
                <a:gd name="connsiteY9" fmla="*/ 40481 h 91535"/>
                <a:gd name="connsiteX10" fmla="*/ 89535 w 107764"/>
                <a:gd name="connsiteY10" fmla="*/ 38290 h 91535"/>
                <a:gd name="connsiteX11" fmla="*/ 89535 w 107764"/>
                <a:gd name="connsiteY11" fmla="*/ 38290 h 91535"/>
                <a:gd name="connsiteX12" fmla="*/ 91154 w 107764"/>
                <a:gd name="connsiteY12" fmla="*/ 35814 h 91535"/>
                <a:gd name="connsiteX13" fmla="*/ 91154 w 107764"/>
                <a:gd name="connsiteY13" fmla="*/ 35814 h 91535"/>
                <a:gd name="connsiteX14" fmla="*/ 92393 w 107764"/>
                <a:gd name="connsiteY14" fmla="*/ 33242 h 91535"/>
                <a:gd name="connsiteX15" fmla="*/ 92393 w 107764"/>
                <a:gd name="connsiteY15" fmla="*/ 33242 h 91535"/>
                <a:gd name="connsiteX16" fmla="*/ 93345 w 107764"/>
                <a:gd name="connsiteY16" fmla="*/ 30480 h 91535"/>
                <a:gd name="connsiteX17" fmla="*/ 93345 w 107764"/>
                <a:gd name="connsiteY17" fmla="*/ 30480 h 91535"/>
                <a:gd name="connsiteX18" fmla="*/ 94012 w 107764"/>
                <a:gd name="connsiteY18" fmla="*/ 27718 h 91535"/>
                <a:gd name="connsiteX19" fmla="*/ 94012 w 107764"/>
                <a:gd name="connsiteY19" fmla="*/ 27718 h 91535"/>
                <a:gd name="connsiteX20" fmla="*/ 94012 w 107764"/>
                <a:gd name="connsiteY20" fmla="*/ 25051 h 91535"/>
                <a:gd name="connsiteX21" fmla="*/ 94012 w 107764"/>
                <a:gd name="connsiteY21" fmla="*/ 6667 h 91535"/>
                <a:gd name="connsiteX22" fmla="*/ 94012 w 107764"/>
                <a:gd name="connsiteY22" fmla="*/ 4286 h 91535"/>
                <a:gd name="connsiteX23" fmla="*/ 94012 w 107764"/>
                <a:gd name="connsiteY23" fmla="*/ 4286 h 91535"/>
                <a:gd name="connsiteX24" fmla="*/ 93440 w 107764"/>
                <a:gd name="connsiteY24" fmla="*/ 2286 h 91535"/>
                <a:gd name="connsiteX25" fmla="*/ 93440 w 107764"/>
                <a:gd name="connsiteY25" fmla="*/ 2286 h 91535"/>
                <a:gd name="connsiteX26" fmla="*/ 92583 w 107764"/>
                <a:gd name="connsiteY26" fmla="*/ 952 h 91535"/>
                <a:gd name="connsiteX27" fmla="*/ 92583 w 107764"/>
                <a:gd name="connsiteY27" fmla="*/ 952 h 91535"/>
                <a:gd name="connsiteX28" fmla="*/ 91440 w 107764"/>
                <a:gd name="connsiteY28" fmla="*/ 0 h 91535"/>
                <a:gd name="connsiteX29" fmla="*/ 106490 w 107764"/>
                <a:gd name="connsiteY29" fmla="*/ 8763 h 91535"/>
                <a:gd name="connsiteX30" fmla="*/ 107728 w 107764"/>
                <a:gd name="connsiteY30" fmla="*/ 9715 h 91535"/>
                <a:gd name="connsiteX31" fmla="*/ 107728 w 107764"/>
                <a:gd name="connsiteY31" fmla="*/ 9715 h 91535"/>
                <a:gd name="connsiteX32" fmla="*/ 107728 w 107764"/>
                <a:gd name="connsiteY32" fmla="*/ 10287 h 91535"/>
                <a:gd name="connsiteX33" fmla="*/ 107728 w 107764"/>
                <a:gd name="connsiteY33" fmla="*/ 11049 h 91535"/>
                <a:gd name="connsiteX34" fmla="*/ 107728 w 107764"/>
                <a:gd name="connsiteY34" fmla="*/ 11049 h 91535"/>
                <a:gd name="connsiteX35" fmla="*/ 107728 w 107764"/>
                <a:gd name="connsiteY35" fmla="*/ 11620 h 91535"/>
                <a:gd name="connsiteX36" fmla="*/ 107728 w 107764"/>
                <a:gd name="connsiteY36" fmla="*/ 12192 h 91535"/>
                <a:gd name="connsiteX37" fmla="*/ 107728 w 107764"/>
                <a:gd name="connsiteY37" fmla="*/ 12763 h 91535"/>
                <a:gd name="connsiteX38" fmla="*/ 107728 w 107764"/>
                <a:gd name="connsiteY38" fmla="*/ 12763 h 91535"/>
                <a:gd name="connsiteX39" fmla="*/ 107728 w 107764"/>
                <a:gd name="connsiteY39" fmla="*/ 12763 h 91535"/>
                <a:gd name="connsiteX40" fmla="*/ 107728 w 107764"/>
                <a:gd name="connsiteY40" fmla="*/ 13525 h 91535"/>
                <a:gd name="connsiteX41" fmla="*/ 107728 w 107764"/>
                <a:gd name="connsiteY41" fmla="*/ 14668 h 91535"/>
                <a:gd name="connsiteX42" fmla="*/ 107728 w 107764"/>
                <a:gd name="connsiteY42" fmla="*/ 14668 h 91535"/>
                <a:gd name="connsiteX43" fmla="*/ 107728 w 107764"/>
                <a:gd name="connsiteY43" fmla="*/ 33718 h 91535"/>
                <a:gd name="connsiteX44" fmla="*/ 107728 w 107764"/>
                <a:gd name="connsiteY44" fmla="*/ 34290 h 91535"/>
                <a:gd name="connsiteX45" fmla="*/ 107728 w 107764"/>
                <a:gd name="connsiteY45" fmla="*/ 35338 h 91535"/>
                <a:gd name="connsiteX46" fmla="*/ 107728 w 107764"/>
                <a:gd name="connsiteY46" fmla="*/ 35338 h 91535"/>
                <a:gd name="connsiteX47" fmla="*/ 107728 w 107764"/>
                <a:gd name="connsiteY47" fmla="*/ 35338 h 91535"/>
                <a:gd name="connsiteX48" fmla="*/ 107728 w 107764"/>
                <a:gd name="connsiteY48" fmla="*/ 35909 h 91535"/>
                <a:gd name="connsiteX49" fmla="*/ 107728 w 107764"/>
                <a:gd name="connsiteY49" fmla="*/ 36576 h 91535"/>
                <a:gd name="connsiteX50" fmla="*/ 107728 w 107764"/>
                <a:gd name="connsiteY50" fmla="*/ 37147 h 91535"/>
                <a:gd name="connsiteX51" fmla="*/ 107728 w 107764"/>
                <a:gd name="connsiteY51" fmla="*/ 37624 h 91535"/>
                <a:gd name="connsiteX52" fmla="*/ 107728 w 107764"/>
                <a:gd name="connsiteY52" fmla="*/ 37624 h 91535"/>
                <a:gd name="connsiteX53" fmla="*/ 107728 w 107764"/>
                <a:gd name="connsiteY53" fmla="*/ 38195 h 91535"/>
                <a:gd name="connsiteX54" fmla="*/ 107728 w 107764"/>
                <a:gd name="connsiteY54" fmla="*/ 38767 h 91535"/>
                <a:gd name="connsiteX55" fmla="*/ 107728 w 107764"/>
                <a:gd name="connsiteY55" fmla="*/ 39338 h 91535"/>
                <a:gd name="connsiteX56" fmla="*/ 107728 w 107764"/>
                <a:gd name="connsiteY56" fmla="*/ 39910 h 91535"/>
                <a:gd name="connsiteX57" fmla="*/ 107728 w 107764"/>
                <a:gd name="connsiteY57" fmla="*/ 39910 h 91535"/>
                <a:gd name="connsiteX58" fmla="*/ 107728 w 107764"/>
                <a:gd name="connsiteY58" fmla="*/ 39910 h 91535"/>
                <a:gd name="connsiteX59" fmla="*/ 107728 w 107764"/>
                <a:gd name="connsiteY59" fmla="*/ 40481 h 91535"/>
                <a:gd name="connsiteX60" fmla="*/ 107728 w 107764"/>
                <a:gd name="connsiteY60" fmla="*/ 41053 h 91535"/>
                <a:gd name="connsiteX61" fmla="*/ 107728 w 107764"/>
                <a:gd name="connsiteY61" fmla="*/ 41719 h 91535"/>
                <a:gd name="connsiteX62" fmla="*/ 107728 w 107764"/>
                <a:gd name="connsiteY62" fmla="*/ 42481 h 91535"/>
                <a:gd name="connsiteX63" fmla="*/ 107728 w 107764"/>
                <a:gd name="connsiteY63" fmla="*/ 42481 h 91535"/>
                <a:gd name="connsiteX64" fmla="*/ 107728 w 107764"/>
                <a:gd name="connsiteY64" fmla="*/ 42481 h 91535"/>
                <a:gd name="connsiteX65" fmla="*/ 106871 w 107764"/>
                <a:gd name="connsiteY65" fmla="*/ 43720 h 91535"/>
                <a:gd name="connsiteX66" fmla="*/ 106204 w 107764"/>
                <a:gd name="connsiteY66" fmla="*/ 44767 h 91535"/>
                <a:gd name="connsiteX67" fmla="*/ 106204 w 107764"/>
                <a:gd name="connsiteY67" fmla="*/ 44767 h 91535"/>
                <a:gd name="connsiteX68" fmla="*/ 105632 w 107764"/>
                <a:gd name="connsiteY68" fmla="*/ 45434 h 91535"/>
                <a:gd name="connsiteX69" fmla="*/ 105632 w 107764"/>
                <a:gd name="connsiteY69" fmla="*/ 45910 h 91535"/>
                <a:gd name="connsiteX70" fmla="*/ 105632 w 107764"/>
                <a:gd name="connsiteY70" fmla="*/ 46482 h 91535"/>
                <a:gd name="connsiteX71" fmla="*/ 105632 w 107764"/>
                <a:gd name="connsiteY71" fmla="*/ 46958 h 91535"/>
                <a:gd name="connsiteX72" fmla="*/ 105632 w 107764"/>
                <a:gd name="connsiteY72" fmla="*/ 46958 h 91535"/>
                <a:gd name="connsiteX73" fmla="*/ 105632 w 107764"/>
                <a:gd name="connsiteY73" fmla="*/ 46958 h 91535"/>
                <a:gd name="connsiteX74" fmla="*/ 105632 w 107764"/>
                <a:gd name="connsiteY74" fmla="*/ 47434 h 91535"/>
                <a:gd name="connsiteX75" fmla="*/ 105156 w 107764"/>
                <a:gd name="connsiteY75" fmla="*/ 47434 h 91535"/>
                <a:gd name="connsiteX76" fmla="*/ 105156 w 107764"/>
                <a:gd name="connsiteY76" fmla="*/ 47911 h 91535"/>
                <a:gd name="connsiteX77" fmla="*/ 105156 w 107764"/>
                <a:gd name="connsiteY77" fmla="*/ 47911 h 91535"/>
                <a:gd name="connsiteX78" fmla="*/ 105156 w 107764"/>
                <a:gd name="connsiteY78" fmla="*/ 47911 h 91535"/>
                <a:gd name="connsiteX79" fmla="*/ 104680 w 107764"/>
                <a:gd name="connsiteY79" fmla="*/ 47911 h 91535"/>
                <a:gd name="connsiteX80" fmla="*/ 104680 w 107764"/>
                <a:gd name="connsiteY80" fmla="*/ 47911 h 91535"/>
                <a:gd name="connsiteX81" fmla="*/ 104680 w 107764"/>
                <a:gd name="connsiteY81" fmla="*/ 47911 h 91535"/>
                <a:gd name="connsiteX82" fmla="*/ 104680 w 107764"/>
                <a:gd name="connsiteY82" fmla="*/ 47911 h 91535"/>
                <a:gd name="connsiteX83" fmla="*/ 29051 w 107764"/>
                <a:gd name="connsiteY83" fmla="*/ 91535 h 91535"/>
                <a:gd name="connsiteX84" fmla="*/ 29051 w 107764"/>
                <a:gd name="connsiteY84" fmla="*/ 91535 h 91535"/>
                <a:gd name="connsiteX85" fmla="*/ 29051 w 107764"/>
                <a:gd name="connsiteY85" fmla="*/ 91535 h 91535"/>
                <a:gd name="connsiteX86" fmla="*/ 29051 w 107764"/>
                <a:gd name="connsiteY86" fmla="*/ 91535 h 91535"/>
                <a:gd name="connsiteX87" fmla="*/ 28575 w 107764"/>
                <a:gd name="connsiteY87" fmla="*/ 91535 h 91535"/>
                <a:gd name="connsiteX88" fmla="*/ 28099 w 107764"/>
                <a:gd name="connsiteY88" fmla="*/ 91535 h 91535"/>
                <a:gd name="connsiteX89" fmla="*/ 28099 w 107764"/>
                <a:gd name="connsiteY89" fmla="*/ 91535 h 91535"/>
                <a:gd name="connsiteX90" fmla="*/ 27622 w 107764"/>
                <a:gd name="connsiteY90" fmla="*/ 91535 h 91535"/>
                <a:gd name="connsiteX91" fmla="*/ 24384 w 107764"/>
                <a:gd name="connsiteY91" fmla="*/ 91535 h 91535"/>
                <a:gd name="connsiteX92" fmla="*/ 23622 w 107764"/>
                <a:gd name="connsiteY92" fmla="*/ 91535 h 91535"/>
                <a:gd name="connsiteX93" fmla="*/ 22765 w 107764"/>
                <a:gd name="connsiteY93" fmla="*/ 91535 h 91535"/>
                <a:gd name="connsiteX94" fmla="*/ 22765 w 107764"/>
                <a:gd name="connsiteY94" fmla="*/ 91535 h 91535"/>
                <a:gd name="connsiteX95" fmla="*/ 0 w 107764"/>
                <a:gd name="connsiteY95" fmla="*/ 88678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107764" h="91535">
                  <a:moveTo>
                    <a:pt x="1333" y="88678"/>
                  </a:moveTo>
                  <a:lnTo>
                    <a:pt x="3334" y="88678"/>
                  </a:lnTo>
                  <a:cubicBezTo>
                    <a:pt x="4030" y="88755"/>
                    <a:pt x="4733" y="88755"/>
                    <a:pt x="5429" y="88678"/>
                  </a:cubicBezTo>
                  <a:lnTo>
                    <a:pt x="5429" y="88678"/>
                  </a:lnTo>
                  <a:lnTo>
                    <a:pt x="7715" y="87630"/>
                  </a:lnTo>
                  <a:lnTo>
                    <a:pt x="83249" y="44005"/>
                  </a:lnTo>
                  <a:cubicBezTo>
                    <a:pt x="84054" y="43530"/>
                    <a:pt x="84819" y="42988"/>
                    <a:pt x="85534" y="42386"/>
                  </a:cubicBezTo>
                  <a:lnTo>
                    <a:pt x="85534" y="42386"/>
                  </a:lnTo>
                  <a:cubicBezTo>
                    <a:pt x="86277" y="41802"/>
                    <a:pt x="86978" y="41165"/>
                    <a:pt x="87630" y="40481"/>
                  </a:cubicBezTo>
                  <a:lnTo>
                    <a:pt x="87630" y="40481"/>
                  </a:lnTo>
                  <a:cubicBezTo>
                    <a:pt x="88315" y="39796"/>
                    <a:pt x="88951" y="39064"/>
                    <a:pt x="89535" y="38290"/>
                  </a:cubicBezTo>
                  <a:lnTo>
                    <a:pt x="89535" y="38290"/>
                  </a:lnTo>
                  <a:cubicBezTo>
                    <a:pt x="90106" y="37433"/>
                    <a:pt x="90678" y="36671"/>
                    <a:pt x="91154" y="35814"/>
                  </a:cubicBezTo>
                  <a:lnTo>
                    <a:pt x="91154" y="35814"/>
                  </a:lnTo>
                  <a:cubicBezTo>
                    <a:pt x="91631" y="34957"/>
                    <a:pt x="92012" y="34099"/>
                    <a:pt x="92393" y="33242"/>
                  </a:cubicBezTo>
                  <a:lnTo>
                    <a:pt x="92393" y="33242"/>
                  </a:lnTo>
                  <a:cubicBezTo>
                    <a:pt x="92393" y="32290"/>
                    <a:pt x="93059" y="31432"/>
                    <a:pt x="93345" y="30480"/>
                  </a:cubicBezTo>
                  <a:lnTo>
                    <a:pt x="93345" y="30480"/>
                  </a:lnTo>
                  <a:cubicBezTo>
                    <a:pt x="93667" y="29586"/>
                    <a:pt x="93891" y="28660"/>
                    <a:pt x="94012" y="27718"/>
                  </a:cubicBezTo>
                  <a:lnTo>
                    <a:pt x="94012" y="27718"/>
                  </a:lnTo>
                  <a:cubicBezTo>
                    <a:pt x="94106" y="26831"/>
                    <a:pt x="94106" y="25937"/>
                    <a:pt x="94012" y="25051"/>
                  </a:cubicBezTo>
                  <a:lnTo>
                    <a:pt x="94012" y="6667"/>
                  </a:lnTo>
                  <a:cubicBezTo>
                    <a:pt x="94111" y="5877"/>
                    <a:pt x="94111" y="5077"/>
                    <a:pt x="94012" y="4286"/>
                  </a:cubicBezTo>
                  <a:lnTo>
                    <a:pt x="94012" y="4286"/>
                  </a:lnTo>
                  <a:cubicBezTo>
                    <a:pt x="93935" y="3592"/>
                    <a:pt x="93742" y="2916"/>
                    <a:pt x="93440" y="2286"/>
                  </a:cubicBezTo>
                  <a:lnTo>
                    <a:pt x="93440" y="2286"/>
                  </a:lnTo>
                  <a:lnTo>
                    <a:pt x="92583" y="952"/>
                  </a:lnTo>
                  <a:cubicBezTo>
                    <a:pt x="92583" y="952"/>
                    <a:pt x="92583" y="952"/>
                    <a:pt x="92583" y="952"/>
                  </a:cubicBezTo>
                  <a:cubicBezTo>
                    <a:pt x="92272" y="559"/>
                    <a:pt x="91883" y="235"/>
                    <a:pt x="91440" y="0"/>
                  </a:cubicBezTo>
                  <a:lnTo>
                    <a:pt x="106490" y="8763"/>
                  </a:lnTo>
                  <a:lnTo>
                    <a:pt x="107728" y="9715"/>
                  </a:lnTo>
                  <a:lnTo>
                    <a:pt x="107728" y="9715"/>
                  </a:lnTo>
                  <a:lnTo>
                    <a:pt x="107728" y="10287"/>
                  </a:lnTo>
                  <a:cubicBezTo>
                    <a:pt x="107745" y="10541"/>
                    <a:pt x="107745" y="10795"/>
                    <a:pt x="107728" y="11049"/>
                  </a:cubicBezTo>
                  <a:lnTo>
                    <a:pt x="107728" y="11049"/>
                  </a:lnTo>
                  <a:lnTo>
                    <a:pt x="107728" y="11620"/>
                  </a:lnTo>
                  <a:cubicBezTo>
                    <a:pt x="107728" y="11620"/>
                    <a:pt x="107728" y="11620"/>
                    <a:pt x="107728" y="12192"/>
                  </a:cubicBezTo>
                  <a:cubicBezTo>
                    <a:pt x="107728" y="12763"/>
                    <a:pt x="107728" y="12192"/>
                    <a:pt x="107728" y="12763"/>
                  </a:cubicBezTo>
                  <a:lnTo>
                    <a:pt x="107728" y="12763"/>
                  </a:lnTo>
                  <a:lnTo>
                    <a:pt x="107728" y="12763"/>
                  </a:lnTo>
                  <a:lnTo>
                    <a:pt x="107728" y="13525"/>
                  </a:lnTo>
                  <a:lnTo>
                    <a:pt x="107728" y="14668"/>
                  </a:lnTo>
                  <a:lnTo>
                    <a:pt x="107728" y="14668"/>
                  </a:lnTo>
                  <a:lnTo>
                    <a:pt x="107728" y="33718"/>
                  </a:lnTo>
                  <a:cubicBezTo>
                    <a:pt x="107728" y="33718"/>
                    <a:pt x="107728" y="33718"/>
                    <a:pt x="107728" y="34290"/>
                  </a:cubicBezTo>
                  <a:lnTo>
                    <a:pt x="107728" y="35338"/>
                  </a:lnTo>
                  <a:lnTo>
                    <a:pt x="107728" y="35338"/>
                  </a:lnTo>
                  <a:lnTo>
                    <a:pt x="107728" y="35338"/>
                  </a:lnTo>
                  <a:lnTo>
                    <a:pt x="107728" y="35909"/>
                  </a:lnTo>
                  <a:lnTo>
                    <a:pt x="107728" y="36576"/>
                  </a:lnTo>
                  <a:cubicBezTo>
                    <a:pt x="107769" y="36764"/>
                    <a:pt x="107769" y="36959"/>
                    <a:pt x="107728" y="37147"/>
                  </a:cubicBezTo>
                  <a:lnTo>
                    <a:pt x="107728" y="37624"/>
                  </a:lnTo>
                  <a:lnTo>
                    <a:pt x="107728" y="37624"/>
                  </a:lnTo>
                  <a:lnTo>
                    <a:pt x="107728" y="38195"/>
                  </a:lnTo>
                  <a:lnTo>
                    <a:pt x="107728" y="38767"/>
                  </a:lnTo>
                  <a:lnTo>
                    <a:pt x="107728" y="39338"/>
                  </a:lnTo>
                  <a:lnTo>
                    <a:pt x="107728" y="39910"/>
                  </a:lnTo>
                  <a:lnTo>
                    <a:pt x="107728" y="39910"/>
                  </a:lnTo>
                  <a:lnTo>
                    <a:pt x="107728" y="39910"/>
                  </a:lnTo>
                  <a:lnTo>
                    <a:pt x="107728" y="40481"/>
                  </a:lnTo>
                  <a:lnTo>
                    <a:pt x="107728" y="41053"/>
                  </a:lnTo>
                  <a:cubicBezTo>
                    <a:pt x="107777" y="41272"/>
                    <a:pt x="107777" y="41500"/>
                    <a:pt x="107728" y="41719"/>
                  </a:cubicBezTo>
                  <a:lnTo>
                    <a:pt x="107728" y="42481"/>
                  </a:lnTo>
                  <a:lnTo>
                    <a:pt x="107728" y="42481"/>
                  </a:lnTo>
                  <a:lnTo>
                    <a:pt x="107728" y="42481"/>
                  </a:lnTo>
                  <a:lnTo>
                    <a:pt x="106871" y="43720"/>
                  </a:lnTo>
                  <a:lnTo>
                    <a:pt x="106204" y="44767"/>
                  </a:lnTo>
                  <a:lnTo>
                    <a:pt x="106204" y="44767"/>
                  </a:lnTo>
                  <a:lnTo>
                    <a:pt x="105632" y="45434"/>
                  </a:lnTo>
                  <a:lnTo>
                    <a:pt x="105632" y="45910"/>
                  </a:lnTo>
                  <a:lnTo>
                    <a:pt x="105632" y="46482"/>
                  </a:lnTo>
                  <a:lnTo>
                    <a:pt x="105632" y="46958"/>
                  </a:lnTo>
                  <a:lnTo>
                    <a:pt x="105632" y="46958"/>
                  </a:lnTo>
                  <a:lnTo>
                    <a:pt x="105632" y="46958"/>
                  </a:lnTo>
                  <a:cubicBezTo>
                    <a:pt x="105632" y="46958"/>
                    <a:pt x="105632" y="46958"/>
                    <a:pt x="105632" y="47434"/>
                  </a:cubicBezTo>
                  <a:lnTo>
                    <a:pt x="105156" y="47434"/>
                  </a:lnTo>
                  <a:lnTo>
                    <a:pt x="105156" y="47911"/>
                  </a:lnTo>
                  <a:lnTo>
                    <a:pt x="105156" y="47911"/>
                  </a:lnTo>
                  <a:lnTo>
                    <a:pt x="105156" y="47911"/>
                  </a:lnTo>
                  <a:lnTo>
                    <a:pt x="104680" y="47911"/>
                  </a:lnTo>
                  <a:lnTo>
                    <a:pt x="104680" y="47911"/>
                  </a:lnTo>
                  <a:lnTo>
                    <a:pt x="104680" y="47911"/>
                  </a:lnTo>
                  <a:lnTo>
                    <a:pt x="104680" y="47911"/>
                  </a:lnTo>
                  <a:lnTo>
                    <a:pt x="29051" y="91535"/>
                  </a:lnTo>
                  <a:lnTo>
                    <a:pt x="29051" y="91535"/>
                  </a:lnTo>
                  <a:lnTo>
                    <a:pt x="29051" y="91535"/>
                  </a:lnTo>
                  <a:lnTo>
                    <a:pt x="29051" y="91535"/>
                  </a:lnTo>
                  <a:lnTo>
                    <a:pt x="28575" y="91535"/>
                  </a:lnTo>
                  <a:lnTo>
                    <a:pt x="28099" y="91535"/>
                  </a:lnTo>
                  <a:lnTo>
                    <a:pt x="28099" y="91535"/>
                  </a:lnTo>
                  <a:lnTo>
                    <a:pt x="27622" y="91535"/>
                  </a:lnTo>
                  <a:lnTo>
                    <a:pt x="24384" y="91535"/>
                  </a:lnTo>
                  <a:lnTo>
                    <a:pt x="23622" y="91535"/>
                  </a:lnTo>
                  <a:lnTo>
                    <a:pt x="22765" y="91535"/>
                  </a:lnTo>
                  <a:lnTo>
                    <a:pt x="22765" y="91535"/>
                  </a:lnTo>
                  <a:lnTo>
                    <a:pt x="0" y="88678"/>
                  </a:lnTo>
                  <a:close/>
                </a:path>
              </a:pathLst>
            </a:custGeom>
            <a:solidFill>
              <a:srgbClr val="EAF5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23" name="图形 1667"/>
            <p:cNvGrpSpPr/>
            <p:nvPr/>
          </p:nvGrpSpPr>
          <p:grpSpPr>
            <a:xfrm>
              <a:off x="11211901" y="2819339"/>
              <a:ext cx="375031" cy="245443"/>
              <a:chOff x="11211901" y="2819339"/>
              <a:chExt cx="375031" cy="245443"/>
            </a:xfrm>
          </p:grpSpPr>
          <p:sp>
            <p:nvSpPr>
              <p:cNvPr id="474" name="任意多边形: 形状 473"/>
              <p:cNvSpPr/>
              <p:nvPr/>
            </p:nvSpPr>
            <p:spPr>
              <a:xfrm>
                <a:off x="11211901" y="2819339"/>
                <a:ext cx="369697" cy="243984"/>
              </a:xfrm>
              <a:custGeom>
                <a:avLst/>
                <a:gdLst>
                  <a:gd name="connsiteX0" fmla="*/ 32 w 369697"/>
                  <a:gd name="connsiteY0" fmla="*/ 215790 h 243984"/>
                  <a:gd name="connsiteX1" fmla="*/ 32 w 369697"/>
                  <a:gd name="connsiteY1" fmla="*/ 215028 h 243984"/>
                  <a:gd name="connsiteX2" fmla="*/ 32 w 369697"/>
                  <a:gd name="connsiteY2" fmla="*/ 214362 h 243984"/>
                  <a:gd name="connsiteX3" fmla="*/ 32 w 369697"/>
                  <a:gd name="connsiteY3" fmla="*/ 213600 h 243984"/>
                  <a:gd name="connsiteX4" fmla="*/ 32 w 369697"/>
                  <a:gd name="connsiteY4" fmla="*/ 212838 h 243984"/>
                  <a:gd name="connsiteX5" fmla="*/ 32 w 369697"/>
                  <a:gd name="connsiteY5" fmla="*/ 212838 h 243984"/>
                  <a:gd name="connsiteX6" fmla="*/ 32 w 369697"/>
                  <a:gd name="connsiteY6" fmla="*/ 212076 h 243984"/>
                  <a:gd name="connsiteX7" fmla="*/ 32 w 369697"/>
                  <a:gd name="connsiteY7" fmla="*/ 211314 h 243984"/>
                  <a:gd name="connsiteX8" fmla="*/ 32 w 369697"/>
                  <a:gd name="connsiteY8" fmla="*/ 210552 h 243984"/>
                  <a:gd name="connsiteX9" fmla="*/ 32 w 369697"/>
                  <a:gd name="connsiteY9" fmla="*/ 209694 h 243984"/>
                  <a:gd name="connsiteX10" fmla="*/ 32 w 369697"/>
                  <a:gd name="connsiteY10" fmla="*/ 209123 h 243984"/>
                  <a:gd name="connsiteX11" fmla="*/ 32 w 369697"/>
                  <a:gd name="connsiteY11" fmla="*/ 209123 h 243984"/>
                  <a:gd name="connsiteX12" fmla="*/ 32 w 369697"/>
                  <a:gd name="connsiteY12" fmla="*/ 208361 h 243984"/>
                  <a:gd name="connsiteX13" fmla="*/ 32 w 369697"/>
                  <a:gd name="connsiteY13" fmla="*/ 207599 h 243984"/>
                  <a:gd name="connsiteX14" fmla="*/ 32 w 369697"/>
                  <a:gd name="connsiteY14" fmla="*/ 206837 h 243984"/>
                  <a:gd name="connsiteX15" fmla="*/ 32 w 369697"/>
                  <a:gd name="connsiteY15" fmla="*/ 206170 h 243984"/>
                  <a:gd name="connsiteX16" fmla="*/ 32 w 369697"/>
                  <a:gd name="connsiteY16" fmla="*/ 205599 h 243984"/>
                  <a:gd name="connsiteX17" fmla="*/ 32 w 369697"/>
                  <a:gd name="connsiteY17" fmla="*/ 205599 h 243984"/>
                  <a:gd name="connsiteX18" fmla="*/ 32 w 369697"/>
                  <a:gd name="connsiteY18" fmla="*/ 204932 h 243984"/>
                  <a:gd name="connsiteX19" fmla="*/ 32 w 369697"/>
                  <a:gd name="connsiteY19" fmla="*/ 204075 h 243984"/>
                  <a:gd name="connsiteX20" fmla="*/ 32 w 369697"/>
                  <a:gd name="connsiteY20" fmla="*/ 203217 h 243984"/>
                  <a:gd name="connsiteX21" fmla="*/ 603 w 369697"/>
                  <a:gd name="connsiteY21" fmla="*/ 202265 h 243984"/>
                  <a:gd name="connsiteX22" fmla="*/ 603 w 369697"/>
                  <a:gd name="connsiteY22" fmla="*/ 202265 h 243984"/>
                  <a:gd name="connsiteX23" fmla="*/ 1746 w 369697"/>
                  <a:gd name="connsiteY23" fmla="*/ 200455 h 243984"/>
                  <a:gd name="connsiteX24" fmla="*/ 1746 w 369697"/>
                  <a:gd name="connsiteY24" fmla="*/ 200455 h 243984"/>
                  <a:gd name="connsiteX25" fmla="*/ 11271 w 369697"/>
                  <a:gd name="connsiteY25" fmla="*/ 190930 h 243984"/>
                  <a:gd name="connsiteX26" fmla="*/ 344456 w 369697"/>
                  <a:gd name="connsiteY26" fmla="*/ 49 h 243984"/>
                  <a:gd name="connsiteX27" fmla="*/ 344932 w 369697"/>
                  <a:gd name="connsiteY27" fmla="*/ 49 h 243984"/>
                  <a:gd name="connsiteX28" fmla="*/ 345599 w 369697"/>
                  <a:gd name="connsiteY28" fmla="*/ 49 h 243984"/>
                  <a:gd name="connsiteX29" fmla="*/ 346170 w 369697"/>
                  <a:gd name="connsiteY29" fmla="*/ 49 h 243984"/>
                  <a:gd name="connsiteX30" fmla="*/ 346742 w 369697"/>
                  <a:gd name="connsiteY30" fmla="*/ 49 h 243984"/>
                  <a:gd name="connsiteX31" fmla="*/ 347409 w 369697"/>
                  <a:gd name="connsiteY31" fmla="*/ 49 h 243984"/>
                  <a:gd name="connsiteX32" fmla="*/ 347409 w 369697"/>
                  <a:gd name="connsiteY32" fmla="*/ 49 h 243984"/>
                  <a:gd name="connsiteX33" fmla="*/ 347409 w 369697"/>
                  <a:gd name="connsiteY33" fmla="*/ 49 h 243984"/>
                  <a:gd name="connsiteX34" fmla="*/ 347980 w 369697"/>
                  <a:gd name="connsiteY34" fmla="*/ 49 h 243984"/>
                  <a:gd name="connsiteX35" fmla="*/ 348647 w 369697"/>
                  <a:gd name="connsiteY35" fmla="*/ 49 h 243984"/>
                  <a:gd name="connsiteX36" fmla="*/ 352362 w 369697"/>
                  <a:gd name="connsiteY36" fmla="*/ 49 h 243984"/>
                  <a:gd name="connsiteX37" fmla="*/ 353314 w 369697"/>
                  <a:gd name="connsiteY37" fmla="*/ 49 h 243984"/>
                  <a:gd name="connsiteX38" fmla="*/ 354553 w 369697"/>
                  <a:gd name="connsiteY38" fmla="*/ 621 h 243984"/>
                  <a:gd name="connsiteX39" fmla="*/ 354553 w 369697"/>
                  <a:gd name="connsiteY39" fmla="*/ 621 h 243984"/>
                  <a:gd name="connsiteX40" fmla="*/ 369697 w 369697"/>
                  <a:gd name="connsiteY40" fmla="*/ 9384 h 243984"/>
                  <a:gd name="connsiteX41" fmla="*/ 367507 w 369697"/>
                  <a:gd name="connsiteY41" fmla="*/ 8526 h 243984"/>
                  <a:gd name="connsiteX42" fmla="*/ 367506 w 369697"/>
                  <a:gd name="connsiteY42" fmla="*/ 8526 h 243984"/>
                  <a:gd name="connsiteX43" fmla="*/ 365030 w 369697"/>
                  <a:gd name="connsiteY43" fmla="*/ 8526 h 243984"/>
                  <a:gd name="connsiteX44" fmla="*/ 365030 w 369697"/>
                  <a:gd name="connsiteY44" fmla="*/ 8526 h 243984"/>
                  <a:gd name="connsiteX45" fmla="*/ 362268 w 369697"/>
                  <a:gd name="connsiteY45" fmla="*/ 9098 h 243984"/>
                  <a:gd name="connsiteX46" fmla="*/ 362268 w 369697"/>
                  <a:gd name="connsiteY46" fmla="*/ 9098 h 243984"/>
                  <a:gd name="connsiteX47" fmla="*/ 359220 w 369697"/>
                  <a:gd name="connsiteY47" fmla="*/ 10527 h 243984"/>
                  <a:gd name="connsiteX48" fmla="*/ 30131 w 369697"/>
                  <a:gd name="connsiteY48" fmla="*/ 199407 h 243984"/>
                  <a:gd name="connsiteX49" fmla="*/ 19653 w 369697"/>
                  <a:gd name="connsiteY49" fmla="*/ 210456 h 243984"/>
                  <a:gd name="connsiteX50" fmla="*/ 19653 w 369697"/>
                  <a:gd name="connsiteY50" fmla="*/ 210456 h 243984"/>
                  <a:gd name="connsiteX51" fmla="*/ 17844 w 369697"/>
                  <a:gd name="connsiteY51" fmla="*/ 213981 h 243984"/>
                  <a:gd name="connsiteX52" fmla="*/ 17844 w 369697"/>
                  <a:gd name="connsiteY52" fmla="*/ 213981 h 243984"/>
                  <a:gd name="connsiteX53" fmla="*/ 16510 w 369697"/>
                  <a:gd name="connsiteY53" fmla="*/ 217695 h 243984"/>
                  <a:gd name="connsiteX54" fmla="*/ 16510 w 369697"/>
                  <a:gd name="connsiteY54" fmla="*/ 217695 h 243984"/>
                  <a:gd name="connsiteX55" fmla="*/ 15653 w 369697"/>
                  <a:gd name="connsiteY55" fmla="*/ 221410 h 243984"/>
                  <a:gd name="connsiteX56" fmla="*/ 15653 w 369697"/>
                  <a:gd name="connsiteY56" fmla="*/ 221410 h 243984"/>
                  <a:gd name="connsiteX57" fmla="*/ 15653 w 369697"/>
                  <a:gd name="connsiteY57" fmla="*/ 225030 h 243984"/>
                  <a:gd name="connsiteX58" fmla="*/ 15653 w 369697"/>
                  <a:gd name="connsiteY58" fmla="*/ 234555 h 243984"/>
                  <a:gd name="connsiteX59" fmla="*/ 15653 w 369697"/>
                  <a:gd name="connsiteY59" fmla="*/ 237793 h 243984"/>
                  <a:gd name="connsiteX60" fmla="*/ 15653 w 369697"/>
                  <a:gd name="connsiteY60" fmla="*/ 237793 h 243984"/>
                  <a:gd name="connsiteX61" fmla="*/ 16510 w 369697"/>
                  <a:gd name="connsiteY61" fmla="*/ 240460 h 243984"/>
                  <a:gd name="connsiteX62" fmla="*/ 16510 w 369697"/>
                  <a:gd name="connsiteY62" fmla="*/ 240460 h 243984"/>
                  <a:gd name="connsiteX63" fmla="*/ 17653 w 369697"/>
                  <a:gd name="connsiteY63" fmla="*/ 242175 h 243984"/>
                  <a:gd name="connsiteX64" fmla="*/ 17653 w 369697"/>
                  <a:gd name="connsiteY64" fmla="*/ 242651 h 243984"/>
                  <a:gd name="connsiteX65" fmla="*/ 19272 w 369697"/>
                  <a:gd name="connsiteY65" fmla="*/ 243984 h 243984"/>
                  <a:gd name="connsiteX66" fmla="*/ 4128 w 369697"/>
                  <a:gd name="connsiteY66" fmla="*/ 235221 h 243984"/>
                  <a:gd name="connsiteX67" fmla="*/ 2508 w 369697"/>
                  <a:gd name="connsiteY67" fmla="*/ 233888 h 243984"/>
                  <a:gd name="connsiteX68" fmla="*/ 2508 w 369697"/>
                  <a:gd name="connsiteY68" fmla="*/ 233888 h 243984"/>
                  <a:gd name="connsiteX69" fmla="*/ 1556 w 369697"/>
                  <a:gd name="connsiteY69" fmla="*/ 233221 h 243984"/>
                  <a:gd name="connsiteX70" fmla="*/ 1556 w 369697"/>
                  <a:gd name="connsiteY70" fmla="*/ 231888 h 243984"/>
                  <a:gd name="connsiteX71" fmla="*/ 1556 w 369697"/>
                  <a:gd name="connsiteY71" fmla="*/ 231888 h 243984"/>
                  <a:gd name="connsiteX72" fmla="*/ 1556 w 369697"/>
                  <a:gd name="connsiteY72" fmla="*/ 231126 h 243984"/>
                  <a:gd name="connsiteX73" fmla="*/ 1556 w 369697"/>
                  <a:gd name="connsiteY73" fmla="*/ 230364 h 243984"/>
                  <a:gd name="connsiteX74" fmla="*/ 1556 w 369697"/>
                  <a:gd name="connsiteY74" fmla="*/ 229602 h 243984"/>
                  <a:gd name="connsiteX75" fmla="*/ 1556 w 369697"/>
                  <a:gd name="connsiteY75" fmla="*/ 229602 h 243984"/>
                  <a:gd name="connsiteX76" fmla="*/ 1556 w 369697"/>
                  <a:gd name="connsiteY76" fmla="*/ 229602 h 243984"/>
                  <a:gd name="connsiteX77" fmla="*/ 1556 w 369697"/>
                  <a:gd name="connsiteY77" fmla="*/ 229602 h 243984"/>
                  <a:gd name="connsiteX78" fmla="*/ 1556 w 369697"/>
                  <a:gd name="connsiteY78" fmla="*/ 228840 h 243984"/>
                  <a:gd name="connsiteX79" fmla="*/ 1556 w 369697"/>
                  <a:gd name="connsiteY79" fmla="*/ 228173 h 243984"/>
                  <a:gd name="connsiteX80" fmla="*/ 1556 w 369697"/>
                  <a:gd name="connsiteY80" fmla="*/ 227411 h 243984"/>
                  <a:gd name="connsiteX81" fmla="*/ 1556 w 369697"/>
                  <a:gd name="connsiteY81" fmla="*/ 226744 h 243984"/>
                  <a:gd name="connsiteX82" fmla="*/ 1556 w 369697"/>
                  <a:gd name="connsiteY82" fmla="*/ 226744 h 243984"/>
                  <a:gd name="connsiteX83" fmla="*/ 1556 w 369697"/>
                  <a:gd name="connsiteY83" fmla="*/ 217219 h 243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69697" h="243984">
                    <a:moveTo>
                      <a:pt x="32" y="215790"/>
                    </a:moveTo>
                    <a:lnTo>
                      <a:pt x="32" y="215028"/>
                    </a:lnTo>
                    <a:cubicBezTo>
                      <a:pt x="78" y="214808"/>
                      <a:pt x="78" y="214581"/>
                      <a:pt x="32" y="214362"/>
                    </a:cubicBezTo>
                    <a:cubicBezTo>
                      <a:pt x="32" y="214362"/>
                      <a:pt x="32" y="214362"/>
                      <a:pt x="32" y="213600"/>
                    </a:cubicBezTo>
                    <a:cubicBezTo>
                      <a:pt x="32" y="212838"/>
                      <a:pt x="32" y="213600"/>
                      <a:pt x="32" y="212838"/>
                    </a:cubicBezTo>
                    <a:lnTo>
                      <a:pt x="32" y="212838"/>
                    </a:lnTo>
                    <a:cubicBezTo>
                      <a:pt x="32" y="212838"/>
                      <a:pt x="32" y="212838"/>
                      <a:pt x="32" y="212076"/>
                    </a:cubicBezTo>
                    <a:cubicBezTo>
                      <a:pt x="32" y="211314"/>
                      <a:pt x="32" y="212076"/>
                      <a:pt x="32" y="211314"/>
                    </a:cubicBezTo>
                    <a:cubicBezTo>
                      <a:pt x="32" y="210552"/>
                      <a:pt x="32" y="210742"/>
                      <a:pt x="32" y="210552"/>
                    </a:cubicBezTo>
                    <a:cubicBezTo>
                      <a:pt x="32" y="210361"/>
                      <a:pt x="32" y="209980"/>
                      <a:pt x="32" y="209694"/>
                    </a:cubicBezTo>
                    <a:cubicBezTo>
                      <a:pt x="32" y="209409"/>
                      <a:pt x="32" y="209694"/>
                      <a:pt x="32" y="209123"/>
                    </a:cubicBezTo>
                    <a:lnTo>
                      <a:pt x="32" y="209123"/>
                    </a:lnTo>
                    <a:cubicBezTo>
                      <a:pt x="-11" y="208871"/>
                      <a:pt x="-11" y="208613"/>
                      <a:pt x="32" y="208361"/>
                    </a:cubicBezTo>
                    <a:lnTo>
                      <a:pt x="32" y="207599"/>
                    </a:lnTo>
                    <a:lnTo>
                      <a:pt x="32" y="206837"/>
                    </a:lnTo>
                    <a:lnTo>
                      <a:pt x="32" y="206170"/>
                    </a:lnTo>
                    <a:lnTo>
                      <a:pt x="32" y="205599"/>
                    </a:lnTo>
                    <a:lnTo>
                      <a:pt x="32" y="205599"/>
                    </a:lnTo>
                    <a:cubicBezTo>
                      <a:pt x="1" y="205377"/>
                      <a:pt x="1" y="205153"/>
                      <a:pt x="32" y="204932"/>
                    </a:cubicBezTo>
                    <a:cubicBezTo>
                      <a:pt x="-4" y="204647"/>
                      <a:pt x="-4" y="204359"/>
                      <a:pt x="32" y="204075"/>
                    </a:cubicBezTo>
                    <a:lnTo>
                      <a:pt x="32" y="203217"/>
                    </a:lnTo>
                    <a:lnTo>
                      <a:pt x="603" y="202265"/>
                    </a:lnTo>
                    <a:lnTo>
                      <a:pt x="603" y="202265"/>
                    </a:lnTo>
                    <a:lnTo>
                      <a:pt x="1746" y="200455"/>
                    </a:lnTo>
                    <a:lnTo>
                      <a:pt x="1746" y="200455"/>
                    </a:lnTo>
                    <a:cubicBezTo>
                      <a:pt x="4140" y="196584"/>
                      <a:pt x="7401" y="193323"/>
                      <a:pt x="11271" y="190930"/>
                    </a:cubicBezTo>
                    <a:lnTo>
                      <a:pt x="344456" y="49"/>
                    </a:lnTo>
                    <a:lnTo>
                      <a:pt x="344932" y="49"/>
                    </a:lnTo>
                    <a:lnTo>
                      <a:pt x="345599" y="49"/>
                    </a:lnTo>
                    <a:cubicBezTo>
                      <a:pt x="345784" y="-16"/>
                      <a:pt x="345986" y="-16"/>
                      <a:pt x="346170" y="49"/>
                    </a:cubicBezTo>
                    <a:lnTo>
                      <a:pt x="346742" y="49"/>
                    </a:lnTo>
                    <a:lnTo>
                      <a:pt x="347409" y="49"/>
                    </a:lnTo>
                    <a:lnTo>
                      <a:pt x="347409" y="49"/>
                    </a:lnTo>
                    <a:lnTo>
                      <a:pt x="347409" y="49"/>
                    </a:lnTo>
                    <a:lnTo>
                      <a:pt x="347980" y="49"/>
                    </a:lnTo>
                    <a:lnTo>
                      <a:pt x="348647" y="49"/>
                    </a:lnTo>
                    <a:lnTo>
                      <a:pt x="352362" y="49"/>
                    </a:lnTo>
                    <a:lnTo>
                      <a:pt x="353314" y="49"/>
                    </a:lnTo>
                    <a:cubicBezTo>
                      <a:pt x="353766" y="140"/>
                      <a:pt x="354190" y="336"/>
                      <a:pt x="354553" y="621"/>
                    </a:cubicBezTo>
                    <a:lnTo>
                      <a:pt x="354553" y="621"/>
                    </a:lnTo>
                    <a:lnTo>
                      <a:pt x="369697" y="9384"/>
                    </a:lnTo>
                    <a:cubicBezTo>
                      <a:pt x="369009" y="9001"/>
                      <a:pt x="368272" y="8712"/>
                      <a:pt x="367507" y="8526"/>
                    </a:cubicBezTo>
                    <a:lnTo>
                      <a:pt x="367506" y="8526"/>
                    </a:lnTo>
                    <a:cubicBezTo>
                      <a:pt x="366687" y="8382"/>
                      <a:pt x="365849" y="8382"/>
                      <a:pt x="365030" y="8526"/>
                    </a:cubicBezTo>
                    <a:lnTo>
                      <a:pt x="365030" y="8526"/>
                    </a:lnTo>
                    <a:lnTo>
                      <a:pt x="362268" y="9098"/>
                    </a:lnTo>
                    <a:lnTo>
                      <a:pt x="362268" y="9098"/>
                    </a:lnTo>
                    <a:cubicBezTo>
                      <a:pt x="361217" y="9495"/>
                      <a:pt x="360198" y="9973"/>
                      <a:pt x="359220" y="10527"/>
                    </a:cubicBezTo>
                    <a:lnTo>
                      <a:pt x="30131" y="199407"/>
                    </a:lnTo>
                    <a:cubicBezTo>
                      <a:pt x="25749" y="202131"/>
                      <a:pt x="22141" y="205936"/>
                      <a:pt x="19653" y="210456"/>
                    </a:cubicBezTo>
                    <a:lnTo>
                      <a:pt x="19653" y="210456"/>
                    </a:lnTo>
                    <a:cubicBezTo>
                      <a:pt x="18987" y="211599"/>
                      <a:pt x="18415" y="212742"/>
                      <a:pt x="17844" y="213981"/>
                    </a:cubicBezTo>
                    <a:lnTo>
                      <a:pt x="17844" y="213981"/>
                    </a:lnTo>
                    <a:cubicBezTo>
                      <a:pt x="17367" y="215219"/>
                      <a:pt x="16891" y="216457"/>
                      <a:pt x="16510" y="217695"/>
                    </a:cubicBezTo>
                    <a:lnTo>
                      <a:pt x="16510" y="217695"/>
                    </a:lnTo>
                    <a:cubicBezTo>
                      <a:pt x="16134" y="218911"/>
                      <a:pt x="15848" y="220153"/>
                      <a:pt x="15653" y="221410"/>
                    </a:cubicBezTo>
                    <a:lnTo>
                      <a:pt x="15653" y="221410"/>
                    </a:lnTo>
                    <a:cubicBezTo>
                      <a:pt x="15562" y="222615"/>
                      <a:pt x="15562" y="223825"/>
                      <a:pt x="15653" y="225030"/>
                    </a:cubicBezTo>
                    <a:lnTo>
                      <a:pt x="15653" y="234555"/>
                    </a:lnTo>
                    <a:cubicBezTo>
                      <a:pt x="15546" y="235631"/>
                      <a:pt x="15546" y="236716"/>
                      <a:pt x="15653" y="237793"/>
                    </a:cubicBezTo>
                    <a:lnTo>
                      <a:pt x="15653" y="237793"/>
                    </a:lnTo>
                    <a:cubicBezTo>
                      <a:pt x="15823" y="238715"/>
                      <a:pt x="16112" y="239611"/>
                      <a:pt x="16510" y="240460"/>
                    </a:cubicBezTo>
                    <a:lnTo>
                      <a:pt x="16510" y="240460"/>
                    </a:lnTo>
                    <a:lnTo>
                      <a:pt x="17653" y="242175"/>
                    </a:lnTo>
                    <a:cubicBezTo>
                      <a:pt x="17653" y="242175"/>
                      <a:pt x="17653" y="242175"/>
                      <a:pt x="17653" y="242651"/>
                    </a:cubicBezTo>
                    <a:cubicBezTo>
                      <a:pt x="18077" y="243220"/>
                      <a:pt x="18633" y="243678"/>
                      <a:pt x="19272" y="243984"/>
                    </a:cubicBezTo>
                    <a:lnTo>
                      <a:pt x="4128" y="235221"/>
                    </a:lnTo>
                    <a:cubicBezTo>
                      <a:pt x="3504" y="234891"/>
                      <a:pt x="2953" y="234437"/>
                      <a:pt x="2508" y="233888"/>
                    </a:cubicBezTo>
                    <a:lnTo>
                      <a:pt x="2508" y="233888"/>
                    </a:lnTo>
                    <a:lnTo>
                      <a:pt x="1556" y="233221"/>
                    </a:lnTo>
                    <a:lnTo>
                      <a:pt x="1556" y="231888"/>
                    </a:lnTo>
                    <a:lnTo>
                      <a:pt x="1556" y="231888"/>
                    </a:lnTo>
                    <a:cubicBezTo>
                      <a:pt x="1522" y="231635"/>
                      <a:pt x="1522" y="231378"/>
                      <a:pt x="1556" y="231126"/>
                    </a:cubicBezTo>
                    <a:lnTo>
                      <a:pt x="1556" y="230364"/>
                    </a:lnTo>
                    <a:cubicBezTo>
                      <a:pt x="1610" y="230112"/>
                      <a:pt x="1610" y="229853"/>
                      <a:pt x="1556" y="229602"/>
                    </a:cubicBezTo>
                    <a:lnTo>
                      <a:pt x="1556" y="229602"/>
                    </a:lnTo>
                    <a:lnTo>
                      <a:pt x="1556" y="229602"/>
                    </a:lnTo>
                    <a:lnTo>
                      <a:pt x="1556" y="229602"/>
                    </a:lnTo>
                    <a:cubicBezTo>
                      <a:pt x="1509" y="229350"/>
                      <a:pt x="1509" y="229091"/>
                      <a:pt x="1556" y="228840"/>
                    </a:cubicBezTo>
                    <a:cubicBezTo>
                      <a:pt x="1510" y="228620"/>
                      <a:pt x="1510" y="228393"/>
                      <a:pt x="1556" y="228173"/>
                    </a:cubicBezTo>
                    <a:cubicBezTo>
                      <a:pt x="1603" y="227921"/>
                      <a:pt x="1603" y="227663"/>
                      <a:pt x="1556" y="227411"/>
                    </a:cubicBezTo>
                    <a:lnTo>
                      <a:pt x="1556" y="226744"/>
                    </a:lnTo>
                    <a:lnTo>
                      <a:pt x="1556" y="226744"/>
                    </a:lnTo>
                    <a:lnTo>
                      <a:pt x="1556" y="217219"/>
                    </a:lnTo>
                    <a:close/>
                  </a:path>
                </a:pathLst>
              </a:custGeom>
              <a:solidFill>
                <a:srgbClr val="D7E9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5" name="任意多边形: 形状 474"/>
              <p:cNvSpPr/>
              <p:nvPr/>
            </p:nvSpPr>
            <p:spPr>
              <a:xfrm>
                <a:off x="11227173" y="2825530"/>
                <a:ext cx="359759" cy="239253"/>
              </a:xfrm>
              <a:custGeom>
                <a:avLst/>
                <a:gdLst>
                  <a:gd name="connsiteX0" fmla="*/ 14859 w 359759"/>
                  <a:gd name="connsiteY0" fmla="*/ 193217 h 239253"/>
                  <a:gd name="connsiteX1" fmla="*/ 0 w 359759"/>
                  <a:gd name="connsiteY1" fmla="*/ 219030 h 239253"/>
                  <a:gd name="connsiteX2" fmla="*/ 0 w 359759"/>
                  <a:gd name="connsiteY2" fmla="*/ 228555 h 239253"/>
                  <a:gd name="connsiteX3" fmla="*/ 15049 w 359759"/>
                  <a:gd name="connsiteY3" fmla="*/ 237223 h 239253"/>
                  <a:gd name="connsiteX4" fmla="*/ 344805 w 359759"/>
                  <a:gd name="connsiteY4" fmla="*/ 46056 h 239253"/>
                  <a:gd name="connsiteX5" fmla="*/ 359759 w 359759"/>
                  <a:gd name="connsiteY5" fmla="*/ 20148 h 239253"/>
                  <a:gd name="connsiteX6" fmla="*/ 359759 w 359759"/>
                  <a:gd name="connsiteY6" fmla="*/ 10623 h 239253"/>
                  <a:gd name="connsiteX7" fmla="*/ 344710 w 359759"/>
                  <a:gd name="connsiteY7" fmla="*/ 2050 h 239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9759" h="239253">
                    <a:moveTo>
                      <a:pt x="14859" y="193217"/>
                    </a:moveTo>
                    <a:cubicBezTo>
                      <a:pt x="6056" y="198943"/>
                      <a:pt x="530" y="208542"/>
                      <a:pt x="0" y="219030"/>
                    </a:cubicBezTo>
                    <a:lnTo>
                      <a:pt x="0" y="228555"/>
                    </a:lnTo>
                    <a:cubicBezTo>
                      <a:pt x="0" y="238080"/>
                      <a:pt x="6763" y="241985"/>
                      <a:pt x="15049" y="237223"/>
                    </a:cubicBezTo>
                    <a:lnTo>
                      <a:pt x="344805" y="46056"/>
                    </a:lnTo>
                    <a:cubicBezTo>
                      <a:pt x="353625" y="40288"/>
                      <a:pt x="359176" y="30670"/>
                      <a:pt x="359759" y="20148"/>
                    </a:cubicBezTo>
                    <a:lnTo>
                      <a:pt x="359759" y="10623"/>
                    </a:lnTo>
                    <a:cubicBezTo>
                      <a:pt x="359759" y="1098"/>
                      <a:pt x="352997" y="-2712"/>
                      <a:pt x="344710" y="2050"/>
                    </a:cubicBezTo>
                    <a:close/>
                  </a:path>
                </a:pathLst>
              </a:custGeom>
              <a:solidFill>
                <a:srgbClr val="DEF0F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24" name="任意多边形: 形状 223"/>
            <p:cNvSpPr/>
            <p:nvPr/>
          </p:nvSpPr>
          <p:spPr>
            <a:xfrm>
              <a:off x="11217457" y="3011794"/>
              <a:ext cx="24288" cy="16097"/>
            </a:xfrm>
            <a:custGeom>
              <a:avLst/>
              <a:gdLst>
                <a:gd name="connsiteX0" fmla="*/ 1048 w 24288"/>
                <a:gd name="connsiteY0" fmla="*/ 5905 h 16097"/>
                <a:gd name="connsiteX1" fmla="*/ 1715 w 24288"/>
                <a:gd name="connsiteY1" fmla="*/ 5048 h 16097"/>
                <a:gd name="connsiteX2" fmla="*/ 2286 w 24288"/>
                <a:gd name="connsiteY2" fmla="*/ 4381 h 16097"/>
                <a:gd name="connsiteX3" fmla="*/ 2857 w 24288"/>
                <a:gd name="connsiteY3" fmla="*/ 3619 h 16097"/>
                <a:gd name="connsiteX4" fmla="*/ 3429 w 24288"/>
                <a:gd name="connsiteY4" fmla="*/ 3048 h 16097"/>
                <a:gd name="connsiteX5" fmla="*/ 4096 w 24288"/>
                <a:gd name="connsiteY5" fmla="*/ 2381 h 16097"/>
                <a:gd name="connsiteX6" fmla="*/ 4667 w 24288"/>
                <a:gd name="connsiteY6" fmla="*/ 1715 h 16097"/>
                <a:gd name="connsiteX7" fmla="*/ 5334 w 24288"/>
                <a:gd name="connsiteY7" fmla="*/ 1143 h 16097"/>
                <a:gd name="connsiteX8" fmla="*/ 6001 w 24288"/>
                <a:gd name="connsiteY8" fmla="*/ 571 h 16097"/>
                <a:gd name="connsiteX9" fmla="*/ 6668 w 24288"/>
                <a:gd name="connsiteY9" fmla="*/ 0 h 16097"/>
                <a:gd name="connsiteX10" fmla="*/ 7334 w 24288"/>
                <a:gd name="connsiteY10" fmla="*/ 0 h 16097"/>
                <a:gd name="connsiteX11" fmla="*/ 8001 w 24288"/>
                <a:gd name="connsiteY11" fmla="*/ 0 h 16097"/>
                <a:gd name="connsiteX12" fmla="*/ 8572 w 24288"/>
                <a:gd name="connsiteY12" fmla="*/ 0 h 16097"/>
                <a:gd name="connsiteX13" fmla="*/ 9239 w 24288"/>
                <a:gd name="connsiteY13" fmla="*/ 0 h 16097"/>
                <a:gd name="connsiteX14" fmla="*/ 9239 w 24288"/>
                <a:gd name="connsiteY14" fmla="*/ 0 h 16097"/>
                <a:gd name="connsiteX15" fmla="*/ 24289 w 24288"/>
                <a:gd name="connsiteY15" fmla="*/ 8763 h 16097"/>
                <a:gd name="connsiteX16" fmla="*/ 24289 w 24288"/>
                <a:gd name="connsiteY16" fmla="*/ 8763 h 16097"/>
                <a:gd name="connsiteX17" fmla="*/ 23622 w 24288"/>
                <a:gd name="connsiteY17" fmla="*/ 8763 h 16097"/>
                <a:gd name="connsiteX18" fmla="*/ 22955 w 24288"/>
                <a:gd name="connsiteY18" fmla="*/ 8763 h 16097"/>
                <a:gd name="connsiteX19" fmla="*/ 22384 w 24288"/>
                <a:gd name="connsiteY19" fmla="*/ 8763 h 16097"/>
                <a:gd name="connsiteX20" fmla="*/ 21717 w 24288"/>
                <a:gd name="connsiteY20" fmla="*/ 8763 h 16097"/>
                <a:gd name="connsiteX21" fmla="*/ 21050 w 24288"/>
                <a:gd name="connsiteY21" fmla="*/ 9334 h 16097"/>
                <a:gd name="connsiteX22" fmla="*/ 20383 w 24288"/>
                <a:gd name="connsiteY22" fmla="*/ 9906 h 16097"/>
                <a:gd name="connsiteX23" fmla="*/ 19717 w 24288"/>
                <a:gd name="connsiteY23" fmla="*/ 10573 h 16097"/>
                <a:gd name="connsiteX24" fmla="*/ 19050 w 24288"/>
                <a:gd name="connsiteY24" fmla="*/ 11144 h 16097"/>
                <a:gd name="connsiteX25" fmla="*/ 18479 w 24288"/>
                <a:gd name="connsiteY25" fmla="*/ 11811 h 16097"/>
                <a:gd name="connsiteX26" fmla="*/ 17907 w 24288"/>
                <a:gd name="connsiteY26" fmla="*/ 12478 h 16097"/>
                <a:gd name="connsiteX27" fmla="*/ 17335 w 24288"/>
                <a:gd name="connsiteY27" fmla="*/ 13144 h 16097"/>
                <a:gd name="connsiteX28" fmla="*/ 16764 w 24288"/>
                <a:gd name="connsiteY28" fmla="*/ 13811 h 16097"/>
                <a:gd name="connsiteX29" fmla="*/ 16097 w 24288"/>
                <a:gd name="connsiteY29" fmla="*/ 14669 h 16097"/>
                <a:gd name="connsiteX30" fmla="*/ 15145 w 24288"/>
                <a:gd name="connsiteY30" fmla="*/ 16097 h 16097"/>
                <a:gd name="connsiteX31" fmla="*/ 0 w 24288"/>
                <a:gd name="connsiteY31" fmla="*/ 7239 h 16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4288" h="16097">
                  <a:moveTo>
                    <a:pt x="1048" y="5905"/>
                  </a:moveTo>
                  <a:lnTo>
                    <a:pt x="1715" y="5048"/>
                  </a:lnTo>
                  <a:lnTo>
                    <a:pt x="2286" y="4381"/>
                  </a:lnTo>
                  <a:lnTo>
                    <a:pt x="2857" y="3619"/>
                  </a:lnTo>
                  <a:lnTo>
                    <a:pt x="3429" y="3048"/>
                  </a:lnTo>
                  <a:cubicBezTo>
                    <a:pt x="3600" y="2780"/>
                    <a:pt x="3828" y="2552"/>
                    <a:pt x="4096" y="2381"/>
                  </a:cubicBezTo>
                  <a:lnTo>
                    <a:pt x="4667" y="1715"/>
                  </a:lnTo>
                  <a:lnTo>
                    <a:pt x="5334" y="1143"/>
                  </a:lnTo>
                  <a:lnTo>
                    <a:pt x="6001" y="571"/>
                  </a:lnTo>
                  <a:lnTo>
                    <a:pt x="6668" y="0"/>
                  </a:lnTo>
                  <a:lnTo>
                    <a:pt x="7334" y="0"/>
                  </a:lnTo>
                  <a:lnTo>
                    <a:pt x="8001" y="0"/>
                  </a:lnTo>
                  <a:lnTo>
                    <a:pt x="8572" y="0"/>
                  </a:lnTo>
                  <a:lnTo>
                    <a:pt x="9239" y="0"/>
                  </a:lnTo>
                  <a:lnTo>
                    <a:pt x="9239" y="0"/>
                  </a:lnTo>
                  <a:lnTo>
                    <a:pt x="24289" y="8763"/>
                  </a:lnTo>
                  <a:lnTo>
                    <a:pt x="24289" y="8763"/>
                  </a:lnTo>
                  <a:lnTo>
                    <a:pt x="23622" y="8763"/>
                  </a:lnTo>
                  <a:lnTo>
                    <a:pt x="22955" y="8763"/>
                  </a:lnTo>
                  <a:lnTo>
                    <a:pt x="22384" y="8763"/>
                  </a:lnTo>
                  <a:lnTo>
                    <a:pt x="21717" y="8763"/>
                  </a:lnTo>
                  <a:lnTo>
                    <a:pt x="21050" y="9334"/>
                  </a:lnTo>
                  <a:lnTo>
                    <a:pt x="20383" y="9906"/>
                  </a:lnTo>
                  <a:cubicBezTo>
                    <a:pt x="20115" y="10077"/>
                    <a:pt x="19888" y="10305"/>
                    <a:pt x="19717" y="10573"/>
                  </a:cubicBezTo>
                  <a:lnTo>
                    <a:pt x="19050" y="11144"/>
                  </a:lnTo>
                  <a:lnTo>
                    <a:pt x="18479" y="11811"/>
                  </a:lnTo>
                  <a:lnTo>
                    <a:pt x="17907" y="12478"/>
                  </a:lnTo>
                  <a:lnTo>
                    <a:pt x="17335" y="13144"/>
                  </a:lnTo>
                  <a:lnTo>
                    <a:pt x="16764" y="13811"/>
                  </a:lnTo>
                  <a:lnTo>
                    <a:pt x="16097" y="14669"/>
                  </a:lnTo>
                  <a:cubicBezTo>
                    <a:pt x="15747" y="15122"/>
                    <a:pt x="15429" y="15600"/>
                    <a:pt x="15145" y="16097"/>
                  </a:cubicBezTo>
                  <a:lnTo>
                    <a:pt x="0" y="7239"/>
                  </a:lnTo>
                  <a:close/>
                </a:path>
              </a:pathLst>
            </a:custGeom>
            <a:solidFill>
              <a:srgbClr val="EAF5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5" name="任意多边形: 形状 224"/>
            <p:cNvSpPr/>
            <p:nvPr/>
          </p:nvSpPr>
          <p:spPr>
            <a:xfrm>
              <a:off x="11296419" y="2585454"/>
              <a:ext cx="212597" cy="121729"/>
            </a:xfrm>
            <a:custGeom>
              <a:avLst/>
              <a:gdLst>
                <a:gd name="connsiteX0" fmla="*/ 14478 w 212597"/>
                <a:gd name="connsiteY0" fmla="*/ 103727 h 121729"/>
                <a:gd name="connsiteX1" fmla="*/ 18764 w 212597"/>
                <a:gd name="connsiteY1" fmla="*/ 101251 h 121729"/>
                <a:gd name="connsiteX2" fmla="*/ 45339 w 212597"/>
                <a:gd name="connsiteY2" fmla="*/ 86487 h 121729"/>
                <a:gd name="connsiteX3" fmla="*/ 61817 w 212597"/>
                <a:gd name="connsiteY3" fmla="*/ 77629 h 121729"/>
                <a:gd name="connsiteX4" fmla="*/ 91154 w 212597"/>
                <a:gd name="connsiteY4" fmla="*/ 61246 h 121729"/>
                <a:gd name="connsiteX5" fmla="*/ 97250 w 212597"/>
                <a:gd name="connsiteY5" fmla="*/ 57722 h 121729"/>
                <a:gd name="connsiteX6" fmla="*/ 158401 w 212597"/>
                <a:gd name="connsiteY6" fmla="*/ 20669 h 121729"/>
                <a:gd name="connsiteX7" fmla="*/ 163544 w 212597"/>
                <a:gd name="connsiteY7" fmla="*/ 17621 h 121729"/>
                <a:gd name="connsiteX8" fmla="*/ 176213 w 212597"/>
                <a:gd name="connsiteY8" fmla="*/ 10573 h 121729"/>
                <a:gd name="connsiteX9" fmla="*/ 188024 w 212597"/>
                <a:gd name="connsiteY9" fmla="*/ 4381 h 121729"/>
                <a:gd name="connsiteX10" fmla="*/ 197549 w 212597"/>
                <a:gd name="connsiteY10" fmla="*/ 0 h 121729"/>
                <a:gd name="connsiteX11" fmla="*/ 212598 w 212597"/>
                <a:gd name="connsiteY11" fmla="*/ 8763 h 121729"/>
                <a:gd name="connsiteX12" fmla="*/ 203073 w 212597"/>
                <a:gd name="connsiteY12" fmla="*/ 13145 h 121729"/>
                <a:gd name="connsiteX13" fmla="*/ 191357 w 212597"/>
                <a:gd name="connsiteY13" fmla="*/ 19431 h 121729"/>
                <a:gd name="connsiteX14" fmla="*/ 178689 w 212597"/>
                <a:gd name="connsiteY14" fmla="*/ 26480 h 121729"/>
                <a:gd name="connsiteX15" fmla="*/ 173546 w 212597"/>
                <a:gd name="connsiteY15" fmla="*/ 29528 h 121729"/>
                <a:gd name="connsiteX16" fmla="*/ 112395 w 212597"/>
                <a:gd name="connsiteY16" fmla="*/ 66580 h 121729"/>
                <a:gd name="connsiteX17" fmla="*/ 106299 w 212597"/>
                <a:gd name="connsiteY17" fmla="*/ 70104 h 121729"/>
                <a:gd name="connsiteX18" fmla="*/ 76867 w 212597"/>
                <a:gd name="connsiteY18" fmla="*/ 86487 h 121729"/>
                <a:gd name="connsiteX19" fmla="*/ 60484 w 212597"/>
                <a:gd name="connsiteY19" fmla="*/ 95631 h 121729"/>
                <a:gd name="connsiteX20" fmla="*/ 33909 w 212597"/>
                <a:gd name="connsiteY20" fmla="*/ 110395 h 121729"/>
                <a:gd name="connsiteX21" fmla="*/ 29623 w 212597"/>
                <a:gd name="connsiteY21" fmla="*/ 112871 h 121729"/>
                <a:gd name="connsiteX22" fmla="*/ 15050 w 212597"/>
                <a:gd name="connsiteY22" fmla="*/ 121730 h 121729"/>
                <a:gd name="connsiteX23" fmla="*/ 0 w 212597"/>
                <a:gd name="connsiteY23" fmla="*/ 112967 h 121729"/>
                <a:gd name="connsiteX24" fmla="*/ 14478 w 212597"/>
                <a:gd name="connsiteY24" fmla="*/ 103727 h 12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2597" h="121729">
                  <a:moveTo>
                    <a:pt x="14478" y="103727"/>
                  </a:moveTo>
                  <a:lnTo>
                    <a:pt x="18764" y="101251"/>
                  </a:lnTo>
                  <a:cubicBezTo>
                    <a:pt x="27432" y="96203"/>
                    <a:pt x="36290" y="91726"/>
                    <a:pt x="45339" y="86487"/>
                  </a:cubicBezTo>
                  <a:lnTo>
                    <a:pt x="61817" y="77629"/>
                  </a:lnTo>
                  <a:cubicBezTo>
                    <a:pt x="71342" y="72390"/>
                    <a:pt x="80867" y="66961"/>
                    <a:pt x="91154" y="61246"/>
                  </a:cubicBezTo>
                  <a:lnTo>
                    <a:pt x="97250" y="57722"/>
                  </a:lnTo>
                  <a:cubicBezTo>
                    <a:pt x="118396" y="45339"/>
                    <a:pt x="138779" y="32195"/>
                    <a:pt x="158401" y="20669"/>
                  </a:cubicBezTo>
                  <a:lnTo>
                    <a:pt x="163544" y="17621"/>
                  </a:lnTo>
                  <a:cubicBezTo>
                    <a:pt x="167831" y="15145"/>
                    <a:pt x="172022" y="12764"/>
                    <a:pt x="176213" y="10573"/>
                  </a:cubicBezTo>
                  <a:lnTo>
                    <a:pt x="188024" y="4381"/>
                  </a:lnTo>
                  <a:lnTo>
                    <a:pt x="197549" y="0"/>
                  </a:lnTo>
                  <a:lnTo>
                    <a:pt x="212598" y="8763"/>
                  </a:lnTo>
                  <a:lnTo>
                    <a:pt x="203073" y="13145"/>
                  </a:lnTo>
                  <a:lnTo>
                    <a:pt x="191357" y="19431"/>
                  </a:lnTo>
                  <a:cubicBezTo>
                    <a:pt x="187166" y="21622"/>
                    <a:pt x="182975" y="24003"/>
                    <a:pt x="178689" y="26480"/>
                  </a:cubicBezTo>
                  <a:lnTo>
                    <a:pt x="173546" y="29528"/>
                  </a:lnTo>
                  <a:cubicBezTo>
                    <a:pt x="153924" y="41053"/>
                    <a:pt x="133445" y="54197"/>
                    <a:pt x="112395" y="66580"/>
                  </a:cubicBezTo>
                  <a:lnTo>
                    <a:pt x="106299" y="70104"/>
                  </a:lnTo>
                  <a:cubicBezTo>
                    <a:pt x="96774" y="75914"/>
                    <a:pt x="86582" y="81248"/>
                    <a:pt x="76867" y="86487"/>
                  </a:cubicBezTo>
                  <a:lnTo>
                    <a:pt x="60484" y="95631"/>
                  </a:lnTo>
                  <a:cubicBezTo>
                    <a:pt x="50959" y="100489"/>
                    <a:pt x="42577" y="105156"/>
                    <a:pt x="33909" y="110395"/>
                  </a:cubicBezTo>
                  <a:lnTo>
                    <a:pt x="29623" y="112871"/>
                  </a:lnTo>
                  <a:cubicBezTo>
                    <a:pt x="24670" y="115729"/>
                    <a:pt x="20098" y="118681"/>
                    <a:pt x="15050" y="121730"/>
                  </a:cubicBezTo>
                  <a:lnTo>
                    <a:pt x="0" y="112967"/>
                  </a:lnTo>
                  <a:cubicBezTo>
                    <a:pt x="4763" y="109538"/>
                    <a:pt x="9620" y="106585"/>
                    <a:pt x="14478" y="103727"/>
                  </a:cubicBezTo>
                  <a:close/>
                </a:path>
              </a:pathLst>
            </a:custGeom>
            <a:solidFill>
              <a:srgbClr val="EAF5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6" name="任意多边形: 形状 225"/>
            <p:cNvSpPr/>
            <p:nvPr/>
          </p:nvSpPr>
          <p:spPr>
            <a:xfrm>
              <a:off x="11219267" y="2581914"/>
              <a:ext cx="367664" cy="435913"/>
            </a:xfrm>
            <a:custGeom>
              <a:avLst/>
              <a:gdLst>
                <a:gd name="connsiteX0" fmla="*/ 111062 w 367664"/>
                <a:gd name="connsiteY0" fmla="*/ 113554 h 435913"/>
                <a:gd name="connsiteX1" fmla="*/ 183451 w 367664"/>
                <a:gd name="connsiteY1" fmla="*/ 73549 h 435913"/>
                <a:gd name="connsiteX2" fmla="*/ 255842 w 367664"/>
                <a:gd name="connsiteY2" fmla="*/ 29925 h 435913"/>
                <a:gd name="connsiteX3" fmla="*/ 361950 w 367664"/>
                <a:gd name="connsiteY3" fmla="*/ 4779 h 435913"/>
                <a:gd name="connsiteX4" fmla="*/ 367189 w 367664"/>
                <a:gd name="connsiteY4" fmla="*/ 14875 h 435913"/>
                <a:gd name="connsiteX5" fmla="*/ 367665 w 367664"/>
                <a:gd name="connsiteY5" fmla="*/ 213471 h 435913"/>
                <a:gd name="connsiteX6" fmla="*/ 352711 w 367664"/>
                <a:gd name="connsiteY6" fmla="*/ 239284 h 435913"/>
                <a:gd name="connsiteX7" fmla="*/ 15526 w 367664"/>
                <a:gd name="connsiteY7" fmla="*/ 433880 h 435913"/>
                <a:gd name="connsiteX8" fmla="*/ 476 w 367664"/>
                <a:gd name="connsiteY8" fmla="*/ 425307 h 435913"/>
                <a:gd name="connsiteX9" fmla="*/ 0 w 367664"/>
                <a:gd name="connsiteY9" fmla="*/ 226806 h 435913"/>
                <a:gd name="connsiteX10" fmla="*/ 5144 w 367664"/>
                <a:gd name="connsiteY10" fmla="*/ 210804 h 435913"/>
                <a:gd name="connsiteX11" fmla="*/ 111062 w 367664"/>
                <a:gd name="connsiteY11" fmla="*/ 113554 h 435913"/>
                <a:gd name="connsiteX12" fmla="*/ 253937 w 367664"/>
                <a:gd name="connsiteY12" fmla="*/ 86503 h 435913"/>
                <a:gd name="connsiteX13" fmla="*/ 265176 w 367664"/>
                <a:gd name="connsiteY13" fmla="*/ 92885 h 435913"/>
                <a:gd name="connsiteX14" fmla="*/ 340805 w 367664"/>
                <a:gd name="connsiteY14" fmla="*/ 49260 h 435913"/>
                <a:gd name="connsiteX15" fmla="*/ 351949 w 367664"/>
                <a:gd name="connsiteY15" fmla="*/ 30210 h 435913"/>
                <a:gd name="connsiteX16" fmla="*/ 347567 w 367664"/>
                <a:gd name="connsiteY16" fmla="*/ 22400 h 435913"/>
                <a:gd name="connsiteX17" fmla="*/ 278606 w 367664"/>
                <a:gd name="connsiteY17" fmla="*/ 41450 h 435913"/>
                <a:gd name="connsiteX18" fmla="*/ 264986 w 367664"/>
                <a:gd name="connsiteY18" fmla="*/ 49451 h 435913"/>
                <a:gd name="connsiteX19" fmla="*/ 253937 w 367664"/>
                <a:gd name="connsiteY19" fmla="*/ 68501 h 435913"/>
                <a:gd name="connsiteX20" fmla="*/ 253937 w 367664"/>
                <a:gd name="connsiteY20" fmla="*/ 86408 h 435913"/>
                <a:gd name="connsiteX21" fmla="*/ 15240 w 367664"/>
                <a:gd name="connsiteY21" fmla="*/ 224330 h 435913"/>
                <a:gd name="connsiteX22" fmla="*/ 26479 w 367664"/>
                <a:gd name="connsiteY22" fmla="*/ 230712 h 435913"/>
                <a:gd name="connsiteX23" fmla="*/ 102108 w 367664"/>
                <a:gd name="connsiteY23" fmla="*/ 187087 h 435913"/>
                <a:gd name="connsiteX24" fmla="*/ 113252 w 367664"/>
                <a:gd name="connsiteY24" fmla="*/ 168037 h 435913"/>
                <a:gd name="connsiteX25" fmla="*/ 113252 w 367664"/>
                <a:gd name="connsiteY25" fmla="*/ 149749 h 435913"/>
                <a:gd name="connsiteX26" fmla="*/ 102203 w 367664"/>
                <a:gd name="connsiteY26" fmla="*/ 143272 h 435913"/>
                <a:gd name="connsiteX27" fmla="*/ 89440 w 367664"/>
                <a:gd name="connsiteY27" fmla="*/ 150416 h 435913"/>
                <a:gd name="connsiteX28" fmla="*/ 19526 w 367664"/>
                <a:gd name="connsiteY28" fmla="*/ 211376 h 435913"/>
                <a:gd name="connsiteX29" fmla="*/ 15145 w 367664"/>
                <a:gd name="connsiteY29" fmla="*/ 224330 h 43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67664" h="435913">
                  <a:moveTo>
                    <a:pt x="111062" y="113554"/>
                  </a:moveTo>
                  <a:cubicBezTo>
                    <a:pt x="134017" y="100219"/>
                    <a:pt x="158687" y="88122"/>
                    <a:pt x="183451" y="73549"/>
                  </a:cubicBezTo>
                  <a:cubicBezTo>
                    <a:pt x="208217" y="58976"/>
                    <a:pt x="232886" y="43260"/>
                    <a:pt x="255842" y="29925"/>
                  </a:cubicBezTo>
                  <a:cubicBezTo>
                    <a:pt x="295846" y="6874"/>
                    <a:pt x="332042" y="-8175"/>
                    <a:pt x="361950" y="4779"/>
                  </a:cubicBezTo>
                  <a:cubicBezTo>
                    <a:pt x="365606" y="6747"/>
                    <a:pt x="367685" y="10753"/>
                    <a:pt x="367189" y="14875"/>
                  </a:cubicBezTo>
                  <a:lnTo>
                    <a:pt x="367665" y="213471"/>
                  </a:lnTo>
                  <a:cubicBezTo>
                    <a:pt x="367098" y="223973"/>
                    <a:pt x="361539" y="233569"/>
                    <a:pt x="352711" y="239284"/>
                  </a:cubicBezTo>
                  <a:lnTo>
                    <a:pt x="15526" y="433880"/>
                  </a:lnTo>
                  <a:cubicBezTo>
                    <a:pt x="7239" y="438642"/>
                    <a:pt x="476" y="434737"/>
                    <a:pt x="476" y="425307"/>
                  </a:cubicBezTo>
                  <a:lnTo>
                    <a:pt x="0" y="226806"/>
                  </a:lnTo>
                  <a:cubicBezTo>
                    <a:pt x="254" y="221109"/>
                    <a:pt x="2030" y="215583"/>
                    <a:pt x="5144" y="210804"/>
                  </a:cubicBezTo>
                  <a:cubicBezTo>
                    <a:pt x="34862" y="163084"/>
                    <a:pt x="71056" y="136700"/>
                    <a:pt x="111062" y="113554"/>
                  </a:cubicBezTo>
                  <a:close/>
                  <a:moveTo>
                    <a:pt x="253937" y="86503"/>
                  </a:moveTo>
                  <a:cubicBezTo>
                    <a:pt x="253937" y="93552"/>
                    <a:pt x="258985" y="96028"/>
                    <a:pt x="265176" y="92885"/>
                  </a:cubicBezTo>
                  <a:lnTo>
                    <a:pt x="340805" y="49260"/>
                  </a:lnTo>
                  <a:cubicBezTo>
                    <a:pt x="347322" y="45030"/>
                    <a:pt x="351455" y="37965"/>
                    <a:pt x="351949" y="30210"/>
                  </a:cubicBezTo>
                  <a:cubicBezTo>
                    <a:pt x="352398" y="26920"/>
                    <a:pt x="350609" y="23732"/>
                    <a:pt x="347567" y="22400"/>
                  </a:cubicBezTo>
                  <a:cubicBezTo>
                    <a:pt x="326898" y="16018"/>
                    <a:pt x="303943" y="27067"/>
                    <a:pt x="278606" y="41450"/>
                  </a:cubicBezTo>
                  <a:lnTo>
                    <a:pt x="264986" y="49451"/>
                  </a:lnTo>
                  <a:cubicBezTo>
                    <a:pt x="258493" y="53692"/>
                    <a:pt x="254394" y="60759"/>
                    <a:pt x="253937" y="68501"/>
                  </a:cubicBezTo>
                  <a:lnTo>
                    <a:pt x="253937" y="86408"/>
                  </a:lnTo>
                  <a:close/>
                  <a:moveTo>
                    <a:pt x="15240" y="224330"/>
                  </a:moveTo>
                  <a:cubicBezTo>
                    <a:pt x="15240" y="231474"/>
                    <a:pt x="20288" y="233855"/>
                    <a:pt x="26479" y="230712"/>
                  </a:cubicBezTo>
                  <a:lnTo>
                    <a:pt x="102108" y="187087"/>
                  </a:lnTo>
                  <a:cubicBezTo>
                    <a:pt x="108614" y="182846"/>
                    <a:pt x="112743" y="175788"/>
                    <a:pt x="113252" y="168037"/>
                  </a:cubicBezTo>
                  <a:lnTo>
                    <a:pt x="113252" y="149749"/>
                  </a:lnTo>
                  <a:cubicBezTo>
                    <a:pt x="113252" y="142701"/>
                    <a:pt x="108299" y="140224"/>
                    <a:pt x="102203" y="143272"/>
                  </a:cubicBezTo>
                  <a:lnTo>
                    <a:pt x="89440" y="150416"/>
                  </a:lnTo>
                  <a:cubicBezTo>
                    <a:pt x="61604" y="164866"/>
                    <a:pt x="37632" y="185768"/>
                    <a:pt x="19526" y="211376"/>
                  </a:cubicBezTo>
                  <a:cubicBezTo>
                    <a:pt x="16826" y="215170"/>
                    <a:pt x="15302" y="219675"/>
                    <a:pt x="15145" y="224330"/>
                  </a:cubicBezTo>
                  <a:close/>
                </a:path>
              </a:pathLst>
            </a:custGeom>
            <a:solidFill>
              <a:srgbClr val="D7E9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27" name="图形 1667"/>
            <p:cNvGrpSpPr/>
            <p:nvPr/>
          </p:nvGrpSpPr>
          <p:grpSpPr>
            <a:xfrm>
              <a:off x="11238995" y="2632660"/>
              <a:ext cx="1073656" cy="831238"/>
              <a:chOff x="11238995" y="2632660"/>
              <a:chExt cx="1073656" cy="831238"/>
            </a:xfrm>
          </p:grpSpPr>
          <p:grpSp>
            <p:nvGrpSpPr>
              <p:cNvPr id="453" name="图形 1667"/>
              <p:cNvGrpSpPr/>
              <p:nvPr/>
            </p:nvGrpSpPr>
            <p:grpSpPr>
              <a:xfrm>
                <a:off x="11590456" y="2632660"/>
                <a:ext cx="362903" cy="371311"/>
                <a:chOff x="11590456" y="2632660"/>
                <a:chExt cx="362903" cy="371311"/>
              </a:xfrm>
            </p:grpSpPr>
            <p:sp>
              <p:nvSpPr>
                <p:cNvPr id="460" name="任意多边形: 形状 459"/>
                <p:cNvSpPr/>
                <p:nvPr/>
              </p:nvSpPr>
              <p:spPr>
                <a:xfrm>
                  <a:off x="11607056" y="2687277"/>
                  <a:ext cx="28548" cy="31051"/>
                </a:xfrm>
                <a:custGeom>
                  <a:avLst/>
                  <a:gdLst>
                    <a:gd name="connsiteX0" fmla="*/ 68 w 28548"/>
                    <a:gd name="connsiteY0" fmla="*/ 12192 h 31051"/>
                    <a:gd name="connsiteX1" fmla="*/ 68 w 28548"/>
                    <a:gd name="connsiteY1" fmla="*/ 9525 h 31051"/>
                    <a:gd name="connsiteX2" fmla="*/ 16166 w 28548"/>
                    <a:gd name="connsiteY2" fmla="*/ 0 h 31051"/>
                    <a:gd name="connsiteX3" fmla="*/ 16166 w 28548"/>
                    <a:gd name="connsiteY3" fmla="*/ 3048 h 31051"/>
                    <a:gd name="connsiteX4" fmla="*/ 16166 w 28548"/>
                    <a:gd name="connsiteY4" fmla="*/ 3048 h 31051"/>
                    <a:gd name="connsiteX5" fmla="*/ 16832 w 28548"/>
                    <a:gd name="connsiteY5" fmla="*/ 6001 h 31051"/>
                    <a:gd name="connsiteX6" fmla="*/ 16832 w 28548"/>
                    <a:gd name="connsiteY6" fmla="*/ 6001 h 31051"/>
                    <a:gd name="connsiteX7" fmla="*/ 18071 w 28548"/>
                    <a:gd name="connsiteY7" fmla="*/ 9144 h 31051"/>
                    <a:gd name="connsiteX8" fmla="*/ 18071 w 28548"/>
                    <a:gd name="connsiteY8" fmla="*/ 9144 h 31051"/>
                    <a:gd name="connsiteX9" fmla="*/ 19690 w 28548"/>
                    <a:gd name="connsiteY9" fmla="*/ 12287 h 31051"/>
                    <a:gd name="connsiteX10" fmla="*/ 19690 w 28548"/>
                    <a:gd name="connsiteY10" fmla="*/ 12287 h 31051"/>
                    <a:gd name="connsiteX11" fmla="*/ 21595 w 28548"/>
                    <a:gd name="connsiteY11" fmla="*/ 15145 h 31051"/>
                    <a:gd name="connsiteX12" fmla="*/ 21595 w 28548"/>
                    <a:gd name="connsiteY12" fmla="*/ 15145 h 31051"/>
                    <a:gd name="connsiteX13" fmla="*/ 23500 w 28548"/>
                    <a:gd name="connsiteY13" fmla="*/ 17526 h 31051"/>
                    <a:gd name="connsiteX14" fmla="*/ 23500 w 28548"/>
                    <a:gd name="connsiteY14" fmla="*/ 17526 h 31051"/>
                    <a:gd name="connsiteX15" fmla="*/ 25214 w 28548"/>
                    <a:gd name="connsiteY15" fmla="*/ 19145 h 31051"/>
                    <a:gd name="connsiteX16" fmla="*/ 25976 w 28548"/>
                    <a:gd name="connsiteY16" fmla="*/ 19812 h 31051"/>
                    <a:gd name="connsiteX17" fmla="*/ 28548 w 28548"/>
                    <a:gd name="connsiteY17" fmla="*/ 21526 h 31051"/>
                    <a:gd name="connsiteX18" fmla="*/ 12451 w 28548"/>
                    <a:gd name="connsiteY18" fmla="*/ 31051 h 31051"/>
                    <a:gd name="connsiteX19" fmla="*/ 9879 w 28548"/>
                    <a:gd name="connsiteY19" fmla="*/ 29242 h 31051"/>
                    <a:gd name="connsiteX20" fmla="*/ 9117 w 28548"/>
                    <a:gd name="connsiteY20" fmla="*/ 28575 h 31051"/>
                    <a:gd name="connsiteX21" fmla="*/ 7879 w 28548"/>
                    <a:gd name="connsiteY21" fmla="*/ 27527 h 31051"/>
                    <a:gd name="connsiteX22" fmla="*/ 7403 w 28548"/>
                    <a:gd name="connsiteY22" fmla="*/ 26956 h 31051"/>
                    <a:gd name="connsiteX23" fmla="*/ 7403 w 28548"/>
                    <a:gd name="connsiteY23" fmla="*/ 26956 h 31051"/>
                    <a:gd name="connsiteX24" fmla="*/ 7403 w 28548"/>
                    <a:gd name="connsiteY24" fmla="*/ 26956 h 31051"/>
                    <a:gd name="connsiteX25" fmla="*/ 6450 w 28548"/>
                    <a:gd name="connsiteY25" fmla="*/ 26384 h 31051"/>
                    <a:gd name="connsiteX26" fmla="*/ 6450 w 28548"/>
                    <a:gd name="connsiteY26" fmla="*/ 25908 h 31051"/>
                    <a:gd name="connsiteX27" fmla="*/ 6450 w 28548"/>
                    <a:gd name="connsiteY27" fmla="*/ 25908 h 31051"/>
                    <a:gd name="connsiteX28" fmla="*/ 6450 w 28548"/>
                    <a:gd name="connsiteY28" fmla="*/ 25432 h 31051"/>
                    <a:gd name="connsiteX29" fmla="*/ 5688 w 28548"/>
                    <a:gd name="connsiteY29" fmla="*/ 24289 h 31051"/>
                    <a:gd name="connsiteX30" fmla="*/ 5021 w 28548"/>
                    <a:gd name="connsiteY30" fmla="*/ 23146 h 31051"/>
                    <a:gd name="connsiteX31" fmla="*/ 5021 w 28548"/>
                    <a:gd name="connsiteY31" fmla="*/ 23146 h 31051"/>
                    <a:gd name="connsiteX32" fmla="*/ 4450 w 28548"/>
                    <a:gd name="connsiteY32" fmla="*/ 22193 h 31051"/>
                    <a:gd name="connsiteX33" fmla="*/ 3878 w 28548"/>
                    <a:gd name="connsiteY33" fmla="*/ 21050 h 31051"/>
                    <a:gd name="connsiteX34" fmla="*/ 3402 w 28548"/>
                    <a:gd name="connsiteY34" fmla="*/ 20002 h 31051"/>
                    <a:gd name="connsiteX35" fmla="*/ 3402 w 28548"/>
                    <a:gd name="connsiteY35" fmla="*/ 20002 h 31051"/>
                    <a:gd name="connsiteX36" fmla="*/ 3402 w 28548"/>
                    <a:gd name="connsiteY36" fmla="*/ 18764 h 31051"/>
                    <a:gd name="connsiteX37" fmla="*/ 2926 w 28548"/>
                    <a:gd name="connsiteY37" fmla="*/ 17526 h 31051"/>
                    <a:gd name="connsiteX38" fmla="*/ 2926 w 28548"/>
                    <a:gd name="connsiteY38" fmla="*/ 16859 h 31051"/>
                    <a:gd name="connsiteX39" fmla="*/ 2926 w 28548"/>
                    <a:gd name="connsiteY39" fmla="*/ 16097 h 31051"/>
                    <a:gd name="connsiteX40" fmla="*/ 2926 w 28548"/>
                    <a:gd name="connsiteY40" fmla="*/ 14573 h 31051"/>
                    <a:gd name="connsiteX41" fmla="*/ 2926 w 28548"/>
                    <a:gd name="connsiteY41" fmla="*/ 13621 h 31051"/>
                    <a:gd name="connsiteX42" fmla="*/ 2926 w 28548"/>
                    <a:gd name="connsiteY42" fmla="*/ 12764 h 310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28548" h="31051">
                      <a:moveTo>
                        <a:pt x="68" y="12192"/>
                      </a:moveTo>
                      <a:cubicBezTo>
                        <a:pt x="-23" y="11305"/>
                        <a:pt x="-23" y="10412"/>
                        <a:pt x="68" y="9525"/>
                      </a:cubicBezTo>
                      <a:lnTo>
                        <a:pt x="16166" y="0"/>
                      </a:lnTo>
                      <a:cubicBezTo>
                        <a:pt x="16166" y="952"/>
                        <a:pt x="16166" y="2000"/>
                        <a:pt x="16166" y="3048"/>
                      </a:cubicBezTo>
                      <a:lnTo>
                        <a:pt x="16166" y="3048"/>
                      </a:lnTo>
                      <a:cubicBezTo>
                        <a:pt x="16166" y="4000"/>
                        <a:pt x="16166" y="5048"/>
                        <a:pt x="16832" y="6001"/>
                      </a:cubicBezTo>
                      <a:lnTo>
                        <a:pt x="16832" y="6001"/>
                      </a:lnTo>
                      <a:cubicBezTo>
                        <a:pt x="16832" y="7048"/>
                        <a:pt x="17594" y="8096"/>
                        <a:pt x="18071" y="9144"/>
                      </a:cubicBezTo>
                      <a:lnTo>
                        <a:pt x="18071" y="9144"/>
                      </a:lnTo>
                      <a:cubicBezTo>
                        <a:pt x="18534" y="10229"/>
                        <a:pt x="19076" y="11280"/>
                        <a:pt x="19690" y="12287"/>
                      </a:cubicBezTo>
                      <a:lnTo>
                        <a:pt x="19690" y="12287"/>
                      </a:lnTo>
                      <a:lnTo>
                        <a:pt x="21595" y="15145"/>
                      </a:lnTo>
                      <a:lnTo>
                        <a:pt x="21595" y="15145"/>
                      </a:lnTo>
                      <a:cubicBezTo>
                        <a:pt x="22177" y="15980"/>
                        <a:pt x="22813" y="16775"/>
                        <a:pt x="23500" y="17526"/>
                      </a:cubicBezTo>
                      <a:lnTo>
                        <a:pt x="23500" y="17526"/>
                      </a:lnTo>
                      <a:lnTo>
                        <a:pt x="25214" y="19145"/>
                      </a:lnTo>
                      <a:lnTo>
                        <a:pt x="25976" y="19812"/>
                      </a:lnTo>
                      <a:cubicBezTo>
                        <a:pt x="26773" y="20470"/>
                        <a:pt x="27635" y="21044"/>
                        <a:pt x="28548" y="21526"/>
                      </a:cubicBezTo>
                      <a:lnTo>
                        <a:pt x="12451" y="31051"/>
                      </a:lnTo>
                      <a:cubicBezTo>
                        <a:pt x="11556" y="30503"/>
                        <a:pt x="10697" y="29899"/>
                        <a:pt x="9879" y="29242"/>
                      </a:cubicBezTo>
                      <a:lnTo>
                        <a:pt x="9117" y="28575"/>
                      </a:lnTo>
                      <a:lnTo>
                        <a:pt x="7879" y="27527"/>
                      </a:lnTo>
                      <a:lnTo>
                        <a:pt x="7403" y="26956"/>
                      </a:lnTo>
                      <a:lnTo>
                        <a:pt x="7403" y="26956"/>
                      </a:lnTo>
                      <a:lnTo>
                        <a:pt x="7403" y="26956"/>
                      </a:lnTo>
                      <a:lnTo>
                        <a:pt x="6450" y="26384"/>
                      </a:lnTo>
                      <a:lnTo>
                        <a:pt x="6450" y="25908"/>
                      </a:lnTo>
                      <a:lnTo>
                        <a:pt x="6450" y="25908"/>
                      </a:lnTo>
                      <a:lnTo>
                        <a:pt x="6450" y="25432"/>
                      </a:lnTo>
                      <a:lnTo>
                        <a:pt x="5688" y="24289"/>
                      </a:lnTo>
                      <a:cubicBezTo>
                        <a:pt x="5431" y="23929"/>
                        <a:pt x="5208" y="23547"/>
                        <a:pt x="5021" y="23146"/>
                      </a:cubicBezTo>
                      <a:lnTo>
                        <a:pt x="5021" y="23146"/>
                      </a:lnTo>
                      <a:lnTo>
                        <a:pt x="4450" y="22193"/>
                      </a:lnTo>
                      <a:lnTo>
                        <a:pt x="3878" y="21050"/>
                      </a:lnTo>
                      <a:cubicBezTo>
                        <a:pt x="3681" y="20720"/>
                        <a:pt x="3521" y="20368"/>
                        <a:pt x="3402" y="20002"/>
                      </a:cubicBezTo>
                      <a:lnTo>
                        <a:pt x="3402" y="20002"/>
                      </a:lnTo>
                      <a:cubicBezTo>
                        <a:pt x="3402" y="20002"/>
                        <a:pt x="3402" y="19145"/>
                        <a:pt x="3402" y="18764"/>
                      </a:cubicBezTo>
                      <a:cubicBezTo>
                        <a:pt x="3402" y="18383"/>
                        <a:pt x="3402" y="17907"/>
                        <a:pt x="2926" y="17526"/>
                      </a:cubicBezTo>
                      <a:cubicBezTo>
                        <a:pt x="2967" y="17306"/>
                        <a:pt x="2967" y="17080"/>
                        <a:pt x="2926" y="16859"/>
                      </a:cubicBezTo>
                      <a:lnTo>
                        <a:pt x="2926" y="16097"/>
                      </a:lnTo>
                      <a:cubicBezTo>
                        <a:pt x="2871" y="15591"/>
                        <a:pt x="2871" y="15080"/>
                        <a:pt x="2926" y="14573"/>
                      </a:cubicBezTo>
                      <a:cubicBezTo>
                        <a:pt x="2926" y="14573"/>
                        <a:pt x="2926" y="14002"/>
                        <a:pt x="2926" y="13621"/>
                      </a:cubicBezTo>
                      <a:lnTo>
                        <a:pt x="2926" y="12764"/>
                      </a:lnTo>
                      <a:close/>
                    </a:path>
                  </a:pathLst>
                </a:custGeom>
                <a:solidFill>
                  <a:srgbClr val="CCE7F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61" name="任意多边形: 形状 460"/>
                <p:cNvSpPr/>
                <p:nvPr/>
              </p:nvSpPr>
              <p:spPr>
                <a:xfrm>
                  <a:off x="11606934" y="2662702"/>
                  <a:ext cx="16192" cy="34099"/>
                </a:xfrm>
                <a:custGeom>
                  <a:avLst/>
                  <a:gdLst>
                    <a:gd name="connsiteX0" fmla="*/ 0 w 16192"/>
                    <a:gd name="connsiteY0" fmla="*/ 34100 h 34099"/>
                    <a:gd name="connsiteX1" fmla="*/ 16097 w 16192"/>
                    <a:gd name="connsiteY1" fmla="*/ 24765 h 34099"/>
                    <a:gd name="connsiteX2" fmla="*/ 16193 w 16192"/>
                    <a:gd name="connsiteY2" fmla="*/ 0 h 34099"/>
                    <a:gd name="connsiteX3" fmla="*/ 0 w 16192"/>
                    <a:gd name="connsiteY3" fmla="*/ 9334 h 34099"/>
                    <a:gd name="connsiteX4" fmla="*/ 0 w 16192"/>
                    <a:gd name="connsiteY4" fmla="*/ 34100 h 340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192" h="34099">
                      <a:moveTo>
                        <a:pt x="0" y="34100"/>
                      </a:moveTo>
                      <a:lnTo>
                        <a:pt x="16097" y="24765"/>
                      </a:lnTo>
                      <a:lnTo>
                        <a:pt x="16193" y="0"/>
                      </a:lnTo>
                      <a:lnTo>
                        <a:pt x="0" y="9334"/>
                      </a:lnTo>
                      <a:lnTo>
                        <a:pt x="0" y="34100"/>
                      </a:lnTo>
                      <a:close/>
                    </a:path>
                  </a:pathLst>
                </a:custGeom>
                <a:solidFill>
                  <a:srgbClr val="D7E9F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62" name="任意多边形: 形状 461"/>
                <p:cNvSpPr/>
                <p:nvPr/>
              </p:nvSpPr>
              <p:spPr>
                <a:xfrm>
                  <a:off x="11606976" y="2653844"/>
                  <a:ext cx="19960" cy="18192"/>
                </a:xfrm>
                <a:custGeom>
                  <a:avLst/>
                  <a:gdLst>
                    <a:gd name="connsiteX0" fmla="*/ 54 w 19960"/>
                    <a:gd name="connsiteY0" fmla="*/ 18193 h 18192"/>
                    <a:gd name="connsiteX1" fmla="*/ 16151 w 19960"/>
                    <a:gd name="connsiteY1" fmla="*/ 8668 h 18192"/>
                    <a:gd name="connsiteX2" fmla="*/ 19961 w 19960"/>
                    <a:gd name="connsiteY2" fmla="*/ 0 h 18192"/>
                    <a:gd name="connsiteX3" fmla="*/ 3864 w 19960"/>
                    <a:gd name="connsiteY3" fmla="*/ 9525 h 18192"/>
                    <a:gd name="connsiteX4" fmla="*/ 54 w 19960"/>
                    <a:gd name="connsiteY4" fmla="*/ 18193 h 1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0" h="18192">
                      <a:moveTo>
                        <a:pt x="54" y="18193"/>
                      </a:moveTo>
                      <a:lnTo>
                        <a:pt x="16151" y="8668"/>
                      </a:lnTo>
                      <a:cubicBezTo>
                        <a:pt x="15793" y="5307"/>
                        <a:pt x="17243" y="2009"/>
                        <a:pt x="19961" y="0"/>
                      </a:cubicBezTo>
                      <a:lnTo>
                        <a:pt x="3864" y="9525"/>
                      </a:lnTo>
                      <a:cubicBezTo>
                        <a:pt x="1146" y="11534"/>
                        <a:pt x="-304" y="14832"/>
                        <a:pt x="54" y="18193"/>
                      </a:cubicBezTo>
                      <a:close/>
                    </a:path>
                  </a:pathLst>
                </a:custGeom>
                <a:solidFill>
                  <a:srgbClr val="CCE7F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63" name="任意多边形: 形状 462"/>
                <p:cNvSpPr/>
                <p:nvPr/>
              </p:nvSpPr>
              <p:spPr>
                <a:xfrm>
                  <a:off x="11620365" y="2710613"/>
                  <a:ext cx="81533" cy="47244"/>
                </a:xfrm>
                <a:custGeom>
                  <a:avLst/>
                  <a:gdLst>
                    <a:gd name="connsiteX0" fmla="*/ 65437 w 81533"/>
                    <a:gd name="connsiteY0" fmla="*/ 47244 h 47244"/>
                    <a:gd name="connsiteX1" fmla="*/ 81534 w 81533"/>
                    <a:gd name="connsiteY1" fmla="*/ 37814 h 47244"/>
                    <a:gd name="connsiteX2" fmla="*/ 16097 w 81533"/>
                    <a:gd name="connsiteY2" fmla="*/ 0 h 47244"/>
                    <a:gd name="connsiteX3" fmla="*/ 0 w 81533"/>
                    <a:gd name="connsiteY3" fmla="*/ 9430 h 47244"/>
                    <a:gd name="connsiteX4" fmla="*/ 65437 w 81533"/>
                    <a:gd name="connsiteY4" fmla="*/ 47244 h 472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1533" h="47244">
                      <a:moveTo>
                        <a:pt x="65437" y="47244"/>
                      </a:moveTo>
                      <a:lnTo>
                        <a:pt x="81534" y="37814"/>
                      </a:lnTo>
                      <a:lnTo>
                        <a:pt x="16097" y="0"/>
                      </a:lnTo>
                      <a:lnTo>
                        <a:pt x="0" y="9430"/>
                      </a:lnTo>
                      <a:lnTo>
                        <a:pt x="65437" y="47244"/>
                      </a:lnTo>
                      <a:close/>
                    </a:path>
                  </a:pathLst>
                </a:custGeom>
                <a:solidFill>
                  <a:srgbClr val="EAF5F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64" name="任意多边形: 形状 463"/>
                <p:cNvSpPr/>
                <p:nvPr/>
              </p:nvSpPr>
              <p:spPr>
                <a:xfrm>
                  <a:off x="11597409" y="2632660"/>
                  <a:ext cx="80676" cy="29089"/>
                </a:xfrm>
                <a:custGeom>
                  <a:avLst/>
                  <a:gdLst>
                    <a:gd name="connsiteX0" fmla="*/ 16097 w 80676"/>
                    <a:gd name="connsiteY0" fmla="*/ 2134 h 29089"/>
                    <a:gd name="connsiteX1" fmla="*/ 16097 w 80676"/>
                    <a:gd name="connsiteY1" fmla="*/ 2134 h 29089"/>
                    <a:gd name="connsiteX2" fmla="*/ 17812 w 80676"/>
                    <a:gd name="connsiteY2" fmla="*/ 1372 h 29089"/>
                    <a:gd name="connsiteX3" fmla="*/ 19812 w 80676"/>
                    <a:gd name="connsiteY3" fmla="*/ 610 h 29089"/>
                    <a:gd name="connsiteX4" fmla="*/ 22193 w 80676"/>
                    <a:gd name="connsiteY4" fmla="*/ 39 h 29089"/>
                    <a:gd name="connsiteX5" fmla="*/ 25241 w 80676"/>
                    <a:gd name="connsiteY5" fmla="*/ 39 h 29089"/>
                    <a:gd name="connsiteX6" fmla="*/ 29051 w 80676"/>
                    <a:gd name="connsiteY6" fmla="*/ 39 h 29089"/>
                    <a:gd name="connsiteX7" fmla="*/ 34290 w 80676"/>
                    <a:gd name="connsiteY7" fmla="*/ 610 h 29089"/>
                    <a:gd name="connsiteX8" fmla="*/ 41910 w 80676"/>
                    <a:gd name="connsiteY8" fmla="*/ 2229 h 29089"/>
                    <a:gd name="connsiteX9" fmla="*/ 55721 w 80676"/>
                    <a:gd name="connsiteY9" fmla="*/ 7087 h 29089"/>
                    <a:gd name="connsiteX10" fmla="*/ 80677 w 80676"/>
                    <a:gd name="connsiteY10" fmla="*/ 19565 h 29089"/>
                    <a:gd name="connsiteX11" fmla="*/ 64579 w 80676"/>
                    <a:gd name="connsiteY11" fmla="*/ 29090 h 29089"/>
                    <a:gd name="connsiteX12" fmla="*/ 39624 w 80676"/>
                    <a:gd name="connsiteY12" fmla="*/ 16612 h 29089"/>
                    <a:gd name="connsiteX13" fmla="*/ 25813 w 80676"/>
                    <a:gd name="connsiteY13" fmla="*/ 11850 h 29089"/>
                    <a:gd name="connsiteX14" fmla="*/ 18193 w 80676"/>
                    <a:gd name="connsiteY14" fmla="*/ 10135 h 29089"/>
                    <a:gd name="connsiteX15" fmla="*/ 12954 w 80676"/>
                    <a:gd name="connsiteY15" fmla="*/ 10135 h 29089"/>
                    <a:gd name="connsiteX16" fmla="*/ 9144 w 80676"/>
                    <a:gd name="connsiteY16" fmla="*/ 10135 h 29089"/>
                    <a:gd name="connsiteX17" fmla="*/ 6096 w 80676"/>
                    <a:gd name="connsiteY17" fmla="*/ 10135 h 29089"/>
                    <a:gd name="connsiteX18" fmla="*/ 3715 w 80676"/>
                    <a:gd name="connsiteY18" fmla="*/ 10611 h 29089"/>
                    <a:gd name="connsiteX19" fmla="*/ 1715 w 80676"/>
                    <a:gd name="connsiteY19" fmla="*/ 11373 h 29089"/>
                    <a:gd name="connsiteX20" fmla="*/ 0 w 80676"/>
                    <a:gd name="connsiteY20" fmla="*/ 12135 h 29089"/>
                    <a:gd name="connsiteX21" fmla="*/ 0 w 80676"/>
                    <a:gd name="connsiteY21" fmla="*/ 12135 h 290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80676" h="29089">
                      <a:moveTo>
                        <a:pt x="16097" y="2134"/>
                      </a:moveTo>
                      <a:lnTo>
                        <a:pt x="16097" y="2134"/>
                      </a:lnTo>
                      <a:lnTo>
                        <a:pt x="17812" y="1372"/>
                      </a:lnTo>
                      <a:lnTo>
                        <a:pt x="19812" y="610"/>
                      </a:lnTo>
                      <a:lnTo>
                        <a:pt x="22193" y="39"/>
                      </a:lnTo>
                      <a:cubicBezTo>
                        <a:pt x="23209" y="-13"/>
                        <a:pt x="24226" y="-13"/>
                        <a:pt x="25241" y="39"/>
                      </a:cubicBezTo>
                      <a:lnTo>
                        <a:pt x="29051" y="39"/>
                      </a:lnTo>
                      <a:lnTo>
                        <a:pt x="34290" y="610"/>
                      </a:lnTo>
                      <a:cubicBezTo>
                        <a:pt x="36671" y="610"/>
                        <a:pt x="39243" y="1563"/>
                        <a:pt x="41910" y="2229"/>
                      </a:cubicBezTo>
                      <a:cubicBezTo>
                        <a:pt x="46611" y="3556"/>
                        <a:pt x="51224" y="5179"/>
                        <a:pt x="55721" y="7087"/>
                      </a:cubicBezTo>
                      <a:cubicBezTo>
                        <a:pt x="64290" y="10725"/>
                        <a:pt x="72625" y="14892"/>
                        <a:pt x="80677" y="19565"/>
                      </a:cubicBezTo>
                      <a:lnTo>
                        <a:pt x="64579" y="29090"/>
                      </a:lnTo>
                      <a:cubicBezTo>
                        <a:pt x="56528" y="24417"/>
                        <a:pt x="48193" y="20250"/>
                        <a:pt x="39624" y="16612"/>
                      </a:cubicBezTo>
                      <a:cubicBezTo>
                        <a:pt x="35143" y="14689"/>
                        <a:pt x="30527" y="13098"/>
                        <a:pt x="25813" y="11850"/>
                      </a:cubicBezTo>
                      <a:cubicBezTo>
                        <a:pt x="23309" y="11128"/>
                        <a:pt x="20764" y="10555"/>
                        <a:pt x="18193" y="10135"/>
                      </a:cubicBezTo>
                      <a:cubicBezTo>
                        <a:pt x="16449" y="10002"/>
                        <a:pt x="14698" y="10002"/>
                        <a:pt x="12954" y="10135"/>
                      </a:cubicBezTo>
                      <a:lnTo>
                        <a:pt x="9144" y="10135"/>
                      </a:lnTo>
                      <a:lnTo>
                        <a:pt x="6096" y="10135"/>
                      </a:lnTo>
                      <a:lnTo>
                        <a:pt x="3715" y="10611"/>
                      </a:lnTo>
                      <a:lnTo>
                        <a:pt x="1715" y="11373"/>
                      </a:lnTo>
                      <a:lnTo>
                        <a:pt x="0" y="12135"/>
                      </a:lnTo>
                      <a:lnTo>
                        <a:pt x="0" y="12135"/>
                      </a:lnTo>
                      <a:close/>
                    </a:path>
                  </a:pathLst>
                </a:custGeom>
                <a:solidFill>
                  <a:srgbClr val="D7E9F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65" name="任意多边形: 形状 464"/>
                <p:cNvSpPr/>
                <p:nvPr/>
              </p:nvSpPr>
              <p:spPr>
                <a:xfrm>
                  <a:off x="11720853" y="2711566"/>
                  <a:ext cx="16192" cy="66484"/>
                </a:xfrm>
                <a:custGeom>
                  <a:avLst/>
                  <a:gdLst>
                    <a:gd name="connsiteX0" fmla="*/ 0 w 16192"/>
                    <a:gd name="connsiteY0" fmla="*/ 66484 h 66484"/>
                    <a:gd name="connsiteX1" fmla="*/ 16097 w 16192"/>
                    <a:gd name="connsiteY1" fmla="*/ 57150 h 66484"/>
                    <a:gd name="connsiteX2" fmla="*/ 16193 w 16192"/>
                    <a:gd name="connsiteY2" fmla="*/ 0 h 66484"/>
                    <a:gd name="connsiteX3" fmla="*/ 95 w 16192"/>
                    <a:gd name="connsiteY3" fmla="*/ 9430 h 66484"/>
                    <a:gd name="connsiteX4" fmla="*/ 0 w 16192"/>
                    <a:gd name="connsiteY4" fmla="*/ 66484 h 66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192" h="66484">
                      <a:moveTo>
                        <a:pt x="0" y="66484"/>
                      </a:moveTo>
                      <a:lnTo>
                        <a:pt x="16097" y="57150"/>
                      </a:lnTo>
                      <a:lnTo>
                        <a:pt x="16193" y="0"/>
                      </a:lnTo>
                      <a:lnTo>
                        <a:pt x="95" y="9430"/>
                      </a:lnTo>
                      <a:lnTo>
                        <a:pt x="0" y="66484"/>
                      </a:lnTo>
                      <a:close/>
                    </a:path>
                  </a:pathLst>
                </a:custGeom>
                <a:solidFill>
                  <a:srgbClr val="D7E9F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66" name="任意多边形: 形状 465"/>
                <p:cNvSpPr/>
                <p:nvPr/>
              </p:nvSpPr>
              <p:spPr>
                <a:xfrm>
                  <a:off x="11720853" y="2768715"/>
                  <a:ext cx="99345" cy="57340"/>
                </a:xfrm>
                <a:custGeom>
                  <a:avLst/>
                  <a:gdLst>
                    <a:gd name="connsiteX0" fmla="*/ 83249 w 99345"/>
                    <a:gd name="connsiteY0" fmla="*/ 57341 h 57340"/>
                    <a:gd name="connsiteX1" fmla="*/ 99346 w 99345"/>
                    <a:gd name="connsiteY1" fmla="*/ 48006 h 57340"/>
                    <a:gd name="connsiteX2" fmla="*/ 16097 w 99345"/>
                    <a:gd name="connsiteY2" fmla="*/ 0 h 57340"/>
                    <a:gd name="connsiteX3" fmla="*/ 0 w 99345"/>
                    <a:gd name="connsiteY3" fmla="*/ 9335 h 57340"/>
                    <a:gd name="connsiteX4" fmla="*/ 83249 w 99345"/>
                    <a:gd name="connsiteY4" fmla="*/ 57341 h 573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345" h="57340">
                      <a:moveTo>
                        <a:pt x="83249" y="57341"/>
                      </a:moveTo>
                      <a:lnTo>
                        <a:pt x="99346" y="48006"/>
                      </a:lnTo>
                      <a:lnTo>
                        <a:pt x="16097" y="0"/>
                      </a:lnTo>
                      <a:lnTo>
                        <a:pt x="0" y="9335"/>
                      </a:lnTo>
                      <a:lnTo>
                        <a:pt x="83249" y="57341"/>
                      </a:lnTo>
                      <a:close/>
                    </a:path>
                  </a:pathLst>
                </a:custGeom>
                <a:solidFill>
                  <a:srgbClr val="EAF5F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67" name="任意多边形: 形状 466"/>
                <p:cNvSpPr/>
                <p:nvPr/>
              </p:nvSpPr>
              <p:spPr>
                <a:xfrm>
                  <a:off x="11804007" y="2816626"/>
                  <a:ext cx="25145" cy="10572"/>
                </a:xfrm>
                <a:custGeom>
                  <a:avLst/>
                  <a:gdLst>
                    <a:gd name="connsiteX0" fmla="*/ 2191 w 25145"/>
                    <a:gd name="connsiteY0" fmla="*/ 10573 h 10572"/>
                    <a:gd name="connsiteX1" fmla="*/ 0 w 25145"/>
                    <a:gd name="connsiteY1" fmla="*/ 9525 h 10572"/>
                    <a:gd name="connsiteX2" fmla="*/ 16097 w 25145"/>
                    <a:gd name="connsiteY2" fmla="*/ 0 h 10572"/>
                    <a:gd name="connsiteX3" fmla="*/ 18764 w 25145"/>
                    <a:gd name="connsiteY3" fmla="*/ 1238 h 10572"/>
                    <a:gd name="connsiteX4" fmla="*/ 18764 w 25145"/>
                    <a:gd name="connsiteY4" fmla="*/ 1238 h 10572"/>
                    <a:gd name="connsiteX5" fmla="*/ 20955 w 25145"/>
                    <a:gd name="connsiteY5" fmla="*/ 1238 h 10572"/>
                    <a:gd name="connsiteX6" fmla="*/ 23336 w 25145"/>
                    <a:gd name="connsiteY6" fmla="*/ 1238 h 10572"/>
                    <a:gd name="connsiteX7" fmla="*/ 25146 w 25145"/>
                    <a:gd name="connsiteY7" fmla="*/ 476 h 10572"/>
                    <a:gd name="connsiteX8" fmla="*/ 9049 w 25145"/>
                    <a:gd name="connsiteY8" fmla="*/ 10001 h 10572"/>
                    <a:gd name="connsiteX9" fmla="*/ 9049 w 25145"/>
                    <a:gd name="connsiteY9" fmla="*/ 10001 h 10572"/>
                    <a:gd name="connsiteX10" fmla="*/ 8477 w 25145"/>
                    <a:gd name="connsiteY10" fmla="*/ 10001 h 10572"/>
                    <a:gd name="connsiteX11" fmla="*/ 7810 w 25145"/>
                    <a:gd name="connsiteY11" fmla="*/ 10001 h 10572"/>
                    <a:gd name="connsiteX12" fmla="*/ 4477 w 25145"/>
                    <a:gd name="connsiteY12" fmla="*/ 10001 h 10572"/>
                    <a:gd name="connsiteX13" fmla="*/ 3334 w 25145"/>
                    <a:gd name="connsiteY13" fmla="*/ 10001 h 10572"/>
                    <a:gd name="connsiteX14" fmla="*/ 2762 w 25145"/>
                    <a:gd name="connsiteY14" fmla="*/ 10001 h 10572"/>
                    <a:gd name="connsiteX15" fmla="*/ 2762 w 25145"/>
                    <a:gd name="connsiteY15" fmla="*/ 10001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5145" h="10572">
                      <a:moveTo>
                        <a:pt x="2191" y="10573"/>
                      </a:moveTo>
                      <a:lnTo>
                        <a:pt x="0" y="9525"/>
                      </a:lnTo>
                      <a:lnTo>
                        <a:pt x="16097" y="0"/>
                      </a:lnTo>
                      <a:cubicBezTo>
                        <a:pt x="16937" y="511"/>
                        <a:pt x="17832" y="927"/>
                        <a:pt x="18764" y="1238"/>
                      </a:cubicBezTo>
                      <a:lnTo>
                        <a:pt x="18764" y="1238"/>
                      </a:lnTo>
                      <a:cubicBezTo>
                        <a:pt x="19489" y="1363"/>
                        <a:pt x="20230" y="1363"/>
                        <a:pt x="20955" y="1238"/>
                      </a:cubicBezTo>
                      <a:lnTo>
                        <a:pt x="23336" y="1238"/>
                      </a:lnTo>
                      <a:cubicBezTo>
                        <a:pt x="23977" y="1084"/>
                        <a:pt x="24588" y="826"/>
                        <a:pt x="25146" y="476"/>
                      </a:cubicBezTo>
                      <a:lnTo>
                        <a:pt x="9049" y="10001"/>
                      </a:lnTo>
                      <a:lnTo>
                        <a:pt x="9049" y="10001"/>
                      </a:lnTo>
                      <a:lnTo>
                        <a:pt x="8477" y="10001"/>
                      </a:lnTo>
                      <a:lnTo>
                        <a:pt x="7810" y="10001"/>
                      </a:lnTo>
                      <a:lnTo>
                        <a:pt x="4477" y="10001"/>
                      </a:lnTo>
                      <a:lnTo>
                        <a:pt x="3334" y="10001"/>
                      </a:lnTo>
                      <a:lnTo>
                        <a:pt x="2762" y="10001"/>
                      </a:lnTo>
                      <a:lnTo>
                        <a:pt x="2762" y="10001"/>
                      </a:lnTo>
                      <a:close/>
                    </a:path>
                  </a:pathLst>
                </a:custGeom>
                <a:solidFill>
                  <a:srgbClr val="DEF0F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68" name="任意多边形: 形状 467"/>
                <p:cNvSpPr/>
                <p:nvPr/>
              </p:nvSpPr>
              <p:spPr>
                <a:xfrm>
                  <a:off x="11925641" y="2969788"/>
                  <a:ext cx="27718" cy="31527"/>
                </a:xfrm>
                <a:custGeom>
                  <a:avLst/>
                  <a:gdLst>
                    <a:gd name="connsiteX0" fmla="*/ 0 w 27718"/>
                    <a:gd name="connsiteY0" fmla="*/ 31528 h 31527"/>
                    <a:gd name="connsiteX1" fmla="*/ 16097 w 27718"/>
                    <a:gd name="connsiteY1" fmla="*/ 22003 h 31527"/>
                    <a:gd name="connsiteX2" fmla="*/ 27718 w 27718"/>
                    <a:gd name="connsiteY2" fmla="*/ 0 h 31527"/>
                    <a:gd name="connsiteX3" fmla="*/ 11621 w 27718"/>
                    <a:gd name="connsiteY3" fmla="*/ 9525 h 31527"/>
                    <a:gd name="connsiteX4" fmla="*/ 0 w 27718"/>
                    <a:gd name="connsiteY4" fmla="*/ 31528 h 31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718" h="31527">
                      <a:moveTo>
                        <a:pt x="0" y="31528"/>
                      </a:moveTo>
                      <a:lnTo>
                        <a:pt x="16097" y="22003"/>
                      </a:lnTo>
                      <a:cubicBezTo>
                        <a:pt x="23416" y="17082"/>
                        <a:pt x="27780" y="8819"/>
                        <a:pt x="27718" y="0"/>
                      </a:cubicBezTo>
                      <a:lnTo>
                        <a:pt x="11621" y="9525"/>
                      </a:lnTo>
                      <a:cubicBezTo>
                        <a:pt x="11632" y="18332"/>
                        <a:pt x="7280" y="26572"/>
                        <a:pt x="0" y="31528"/>
                      </a:cubicBezTo>
                      <a:close/>
                    </a:path>
                  </a:pathLst>
                </a:custGeom>
                <a:solidFill>
                  <a:srgbClr val="CCE7F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469" name="图形 1667"/>
                <p:cNvGrpSpPr/>
                <p:nvPr/>
              </p:nvGrpSpPr>
              <p:grpSpPr>
                <a:xfrm>
                  <a:off x="11662370" y="2651558"/>
                  <a:ext cx="264223" cy="231076"/>
                  <a:chOff x="11662370" y="2651558"/>
                  <a:chExt cx="264223" cy="231076"/>
                </a:xfrm>
              </p:grpSpPr>
              <p:sp>
                <p:nvSpPr>
                  <p:cNvPr id="472" name="任意多边形: 形状 471"/>
                  <p:cNvSpPr/>
                  <p:nvPr/>
                </p:nvSpPr>
                <p:spPr>
                  <a:xfrm>
                    <a:off x="11833725" y="2793861"/>
                    <a:ext cx="92868" cy="88773"/>
                  </a:xfrm>
                  <a:custGeom>
                    <a:avLst/>
                    <a:gdLst>
                      <a:gd name="connsiteX0" fmla="*/ 76771 w 92868"/>
                      <a:gd name="connsiteY0" fmla="*/ 88773 h 88773"/>
                      <a:gd name="connsiteX1" fmla="*/ 92869 w 92868"/>
                      <a:gd name="connsiteY1" fmla="*/ 79248 h 88773"/>
                      <a:gd name="connsiteX2" fmla="*/ 16192 w 92868"/>
                      <a:gd name="connsiteY2" fmla="*/ 0 h 88773"/>
                      <a:gd name="connsiteX3" fmla="*/ 0 w 92868"/>
                      <a:gd name="connsiteY3" fmla="*/ 9525 h 88773"/>
                      <a:gd name="connsiteX4" fmla="*/ 76771 w 92868"/>
                      <a:gd name="connsiteY4" fmla="*/ 88773 h 887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2868" h="88773">
                        <a:moveTo>
                          <a:pt x="76771" y="88773"/>
                        </a:moveTo>
                        <a:lnTo>
                          <a:pt x="92869" y="79248"/>
                        </a:lnTo>
                        <a:cubicBezTo>
                          <a:pt x="65119" y="49530"/>
                          <a:pt x="39560" y="23114"/>
                          <a:pt x="16192" y="0"/>
                        </a:cubicBezTo>
                        <a:lnTo>
                          <a:pt x="0" y="9525"/>
                        </a:lnTo>
                        <a:cubicBezTo>
                          <a:pt x="23527" y="32766"/>
                          <a:pt x="49054" y="59055"/>
                          <a:pt x="76771" y="88773"/>
                        </a:cubicBezTo>
                        <a:close/>
                      </a:path>
                    </a:pathLst>
                  </a:custGeom>
                  <a:solidFill>
                    <a:srgbClr val="EAF5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73" name="任意多边形: 形状 472"/>
                  <p:cNvSpPr/>
                  <p:nvPr/>
                </p:nvSpPr>
                <p:spPr>
                  <a:xfrm>
                    <a:off x="11662370" y="2651558"/>
                    <a:ext cx="187547" cy="151828"/>
                  </a:xfrm>
                  <a:custGeom>
                    <a:avLst/>
                    <a:gdLst>
                      <a:gd name="connsiteX0" fmla="*/ 171355 w 187547"/>
                      <a:gd name="connsiteY0" fmla="*/ 151828 h 151828"/>
                      <a:gd name="connsiteX1" fmla="*/ 187547 w 187547"/>
                      <a:gd name="connsiteY1" fmla="*/ 142303 h 151828"/>
                      <a:gd name="connsiteX2" fmla="*/ 16097 w 187547"/>
                      <a:gd name="connsiteY2" fmla="*/ 0 h 151828"/>
                      <a:gd name="connsiteX3" fmla="*/ 0 w 187547"/>
                      <a:gd name="connsiteY3" fmla="*/ 9525 h 151828"/>
                      <a:gd name="connsiteX4" fmla="*/ 171450 w 187547"/>
                      <a:gd name="connsiteY4" fmla="*/ 151828 h 151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547" h="151828">
                        <a:moveTo>
                          <a:pt x="171355" y="151828"/>
                        </a:moveTo>
                        <a:lnTo>
                          <a:pt x="187547" y="142303"/>
                        </a:lnTo>
                        <a:cubicBezTo>
                          <a:pt x="109347" y="64960"/>
                          <a:pt x="54197" y="21907"/>
                          <a:pt x="16097" y="0"/>
                        </a:cubicBezTo>
                        <a:lnTo>
                          <a:pt x="0" y="9525"/>
                        </a:lnTo>
                        <a:cubicBezTo>
                          <a:pt x="38100" y="31528"/>
                          <a:pt x="93345" y="74581"/>
                          <a:pt x="171450" y="151828"/>
                        </a:cubicBezTo>
                        <a:close/>
                      </a:path>
                    </a:pathLst>
                  </a:custGeom>
                  <a:solidFill>
                    <a:srgbClr val="DEF0F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70" name="任意多边形: 形状 469"/>
                <p:cNvSpPr/>
                <p:nvPr/>
              </p:nvSpPr>
              <p:spPr>
                <a:xfrm>
                  <a:off x="11590456" y="2641571"/>
                  <a:ext cx="347534" cy="362400"/>
                </a:xfrm>
                <a:custGeom>
                  <a:avLst/>
                  <a:gdLst>
                    <a:gd name="connsiteX0" fmla="*/ 320040 w 347534"/>
                    <a:gd name="connsiteY0" fmla="*/ 241064 h 362400"/>
                    <a:gd name="connsiteX1" fmla="*/ 346805 w 347534"/>
                    <a:gd name="connsiteY1" fmla="*/ 337742 h 362400"/>
                    <a:gd name="connsiteX2" fmla="*/ 306324 w 347534"/>
                    <a:gd name="connsiteY2" fmla="*/ 356792 h 362400"/>
                    <a:gd name="connsiteX3" fmla="*/ 40386 w 347534"/>
                    <a:gd name="connsiteY3" fmla="*/ 203345 h 362400"/>
                    <a:gd name="connsiteX4" fmla="*/ 0 w 347534"/>
                    <a:gd name="connsiteY4" fmla="*/ 133336 h 362400"/>
                    <a:gd name="connsiteX5" fmla="*/ 0 w 347534"/>
                    <a:gd name="connsiteY5" fmla="*/ 15035 h 362400"/>
                    <a:gd name="connsiteX6" fmla="*/ 71533 w 347534"/>
                    <a:gd name="connsiteY6" fmla="*/ 19512 h 362400"/>
                    <a:gd name="connsiteX7" fmla="*/ 320040 w 347534"/>
                    <a:gd name="connsiteY7" fmla="*/ 241064 h 362400"/>
                    <a:gd name="connsiteX8" fmla="*/ 130397 w 347534"/>
                    <a:gd name="connsiteY8" fmla="*/ 136289 h 362400"/>
                    <a:gd name="connsiteX9" fmla="*/ 213646 w 347534"/>
                    <a:gd name="connsiteY9" fmla="*/ 183914 h 362400"/>
                    <a:gd name="connsiteX10" fmla="*/ 217932 w 347534"/>
                    <a:gd name="connsiteY10" fmla="*/ 156196 h 362400"/>
                    <a:gd name="connsiteX11" fmla="*/ 130493 w 347534"/>
                    <a:gd name="connsiteY11" fmla="*/ 78662 h 362400"/>
                    <a:gd name="connsiteX12" fmla="*/ 130493 w 347534"/>
                    <a:gd name="connsiteY12" fmla="*/ 135812 h 362400"/>
                    <a:gd name="connsiteX13" fmla="*/ 16097 w 347534"/>
                    <a:gd name="connsiteY13" fmla="*/ 55040 h 362400"/>
                    <a:gd name="connsiteX14" fmla="*/ 29528 w 347534"/>
                    <a:gd name="connsiteY14" fmla="*/ 78281 h 362400"/>
                    <a:gd name="connsiteX15" fmla="*/ 94964 w 347534"/>
                    <a:gd name="connsiteY15" fmla="*/ 116381 h 362400"/>
                    <a:gd name="connsiteX16" fmla="*/ 94964 w 347534"/>
                    <a:gd name="connsiteY16" fmla="*/ 53421 h 362400"/>
                    <a:gd name="connsiteX17" fmla="*/ 71152 w 347534"/>
                    <a:gd name="connsiteY17" fmla="*/ 38276 h 362400"/>
                    <a:gd name="connsiteX18" fmla="*/ 22098 w 347534"/>
                    <a:gd name="connsiteY18" fmla="*/ 21131 h 362400"/>
                    <a:gd name="connsiteX19" fmla="*/ 16002 w 347534"/>
                    <a:gd name="connsiteY19" fmla="*/ 30656 h 362400"/>
                    <a:gd name="connsiteX20" fmla="*/ 16002 w 347534"/>
                    <a:gd name="connsiteY20" fmla="*/ 55421 h 362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47534" h="362400">
                      <a:moveTo>
                        <a:pt x="320040" y="241064"/>
                      </a:moveTo>
                      <a:cubicBezTo>
                        <a:pt x="344805" y="268400"/>
                        <a:pt x="349663" y="312501"/>
                        <a:pt x="346805" y="337742"/>
                      </a:cubicBezTo>
                      <a:cubicBezTo>
                        <a:pt x="344900" y="360698"/>
                        <a:pt x="327755" y="368984"/>
                        <a:pt x="306324" y="356792"/>
                      </a:cubicBezTo>
                      <a:lnTo>
                        <a:pt x="40386" y="203345"/>
                      </a:lnTo>
                      <a:cubicBezTo>
                        <a:pt x="16500" y="187812"/>
                        <a:pt x="1488" y="161789"/>
                        <a:pt x="0" y="133336"/>
                      </a:cubicBezTo>
                      <a:lnTo>
                        <a:pt x="0" y="15035"/>
                      </a:lnTo>
                      <a:cubicBezTo>
                        <a:pt x="0" y="-776"/>
                        <a:pt x="19050" y="-10587"/>
                        <a:pt x="71533" y="19512"/>
                      </a:cubicBezTo>
                      <a:cubicBezTo>
                        <a:pt x="121158" y="48087"/>
                        <a:pt x="200025" y="112381"/>
                        <a:pt x="320040" y="241064"/>
                      </a:cubicBezTo>
                      <a:close/>
                      <a:moveTo>
                        <a:pt x="130397" y="136289"/>
                      </a:moveTo>
                      <a:lnTo>
                        <a:pt x="213646" y="183914"/>
                      </a:lnTo>
                      <a:cubicBezTo>
                        <a:pt x="228886" y="192677"/>
                        <a:pt x="232696" y="170102"/>
                        <a:pt x="217932" y="156196"/>
                      </a:cubicBezTo>
                      <a:cubicBezTo>
                        <a:pt x="183071" y="122668"/>
                        <a:pt x="154305" y="97617"/>
                        <a:pt x="130493" y="78662"/>
                      </a:cubicBezTo>
                      <a:lnTo>
                        <a:pt x="130493" y="135812"/>
                      </a:lnTo>
                      <a:close/>
                      <a:moveTo>
                        <a:pt x="16097" y="55040"/>
                      </a:moveTo>
                      <a:cubicBezTo>
                        <a:pt x="16560" y="64501"/>
                        <a:pt x="21561" y="73157"/>
                        <a:pt x="29528" y="78281"/>
                      </a:cubicBezTo>
                      <a:lnTo>
                        <a:pt x="94964" y="116381"/>
                      </a:lnTo>
                      <a:lnTo>
                        <a:pt x="94964" y="53421"/>
                      </a:lnTo>
                      <a:cubicBezTo>
                        <a:pt x="85439" y="47230"/>
                        <a:pt x="78010" y="42277"/>
                        <a:pt x="71152" y="38276"/>
                      </a:cubicBezTo>
                      <a:cubicBezTo>
                        <a:pt x="43910" y="22560"/>
                        <a:pt x="29242" y="20179"/>
                        <a:pt x="22098" y="21131"/>
                      </a:cubicBezTo>
                      <a:cubicBezTo>
                        <a:pt x="18193" y="21703"/>
                        <a:pt x="16002" y="25322"/>
                        <a:pt x="16002" y="30656"/>
                      </a:cubicBezTo>
                      <a:lnTo>
                        <a:pt x="16002" y="55421"/>
                      </a:lnTo>
                      <a:close/>
                    </a:path>
                  </a:pathLst>
                </a:custGeom>
                <a:solidFill>
                  <a:srgbClr val="DEF0F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71" name="任意多边形: 形状 470"/>
                <p:cNvSpPr/>
                <p:nvPr/>
              </p:nvSpPr>
              <p:spPr>
                <a:xfrm>
                  <a:off x="11911163" y="2873395"/>
                  <a:ext cx="39243" cy="104870"/>
                </a:xfrm>
                <a:custGeom>
                  <a:avLst/>
                  <a:gdLst>
                    <a:gd name="connsiteX0" fmla="*/ 26670 w 39243"/>
                    <a:gd name="connsiteY0" fmla="*/ 97536 h 104870"/>
                    <a:gd name="connsiteX1" fmla="*/ 26670 w 39243"/>
                    <a:gd name="connsiteY1" fmla="*/ 91059 h 104870"/>
                    <a:gd name="connsiteX2" fmla="*/ 26670 w 39243"/>
                    <a:gd name="connsiteY2" fmla="*/ 90202 h 104870"/>
                    <a:gd name="connsiteX3" fmla="*/ 26670 w 39243"/>
                    <a:gd name="connsiteY3" fmla="*/ 82582 h 104870"/>
                    <a:gd name="connsiteX4" fmla="*/ 26670 w 39243"/>
                    <a:gd name="connsiteY4" fmla="*/ 80486 h 104870"/>
                    <a:gd name="connsiteX5" fmla="*/ 25908 w 39243"/>
                    <a:gd name="connsiteY5" fmla="*/ 73533 h 104870"/>
                    <a:gd name="connsiteX6" fmla="*/ 25908 w 39243"/>
                    <a:gd name="connsiteY6" fmla="*/ 72009 h 104870"/>
                    <a:gd name="connsiteX7" fmla="*/ 25908 w 39243"/>
                    <a:gd name="connsiteY7" fmla="*/ 69247 h 104870"/>
                    <a:gd name="connsiteX8" fmla="*/ 25337 w 39243"/>
                    <a:gd name="connsiteY8" fmla="*/ 65627 h 104870"/>
                    <a:gd name="connsiteX9" fmla="*/ 24765 w 39243"/>
                    <a:gd name="connsiteY9" fmla="*/ 62770 h 104870"/>
                    <a:gd name="connsiteX10" fmla="*/ 24098 w 39243"/>
                    <a:gd name="connsiteY10" fmla="*/ 59341 h 104870"/>
                    <a:gd name="connsiteX11" fmla="*/ 22193 w 39243"/>
                    <a:gd name="connsiteY11" fmla="*/ 51625 h 104870"/>
                    <a:gd name="connsiteX12" fmla="*/ 21146 w 39243"/>
                    <a:gd name="connsiteY12" fmla="*/ 48196 h 104870"/>
                    <a:gd name="connsiteX13" fmla="*/ 20288 w 39243"/>
                    <a:gd name="connsiteY13" fmla="*/ 45148 h 104870"/>
                    <a:gd name="connsiteX14" fmla="*/ 18098 w 39243"/>
                    <a:gd name="connsiteY14" fmla="*/ 39052 h 104870"/>
                    <a:gd name="connsiteX15" fmla="*/ 16669 w 39243"/>
                    <a:gd name="connsiteY15" fmla="*/ 37814 h 104870"/>
                    <a:gd name="connsiteX16" fmla="*/ 14669 w 39243"/>
                    <a:gd name="connsiteY16" fmla="*/ 33147 h 104870"/>
                    <a:gd name="connsiteX17" fmla="*/ 14097 w 39243"/>
                    <a:gd name="connsiteY17" fmla="*/ 31909 h 104870"/>
                    <a:gd name="connsiteX18" fmla="*/ 11430 w 39243"/>
                    <a:gd name="connsiteY18" fmla="*/ 26575 h 104870"/>
                    <a:gd name="connsiteX19" fmla="*/ 11430 w 39243"/>
                    <a:gd name="connsiteY19" fmla="*/ 25717 h 104870"/>
                    <a:gd name="connsiteX20" fmla="*/ 8287 w 39243"/>
                    <a:gd name="connsiteY20" fmla="*/ 20288 h 104870"/>
                    <a:gd name="connsiteX21" fmla="*/ 8287 w 39243"/>
                    <a:gd name="connsiteY21" fmla="*/ 20288 h 104870"/>
                    <a:gd name="connsiteX22" fmla="*/ 4763 w 39243"/>
                    <a:gd name="connsiteY22" fmla="*/ 15430 h 104870"/>
                    <a:gd name="connsiteX23" fmla="*/ 4286 w 39243"/>
                    <a:gd name="connsiteY23" fmla="*/ 14668 h 104870"/>
                    <a:gd name="connsiteX24" fmla="*/ 0 w 39243"/>
                    <a:gd name="connsiteY24" fmla="*/ 9525 h 104870"/>
                    <a:gd name="connsiteX25" fmla="*/ 16097 w 39243"/>
                    <a:gd name="connsiteY25" fmla="*/ 0 h 104870"/>
                    <a:gd name="connsiteX26" fmla="*/ 17050 w 39243"/>
                    <a:gd name="connsiteY26" fmla="*/ 1048 h 104870"/>
                    <a:gd name="connsiteX27" fmla="*/ 20002 w 39243"/>
                    <a:gd name="connsiteY27" fmla="*/ 4667 h 104870"/>
                    <a:gd name="connsiteX28" fmla="*/ 20479 w 39243"/>
                    <a:gd name="connsiteY28" fmla="*/ 5334 h 104870"/>
                    <a:gd name="connsiteX29" fmla="*/ 22098 w 39243"/>
                    <a:gd name="connsiteY29" fmla="*/ 7429 h 104870"/>
                    <a:gd name="connsiteX30" fmla="*/ 24003 w 39243"/>
                    <a:gd name="connsiteY30" fmla="*/ 10287 h 104870"/>
                    <a:gd name="connsiteX31" fmla="*/ 24003 w 39243"/>
                    <a:gd name="connsiteY31" fmla="*/ 10287 h 104870"/>
                    <a:gd name="connsiteX32" fmla="*/ 24003 w 39243"/>
                    <a:gd name="connsiteY32" fmla="*/ 10287 h 104870"/>
                    <a:gd name="connsiteX33" fmla="*/ 26003 w 39243"/>
                    <a:gd name="connsiteY33" fmla="*/ 13525 h 104870"/>
                    <a:gd name="connsiteX34" fmla="*/ 27051 w 39243"/>
                    <a:gd name="connsiteY34" fmla="*/ 15430 h 104870"/>
                    <a:gd name="connsiteX35" fmla="*/ 27051 w 39243"/>
                    <a:gd name="connsiteY35" fmla="*/ 16288 h 104870"/>
                    <a:gd name="connsiteX36" fmla="*/ 27051 w 39243"/>
                    <a:gd name="connsiteY36" fmla="*/ 16954 h 104870"/>
                    <a:gd name="connsiteX37" fmla="*/ 28956 w 39243"/>
                    <a:gd name="connsiteY37" fmla="*/ 20669 h 104870"/>
                    <a:gd name="connsiteX38" fmla="*/ 28956 w 39243"/>
                    <a:gd name="connsiteY38" fmla="*/ 21622 h 104870"/>
                    <a:gd name="connsiteX39" fmla="*/ 29527 w 39243"/>
                    <a:gd name="connsiteY39" fmla="*/ 22955 h 104870"/>
                    <a:gd name="connsiteX40" fmla="*/ 30385 w 39243"/>
                    <a:gd name="connsiteY40" fmla="*/ 24765 h 104870"/>
                    <a:gd name="connsiteX41" fmla="*/ 31623 w 39243"/>
                    <a:gd name="connsiteY41" fmla="*/ 27622 h 104870"/>
                    <a:gd name="connsiteX42" fmla="*/ 31623 w 39243"/>
                    <a:gd name="connsiteY42" fmla="*/ 28861 h 104870"/>
                    <a:gd name="connsiteX43" fmla="*/ 31623 w 39243"/>
                    <a:gd name="connsiteY43" fmla="*/ 29432 h 104870"/>
                    <a:gd name="connsiteX44" fmla="*/ 33528 w 39243"/>
                    <a:gd name="connsiteY44" fmla="*/ 34766 h 104870"/>
                    <a:gd name="connsiteX45" fmla="*/ 33528 w 39243"/>
                    <a:gd name="connsiteY45" fmla="*/ 34766 h 104870"/>
                    <a:gd name="connsiteX46" fmla="*/ 34385 w 39243"/>
                    <a:gd name="connsiteY46" fmla="*/ 37909 h 104870"/>
                    <a:gd name="connsiteX47" fmla="*/ 35433 w 39243"/>
                    <a:gd name="connsiteY47" fmla="*/ 41148 h 104870"/>
                    <a:gd name="connsiteX48" fmla="*/ 35433 w 39243"/>
                    <a:gd name="connsiteY48" fmla="*/ 41148 h 104870"/>
                    <a:gd name="connsiteX49" fmla="*/ 37338 w 39243"/>
                    <a:gd name="connsiteY49" fmla="*/ 48863 h 104870"/>
                    <a:gd name="connsiteX50" fmla="*/ 37338 w 39243"/>
                    <a:gd name="connsiteY50" fmla="*/ 49530 h 104870"/>
                    <a:gd name="connsiteX51" fmla="*/ 37338 w 39243"/>
                    <a:gd name="connsiteY51" fmla="*/ 52292 h 104870"/>
                    <a:gd name="connsiteX52" fmla="*/ 37910 w 39243"/>
                    <a:gd name="connsiteY52" fmla="*/ 55150 h 104870"/>
                    <a:gd name="connsiteX53" fmla="*/ 38481 w 39243"/>
                    <a:gd name="connsiteY53" fmla="*/ 58674 h 104870"/>
                    <a:gd name="connsiteX54" fmla="*/ 38481 w 39243"/>
                    <a:gd name="connsiteY54" fmla="*/ 61436 h 104870"/>
                    <a:gd name="connsiteX55" fmla="*/ 38481 w 39243"/>
                    <a:gd name="connsiteY55" fmla="*/ 62008 h 104870"/>
                    <a:gd name="connsiteX56" fmla="*/ 38481 w 39243"/>
                    <a:gd name="connsiteY56" fmla="*/ 63055 h 104870"/>
                    <a:gd name="connsiteX57" fmla="*/ 39243 w 39243"/>
                    <a:gd name="connsiteY57" fmla="*/ 70009 h 104870"/>
                    <a:gd name="connsiteX58" fmla="*/ 39243 w 39243"/>
                    <a:gd name="connsiteY58" fmla="*/ 72009 h 104870"/>
                    <a:gd name="connsiteX59" fmla="*/ 39243 w 39243"/>
                    <a:gd name="connsiteY59" fmla="*/ 79724 h 104870"/>
                    <a:gd name="connsiteX60" fmla="*/ 39243 w 39243"/>
                    <a:gd name="connsiteY60" fmla="*/ 80581 h 104870"/>
                    <a:gd name="connsiteX61" fmla="*/ 39243 w 39243"/>
                    <a:gd name="connsiteY61" fmla="*/ 87058 h 104870"/>
                    <a:gd name="connsiteX62" fmla="*/ 39243 w 39243"/>
                    <a:gd name="connsiteY62" fmla="*/ 88868 h 104870"/>
                    <a:gd name="connsiteX63" fmla="*/ 38671 w 39243"/>
                    <a:gd name="connsiteY63" fmla="*/ 95345 h 104870"/>
                    <a:gd name="connsiteX64" fmla="*/ 22574 w 39243"/>
                    <a:gd name="connsiteY64" fmla="*/ 104870 h 104870"/>
                    <a:gd name="connsiteX65" fmla="*/ 23146 w 39243"/>
                    <a:gd name="connsiteY65" fmla="*/ 98298 h 104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</a:cxnLst>
                  <a:rect l="l" t="t" r="r" b="b"/>
                  <a:pathLst>
                    <a:path w="39243" h="104870">
                      <a:moveTo>
                        <a:pt x="26670" y="97536"/>
                      </a:moveTo>
                      <a:cubicBezTo>
                        <a:pt x="26670" y="95440"/>
                        <a:pt x="26670" y="93345"/>
                        <a:pt x="26670" y="91059"/>
                      </a:cubicBezTo>
                      <a:cubicBezTo>
                        <a:pt x="26670" y="91059"/>
                        <a:pt x="26670" y="90488"/>
                        <a:pt x="26670" y="90202"/>
                      </a:cubicBezTo>
                      <a:cubicBezTo>
                        <a:pt x="26670" y="87725"/>
                        <a:pt x="26670" y="85153"/>
                        <a:pt x="26670" y="82582"/>
                      </a:cubicBezTo>
                      <a:cubicBezTo>
                        <a:pt x="26670" y="81820"/>
                        <a:pt x="26670" y="81153"/>
                        <a:pt x="26670" y="80486"/>
                      </a:cubicBezTo>
                      <a:cubicBezTo>
                        <a:pt x="26670" y="78200"/>
                        <a:pt x="26670" y="75914"/>
                        <a:pt x="25908" y="73533"/>
                      </a:cubicBezTo>
                      <a:cubicBezTo>
                        <a:pt x="25954" y="73026"/>
                        <a:pt x="25954" y="72516"/>
                        <a:pt x="25908" y="72009"/>
                      </a:cubicBezTo>
                      <a:cubicBezTo>
                        <a:pt x="25908" y="71056"/>
                        <a:pt x="25908" y="70104"/>
                        <a:pt x="25908" y="69247"/>
                      </a:cubicBezTo>
                      <a:lnTo>
                        <a:pt x="25337" y="65627"/>
                      </a:lnTo>
                      <a:lnTo>
                        <a:pt x="24765" y="62770"/>
                      </a:lnTo>
                      <a:cubicBezTo>
                        <a:pt x="24765" y="61627"/>
                        <a:pt x="24765" y="60484"/>
                        <a:pt x="24098" y="59341"/>
                      </a:cubicBezTo>
                      <a:cubicBezTo>
                        <a:pt x="23431" y="58198"/>
                        <a:pt x="22955" y="54197"/>
                        <a:pt x="22193" y="51625"/>
                      </a:cubicBezTo>
                      <a:cubicBezTo>
                        <a:pt x="21431" y="49054"/>
                        <a:pt x="21527" y="49340"/>
                        <a:pt x="21146" y="48196"/>
                      </a:cubicBezTo>
                      <a:lnTo>
                        <a:pt x="20288" y="45148"/>
                      </a:lnTo>
                      <a:cubicBezTo>
                        <a:pt x="19621" y="43053"/>
                        <a:pt x="18860" y="41053"/>
                        <a:pt x="18098" y="39052"/>
                      </a:cubicBezTo>
                      <a:lnTo>
                        <a:pt x="16669" y="37814"/>
                      </a:lnTo>
                      <a:cubicBezTo>
                        <a:pt x="16083" y="36225"/>
                        <a:pt x="15415" y="34667"/>
                        <a:pt x="14669" y="33147"/>
                      </a:cubicBezTo>
                      <a:lnTo>
                        <a:pt x="14097" y="31909"/>
                      </a:lnTo>
                      <a:cubicBezTo>
                        <a:pt x="13240" y="30099"/>
                        <a:pt x="12383" y="28289"/>
                        <a:pt x="11430" y="26575"/>
                      </a:cubicBezTo>
                      <a:lnTo>
                        <a:pt x="11430" y="25717"/>
                      </a:lnTo>
                      <a:lnTo>
                        <a:pt x="8287" y="20288"/>
                      </a:lnTo>
                      <a:lnTo>
                        <a:pt x="8287" y="20288"/>
                      </a:lnTo>
                      <a:cubicBezTo>
                        <a:pt x="7144" y="18574"/>
                        <a:pt x="6001" y="16954"/>
                        <a:pt x="4763" y="15430"/>
                      </a:cubicBezTo>
                      <a:cubicBezTo>
                        <a:pt x="4661" y="15145"/>
                        <a:pt x="4498" y="14885"/>
                        <a:pt x="4286" y="14668"/>
                      </a:cubicBezTo>
                      <a:cubicBezTo>
                        <a:pt x="2962" y="12870"/>
                        <a:pt x="1531" y="11152"/>
                        <a:pt x="0" y="9525"/>
                      </a:cubicBezTo>
                      <a:lnTo>
                        <a:pt x="16097" y="0"/>
                      </a:lnTo>
                      <a:lnTo>
                        <a:pt x="17050" y="1048"/>
                      </a:lnTo>
                      <a:cubicBezTo>
                        <a:pt x="18098" y="2191"/>
                        <a:pt x="19050" y="3429"/>
                        <a:pt x="20002" y="4667"/>
                      </a:cubicBezTo>
                      <a:lnTo>
                        <a:pt x="20479" y="5334"/>
                      </a:lnTo>
                      <a:lnTo>
                        <a:pt x="22098" y="7429"/>
                      </a:lnTo>
                      <a:lnTo>
                        <a:pt x="24003" y="10287"/>
                      </a:lnTo>
                      <a:lnTo>
                        <a:pt x="24003" y="10287"/>
                      </a:lnTo>
                      <a:lnTo>
                        <a:pt x="24003" y="10287"/>
                      </a:lnTo>
                      <a:lnTo>
                        <a:pt x="26003" y="13525"/>
                      </a:lnTo>
                      <a:cubicBezTo>
                        <a:pt x="26003" y="14192"/>
                        <a:pt x="26670" y="14859"/>
                        <a:pt x="27051" y="15430"/>
                      </a:cubicBezTo>
                      <a:lnTo>
                        <a:pt x="27051" y="16288"/>
                      </a:lnTo>
                      <a:cubicBezTo>
                        <a:pt x="27033" y="16510"/>
                        <a:pt x="27033" y="16733"/>
                        <a:pt x="27051" y="16954"/>
                      </a:cubicBezTo>
                      <a:lnTo>
                        <a:pt x="28956" y="20669"/>
                      </a:lnTo>
                      <a:cubicBezTo>
                        <a:pt x="28940" y="20987"/>
                        <a:pt x="28940" y="21304"/>
                        <a:pt x="28956" y="21622"/>
                      </a:cubicBezTo>
                      <a:lnTo>
                        <a:pt x="29527" y="22955"/>
                      </a:lnTo>
                      <a:cubicBezTo>
                        <a:pt x="29852" y="23539"/>
                        <a:pt x="30138" y="24144"/>
                        <a:pt x="30385" y="24765"/>
                      </a:cubicBezTo>
                      <a:cubicBezTo>
                        <a:pt x="30861" y="25717"/>
                        <a:pt x="31242" y="26670"/>
                        <a:pt x="31623" y="27622"/>
                      </a:cubicBezTo>
                      <a:cubicBezTo>
                        <a:pt x="31569" y="28033"/>
                        <a:pt x="31569" y="28450"/>
                        <a:pt x="31623" y="28861"/>
                      </a:cubicBezTo>
                      <a:cubicBezTo>
                        <a:pt x="31623" y="28861"/>
                        <a:pt x="31623" y="28861"/>
                        <a:pt x="31623" y="29432"/>
                      </a:cubicBezTo>
                      <a:cubicBezTo>
                        <a:pt x="32290" y="31147"/>
                        <a:pt x="32956" y="32956"/>
                        <a:pt x="33528" y="34766"/>
                      </a:cubicBezTo>
                      <a:lnTo>
                        <a:pt x="33528" y="34766"/>
                      </a:lnTo>
                      <a:lnTo>
                        <a:pt x="34385" y="37909"/>
                      </a:lnTo>
                      <a:cubicBezTo>
                        <a:pt x="34385" y="38957"/>
                        <a:pt x="35147" y="40100"/>
                        <a:pt x="35433" y="41148"/>
                      </a:cubicBezTo>
                      <a:lnTo>
                        <a:pt x="35433" y="41148"/>
                      </a:lnTo>
                      <a:cubicBezTo>
                        <a:pt x="36195" y="43720"/>
                        <a:pt x="36767" y="46292"/>
                        <a:pt x="37338" y="48863"/>
                      </a:cubicBezTo>
                      <a:cubicBezTo>
                        <a:pt x="37350" y="49085"/>
                        <a:pt x="37350" y="49308"/>
                        <a:pt x="37338" y="49530"/>
                      </a:cubicBezTo>
                      <a:cubicBezTo>
                        <a:pt x="37384" y="50450"/>
                        <a:pt x="37384" y="51372"/>
                        <a:pt x="37338" y="52292"/>
                      </a:cubicBezTo>
                      <a:lnTo>
                        <a:pt x="37910" y="55150"/>
                      </a:lnTo>
                      <a:lnTo>
                        <a:pt x="38481" y="58674"/>
                      </a:lnTo>
                      <a:cubicBezTo>
                        <a:pt x="38481" y="59626"/>
                        <a:pt x="38481" y="60579"/>
                        <a:pt x="38481" y="61436"/>
                      </a:cubicBezTo>
                      <a:lnTo>
                        <a:pt x="38481" y="62008"/>
                      </a:lnTo>
                      <a:cubicBezTo>
                        <a:pt x="38528" y="62355"/>
                        <a:pt x="38528" y="62708"/>
                        <a:pt x="38481" y="63055"/>
                      </a:cubicBezTo>
                      <a:cubicBezTo>
                        <a:pt x="38481" y="65437"/>
                        <a:pt x="39052" y="67723"/>
                        <a:pt x="39243" y="70009"/>
                      </a:cubicBezTo>
                      <a:cubicBezTo>
                        <a:pt x="39243" y="70675"/>
                        <a:pt x="39243" y="71342"/>
                        <a:pt x="39243" y="72009"/>
                      </a:cubicBezTo>
                      <a:cubicBezTo>
                        <a:pt x="39243" y="74676"/>
                        <a:pt x="39243" y="77248"/>
                        <a:pt x="39243" y="79724"/>
                      </a:cubicBezTo>
                      <a:lnTo>
                        <a:pt x="39243" y="80581"/>
                      </a:lnTo>
                      <a:cubicBezTo>
                        <a:pt x="39243" y="82867"/>
                        <a:pt x="39243" y="84963"/>
                        <a:pt x="39243" y="87058"/>
                      </a:cubicBezTo>
                      <a:lnTo>
                        <a:pt x="39243" y="88868"/>
                      </a:lnTo>
                      <a:cubicBezTo>
                        <a:pt x="39243" y="91154"/>
                        <a:pt x="39243" y="93345"/>
                        <a:pt x="38671" y="95345"/>
                      </a:cubicBezTo>
                      <a:lnTo>
                        <a:pt x="22574" y="104870"/>
                      </a:lnTo>
                      <a:cubicBezTo>
                        <a:pt x="22574" y="102775"/>
                        <a:pt x="22574" y="100584"/>
                        <a:pt x="23146" y="98298"/>
                      </a:cubicBezTo>
                      <a:close/>
                    </a:path>
                  </a:pathLst>
                </a:custGeom>
                <a:solidFill>
                  <a:srgbClr val="EAF5F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454" name="任意多边形: 形状 453"/>
              <p:cNvSpPr/>
              <p:nvPr/>
            </p:nvSpPr>
            <p:spPr>
              <a:xfrm>
                <a:off x="12298259" y="3167242"/>
                <a:ext cx="14393" cy="127825"/>
              </a:xfrm>
              <a:custGeom>
                <a:avLst/>
                <a:gdLst>
                  <a:gd name="connsiteX0" fmla="*/ 1524 w 14393"/>
                  <a:gd name="connsiteY0" fmla="*/ 127254 h 127825"/>
                  <a:gd name="connsiteX1" fmla="*/ 2858 w 14393"/>
                  <a:gd name="connsiteY1" fmla="*/ 126492 h 127825"/>
                  <a:gd name="connsiteX2" fmla="*/ 4096 w 14393"/>
                  <a:gd name="connsiteY2" fmla="*/ 125635 h 127825"/>
                  <a:gd name="connsiteX3" fmla="*/ 5239 w 14393"/>
                  <a:gd name="connsiteY3" fmla="*/ 124777 h 127825"/>
                  <a:gd name="connsiteX4" fmla="*/ 6287 w 14393"/>
                  <a:gd name="connsiteY4" fmla="*/ 123825 h 127825"/>
                  <a:gd name="connsiteX5" fmla="*/ 7334 w 14393"/>
                  <a:gd name="connsiteY5" fmla="*/ 122873 h 127825"/>
                  <a:gd name="connsiteX6" fmla="*/ 8382 w 14393"/>
                  <a:gd name="connsiteY6" fmla="*/ 121920 h 127825"/>
                  <a:gd name="connsiteX7" fmla="*/ 9334 w 14393"/>
                  <a:gd name="connsiteY7" fmla="*/ 120872 h 127825"/>
                  <a:gd name="connsiteX8" fmla="*/ 10287 w 14393"/>
                  <a:gd name="connsiteY8" fmla="*/ 119729 h 127825"/>
                  <a:gd name="connsiteX9" fmla="*/ 11144 w 14393"/>
                  <a:gd name="connsiteY9" fmla="*/ 118491 h 127825"/>
                  <a:gd name="connsiteX10" fmla="*/ 11906 w 14393"/>
                  <a:gd name="connsiteY10" fmla="*/ 117253 h 127825"/>
                  <a:gd name="connsiteX11" fmla="*/ 12763 w 14393"/>
                  <a:gd name="connsiteY11" fmla="*/ 115633 h 127825"/>
                  <a:gd name="connsiteX12" fmla="*/ 13430 w 14393"/>
                  <a:gd name="connsiteY12" fmla="*/ 113919 h 127825"/>
                  <a:gd name="connsiteX13" fmla="*/ 14097 w 14393"/>
                  <a:gd name="connsiteY13" fmla="*/ 111538 h 127825"/>
                  <a:gd name="connsiteX14" fmla="*/ 14097 w 14393"/>
                  <a:gd name="connsiteY14" fmla="*/ 108585 h 127825"/>
                  <a:gd name="connsiteX15" fmla="*/ 14097 w 14393"/>
                  <a:gd name="connsiteY15" fmla="*/ 0 h 127825"/>
                  <a:gd name="connsiteX16" fmla="*/ 14097 w 14393"/>
                  <a:gd name="connsiteY16" fmla="*/ 2953 h 127825"/>
                  <a:gd name="connsiteX17" fmla="*/ 13525 w 14393"/>
                  <a:gd name="connsiteY17" fmla="*/ 5334 h 127825"/>
                  <a:gd name="connsiteX18" fmla="*/ 12763 w 14393"/>
                  <a:gd name="connsiteY18" fmla="*/ 7144 h 127825"/>
                  <a:gd name="connsiteX19" fmla="*/ 12001 w 14393"/>
                  <a:gd name="connsiteY19" fmla="*/ 8668 h 127825"/>
                  <a:gd name="connsiteX20" fmla="*/ 11144 w 14393"/>
                  <a:gd name="connsiteY20" fmla="*/ 10001 h 127825"/>
                  <a:gd name="connsiteX21" fmla="*/ 10287 w 14393"/>
                  <a:gd name="connsiteY21" fmla="*/ 11144 h 127825"/>
                  <a:gd name="connsiteX22" fmla="*/ 9334 w 14393"/>
                  <a:gd name="connsiteY22" fmla="*/ 12287 h 127825"/>
                  <a:gd name="connsiteX23" fmla="*/ 8382 w 14393"/>
                  <a:gd name="connsiteY23" fmla="*/ 13335 h 127825"/>
                  <a:gd name="connsiteX24" fmla="*/ 7429 w 14393"/>
                  <a:gd name="connsiteY24" fmla="*/ 14383 h 127825"/>
                  <a:gd name="connsiteX25" fmla="*/ 6382 w 14393"/>
                  <a:gd name="connsiteY25" fmla="*/ 15240 h 127825"/>
                  <a:gd name="connsiteX26" fmla="*/ 5239 w 14393"/>
                  <a:gd name="connsiteY26" fmla="*/ 16192 h 127825"/>
                  <a:gd name="connsiteX27" fmla="*/ 4096 w 14393"/>
                  <a:gd name="connsiteY27" fmla="*/ 17050 h 127825"/>
                  <a:gd name="connsiteX28" fmla="*/ 2858 w 14393"/>
                  <a:gd name="connsiteY28" fmla="*/ 17907 h 127825"/>
                  <a:gd name="connsiteX29" fmla="*/ 1048 w 14393"/>
                  <a:gd name="connsiteY29" fmla="*/ 18669 h 127825"/>
                  <a:gd name="connsiteX30" fmla="*/ 0 w 14393"/>
                  <a:gd name="connsiteY30" fmla="*/ 19240 h 127825"/>
                  <a:gd name="connsiteX31" fmla="*/ 476 w 14393"/>
                  <a:gd name="connsiteY31" fmla="*/ 127825 h 127825"/>
                  <a:gd name="connsiteX32" fmla="*/ 1524 w 14393"/>
                  <a:gd name="connsiteY32" fmla="*/ 127254 h 12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4393" h="127825">
                    <a:moveTo>
                      <a:pt x="1524" y="127254"/>
                    </a:moveTo>
                    <a:lnTo>
                      <a:pt x="2858" y="126492"/>
                    </a:lnTo>
                    <a:lnTo>
                      <a:pt x="4096" y="125635"/>
                    </a:lnTo>
                    <a:lnTo>
                      <a:pt x="5239" y="124777"/>
                    </a:lnTo>
                    <a:lnTo>
                      <a:pt x="6287" y="123825"/>
                    </a:lnTo>
                    <a:cubicBezTo>
                      <a:pt x="6680" y="123559"/>
                      <a:pt x="7032" y="123239"/>
                      <a:pt x="7334" y="122873"/>
                    </a:cubicBezTo>
                    <a:lnTo>
                      <a:pt x="8382" y="121920"/>
                    </a:lnTo>
                    <a:lnTo>
                      <a:pt x="9334" y="120872"/>
                    </a:lnTo>
                    <a:lnTo>
                      <a:pt x="10287" y="119729"/>
                    </a:lnTo>
                    <a:lnTo>
                      <a:pt x="11144" y="118491"/>
                    </a:lnTo>
                    <a:lnTo>
                      <a:pt x="11906" y="117253"/>
                    </a:lnTo>
                    <a:lnTo>
                      <a:pt x="12763" y="115633"/>
                    </a:lnTo>
                    <a:cubicBezTo>
                      <a:pt x="13027" y="115079"/>
                      <a:pt x="13249" y="114506"/>
                      <a:pt x="13430" y="113919"/>
                    </a:cubicBezTo>
                    <a:cubicBezTo>
                      <a:pt x="13430" y="113062"/>
                      <a:pt x="13430" y="112300"/>
                      <a:pt x="14097" y="111538"/>
                    </a:cubicBezTo>
                    <a:cubicBezTo>
                      <a:pt x="14764" y="110776"/>
                      <a:pt x="14097" y="109538"/>
                      <a:pt x="14097" y="108585"/>
                    </a:cubicBezTo>
                    <a:lnTo>
                      <a:pt x="14097" y="0"/>
                    </a:lnTo>
                    <a:cubicBezTo>
                      <a:pt x="14196" y="982"/>
                      <a:pt x="14196" y="1971"/>
                      <a:pt x="14097" y="2953"/>
                    </a:cubicBezTo>
                    <a:cubicBezTo>
                      <a:pt x="13963" y="3759"/>
                      <a:pt x="13772" y="4555"/>
                      <a:pt x="13525" y="5334"/>
                    </a:cubicBezTo>
                    <a:cubicBezTo>
                      <a:pt x="13525" y="5906"/>
                      <a:pt x="13049" y="6477"/>
                      <a:pt x="12763" y="7144"/>
                    </a:cubicBezTo>
                    <a:cubicBezTo>
                      <a:pt x="12478" y="7810"/>
                      <a:pt x="12763" y="8096"/>
                      <a:pt x="12001" y="8668"/>
                    </a:cubicBezTo>
                    <a:lnTo>
                      <a:pt x="11144" y="10001"/>
                    </a:lnTo>
                    <a:lnTo>
                      <a:pt x="10287" y="11144"/>
                    </a:lnTo>
                    <a:lnTo>
                      <a:pt x="9334" y="12287"/>
                    </a:lnTo>
                    <a:cubicBezTo>
                      <a:pt x="9069" y="12680"/>
                      <a:pt x="8748" y="13033"/>
                      <a:pt x="8382" y="13335"/>
                    </a:cubicBezTo>
                    <a:lnTo>
                      <a:pt x="7429" y="14383"/>
                    </a:lnTo>
                    <a:lnTo>
                      <a:pt x="6382" y="15240"/>
                    </a:lnTo>
                    <a:lnTo>
                      <a:pt x="5239" y="16192"/>
                    </a:lnTo>
                    <a:lnTo>
                      <a:pt x="4096" y="17050"/>
                    </a:lnTo>
                    <a:lnTo>
                      <a:pt x="2858" y="17907"/>
                    </a:lnTo>
                    <a:lnTo>
                      <a:pt x="1048" y="18669"/>
                    </a:lnTo>
                    <a:lnTo>
                      <a:pt x="0" y="19240"/>
                    </a:lnTo>
                    <a:lnTo>
                      <a:pt x="476" y="127825"/>
                    </a:lnTo>
                    <a:cubicBezTo>
                      <a:pt x="853" y="127690"/>
                      <a:pt x="1206" y="127497"/>
                      <a:pt x="1524" y="127254"/>
                    </a:cubicBezTo>
                    <a:close/>
                  </a:path>
                </a:pathLst>
              </a:custGeom>
              <a:solidFill>
                <a:srgbClr val="00969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5" name="任意多边形: 形状 454"/>
              <p:cNvSpPr/>
              <p:nvPr/>
            </p:nvSpPr>
            <p:spPr>
              <a:xfrm>
                <a:off x="11252700" y="2946071"/>
                <a:ext cx="696182" cy="512826"/>
              </a:xfrm>
              <a:custGeom>
                <a:avLst/>
                <a:gdLst>
                  <a:gd name="connsiteX0" fmla="*/ 695611 w 696182"/>
                  <a:gd name="connsiteY0" fmla="*/ 404241 h 512826"/>
                  <a:gd name="connsiteX1" fmla="*/ 696182 w 696182"/>
                  <a:gd name="connsiteY1" fmla="*/ 512826 h 512826"/>
                  <a:gd name="connsiteX2" fmla="*/ 571 w 696182"/>
                  <a:gd name="connsiteY2" fmla="*/ 108585 h 512826"/>
                  <a:gd name="connsiteX3" fmla="*/ 0 w 696182"/>
                  <a:gd name="connsiteY3" fmla="*/ 0 h 512826"/>
                  <a:gd name="connsiteX4" fmla="*/ 695611 w 696182"/>
                  <a:gd name="connsiteY4" fmla="*/ 404241 h 512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6182" h="512826">
                    <a:moveTo>
                      <a:pt x="695611" y="404241"/>
                    </a:moveTo>
                    <a:lnTo>
                      <a:pt x="696182" y="512826"/>
                    </a:lnTo>
                    <a:lnTo>
                      <a:pt x="571" y="108585"/>
                    </a:lnTo>
                    <a:lnTo>
                      <a:pt x="0" y="0"/>
                    </a:lnTo>
                    <a:lnTo>
                      <a:pt x="695611" y="404241"/>
                    </a:lnTo>
                    <a:close/>
                  </a:path>
                </a:pathLst>
              </a:custGeom>
              <a:solidFill>
                <a:srgbClr val="00828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6" name="任意多边形: 形状 455"/>
              <p:cNvSpPr/>
              <p:nvPr/>
            </p:nvSpPr>
            <p:spPr>
              <a:xfrm>
                <a:off x="12014604" y="3186577"/>
                <a:ext cx="284130" cy="272319"/>
              </a:xfrm>
              <a:custGeom>
                <a:avLst/>
                <a:gdLst>
                  <a:gd name="connsiteX0" fmla="*/ 283655 w 284130"/>
                  <a:gd name="connsiteY0" fmla="*/ 0 h 272319"/>
                  <a:gd name="connsiteX1" fmla="*/ 284131 w 284130"/>
                  <a:gd name="connsiteY1" fmla="*/ 108585 h 272319"/>
                  <a:gd name="connsiteX2" fmla="*/ 476 w 284130"/>
                  <a:gd name="connsiteY2" fmla="*/ 272320 h 272319"/>
                  <a:gd name="connsiteX3" fmla="*/ 0 w 284130"/>
                  <a:gd name="connsiteY3" fmla="*/ 163735 h 272319"/>
                  <a:gd name="connsiteX4" fmla="*/ 283655 w 284130"/>
                  <a:gd name="connsiteY4" fmla="*/ 0 h 272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4130" h="272319">
                    <a:moveTo>
                      <a:pt x="283655" y="0"/>
                    </a:moveTo>
                    <a:lnTo>
                      <a:pt x="284131" y="108585"/>
                    </a:lnTo>
                    <a:lnTo>
                      <a:pt x="476" y="272320"/>
                    </a:lnTo>
                    <a:lnTo>
                      <a:pt x="0" y="163735"/>
                    </a:lnTo>
                    <a:lnTo>
                      <a:pt x="283655" y="0"/>
                    </a:lnTo>
                    <a:close/>
                  </a:path>
                </a:pathLst>
              </a:custGeom>
              <a:solidFill>
                <a:srgbClr val="00AFA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7" name="任意多边形: 形状 456"/>
              <p:cNvSpPr/>
              <p:nvPr/>
            </p:nvSpPr>
            <p:spPr>
              <a:xfrm>
                <a:off x="11949453" y="3349931"/>
                <a:ext cx="61245" cy="113967"/>
              </a:xfrm>
              <a:custGeom>
                <a:avLst/>
                <a:gdLst>
                  <a:gd name="connsiteX0" fmla="*/ 57912 w 61245"/>
                  <a:gd name="connsiteY0" fmla="*/ 3810 h 113967"/>
                  <a:gd name="connsiteX1" fmla="*/ 57912 w 61245"/>
                  <a:gd name="connsiteY1" fmla="*/ 3810 h 113967"/>
                  <a:gd name="connsiteX2" fmla="*/ 54388 w 61245"/>
                  <a:gd name="connsiteY2" fmla="*/ 5048 h 113967"/>
                  <a:gd name="connsiteX3" fmla="*/ 53721 w 61245"/>
                  <a:gd name="connsiteY3" fmla="*/ 5048 h 113967"/>
                  <a:gd name="connsiteX4" fmla="*/ 50578 w 61245"/>
                  <a:gd name="connsiteY4" fmla="*/ 5905 h 113967"/>
                  <a:gd name="connsiteX5" fmla="*/ 49721 w 61245"/>
                  <a:gd name="connsiteY5" fmla="*/ 5905 h 113967"/>
                  <a:gd name="connsiteX6" fmla="*/ 47244 w 61245"/>
                  <a:gd name="connsiteY6" fmla="*/ 5905 h 113967"/>
                  <a:gd name="connsiteX7" fmla="*/ 45434 w 61245"/>
                  <a:gd name="connsiteY7" fmla="*/ 5905 h 113967"/>
                  <a:gd name="connsiteX8" fmla="*/ 44672 w 61245"/>
                  <a:gd name="connsiteY8" fmla="*/ 5905 h 113967"/>
                  <a:gd name="connsiteX9" fmla="*/ 36767 w 61245"/>
                  <a:gd name="connsiteY9" fmla="*/ 6763 h 113967"/>
                  <a:gd name="connsiteX10" fmla="*/ 28099 w 61245"/>
                  <a:gd name="connsiteY10" fmla="*/ 6763 h 113967"/>
                  <a:gd name="connsiteX11" fmla="*/ 26384 w 61245"/>
                  <a:gd name="connsiteY11" fmla="*/ 6763 h 113967"/>
                  <a:gd name="connsiteX12" fmla="*/ 23717 w 61245"/>
                  <a:gd name="connsiteY12" fmla="*/ 6763 h 113967"/>
                  <a:gd name="connsiteX13" fmla="*/ 22765 w 61245"/>
                  <a:gd name="connsiteY13" fmla="*/ 6763 h 113967"/>
                  <a:gd name="connsiteX14" fmla="*/ 19526 w 61245"/>
                  <a:gd name="connsiteY14" fmla="*/ 6286 h 113967"/>
                  <a:gd name="connsiteX15" fmla="*/ 18764 w 61245"/>
                  <a:gd name="connsiteY15" fmla="*/ 6286 h 113967"/>
                  <a:gd name="connsiteX16" fmla="*/ 15050 w 61245"/>
                  <a:gd name="connsiteY16" fmla="*/ 5620 h 113967"/>
                  <a:gd name="connsiteX17" fmla="*/ 14478 w 61245"/>
                  <a:gd name="connsiteY17" fmla="*/ 5620 h 113967"/>
                  <a:gd name="connsiteX18" fmla="*/ 10763 w 61245"/>
                  <a:gd name="connsiteY18" fmla="*/ 4667 h 113967"/>
                  <a:gd name="connsiteX19" fmla="*/ 10763 w 61245"/>
                  <a:gd name="connsiteY19" fmla="*/ 4667 h 113967"/>
                  <a:gd name="connsiteX20" fmla="*/ 7049 w 61245"/>
                  <a:gd name="connsiteY20" fmla="*/ 3334 h 113967"/>
                  <a:gd name="connsiteX21" fmla="*/ 7049 w 61245"/>
                  <a:gd name="connsiteY21" fmla="*/ 3334 h 113967"/>
                  <a:gd name="connsiteX22" fmla="*/ 3429 w 61245"/>
                  <a:gd name="connsiteY22" fmla="*/ 1810 h 113967"/>
                  <a:gd name="connsiteX23" fmla="*/ 3429 w 61245"/>
                  <a:gd name="connsiteY23" fmla="*/ 1810 h 113967"/>
                  <a:gd name="connsiteX24" fmla="*/ 0 w 61245"/>
                  <a:gd name="connsiteY24" fmla="*/ 0 h 113967"/>
                  <a:gd name="connsiteX25" fmla="*/ 572 w 61245"/>
                  <a:gd name="connsiteY25" fmla="*/ 108585 h 113967"/>
                  <a:gd name="connsiteX26" fmla="*/ 1905 w 61245"/>
                  <a:gd name="connsiteY26" fmla="*/ 109347 h 113967"/>
                  <a:gd name="connsiteX27" fmla="*/ 3334 w 61245"/>
                  <a:gd name="connsiteY27" fmla="*/ 110109 h 113967"/>
                  <a:gd name="connsiteX28" fmla="*/ 4001 w 61245"/>
                  <a:gd name="connsiteY28" fmla="*/ 110109 h 113967"/>
                  <a:gd name="connsiteX29" fmla="*/ 4001 w 61245"/>
                  <a:gd name="connsiteY29" fmla="*/ 110109 h 113967"/>
                  <a:gd name="connsiteX30" fmla="*/ 4477 w 61245"/>
                  <a:gd name="connsiteY30" fmla="*/ 110109 h 113967"/>
                  <a:gd name="connsiteX31" fmla="*/ 6001 w 61245"/>
                  <a:gd name="connsiteY31" fmla="*/ 110776 h 113967"/>
                  <a:gd name="connsiteX32" fmla="*/ 6953 w 61245"/>
                  <a:gd name="connsiteY32" fmla="*/ 112204 h 113967"/>
                  <a:gd name="connsiteX33" fmla="*/ 6953 w 61245"/>
                  <a:gd name="connsiteY33" fmla="*/ 112204 h 113967"/>
                  <a:gd name="connsiteX34" fmla="*/ 8477 w 61245"/>
                  <a:gd name="connsiteY34" fmla="*/ 112776 h 113967"/>
                  <a:gd name="connsiteX35" fmla="*/ 10287 w 61245"/>
                  <a:gd name="connsiteY35" fmla="*/ 113347 h 113967"/>
                  <a:gd name="connsiteX36" fmla="*/ 10287 w 61245"/>
                  <a:gd name="connsiteY36" fmla="*/ 113347 h 113967"/>
                  <a:gd name="connsiteX37" fmla="*/ 10287 w 61245"/>
                  <a:gd name="connsiteY37" fmla="*/ 113347 h 113967"/>
                  <a:gd name="connsiteX38" fmla="*/ 11240 w 61245"/>
                  <a:gd name="connsiteY38" fmla="*/ 113347 h 113967"/>
                  <a:gd name="connsiteX39" fmla="*/ 13145 w 61245"/>
                  <a:gd name="connsiteY39" fmla="*/ 113347 h 113967"/>
                  <a:gd name="connsiteX40" fmla="*/ 14002 w 61245"/>
                  <a:gd name="connsiteY40" fmla="*/ 113347 h 113967"/>
                  <a:gd name="connsiteX41" fmla="*/ 14002 w 61245"/>
                  <a:gd name="connsiteY41" fmla="*/ 113347 h 113967"/>
                  <a:gd name="connsiteX42" fmla="*/ 14859 w 61245"/>
                  <a:gd name="connsiteY42" fmla="*/ 113347 h 113967"/>
                  <a:gd name="connsiteX43" fmla="*/ 17145 w 61245"/>
                  <a:gd name="connsiteY43" fmla="*/ 113824 h 113967"/>
                  <a:gd name="connsiteX44" fmla="*/ 17717 w 61245"/>
                  <a:gd name="connsiteY44" fmla="*/ 113824 h 113967"/>
                  <a:gd name="connsiteX45" fmla="*/ 18479 w 61245"/>
                  <a:gd name="connsiteY45" fmla="*/ 113824 h 113967"/>
                  <a:gd name="connsiteX46" fmla="*/ 19812 w 61245"/>
                  <a:gd name="connsiteY46" fmla="*/ 113824 h 113967"/>
                  <a:gd name="connsiteX47" fmla="*/ 21717 w 61245"/>
                  <a:gd name="connsiteY47" fmla="*/ 113824 h 113967"/>
                  <a:gd name="connsiteX48" fmla="*/ 22670 w 61245"/>
                  <a:gd name="connsiteY48" fmla="*/ 113824 h 113967"/>
                  <a:gd name="connsiteX49" fmla="*/ 22670 w 61245"/>
                  <a:gd name="connsiteY49" fmla="*/ 113824 h 113967"/>
                  <a:gd name="connsiteX50" fmla="*/ 24956 w 61245"/>
                  <a:gd name="connsiteY50" fmla="*/ 113824 h 113967"/>
                  <a:gd name="connsiteX51" fmla="*/ 26956 w 61245"/>
                  <a:gd name="connsiteY51" fmla="*/ 113824 h 113967"/>
                  <a:gd name="connsiteX52" fmla="*/ 26956 w 61245"/>
                  <a:gd name="connsiteY52" fmla="*/ 113824 h 113967"/>
                  <a:gd name="connsiteX53" fmla="*/ 35052 w 61245"/>
                  <a:gd name="connsiteY53" fmla="*/ 113824 h 113967"/>
                  <a:gd name="connsiteX54" fmla="*/ 35052 w 61245"/>
                  <a:gd name="connsiteY54" fmla="*/ 113824 h 113967"/>
                  <a:gd name="connsiteX55" fmla="*/ 42958 w 61245"/>
                  <a:gd name="connsiteY55" fmla="*/ 112967 h 113967"/>
                  <a:gd name="connsiteX56" fmla="*/ 43625 w 61245"/>
                  <a:gd name="connsiteY56" fmla="*/ 112967 h 113967"/>
                  <a:gd name="connsiteX57" fmla="*/ 45434 w 61245"/>
                  <a:gd name="connsiteY57" fmla="*/ 112967 h 113967"/>
                  <a:gd name="connsiteX58" fmla="*/ 47530 w 61245"/>
                  <a:gd name="connsiteY58" fmla="*/ 112967 h 113967"/>
                  <a:gd name="connsiteX59" fmla="*/ 47530 w 61245"/>
                  <a:gd name="connsiteY59" fmla="*/ 112967 h 113967"/>
                  <a:gd name="connsiteX60" fmla="*/ 48482 w 61245"/>
                  <a:gd name="connsiteY60" fmla="*/ 112967 h 113967"/>
                  <a:gd name="connsiteX61" fmla="*/ 50102 w 61245"/>
                  <a:gd name="connsiteY61" fmla="*/ 112967 h 113967"/>
                  <a:gd name="connsiteX62" fmla="*/ 51626 w 61245"/>
                  <a:gd name="connsiteY62" fmla="*/ 112967 h 113967"/>
                  <a:gd name="connsiteX63" fmla="*/ 52197 w 61245"/>
                  <a:gd name="connsiteY63" fmla="*/ 112967 h 113967"/>
                  <a:gd name="connsiteX64" fmla="*/ 52197 w 61245"/>
                  <a:gd name="connsiteY64" fmla="*/ 112967 h 113967"/>
                  <a:gd name="connsiteX65" fmla="*/ 54388 w 61245"/>
                  <a:gd name="connsiteY65" fmla="*/ 112204 h 113967"/>
                  <a:gd name="connsiteX66" fmla="*/ 55340 w 61245"/>
                  <a:gd name="connsiteY66" fmla="*/ 112204 h 113967"/>
                  <a:gd name="connsiteX67" fmla="*/ 55340 w 61245"/>
                  <a:gd name="connsiteY67" fmla="*/ 112204 h 113967"/>
                  <a:gd name="connsiteX68" fmla="*/ 55340 w 61245"/>
                  <a:gd name="connsiteY68" fmla="*/ 112204 h 113967"/>
                  <a:gd name="connsiteX69" fmla="*/ 57055 w 61245"/>
                  <a:gd name="connsiteY69" fmla="*/ 111442 h 113967"/>
                  <a:gd name="connsiteX70" fmla="*/ 58293 w 61245"/>
                  <a:gd name="connsiteY70" fmla="*/ 110871 h 113967"/>
                  <a:gd name="connsiteX71" fmla="*/ 58293 w 61245"/>
                  <a:gd name="connsiteY71" fmla="*/ 110871 h 113967"/>
                  <a:gd name="connsiteX72" fmla="*/ 59817 w 61245"/>
                  <a:gd name="connsiteY72" fmla="*/ 110109 h 113967"/>
                  <a:gd name="connsiteX73" fmla="*/ 61246 w 61245"/>
                  <a:gd name="connsiteY73" fmla="*/ 109347 h 113967"/>
                  <a:gd name="connsiteX74" fmla="*/ 61246 w 61245"/>
                  <a:gd name="connsiteY74" fmla="*/ 109347 h 113967"/>
                  <a:gd name="connsiteX75" fmla="*/ 61246 w 61245"/>
                  <a:gd name="connsiteY75" fmla="*/ 762 h 113967"/>
                  <a:gd name="connsiteX76" fmla="*/ 57722 w 61245"/>
                  <a:gd name="connsiteY76" fmla="*/ 2667 h 113967"/>
                  <a:gd name="connsiteX77" fmla="*/ 57722 w 61245"/>
                  <a:gd name="connsiteY77" fmla="*/ 2667 h 113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61245" h="113967">
                    <a:moveTo>
                      <a:pt x="57912" y="3810"/>
                    </a:moveTo>
                    <a:lnTo>
                      <a:pt x="57912" y="3810"/>
                    </a:lnTo>
                    <a:lnTo>
                      <a:pt x="54388" y="5048"/>
                    </a:lnTo>
                    <a:lnTo>
                      <a:pt x="53721" y="5048"/>
                    </a:lnTo>
                    <a:lnTo>
                      <a:pt x="50578" y="5905"/>
                    </a:lnTo>
                    <a:lnTo>
                      <a:pt x="49721" y="5905"/>
                    </a:lnTo>
                    <a:lnTo>
                      <a:pt x="47244" y="5905"/>
                    </a:lnTo>
                    <a:lnTo>
                      <a:pt x="45434" y="5905"/>
                    </a:lnTo>
                    <a:lnTo>
                      <a:pt x="44672" y="5905"/>
                    </a:lnTo>
                    <a:cubicBezTo>
                      <a:pt x="42101" y="5905"/>
                      <a:pt x="39434" y="6572"/>
                      <a:pt x="36767" y="6763"/>
                    </a:cubicBezTo>
                    <a:lnTo>
                      <a:pt x="28099" y="6763"/>
                    </a:lnTo>
                    <a:lnTo>
                      <a:pt x="26384" y="6763"/>
                    </a:lnTo>
                    <a:lnTo>
                      <a:pt x="23717" y="6763"/>
                    </a:lnTo>
                    <a:lnTo>
                      <a:pt x="22765" y="6763"/>
                    </a:lnTo>
                    <a:lnTo>
                      <a:pt x="19526" y="6286"/>
                    </a:lnTo>
                    <a:lnTo>
                      <a:pt x="18764" y="6286"/>
                    </a:lnTo>
                    <a:lnTo>
                      <a:pt x="15050" y="5620"/>
                    </a:lnTo>
                    <a:lnTo>
                      <a:pt x="14478" y="5620"/>
                    </a:lnTo>
                    <a:lnTo>
                      <a:pt x="10763" y="4667"/>
                    </a:lnTo>
                    <a:lnTo>
                      <a:pt x="10763" y="4667"/>
                    </a:lnTo>
                    <a:lnTo>
                      <a:pt x="7049" y="3334"/>
                    </a:lnTo>
                    <a:lnTo>
                      <a:pt x="7049" y="3334"/>
                    </a:lnTo>
                    <a:lnTo>
                      <a:pt x="3429" y="1810"/>
                    </a:lnTo>
                    <a:lnTo>
                      <a:pt x="3429" y="1810"/>
                    </a:lnTo>
                    <a:lnTo>
                      <a:pt x="0" y="0"/>
                    </a:lnTo>
                    <a:lnTo>
                      <a:pt x="572" y="108585"/>
                    </a:lnTo>
                    <a:lnTo>
                      <a:pt x="1905" y="109347"/>
                    </a:lnTo>
                    <a:lnTo>
                      <a:pt x="3334" y="110109"/>
                    </a:lnTo>
                    <a:lnTo>
                      <a:pt x="4001" y="110109"/>
                    </a:lnTo>
                    <a:lnTo>
                      <a:pt x="4001" y="110109"/>
                    </a:lnTo>
                    <a:lnTo>
                      <a:pt x="4477" y="110109"/>
                    </a:lnTo>
                    <a:lnTo>
                      <a:pt x="6001" y="110776"/>
                    </a:lnTo>
                    <a:lnTo>
                      <a:pt x="6953" y="112204"/>
                    </a:lnTo>
                    <a:lnTo>
                      <a:pt x="6953" y="112204"/>
                    </a:lnTo>
                    <a:lnTo>
                      <a:pt x="8477" y="112776"/>
                    </a:lnTo>
                    <a:lnTo>
                      <a:pt x="10287" y="113347"/>
                    </a:lnTo>
                    <a:lnTo>
                      <a:pt x="10287" y="113347"/>
                    </a:lnTo>
                    <a:lnTo>
                      <a:pt x="10287" y="113347"/>
                    </a:lnTo>
                    <a:lnTo>
                      <a:pt x="11240" y="113347"/>
                    </a:lnTo>
                    <a:lnTo>
                      <a:pt x="13145" y="113347"/>
                    </a:lnTo>
                    <a:lnTo>
                      <a:pt x="14002" y="113347"/>
                    </a:lnTo>
                    <a:lnTo>
                      <a:pt x="14002" y="113347"/>
                    </a:lnTo>
                    <a:lnTo>
                      <a:pt x="14859" y="113347"/>
                    </a:lnTo>
                    <a:lnTo>
                      <a:pt x="17145" y="113824"/>
                    </a:lnTo>
                    <a:lnTo>
                      <a:pt x="17717" y="113824"/>
                    </a:lnTo>
                    <a:lnTo>
                      <a:pt x="18479" y="113824"/>
                    </a:lnTo>
                    <a:lnTo>
                      <a:pt x="19812" y="113824"/>
                    </a:lnTo>
                    <a:lnTo>
                      <a:pt x="21717" y="113824"/>
                    </a:lnTo>
                    <a:lnTo>
                      <a:pt x="22670" y="113824"/>
                    </a:lnTo>
                    <a:lnTo>
                      <a:pt x="22670" y="113824"/>
                    </a:lnTo>
                    <a:lnTo>
                      <a:pt x="24956" y="113824"/>
                    </a:lnTo>
                    <a:lnTo>
                      <a:pt x="26956" y="113824"/>
                    </a:lnTo>
                    <a:cubicBezTo>
                      <a:pt x="26956" y="113824"/>
                      <a:pt x="26956" y="113824"/>
                      <a:pt x="26956" y="113824"/>
                    </a:cubicBezTo>
                    <a:cubicBezTo>
                      <a:pt x="29651" y="114015"/>
                      <a:pt x="32357" y="114015"/>
                      <a:pt x="35052" y="113824"/>
                    </a:cubicBezTo>
                    <a:lnTo>
                      <a:pt x="35052" y="113824"/>
                    </a:lnTo>
                    <a:cubicBezTo>
                      <a:pt x="37704" y="113727"/>
                      <a:pt x="40346" y="113440"/>
                      <a:pt x="42958" y="112967"/>
                    </a:cubicBezTo>
                    <a:lnTo>
                      <a:pt x="43625" y="112967"/>
                    </a:lnTo>
                    <a:lnTo>
                      <a:pt x="45434" y="112967"/>
                    </a:lnTo>
                    <a:lnTo>
                      <a:pt x="47530" y="112967"/>
                    </a:lnTo>
                    <a:lnTo>
                      <a:pt x="47530" y="112967"/>
                    </a:lnTo>
                    <a:lnTo>
                      <a:pt x="48482" y="112967"/>
                    </a:lnTo>
                    <a:lnTo>
                      <a:pt x="50102" y="112967"/>
                    </a:lnTo>
                    <a:lnTo>
                      <a:pt x="51626" y="112967"/>
                    </a:lnTo>
                    <a:lnTo>
                      <a:pt x="52197" y="112967"/>
                    </a:lnTo>
                    <a:lnTo>
                      <a:pt x="52197" y="112967"/>
                    </a:lnTo>
                    <a:lnTo>
                      <a:pt x="54388" y="112204"/>
                    </a:lnTo>
                    <a:lnTo>
                      <a:pt x="55340" y="112204"/>
                    </a:lnTo>
                    <a:lnTo>
                      <a:pt x="55340" y="112204"/>
                    </a:lnTo>
                    <a:lnTo>
                      <a:pt x="55340" y="112204"/>
                    </a:lnTo>
                    <a:lnTo>
                      <a:pt x="57055" y="111442"/>
                    </a:lnTo>
                    <a:lnTo>
                      <a:pt x="58293" y="110871"/>
                    </a:lnTo>
                    <a:lnTo>
                      <a:pt x="58293" y="110871"/>
                    </a:lnTo>
                    <a:lnTo>
                      <a:pt x="59817" y="110109"/>
                    </a:lnTo>
                    <a:lnTo>
                      <a:pt x="61246" y="109347"/>
                    </a:lnTo>
                    <a:lnTo>
                      <a:pt x="61246" y="109347"/>
                    </a:lnTo>
                    <a:lnTo>
                      <a:pt x="61246" y="762"/>
                    </a:lnTo>
                    <a:cubicBezTo>
                      <a:pt x="60103" y="1429"/>
                      <a:pt x="58960" y="2096"/>
                      <a:pt x="57722" y="2667"/>
                    </a:cubicBezTo>
                    <a:lnTo>
                      <a:pt x="57722" y="2667"/>
                    </a:lnTo>
                    <a:close/>
                  </a:path>
                </a:pathLst>
              </a:custGeom>
              <a:solidFill>
                <a:srgbClr val="00969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8" name="任意多边形: 形状 457"/>
              <p:cNvSpPr/>
              <p:nvPr/>
            </p:nvSpPr>
            <p:spPr>
              <a:xfrm>
                <a:off x="11238995" y="2735924"/>
                <a:ext cx="1073158" cy="622485"/>
              </a:xfrm>
              <a:custGeom>
                <a:avLst/>
                <a:gdLst>
                  <a:gd name="connsiteX0" fmla="*/ 775609 w 1073158"/>
                  <a:gd name="connsiteY0" fmla="*/ 614388 h 622485"/>
                  <a:gd name="connsiteX1" fmla="*/ 708934 w 1073158"/>
                  <a:gd name="connsiteY1" fmla="*/ 614388 h 622485"/>
                  <a:gd name="connsiteX2" fmla="*/ 13609 w 1073158"/>
                  <a:gd name="connsiteY2" fmla="*/ 210147 h 622485"/>
                  <a:gd name="connsiteX3" fmla="*/ 13609 w 1073158"/>
                  <a:gd name="connsiteY3" fmla="*/ 172047 h 622485"/>
                  <a:gd name="connsiteX4" fmla="*/ 297549 w 1073158"/>
                  <a:gd name="connsiteY4" fmla="*/ 8026 h 622485"/>
                  <a:gd name="connsiteX5" fmla="*/ 364224 w 1073158"/>
                  <a:gd name="connsiteY5" fmla="*/ 8026 h 622485"/>
                  <a:gd name="connsiteX6" fmla="*/ 1059549 w 1073158"/>
                  <a:gd name="connsiteY6" fmla="*/ 412267 h 622485"/>
                  <a:gd name="connsiteX7" fmla="*/ 1059549 w 1073158"/>
                  <a:gd name="connsiteY7" fmla="*/ 450367 h 62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3158" h="622485">
                    <a:moveTo>
                      <a:pt x="775609" y="614388"/>
                    </a:moveTo>
                    <a:cubicBezTo>
                      <a:pt x="754695" y="625184"/>
                      <a:pt x="729848" y="625184"/>
                      <a:pt x="708934" y="614388"/>
                    </a:cubicBezTo>
                    <a:lnTo>
                      <a:pt x="13609" y="210147"/>
                    </a:lnTo>
                    <a:cubicBezTo>
                      <a:pt x="-4584" y="199574"/>
                      <a:pt x="-4489" y="182429"/>
                      <a:pt x="13609" y="172047"/>
                    </a:cubicBezTo>
                    <a:lnTo>
                      <a:pt x="297549" y="8026"/>
                    </a:lnTo>
                    <a:cubicBezTo>
                      <a:pt x="318486" y="-2675"/>
                      <a:pt x="343287" y="-2675"/>
                      <a:pt x="364224" y="8026"/>
                    </a:cubicBezTo>
                    <a:lnTo>
                      <a:pt x="1059549" y="412267"/>
                    </a:lnTo>
                    <a:cubicBezTo>
                      <a:pt x="1077742" y="422935"/>
                      <a:pt x="1077647" y="440080"/>
                      <a:pt x="1059549" y="450367"/>
                    </a:cubicBezTo>
                    <a:close/>
                  </a:path>
                </a:pathLst>
              </a:custGeom>
              <a:solidFill>
                <a:srgbClr val="01979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9" name="任意多边形: 形状 458"/>
              <p:cNvSpPr/>
              <p:nvPr/>
            </p:nvSpPr>
            <p:spPr>
              <a:xfrm>
                <a:off x="11239114" y="2644413"/>
                <a:ext cx="628804" cy="455772"/>
              </a:xfrm>
              <a:custGeom>
                <a:avLst/>
                <a:gdLst>
                  <a:gd name="connsiteX0" fmla="*/ 13776 w 628804"/>
                  <a:gd name="connsiteY0" fmla="*/ 171927 h 455772"/>
                  <a:gd name="connsiteX1" fmla="*/ 297430 w 628804"/>
                  <a:gd name="connsiteY1" fmla="*/ 8097 h 455772"/>
                  <a:gd name="connsiteX2" fmla="*/ 364105 w 628804"/>
                  <a:gd name="connsiteY2" fmla="*/ 8097 h 455772"/>
                  <a:gd name="connsiteX3" fmla="*/ 628805 w 628804"/>
                  <a:gd name="connsiteY3" fmla="*/ 253652 h 455772"/>
                  <a:gd name="connsiteX4" fmla="*/ 279142 w 628804"/>
                  <a:gd name="connsiteY4" fmla="*/ 455772 h 455772"/>
                  <a:gd name="connsiteX5" fmla="*/ 13585 w 628804"/>
                  <a:gd name="connsiteY5" fmla="*/ 210313 h 455772"/>
                  <a:gd name="connsiteX6" fmla="*/ 13776 w 628804"/>
                  <a:gd name="connsiteY6" fmla="*/ 171927 h 455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28804" h="455772">
                    <a:moveTo>
                      <a:pt x="13776" y="171927"/>
                    </a:moveTo>
                    <a:lnTo>
                      <a:pt x="297430" y="8097"/>
                    </a:lnTo>
                    <a:cubicBezTo>
                      <a:pt x="318344" y="-2699"/>
                      <a:pt x="343191" y="-2699"/>
                      <a:pt x="364105" y="8097"/>
                    </a:cubicBezTo>
                    <a:lnTo>
                      <a:pt x="628805" y="253652"/>
                    </a:lnTo>
                    <a:lnTo>
                      <a:pt x="279142" y="455772"/>
                    </a:lnTo>
                    <a:lnTo>
                      <a:pt x="13585" y="210313"/>
                    </a:lnTo>
                    <a:cubicBezTo>
                      <a:pt x="-4608" y="199645"/>
                      <a:pt x="-4512" y="182500"/>
                      <a:pt x="13776" y="171927"/>
                    </a:cubicBezTo>
                    <a:close/>
                  </a:path>
                </a:pathLst>
              </a:custGeom>
              <a:solidFill>
                <a:srgbClr val="00AFA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28" name="任意多边形: 形状 227"/>
            <p:cNvSpPr/>
            <p:nvPr/>
          </p:nvSpPr>
          <p:spPr>
            <a:xfrm>
              <a:off x="11240222" y="2844915"/>
              <a:ext cx="277653" cy="255270"/>
            </a:xfrm>
            <a:custGeom>
              <a:avLst/>
              <a:gdLst>
                <a:gd name="connsiteX0" fmla="*/ 94583 w 277653"/>
                <a:gd name="connsiteY0" fmla="*/ 195644 h 255270"/>
                <a:gd name="connsiteX1" fmla="*/ 0 w 277653"/>
                <a:gd name="connsiteY1" fmla="*/ 195644 h 255270"/>
                <a:gd name="connsiteX2" fmla="*/ 1715 w 277653"/>
                <a:gd name="connsiteY2" fmla="*/ 0 h 255270"/>
                <a:gd name="connsiteX3" fmla="*/ 277654 w 277653"/>
                <a:gd name="connsiteY3" fmla="*/ 255270 h 255270"/>
                <a:gd name="connsiteX4" fmla="*/ 94583 w 277653"/>
                <a:gd name="connsiteY4" fmla="*/ 195644 h 255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653" h="255270">
                  <a:moveTo>
                    <a:pt x="94583" y="195644"/>
                  </a:moveTo>
                  <a:lnTo>
                    <a:pt x="0" y="195644"/>
                  </a:lnTo>
                  <a:lnTo>
                    <a:pt x="1715" y="0"/>
                  </a:lnTo>
                  <a:lnTo>
                    <a:pt x="277654" y="255270"/>
                  </a:lnTo>
                  <a:lnTo>
                    <a:pt x="94583" y="195644"/>
                  </a:lnTo>
                  <a:close/>
                </a:path>
              </a:pathLst>
            </a:custGeom>
            <a:solidFill>
              <a:srgbClr val="0082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9" name="任意多边形: 形状 228"/>
            <p:cNvSpPr/>
            <p:nvPr/>
          </p:nvSpPr>
          <p:spPr>
            <a:xfrm>
              <a:off x="11239965" y="2835010"/>
              <a:ext cx="12353" cy="217931"/>
            </a:xfrm>
            <a:custGeom>
              <a:avLst/>
              <a:gdLst>
                <a:gd name="connsiteX0" fmla="*/ 7210 w 12353"/>
                <a:gd name="connsiteY0" fmla="*/ 215265 h 217931"/>
                <a:gd name="connsiteX1" fmla="*/ 7210 w 12353"/>
                <a:gd name="connsiteY1" fmla="*/ 215265 h 217931"/>
                <a:gd name="connsiteX2" fmla="*/ 7686 w 12353"/>
                <a:gd name="connsiteY2" fmla="*/ 215265 h 217931"/>
                <a:gd name="connsiteX3" fmla="*/ 8925 w 12353"/>
                <a:gd name="connsiteY3" fmla="*/ 216313 h 217931"/>
                <a:gd name="connsiteX4" fmla="*/ 9687 w 12353"/>
                <a:gd name="connsiteY4" fmla="*/ 216313 h 217931"/>
                <a:gd name="connsiteX5" fmla="*/ 9687 w 12353"/>
                <a:gd name="connsiteY5" fmla="*/ 216313 h 217931"/>
                <a:gd name="connsiteX6" fmla="*/ 9687 w 12353"/>
                <a:gd name="connsiteY6" fmla="*/ 216313 h 217931"/>
                <a:gd name="connsiteX7" fmla="*/ 10925 w 12353"/>
                <a:gd name="connsiteY7" fmla="*/ 217170 h 217931"/>
                <a:gd name="connsiteX8" fmla="*/ 12354 w 12353"/>
                <a:gd name="connsiteY8" fmla="*/ 217932 h 217931"/>
                <a:gd name="connsiteX9" fmla="*/ 12354 w 12353"/>
                <a:gd name="connsiteY9" fmla="*/ 217932 h 217931"/>
                <a:gd name="connsiteX10" fmla="*/ 12354 w 12353"/>
                <a:gd name="connsiteY10" fmla="*/ 17907 h 217931"/>
                <a:gd name="connsiteX11" fmla="*/ 9306 w 12353"/>
                <a:gd name="connsiteY11" fmla="*/ 16002 h 217931"/>
                <a:gd name="connsiteX12" fmla="*/ 9306 w 12353"/>
                <a:gd name="connsiteY12" fmla="*/ 16002 h 217931"/>
                <a:gd name="connsiteX13" fmla="*/ 6829 w 12353"/>
                <a:gd name="connsiteY13" fmla="*/ 14002 h 217931"/>
                <a:gd name="connsiteX14" fmla="*/ 6829 w 12353"/>
                <a:gd name="connsiteY14" fmla="*/ 14002 h 217931"/>
                <a:gd name="connsiteX15" fmla="*/ 4829 w 12353"/>
                <a:gd name="connsiteY15" fmla="*/ 12001 h 217931"/>
                <a:gd name="connsiteX16" fmla="*/ 4829 w 12353"/>
                <a:gd name="connsiteY16" fmla="*/ 12001 h 217931"/>
                <a:gd name="connsiteX17" fmla="*/ 3210 w 12353"/>
                <a:gd name="connsiteY17" fmla="*/ 10096 h 217931"/>
                <a:gd name="connsiteX18" fmla="*/ 3210 w 12353"/>
                <a:gd name="connsiteY18" fmla="*/ 10096 h 217931"/>
                <a:gd name="connsiteX19" fmla="*/ 1876 w 12353"/>
                <a:gd name="connsiteY19" fmla="*/ 7810 h 217931"/>
                <a:gd name="connsiteX20" fmla="*/ 543 w 12353"/>
                <a:gd name="connsiteY20" fmla="*/ 4381 h 217931"/>
                <a:gd name="connsiteX21" fmla="*/ 543 w 12353"/>
                <a:gd name="connsiteY21" fmla="*/ 3524 h 217931"/>
                <a:gd name="connsiteX22" fmla="*/ 66 w 12353"/>
                <a:gd name="connsiteY22" fmla="*/ 0 h 217931"/>
                <a:gd name="connsiteX23" fmla="*/ 66 w 12353"/>
                <a:gd name="connsiteY23" fmla="*/ 200025 h 217931"/>
                <a:gd name="connsiteX24" fmla="*/ 66 w 12353"/>
                <a:gd name="connsiteY24" fmla="*/ 203549 h 217931"/>
                <a:gd name="connsiteX25" fmla="*/ 66 w 12353"/>
                <a:gd name="connsiteY25" fmla="*/ 204311 h 217931"/>
                <a:gd name="connsiteX26" fmla="*/ 2067 w 12353"/>
                <a:gd name="connsiteY26" fmla="*/ 208026 h 217931"/>
                <a:gd name="connsiteX27" fmla="*/ 2067 w 12353"/>
                <a:gd name="connsiteY27" fmla="*/ 208026 h 217931"/>
                <a:gd name="connsiteX28" fmla="*/ 3400 w 12353"/>
                <a:gd name="connsiteY28" fmla="*/ 210217 h 217931"/>
                <a:gd name="connsiteX29" fmla="*/ 3400 w 12353"/>
                <a:gd name="connsiteY29" fmla="*/ 210217 h 217931"/>
                <a:gd name="connsiteX30" fmla="*/ 3400 w 12353"/>
                <a:gd name="connsiteY30" fmla="*/ 210217 h 217931"/>
                <a:gd name="connsiteX31" fmla="*/ 4448 w 12353"/>
                <a:gd name="connsiteY31" fmla="*/ 211550 h 217931"/>
                <a:gd name="connsiteX32" fmla="*/ 5019 w 12353"/>
                <a:gd name="connsiteY32" fmla="*/ 212217 h 217931"/>
                <a:gd name="connsiteX33" fmla="*/ 5019 w 12353"/>
                <a:gd name="connsiteY33" fmla="*/ 212217 h 217931"/>
                <a:gd name="connsiteX34" fmla="*/ 5019 w 12353"/>
                <a:gd name="connsiteY34" fmla="*/ 212217 h 217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2353" h="217931">
                  <a:moveTo>
                    <a:pt x="7210" y="215265"/>
                  </a:moveTo>
                  <a:lnTo>
                    <a:pt x="7210" y="215265"/>
                  </a:lnTo>
                  <a:lnTo>
                    <a:pt x="7686" y="215265"/>
                  </a:lnTo>
                  <a:lnTo>
                    <a:pt x="8925" y="216313"/>
                  </a:lnTo>
                  <a:lnTo>
                    <a:pt x="9687" y="216313"/>
                  </a:lnTo>
                  <a:lnTo>
                    <a:pt x="9687" y="216313"/>
                  </a:lnTo>
                  <a:lnTo>
                    <a:pt x="9687" y="216313"/>
                  </a:lnTo>
                  <a:lnTo>
                    <a:pt x="10925" y="217170"/>
                  </a:lnTo>
                  <a:lnTo>
                    <a:pt x="12354" y="217932"/>
                  </a:lnTo>
                  <a:lnTo>
                    <a:pt x="12354" y="217932"/>
                  </a:lnTo>
                  <a:lnTo>
                    <a:pt x="12354" y="17907"/>
                  </a:lnTo>
                  <a:cubicBezTo>
                    <a:pt x="11291" y="17350"/>
                    <a:pt x="10272" y="16713"/>
                    <a:pt x="9306" y="16002"/>
                  </a:cubicBezTo>
                  <a:lnTo>
                    <a:pt x="9306" y="16002"/>
                  </a:lnTo>
                  <a:lnTo>
                    <a:pt x="6829" y="14002"/>
                  </a:lnTo>
                  <a:lnTo>
                    <a:pt x="6829" y="14002"/>
                  </a:lnTo>
                  <a:cubicBezTo>
                    <a:pt x="6066" y="13438"/>
                    <a:pt x="5392" y="12764"/>
                    <a:pt x="4829" y="12001"/>
                  </a:cubicBezTo>
                  <a:lnTo>
                    <a:pt x="4829" y="12001"/>
                  </a:lnTo>
                  <a:cubicBezTo>
                    <a:pt x="4239" y="11411"/>
                    <a:pt x="3697" y="10774"/>
                    <a:pt x="3210" y="10096"/>
                  </a:cubicBezTo>
                  <a:lnTo>
                    <a:pt x="3210" y="10096"/>
                  </a:lnTo>
                  <a:cubicBezTo>
                    <a:pt x="2733" y="9334"/>
                    <a:pt x="2257" y="8572"/>
                    <a:pt x="1876" y="7810"/>
                  </a:cubicBezTo>
                  <a:cubicBezTo>
                    <a:pt x="1309" y="6719"/>
                    <a:pt x="861" y="5570"/>
                    <a:pt x="543" y="4381"/>
                  </a:cubicBezTo>
                  <a:cubicBezTo>
                    <a:pt x="498" y="4097"/>
                    <a:pt x="498" y="3808"/>
                    <a:pt x="543" y="3524"/>
                  </a:cubicBezTo>
                  <a:cubicBezTo>
                    <a:pt x="238" y="2374"/>
                    <a:pt x="78" y="1190"/>
                    <a:pt x="66" y="0"/>
                  </a:cubicBezTo>
                  <a:lnTo>
                    <a:pt x="66" y="200025"/>
                  </a:lnTo>
                  <a:cubicBezTo>
                    <a:pt x="-22" y="201198"/>
                    <a:pt x="-22" y="202376"/>
                    <a:pt x="66" y="203549"/>
                  </a:cubicBezTo>
                  <a:lnTo>
                    <a:pt x="66" y="204311"/>
                  </a:lnTo>
                  <a:cubicBezTo>
                    <a:pt x="572" y="205630"/>
                    <a:pt x="1244" y="206878"/>
                    <a:pt x="2067" y="208026"/>
                  </a:cubicBezTo>
                  <a:lnTo>
                    <a:pt x="2067" y="208026"/>
                  </a:lnTo>
                  <a:cubicBezTo>
                    <a:pt x="2441" y="208797"/>
                    <a:pt x="2887" y="209530"/>
                    <a:pt x="3400" y="210217"/>
                  </a:cubicBezTo>
                  <a:lnTo>
                    <a:pt x="3400" y="210217"/>
                  </a:lnTo>
                  <a:lnTo>
                    <a:pt x="3400" y="210217"/>
                  </a:lnTo>
                  <a:cubicBezTo>
                    <a:pt x="3696" y="210701"/>
                    <a:pt x="4048" y="211148"/>
                    <a:pt x="4448" y="211550"/>
                  </a:cubicBezTo>
                  <a:lnTo>
                    <a:pt x="5019" y="212217"/>
                  </a:lnTo>
                  <a:lnTo>
                    <a:pt x="5019" y="212217"/>
                  </a:lnTo>
                  <a:cubicBezTo>
                    <a:pt x="5019" y="212217"/>
                    <a:pt x="5019" y="212217"/>
                    <a:pt x="5019" y="212217"/>
                  </a:cubicBezTo>
                  <a:close/>
                </a:path>
              </a:pathLst>
            </a:custGeom>
            <a:solidFill>
              <a:srgbClr val="00736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0" name="任意多边形: 形状 229"/>
            <p:cNvSpPr/>
            <p:nvPr/>
          </p:nvSpPr>
          <p:spPr>
            <a:xfrm>
              <a:off x="11693040" y="3390698"/>
              <a:ext cx="12096" cy="35051"/>
            </a:xfrm>
            <a:custGeom>
              <a:avLst/>
              <a:gdLst>
                <a:gd name="connsiteX0" fmla="*/ 12097 w 12096"/>
                <a:gd name="connsiteY0" fmla="*/ 0 h 35051"/>
                <a:gd name="connsiteX1" fmla="*/ 7334 w 12096"/>
                <a:gd name="connsiteY1" fmla="*/ 25337 h 35051"/>
                <a:gd name="connsiteX2" fmla="*/ 8192 w 12096"/>
                <a:gd name="connsiteY2" fmla="*/ 32861 h 35051"/>
                <a:gd name="connsiteX3" fmla="*/ 6001 w 12096"/>
                <a:gd name="connsiteY3" fmla="*/ 35052 h 35051"/>
                <a:gd name="connsiteX4" fmla="*/ 2381 w 12096"/>
                <a:gd name="connsiteY4" fmla="*/ 32957 h 35051"/>
                <a:gd name="connsiteX5" fmla="*/ 952 w 12096"/>
                <a:gd name="connsiteY5" fmla="*/ 13907 h 35051"/>
                <a:gd name="connsiteX6" fmla="*/ 0 w 12096"/>
                <a:gd name="connsiteY6" fmla="*/ 10573 h 35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96" h="35051">
                  <a:moveTo>
                    <a:pt x="12097" y="0"/>
                  </a:moveTo>
                  <a:cubicBezTo>
                    <a:pt x="9457" y="8213"/>
                    <a:pt x="7857" y="16725"/>
                    <a:pt x="7334" y="25337"/>
                  </a:cubicBezTo>
                  <a:cubicBezTo>
                    <a:pt x="7334" y="26956"/>
                    <a:pt x="8192" y="31242"/>
                    <a:pt x="8192" y="32861"/>
                  </a:cubicBezTo>
                  <a:lnTo>
                    <a:pt x="6001" y="35052"/>
                  </a:lnTo>
                  <a:cubicBezTo>
                    <a:pt x="4667" y="34480"/>
                    <a:pt x="2953" y="34100"/>
                    <a:pt x="2381" y="32957"/>
                  </a:cubicBezTo>
                  <a:cubicBezTo>
                    <a:pt x="3719" y="26599"/>
                    <a:pt x="3224" y="19993"/>
                    <a:pt x="952" y="13907"/>
                  </a:cubicBezTo>
                  <a:lnTo>
                    <a:pt x="0" y="10573"/>
                  </a:lnTo>
                  <a:close/>
                </a:path>
              </a:pathLst>
            </a:custGeom>
            <a:solidFill>
              <a:srgbClr val="A71E2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1" name="任意多边形: 形状 230"/>
            <p:cNvSpPr/>
            <p:nvPr/>
          </p:nvSpPr>
          <p:spPr>
            <a:xfrm>
              <a:off x="11640868" y="3355741"/>
              <a:ext cx="65060" cy="100707"/>
            </a:xfrm>
            <a:custGeom>
              <a:avLst/>
              <a:gdLst>
                <a:gd name="connsiteX0" fmla="*/ 47981 w 65060"/>
                <a:gd name="connsiteY0" fmla="*/ 0 h 100707"/>
                <a:gd name="connsiteX1" fmla="*/ 61125 w 65060"/>
                <a:gd name="connsiteY1" fmla="*/ 16954 h 100707"/>
                <a:gd name="connsiteX2" fmla="*/ 50648 w 65060"/>
                <a:gd name="connsiteY2" fmla="*/ 52959 h 100707"/>
                <a:gd name="connsiteX3" fmla="*/ 43123 w 65060"/>
                <a:gd name="connsiteY3" fmla="*/ 78296 h 100707"/>
                <a:gd name="connsiteX4" fmla="*/ 24073 w 65060"/>
                <a:gd name="connsiteY4" fmla="*/ 99632 h 100707"/>
                <a:gd name="connsiteX5" fmla="*/ 2261 w 65060"/>
                <a:gd name="connsiteY5" fmla="*/ 99632 h 100707"/>
                <a:gd name="connsiteX6" fmla="*/ 10071 w 65060"/>
                <a:gd name="connsiteY6" fmla="*/ 80581 h 100707"/>
                <a:gd name="connsiteX7" fmla="*/ 18739 w 65060"/>
                <a:gd name="connsiteY7" fmla="*/ 53626 h 100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060" h="100707">
                  <a:moveTo>
                    <a:pt x="47981" y="0"/>
                  </a:moveTo>
                  <a:cubicBezTo>
                    <a:pt x="49219" y="8096"/>
                    <a:pt x="58935" y="13335"/>
                    <a:pt x="61125" y="16954"/>
                  </a:cubicBezTo>
                  <a:cubicBezTo>
                    <a:pt x="73889" y="37909"/>
                    <a:pt x="51600" y="50578"/>
                    <a:pt x="50648" y="52959"/>
                  </a:cubicBezTo>
                  <a:cubicBezTo>
                    <a:pt x="47212" y="61101"/>
                    <a:pt x="44689" y="69598"/>
                    <a:pt x="43123" y="78296"/>
                  </a:cubicBezTo>
                  <a:cubicBezTo>
                    <a:pt x="42354" y="88908"/>
                    <a:pt x="34531" y="97670"/>
                    <a:pt x="24073" y="99632"/>
                  </a:cubicBezTo>
                  <a:cubicBezTo>
                    <a:pt x="16873" y="101066"/>
                    <a:pt x="9461" y="101066"/>
                    <a:pt x="2261" y="99632"/>
                  </a:cubicBezTo>
                  <a:cubicBezTo>
                    <a:pt x="-4692" y="97631"/>
                    <a:pt x="6261" y="85439"/>
                    <a:pt x="10071" y="80581"/>
                  </a:cubicBezTo>
                  <a:cubicBezTo>
                    <a:pt x="15093" y="72427"/>
                    <a:pt x="18067" y="63179"/>
                    <a:pt x="18739" y="53626"/>
                  </a:cubicBezTo>
                  <a:close/>
                </a:path>
              </a:pathLst>
            </a:custGeom>
            <a:solidFill>
              <a:srgbClr val="B7232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2" name="任意多边形: 形状 231"/>
            <p:cNvSpPr/>
            <p:nvPr/>
          </p:nvSpPr>
          <p:spPr>
            <a:xfrm>
              <a:off x="11655988" y="3352503"/>
              <a:ext cx="43398" cy="84201"/>
            </a:xfrm>
            <a:custGeom>
              <a:avLst/>
              <a:gdLst>
                <a:gd name="connsiteX0" fmla="*/ 38862 w 43398"/>
                <a:gd name="connsiteY0" fmla="*/ 12764 h 84201"/>
                <a:gd name="connsiteX1" fmla="*/ 33147 w 43398"/>
                <a:gd name="connsiteY1" fmla="*/ 4191 h 84201"/>
                <a:gd name="connsiteX2" fmla="*/ 33147 w 43398"/>
                <a:gd name="connsiteY2" fmla="*/ 4191 h 84201"/>
                <a:gd name="connsiteX3" fmla="*/ 33147 w 43398"/>
                <a:gd name="connsiteY3" fmla="*/ 3239 h 84201"/>
                <a:gd name="connsiteX4" fmla="*/ 33147 w 43398"/>
                <a:gd name="connsiteY4" fmla="*/ 2096 h 84201"/>
                <a:gd name="connsiteX5" fmla="*/ 21717 w 43398"/>
                <a:gd name="connsiteY5" fmla="*/ 2096 h 84201"/>
                <a:gd name="connsiteX6" fmla="*/ 10763 w 43398"/>
                <a:gd name="connsiteY6" fmla="*/ 0 h 84201"/>
                <a:gd name="connsiteX7" fmla="*/ 8287 w 43398"/>
                <a:gd name="connsiteY7" fmla="*/ 25813 h 84201"/>
                <a:gd name="connsiteX8" fmla="*/ 2191 w 43398"/>
                <a:gd name="connsiteY8" fmla="*/ 57722 h 84201"/>
                <a:gd name="connsiteX9" fmla="*/ 1619 w 43398"/>
                <a:gd name="connsiteY9" fmla="*/ 62103 h 84201"/>
                <a:gd name="connsiteX10" fmla="*/ 1619 w 43398"/>
                <a:gd name="connsiteY10" fmla="*/ 63913 h 84201"/>
                <a:gd name="connsiteX11" fmla="*/ 1619 w 43398"/>
                <a:gd name="connsiteY11" fmla="*/ 65723 h 84201"/>
                <a:gd name="connsiteX12" fmla="*/ 1619 w 43398"/>
                <a:gd name="connsiteY12" fmla="*/ 67342 h 84201"/>
                <a:gd name="connsiteX13" fmla="*/ 1619 w 43398"/>
                <a:gd name="connsiteY13" fmla="*/ 69152 h 84201"/>
                <a:gd name="connsiteX14" fmla="*/ 1619 w 43398"/>
                <a:gd name="connsiteY14" fmla="*/ 70676 h 84201"/>
                <a:gd name="connsiteX15" fmla="*/ 1619 w 43398"/>
                <a:gd name="connsiteY15" fmla="*/ 72581 h 84201"/>
                <a:gd name="connsiteX16" fmla="*/ 1619 w 43398"/>
                <a:gd name="connsiteY16" fmla="*/ 73914 h 84201"/>
                <a:gd name="connsiteX17" fmla="*/ 1619 w 43398"/>
                <a:gd name="connsiteY17" fmla="*/ 75819 h 84201"/>
                <a:gd name="connsiteX18" fmla="*/ 1619 w 43398"/>
                <a:gd name="connsiteY18" fmla="*/ 77057 h 84201"/>
                <a:gd name="connsiteX19" fmla="*/ 952 w 43398"/>
                <a:gd name="connsiteY19" fmla="*/ 78867 h 84201"/>
                <a:gd name="connsiteX20" fmla="*/ 0 w 43398"/>
                <a:gd name="connsiteY20" fmla="*/ 80963 h 84201"/>
                <a:gd name="connsiteX21" fmla="*/ 0 w 43398"/>
                <a:gd name="connsiteY21" fmla="*/ 80963 h 84201"/>
                <a:gd name="connsiteX22" fmla="*/ 571 w 43398"/>
                <a:gd name="connsiteY22" fmla="*/ 81725 h 84201"/>
                <a:gd name="connsiteX23" fmla="*/ 6477 w 43398"/>
                <a:gd name="connsiteY23" fmla="*/ 84201 h 84201"/>
                <a:gd name="connsiteX24" fmla="*/ 28861 w 43398"/>
                <a:gd name="connsiteY24" fmla="*/ 72771 h 84201"/>
                <a:gd name="connsiteX25" fmla="*/ 40386 w 43398"/>
                <a:gd name="connsiteY25" fmla="*/ 37719 h 84201"/>
                <a:gd name="connsiteX26" fmla="*/ 38862 w 43398"/>
                <a:gd name="connsiteY26" fmla="*/ 12764 h 84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398" h="84201">
                  <a:moveTo>
                    <a:pt x="38862" y="12764"/>
                  </a:moveTo>
                  <a:cubicBezTo>
                    <a:pt x="36342" y="10368"/>
                    <a:pt x="34390" y="7439"/>
                    <a:pt x="33147" y="4191"/>
                  </a:cubicBezTo>
                  <a:lnTo>
                    <a:pt x="33147" y="4191"/>
                  </a:lnTo>
                  <a:lnTo>
                    <a:pt x="33147" y="3239"/>
                  </a:lnTo>
                  <a:cubicBezTo>
                    <a:pt x="33061" y="2862"/>
                    <a:pt x="33061" y="2472"/>
                    <a:pt x="33147" y="2096"/>
                  </a:cubicBezTo>
                  <a:lnTo>
                    <a:pt x="21717" y="2096"/>
                  </a:lnTo>
                  <a:lnTo>
                    <a:pt x="10763" y="0"/>
                  </a:lnTo>
                  <a:cubicBezTo>
                    <a:pt x="11010" y="8674"/>
                    <a:pt x="10178" y="17344"/>
                    <a:pt x="8287" y="25813"/>
                  </a:cubicBezTo>
                  <a:cubicBezTo>
                    <a:pt x="6572" y="36862"/>
                    <a:pt x="4286" y="42577"/>
                    <a:pt x="2191" y="57722"/>
                  </a:cubicBezTo>
                  <a:lnTo>
                    <a:pt x="1619" y="62103"/>
                  </a:lnTo>
                  <a:cubicBezTo>
                    <a:pt x="1577" y="62706"/>
                    <a:pt x="1577" y="63310"/>
                    <a:pt x="1619" y="63913"/>
                  </a:cubicBezTo>
                  <a:lnTo>
                    <a:pt x="1619" y="65723"/>
                  </a:lnTo>
                  <a:lnTo>
                    <a:pt x="1619" y="67342"/>
                  </a:lnTo>
                  <a:lnTo>
                    <a:pt x="1619" y="69152"/>
                  </a:lnTo>
                  <a:lnTo>
                    <a:pt x="1619" y="70676"/>
                  </a:lnTo>
                  <a:cubicBezTo>
                    <a:pt x="1574" y="71310"/>
                    <a:pt x="1574" y="71946"/>
                    <a:pt x="1619" y="72581"/>
                  </a:cubicBezTo>
                  <a:cubicBezTo>
                    <a:pt x="1577" y="73024"/>
                    <a:pt x="1577" y="73471"/>
                    <a:pt x="1619" y="73914"/>
                  </a:cubicBezTo>
                  <a:cubicBezTo>
                    <a:pt x="1576" y="74548"/>
                    <a:pt x="1576" y="75185"/>
                    <a:pt x="1619" y="75819"/>
                  </a:cubicBezTo>
                  <a:cubicBezTo>
                    <a:pt x="1580" y="76231"/>
                    <a:pt x="1580" y="76645"/>
                    <a:pt x="1619" y="77057"/>
                  </a:cubicBezTo>
                  <a:cubicBezTo>
                    <a:pt x="1439" y="77675"/>
                    <a:pt x="1216" y="78280"/>
                    <a:pt x="952" y="78867"/>
                  </a:cubicBezTo>
                  <a:lnTo>
                    <a:pt x="0" y="80963"/>
                  </a:lnTo>
                  <a:lnTo>
                    <a:pt x="0" y="80963"/>
                  </a:lnTo>
                  <a:lnTo>
                    <a:pt x="571" y="81725"/>
                  </a:lnTo>
                  <a:cubicBezTo>
                    <a:pt x="2109" y="83336"/>
                    <a:pt x="4250" y="84234"/>
                    <a:pt x="6477" y="84201"/>
                  </a:cubicBezTo>
                  <a:cubicBezTo>
                    <a:pt x="15303" y="84053"/>
                    <a:pt x="23565" y="79834"/>
                    <a:pt x="28861" y="72771"/>
                  </a:cubicBezTo>
                  <a:cubicBezTo>
                    <a:pt x="31655" y="60768"/>
                    <a:pt x="35512" y="49038"/>
                    <a:pt x="40386" y="37719"/>
                  </a:cubicBezTo>
                  <a:cubicBezTo>
                    <a:pt x="44900" y="29841"/>
                    <a:pt x="44301" y="20034"/>
                    <a:pt x="38862" y="12764"/>
                  </a:cubicBezTo>
                  <a:close/>
                </a:path>
              </a:pathLst>
            </a:custGeom>
            <a:solidFill>
              <a:srgbClr val="FCCB9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3" name="任意多边形: 形状 232"/>
            <p:cNvSpPr/>
            <p:nvPr/>
          </p:nvSpPr>
          <p:spPr>
            <a:xfrm>
              <a:off x="11756477" y="3426322"/>
              <a:ext cx="12001" cy="35051"/>
            </a:xfrm>
            <a:custGeom>
              <a:avLst/>
              <a:gdLst>
                <a:gd name="connsiteX0" fmla="*/ 12001 w 12001"/>
                <a:gd name="connsiteY0" fmla="*/ 0 h 35051"/>
                <a:gd name="connsiteX1" fmla="*/ 7239 w 12001"/>
                <a:gd name="connsiteY1" fmla="*/ 25337 h 35051"/>
                <a:gd name="connsiteX2" fmla="*/ 8192 w 12001"/>
                <a:gd name="connsiteY2" fmla="*/ 32861 h 35051"/>
                <a:gd name="connsiteX3" fmla="*/ 6001 w 12001"/>
                <a:gd name="connsiteY3" fmla="*/ 35052 h 35051"/>
                <a:gd name="connsiteX4" fmla="*/ 2286 w 12001"/>
                <a:gd name="connsiteY4" fmla="*/ 32956 h 35051"/>
                <a:gd name="connsiteX5" fmla="*/ 857 w 12001"/>
                <a:gd name="connsiteY5" fmla="*/ 13906 h 35051"/>
                <a:gd name="connsiteX6" fmla="*/ 0 w 12001"/>
                <a:gd name="connsiteY6" fmla="*/ 10573 h 35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01" h="35051">
                  <a:moveTo>
                    <a:pt x="12001" y="0"/>
                  </a:moveTo>
                  <a:cubicBezTo>
                    <a:pt x="9407" y="8225"/>
                    <a:pt x="7808" y="16731"/>
                    <a:pt x="7239" y="25337"/>
                  </a:cubicBezTo>
                  <a:cubicBezTo>
                    <a:pt x="7239" y="26956"/>
                    <a:pt x="8192" y="31242"/>
                    <a:pt x="8192" y="32861"/>
                  </a:cubicBezTo>
                  <a:lnTo>
                    <a:pt x="6001" y="35052"/>
                  </a:lnTo>
                  <a:cubicBezTo>
                    <a:pt x="4667" y="34480"/>
                    <a:pt x="2953" y="34195"/>
                    <a:pt x="2286" y="32956"/>
                  </a:cubicBezTo>
                  <a:cubicBezTo>
                    <a:pt x="3718" y="26606"/>
                    <a:pt x="3221" y="19972"/>
                    <a:pt x="857" y="13906"/>
                  </a:cubicBezTo>
                  <a:lnTo>
                    <a:pt x="0" y="10573"/>
                  </a:lnTo>
                  <a:close/>
                </a:path>
              </a:pathLst>
            </a:custGeom>
            <a:solidFill>
              <a:srgbClr val="A71E2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4" name="任意多边形: 形状 233"/>
            <p:cNvSpPr/>
            <p:nvPr/>
          </p:nvSpPr>
          <p:spPr>
            <a:xfrm>
              <a:off x="11704157" y="3391460"/>
              <a:ext cx="65150" cy="100647"/>
            </a:xfrm>
            <a:custGeom>
              <a:avLst/>
              <a:gdLst>
                <a:gd name="connsiteX0" fmla="*/ 48033 w 65150"/>
                <a:gd name="connsiteY0" fmla="*/ 0 h 100647"/>
                <a:gd name="connsiteX1" fmla="*/ 61178 w 65150"/>
                <a:gd name="connsiteY1" fmla="*/ 16859 h 100647"/>
                <a:gd name="connsiteX2" fmla="*/ 50700 w 65150"/>
                <a:gd name="connsiteY2" fmla="*/ 52864 h 100647"/>
                <a:gd name="connsiteX3" fmla="*/ 43175 w 65150"/>
                <a:gd name="connsiteY3" fmla="*/ 78200 h 100647"/>
                <a:gd name="connsiteX4" fmla="*/ 24125 w 65150"/>
                <a:gd name="connsiteY4" fmla="*/ 99536 h 100647"/>
                <a:gd name="connsiteX5" fmla="*/ 2313 w 65150"/>
                <a:gd name="connsiteY5" fmla="*/ 99536 h 100647"/>
                <a:gd name="connsiteX6" fmla="*/ 10028 w 65150"/>
                <a:gd name="connsiteY6" fmla="*/ 80486 h 100647"/>
                <a:gd name="connsiteX7" fmla="*/ 18696 w 65150"/>
                <a:gd name="connsiteY7" fmla="*/ 53626 h 10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150" h="100647">
                  <a:moveTo>
                    <a:pt x="48033" y="0"/>
                  </a:moveTo>
                  <a:cubicBezTo>
                    <a:pt x="49367" y="8001"/>
                    <a:pt x="58987" y="13240"/>
                    <a:pt x="61178" y="16859"/>
                  </a:cubicBezTo>
                  <a:cubicBezTo>
                    <a:pt x="74036" y="37909"/>
                    <a:pt x="51653" y="50578"/>
                    <a:pt x="50700" y="52864"/>
                  </a:cubicBezTo>
                  <a:cubicBezTo>
                    <a:pt x="47308" y="61021"/>
                    <a:pt x="44786" y="69514"/>
                    <a:pt x="43175" y="78200"/>
                  </a:cubicBezTo>
                  <a:cubicBezTo>
                    <a:pt x="42439" y="88826"/>
                    <a:pt x="34600" y="97605"/>
                    <a:pt x="24125" y="99536"/>
                  </a:cubicBezTo>
                  <a:cubicBezTo>
                    <a:pt x="16930" y="101017"/>
                    <a:pt x="9508" y="101017"/>
                    <a:pt x="2313" y="99536"/>
                  </a:cubicBezTo>
                  <a:cubicBezTo>
                    <a:pt x="-4735" y="97536"/>
                    <a:pt x="6218" y="85344"/>
                    <a:pt x="10028" y="80486"/>
                  </a:cubicBezTo>
                  <a:cubicBezTo>
                    <a:pt x="15036" y="72360"/>
                    <a:pt x="18009" y="63146"/>
                    <a:pt x="18696" y="53626"/>
                  </a:cubicBezTo>
                  <a:close/>
                </a:path>
              </a:pathLst>
            </a:custGeom>
            <a:solidFill>
              <a:srgbClr val="B7232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5" name="任意多边形: 形状 234"/>
            <p:cNvSpPr/>
            <p:nvPr/>
          </p:nvSpPr>
          <p:spPr>
            <a:xfrm>
              <a:off x="11718913" y="3386602"/>
              <a:ext cx="42322" cy="86206"/>
            </a:xfrm>
            <a:custGeom>
              <a:avLst/>
              <a:gdLst>
                <a:gd name="connsiteX0" fmla="*/ 39373 w 42322"/>
                <a:gd name="connsiteY0" fmla="*/ 14288 h 86206"/>
                <a:gd name="connsiteX1" fmla="*/ 33563 w 42322"/>
                <a:gd name="connsiteY1" fmla="*/ 5810 h 86206"/>
                <a:gd name="connsiteX2" fmla="*/ 33563 w 42322"/>
                <a:gd name="connsiteY2" fmla="*/ 5810 h 86206"/>
                <a:gd name="connsiteX3" fmla="*/ 33563 w 42322"/>
                <a:gd name="connsiteY3" fmla="*/ 4858 h 86206"/>
                <a:gd name="connsiteX4" fmla="*/ 33563 w 42322"/>
                <a:gd name="connsiteY4" fmla="*/ 3619 h 86206"/>
                <a:gd name="connsiteX5" fmla="*/ 22228 w 42322"/>
                <a:gd name="connsiteY5" fmla="*/ 3619 h 86206"/>
                <a:gd name="connsiteX6" fmla="*/ 11941 w 42322"/>
                <a:gd name="connsiteY6" fmla="*/ 0 h 86206"/>
                <a:gd name="connsiteX7" fmla="*/ 8703 w 42322"/>
                <a:gd name="connsiteY7" fmla="*/ 27337 h 86206"/>
                <a:gd name="connsiteX8" fmla="*/ 2702 w 42322"/>
                <a:gd name="connsiteY8" fmla="*/ 59341 h 86206"/>
                <a:gd name="connsiteX9" fmla="*/ 2130 w 42322"/>
                <a:gd name="connsiteY9" fmla="*/ 63722 h 86206"/>
                <a:gd name="connsiteX10" fmla="*/ 2130 w 42322"/>
                <a:gd name="connsiteY10" fmla="*/ 65437 h 86206"/>
                <a:gd name="connsiteX11" fmla="*/ 2130 w 42322"/>
                <a:gd name="connsiteY11" fmla="*/ 67246 h 86206"/>
                <a:gd name="connsiteX12" fmla="*/ 2130 w 42322"/>
                <a:gd name="connsiteY12" fmla="*/ 68866 h 86206"/>
                <a:gd name="connsiteX13" fmla="*/ 2130 w 42322"/>
                <a:gd name="connsiteY13" fmla="*/ 70771 h 86206"/>
                <a:gd name="connsiteX14" fmla="*/ 2130 w 42322"/>
                <a:gd name="connsiteY14" fmla="*/ 72199 h 86206"/>
                <a:gd name="connsiteX15" fmla="*/ 2130 w 42322"/>
                <a:gd name="connsiteY15" fmla="*/ 74104 h 86206"/>
                <a:gd name="connsiteX16" fmla="*/ 2130 w 42322"/>
                <a:gd name="connsiteY16" fmla="*/ 75533 h 86206"/>
                <a:gd name="connsiteX17" fmla="*/ 2130 w 42322"/>
                <a:gd name="connsiteY17" fmla="*/ 77343 h 86206"/>
                <a:gd name="connsiteX18" fmla="*/ 1654 w 42322"/>
                <a:gd name="connsiteY18" fmla="*/ 78581 h 86206"/>
                <a:gd name="connsiteX19" fmla="*/ 1083 w 42322"/>
                <a:gd name="connsiteY19" fmla="*/ 80391 h 86206"/>
                <a:gd name="connsiteX20" fmla="*/ 35 w 42322"/>
                <a:gd name="connsiteY20" fmla="*/ 82486 h 86206"/>
                <a:gd name="connsiteX21" fmla="*/ 35 w 42322"/>
                <a:gd name="connsiteY21" fmla="*/ 82963 h 86206"/>
                <a:gd name="connsiteX22" fmla="*/ 35 w 42322"/>
                <a:gd name="connsiteY22" fmla="*/ 83725 h 86206"/>
                <a:gd name="connsiteX23" fmla="*/ 6036 w 42322"/>
                <a:gd name="connsiteY23" fmla="*/ 86201 h 86206"/>
                <a:gd name="connsiteX24" fmla="*/ 28324 w 42322"/>
                <a:gd name="connsiteY24" fmla="*/ 74771 h 86206"/>
                <a:gd name="connsiteX25" fmla="*/ 37468 w 42322"/>
                <a:gd name="connsiteY25" fmla="*/ 39719 h 86206"/>
                <a:gd name="connsiteX26" fmla="*/ 39373 w 42322"/>
                <a:gd name="connsiteY26" fmla="*/ 14288 h 8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322" h="86206">
                  <a:moveTo>
                    <a:pt x="39373" y="14288"/>
                  </a:moveTo>
                  <a:cubicBezTo>
                    <a:pt x="36880" y="11887"/>
                    <a:pt x="34903" y="9002"/>
                    <a:pt x="33563" y="5810"/>
                  </a:cubicBezTo>
                  <a:lnTo>
                    <a:pt x="33563" y="5810"/>
                  </a:lnTo>
                  <a:lnTo>
                    <a:pt x="33563" y="4858"/>
                  </a:lnTo>
                  <a:lnTo>
                    <a:pt x="33563" y="3619"/>
                  </a:lnTo>
                  <a:lnTo>
                    <a:pt x="22228" y="3619"/>
                  </a:lnTo>
                  <a:lnTo>
                    <a:pt x="11941" y="0"/>
                  </a:lnTo>
                  <a:cubicBezTo>
                    <a:pt x="11848" y="9202"/>
                    <a:pt x="10762" y="18367"/>
                    <a:pt x="8703" y="27337"/>
                  </a:cubicBezTo>
                  <a:cubicBezTo>
                    <a:pt x="6988" y="38386"/>
                    <a:pt x="4797" y="44101"/>
                    <a:pt x="2702" y="59341"/>
                  </a:cubicBezTo>
                  <a:cubicBezTo>
                    <a:pt x="2702" y="60674"/>
                    <a:pt x="2702" y="62198"/>
                    <a:pt x="2130" y="63722"/>
                  </a:cubicBezTo>
                  <a:lnTo>
                    <a:pt x="2130" y="65437"/>
                  </a:lnTo>
                  <a:lnTo>
                    <a:pt x="2130" y="67246"/>
                  </a:lnTo>
                  <a:cubicBezTo>
                    <a:pt x="2130" y="67818"/>
                    <a:pt x="2130" y="68294"/>
                    <a:pt x="2130" y="68866"/>
                  </a:cubicBezTo>
                  <a:cubicBezTo>
                    <a:pt x="2130" y="69437"/>
                    <a:pt x="2130" y="70104"/>
                    <a:pt x="2130" y="70771"/>
                  </a:cubicBezTo>
                  <a:lnTo>
                    <a:pt x="2130" y="72199"/>
                  </a:lnTo>
                  <a:cubicBezTo>
                    <a:pt x="2175" y="72834"/>
                    <a:pt x="2175" y="73470"/>
                    <a:pt x="2130" y="74104"/>
                  </a:cubicBezTo>
                  <a:cubicBezTo>
                    <a:pt x="2174" y="74580"/>
                    <a:pt x="2174" y="75058"/>
                    <a:pt x="2130" y="75533"/>
                  </a:cubicBezTo>
                  <a:cubicBezTo>
                    <a:pt x="2174" y="76135"/>
                    <a:pt x="2174" y="76740"/>
                    <a:pt x="2130" y="77343"/>
                  </a:cubicBezTo>
                  <a:cubicBezTo>
                    <a:pt x="2030" y="77776"/>
                    <a:pt x="1870" y="78193"/>
                    <a:pt x="1654" y="78581"/>
                  </a:cubicBezTo>
                  <a:lnTo>
                    <a:pt x="1083" y="80391"/>
                  </a:lnTo>
                  <a:cubicBezTo>
                    <a:pt x="791" y="81117"/>
                    <a:pt x="441" y="81818"/>
                    <a:pt x="35" y="82486"/>
                  </a:cubicBezTo>
                  <a:lnTo>
                    <a:pt x="35" y="82963"/>
                  </a:lnTo>
                  <a:cubicBezTo>
                    <a:pt x="-12" y="83215"/>
                    <a:pt x="-12" y="83473"/>
                    <a:pt x="35" y="83725"/>
                  </a:cubicBezTo>
                  <a:cubicBezTo>
                    <a:pt x="1581" y="85382"/>
                    <a:pt x="3771" y="86285"/>
                    <a:pt x="6036" y="86201"/>
                  </a:cubicBezTo>
                  <a:cubicBezTo>
                    <a:pt x="14828" y="86024"/>
                    <a:pt x="23049" y="81808"/>
                    <a:pt x="28324" y="74771"/>
                  </a:cubicBezTo>
                  <a:cubicBezTo>
                    <a:pt x="30413" y="62858"/>
                    <a:pt x="33471" y="51135"/>
                    <a:pt x="37468" y="39719"/>
                  </a:cubicBezTo>
                  <a:cubicBezTo>
                    <a:pt x="43162" y="32397"/>
                    <a:pt x="43913" y="22376"/>
                    <a:pt x="39373" y="14288"/>
                  </a:cubicBezTo>
                  <a:close/>
                </a:path>
              </a:pathLst>
            </a:custGeom>
            <a:solidFill>
              <a:srgbClr val="FE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6" name="任意多边形: 形状 235"/>
            <p:cNvSpPr/>
            <p:nvPr/>
          </p:nvSpPr>
          <p:spPr>
            <a:xfrm>
              <a:off x="11575407" y="3437275"/>
              <a:ext cx="12096" cy="35052"/>
            </a:xfrm>
            <a:custGeom>
              <a:avLst/>
              <a:gdLst>
                <a:gd name="connsiteX0" fmla="*/ 0 w 12096"/>
                <a:gd name="connsiteY0" fmla="*/ 0 h 35052"/>
                <a:gd name="connsiteX1" fmla="*/ 4763 w 12096"/>
                <a:gd name="connsiteY1" fmla="*/ 25337 h 35052"/>
                <a:gd name="connsiteX2" fmla="*/ 3810 w 12096"/>
                <a:gd name="connsiteY2" fmla="*/ 32861 h 35052"/>
                <a:gd name="connsiteX3" fmla="*/ 6001 w 12096"/>
                <a:gd name="connsiteY3" fmla="*/ 35052 h 35052"/>
                <a:gd name="connsiteX4" fmla="*/ 9716 w 12096"/>
                <a:gd name="connsiteY4" fmla="*/ 32957 h 35052"/>
                <a:gd name="connsiteX5" fmla="*/ 11144 w 12096"/>
                <a:gd name="connsiteY5" fmla="*/ 13907 h 35052"/>
                <a:gd name="connsiteX6" fmla="*/ 12097 w 12096"/>
                <a:gd name="connsiteY6" fmla="*/ 10573 h 35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96" h="35052">
                  <a:moveTo>
                    <a:pt x="0" y="0"/>
                  </a:moveTo>
                  <a:cubicBezTo>
                    <a:pt x="2594" y="8225"/>
                    <a:pt x="4193" y="16731"/>
                    <a:pt x="4763" y="25337"/>
                  </a:cubicBezTo>
                  <a:cubicBezTo>
                    <a:pt x="4763" y="26956"/>
                    <a:pt x="3810" y="31242"/>
                    <a:pt x="3810" y="32861"/>
                  </a:cubicBezTo>
                  <a:lnTo>
                    <a:pt x="6001" y="35052"/>
                  </a:lnTo>
                  <a:cubicBezTo>
                    <a:pt x="7334" y="34480"/>
                    <a:pt x="9144" y="34100"/>
                    <a:pt x="9716" y="32957"/>
                  </a:cubicBezTo>
                  <a:cubicBezTo>
                    <a:pt x="8323" y="26603"/>
                    <a:pt x="8820" y="19981"/>
                    <a:pt x="11144" y="13907"/>
                  </a:cubicBezTo>
                  <a:lnTo>
                    <a:pt x="12097" y="10573"/>
                  </a:lnTo>
                  <a:close/>
                </a:path>
              </a:pathLst>
            </a:custGeom>
            <a:solidFill>
              <a:srgbClr val="03050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7" name="任意多边形: 形状 236"/>
            <p:cNvSpPr/>
            <p:nvPr/>
          </p:nvSpPr>
          <p:spPr>
            <a:xfrm>
              <a:off x="11574386" y="3402319"/>
              <a:ext cx="65098" cy="100707"/>
            </a:xfrm>
            <a:custGeom>
              <a:avLst/>
              <a:gdLst>
                <a:gd name="connsiteX0" fmla="*/ 17118 w 65098"/>
                <a:gd name="connsiteY0" fmla="*/ 0 h 100707"/>
                <a:gd name="connsiteX1" fmla="*/ 3973 w 65098"/>
                <a:gd name="connsiteY1" fmla="*/ 16954 h 100707"/>
                <a:gd name="connsiteX2" fmla="*/ 14451 w 65098"/>
                <a:gd name="connsiteY2" fmla="*/ 52959 h 100707"/>
                <a:gd name="connsiteX3" fmla="*/ 21976 w 65098"/>
                <a:gd name="connsiteY3" fmla="*/ 78296 h 100707"/>
                <a:gd name="connsiteX4" fmla="*/ 41026 w 65098"/>
                <a:gd name="connsiteY4" fmla="*/ 99632 h 100707"/>
                <a:gd name="connsiteX5" fmla="*/ 62838 w 65098"/>
                <a:gd name="connsiteY5" fmla="*/ 99632 h 100707"/>
                <a:gd name="connsiteX6" fmla="*/ 55027 w 65098"/>
                <a:gd name="connsiteY6" fmla="*/ 80581 h 100707"/>
                <a:gd name="connsiteX7" fmla="*/ 46360 w 65098"/>
                <a:gd name="connsiteY7" fmla="*/ 53721 h 100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098" h="100707">
                  <a:moveTo>
                    <a:pt x="17118" y="0"/>
                  </a:moveTo>
                  <a:cubicBezTo>
                    <a:pt x="15784" y="8096"/>
                    <a:pt x="6164" y="13335"/>
                    <a:pt x="3973" y="16954"/>
                  </a:cubicBezTo>
                  <a:cubicBezTo>
                    <a:pt x="-8885" y="38005"/>
                    <a:pt x="13498" y="50578"/>
                    <a:pt x="14451" y="52959"/>
                  </a:cubicBezTo>
                  <a:cubicBezTo>
                    <a:pt x="17843" y="61116"/>
                    <a:pt x="20365" y="69609"/>
                    <a:pt x="21976" y="78296"/>
                  </a:cubicBezTo>
                  <a:cubicBezTo>
                    <a:pt x="22712" y="88922"/>
                    <a:pt x="30550" y="97701"/>
                    <a:pt x="41026" y="99632"/>
                  </a:cubicBezTo>
                  <a:cubicBezTo>
                    <a:pt x="48226" y="101066"/>
                    <a:pt x="55638" y="101066"/>
                    <a:pt x="62838" y="99632"/>
                  </a:cubicBezTo>
                  <a:cubicBezTo>
                    <a:pt x="69791" y="97631"/>
                    <a:pt x="58837" y="85439"/>
                    <a:pt x="55027" y="80581"/>
                  </a:cubicBezTo>
                  <a:cubicBezTo>
                    <a:pt x="50020" y="72455"/>
                    <a:pt x="47046" y="63241"/>
                    <a:pt x="46360" y="53721"/>
                  </a:cubicBezTo>
                  <a:close/>
                </a:path>
              </a:pathLst>
            </a:custGeom>
            <a:solidFill>
              <a:srgbClr val="080B1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8" name="任意多边形: 形状 237"/>
            <p:cNvSpPr/>
            <p:nvPr/>
          </p:nvSpPr>
          <p:spPr>
            <a:xfrm>
              <a:off x="11580965" y="3394318"/>
              <a:ext cx="43283" cy="89442"/>
            </a:xfrm>
            <a:custGeom>
              <a:avLst/>
              <a:gdLst>
                <a:gd name="connsiteX0" fmla="*/ 4443 w 43283"/>
                <a:gd name="connsiteY0" fmla="*/ 17526 h 89442"/>
                <a:gd name="connsiteX1" fmla="*/ 10253 w 43283"/>
                <a:gd name="connsiteY1" fmla="*/ 8954 h 89442"/>
                <a:gd name="connsiteX2" fmla="*/ 10253 w 43283"/>
                <a:gd name="connsiteY2" fmla="*/ 8954 h 89442"/>
                <a:gd name="connsiteX3" fmla="*/ 10253 w 43283"/>
                <a:gd name="connsiteY3" fmla="*/ 8001 h 89442"/>
                <a:gd name="connsiteX4" fmla="*/ 10253 w 43283"/>
                <a:gd name="connsiteY4" fmla="*/ 6858 h 89442"/>
                <a:gd name="connsiteX5" fmla="*/ 21112 w 43283"/>
                <a:gd name="connsiteY5" fmla="*/ 6858 h 89442"/>
                <a:gd name="connsiteX6" fmla="*/ 34352 w 43283"/>
                <a:gd name="connsiteY6" fmla="*/ 0 h 89442"/>
                <a:gd name="connsiteX7" fmla="*/ 34352 w 43283"/>
                <a:gd name="connsiteY7" fmla="*/ 30575 h 89442"/>
                <a:gd name="connsiteX8" fmla="*/ 40448 w 43283"/>
                <a:gd name="connsiteY8" fmla="*/ 62484 h 89442"/>
                <a:gd name="connsiteX9" fmla="*/ 41019 w 43283"/>
                <a:gd name="connsiteY9" fmla="*/ 66961 h 89442"/>
                <a:gd name="connsiteX10" fmla="*/ 41019 w 43283"/>
                <a:gd name="connsiteY10" fmla="*/ 68675 h 89442"/>
                <a:gd name="connsiteX11" fmla="*/ 41019 w 43283"/>
                <a:gd name="connsiteY11" fmla="*/ 70485 h 89442"/>
                <a:gd name="connsiteX12" fmla="*/ 41019 w 43283"/>
                <a:gd name="connsiteY12" fmla="*/ 72104 h 89442"/>
                <a:gd name="connsiteX13" fmla="*/ 41019 w 43283"/>
                <a:gd name="connsiteY13" fmla="*/ 73914 h 89442"/>
                <a:gd name="connsiteX14" fmla="*/ 41019 w 43283"/>
                <a:gd name="connsiteY14" fmla="*/ 75438 h 89442"/>
                <a:gd name="connsiteX15" fmla="*/ 41019 w 43283"/>
                <a:gd name="connsiteY15" fmla="*/ 77343 h 89442"/>
                <a:gd name="connsiteX16" fmla="*/ 41019 w 43283"/>
                <a:gd name="connsiteY16" fmla="*/ 78676 h 89442"/>
                <a:gd name="connsiteX17" fmla="*/ 41019 w 43283"/>
                <a:gd name="connsiteY17" fmla="*/ 80581 h 89442"/>
                <a:gd name="connsiteX18" fmla="*/ 41495 w 43283"/>
                <a:gd name="connsiteY18" fmla="*/ 81820 h 89442"/>
                <a:gd name="connsiteX19" fmla="*/ 42067 w 43283"/>
                <a:gd name="connsiteY19" fmla="*/ 83629 h 89442"/>
                <a:gd name="connsiteX20" fmla="*/ 43115 w 43283"/>
                <a:gd name="connsiteY20" fmla="*/ 85725 h 89442"/>
                <a:gd name="connsiteX21" fmla="*/ 43115 w 43283"/>
                <a:gd name="connsiteY21" fmla="*/ 86201 h 89442"/>
                <a:gd name="connsiteX22" fmla="*/ 43115 w 43283"/>
                <a:gd name="connsiteY22" fmla="*/ 86963 h 89442"/>
                <a:gd name="connsiteX23" fmla="*/ 37114 w 43283"/>
                <a:gd name="connsiteY23" fmla="*/ 89440 h 89442"/>
                <a:gd name="connsiteX24" fmla="*/ 14825 w 43283"/>
                <a:gd name="connsiteY24" fmla="*/ 78010 h 89442"/>
                <a:gd name="connsiteX25" fmla="*/ 3300 w 43283"/>
                <a:gd name="connsiteY25" fmla="*/ 42958 h 89442"/>
                <a:gd name="connsiteX26" fmla="*/ 4443 w 43283"/>
                <a:gd name="connsiteY26" fmla="*/ 17526 h 89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283" h="89442">
                  <a:moveTo>
                    <a:pt x="4443" y="17526"/>
                  </a:moveTo>
                  <a:cubicBezTo>
                    <a:pt x="6960" y="15108"/>
                    <a:pt x="8940" y="12187"/>
                    <a:pt x="10253" y="8954"/>
                  </a:cubicBezTo>
                  <a:lnTo>
                    <a:pt x="10253" y="8954"/>
                  </a:lnTo>
                  <a:lnTo>
                    <a:pt x="10253" y="8001"/>
                  </a:lnTo>
                  <a:lnTo>
                    <a:pt x="10253" y="6858"/>
                  </a:lnTo>
                  <a:lnTo>
                    <a:pt x="21112" y="6858"/>
                  </a:lnTo>
                  <a:lnTo>
                    <a:pt x="34352" y="0"/>
                  </a:lnTo>
                  <a:cubicBezTo>
                    <a:pt x="32857" y="10137"/>
                    <a:pt x="32857" y="20438"/>
                    <a:pt x="34352" y="30575"/>
                  </a:cubicBezTo>
                  <a:cubicBezTo>
                    <a:pt x="36066" y="41624"/>
                    <a:pt x="38257" y="47339"/>
                    <a:pt x="40448" y="62484"/>
                  </a:cubicBezTo>
                  <a:lnTo>
                    <a:pt x="41019" y="66961"/>
                  </a:lnTo>
                  <a:cubicBezTo>
                    <a:pt x="41019" y="67532"/>
                    <a:pt x="41019" y="68104"/>
                    <a:pt x="41019" y="68675"/>
                  </a:cubicBezTo>
                  <a:lnTo>
                    <a:pt x="41019" y="70485"/>
                  </a:lnTo>
                  <a:lnTo>
                    <a:pt x="41019" y="72104"/>
                  </a:lnTo>
                  <a:lnTo>
                    <a:pt x="41019" y="73914"/>
                  </a:lnTo>
                  <a:lnTo>
                    <a:pt x="41019" y="75438"/>
                  </a:lnTo>
                  <a:cubicBezTo>
                    <a:pt x="41019" y="76105"/>
                    <a:pt x="41019" y="76676"/>
                    <a:pt x="41019" y="77343"/>
                  </a:cubicBezTo>
                  <a:cubicBezTo>
                    <a:pt x="41019" y="78010"/>
                    <a:pt x="41019" y="78296"/>
                    <a:pt x="41019" y="78676"/>
                  </a:cubicBezTo>
                  <a:lnTo>
                    <a:pt x="41019" y="80581"/>
                  </a:lnTo>
                  <a:cubicBezTo>
                    <a:pt x="41019" y="80581"/>
                    <a:pt x="41019" y="81439"/>
                    <a:pt x="41495" y="81820"/>
                  </a:cubicBezTo>
                  <a:lnTo>
                    <a:pt x="42067" y="83629"/>
                  </a:lnTo>
                  <a:cubicBezTo>
                    <a:pt x="42067" y="84296"/>
                    <a:pt x="42734" y="85058"/>
                    <a:pt x="43115" y="85725"/>
                  </a:cubicBezTo>
                  <a:cubicBezTo>
                    <a:pt x="43496" y="86392"/>
                    <a:pt x="43115" y="85725"/>
                    <a:pt x="43115" y="86201"/>
                  </a:cubicBezTo>
                  <a:cubicBezTo>
                    <a:pt x="43161" y="86453"/>
                    <a:pt x="43161" y="86711"/>
                    <a:pt x="43115" y="86963"/>
                  </a:cubicBezTo>
                  <a:cubicBezTo>
                    <a:pt x="41554" y="88600"/>
                    <a:pt x="39374" y="89499"/>
                    <a:pt x="37114" y="89440"/>
                  </a:cubicBezTo>
                  <a:cubicBezTo>
                    <a:pt x="28321" y="89262"/>
                    <a:pt x="20100" y="85046"/>
                    <a:pt x="14825" y="78010"/>
                  </a:cubicBezTo>
                  <a:cubicBezTo>
                    <a:pt x="11942" y="66032"/>
                    <a:pt x="8088" y="54309"/>
                    <a:pt x="3300" y="42958"/>
                  </a:cubicBezTo>
                  <a:cubicBezTo>
                    <a:pt x="-1485" y="35026"/>
                    <a:pt x="-1034" y="24996"/>
                    <a:pt x="4443" y="17526"/>
                  </a:cubicBezTo>
                  <a:close/>
                </a:path>
              </a:pathLst>
            </a:custGeom>
            <a:solidFill>
              <a:srgbClr val="FCCB9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9" name="任意多边形: 形状 238"/>
            <p:cNvSpPr/>
            <p:nvPr/>
          </p:nvSpPr>
          <p:spPr>
            <a:xfrm>
              <a:off x="11655025" y="3106133"/>
              <a:ext cx="179812" cy="125037"/>
            </a:xfrm>
            <a:custGeom>
              <a:avLst/>
              <a:gdLst>
                <a:gd name="connsiteX0" fmla="*/ 155840 w 179812"/>
                <a:gd name="connsiteY0" fmla="*/ 53 h 125037"/>
                <a:gd name="connsiteX1" fmla="*/ 6107 w 179812"/>
                <a:gd name="connsiteY1" fmla="*/ 87302 h 125037"/>
                <a:gd name="connsiteX2" fmla="*/ 18585 w 179812"/>
                <a:gd name="connsiteY2" fmla="*/ 124545 h 125037"/>
                <a:gd name="connsiteX3" fmla="*/ 174985 w 179812"/>
                <a:gd name="connsiteY3" fmla="*/ 60156 h 125037"/>
                <a:gd name="connsiteX4" fmla="*/ 155840 w 179812"/>
                <a:gd name="connsiteY4" fmla="*/ 53 h 12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812" h="125037">
                  <a:moveTo>
                    <a:pt x="155840" y="53"/>
                  </a:moveTo>
                  <a:cubicBezTo>
                    <a:pt x="155840" y="53"/>
                    <a:pt x="16584" y="79777"/>
                    <a:pt x="6107" y="87302"/>
                  </a:cubicBezTo>
                  <a:cubicBezTo>
                    <a:pt x="-4371" y="94827"/>
                    <a:pt x="-2085" y="118353"/>
                    <a:pt x="18585" y="124545"/>
                  </a:cubicBezTo>
                  <a:cubicBezTo>
                    <a:pt x="39254" y="130736"/>
                    <a:pt x="174223" y="76920"/>
                    <a:pt x="174985" y="60156"/>
                  </a:cubicBezTo>
                  <a:cubicBezTo>
                    <a:pt x="175747" y="43392"/>
                    <a:pt x="193464" y="-1757"/>
                    <a:pt x="155840" y="53"/>
                  </a:cubicBezTo>
                  <a:close/>
                </a:path>
              </a:pathLst>
            </a:custGeom>
            <a:solidFill>
              <a:srgbClr val="0D0D0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0" name="任意多边形: 形状 239"/>
            <p:cNvSpPr/>
            <p:nvPr/>
          </p:nvSpPr>
          <p:spPr>
            <a:xfrm>
              <a:off x="11654559" y="3196007"/>
              <a:ext cx="49176" cy="178559"/>
            </a:xfrm>
            <a:custGeom>
              <a:avLst/>
              <a:gdLst>
                <a:gd name="connsiteX0" fmla="*/ 43339 w 49176"/>
                <a:gd name="connsiteY0" fmla="*/ 0 h 178559"/>
                <a:gd name="connsiteX1" fmla="*/ 43339 w 49176"/>
                <a:gd name="connsiteY1" fmla="*/ 26289 h 178559"/>
                <a:gd name="connsiteX2" fmla="*/ 48768 w 49176"/>
                <a:gd name="connsiteY2" fmla="*/ 73914 h 178559"/>
                <a:gd name="connsiteX3" fmla="*/ 40577 w 49176"/>
                <a:gd name="connsiteY3" fmla="*/ 158020 h 178559"/>
                <a:gd name="connsiteX4" fmla="*/ 31052 w 49176"/>
                <a:gd name="connsiteY4" fmla="*/ 177070 h 178559"/>
                <a:gd name="connsiteX5" fmla="*/ 9335 w 49176"/>
                <a:gd name="connsiteY5" fmla="*/ 171260 h 178559"/>
                <a:gd name="connsiteX6" fmla="*/ 4763 w 49176"/>
                <a:gd name="connsiteY6" fmla="*/ 98774 h 178559"/>
                <a:gd name="connsiteX7" fmla="*/ 0 w 49176"/>
                <a:gd name="connsiteY7" fmla="*/ 16288 h 178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176" h="178559">
                  <a:moveTo>
                    <a:pt x="43339" y="0"/>
                  </a:moveTo>
                  <a:cubicBezTo>
                    <a:pt x="40220" y="8485"/>
                    <a:pt x="40220" y="17804"/>
                    <a:pt x="43339" y="26289"/>
                  </a:cubicBezTo>
                  <a:cubicBezTo>
                    <a:pt x="48233" y="41659"/>
                    <a:pt x="50078" y="57837"/>
                    <a:pt x="48768" y="73914"/>
                  </a:cubicBezTo>
                  <a:cubicBezTo>
                    <a:pt x="44768" y="94393"/>
                    <a:pt x="37719" y="145066"/>
                    <a:pt x="40577" y="158020"/>
                  </a:cubicBezTo>
                  <a:cubicBezTo>
                    <a:pt x="43434" y="170974"/>
                    <a:pt x="38195" y="174117"/>
                    <a:pt x="31052" y="177070"/>
                  </a:cubicBezTo>
                  <a:cubicBezTo>
                    <a:pt x="20383" y="180784"/>
                    <a:pt x="8668" y="177070"/>
                    <a:pt x="9335" y="171260"/>
                  </a:cubicBezTo>
                  <a:cubicBezTo>
                    <a:pt x="9673" y="147016"/>
                    <a:pt x="8145" y="122783"/>
                    <a:pt x="4763" y="98774"/>
                  </a:cubicBezTo>
                  <a:cubicBezTo>
                    <a:pt x="-952" y="69628"/>
                    <a:pt x="4763" y="19241"/>
                    <a:pt x="0" y="16288"/>
                  </a:cubicBezTo>
                  <a:close/>
                </a:path>
              </a:pathLst>
            </a:custGeom>
            <a:solidFill>
              <a:srgbClr val="0D0D0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1" name="任意多边形: 形状 240"/>
            <p:cNvSpPr/>
            <p:nvPr/>
          </p:nvSpPr>
          <p:spPr>
            <a:xfrm>
              <a:off x="11703212" y="3106235"/>
              <a:ext cx="195178" cy="162262"/>
            </a:xfrm>
            <a:custGeom>
              <a:avLst/>
              <a:gdLst>
                <a:gd name="connsiteX0" fmla="*/ 165945 w 195178"/>
                <a:gd name="connsiteY0" fmla="*/ 142 h 162262"/>
                <a:gd name="connsiteX1" fmla="*/ 112415 w 195178"/>
                <a:gd name="connsiteY1" fmla="*/ 22526 h 162262"/>
                <a:gd name="connsiteX2" fmla="*/ 5640 w 195178"/>
                <a:gd name="connsiteY2" fmla="*/ 125491 h 162262"/>
                <a:gd name="connsiteX3" fmla="*/ 20118 w 195178"/>
                <a:gd name="connsiteY3" fmla="*/ 161972 h 162262"/>
                <a:gd name="connsiteX4" fmla="*/ 170803 w 195178"/>
                <a:gd name="connsiteY4" fmla="*/ 95297 h 162262"/>
                <a:gd name="connsiteX5" fmla="*/ 165945 w 195178"/>
                <a:gd name="connsiteY5" fmla="*/ 142 h 162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5178" h="162262">
                  <a:moveTo>
                    <a:pt x="165945" y="142"/>
                  </a:moveTo>
                  <a:cubicBezTo>
                    <a:pt x="145993" y="934"/>
                    <a:pt x="126992" y="8879"/>
                    <a:pt x="112415" y="22526"/>
                  </a:cubicBezTo>
                  <a:cubicBezTo>
                    <a:pt x="70886" y="59673"/>
                    <a:pt x="12212" y="120157"/>
                    <a:pt x="5640" y="125491"/>
                  </a:cubicBezTo>
                  <a:cubicBezTo>
                    <a:pt x="-4933" y="134064"/>
                    <a:pt x="-933" y="156924"/>
                    <a:pt x="20118" y="161972"/>
                  </a:cubicBezTo>
                  <a:cubicBezTo>
                    <a:pt x="41168" y="167020"/>
                    <a:pt x="156801" y="104822"/>
                    <a:pt x="170803" y="95297"/>
                  </a:cubicBezTo>
                  <a:cubicBezTo>
                    <a:pt x="204712" y="70151"/>
                    <a:pt x="203379" y="-3668"/>
                    <a:pt x="165945" y="142"/>
                  </a:cubicBezTo>
                  <a:close/>
                </a:path>
              </a:pathLst>
            </a:custGeom>
            <a:solidFill>
              <a:srgbClr val="2121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2" name="任意多边形: 形状 241"/>
            <p:cNvSpPr/>
            <p:nvPr/>
          </p:nvSpPr>
          <p:spPr>
            <a:xfrm>
              <a:off x="11706852" y="3237822"/>
              <a:ext cx="53720" cy="176468"/>
            </a:xfrm>
            <a:custGeom>
              <a:avLst/>
              <a:gdLst>
                <a:gd name="connsiteX0" fmla="*/ 41815 w 53720"/>
                <a:gd name="connsiteY0" fmla="*/ 0 h 176468"/>
                <a:gd name="connsiteX1" fmla="*/ 44196 w 53720"/>
                <a:gd name="connsiteY1" fmla="*/ 26098 h 176468"/>
                <a:gd name="connsiteX2" fmla="*/ 53721 w 53720"/>
                <a:gd name="connsiteY2" fmla="*/ 73152 h 176468"/>
                <a:gd name="connsiteX3" fmla="*/ 51721 w 53720"/>
                <a:gd name="connsiteY3" fmla="*/ 156496 h 176468"/>
                <a:gd name="connsiteX4" fmla="*/ 41053 w 53720"/>
                <a:gd name="connsiteY4" fmla="*/ 175546 h 176468"/>
                <a:gd name="connsiteX5" fmla="*/ 20288 w 53720"/>
                <a:gd name="connsiteY5" fmla="*/ 168592 h 176468"/>
                <a:gd name="connsiteX6" fmla="*/ 12192 w 53720"/>
                <a:gd name="connsiteY6" fmla="*/ 101917 h 176468"/>
                <a:gd name="connsiteX7" fmla="*/ 0 w 53720"/>
                <a:gd name="connsiteY7" fmla="*/ 20193 h 176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720" h="176468">
                  <a:moveTo>
                    <a:pt x="41815" y="0"/>
                  </a:moveTo>
                  <a:cubicBezTo>
                    <a:pt x="39497" y="8707"/>
                    <a:pt x="40341" y="17954"/>
                    <a:pt x="44196" y="26098"/>
                  </a:cubicBezTo>
                  <a:cubicBezTo>
                    <a:pt x="50375" y="41022"/>
                    <a:pt x="53610" y="57000"/>
                    <a:pt x="53721" y="73152"/>
                  </a:cubicBezTo>
                  <a:cubicBezTo>
                    <a:pt x="51625" y="93917"/>
                    <a:pt x="47815" y="143923"/>
                    <a:pt x="51721" y="156496"/>
                  </a:cubicBezTo>
                  <a:cubicBezTo>
                    <a:pt x="55626" y="169069"/>
                    <a:pt x="49530" y="172688"/>
                    <a:pt x="41053" y="175546"/>
                  </a:cubicBezTo>
                  <a:cubicBezTo>
                    <a:pt x="32575" y="178403"/>
                    <a:pt x="20098" y="174212"/>
                    <a:pt x="20288" y="168592"/>
                  </a:cubicBezTo>
                  <a:cubicBezTo>
                    <a:pt x="19651" y="146165"/>
                    <a:pt x="16941" y="123845"/>
                    <a:pt x="12192" y="101917"/>
                  </a:cubicBezTo>
                  <a:cubicBezTo>
                    <a:pt x="3905" y="73343"/>
                    <a:pt x="5334" y="22670"/>
                    <a:pt x="0" y="20193"/>
                  </a:cubicBezTo>
                  <a:close/>
                </a:path>
              </a:pathLst>
            </a:custGeom>
            <a:solidFill>
              <a:srgbClr val="2121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3" name="任意多边形: 形状 242"/>
            <p:cNvSpPr/>
            <p:nvPr/>
          </p:nvSpPr>
          <p:spPr>
            <a:xfrm>
              <a:off x="11744462" y="2901779"/>
              <a:ext cx="93550" cy="145327"/>
            </a:xfrm>
            <a:custGeom>
              <a:avLst/>
              <a:gdLst>
                <a:gd name="connsiteX0" fmla="*/ 82214 w 93550"/>
                <a:gd name="connsiteY0" fmla="*/ 46769 h 145327"/>
                <a:gd name="connsiteX1" fmla="*/ 29922 w 93550"/>
                <a:gd name="connsiteY1" fmla="*/ 139638 h 145327"/>
                <a:gd name="connsiteX2" fmla="*/ 2490 w 93550"/>
                <a:gd name="connsiteY2" fmla="*/ 142019 h 145327"/>
                <a:gd name="connsiteX3" fmla="*/ 41924 w 93550"/>
                <a:gd name="connsiteY3" fmla="*/ 30957 h 145327"/>
                <a:gd name="connsiteX4" fmla="*/ 84024 w 93550"/>
                <a:gd name="connsiteY4" fmla="*/ 2382 h 145327"/>
                <a:gd name="connsiteX5" fmla="*/ 82214 w 93550"/>
                <a:gd name="connsiteY5" fmla="*/ 46769 h 14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550" h="145327">
                  <a:moveTo>
                    <a:pt x="82214" y="46769"/>
                  </a:moveTo>
                  <a:cubicBezTo>
                    <a:pt x="71737" y="67057"/>
                    <a:pt x="50305" y="118397"/>
                    <a:pt x="29922" y="139638"/>
                  </a:cubicBezTo>
                  <a:cubicBezTo>
                    <a:pt x="22234" y="146230"/>
                    <a:pt x="11199" y="147187"/>
                    <a:pt x="2490" y="142019"/>
                  </a:cubicBezTo>
                  <a:cubicBezTo>
                    <a:pt x="-9797" y="135446"/>
                    <a:pt x="26588" y="60771"/>
                    <a:pt x="41924" y="30957"/>
                  </a:cubicBezTo>
                  <a:cubicBezTo>
                    <a:pt x="57259" y="1144"/>
                    <a:pt x="71641" y="-3904"/>
                    <a:pt x="84024" y="2382"/>
                  </a:cubicBezTo>
                  <a:cubicBezTo>
                    <a:pt x="96407" y="8669"/>
                    <a:pt x="97645" y="17432"/>
                    <a:pt x="82214" y="46769"/>
                  </a:cubicBezTo>
                  <a:close/>
                </a:path>
              </a:pathLst>
            </a:custGeom>
            <a:solidFill>
              <a:srgbClr val="AB1F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4" name="任意多边形: 形状 243"/>
            <p:cNvSpPr/>
            <p:nvPr/>
          </p:nvSpPr>
          <p:spPr>
            <a:xfrm>
              <a:off x="11770522" y="2897770"/>
              <a:ext cx="139408" cy="247750"/>
            </a:xfrm>
            <a:custGeom>
              <a:avLst/>
              <a:gdLst>
                <a:gd name="connsiteX0" fmla="*/ 121400 w 139408"/>
                <a:gd name="connsiteY0" fmla="*/ 82305 h 247750"/>
                <a:gd name="connsiteX1" fmla="*/ 138736 w 139408"/>
                <a:gd name="connsiteY1" fmla="*/ 48205 h 247750"/>
                <a:gd name="connsiteX2" fmla="*/ 93968 w 139408"/>
                <a:gd name="connsiteY2" fmla="*/ 6010 h 247750"/>
                <a:gd name="connsiteX3" fmla="*/ 49677 w 139408"/>
                <a:gd name="connsiteY3" fmla="*/ 390 h 247750"/>
                <a:gd name="connsiteX4" fmla="*/ 34437 w 139408"/>
                <a:gd name="connsiteY4" fmla="*/ 2104 h 247750"/>
                <a:gd name="connsiteX5" fmla="*/ 1100 w 139408"/>
                <a:gd name="connsiteY5" fmla="*/ 64303 h 247750"/>
                <a:gd name="connsiteX6" fmla="*/ 12720 w 139408"/>
                <a:gd name="connsiteY6" fmla="*/ 103546 h 247750"/>
                <a:gd name="connsiteX7" fmla="*/ 20721 w 139408"/>
                <a:gd name="connsiteY7" fmla="*/ 205368 h 247750"/>
                <a:gd name="connsiteX8" fmla="*/ 38342 w 139408"/>
                <a:gd name="connsiteY8" fmla="*/ 234991 h 247750"/>
                <a:gd name="connsiteX9" fmla="*/ 119114 w 139408"/>
                <a:gd name="connsiteY9" fmla="*/ 217941 h 247750"/>
                <a:gd name="connsiteX10" fmla="*/ 119114 w 139408"/>
                <a:gd name="connsiteY10" fmla="*/ 145170 h 247750"/>
                <a:gd name="connsiteX11" fmla="*/ 121400 w 139408"/>
                <a:gd name="connsiteY11" fmla="*/ 82305 h 2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9408" h="247750">
                  <a:moveTo>
                    <a:pt x="121400" y="82305"/>
                  </a:moveTo>
                  <a:cubicBezTo>
                    <a:pt x="126353" y="70780"/>
                    <a:pt x="142927" y="61064"/>
                    <a:pt x="138736" y="48205"/>
                  </a:cubicBezTo>
                  <a:cubicBezTo>
                    <a:pt x="134545" y="35347"/>
                    <a:pt x="105970" y="11534"/>
                    <a:pt x="93968" y="6010"/>
                  </a:cubicBezTo>
                  <a:cubicBezTo>
                    <a:pt x="79770" y="1016"/>
                    <a:pt x="64672" y="-899"/>
                    <a:pt x="49677" y="390"/>
                  </a:cubicBezTo>
                  <a:cubicBezTo>
                    <a:pt x="44537" y="96"/>
                    <a:pt x="39384" y="675"/>
                    <a:pt x="34437" y="2104"/>
                  </a:cubicBezTo>
                  <a:cubicBezTo>
                    <a:pt x="24912" y="5533"/>
                    <a:pt x="2528" y="54682"/>
                    <a:pt x="1100" y="64303"/>
                  </a:cubicBezTo>
                  <a:cubicBezTo>
                    <a:pt x="-710" y="76876"/>
                    <a:pt x="-2139" y="85067"/>
                    <a:pt x="12720" y="103546"/>
                  </a:cubicBezTo>
                  <a:cubicBezTo>
                    <a:pt x="20626" y="113071"/>
                    <a:pt x="32723" y="167268"/>
                    <a:pt x="20721" y="205368"/>
                  </a:cubicBezTo>
                  <a:cubicBezTo>
                    <a:pt x="16340" y="218989"/>
                    <a:pt x="23864" y="228419"/>
                    <a:pt x="38342" y="234991"/>
                  </a:cubicBezTo>
                  <a:cubicBezTo>
                    <a:pt x="87872" y="257660"/>
                    <a:pt x="131021" y="248992"/>
                    <a:pt x="119114" y="217941"/>
                  </a:cubicBezTo>
                  <a:cubicBezTo>
                    <a:pt x="110256" y="194890"/>
                    <a:pt x="114257" y="169459"/>
                    <a:pt x="119114" y="145170"/>
                  </a:cubicBezTo>
                  <a:cubicBezTo>
                    <a:pt x="125210" y="113737"/>
                    <a:pt x="116543" y="93354"/>
                    <a:pt x="121400" y="82305"/>
                  </a:cubicBezTo>
                  <a:close/>
                </a:path>
              </a:pathLst>
            </a:custGeom>
            <a:solidFill>
              <a:srgbClr val="A71E2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5" name="任意多边形: 形状 244"/>
            <p:cNvSpPr/>
            <p:nvPr/>
          </p:nvSpPr>
          <p:spPr>
            <a:xfrm>
              <a:off x="11800292" y="2813483"/>
              <a:ext cx="47625" cy="105834"/>
            </a:xfrm>
            <a:custGeom>
              <a:avLst/>
              <a:gdLst>
                <a:gd name="connsiteX0" fmla="*/ 0 w 47625"/>
                <a:gd name="connsiteY0" fmla="*/ 0 h 105834"/>
                <a:gd name="connsiteX1" fmla="*/ 0 w 47625"/>
                <a:gd name="connsiteY1" fmla="*/ 105727 h 105834"/>
                <a:gd name="connsiteX2" fmla="*/ 19050 w 47625"/>
                <a:gd name="connsiteY2" fmla="*/ 100298 h 105834"/>
                <a:gd name="connsiteX3" fmla="*/ 47625 w 47625"/>
                <a:gd name="connsiteY3" fmla="*/ 93821 h 10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105834">
                  <a:moveTo>
                    <a:pt x="0" y="0"/>
                  </a:moveTo>
                  <a:lnTo>
                    <a:pt x="0" y="105727"/>
                  </a:lnTo>
                  <a:cubicBezTo>
                    <a:pt x="6802" y="106326"/>
                    <a:pt x="13586" y="104393"/>
                    <a:pt x="19050" y="100298"/>
                  </a:cubicBezTo>
                  <a:cubicBezTo>
                    <a:pt x="27900" y="95830"/>
                    <a:pt x="37713" y="93606"/>
                    <a:pt x="47625" y="93821"/>
                  </a:cubicBezTo>
                  <a:close/>
                </a:path>
              </a:pathLst>
            </a:custGeom>
            <a:solidFill>
              <a:srgbClr val="CDA5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6" name="任意多边形: 形状 245"/>
            <p:cNvSpPr/>
            <p:nvPr/>
          </p:nvSpPr>
          <p:spPr>
            <a:xfrm>
              <a:off x="11865183" y="2940276"/>
              <a:ext cx="53222" cy="166311"/>
            </a:xfrm>
            <a:custGeom>
              <a:avLst/>
              <a:gdLst>
                <a:gd name="connsiteX0" fmla="*/ 51885 w 53222"/>
                <a:gd name="connsiteY0" fmla="*/ 49991 h 166311"/>
                <a:gd name="connsiteX1" fmla="*/ 32073 w 53222"/>
                <a:gd name="connsiteY1" fmla="*/ 154766 h 166311"/>
                <a:gd name="connsiteX2" fmla="*/ 6832 w 53222"/>
                <a:gd name="connsiteY2" fmla="*/ 165815 h 166311"/>
                <a:gd name="connsiteX3" fmla="*/ 8642 w 53222"/>
                <a:gd name="connsiteY3" fmla="*/ 47895 h 166311"/>
                <a:gd name="connsiteX4" fmla="*/ 33311 w 53222"/>
                <a:gd name="connsiteY4" fmla="*/ 270 h 166311"/>
                <a:gd name="connsiteX5" fmla="*/ 51885 w 53222"/>
                <a:gd name="connsiteY5" fmla="*/ 49991 h 166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222" h="166311">
                  <a:moveTo>
                    <a:pt x="51885" y="49991"/>
                  </a:moveTo>
                  <a:cubicBezTo>
                    <a:pt x="48456" y="72660"/>
                    <a:pt x="44551" y="128096"/>
                    <a:pt x="32073" y="154766"/>
                  </a:cubicBezTo>
                  <a:cubicBezTo>
                    <a:pt x="26861" y="163437"/>
                    <a:pt x="16739" y="167868"/>
                    <a:pt x="6832" y="165815"/>
                  </a:cubicBezTo>
                  <a:cubicBezTo>
                    <a:pt x="-6979" y="163434"/>
                    <a:pt x="3594" y="81042"/>
                    <a:pt x="8642" y="47895"/>
                  </a:cubicBezTo>
                  <a:cubicBezTo>
                    <a:pt x="13690" y="14748"/>
                    <a:pt x="19596" y="-2397"/>
                    <a:pt x="33311" y="270"/>
                  </a:cubicBezTo>
                  <a:cubicBezTo>
                    <a:pt x="47027" y="2937"/>
                    <a:pt x="56934" y="17034"/>
                    <a:pt x="51885" y="49991"/>
                  </a:cubicBezTo>
                  <a:close/>
                </a:path>
              </a:pathLst>
            </a:custGeom>
            <a:solidFill>
              <a:srgbClr val="B7232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7" name="任意多边形: 形状 246"/>
            <p:cNvSpPr/>
            <p:nvPr/>
          </p:nvSpPr>
          <p:spPr>
            <a:xfrm>
              <a:off x="11821196" y="2904117"/>
              <a:ext cx="46479" cy="42334"/>
            </a:xfrm>
            <a:custGeom>
              <a:avLst/>
              <a:gdLst>
                <a:gd name="connsiteX0" fmla="*/ 8433 w 46479"/>
                <a:gd name="connsiteY0" fmla="*/ 4235 h 42334"/>
                <a:gd name="connsiteX1" fmla="*/ 622 w 46479"/>
                <a:gd name="connsiteY1" fmla="*/ 42335 h 42334"/>
                <a:gd name="connsiteX2" fmla="*/ 38151 w 46479"/>
                <a:gd name="connsiteY2" fmla="*/ 26904 h 42334"/>
                <a:gd name="connsiteX3" fmla="*/ 46342 w 46479"/>
                <a:gd name="connsiteY3" fmla="*/ 14903 h 42334"/>
                <a:gd name="connsiteX4" fmla="*/ 29197 w 46479"/>
                <a:gd name="connsiteY4" fmla="*/ 4711 h 42334"/>
                <a:gd name="connsiteX5" fmla="*/ 7671 w 46479"/>
                <a:gd name="connsiteY5" fmla="*/ 5949 h 42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79" h="42334">
                  <a:moveTo>
                    <a:pt x="8433" y="4235"/>
                  </a:moveTo>
                  <a:cubicBezTo>
                    <a:pt x="8433" y="10140"/>
                    <a:pt x="-2711" y="23285"/>
                    <a:pt x="622" y="42335"/>
                  </a:cubicBezTo>
                  <a:cubicBezTo>
                    <a:pt x="13613" y="38450"/>
                    <a:pt x="26184" y="33280"/>
                    <a:pt x="38151" y="26904"/>
                  </a:cubicBezTo>
                  <a:cubicBezTo>
                    <a:pt x="42296" y="24079"/>
                    <a:pt x="45222" y="19793"/>
                    <a:pt x="46342" y="14903"/>
                  </a:cubicBezTo>
                  <a:cubicBezTo>
                    <a:pt x="47962" y="5949"/>
                    <a:pt x="34817" y="7283"/>
                    <a:pt x="29197" y="4711"/>
                  </a:cubicBezTo>
                  <a:cubicBezTo>
                    <a:pt x="20339" y="711"/>
                    <a:pt x="13481" y="-4052"/>
                    <a:pt x="7671" y="5949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8" name="任意多边形: 形状 247"/>
            <p:cNvSpPr/>
            <p:nvPr/>
          </p:nvSpPr>
          <p:spPr>
            <a:xfrm>
              <a:off x="11835725" y="2872374"/>
              <a:ext cx="34266" cy="52142"/>
            </a:xfrm>
            <a:custGeom>
              <a:avLst/>
              <a:gdLst>
                <a:gd name="connsiteX0" fmla="*/ 3238 w 34266"/>
                <a:gd name="connsiteY0" fmla="*/ 7498 h 52142"/>
                <a:gd name="connsiteX1" fmla="*/ 3905 w 34266"/>
                <a:gd name="connsiteY1" fmla="*/ 18261 h 52142"/>
                <a:gd name="connsiteX2" fmla="*/ 1810 w 34266"/>
                <a:gd name="connsiteY2" fmla="*/ 33501 h 52142"/>
                <a:gd name="connsiteX3" fmla="*/ 1810 w 34266"/>
                <a:gd name="connsiteY3" fmla="*/ 47789 h 52142"/>
                <a:gd name="connsiteX4" fmla="*/ 30385 w 34266"/>
                <a:gd name="connsiteY4" fmla="*/ 47789 h 52142"/>
                <a:gd name="connsiteX5" fmla="*/ 26575 w 34266"/>
                <a:gd name="connsiteY5" fmla="*/ 16737 h 52142"/>
                <a:gd name="connsiteX6" fmla="*/ 24575 w 34266"/>
                <a:gd name="connsiteY6" fmla="*/ 2259 h 52142"/>
                <a:gd name="connsiteX7" fmla="*/ 0 w 34266"/>
                <a:gd name="connsiteY7" fmla="*/ 14737 h 5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266" h="52142">
                  <a:moveTo>
                    <a:pt x="3238" y="7498"/>
                  </a:moveTo>
                  <a:cubicBezTo>
                    <a:pt x="1905" y="10260"/>
                    <a:pt x="3238" y="14642"/>
                    <a:pt x="3905" y="18261"/>
                  </a:cubicBezTo>
                  <a:cubicBezTo>
                    <a:pt x="3824" y="23407"/>
                    <a:pt x="3120" y="28524"/>
                    <a:pt x="1810" y="33501"/>
                  </a:cubicBezTo>
                  <a:cubicBezTo>
                    <a:pt x="857" y="38454"/>
                    <a:pt x="-1429" y="43979"/>
                    <a:pt x="1810" y="47789"/>
                  </a:cubicBezTo>
                  <a:cubicBezTo>
                    <a:pt x="10450" y="53593"/>
                    <a:pt x="21744" y="53593"/>
                    <a:pt x="30385" y="47789"/>
                  </a:cubicBezTo>
                  <a:cubicBezTo>
                    <a:pt x="39910" y="38835"/>
                    <a:pt x="29242" y="26167"/>
                    <a:pt x="26575" y="16737"/>
                  </a:cubicBezTo>
                  <a:cubicBezTo>
                    <a:pt x="25527" y="12737"/>
                    <a:pt x="27337" y="5022"/>
                    <a:pt x="24575" y="2259"/>
                  </a:cubicBezTo>
                  <a:cubicBezTo>
                    <a:pt x="16669" y="-5742"/>
                    <a:pt x="3334" y="9689"/>
                    <a:pt x="0" y="14737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9" name="任意多边形: 形状 248"/>
            <p:cNvSpPr/>
            <p:nvPr/>
          </p:nvSpPr>
          <p:spPr>
            <a:xfrm>
              <a:off x="11798673" y="2789670"/>
              <a:ext cx="78773" cy="109827"/>
            </a:xfrm>
            <a:custGeom>
              <a:avLst/>
              <a:gdLst>
                <a:gd name="connsiteX0" fmla="*/ 75628 w 78773"/>
                <a:gd name="connsiteY0" fmla="*/ 10288 h 109827"/>
                <a:gd name="connsiteX1" fmla="*/ 27051 w 78773"/>
                <a:gd name="connsiteY1" fmla="*/ 2858 h 109827"/>
                <a:gd name="connsiteX2" fmla="*/ 0 w 78773"/>
                <a:gd name="connsiteY2" fmla="*/ 45245 h 109827"/>
                <a:gd name="connsiteX3" fmla="*/ 1524 w 78773"/>
                <a:gd name="connsiteY3" fmla="*/ 50864 h 109827"/>
                <a:gd name="connsiteX4" fmla="*/ 1524 w 78773"/>
                <a:gd name="connsiteY4" fmla="*/ 50864 h 109827"/>
                <a:gd name="connsiteX5" fmla="*/ 952 w 78773"/>
                <a:gd name="connsiteY5" fmla="*/ 73629 h 109827"/>
                <a:gd name="connsiteX6" fmla="*/ 10477 w 78773"/>
                <a:gd name="connsiteY6" fmla="*/ 102204 h 109827"/>
                <a:gd name="connsiteX7" fmla="*/ 17907 w 78773"/>
                <a:gd name="connsiteY7" fmla="*/ 109634 h 109827"/>
                <a:gd name="connsiteX8" fmla="*/ 33242 w 78773"/>
                <a:gd name="connsiteY8" fmla="*/ 107919 h 109827"/>
                <a:gd name="connsiteX9" fmla="*/ 59912 w 78773"/>
                <a:gd name="connsiteY9" fmla="*/ 95918 h 109827"/>
                <a:gd name="connsiteX10" fmla="*/ 70771 w 78773"/>
                <a:gd name="connsiteY10" fmla="*/ 68009 h 109827"/>
                <a:gd name="connsiteX11" fmla="*/ 75628 w 78773"/>
                <a:gd name="connsiteY11" fmla="*/ 10288 h 109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8773" h="109827">
                  <a:moveTo>
                    <a:pt x="75628" y="10288"/>
                  </a:moveTo>
                  <a:cubicBezTo>
                    <a:pt x="67056" y="-5714"/>
                    <a:pt x="45148" y="1334"/>
                    <a:pt x="27051" y="2858"/>
                  </a:cubicBezTo>
                  <a:cubicBezTo>
                    <a:pt x="8953" y="4382"/>
                    <a:pt x="2667" y="11621"/>
                    <a:pt x="0" y="45245"/>
                  </a:cubicBezTo>
                  <a:cubicBezTo>
                    <a:pt x="100" y="47205"/>
                    <a:pt x="620" y="49122"/>
                    <a:pt x="1524" y="50864"/>
                  </a:cubicBezTo>
                  <a:lnTo>
                    <a:pt x="1524" y="50864"/>
                  </a:lnTo>
                  <a:cubicBezTo>
                    <a:pt x="5429" y="58199"/>
                    <a:pt x="476" y="65342"/>
                    <a:pt x="952" y="73629"/>
                  </a:cubicBezTo>
                  <a:cubicBezTo>
                    <a:pt x="2941" y="83509"/>
                    <a:pt x="6140" y="93107"/>
                    <a:pt x="10477" y="102204"/>
                  </a:cubicBezTo>
                  <a:cubicBezTo>
                    <a:pt x="12192" y="107252"/>
                    <a:pt x="12097" y="108776"/>
                    <a:pt x="17907" y="109634"/>
                  </a:cubicBezTo>
                  <a:cubicBezTo>
                    <a:pt x="23083" y="110171"/>
                    <a:pt x="28313" y="109586"/>
                    <a:pt x="33242" y="107919"/>
                  </a:cubicBezTo>
                  <a:cubicBezTo>
                    <a:pt x="42956" y="106085"/>
                    <a:pt x="52097" y="101972"/>
                    <a:pt x="59912" y="95918"/>
                  </a:cubicBezTo>
                  <a:cubicBezTo>
                    <a:pt x="66127" y="87845"/>
                    <a:pt x="69896" y="78159"/>
                    <a:pt x="70771" y="68009"/>
                  </a:cubicBezTo>
                  <a:cubicBezTo>
                    <a:pt x="74009" y="52007"/>
                    <a:pt x="83725" y="25337"/>
                    <a:pt x="75628" y="10288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0" name="任意多边形: 形状 249"/>
            <p:cNvSpPr/>
            <p:nvPr/>
          </p:nvSpPr>
          <p:spPr>
            <a:xfrm>
              <a:off x="11801388" y="2774220"/>
              <a:ext cx="95731" cy="96222"/>
            </a:xfrm>
            <a:custGeom>
              <a:avLst/>
              <a:gdLst>
                <a:gd name="connsiteX0" fmla="*/ 3952 w 95731"/>
                <a:gd name="connsiteY0" fmla="*/ 23261 h 96222"/>
                <a:gd name="connsiteX1" fmla="*/ 63959 w 95731"/>
                <a:gd name="connsiteY1" fmla="*/ 2497 h 96222"/>
                <a:gd name="connsiteX2" fmla="*/ 94725 w 95731"/>
                <a:gd name="connsiteY2" fmla="*/ 37168 h 96222"/>
                <a:gd name="connsiteX3" fmla="*/ 80628 w 95731"/>
                <a:gd name="connsiteY3" fmla="*/ 79649 h 96222"/>
                <a:gd name="connsiteX4" fmla="*/ 71103 w 95731"/>
                <a:gd name="connsiteY4" fmla="*/ 88031 h 96222"/>
                <a:gd name="connsiteX5" fmla="*/ 64817 w 95731"/>
                <a:gd name="connsiteY5" fmla="*/ 96223 h 96222"/>
                <a:gd name="connsiteX6" fmla="*/ 56244 w 95731"/>
                <a:gd name="connsiteY6" fmla="*/ 29548 h 96222"/>
                <a:gd name="connsiteX7" fmla="*/ 41099 w 95731"/>
                <a:gd name="connsiteY7" fmla="*/ 34977 h 96222"/>
                <a:gd name="connsiteX8" fmla="*/ 23859 w 95731"/>
                <a:gd name="connsiteY8" fmla="*/ 30691 h 96222"/>
                <a:gd name="connsiteX9" fmla="*/ 10619 w 95731"/>
                <a:gd name="connsiteY9" fmla="*/ 31929 h 96222"/>
                <a:gd name="connsiteX10" fmla="*/ 428 w 95731"/>
                <a:gd name="connsiteY10" fmla="*/ 37739 h 96222"/>
                <a:gd name="connsiteX11" fmla="*/ 3952 w 95731"/>
                <a:gd name="connsiteY11" fmla="*/ 23261 h 9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731" h="96222">
                  <a:moveTo>
                    <a:pt x="3952" y="23261"/>
                  </a:moveTo>
                  <a:cubicBezTo>
                    <a:pt x="21954" y="-5314"/>
                    <a:pt x="50529" y="-932"/>
                    <a:pt x="63959" y="2497"/>
                  </a:cubicBezTo>
                  <a:cubicBezTo>
                    <a:pt x="79403" y="8130"/>
                    <a:pt x="90969" y="21164"/>
                    <a:pt x="94725" y="37168"/>
                  </a:cubicBezTo>
                  <a:cubicBezTo>
                    <a:pt x="98138" y="52840"/>
                    <a:pt x="92733" y="69126"/>
                    <a:pt x="80628" y="79649"/>
                  </a:cubicBezTo>
                  <a:cubicBezTo>
                    <a:pt x="77675" y="82602"/>
                    <a:pt x="74342" y="85364"/>
                    <a:pt x="71103" y="88031"/>
                  </a:cubicBezTo>
                  <a:cubicBezTo>
                    <a:pt x="68590" y="90415"/>
                    <a:pt x="66469" y="93179"/>
                    <a:pt x="64817" y="96223"/>
                  </a:cubicBezTo>
                  <a:cubicBezTo>
                    <a:pt x="66341" y="83078"/>
                    <a:pt x="72818" y="48026"/>
                    <a:pt x="56244" y="29548"/>
                  </a:cubicBezTo>
                  <a:cubicBezTo>
                    <a:pt x="51820" y="32771"/>
                    <a:pt x="46563" y="34655"/>
                    <a:pt x="41099" y="34977"/>
                  </a:cubicBezTo>
                  <a:cubicBezTo>
                    <a:pt x="35216" y="34168"/>
                    <a:pt x="29436" y="32731"/>
                    <a:pt x="23859" y="30691"/>
                  </a:cubicBezTo>
                  <a:cubicBezTo>
                    <a:pt x="19413" y="29954"/>
                    <a:pt x="14852" y="30380"/>
                    <a:pt x="10619" y="31929"/>
                  </a:cubicBezTo>
                  <a:cubicBezTo>
                    <a:pt x="6921" y="33283"/>
                    <a:pt x="3477" y="35247"/>
                    <a:pt x="428" y="37739"/>
                  </a:cubicBezTo>
                  <a:cubicBezTo>
                    <a:pt x="-1287" y="35263"/>
                    <a:pt x="2618" y="25833"/>
                    <a:pt x="3952" y="23261"/>
                  </a:cubicBezTo>
                  <a:close/>
                </a:path>
              </a:pathLst>
            </a:custGeom>
            <a:solidFill>
              <a:srgbClr val="CDA5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1" name="任意多边形: 形状 250"/>
            <p:cNvSpPr/>
            <p:nvPr/>
          </p:nvSpPr>
          <p:spPr>
            <a:xfrm>
              <a:off x="11863909" y="2844553"/>
              <a:ext cx="15586" cy="21577"/>
            </a:xfrm>
            <a:custGeom>
              <a:avLst/>
              <a:gdLst>
                <a:gd name="connsiteX0" fmla="*/ 3343 w 15586"/>
                <a:gd name="connsiteY0" fmla="*/ 7982 h 21577"/>
                <a:gd name="connsiteX1" fmla="*/ 1343 w 15586"/>
                <a:gd name="connsiteY1" fmla="*/ 21222 h 21577"/>
                <a:gd name="connsiteX2" fmla="*/ 12202 w 15586"/>
                <a:gd name="connsiteY2" fmla="*/ 13507 h 21577"/>
                <a:gd name="connsiteX3" fmla="*/ 14202 w 15586"/>
                <a:gd name="connsiteY3" fmla="*/ 362 h 21577"/>
                <a:gd name="connsiteX4" fmla="*/ 3343 w 15586"/>
                <a:gd name="connsiteY4" fmla="*/ 7982 h 21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86" h="21577">
                  <a:moveTo>
                    <a:pt x="3343" y="7982"/>
                  </a:moveTo>
                  <a:cubicBezTo>
                    <a:pt x="-181" y="13792"/>
                    <a:pt x="-1038" y="19698"/>
                    <a:pt x="1343" y="21222"/>
                  </a:cubicBezTo>
                  <a:cubicBezTo>
                    <a:pt x="3724" y="22746"/>
                    <a:pt x="8677" y="19222"/>
                    <a:pt x="12202" y="13507"/>
                  </a:cubicBezTo>
                  <a:cubicBezTo>
                    <a:pt x="15726" y="7792"/>
                    <a:pt x="16678" y="1886"/>
                    <a:pt x="14202" y="362"/>
                  </a:cubicBezTo>
                  <a:cubicBezTo>
                    <a:pt x="11725" y="-1162"/>
                    <a:pt x="6772" y="2267"/>
                    <a:pt x="3343" y="7982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2" name="任意多边形: 形状 251"/>
            <p:cNvSpPr/>
            <p:nvPr/>
          </p:nvSpPr>
          <p:spPr>
            <a:xfrm>
              <a:off x="11365952" y="3080850"/>
              <a:ext cx="21050" cy="104775"/>
            </a:xfrm>
            <a:custGeom>
              <a:avLst/>
              <a:gdLst>
                <a:gd name="connsiteX0" fmla="*/ 21050 w 21050"/>
                <a:gd name="connsiteY0" fmla="*/ 12192 h 104775"/>
                <a:gd name="connsiteX1" fmla="*/ 21050 w 21050"/>
                <a:gd name="connsiteY1" fmla="*/ 55435 h 104775"/>
                <a:gd name="connsiteX2" fmla="*/ 21050 w 21050"/>
                <a:gd name="connsiteY2" fmla="*/ 61436 h 104775"/>
                <a:gd name="connsiteX3" fmla="*/ 21050 w 21050"/>
                <a:gd name="connsiteY3" fmla="*/ 104775 h 104775"/>
                <a:gd name="connsiteX4" fmla="*/ 0 w 21050"/>
                <a:gd name="connsiteY4" fmla="*/ 92583 h 104775"/>
                <a:gd name="connsiteX5" fmla="*/ 0 w 21050"/>
                <a:gd name="connsiteY5" fmla="*/ 49244 h 104775"/>
                <a:gd name="connsiteX6" fmla="*/ 0 w 21050"/>
                <a:gd name="connsiteY6" fmla="*/ 43339 h 104775"/>
                <a:gd name="connsiteX7" fmla="*/ 0 w 21050"/>
                <a:gd name="connsiteY7" fmla="*/ 0 h 104775"/>
                <a:gd name="connsiteX8" fmla="*/ 21050 w 21050"/>
                <a:gd name="connsiteY8" fmla="*/ 12192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50" h="104775">
                  <a:moveTo>
                    <a:pt x="21050" y="12192"/>
                  </a:moveTo>
                  <a:lnTo>
                    <a:pt x="21050" y="55435"/>
                  </a:lnTo>
                  <a:lnTo>
                    <a:pt x="21050" y="61436"/>
                  </a:lnTo>
                  <a:lnTo>
                    <a:pt x="21050" y="104775"/>
                  </a:lnTo>
                  <a:lnTo>
                    <a:pt x="0" y="92583"/>
                  </a:lnTo>
                  <a:lnTo>
                    <a:pt x="0" y="49244"/>
                  </a:lnTo>
                  <a:lnTo>
                    <a:pt x="0" y="43339"/>
                  </a:lnTo>
                  <a:lnTo>
                    <a:pt x="0" y="0"/>
                  </a:lnTo>
                  <a:lnTo>
                    <a:pt x="21050" y="12192"/>
                  </a:lnTo>
                  <a:close/>
                </a:path>
              </a:pathLst>
            </a:custGeom>
            <a:solidFill>
              <a:srgbClr val="0A2B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3" name="任意多边形: 形状 252"/>
            <p:cNvSpPr/>
            <p:nvPr/>
          </p:nvSpPr>
          <p:spPr>
            <a:xfrm>
              <a:off x="11387002" y="3080754"/>
              <a:ext cx="21050" cy="104775"/>
            </a:xfrm>
            <a:custGeom>
              <a:avLst/>
              <a:gdLst>
                <a:gd name="connsiteX0" fmla="*/ 21050 w 21050"/>
                <a:gd name="connsiteY0" fmla="*/ 0 h 104775"/>
                <a:gd name="connsiteX1" fmla="*/ 21050 w 21050"/>
                <a:gd name="connsiteY1" fmla="*/ 43339 h 104775"/>
                <a:gd name="connsiteX2" fmla="*/ 21050 w 21050"/>
                <a:gd name="connsiteY2" fmla="*/ 49244 h 104775"/>
                <a:gd name="connsiteX3" fmla="*/ 21050 w 21050"/>
                <a:gd name="connsiteY3" fmla="*/ 92583 h 104775"/>
                <a:gd name="connsiteX4" fmla="*/ 0 w 21050"/>
                <a:gd name="connsiteY4" fmla="*/ 104775 h 104775"/>
                <a:gd name="connsiteX5" fmla="*/ 0 w 21050"/>
                <a:gd name="connsiteY5" fmla="*/ 61436 h 104775"/>
                <a:gd name="connsiteX6" fmla="*/ 0 w 21050"/>
                <a:gd name="connsiteY6" fmla="*/ 55435 h 104775"/>
                <a:gd name="connsiteX7" fmla="*/ 0 w 21050"/>
                <a:gd name="connsiteY7" fmla="*/ 12192 h 104775"/>
                <a:gd name="connsiteX8" fmla="*/ 21050 w 21050"/>
                <a:gd name="connsiteY8" fmla="*/ 0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50" h="104775">
                  <a:moveTo>
                    <a:pt x="21050" y="0"/>
                  </a:moveTo>
                  <a:lnTo>
                    <a:pt x="21050" y="43339"/>
                  </a:lnTo>
                  <a:lnTo>
                    <a:pt x="21050" y="49244"/>
                  </a:lnTo>
                  <a:lnTo>
                    <a:pt x="21050" y="92583"/>
                  </a:lnTo>
                  <a:lnTo>
                    <a:pt x="0" y="104775"/>
                  </a:lnTo>
                  <a:lnTo>
                    <a:pt x="0" y="61436"/>
                  </a:lnTo>
                  <a:lnTo>
                    <a:pt x="0" y="55435"/>
                  </a:lnTo>
                  <a:lnTo>
                    <a:pt x="0" y="12192"/>
                  </a:lnTo>
                  <a:lnTo>
                    <a:pt x="21050" y="0"/>
                  </a:ln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4" name="任意多边形: 形状 253"/>
            <p:cNvSpPr/>
            <p:nvPr/>
          </p:nvSpPr>
          <p:spPr>
            <a:xfrm>
              <a:off x="11365952" y="3128570"/>
              <a:ext cx="21050" cy="104775"/>
            </a:xfrm>
            <a:custGeom>
              <a:avLst/>
              <a:gdLst>
                <a:gd name="connsiteX0" fmla="*/ 21050 w 21050"/>
                <a:gd name="connsiteY0" fmla="*/ 12192 h 104775"/>
                <a:gd name="connsiteX1" fmla="*/ 21050 w 21050"/>
                <a:gd name="connsiteY1" fmla="*/ 55435 h 104775"/>
                <a:gd name="connsiteX2" fmla="*/ 21050 w 21050"/>
                <a:gd name="connsiteY2" fmla="*/ 61531 h 104775"/>
                <a:gd name="connsiteX3" fmla="*/ 21050 w 21050"/>
                <a:gd name="connsiteY3" fmla="*/ 104775 h 104775"/>
                <a:gd name="connsiteX4" fmla="*/ 0 w 21050"/>
                <a:gd name="connsiteY4" fmla="*/ 92583 h 104775"/>
                <a:gd name="connsiteX5" fmla="*/ 0 w 21050"/>
                <a:gd name="connsiteY5" fmla="*/ 49340 h 104775"/>
                <a:gd name="connsiteX6" fmla="*/ 0 w 21050"/>
                <a:gd name="connsiteY6" fmla="*/ 43339 h 104775"/>
                <a:gd name="connsiteX7" fmla="*/ 0 w 21050"/>
                <a:gd name="connsiteY7" fmla="*/ 0 h 104775"/>
                <a:gd name="connsiteX8" fmla="*/ 21050 w 21050"/>
                <a:gd name="connsiteY8" fmla="*/ 12192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50" h="104775">
                  <a:moveTo>
                    <a:pt x="21050" y="12192"/>
                  </a:moveTo>
                  <a:lnTo>
                    <a:pt x="21050" y="55435"/>
                  </a:lnTo>
                  <a:lnTo>
                    <a:pt x="21050" y="61531"/>
                  </a:lnTo>
                  <a:lnTo>
                    <a:pt x="21050" y="104775"/>
                  </a:lnTo>
                  <a:lnTo>
                    <a:pt x="0" y="92583"/>
                  </a:lnTo>
                  <a:lnTo>
                    <a:pt x="0" y="49340"/>
                  </a:lnTo>
                  <a:lnTo>
                    <a:pt x="0" y="43339"/>
                  </a:lnTo>
                  <a:lnTo>
                    <a:pt x="0" y="0"/>
                  </a:lnTo>
                  <a:lnTo>
                    <a:pt x="21050" y="12192"/>
                  </a:lnTo>
                  <a:close/>
                </a:path>
              </a:pathLst>
            </a:custGeom>
            <a:solidFill>
              <a:srgbClr val="0A2B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5" name="任意多边形: 形状 254"/>
            <p:cNvSpPr/>
            <p:nvPr/>
          </p:nvSpPr>
          <p:spPr>
            <a:xfrm>
              <a:off x="11387002" y="3128570"/>
              <a:ext cx="21050" cy="104679"/>
            </a:xfrm>
            <a:custGeom>
              <a:avLst/>
              <a:gdLst>
                <a:gd name="connsiteX0" fmla="*/ 21050 w 21050"/>
                <a:gd name="connsiteY0" fmla="*/ 0 h 104679"/>
                <a:gd name="connsiteX1" fmla="*/ 21050 w 21050"/>
                <a:gd name="connsiteY1" fmla="*/ 43243 h 104679"/>
                <a:gd name="connsiteX2" fmla="*/ 21050 w 21050"/>
                <a:gd name="connsiteY2" fmla="*/ 49244 h 104679"/>
                <a:gd name="connsiteX3" fmla="*/ 21050 w 21050"/>
                <a:gd name="connsiteY3" fmla="*/ 92488 h 104679"/>
                <a:gd name="connsiteX4" fmla="*/ 0 w 21050"/>
                <a:gd name="connsiteY4" fmla="*/ 104680 h 104679"/>
                <a:gd name="connsiteX5" fmla="*/ 0 w 21050"/>
                <a:gd name="connsiteY5" fmla="*/ 61436 h 104679"/>
                <a:gd name="connsiteX6" fmla="*/ 0 w 21050"/>
                <a:gd name="connsiteY6" fmla="*/ 55435 h 104679"/>
                <a:gd name="connsiteX7" fmla="*/ 0 w 21050"/>
                <a:gd name="connsiteY7" fmla="*/ 12097 h 104679"/>
                <a:gd name="connsiteX8" fmla="*/ 21050 w 21050"/>
                <a:gd name="connsiteY8" fmla="*/ 0 h 10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50" h="104679">
                  <a:moveTo>
                    <a:pt x="21050" y="0"/>
                  </a:moveTo>
                  <a:lnTo>
                    <a:pt x="21050" y="43243"/>
                  </a:lnTo>
                  <a:lnTo>
                    <a:pt x="21050" y="49244"/>
                  </a:lnTo>
                  <a:lnTo>
                    <a:pt x="21050" y="92488"/>
                  </a:lnTo>
                  <a:lnTo>
                    <a:pt x="0" y="104680"/>
                  </a:lnTo>
                  <a:lnTo>
                    <a:pt x="0" y="61436"/>
                  </a:lnTo>
                  <a:lnTo>
                    <a:pt x="0" y="55435"/>
                  </a:lnTo>
                  <a:lnTo>
                    <a:pt x="0" y="12097"/>
                  </a:lnTo>
                  <a:lnTo>
                    <a:pt x="21050" y="0"/>
                  </a:ln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6" name="任意多边形: 形状 255"/>
            <p:cNvSpPr/>
            <p:nvPr/>
          </p:nvSpPr>
          <p:spPr>
            <a:xfrm>
              <a:off x="11365952" y="3068658"/>
              <a:ext cx="42100" cy="24288"/>
            </a:xfrm>
            <a:custGeom>
              <a:avLst/>
              <a:gdLst>
                <a:gd name="connsiteX0" fmla="*/ 21050 w 42100"/>
                <a:gd name="connsiteY0" fmla="*/ 24289 h 24288"/>
                <a:gd name="connsiteX1" fmla="*/ 0 w 42100"/>
                <a:gd name="connsiteY1" fmla="*/ 12097 h 24288"/>
                <a:gd name="connsiteX2" fmla="*/ 21050 w 42100"/>
                <a:gd name="connsiteY2" fmla="*/ 0 h 24288"/>
                <a:gd name="connsiteX3" fmla="*/ 42101 w 42100"/>
                <a:gd name="connsiteY3" fmla="*/ 12097 h 24288"/>
                <a:gd name="connsiteX4" fmla="*/ 21050 w 42100"/>
                <a:gd name="connsiteY4" fmla="*/ 24289 h 24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00" h="24288">
                  <a:moveTo>
                    <a:pt x="21050" y="24289"/>
                  </a:moveTo>
                  <a:lnTo>
                    <a:pt x="0" y="12097"/>
                  </a:lnTo>
                  <a:lnTo>
                    <a:pt x="21050" y="0"/>
                  </a:lnTo>
                  <a:lnTo>
                    <a:pt x="42101" y="12097"/>
                  </a:lnTo>
                  <a:lnTo>
                    <a:pt x="21050" y="24289"/>
                  </a:lnTo>
                  <a:close/>
                </a:path>
              </a:pathLst>
            </a:custGeom>
            <a:solidFill>
              <a:srgbClr val="6B71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7" name="任意多边形: 形状 256"/>
            <p:cNvSpPr/>
            <p:nvPr/>
          </p:nvSpPr>
          <p:spPr>
            <a:xfrm>
              <a:off x="11299812" y="2866357"/>
              <a:ext cx="175397" cy="319964"/>
            </a:xfrm>
            <a:custGeom>
              <a:avLst/>
              <a:gdLst>
                <a:gd name="connsiteX0" fmla="*/ 82714 w 175397"/>
                <a:gd name="connsiteY0" fmla="*/ 5229 h 319964"/>
                <a:gd name="connsiteX1" fmla="*/ 25564 w 175397"/>
                <a:gd name="connsiteY1" fmla="*/ 67332 h 319964"/>
                <a:gd name="connsiteX2" fmla="*/ 24706 w 175397"/>
                <a:gd name="connsiteY2" fmla="*/ 310029 h 319964"/>
                <a:gd name="connsiteX3" fmla="*/ 171868 w 175397"/>
                <a:gd name="connsiteY3" fmla="*/ 252212 h 319964"/>
                <a:gd name="connsiteX4" fmla="*/ 82714 w 175397"/>
                <a:gd name="connsiteY4" fmla="*/ 5229 h 319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397" h="319964">
                  <a:moveTo>
                    <a:pt x="82714" y="5229"/>
                  </a:moveTo>
                  <a:cubicBezTo>
                    <a:pt x="53691" y="13842"/>
                    <a:pt x="31741" y="37695"/>
                    <a:pt x="25564" y="67332"/>
                  </a:cubicBezTo>
                  <a:cubicBezTo>
                    <a:pt x="21277" y="88858"/>
                    <a:pt x="-29205" y="275548"/>
                    <a:pt x="24706" y="310029"/>
                  </a:cubicBezTo>
                  <a:cubicBezTo>
                    <a:pt x="78618" y="344509"/>
                    <a:pt x="166533" y="280406"/>
                    <a:pt x="171868" y="252212"/>
                  </a:cubicBezTo>
                  <a:cubicBezTo>
                    <a:pt x="182917" y="193347"/>
                    <a:pt x="171868" y="-37443"/>
                    <a:pt x="82714" y="5229"/>
                  </a:cubicBezTo>
                  <a:close/>
                </a:path>
              </a:pathLst>
            </a:custGeom>
            <a:solidFill>
              <a:srgbClr val="0A2B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8" name="任意多边形: 形状 257"/>
            <p:cNvSpPr/>
            <p:nvPr/>
          </p:nvSpPr>
          <p:spPr>
            <a:xfrm>
              <a:off x="11431865" y="2833160"/>
              <a:ext cx="120593" cy="102103"/>
            </a:xfrm>
            <a:custGeom>
              <a:avLst/>
              <a:gdLst>
                <a:gd name="connsiteX0" fmla="*/ 21146 w 120593"/>
                <a:gd name="connsiteY0" fmla="*/ 41283 h 102103"/>
                <a:gd name="connsiteX1" fmla="*/ 24003 w 120593"/>
                <a:gd name="connsiteY1" fmla="*/ 53189 h 102103"/>
                <a:gd name="connsiteX2" fmla="*/ 22670 w 120593"/>
                <a:gd name="connsiteY2" fmla="*/ 65476 h 102103"/>
                <a:gd name="connsiteX3" fmla="*/ 14097 w 120593"/>
                <a:gd name="connsiteY3" fmla="*/ 73954 h 102103"/>
                <a:gd name="connsiteX4" fmla="*/ 0 w 120593"/>
                <a:gd name="connsiteY4" fmla="*/ 67953 h 102103"/>
                <a:gd name="connsiteX5" fmla="*/ 3905 w 120593"/>
                <a:gd name="connsiteY5" fmla="*/ 77954 h 102103"/>
                <a:gd name="connsiteX6" fmla="*/ 20193 w 120593"/>
                <a:gd name="connsiteY6" fmla="*/ 82717 h 102103"/>
                <a:gd name="connsiteX7" fmla="*/ 15145 w 120593"/>
                <a:gd name="connsiteY7" fmla="*/ 88717 h 102103"/>
                <a:gd name="connsiteX8" fmla="*/ 7144 w 120593"/>
                <a:gd name="connsiteY8" fmla="*/ 89479 h 102103"/>
                <a:gd name="connsiteX9" fmla="*/ 28099 w 120593"/>
                <a:gd name="connsiteY9" fmla="*/ 92623 h 102103"/>
                <a:gd name="connsiteX10" fmla="*/ 45530 w 120593"/>
                <a:gd name="connsiteY10" fmla="*/ 81955 h 102103"/>
                <a:gd name="connsiteX11" fmla="*/ 55912 w 120593"/>
                <a:gd name="connsiteY11" fmla="*/ 92432 h 102103"/>
                <a:gd name="connsiteX12" fmla="*/ 69914 w 120593"/>
                <a:gd name="connsiteY12" fmla="*/ 97671 h 102103"/>
                <a:gd name="connsiteX13" fmla="*/ 90869 w 120593"/>
                <a:gd name="connsiteY13" fmla="*/ 102052 h 102103"/>
                <a:gd name="connsiteX14" fmla="*/ 110395 w 120593"/>
                <a:gd name="connsiteY14" fmla="*/ 94718 h 102103"/>
                <a:gd name="connsiteX15" fmla="*/ 104680 w 120593"/>
                <a:gd name="connsiteY15" fmla="*/ 93766 h 102103"/>
                <a:gd name="connsiteX16" fmla="*/ 100584 w 120593"/>
                <a:gd name="connsiteY16" fmla="*/ 89479 h 102103"/>
                <a:gd name="connsiteX17" fmla="*/ 107252 w 120593"/>
                <a:gd name="connsiteY17" fmla="*/ 88908 h 102103"/>
                <a:gd name="connsiteX18" fmla="*/ 97726 w 120593"/>
                <a:gd name="connsiteY18" fmla="*/ 78049 h 102103"/>
                <a:gd name="connsiteX19" fmla="*/ 103061 w 120593"/>
                <a:gd name="connsiteY19" fmla="*/ 71953 h 102103"/>
                <a:gd name="connsiteX20" fmla="*/ 110014 w 120593"/>
                <a:gd name="connsiteY20" fmla="*/ 67381 h 102103"/>
                <a:gd name="connsiteX21" fmla="*/ 112204 w 120593"/>
                <a:gd name="connsiteY21" fmla="*/ 62809 h 102103"/>
                <a:gd name="connsiteX22" fmla="*/ 120396 w 120593"/>
                <a:gd name="connsiteY22" fmla="*/ 32425 h 102103"/>
                <a:gd name="connsiteX23" fmla="*/ 105442 w 120593"/>
                <a:gd name="connsiteY23" fmla="*/ 325 h 102103"/>
                <a:gd name="connsiteX24" fmla="*/ 94298 w 120593"/>
                <a:gd name="connsiteY24" fmla="*/ 5659 h 102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0593" h="102103">
                  <a:moveTo>
                    <a:pt x="21146" y="41283"/>
                  </a:moveTo>
                  <a:cubicBezTo>
                    <a:pt x="22665" y="45094"/>
                    <a:pt x="23628" y="49104"/>
                    <a:pt x="24003" y="53189"/>
                  </a:cubicBezTo>
                  <a:cubicBezTo>
                    <a:pt x="24613" y="57332"/>
                    <a:pt x="24154" y="61561"/>
                    <a:pt x="22670" y="65476"/>
                  </a:cubicBezTo>
                  <a:cubicBezTo>
                    <a:pt x="21203" y="69428"/>
                    <a:pt x="18065" y="72531"/>
                    <a:pt x="14097" y="73954"/>
                  </a:cubicBezTo>
                  <a:cubicBezTo>
                    <a:pt x="8564" y="75644"/>
                    <a:pt x="2617" y="73112"/>
                    <a:pt x="0" y="67953"/>
                  </a:cubicBezTo>
                  <a:cubicBezTo>
                    <a:pt x="1810" y="71001"/>
                    <a:pt x="1810" y="75001"/>
                    <a:pt x="3905" y="77954"/>
                  </a:cubicBezTo>
                  <a:cubicBezTo>
                    <a:pt x="8208" y="82146"/>
                    <a:pt x="14310" y="83931"/>
                    <a:pt x="20193" y="82717"/>
                  </a:cubicBezTo>
                  <a:cubicBezTo>
                    <a:pt x="19563" y="85407"/>
                    <a:pt x="17688" y="87636"/>
                    <a:pt x="15145" y="88717"/>
                  </a:cubicBezTo>
                  <a:cubicBezTo>
                    <a:pt x="12594" y="89683"/>
                    <a:pt x="9831" y="89946"/>
                    <a:pt x="7144" y="89479"/>
                  </a:cubicBezTo>
                  <a:cubicBezTo>
                    <a:pt x="13832" y="91981"/>
                    <a:pt x="20971" y="93052"/>
                    <a:pt x="28099" y="92623"/>
                  </a:cubicBezTo>
                  <a:cubicBezTo>
                    <a:pt x="35318" y="92177"/>
                    <a:pt x="41848" y="88181"/>
                    <a:pt x="45530" y="81955"/>
                  </a:cubicBezTo>
                  <a:cubicBezTo>
                    <a:pt x="47749" y="86490"/>
                    <a:pt x="51397" y="90171"/>
                    <a:pt x="55912" y="92432"/>
                  </a:cubicBezTo>
                  <a:cubicBezTo>
                    <a:pt x="60387" y="94654"/>
                    <a:pt x="65079" y="96409"/>
                    <a:pt x="69914" y="97671"/>
                  </a:cubicBezTo>
                  <a:cubicBezTo>
                    <a:pt x="76670" y="100066"/>
                    <a:pt x="83718" y="101539"/>
                    <a:pt x="90869" y="102052"/>
                  </a:cubicBezTo>
                  <a:cubicBezTo>
                    <a:pt x="98127" y="102512"/>
                    <a:pt x="105234" y="99842"/>
                    <a:pt x="110395" y="94718"/>
                  </a:cubicBezTo>
                  <a:cubicBezTo>
                    <a:pt x="108448" y="95350"/>
                    <a:pt x="106316" y="94994"/>
                    <a:pt x="104680" y="93766"/>
                  </a:cubicBezTo>
                  <a:cubicBezTo>
                    <a:pt x="103126" y="92530"/>
                    <a:pt x="101748" y="91088"/>
                    <a:pt x="100584" y="89479"/>
                  </a:cubicBezTo>
                  <a:cubicBezTo>
                    <a:pt x="102817" y="89910"/>
                    <a:pt x="105125" y="89712"/>
                    <a:pt x="107252" y="88908"/>
                  </a:cubicBezTo>
                  <a:lnTo>
                    <a:pt x="97726" y="78049"/>
                  </a:lnTo>
                  <a:cubicBezTo>
                    <a:pt x="98431" y="75283"/>
                    <a:pt x="100412" y="73019"/>
                    <a:pt x="103061" y="71953"/>
                  </a:cubicBezTo>
                  <a:cubicBezTo>
                    <a:pt x="105665" y="70919"/>
                    <a:pt x="108032" y="69363"/>
                    <a:pt x="110014" y="67381"/>
                  </a:cubicBezTo>
                  <a:cubicBezTo>
                    <a:pt x="110988" y="65987"/>
                    <a:pt x="111728" y="64443"/>
                    <a:pt x="112204" y="62809"/>
                  </a:cubicBezTo>
                  <a:cubicBezTo>
                    <a:pt x="116015" y="52046"/>
                    <a:pt x="121729" y="43759"/>
                    <a:pt x="120396" y="32425"/>
                  </a:cubicBezTo>
                  <a:cubicBezTo>
                    <a:pt x="119139" y="20354"/>
                    <a:pt x="113874" y="9053"/>
                    <a:pt x="105442" y="325"/>
                  </a:cubicBezTo>
                  <a:cubicBezTo>
                    <a:pt x="103156" y="-1770"/>
                    <a:pt x="97155" y="6993"/>
                    <a:pt x="94298" y="5659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9" name="任意多边形: 形状 258"/>
            <p:cNvSpPr/>
            <p:nvPr/>
          </p:nvSpPr>
          <p:spPr>
            <a:xfrm>
              <a:off x="11406243" y="3417506"/>
              <a:ext cx="37183" cy="41772"/>
            </a:xfrm>
            <a:custGeom>
              <a:avLst/>
              <a:gdLst>
                <a:gd name="connsiteX0" fmla="*/ 0 w 37183"/>
                <a:gd name="connsiteY0" fmla="*/ 8625 h 41772"/>
                <a:gd name="connsiteX1" fmla="*/ 13335 w 37183"/>
                <a:gd name="connsiteY1" fmla="*/ 910 h 41772"/>
                <a:gd name="connsiteX2" fmla="*/ 14097 w 37183"/>
                <a:gd name="connsiteY2" fmla="*/ 910 h 41772"/>
                <a:gd name="connsiteX3" fmla="*/ 33147 w 37183"/>
                <a:gd name="connsiteY3" fmla="*/ 11768 h 41772"/>
                <a:gd name="connsiteX4" fmla="*/ 33147 w 37183"/>
                <a:gd name="connsiteY4" fmla="*/ 33581 h 41772"/>
                <a:gd name="connsiteX5" fmla="*/ 18669 w 37183"/>
                <a:gd name="connsiteY5" fmla="*/ 41772 h 41772"/>
                <a:gd name="connsiteX6" fmla="*/ 8572 w 37183"/>
                <a:gd name="connsiteY6" fmla="*/ 24246 h 41772"/>
                <a:gd name="connsiteX7" fmla="*/ 8572 w 37183"/>
                <a:gd name="connsiteY7" fmla="*/ 24246 h 41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183" h="41772">
                  <a:moveTo>
                    <a:pt x="0" y="8625"/>
                  </a:moveTo>
                  <a:lnTo>
                    <a:pt x="13335" y="910"/>
                  </a:lnTo>
                  <a:lnTo>
                    <a:pt x="14097" y="910"/>
                  </a:lnTo>
                  <a:cubicBezTo>
                    <a:pt x="19336" y="-2138"/>
                    <a:pt x="27718" y="2720"/>
                    <a:pt x="33147" y="11768"/>
                  </a:cubicBezTo>
                  <a:cubicBezTo>
                    <a:pt x="38576" y="20817"/>
                    <a:pt x="38481" y="30818"/>
                    <a:pt x="33147" y="33581"/>
                  </a:cubicBezTo>
                  <a:lnTo>
                    <a:pt x="18669" y="41772"/>
                  </a:lnTo>
                  <a:lnTo>
                    <a:pt x="8572" y="24246"/>
                  </a:lnTo>
                  <a:lnTo>
                    <a:pt x="8572" y="24246"/>
                  </a:lnTo>
                  <a:close/>
                </a:path>
              </a:pathLst>
            </a:custGeom>
            <a:solidFill>
              <a:srgbClr val="0A2B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0" name="任意多边形: 形状 259"/>
            <p:cNvSpPr/>
            <p:nvPr/>
          </p:nvSpPr>
          <p:spPr>
            <a:xfrm>
              <a:off x="11402587" y="3424959"/>
              <a:ext cx="27051" cy="34456"/>
            </a:xfrm>
            <a:custGeom>
              <a:avLst/>
              <a:gdLst>
                <a:gd name="connsiteX0" fmla="*/ 23086 w 27051"/>
                <a:gd name="connsiteY0" fmla="*/ 33557 h 34456"/>
                <a:gd name="connsiteX1" fmla="*/ 4036 w 27051"/>
                <a:gd name="connsiteY1" fmla="*/ 22603 h 34456"/>
                <a:gd name="connsiteX2" fmla="*/ 4036 w 27051"/>
                <a:gd name="connsiteY2" fmla="*/ 791 h 34456"/>
                <a:gd name="connsiteX3" fmla="*/ 23086 w 27051"/>
                <a:gd name="connsiteY3" fmla="*/ 11745 h 34456"/>
                <a:gd name="connsiteX4" fmla="*/ 23086 w 27051"/>
                <a:gd name="connsiteY4" fmla="*/ 33557 h 3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51" h="34456">
                  <a:moveTo>
                    <a:pt x="23086" y="33557"/>
                  </a:moveTo>
                  <a:cubicBezTo>
                    <a:pt x="17943" y="36605"/>
                    <a:pt x="9466" y="31652"/>
                    <a:pt x="4036" y="22603"/>
                  </a:cubicBezTo>
                  <a:cubicBezTo>
                    <a:pt x="-1393" y="13555"/>
                    <a:pt x="-1298" y="3553"/>
                    <a:pt x="4036" y="791"/>
                  </a:cubicBezTo>
                  <a:cubicBezTo>
                    <a:pt x="9370" y="-1971"/>
                    <a:pt x="17657" y="2696"/>
                    <a:pt x="23086" y="11745"/>
                  </a:cubicBezTo>
                  <a:cubicBezTo>
                    <a:pt x="28516" y="20794"/>
                    <a:pt x="28230" y="30509"/>
                    <a:pt x="23086" y="33557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1" name="任意多边形: 形状 260"/>
            <p:cNvSpPr/>
            <p:nvPr/>
          </p:nvSpPr>
          <p:spPr>
            <a:xfrm>
              <a:off x="11545974" y="3336353"/>
              <a:ext cx="37183" cy="41772"/>
            </a:xfrm>
            <a:custGeom>
              <a:avLst/>
              <a:gdLst>
                <a:gd name="connsiteX0" fmla="*/ 0 w 37183"/>
                <a:gd name="connsiteY0" fmla="*/ 8625 h 41772"/>
                <a:gd name="connsiteX1" fmla="*/ 13335 w 37183"/>
                <a:gd name="connsiteY1" fmla="*/ 910 h 41772"/>
                <a:gd name="connsiteX2" fmla="*/ 14097 w 37183"/>
                <a:gd name="connsiteY2" fmla="*/ 910 h 41772"/>
                <a:gd name="connsiteX3" fmla="*/ 33147 w 37183"/>
                <a:gd name="connsiteY3" fmla="*/ 11768 h 41772"/>
                <a:gd name="connsiteX4" fmla="*/ 33147 w 37183"/>
                <a:gd name="connsiteY4" fmla="*/ 33581 h 41772"/>
                <a:gd name="connsiteX5" fmla="*/ 18764 w 37183"/>
                <a:gd name="connsiteY5" fmla="*/ 41772 h 41772"/>
                <a:gd name="connsiteX6" fmla="*/ 8573 w 37183"/>
                <a:gd name="connsiteY6" fmla="*/ 24246 h 41772"/>
                <a:gd name="connsiteX7" fmla="*/ 8573 w 37183"/>
                <a:gd name="connsiteY7" fmla="*/ 24246 h 41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183" h="41772">
                  <a:moveTo>
                    <a:pt x="0" y="8625"/>
                  </a:moveTo>
                  <a:lnTo>
                    <a:pt x="13335" y="910"/>
                  </a:lnTo>
                  <a:lnTo>
                    <a:pt x="14097" y="910"/>
                  </a:lnTo>
                  <a:cubicBezTo>
                    <a:pt x="19336" y="-2138"/>
                    <a:pt x="27718" y="2720"/>
                    <a:pt x="33147" y="11768"/>
                  </a:cubicBezTo>
                  <a:cubicBezTo>
                    <a:pt x="38576" y="20817"/>
                    <a:pt x="38481" y="30818"/>
                    <a:pt x="33147" y="33581"/>
                  </a:cubicBezTo>
                  <a:lnTo>
                    <a:pt x="18764" y="41772"/>
                  </a:lnTo>
                  <a:lnTo>
                    <a:pt x="8573" y="24246"/>
                  </a:lnTo>
                  <a:lnTo>
                    <a:pt x="8573" y="24246"/>
                  </a:lnTo>
                  <a:close/>
                </a:path>
              </a:pathLst>
            </a:custGeom>
            <a:solidFill>
              <a:srgbClr val="0A2B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2" name="任意多边形: 形状 261"/>
            <p:cNvSpPr/>
            <p:nvPr/>
          </p:nvSpPr>
          <p:spPr>
            <a:xfrm>
              <a:off x="11542795" y="3343806"/>
              <a:ext cx="26877" cy="34420"/>
            </a:xfrm>
            <a:custGeom>
              <a:avLst/>
              <a:gdLst>
                <a:gd name="connsiteX0" fmla="*/ 23086 w 26877"/>
                <a:gd name="connsiteY0" fmla="*/ 33557 h 34420"/>
                <a:gd name="connsiteX1" fmla="*/ 4036 w 26877"/>
                <a:gd name="connsiteY1" fmla="*/ 22603 h 34420"/>
                <a:gd name="connsiteX2" fmla="*/ 4036 w 26877"/>
                <a:gd name="connsiteY2" fmla="*/ 791 h 34420"/>
                <a:gd name="connsiteX3" fmla="*/ 23086 w 26877"/>
                <a:gd name="connsiteY3" fmla="*/ 11745 h 34420"/>
                <a:gd name="connsiteX4" fmla="*/ 23086 w 26877"/>
                <a:gd name="connsiteY4" fmla="*/ 33557 h 34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77" h="34420">
                  <a:moveTo>
                    <a:pt x="23086" y="33557"/>
                  </a:moveTo>
                  <a:cubicBezTo>
                    <a:pt x="17943" y="36510"/>
                    <a:pt x="9466" y="31652"/>
                    <a:pt x="4036" y="22603"/>
                  </a:cubicBezTo>
                  <a:cubicBezTo>
                    <a:pt x="-1393" y="13555"/>
                    <a:pt x="-1298" y="3553"/>
                    <a:pt x="4036" y="791"/>
                  </a:cubicBezTo>
                  <a:cubicBezTo>
                    <a:pt x="9370" y="-1971"/>
                    <a:pt x="17657" y="2696"/>
                    <a:pt x="23086" y="11745"/>
                  </a:cubicBezTo>
                  <a:cubicBezTo>
                    <a:pt x="28516" y="20794"/>
                    <a:pt x="27754" y="30509"/>
                    <a:pt x="23086" y="33557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3" name="任意多边形: 形状 262"/>
            <p:cNvSpPr/>
            <p:nvPr/>
          </p:nvSpPr>
          <p:spPr>
            <a:xfrm>
              <a:off x="11407004" y="3338077"/>
              <a:ext cx="37147" cy="41857"/>
            </a:xfrm>
            <a:custGeom>
              <a:avLst/>
              <a:gdLst>
                <a:gd name="connsiteX0" fmla="*/ 0 w 37147"/>
                <a:gd name="connsiteY0" fmla="*/ 9091 h 41857"/>
                <a:gd name="connsiteX1" fmla="*/ 13335 w 37147"/>
                <a:gd name="connsiteY1" fmla="*/ 1471 h 41857"/>
                <a:gd name="connsiteX2" fmla="*/ 14097 w 37147"/>
                <a:gd name="connsiteY2" fmla="*/ 900 h 41857"/>
                <a:gd name="connsiteX3" fmla="*/ 33147 w 37147"/>
                <a:gd name="connsiteY3" fmla="*/ 11854 h 41857"/>
                <a:gd name="connsiteX4" fmla="*/ 33147 w 37147"/>
                <a:gd name="connsiteY4" fmla="*/ 33666 h 41857"/>
                <a:gd name="connsiteX5" fmla="*/ 18669 w 37147"/>
                <a:gd name="connsiteY5" fmla="*/ 41857 h 41857"/>
                <a:gd name="connsiteX6" fmla="*/ 8477 w 37147"/>
                <a:gd name="connsiteY6" fmla="*/ 24236 h 41857"/>
                <a:gd name="connsiteX7" fmla="*/ 8477 w 37147"/>
                <a:gd name="connsiteY7" fmla="*/ 24236 h 41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147" h="41857">
                  <a:moveTo>
                    <a:pt x="0" y="9091"/>
                  </a:moveTo>
                  <a:lnTo>
                    <a:pt x="13335" y="1471"/>
                  </a:lnTo>
                  <a:lnTo>
                    <a:pt x="14097" y="900"/>
                  </a:lnTo>
                  <a:cubicBezTo>
                    <a:pt x="19336" y="-2148"/>
                    <a:pt x="27813" y="2805"/>
                    <a:pt x="33147" y="11854"/>
                  </a:cubicBezTo>
                  <a:cubicBezTo>
                    <a:pt x="38481" y="20902"/>
                    <a:pt x="38481" y="30904"/>
                    <a:pt x="33147" y="33666"/>
                  </a:cubicBezTo>
                  <a:lnTo>
                    <a:pt x="18669" y="41857"/>
                  </a:lnTo>
                  <a:lnTo>
                    <a:pt x="8477" y="24236"/>
                  </a:lnTo>
                  <a:lnTo>
                    <a:pt x="8477" y="24236"/>
                  </a:lnTo>
                  <a:close/>
                </a:path>
              </a:pathLst>
            </a:custGeom>
            <a:solidFill>
              <a:srgbClr val="0A2B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4" name="任意多边形: 形状 263"/>
            <p:cNvSpPr/>
            <p:nvPr/>
          </p:nvSpPr>
          <p:spPr>
            <a:xfrm>
              <a:off x="11403314" y="3346083"/>
              <a:ext cx="27087" cy="34381"/>
            </a:xfrm>
            <a:custGeom>
              <a:avLst/>
              <a:gdLst>
                <a:gd name="connsiteX0" fmla="*/ 23122 w 27087"/>
                <a:gd name="connsiteY0" fmla="*/ 33471 h 34381"/>
                <a:gd name="connsiteX1" fmla="*/ 4072 w 27087"/>
                <a:gd name="connsiteY1" fmla="*/ 22613 h 34381"/>
                <a:gd name="connsiteX2" fmla="*/ 4072 w 27087"/>
                <a:gd name="connsiteY2" fmla="*/ 800 h 34381"/>
                <a:gd name="connsiteX3" fmla="*/ 23122 w 27087"/>
                <a:gd name="connsiteY3" fmla="*/ 11659 h 34381"/>
                <a:gd name="connsiteX4" fmla="*/ 23122 w 27087"/>
                <a:gd name="connsiteY4" fmla="*/ 33471 h 34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87" h="34381">
                  <a:moveTo>
                    <a:pt x="23122" y="33471"/>
                  </a:moveTo>
                  <a:cubicBezTo>
                    <a:pt x="17978" y="36519"/>
                    <a:pt x="9501" y="31661"/>
                    <a:pt x="4072" y="22613"/>
                  </a:cubicBezTo>
                  <a:cubicBezTo>
                    <a:pt x="-1357" y="13564"/>
                    <a:pt x="-1357" y="3563"/>
                    <a:pt x="4072" y="800"/>
                  </a:cubicBezTo>
                  <a:cubicBezTo>
                    <a:pt x="9501" y="-1962"/>
                    <a:pt x="17693" y="2610"/>
                    <a:pt x="23122" y="11659"/>
                  </a:cubicBezTo>
                  <a:cubicBezTo>
                    <a:pt x="28551" y="20708"/>
                    <a:pt x="28265" y="30328"/>
                    <a:pt x="23122" y="33471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5" name="任意多边形: 形状 264"/>
            <p:cNvSpPr/>
            <p:nvPr/>
          </p:nvSpPr>
          <p:spPr>
            <a:xfrm>
              <a:off x="11545879" y="3415696"/>
              <a:ext cx="37183" cy="41772"/>
            </a:xfrm>
            <a:custGeom>
              <a:avLst/>
              <a:gdLst>
                <a:gd name="connsiteX0" fmla="*/ 0 w 37183"/>
                <a:gd name="connsiteY0" fmla="*/ 9101 h 41772"/>
                <a:gd name="connsiteX1" fmla="*/ 13335 w 37183"/>
                <a:gd name="connsiteY1" fmla="*/ 1386 h 41772"/>
                <a:gd name="connsiteX2" fmla="*/ 14097 w 37183"/>
                <a:gd name="connsiteY2" fmla="*/ 910 h 41772"/>
                <a:gd name="connsiteX3" fmla="*/ 33147 w 37183"/>
                <a:gd name="connsiteY3" fmla="*/ 11768 h 41772"/>
                <a:gd name="connsiteX4" fmla="*/ 33147 w 37183"/>
                <a:gd name="connsiteY4" fmla="*/ 33581 h 41772"/>
                <a:gd name="connsiteX5" fmla="*/ 18764 w 37183"/>
                <a:gd name="connsiteY5" fmla="*/ 41772 h 41772"/>
                <a:gd name="connsiteX6" fmla="*/ 8572 w 37183"/>
                <a:gd name="connsiteY6" fmla="*/ 24246 h 41772"/>
                <a:gd name="connsiteX7" fmla="*/ 8572 w 37183"/>
                <a:gd name="connsiteY7" fmla="*/ 24246 h 41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183" h="41772">
                  <a:moveTo>
                    <a:pt x="0" y="9101"/>
                  </a:moveTo>
                  <a:lnTo>
                    <a:pt x="13335" y="1386"/>
                  </a:lnTo>
                  <a:lnTo>
                    <a:pt x="14097" y="910"/>
                  </a:lnTo>
                  <a:cubicBezTo>
                    <a:pt x="19336" y="-2138"/>
                    <a:pt x="27718" y="2720"/>
                    <a:pt x="33147" y="11768"/>
                  </a:cubicBezTo>
                  <a:cubicBezTo>
                    <a:pt x="38576" y="20817"/>
                    <a:pt x="38481" y="30818"/>
                    <a:pt x="33147" y="33581"/>
                  </a:cubicBezTo>
                  <a:lnTo>
                    <a:pt x="18764" y="41772"/>
                  </a:lnTo>
                  <a:lnTo>
                    <a:pt x="8572" y="24246"/>
                  </a:lnTo>
                  <a:lnTo>
                    <a:pt x="8572" y="24246"/>
                  </a:lnTo>
                  <a:close/>
                </a:path>
              </a:pathLst>
            </a:custGeom>
            <a:solidFill>
              <a:srgbClr val="0A2B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6" name="任意多边形: 形状 265"/>
            <p:cNvSpPr/>
            <p:nvPr/>
          </p:nvSpPr>
          <p:spPr>
            <a:xfrm>
              <a:off x="11542259" y="3423625"/>
              <a:ext cx="27016" cy="34456"/>
            </a:xfrm>
            <a:custGeom>
              <a:avLst/>
              <a:gdLst>
                <a:gd name="connsiteX0" fmla="*/ 23051 w 27016"/>
                <a:gd name="connsiteY0" fmla="*/ 33557 h 34456"/>
                <a:gd name="connsiteX1" fmla="*/ 4001 w 27016"/>
                <a:gd name="connsiteY1" fmla="*/ 22603 h 34456"/>
                <a:gd name="connsiteX2" fmla="*/ 4001 w 27016"/>
                <a:gd name="connsiteY2" fmla="*/ 791 h 34456"/>
                <a:gd name="connsiteX3" fmla="*/ 23051 w 27016"/>
                <a:gd name="connsiteY3" fmla="*/ 11745 h 34456"/>
                <a:gd name="connsiteX4" fmla="*/ 23051 w 27016"/>
                <a:gd name="connsiteY4" fmla="*/ 33557 h 3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16" h="34456">
                  <a:moveTo>
                    <a:pt x="23051" y="33557"/>
                  </a:moveTo>
                  <a:cubicBezTo>
                    <a:pt x="17907" y="36605"/>
                    <a:pt x="9430" y="31652"/>
                    <a:pt x="4001" y="22603"/>
                  </a:cubicBezTo>
                  <a:cubicBezTo>
                    <a:pt x="-1428" y="13555"/>
                    <a:pt x="-1238" y="3553"/>
                    <a:pt x="4001" y="791"/>
                  </a:cubicBezTo>
                  <a:cubicBezTo>
                    <a:pt x="9240" y="-1971"/>
                    <a:pt x="17622" y="2696"/>
                    <a:pt x="23051" y="11745"/>
                  </a:cubicBezTo>
                  <a:cubicBezTo>
                    <a:pt x="28480" y="20794"/>
                    <a:pt x="28194" y="30509"/>
                    <a:pt x="23051" y="33557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7" name="任意多边形: 形状 266"/>
            <p:cNvSpPr/>
            <p:nvPr/>
          </p:nvSpPr>
          <p:spPr>
            <a:xfrm>
              <a:off x="11409767" y="3327738"/>
              <a:ext cx="168402" cy="102203"/>
            </a:xfrm>
            <a:custGeom>
              <a:avLst/>
              <a:gdLst>
                <a:gd name="connsiteX0" fmla="*/ 0 w 168402"/>
                <a:gd name="connsiteY0" fmla="*/ 94679 h 102203"/>
                <a:gd name="connsiteX1" fmla="*/ 0 w 168402"/>
                <a:gd name="connsiteY1" fmla="*/ 82105 h 102203"/>
                <a:gd name="connsiteX2" fmla="*/ 168402 w 168402"/>
                <a:gd name="connsiteY2" fmla="*/ 0 h 102203"/>
                <a:gd name="connsiteX3" fmla="*/ 168402 w 168402"/>
                <a:gd name="connsiteY3" fmla="*/ 12573 h 102203"/>
                <a:gd name="connsiteX4" fmla="*/ 13049 w 168402"/>
                <a:gd name="connsiteY4" fmla="*/ 102203 h 102203"/>
                <a:gd name="connsiteX5" fmla="*/ 0 w 168402"/>
                <a:gd name="connsiteY5" fmla="*/ 94679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402" h="102203">
                  <a:moveTo>
                    <a:pt x="0" y="94679"/>
                  </a:moveTo>
                  <a:lnTo>
                    <a:pt x="0" y="82105"/>
                  </a:lnTo>
                  <a:lnTo>
                    <a:pt x="168402" y="0"/>
                  </a:lnTo>
                  <a:lnTo>
                    <a:pt x="168402" y="12573"/>
                  </a:lnTo>
                  <a:lnTo>
                    <a:pt x="13049" y="102203"/>
                  </a:lnTo>
                  <a:lnTo>
                    <a:pt x="0" y="94679"/>
                  </a:ln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8" name="任意多边形: 形状 267"/>
            <p:cNvSpPr/>
            <p:nvPr/>
          </p:nvSpPr>
          <p:spPr>
            <a:xfrm>
              <a:off x="11410815" y="3327738"/>
              <a:ext cx="168402" cy="102203"/>
            </a:xfrm>
            <a:custGeom>
              <a:avLst/>
              <a:gdLst>
                <a:gd name="connsiteX0" fmla="*/ 168402 w 168402"/>
                <a:gd name="connsiteY0" fmla="*/ 94679 h 102203"/>
                <a:gd name="connsiteX1" fmla="*/ 168402 w 168402"/>
                <a:gd name="connsiteY1" fmla="*/ 82105 h 102203"/>
                <a:gd name="connsiteX2" fmla="*/ 0 w 168402"/>
                <a:gd name="connsiteY2" fmla="*/ 0 h 102203"/>
                <a:gd name="connsiteX3" fmla="*/ 0 w 168402"/>
                <a:gd name="connsiteY3" fmla="*/ 12573 h 102203"/>
                <a:gd name="connsiteX4" fmla="*/ 155353 w 168402"/>
                <a:gd name="connsiteY4" fmla="*/ 102203 h 102203"/>
                <a:gd name="connsiteX5" fmla="*/ 168402 w 168402"/>
                <a:gd name="connsiteY5" fmla="*/ 94679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402" h="102203">
                  <a:moveTo>
                    <a:pt x="168402" y="94679"/>
                  </a:moveTo>
                  <a:lnTo>
                    <a:pt x="168402" y="82105"/>
                  </a:lnTo>
                  <a:lnTo>
                    <a:pt x="0" y="0"/>
                  </a:lnTo>
                  <a:lnTo>
                    <a:pt x="0" y="12573"/>
                  </a:lnTo>
                  <a:lnTo>
                    <a:pt x="155353" y="102203"/>
                  </a:lnTo>
                  <a:lnTo>
                    <a:pt x="168402" y="94679"/>
                  </a:ln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9" name="任意多边形: 形状 268"/>
            <p:cNvSpPr/>
            <p:nvPr/>
          </p:nvSpPr>
          <p:spPr>
            <a:xfrm>
              <a:off x="11409767" y="3320213"/>
              <a:ext cx="168402" cy="97155"/>
            </a:xfrm>
            <a:custGeom>
              <a:avLst/>
              <a:gdLst>
                <a:gd name="connsiteX0" fmla="*/ 0 w 168402"/>
                <a:gd name="connsiteY0" fmla="*/ 89630 h 97155"/>
                <a:gd name="connsiteX1" fmla="*/ 155353 w 168402"/>
                <a:gd name="connsiteY1" fmla="*/ 0 h 97155"/>
                <a:gd name="connsiteX2" fmla="*/ 168402 w 168402"/>
                <a:gd name="connsiteY2" fmla="*/ 7525 h 97155"/>
                <a:gd name="connsiteX3" fmla="*/ 13049 w 168402"/>
                <a:gd name="connsiteY3" fmla="*/ 97155 h 97155"/>
                <a:gd name="connsiteX4" fmla="*/ 0 w 168402"/>
                <a:gd name="connsiteY4" fmla="*/ 89630 h 97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402" h="97155">
                  <a:moveTo>
                    <a:pt x="0" y="89630"/>
                  </a:moveTo>
                  <a:lnTo>
                    <a:pt x="155353" y="0"/>
                  </a:lnTo>
                  <a:lnTo>
                    <a:pt x="168402" y="7525"/>
                  </a:lnTo>
                  <a:lnTo>
                    <a:pt x="13049" y="97155"/>
                  </a:lnTo>
                  <a:lnTo>
                    <a:pt x="0" y="89630"/>
                  </a:lnTo>
                  <a:close/>
                </a:path>
              </a:pathLst>
            </a:custGeom>
            <a:solidFill>
              <a:srgbClr val="0A2B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0" name="任意多边形: 形状 269"/>
            <p:cNvSpPr/>
            <p:nvPr/>
          </p:nvSpPr>
          <p:spPr>
            <a:xfrm>
              <a:off x="11410815" y="3320213"/>
              <a:ext cx="168402" cy="97155"/>
            </a:xfrm>
            <a:custGeom>
              <a:avLst/>
              <a:gdLst>
                <a:gd name="connsiteX0" fmla="*/ 168402 w 168402"/>
                <a:gd name="connsiteY0" fmla="*/ 89630 h 97155"/>
                <a:gd name="connsiteX1" fmla="*/ 13049 w 168402"/>
                <a:gd name="connsiteY1" fmla="*/ 0 h 97155"/>
                <a:gd name="connsiteX2" fmla="*/ 0 w 168402"/>
                <a:gd name="connsiteY2" fmla="*/ 7525 h 97155"/>
                <a:gd name="connsiteX3" fmla="*/ 155353 w 168402"/>
                <a:gd name="connsiteY3" fmla="*/ 97155 h 97155"/>
                <a:gd name="connsiteX4" fmla="*/ 168402 w 168402"/>
                <a:gd name="connsiteY4" fmla="*/ 89630 h 97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402" h="97155">
                  <a:moveTo>
                    <a:pt x="168402" y="89630"/>
                  </a:moveTo>
                  <a:lnTo>
                    <a:pt x="13049" y="0"/>
                  </a:lnTo>
                  <a:lnTo>
                    <a:pt x="0" y="7525"/>
                  </a:lnTo>
                  <a:lnTo>
                    <a:pt x="155353" y="97155"/>
                  </a:lnTo>
                  <a:lnTo>
                    <a:pt x="168402" y="89630"/>
                  </a:lnTo>
                  <a:close/>
                </a:path>
              </a:pathLst>
            </a:custGeom>
            <a:solidFill>
              <a:srgbClr val="0A2B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1" name="任意多边形: 形状 270"/>
            <p:cNvSpPr/>
            <p:nvPr/>
          </p:nvSpPr>
          <p:spPr>
            <a:xfrm>
              <a:off x="11484062" y="3250681"/>
              <a:ext cx="23526" cy="132492"/>
            </a:xfrm>
            <a:custGeom>
              <a:avLst/>
              <a:gdLst>
                <a:gd name="connsiteX0" fmla="*/ 0 w 23526"/>
                <a:gd name="connsiteY0" fmla="*/ 125730 h 132492"/>
                <a:gd name="connsiteX1" fmla="*/ 0 w 23526"/>
                <a:gd name="connsiteY1" fmla="*/ 125730 h 132492"/>
                <a:gd name="connsiteX2" fmla="*/ 0 w 23526"/>
                <a:gd name="connsiteY2" fmla="*/ 0 h 132492"/>
                <a:gd name="connsiteX3" fmla="*/ 23527 w 23526"/>
                <a:gd name="connsiteY3" fmla="*/ 0 h 132492"/>
                <a:gd name="connsiteX4" fmla="*/ 23527 w 23526"/>
                <a:gd name="connsiteY4" fmla="*/ 125730 h 132492"/>
                <a:gd name="connsiteX5" fmla="*/ 23527 w 23526"/>
                <a:gd name="connsiteY5" fmla="*/ 125730 h 132492"/>
                <a:gd name="connsiteX6" fmla="*/ 11811 w 23526"/>
                <a:gd name="connsiteY6" fmla="*/ 132493 h 132492"/>
                <a:gd name="connsiteX7" fmla="*/ 0 w 23526"/>
                <a:gd name="connsiteY7" fmla="*/ 125825 h 13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526" h="132492">
                  <a:moveTo>
                    <a:pt x="0" y="125730"/>
                  </a:moveTo>
                  <a:lnTo>
                    <a:pt x="0" y="125730"/>
                  </a:lnTo>
                  <a:lnTo>
                    <a:pt x="0" y="0"/>
                  </a:lnTo>
                  <a:lnTo>
                    <a:pt x="23527" y="0"/>
                  </a:lnTo>
                  <a:lnTo>
                    <a:pt x="23527" y="125730"/>
                  </a:lnTo>
                  <a:lnTo>
                    <a:pt x="23527" y="125730"/>
                  </a:lnTo>
                  <a:cubicBezTo>
                    <a:pt x="23527" y="129445"/>
                    <a:pt x="18288" y="132493"/>
                    <a:pt x="11811" y="132493"/>
                  </a:cubicBezTo>
                  <a:cubicBezTo>
                    <a:pt x="5334" y="132493"/>
                    <a:pt x="0" y="129540"/>
                    <a:pt x="0" y="125825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2" name="任意多边形: 形状 271"/>
            <p:cNvSpPr/>
            <p:nvPr/>
          </p:nvSpPr>
          <p:spPr>
            <a:xfrm>
              <a:off x="11323137" y="3150827"/>
              <a:ext cx="307950" cy="183967"/>
            </a:xfrm>
            <a:custGeom>
              <a:avLst/>
              <a:gdLst>
                <a:gd name="connsiteX0" fmla="*/ 287894 w 307950"/>
                <a:gd name="connsiteY0" fmla="*/ 63659 h 183967"/>
                <a:gd name="connsiteX1" fmla="*/ 295609 w 307950"/>
                <a:gd name="connsiteY1" fmla="*/ 112141 h 183967"/>
                <a:gd name="connsiteX2" fmla="*/ 130731 w 307950"/>
                <a:gd name="connsiteY2" fmla="*/ 181578 h 183967"/>
                <a:gd name="connsiteX3" fmla="*/ 3477 w 307950"/>
                <a:gd name="connsiteY3" fmla="*/ 109950 h 183967"/>
                <a:gd name="connsiteX4" fmla="*/ 24051 w 307950"/>
                <a:gd name="connsiteY4" fmla="*/ 71088 h 183967"/>
                <a:gd name="connsiteX5" fmla="*/ 140923 w 307950"/>
                <a:gd name="connsiteY5" fmla="*/ 4413 h 183967"/>
                <a:gd name="connsiteX6" fmla="*/ 198073 w 307950"/>
                <a:gd name="connsiteY6" fmla="*/ 10795 h 183967"/>
                <a:gd name="connsiteX7" fmla="*/ 298657 w 307950"/>
                <a:gd name="connsiteY7" fmla="*/ 72136 h 183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7950" h="183967">
                  <a:moveTo>
                    <a:pt x="287894" y="63659"/>
                  </a:moveTo>
                  <a:cubicBezTo>
                    <a:pt x="287894" y="63659"/>
                    <a:pt x="327327" y="87662"/>
                    <a:pt x="295609" y="112141"/>
                  </a:cubicBezTo>
                  <a:cubicBezTo>
                    <a:pt x="263891" y="136620"/>
                    <a:pt x="181309" y="196628"/>
                    <a:pt x="130731" y="181578"/>
                  </a:cubicBezTo>
                  <a:cubicBezTo>
                    <a:pt x="80153" y="166529"/>
                    <a:pt x="10049" y="117570"/>
                    <a:pt x="3477" y="109950"/>
                  </a:cubicBezTo>
                  <a:cubicBezTo>
                    <a:pt x="-3095" y="102330"/>
                    <a:pt x="-2429" y="90900"/>
                    <a:pt x="24051" y="71088"/>
                  </a:cubicBezTo>
                  <a:cubicBezTo>
                    <a:pt x="43101" y="57086"/>
                    <a:pt x="135589" y="6128"/>
                    <a:pt x="140923" y="4413"/>
                  </a:cubicBezTo>
                  <a:cubicBezTo>
                    <a:pt x="146257" y="2699"/>
                    <a:pt x="163402" y="-7588"/>
                    <a:pt x="198073" y="10795"/>
                  </a:cubicBezTo>
                  <a:cubicBezTo>
                    <a:pt x="230934" y="28035"/>
                    <a:pt x="298657" y="72136"/>
                    <a:pt x="298657" y="72136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3" name="任意多边形: 形状 272"/>
            <p:cNvSpPr/>
            <p:nvPr/>
          </p:nvSpPr>
          <p:spPr>
            <a:xfrm>
              <a:off x="11517643" y="3236658"/>
              <a:ext cx="107742" cy="78791"/>
            </a:xfrm>
            <a:custGeom>
              <a:avLst/>
              <a:gdLst>
                <a:gd name="connsiteX0" fmla="*/ 2709 w 107742"/>
                <a:gd name="connsiteY0" fmla="*/ 67839 h 78791"/>
                <a:gd name="connsiteX1" fmla="*/ 2709 w 107742"/>
                <a:gd name="connsiteY1" fmla="*/ 78698 h 78791"/>
                <a:gd name="connsiteX2" fmla="*/ 106246 w 107742"/>
                <a:gd name="connsiteY2" fmla="*/ 11451 h 78791"/>
                <a:gd name="connsiteX3" fmla="*/ 2709 w 107742"/>
                <a:gd name="connsiteY3" fmla="*/ 67839 h 7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742" h="78791">
                  <a:moveTo>
                    <a:pt x="2709" y="67839"/>
                  </a:moveTo>
                  <a:cubicBezTo>
                    <a:pt x="2709" y="67839"/>
                    <a:pt x="-3387" y="76316"/>
                    <a:pt x="2709" y="78698"/>
                  </a:cubicBezTo>
                  <a:cubicBezTo>
                    <a:pt x="8805" y="81079"/>
                    <a:pt x="121962" y="37740"/>
                    <a:pt x="106246" y="11451"/>
                  </a:cubicBezTo>
                  <a:cubicBezTo>
                    <a:pt x="90530" y="-14838"/>
                    <a:pt x="-53" y="4212"/>
                    <a:pt x="2709" y="67839"/>
                  </a:cubicBezTo>
                  <a:close/>
                </a:path>
              </a:pathLst>
            </a:custGeom>
            <a:solidFill>
              <a:srgbClr val="E2EEF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4" name="任意多边形: 形状 273"/>
            <p:cNvSpPr/>
            <p:nvPr/>
          </p:nvSpPr>
          <p:spPr>
            <a:xfrm>
              <a:off x="11403362" y="3176923"/>
              <a:ext cx="175683" cy="132253"/>
            </a:xfrm>
            <a:custGeom>
              <a:avLst/>
              <a:gdLst>
                <a:gd name="connsiteX0" fmla="*/ 24693 w 175683"/>
                <a:gd name="connsiteY0" fmla="*/ 224 h 132253"/>
                <a:gd name="connsiteX1" fmla="*/ 170044 w 175683"/>
                <a:gd name="connsiteY1" fmla="*/ 95474 h 132253"/>
                <a:gd name="connsiteX2" fmla="*/ 155566 w 175683"/>
                <a:gd name="connsiteY2" fmla="*/ 131955 h 132253"/>
                <a:gd name="connsiteX3" fmla="*/ 3166 w 175683"/>
                <a:gd name="connsiteY3" fmla="*/ 59374 h 132253"/>
                <a:gd name="connsiteX4" fmla="*/ 24693 w 175683"/>
                <a:gd name="connsiteY4" fmla="*/ 224 h 132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683" h="132253">
                  <a:moveTo>
                    <a:pt x="24693" y="224"/>
                  </a:moveTo>
                  <a:cubicBezTo>
                    <a:pt x="24693" y="224"/>
                    <a:pt x="159471" y="86806"/>
                    <a:pt x="170044" y="95474"/>
                  </a:cubicBezTo>
                  <a:cubicBezTo>
                    <a:pt x="180617" y="104142"/>
                    <a:pt x="176616" y="126906"/>
                    <a:pt x="155566" y="131955"/>
                  </a:cubicBezTo>
                  <a:cubicBezTo>
                    <a:pt x="134516" y="137003"/>
                    <a:pt x="2690" y="76519"/>
                    <a:pt x="3166" y="59374"/>
                  </a:cubicBezTo>
                  <a:cubicBezTo>
                    <a:pt x="3642" y="42229"/>
                    <a:pt x="-12741" y="-3586"/>
                    <a:pt x="24693" y="224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5" name="任意多边形: 形状 274"/>
            <p:cNvSpPr/>
            <p:nvPr/>
          </p:nvSpPr>
          <p:spPr>
            <a:xfrm>
              <a:off x="11521735" y="3277731"/>
              <a:ext cx="54147" cy="182075"/>
            </a:xfrm>
            <a:custGeom>
              <a:avLst/>
              <a:gdLst>
                <a:gd name="connsiteX0" fmla="*/ 12237 w 54147"/>
                <a:gd name="connsiteY0" fmla="*/ 0 h 182075"/>
                <a:gd name="connsiteX1" fmla="*/ 9951 w 54147"/>
                <a:gd name="connsiteY1" fmla="*/ 26194 h 182075"/>
                <a:gd name="connsiteX2" fmla="*/ 426 w 54147"/>
                <a:gd name="connsiteY2" fmla="*/ 73247 h 182075"/>
                <a:gd name="connsiteX3" fmla="*/ 2903 w 54147"/>
                <a:gd name="connsiteY3" fmla="*/ 162020 h 182075"/>
                <a:gd name="connsiteX4" fmla="*/ 5665 w 54147"/>
                <a:gd name="connsiteY4" fmla="*/ 179832 h 182075"/>
                <a:gd name="connsiteX5" fmla="*/ 26906 w 54147"/>
                <a:gd name="connsiteY5" fmla="*/ 179165 h 182075"/>
                <a:gd name="connsiteX6" fmla="*/ 42051 w 54147"/>
                <a:gd name="connsiteY6" fmla="*/ 101537 h 182075"/>
                <a:gd name="connsiteX7" fmla="*/ 54147 w 54147"/>
                <a:gd name="connsiteY7" fmla="*/ 19812 h 18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147" h="182075">
                  <a:moveTo>
                    <a:pt x="12237" y="0"/>
                  </a:moveTo>
                  <a:cubicBezTo>
                    <a:pt x="14608" y="8726"/>
                    <a:pt x="13798" y="18010"/>
                    <a:pt x="9951" y="26194"/>
                  </a:cubicBezTo>
                  <a:cubicBezTo>
                    <a:pt x="3781" y="41120"/>
                    <a:pt x="547" y="57096"/>
                    <a:pt x="426" y="73247"/>
                  </a:cubicBezTo>
                  <a:cubicBezTo>
                    <a:pt x="2617" y="94012"/>
                    <a:pt x="6808" y="149447"/>
                    <a:pt x="2903" y="162020"/>
                  </a:cubicBezTo>
                  <a:cubicBezTo>
                    <a:pt x="-1002" y="174593"/>
                    <a:pt x="-1764" y="178975"/>
                    <a:pt x="5665" y="179832"/>
                  </a:cubicBezTo>
                  <a:cubicBezTo>
                    <a:pt x="13095" y="180689"/>
                    <a:pt x="27096" y="184785"/>
                    <a:pt x="26906" y="179165"/>
                  </a:cubicBezTo>
                  <a:cubicBezTo>
                    <a:pt x="30360" y="153003"/>
                    <a:pt x="35418" y="127078"/>
                    <a:pt x="42051" y="101537"/>
                  </a:cubicBezTo>
                  <a:cubicBezTo>
                    <a:pt x="50337" y="72962"/>
                    <a:pt x="48909" y="22289"/>
                    <a:pt x="54147" y="19812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6" name="任意多边形: 形状 275"/>
            <p:cNvSpPr/>
            <p:nvPr/>
          </p:nvSpPr>
          <p:spPr>
            <a:xfrm>
              <a:off x="11447664" y="3146996"/>
              <a:ext cx="180280" cy="125038"/>
            </a:xfrm>
            <a:custGeom>
              <a:avLst/>
              <a:gdLst>
                <a:gd name="connsiteX0" fmla="*/ 23730 w 180280"/>
                <a:gd name="connsiteY0" fmla="*/ 53 h 125038"/>
                <a:gd name="connsiteX1" fmla="*/ 173939 w 180280"/>
                <a:gd name="connsiteY1" fmla="*/ 87302 h 125038"/>
                <a:gd name="connsiteX2" fmla="*/ 161461 w 180280"/>
                <a:gd name="connsiteY2" fmla="*/ 124545 h 125038"/>
                <a:gd name="connsiteX3" fmla="*/ 5061 w 180280"/>
                <a:gd name="connsiteY3" fmla="*/ 60156 h 125038"/>
                <a:gd name="connsiteX4" fmla="*/ 23730 w 180280"/>
                <a:gd name="connsiteY4" fmla="*/ 53 h 12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280" h="125038">
                  <a:moveTo>
                    <a:pt x="23730" y="53"/>
                  </a:moveTo>
                  <a:cubicBezTo>
                    <a:pt x="23730" y="53"/>
                    <a:pt x="162985" y="79301"/>
                    <a:pt x="173939" y="87302"/>
                  </a:cubicBezTo>
                  <a:cubicBezTo>
                    <a:pt x="184893" y="95303"/>
                    <a:pt x="182226" y="118353"/>
                    <a:pt x="161461" y="124545"/>
                  </a:cubicBezTo>
                  <a:cubicBezTo>
                    <a:pt x="140697" y="130736"/>
                    <a:pt x="5823" y="77015"/>
                    <a:pt x="5061" y="60156"/>
                  </a:cubicBezTo>
                  <a:cubicBezTo>
                    <a:pt x="4299" y="43296"/>
                    <a:pt x="-13894" y="-1757"/>
                    <a:pt x="23730" y="53"/>
                  </a:cubicBezTo>
                  <a:close/>
                </a:path>
              </a:pathLst>
            </a:custGeom>
            <a:solidFill>
              <a:srgbClr val="FCCB9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7" name="任意多边形: 形状 276"/>
            <p:cNvSpPr/>
            <p:nvPr/>
          </p:nvSpPr>
          <p:spPr>
            <a:xfrm>
              <a:off x="11578496" y="3236869"/>
              <a:ext cx="49107" cy="180405"/>
            </a:xfrm>
            <a:custGeom>
              <a:avLst/>
              <a:gdLst>
                <a:gd name="connsiteX0" fmla="*/ 5864 w 49107"/>
                <a:gd name="connsiteY0" fmla="*/ 0 h 180405"/>
                <a:gd name="connsiteX1" fmla="*/ 5864 w 49107"/>
                <a:gd name="connsiteY1" fmla="*/ 26289 h 180405"/>
                <a:gd name="connsiteX2" fmla="*/ 340 w 49107"/>
                <a:gd name="connsiteY2" fmla="*/ 73914 h 180405"/>
                <a:gd name="connsiteX3" fmla="*/ 10817 w 49107"/>
                <a:gd name="connsiteY3" fmla="*/ 162020 h 180405"/>
                <a:gd name="connsiteX4" fmla="*/ 15199 w 49107"/>
                <a:gd name="connsiteY4" fmla="*/ 179546 h 180405"/>
                <a:gd name="connsiteX5" fmla="*/ 36344 w 49107"/>
                <a:gd name="connsiteY5" fmla="*/ 176974 h 180405"/>
                <a:gd name="connsiteX6" fmla="*/ 44345 w 49107"/>
                <a:gd name="connsiteY6" fmla="*/ 98298 h 180405"/>
                <a:gd name="connsiteX7" fmla="*/ 49108 w 49107"/>
                <a:gd name="connsiteY7" fmla="*/ 15812 h 180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107" h="180405">
                  <a:moveTo>
                    <a:pt x="5864" y="0"/>
                  </a:moveTo>
                  <a:cubicBezTo>
                    <a:pt x="8983" y="8485"/>
                    <a:pt x="8983" y="17804"/>
                    <a:pt x="5864" y="26289"/>
                  </a:cubicBezTo>
                  <a:cubicBezTo>
                    <a:pt x="1040" y="41674"/>
                    <a:pt x="-834" y="57833"/>
                    <a:pt x="340" y="73914"/>
                  </a:cubicBezTo>
                  <a:cubicBezTo>
                    <a:pt x="4436" y="94393"/>
                    <a:pt x="13580" y="149161"/>
                    <a:pt x="10817" y="162020"/>
                  </a:cubicBezTo>
                  <a:cubicBezTo>
                    <a:pt x="8055" y="174879"/>
                    <a:pt x="7674" y="179451"/>
                    <a:pt x="15199" y="179546"/>
                  </a:cubicBezTo>
                  <a:cubicBezTo>
                    <a:pt x="22724" y="179642"/>
                    <a:pt x="37011" y="182594"/>
                    <a:pt x="36344" y="176974"/>
                  </a:cubicBezTo>
                  <a:cubicBezTo>
                    <a:pt x="37458" y="150614"/>
                    <a:pt x="40129" y="124343"/>
                    <a:pt x="44345" y="98298"/>
                  </a:cubicBezTo>
                  <a:cubicBezTo>
                    <a:pt x="50060" y="69152"/>
                    <a:pt x="44345" y="18764"/>
                    <a:pt x="49108" y="15812"/>
                  </a:cubicBezTo>
                  <a:close/>
                </a:path>
              </a:pathLst>
            </a:custGeom>
            <a:solidFill>
              <a:srgbClr val="FCCB9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8" name="任意多边形: 形状 277"/>
            <p:cNvSpPr/>
            <p:nvPr/>
          </p:nvSpPr>
          <p:spPr>
            <a:xfrm>
              <a:off x="11379424" y="3141361"/>
              <a:ext cx="236450" cy="174398"/>
            </a:xfrm>
            <a:custGeom>
              <a:avLst/>
              <a:gdLst>
                <a:gd name="connsiteX0" fmla="*/ 140928 w 236450"/>
                <a:gd name="connsiteY0" fmla="*/ 173995 h 174398"/>
                <a:gd name="connsiteX1" fmla="*/ 167693 w 236450"/>
                <a:gd name="connsiteY1" fmla="*/ 113035 h 174398"/>
                <a:gd name="connsiteX2" fmla="*/ 198840 w 236450"/>
                <a:gd name="connsiteY2" fmla="*/ 105415 h 174398"/>
                <a:gd name="connsiteX3" fmla="*/ 234940 w 236450"/>
                <a:gd name="connsiteY3" fmla="*/ 88270 h 174398"/>
                <a:gd name="connsiteX4" fmla="*/ 131308 w 236450"/>
                <a:gd name="connsiteY4" fmla="*/ 16642 h 174398"/>
                <a:gd name="connsiteX5" fmla="*/ 8340 w 236450"/>
                <a:gd name="connsiteY5" fmla="*/ 31501 h 174398"/>
                <a:gd name="connsiteX6" fmla="*/ 29771 w 236450"/>
                <a:gd name="connsiteY6" fmla="*/ 117226 h 174398"/>
                <a:gd name="connsiteX7" fmla="*/ 115496 w 236450"/>
                <a:gd name="connsiteY7" fmla="*/ 153325 h 174398"/>
                <a:gd name="connsiteX8" fmla="*/ 140738 w 236450"/>
                <a:gd name="connsiteY8" fmla="*/ 174280 h 174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450" h="174398">
                  <a:moveTo>
                    <a:pt x="140928" y="173995"/>
                  </a:moveTo>
                  <a:cubicBezTo>
                    <a:pt x="140928" y="173995"/>
                    <a:pt x="140928" y="127513"/>
                    <a:pt x="167693" y="113035"/>
                  </a:cubicBezTo>
                  <a:cubicBezTo>
                    <a:pt x="172837" y="110272"/>
                    <a:pt x="191887" y="109891"/>
                    <a:pt x="198840" y="105415"/>
                  </a:cubicBezTo>
                  <a:cubicBezTo>
                    <a:pt x="211699" y="97128"/>
                    <a:pt x="214842" y="84841"/>
                    <a:pt x="234940" y="88270"/>
                  </a:cubicBezTo>
                  <a:cubicBezTo>
                    <a:pt x="250085" y="90937"/>
                    <a:pt x="146738" y="24547"/>
                    <a:pt x="131308" y="16642"/>
                  </a:cubicBezTo>
                  <a:cubicBezTo>
                    <a:pt x="77968" y="-10314"/>
                    <a:pt x="21389" y="-3932"/>
                    <a:pt x="8340" y="31501"/>
                  </a:cubicBezTo>
                  <a:cubicBezTo>
                    <a:pt x="-7090" y="73315"/>
                    <a:pt x="-1756" y="98176"/>
                    <a:pt x="29771" y="117226"/>
                  </a:cubicBezTo>
                  <a:cubicBezTo>
                    <a:pt x="44726" y="126084"/>
                    <a:pt x="87779" y="139324"/>
                    <a:pt x="115496" y="153325"/>
                  </a:cubicBezTo>
                  <a:cubicBezTo>
                    <a:pt x="129879" y="160469"/>
                    <a:pt x="140261" y="175900"/>
                    <a:pt x="140738" y="174280"/>
                  </a:cubicBezTo>
                  <a:close/>
                </a:path>
              </a:pathLst>
            </a:custGeom>
            <a:solidFill>
              <a:srgbClr val="EF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9" name="任意多边形: 形状 278"/>
            <p:cNvSpPr/>
            <p:nvPr/>
          </p:nvSpPr>
          <p:spPr>
            <a:xfrm>
              <a:off x="11499541" y="2949197"/>
              <a:ext cx="96419" cy="143719"/>
            </a:xfrm>
            <a:custGeom>
              <a:avLst/>
              <a:gdLst>
                <a:gd name="connsiteX0" fmla="*/ 12048 w 96419"/>
                <a:gd name="connsiteY0" fmla="*/ 46880 h 143719"/>
                <a:gd name="connsiteX1" fmla="*/ 66626 w 96419"/>
                <a:gd name="connsiteY1" fmla="*/ 138415 h 143719"/>
                <a:gd name="connsiteX2" fmla="*/ 94058 w 96419"/>
                <a:gd name="connsiteY2" fmla="*/ 140130 h 143719"/>
                <a:gd name="connsiteX3" fmla="*/ 51958 w 96419"/>
                <a:gd name="connsiteY3" fmla="*/ 30021 h 143719"/>
                <a:gd name="connsiteX4" fmla="*/ 9191 w 96419"/>
                <a:gd name="connsiteY4" fmla="*/ 2779 h 143719"/>
                <a:gd name="connsiteX5" fmla="*/ 12048 w 96419"/>
                <a:gd name="connsiteY5" fmla="*/ 46880 h 143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419" h="143719">
                  <a:moveTo>
                    <a:pt x="12048" y="46880"/>
                  </a:moveTo>
                  <a:cubicBezTo>
                    <a:pt x="23097" y="66882"/>
                    <a:pt x="45767" y="117651"/>
                    <a:pt x="66626" y="138415"/>
                  </a:cubicBezTo>
                  <a:cubicBezTo>
                    <a:pt x="74462" y="144795"/>
                    <a:pt x="85489" y="145484"/>
                    <a:pt x="94058" y="140130"/>
                  </a:cubicBezTo>
                  <a:cubicBezTo>
                    <a:pt x="106250" y="133272"/>
                    <a:pt x="68055" y="59453"/>
                    <a:pt x="51958" y="30021"/>
                  </a:cubicBezTo>
                  <a:cubicBezTo>
                    <a:pt x="35861" y="588"/>
                    <a:pt x="21383" y="-4079"/>
                    <a:pt x="9191" y="2779"/>
                  </a:cubicBezTo>
                  <a:cubicBezTo>
                    <a:pt x="-3001" y="9637"/>
                    <a:pt x="-4049" y="17638"/>
                    <a:pt x="12048" y="46880"/>
                  </a:cubicBezTo>
                  <a:close/>
                </a:path>
              </a:pathLst>
            </a:custGeom>
            <a:solidFill>
              <a:srgbClr val="E2EEF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0" name="任意多边形: 形状 279"/>
            <p:cNvSpPr/>
            <p:nvPr/>
          </p:nvSpPr>
          <p:spPr>
            <a:xfrm>
              <a:off x="11387447" y="2942020"/>
              <a:ext cx="161117" cy="245779"/>
            </a:xfrm>
            <a:custGeom>
              <a:avLst/>
              <a:gdLst>
                <a:gd name="connsiteX0" fmla="*/ 39656 w 161117"/>
                <a:gd name="connsiteY0" fmla="*/ 70631 h 245779"/>
                <a:gd name="connsiteX1" fmla="*/ 23368 w 161117"/>
                <a:gd name="connsiteY1" fmla="*/ 31293 h 245779"/>
                <a:gd name="connsiteX2" fmla="*/ 81280 w 161117"/>
                <a:gd name="connsiteY2" fmla="*/ 1099 h 245779"/>
                <a:gd name="connsiteX3" fmla="*/ 125762 w 161117"/>
                <a:gd name="connsiteY3" fmla="*/ 4147 h 245779"/>
                <a:gd name="connsiteX4" fmla="*/ 140430 w 161117"/>
                <a:gd name="connsiteY4" fmla="*/ 8719 h 245779"/>
                <a:gd name="connsiteX5" fmla="*/ 161099 w 161117"/>
                <a:gd name="connsiteY5" fmla="*/ 76156 h 245779"/>
                <a:gd name="connsiteX6" fmla="*/ 142049 w 161117"/>
                <a:gd name="connsiteY6" fmla="*/ 112446 h 245779"/>
                <a:gd name="connsiteX7" fmla="*/ 114713 w 161117"/>
                <a:gd name="connsiteY7" fmla="*/ 210839 h 245779"/>
                <a:gd name="connsiteX8" fmla="*/ 91662 w 161117"/>
                <a:gd name="connsiteY8" fmla="*/ 236557 h 245779"/>
                <a:gd name="connsiteX9" fmla="*/ 3461 w 161117"/>
                <a:gd name="connsiteY9" fmla="*/ 223984 h 245779"/>
                <a:gd name="connsiteX10" fmla="*/ 18320 w 161117"/>
                <a:gd name="connsiteY10" fmla="*/ 125686 h 245779"/>
                <a:gd name="connsiteX11" fmla="*/ 39656 w 161117"/>
                <a:gd name="connsiteY11" fmla="*/ 70631 h 24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117" h="245779">
                  <a:moveTo>
                    <a:pt x="39656" y="70631"/>
                  </a:moveTo>
                  <a:cubicBezTo>
                    <a:pt x="36989" y="58439"/>
                    <a:pt x="16796" y="43199"/>
                    <a:pt x="23368" y="31293"/>
                  </a:cubicBezTo>
                  <a:cubicBezTo>
                    <a:pt x="29940" y="19387"/>
                    <a:pt x="68421" y="4242"/>
                    <a:pt x="81280" y="1099"/>
                  </a:cubicBezTo>
                  <a:cubicBezTo>
                    <a:pt x="96155" y="-1065"/>
                    <a:pt x="111321" y="-25"/>
                    <a:pt x="125762" y="4147"/>
                  </a:cubicBezTo>
                  <a:cubicBezTo>
                    <a:pt x="130862" y="4886"/>
                    <a:pt x="135813" y="6429"/>
                    <a:pt x="140430" y="8719"/>
                  </a:cubicBezTo>
                  <a:cubicBezTo>
                    <a:pt x="148907" y="13862"/>
                    <a:pt x="161671" y="66440"/>
                    <a:pt x="161099" y="76156"/>
                  </a:cubicBezTo>
                  <a:cubicBezTo>
                    <a:pt x="160528" y="88824"/>
                    <a:pt x="160337" y="97111"/>
                    <a:pt x="142049" y="112446"/>
                  </a:cubicBezTo>
                  <a:cubicBezTo>
                    <a:pt x="132524" y="120542"/>
                    <a:pt x="110141" y="171120"/>
                    <a:pt x="114713" y="210839"/>
                  </a:cubicBezTo>
                  <a:cubicBezTo>
                    <a:pt x="116332" y="225031"/>
                    <a:pt x="107093" y="232842"/>
                    <a:pt x="91662" y="236557"/>
                  </a:cubicBezTo>
                  <a:cubicBezTo>
                    <a:pt x="38608" y="249225"/>
                    <a:pt x="-14161" y="252082"/>
                    <a:pt x="3461" y="223984"/>
                  </a:cubicBezTo>
                  <a:cubicBezTo>
                    <a:pt x="16605" y="203029"/>
                    <a:pt x="18320" y="150451"/>
                    <a:pt x="18320" y="125686"/>
                  </a:cubicBezTo>
                  <a:cubicBezTo>
                    <a:pt x="18415" y="93682"/>
                    <a:pt x="42227" y="82442"/>
                    <a:pt x="39656" y="70631"/>
                  </a:cubicBezTo>
                  <a:close/>
                </a:path>
              </a:pathLst>
            </a:custGeom>
            <a:solidFill>
              <a:srgbClr val="EF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1" name="任意多边形: 形状 280"/>
            <p:cNvSpPr/>
            <p:nvPr/>
          </p:nvSpPr>
          <p:spPr>
            <a:xfrm>
              <a:off x="11439570" y="2925184"/>
              <a:ext cx="94155" cy="153856"/>
            </a:xfrm>
            <a:custGeom>
              <a:avLst/>
              <a:gdLst>
                <a:gd name="connsiteX0" fmla="*/ 44682 w 94155"/>
                <a:gd name="connsiteY0" fmla="*/ 123 h 153856"/>
                <a:gd name="connsiteX1" fmla="*/ 2963 w 94155"/>
                <a:gd name="connsiteY1" fmla="*/ 26031 h 153856"/>
                <a:gd name="connsiteX2" fmla="*/ 11154 w 94155"/>
                <a:gd name="connsiteY2" fmla="*/ 91753 h 153856"/>
                <a:gd name="connsiteX3" fmla="*/ 28204 w 94155"/>
                <a:gd name="connsiteY3" fmla="*/ 88800 h 153856"/>
                <a:gd name="connsiteX4" fmla="*/ 23822 w 94155"/>
                <a:gd name="connsiteY4" fmla="*/ 106231 h 153856"/>
                <a:gd name="connsiteX5" fmla="*/ 66780 w 94155"/>
                <a:gd name="connsiteY5" fmla="*/ 153856 h 153856"/>
                <a:gd name="connsiteX6" fmla="*/ 94117 w 94155"/>
                <a:gd name="connsiteY6" fmla="*/ 64512 h 153856"/>
                <a:gd name="connsiteX7" fmla="*/ 81068 w 94155"/>
                <a:gd name="connsiteY7" fmla="*/ 57654 h 153856"/>
                <a:gd name="connsiteX8" fmla="*/ 91736 w 94155"/>
                <a:gd name="connsiteY8" fmla="*/ 48129 h 153856"/>
                <a:gd name="connsiteX9" fmla="*/ 44682 w 94155"/>
                <a:gd name="connsiteY9" fmla="*/ 123 h 15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155" h="153856">
                  <a:moveTo>
                    <a:pt x="44682" y="123"/>
                  </a:moveTo>
                  <a:cubicBezTo>
                    <a:pt x="27500" y="1792"/>
                    <a:pt x="12077" y="11370"/>
                    <a:pt x="2963" y="26031"/>
                  </a:cubicBezTo>
                  <a:cubicBezTo>
                    <a:pt x="-7420" y="42699"/>
                    <a:pt x="12964" y="91467"/>
                    <a:pt x="11154" y="91753"/>
                  </a:cubicBezTo>
                  <a:cubicBezTo>
                    <a:pt x="9344" y="92039"/>
                    <a:pt x="23632" y="84800"/>
                    <a:pt x="28204" y="88800"/>
                  </a:cubicBezTo>
                  <a:cubicBezTo>
                    <a:pt x="27710" y="94812"/>
                    <a:pt x="26229" y="100701"/>
                    <a:pt x="23822" y="106231"/>
                  </a:cubicBezTo>
                  <a:cubicBezTo>
                    <a:pt x="20679" y="110613"/>
                    <a:pt x="68304" y="141378"/>
                    <a:pt x="66780" y="153856"/>
                  </a:cubicBezTo>
                  <a:cubicBezTo>
                    <a:pt x="66780" y="153856"/>
                    <a:pt x="95355" y="76418"/>
                    <a:pt x="94117" y="64512"/>
                  </a:cubicBezTo>
                  <a:cubicBezTo>
                    <a:pt x="94117" y="61464"/>
                    <a:pt x="81068" y="57654"/>
                    <a:pt x="81068" y="57654"/>
                  </a:cubicBezTo>
                  <a:cubicBezTo>
                    <a:pt x="82592" y="53272"/>
                    <a:pt x="91736" y="48129"/>
                    <a:pt x="91736" y="48129"/>
                  </a:cubicBezTo>
                  <a:cubicBezTo>
                    <a:pt x="92402" y="42128"/>
                    <a:pt x="72209" y="-2640"/>
                    <a:pt x="44682" y="123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2" name="任意多边形: 形状 281"/>
            <p:cNvSpPr/>
            <p:nvPr/>
          </p:nvSpPr>
          <p:spPr>
            <a:xfrm>
              <a:off x="11459812" y="2945976"/>
              <a:ext cx="53427" cy="129920"/>
            </a:xfrm>
            <a:custGeom>
              <a:avLst/>
              <a:gdLst>
                <a:gd name="connsiteX0" fmla="*/ 42157 w 53427"/>
                <a:gd name="connsiteY0" fmla="*/ 8287 h 129920"/>
                <a:gd name="connsiteX1" fmla="*/ 47777 w 53427"/>
                <a:gd name="connsiteY1" fmla="*/ 129921 h 129920"/>
                <a:gd name="connsiteX2" fmla="*/ 21202 w 53427"/>
                <a:gd name="connsiteY2" fmla="*/ 52578 h 129920"/>
                <a:gd name="connsiteX3" fmla="*/ 2152 w 53427"/>
                <a:gd name="connsiteY3" fmla="*/ 0 h 129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427" h="129920">
                  <a:moveTo>
                    <a:pt x="42157" y="8287"/>
                  </a:moveTo>
                  <a:cubicBezTo>
                    <a:pt x="54950" y="47586"/>
                    <a:pt x="56892" y="89610"/>
                    <a:pt x="47777" y="129921"/>
                  </a:cubicBezTo>
                  <a:cubicBezTo>
                    <a:pt x="47777" y="129921"/>
                    <a:pt x="30537" y="64103"/>
                    <a:pt x="21202" y="52578"/>
                  </a:cubicBezTo>
                  <a:cubicBezTo>
                    <a:pt x="8248" y="36671"/>
                    <a:pt x="-5373" y="2762"/>
                    <a:pt x="2152" y="0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3" name="任意多边形: 形状 282"/>
            <p:cNvSpPr/>
            <p:nvPr/>
          </p:nvSpPr>
          <p:spPr>
            <a:xfrm>
              <a:off x="11361666" y="2969991"/>
              <a:ext cx="76925" cy="160859"/>
            </a:xfrm>
            <a:custGeom>
              <a:avLst/>
              <a:gdLst>
                <a:gd name="connsiteX0" fmla="*/ 31623 w 76925"/>
                <a:gd name="connsiteY0" fmla="*/ 37326 h 160859"/>
                <a:gd name="connsiteX1" fmla="*/ 0 w 76925"/>
                <a:gd name="connsiteY1" fmla="*/ 139053 h 160859"/>
                <a:gd name="connsiteX2" fmla="*/ 17145 w 76925"/>
                <a:gd name="connsiteY2" fmla="*/ 160674 h 160859"/>
                <a:gd name="connsiteX3" fmla="*/ 70771 w 76925"/>
                <a:gd name="connsiteY3" fmla="*/ 55899 h 160859"/>
                <a:gd name="connsiteX4" fmla="*/ 63913 w 76925"/>
                <a:gd name="connsiteY4" fmla="*/ 1035 h 160859"/>
                <a:gd name="connsiteX5" fmla="*/ 31623 w 76925"/>
                <a:gd name="connsiteY5" fmla="*/ 37326 h 16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25" h="160859">
                  <a:moveTo>
                    <a:pt x="31623" y="37326"/>
                  </a:moveTo>
                  <a:cubicBezTo>
                    <a:pt x="24003" y="58852"/>
                    <a:pt x="1429" y="109716"/>
                    <a:pt x="0" y="139053"/>
                  </a:cubicBezTo>
                  <a:cubicBezTo>
                    <a:pt x="474" y="149196"/>
                    <a:pt x="7377" y="157901"/>
                    <a:pt x="17145" y="160674"/>
                  </a:cubicBezTo>
                  <a:cubicBezTo>
                    <a:pt x="30385" y="165151"/>
                    <a:pt x="59722" y="87427"/>
                    <a:pt x="70771" y="55899"/>
                  </a:cubicBezTo>
                  <a:cubicBezTo>
                    <a:pt x="81820" y="24372"/>
                    <a:pt x="77057" y="5417"/>
                    <a:pt x="63913" y="1035"/>
                  </a:cubicBezTo>
                  <a:cubicBezTo>
                    <a:pt x="50768" y="-3346"/>
                    <a:pt x="42291" y="5703"/>
                    <a:pt x="31623" y="37326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4" name="任意多边形: 形状 283"/>
            <p:cNvSpPr/>
            <p:nvPr/>
          </p:nvSpPr>
          <p:spPr>
            <a:xfrm>
              <a:off x="11462821" y="2947649"/>
              <a:ext cx="42480" cy="44713"/>
            </a:xfrm>
            <a:custGeom>
              <a:avLst/>
              <a:gdLst>
                <a:gd name="connsiteX0" fmla="*/ 39148 w 42480"/>
                <a:gd name="connsiteY0" fmla="*/ 6613 h 44713"/>
                <a:gd name="connsiteX1" fmla="*/ 39624 w 42480"/>
                <a:gd name="connsiteY1" fmla="*/ 44713 h 44713"/>
                <a:gd name="connsiteX2" fmla="*/ 5810 w 42480"/>
                <a:gd name="connsiteY2" fmla="*/ 22330 h 44713"/>
                <a:gd name="connsiteX3" fmla="*/ 0 w 42480"/>
                <a:gd name="connsiteY3" fmla="*/ 8995 h 44713"/>
                <a:gd name="connsiteX4" fmla="*/ 19050 w 42480"/>
                <a:gd name="connsiteY4" fmla="*/ 2327 h 44713"/>
                <a:gd name="connsiteX5" fmla="*/ 39910 w 42480"/>
                <a:gd name="connsiteY5" fmla="*/ 7661 h 44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480" h="44713">
                  <a:moveTo>
                    <a:pt x="39148" y="6613"/>
                  </a:moveTo>
                  <a:cubicBezTo>
                    <a:pt x="38576" y="12519"/>
                    <a:pt x="46577" y="26997"/>
                    <a:pt x="39624" y="44713"/>
                  </a:cubicBezTo>
                  <a:cubicBezTo>
                    <a:pt x="27635" y="38398"/>
                    <a:pt x="16307" y="30899"/>
                    <a:pt x="5810" y="22330"/>
                  </a:cubicBezTo>
                  <a:cubicBezTo>
                    <a:pt x="2284" y="18761"/>
                    <a:pt x="213" y="14007"/>
                    <a:pt x="0" y="8995"/>
                  </a:cubicBezTo>
                  <a:cubicBezTo>
                    <a:pt x="0" y="-530"/>
                    <a:pt x="12764" y="3756"/>
                    <a:pt x="19050" y="2327"/>
                  </a:cubicBezTo>
                  <a:cubicBezTo>
                    <a:pt x="28575" y="41"/>
                    <a:pt x="36100" y="-3293"/>
                    <a:pt x="39910" y="7661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5" name="任意多边形: 形状 284"/>
            <p:cNvSpPr/>
            <p:nvPr/>
          </p:nvSpPr>
          <p:spPr>
            <a:xfrm>
              <a:off x="11461705" y="2914319"/>
              <a:ext cx="38358" cy="52127"/>
            </a:xfrm>
            <a:custGeom>
              <a:avLst/>
              <a:gdLst>
                <a:gd name="connsiteX0" fmla="*/ 36644 w 38358"/>
                <a:gd name="connsiteY0" fmla="*/ 10321 h 52127"/>
                <a:gd name="connsiteX1" fmla="*/ 33882 w 38358"/>
                <a:gd name="connsiteY1" fmla="*/ 20608 h 52127"/>
                <a:gd name="connsiteX2" fmla="*/ 33025 w 38358"/>
                <a:gd name="connsiteY2" fmla="*/ 36039 h 52127"/>
                <a:gd name="connsiteX3" fmla="*/ 30263 w 38358"/>
                <a:gd name="connsiteY3" fmla="*/ 50040 h 52127"/>
                <a:gd name="connsiteX4" fmla="*/ 2354 w 38358"/>
                <a:gd name="connsiteY4" fmla="*/ 44897 h 52127"/>
                <a:gd name="connsiteX5" fmla="*/ 11879 w 38358"/>
                <a:gd name="connsiteY5" fmla="*/ 15179 h 52127"/>
                <a:gd name="connsiteX6" fmla="*/ 16642 w 38358"/>
                <a:gd name="connsiteY6" fmla="*/ 1368 h 52127"/>
                <a:gd name="connsiteX7" fmla="*/ 38359 w 38358"/>
                <a:gd name="connsiteY7" fmla="*/ 18227 h 52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358" h="52127">
                  <a:moveTo>
                    <a:pt x="36644" y="10321"/>
                  </a:moveTo>
                  <a:cubicBezTo>
                    <a:pt x="37406" y="13179"/>
                    <a:pt x="34739" y="17179"/>
                    <a:pt x="33882" y="20608"/>
                  </a:cubicBezTo>
                  <a:cubicBezTo>
                    <a:pt x="32980" y="25699"/>
                    <a:pt x="32692" y="30879"/>
                    <a:pt x="33025" y="36039"/>
                  </a:cubicBezTo>
                  <a:cubicBezTo>
                    <a:pt x="33025" y="41087"/>
                    <a:pt x="34168" y="46992"/>
                    <a:pt x="30263" y="50040"/>
                  </a:cubicBezTo>
                  <a:cubicBezTo>
                    <a:pt x="20776" y="54131"/>
                    <a:pt x="9759" y="52101"/>
                    <a:pt x="2354" y="44897"/>
                  </a:cubicBezTo>
                  <a:cubicBezTo>
                    <a:pt x="-5266" y="34324"/>
                    <a:pt x="7688" y="23847"/>
                    <a:pt x="11879" y="15179"/>
                  </a:cubicBezTo>
                  <a:cubicBezTo>
                    <a:pt x="13689" y="11464"/>
                    <a:pt x="13403" y="3463"/>
                    <a:pt x="16642" y="1368"/>
                  </a:cubicBezTo>
                  <a:cubicBezTo>
                    <a:pt x="26167" y="-5014"/>
                    <a:pt x="35692" y="12702"/>
                    <a:pt x="38359" y="18227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6" name="任意多边形: 形状 285"/>
            <p:cNvSpPr/>
            <p:nvPr/>
          </p:nvSpPr>
          <p:spPr>
            <a:xfrm>
              <a:off x="11471826" y="2832518"/>
              <a:ext cx="75958" cy="115397"/>
            </a:xfrm>
            <a:custGeom>
              <a:avLst/>
              <a:gdLst>
                <a:gd name="connsiteX0" fmla="*/ 7188 w 75958"/>
                <a:gd name="connsiteY0" fmla="*/ 6873 h 115397"/>
                <a:gd name="connsiteX1" fmla="*/ 56337 w 75958"/>
                <a:gd name="connsiteY1" fmla="*/ 8969 h 115397"/>
                <a:gd name="connsiteX2" fmla="*/ 74720 w 75958"/>
                <a:gd name="connsiteY2" fmla="*/ 55736 h 115397"/>
                <a:gd name="connsiteX3" fmla="*/ 72148 w 75958"/>
                <a:gd name="connsiteY3" fmla="*/ 60880 h 115397"/>
                <a:gd name="connsiteX4" fmla="*/ 72148 w 75958"/>
                <a:gd name="connsiteY4" fmla="*/ 60880 h 115397"/>
                <a:gd name="connsiteX5" fmla="*/ 68338 w 75958"/>
                <a:gd name="connsiteY5" fmla="*/ 83359 h 115397"/>
                <a:gd name="connsiteX6" fmla="*/ 53860 w 75958"/>
                <a:gd name="connsiteY6" fmla="*/ 109553 h 115397"/>
                <a:gd name="connsiteX7" fmla="*/ 45097 w 75958"/>
                <a:gd name="connsiteY7" fmla="*/ 115363 h 115397"/>
                <a:gd name="connsiteX8" fmla="*/ 30334 w 75958"/>
                <a:gd name="connsiteY8" fmla="*/ 110791 h 115397"/>
                <a:gd name="connsiteX9" fmla="*/ 6521 w 75958"/>
                <a:gd name="connsiteY9" fmla="*/ 93836 h 115397"/>
                <a:gd name="connsiteX10" fmla="*/ 1282 w 75958"/>
                <a:gd name="connsiteY10" fmla="*/ 64309 h 115397"/>
                <a:gd name="connsiteX11" fmla="*/ 7188 w 75958"/>
                <a:gd name="connsiteY11" fmla="*/ 6873 h 11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958" h="115397">
                  <a:moveTo>
                    <a:pt x="7188" y="6873"/>
                  </a:moveTo>
                  <a:cubicBezTo>
                    <a:pt x="18713" y="-7224"/>
                    <a:pt x="38811" y="3920"/>
                    <a:pt x="56337" y="8969"/>
                  </a:cubicBezTo>
                  <a:cubicBezTo>
                    <a:pt x="73863" y="14017"/>
                    <a:pt x="78530" y="22208"/>
                    <a:pt x="74720" y="55736"/>
                  </a:cubicBezTo>
                  <a:cubicBezTo>
                    <a:pt x="74265" y="57624"/>
                    <a:pt x="73386" y="59383"/>
                    <a:pt x="72148" y="60880"/>
                  </a:cubicBezTo>
                  <a:lnTo>
                    <a:pt x="72148" y="60880"/>
                  </a:lnTo>
                  <a:cubicBezTo>
                    <a:pt x="66910" y="67357"/>
                    <a:pt x="70434" y="75358"/>
                    <a:pt x="68338" y="83359"/>
                  </a:cubicBezTo>
                  <a:cubicBezTo>
                    <a:pt x="64533" y="92616"/>
                    <a:pt x="59675" y="101405"/>
                    <a:pt x="53860" y="109553"/>
                  </a:cubicBezTo>
                  <a:cubicBezTo>
                    <a:pt x="51193" y="114220"/>
                    <a:pt x="51003" y="115649"/>
                    <a:pt x="45097" y="115363"/>
                  </a:cubicBezTo>
                  <a:cubicBezTo>
                    <a:pt x="39907" y="114908"/>
                    <a:pt x="34873" y="113349"/>
                    <a:pt x="30334" y="110791"/>
                  </a:cubicBezTo>
                  <a:cubicBezTo>
                    <a:pt x="21164" y="107108"/>
                    <a:pt x="13001" y="101297"/>
                    <a:pt x="6521" y="93836"/>
                  </a:cubicBezTo>
                  <a:cubicBezTo>
                    <a:pt x="2032" y="84682"/>
                    <a:pt x="216" y="74448"/>
                    <a:pt x="1282" y="64309"/>
                  </a:cubicBezTo>
                  <a:cubicBezTo>
                    <a:pt x="806" y="48593"/>
                    <a:pt x="-3576" y="20018"/>
                    <a:pt x="7188" y="6873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7" name="任意多边形: 形状 286"/>
            <p:cNvSpPr/>
            <p:nvPr/>
          </p:nvSpPr>
          <p:spPr>
            <a:xfrm>
              <a:off x="11451637" y="2818088"/>
              <a:ext cx="97234" cy="92168"/>
            </a:xfrm>
            <a:custGeom>
              <a:avLst/>
              <a:gdLst>
                <a:gd name="connsiteX0" fmla="*/ 95195 w 97234"/>
                <a:gd name="connsiteY0" fmla="*/ 32161 h 92168"/>
                <a:gd name="connsiteX1" fmla="*/ 40236 w 97234"/>
                <a:gd name="connsiteY1" fmla="*/ 157 h 92168"/>
                <a:gd name="connsiteX2" fmla="*/ 3469 w 97234"/>
                <a:gd name="connsiteY2" fmla="*/ 28256 h 92168"/>
                <a:gd name="connsiteX3" fmla="*/ 9470 w 97234"/>
                <a:gd name="connsiteY3" fmla="*/ 72547 h 92168"/>
                <a:gd name="connsiteX4" fmla="*/ 17185 w 97234"/>
                <a:gd name="connsiteY4" fmla="*/ 82644 h 92168"/>
                <a:gd name="connsiteX5" fmla="*/ 21852 w 97234"/>
                <a:gd name="connsiteY5" fmla="*/ 92169 h 92168"/>
                <a:gd name="connsiteX6" fmla="*/ 43093 w 97234"/>
                <a:gd name="connsiteY6" fmla="*/ 28161 h 92168"/>
                <a:gd name="connsiteX7" fmla="*/ 59476 w 97234"/>
                <a:gd name="connsiteY7" fmla="*/ 23875 h 92168"/>
                <a:gd name="connsiteX8" fmla="*/ 79764 w 97234"/>
                <a:gd name="connsiteY8" fmla="*/ 22541 h 92168"/>
                <a:gd name="connsiteX9" fmla="*/ 91956 w 97234"/>
                <a:gd name="connsiteY9" fmla="*/ 33114 h 92168"/>
                <a:gd name="connsiteX10" fmla="*/ 96147 w 97234"/>
                <a:gd name="connsiteY10" fmla="*/ 47592 h 92168"/>
                <a:gd name="connsiteX11" fmla="*/ 95195 w 97234"/>
                <a:gd name="connsiteY11" fmla="*/ 32161 h 92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234" h="92168">
                  <a:moveTo>
                    <a:pt x="95195" y="32161"/>
                  </a:moveTo>
                  <a:cubicBezTo>
                    <a:pt x="83098" y="157"/>
                    <a:pt x="54142" y="-605"/>
                    <a:pt x="40236" y="157"/>
                  </a:cubicBezTo>
                  <a:cubicBezTo>
                    <a:pt x="24013" y="2693"/>
                    <a:pt x="10176" y="13268"/>
                    <a:pt x="3469" y="28256"/>
                  </a:cubicBezTo>
                  <a:cubicBezTo>
                    <a:pt x="-2777" y="43007"/>
                    <a:pt x="-476" y="59990"/>
                    <a:pt x="9470" y="72547"/>
                  </a:cubicBezTo>
                  <a:cubicBezTo>
                    <a:pt x="11850" y="76055"/>
                    <a:pt x="14426" y="79426"/>
                    <a:pt x="17185" y="82644"/>
                  </a:cubicBezTo>
                  <a:cubicBezTo>
                    <a:pt x="19194" y="85576"/>
                    <a:pt x="20766" y="88784"/>
                    <a:pt x="21852" y="92169"/>
                  </a:cubicBezTo>
                  <a:cubicBezTo>
                    <a:pt x="22805" y="79024"/>
                    <a:pt x="23186" y="43401"/>
                    <a:pt x="43093" y="28161"/>
                  </a:cubicBezTo>
                  <a:cubicBezTo>
                    <a:pt x="43093" y="28828"/>
                    <a:pt x="51666" y="22065"/>
                    <a:pt x="59476" y="23875"/>
                  </a:cubicBezTo>
                  <a:cubicBezTo>
                    <a:pt x="66265" y="24048"/>
                    <a:pt x="73056" y="23601"/>
                    <a:pt x="79764" y="22541"/>
                  </a:cubicBezTo>
                  <a:cubicBezTo>
                    <a:pt x="84336" y="22541"/>
                    <a:pt x="88051" y="30828"/>
                    <a:pt x="91956" y="33114"/>
                  </a:cubicBezTo>
                  <a:cubicBezTo>
                    <a:pt x="97290" y="36257"/>
                    <a:pt x="95671" y="47211"/>
                    <a:pt x="96147" y="47592"/>
                  </a:cubicBezTo>
                  <a:cubicBezTo>
                    <a:pt x="98433" y="44829"/>
                    <a:pt x="96624" y="34924"/>
                    <a:pt x="95195" y="32161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8" name="任意多边形: 形状 287"/>
            <p:cNvSpPr/>
            <p:nvPr/>
          </p:nvSpPr>
          <p:spPr>
            <a:xfrm>
              <a:off x="11464036" y="2882665"/>
              <a:ext cx="13416" cy="23059"/>
            </a:xfrm>
            <a:custGeom>
              <a:avLst/>
              <a:gdLst>
                <a:gd name="connsiteX0" fmla="*/ 11834 w 13416"/>
                <a:gd name="connsiteY0" fmla="*/ 9685 h 23059"/>
                <a:gd name="connsiteX1" fmla="*/ 11262 w 13416"/>
                <a:gd name="connsiteY1" fmla="*/ 22925 h 23059"/>
                <a:gd name="connsiteX2" fmla="*/ 1737 w 13416"/>
                <a:gd name="connsiteY2" fmla="*/ 13400 h 23059"/>
                <a:gd name="connsiteX3" fmla="*/ 2309 w 13416"/>
                <a:gd name="connsiteY3" fmla="*/ 160 h 23059"/>
                <a:gd name="connsiteX4" fmla="*/ 11834 w 13416"/>
                <a:gd name="connsiteY4" fmla="*/ 9685 h 2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6" h="23059">
                  <a:moveTo>
                    <a:pt x="11834" y="9685"/>
                  </a:moveTo>
                  <a:cubicBezTo>
                    <a:pt x="14120" y="15972"/>
                    <a:pt x="13929" y="21973"/>
                    <a:pt x="11262" y="22925"/>
                  </a:cubicBezTo>
                  <a:cubicBezTo>
                    <a:pt x="8595" y="23878"/>
                    <a:pt x="4404" y="19687"/>
                    <a:pt x="1737" y="13400"/>
                  </a:cubicBezTo>
                  <a:cubicBezTo>
                    <a:pt x="-930" y="7114"/>
                    <a:pt x="-358" y="1208"/>
                    <a:pt x="2309" y="160"/>
                  </a:cubicBezTo>
                  <a:cubicBezTo>
                    <a:pt x="4976" y="-887"/>
                    <a:pt x="9357" y="3304"/>
                    <a:pt x="11834" y="9685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9" name="任意多边形: 形状 288"/>
            <p:cNvSpPr/>
            <p:nvPr/>
          </p:nvSpPr>
          <p:spPr>
            <a:xfrm>
              <a:off x="11462821" y="3111139"/>
              <a:ext cx="78894" cy="139631"/>
            </a:xfrm>
            <a:custGeom>
              <a:avLst/>
              <a:gdLst>
                <a:gd name="connsiteX0" fmla="*/ 42481 w 78894"/>
                <a:gd name="connsiteY0" fmla="*/ 0 h 139631"/>
                <a:gd name="connsiteX1" fmla="*/ 70104 w 78894"/>
                <a:gd name="connsiteY1" fmla="*/ 60103 h 139631"/>
                <a:gd name="connsiteX2" fmla="*/ 0 w 78894"/>
                <a:gd name="connsiteY2" fmla="*/ 139541 h 13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894" h="139631">
                  <a:moveTo>
                    <a:pt x="42481" y="0"/>
                  </a:moveTo>
                  <a:cubicBezTo>
                    <a:pt x="42481" y="0"/>
                    <a:pt x="31147" y="35052"/>
                    <a:pt x="70104" y="60103"/>
                  </a:cubicBezTo>
                  <a:cubicBezTo>
                    <a:pt x="109061" y="85153"/>
                    <a:pt x="6286" y="142208"/>
                    <a:pt x="0" y="139541"/>
                  </a:cubicBezTo>
                  <a:close/>
                </a:path>
              </a:pathLst>
            </a:custGeom>
            <a:solidFill>
              <a:srgbClr val="EF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0" name="任意多边形: 形状 289"/>
            <p:cNvSpPr/>
            <p:nvPr/>
          </p:nvSpPr>
          <p:spPr>
            <a:xfrm>
              <a:off x="11558422" y="3057418"/>
              <a:ext cx="114811" cy="71107"/>
            </a:xfrm>
            <a:custGeom>
              <a:avLst/>
              <a:gdLst>
                <a:gd name="connsiteX0" fmla="*/ 17651 w 114811"/>
                <a:gd name="connsiteY0" fmla="*/ 0 h 71107"/>
                <a:gd name="connsiteX1" fmla="*/ 107091 w 114811"/>
                <a:gd name="connsiteY1" fmla="*/ 39052 h 71107"/>
                <a:gd name="connsiteX2" fmla="*/ 105948 w 114811"/>
                <a:gd name="connsiteY2" fmla="*/ 70771 h 71107"/>
                <a:gd name="connsiteX3" fmla="*/ 21747 w 114811"/>
                <a:gd name="connsiteY3" fmla="*/ 40767 h 71107"/>
                <a:gd name="connsiteX4" fmla="*/ 17651 w 114811"/>
                <a:gd name="connsiteY4" fmla="*/ 0 h 71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811" h="71107">
                  <a:moveTo>
                    <a:pt x="17651" y="0"/>
                  </a:moveTo>
                  <a:cubicBezTo>
                    <a:pt x="24604" y="0"/>
                    <a:pt x="72991" y="31813"/>
                    <a:pt x="107091" y="39052"/>
                  </a:cubicBezTo>
                  <a:cubicBezTo>
                    <a:pt x="120807" y="42005"/>
                    <a:pt x="113568" y="67627"/>
                    <a:pt x="105948" y="70771"/>
                  </a:cubicBezTo>
                  <a:cubicBezTo>
                    <a:pt x="98328" y="73914"/>
                    <a:pt x="62609" y="54388"/>
                    <a:pt x="21747" y="40767"/>
                  </a:cubicBezTo>
                  <a:cubicBezTo>
                    <a:pt x="3745" y="34766"/>
                    <a:pt x="-14543" y="571"/>
                    <a:pt x="17651" y="0"/>
                  </a:cubicBezTo>
                  <a:close/>
                </a:path>
              </a:pathLst>
            </a:custGeom>
            <a:solidFill>
              <a:srgbClr val="E2EEF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1" name="任意多边形: 形状 290"/>
            <p:cNvSpPr/>
            <p:nvPr/>
          </p:nvSpPr>
          <p:spPr>
            <a:xfrm>
              <a:off x="11360454" y="3091788"/>
              <a:ext cx="103611" cy="100465"/>
            </a:xfrm>
            <a:custGeom>
              <a:avLst/>
              <a:gdLst>
                <a:gd name="connsiteX0" fmla="*/ 32073 w 103611"/>
                <a:gd name="connsiteY0" fmla="*/ 1539 h 100465"/>
                <a:gd name="connsiteX1" fmla="*/ 98748 w 103611"/>
                <a:gd name="connsiteY1" fmla="*/ 70405 h 100465"/>
                <a:gd name="connsiteX2" fmla="*/ 88651 w 103611"/>
                <a:gd name="connsiteY2" fmla="*/ 100409 h 100465"/>
                <a:gd name="connsiteX3" fmla="*/ 16452 w 103611"/>
                <a:gd name="connsiteY3" fmla="*/ 47736 h 100465"/>
                <a:gd name="connsiteX4" fmla="*/ 32073 w 103611"/>
                <a:gd name="connsiteY4" fmla="*/ 1539 h 100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611" h="100465">
                  <a:moveTo>
                    <a:pt x="32073" y="1539"/>
                  </a:moveTo>
                  <a:cubicBezTo>
                    <a:pt x="38836" y="3444"/>
                    <a:pt x="68458" y="53736"/>
                    <a:pt x="98748" y="70405"/>
                  </a:cubicBezTo>
                  <a:cubicBezTo>
                    <a:pt x="111130" y="77073"/>
                    <a:pt x="96938" y="98980"/>
                    <a:pt x="88651" y="100409"/>
                  </a:cubicBezTo>
                  <a:cubicBezTo>
                    <a:pt x="80365" y="101838"/>
                    <a:pt x="49027" y="75930"/>
                    <a:pt x="16452" y="47736"/>
                  </a:cubicBezTo>
                  <a:cubicBezTo>
                    <a:pt x="-13647" y="21828"/>
                    <a:pt x="1117" y="-7033"/>
                    <a:pt x="32073" y="1539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2" name="任意多边形: 形状 291"/>
            <p:cNvSpPr/>
            <p:nvPr/>
          </p:nvSpPr>
          <p:spPr>
            <a:xfrm>
              <a:off x="11450698" y="3169777"/>
              <a:ext cx="72035" cy="41443"/>
            </a:xfrm>
            <a:custGeom>
              <a:avLst/>
              <a:gdLst>
                <a:gd name="connsiteX0" fmla="*/ 7265 w 72035"/>
                <a:gd name="connsiteY0" fmla="*/ 22420 h 41443"/>
                <a:gd name="connsiteX1" fmla="*/ 26 w 72035"/>
                <a:gd name="connsiteY1" fmla="*/ 10800 h 41443"/>
                <a:gd name="connsiteX2" fmla="*/ 11933 w 72035"/>
                <a:gd name="connsiteY2" fmla="*/ 132 h 41443"/>
                <a:gd name="connsiteX3" fmla="*/ 39555 w 72035"/>
                <a:gd name="connsiteY3" fmla="*/ 798 h 41443"/>
                <a:gd name="connsiteX4" fmla="*/ 45842 w 72035"/>
                <a:gd name="connsiteY4" fmla="*/ 1656 h 41443"/>
                <a:gd name="connsiteX5" fmla="*/ 54700 w 72035"/>
                <a:gd name="connsiteY5" fmla="*/ 8133 h 41443"/>
                <a:gd name="connsiteX6" fmla="*/ 61939 w 72035"/>
                <a:gd name="connsiteY6" fmla="*/ 14895 h 41443"/>
                <a:gd name="connsiteX7" fmla="*/ 65939 w 72035"/>
                <a:gd name="connsiteY7" fmla="*/ 21944 h 41443"/>
                <a:gd name="connsiteX8" fmla="*/ 70130 w 72035"/>
                <a:gd name="connsiteY8" fmla="*/ 26992 h 41443"/>
                <a:gd name="connsiteX9" fmla="*/ 72035 w 72035"/>
                <a:gd name="connsiteY9" fmla="*/ 30231 h 41443"/>
                <a:gd name="connsiteX10" fmla="*/ 68702 w 72035"/>
                <a:gd name="connsiteY10" fmla="*/ 32040 h 41443"/>
                <a:gd name="connsiteX11" fmla="*/ 69654 w 72035"/>
                <a:gd name="connsiteY11" fmla="*/ 33945 h 41443"/>
                <a:gd name="connsiteX12" fmla="*/ 70321 w 72035"/>
                <a:gd name="connsiteY12" fmla="*/ 37089 h 41443"/>
                <a:gd name="connsiteX13" fmla="*/ 64701 w 72035"/>
                <a:gd name="connsiteY13" fmla="*/ 37089 h 41443"/>
                <a:gd name="connsiteX14" fmla="*/ 65844 w 72035"/>
                <a:gd name="connsiteY14" fmla="*/ 38803 h 41443"/>
                <a:gd name="connsiteX15" fmla="*/ 58891 w 72035"/>
                <a:gd name="connsiteY15" fmla="*/ 39756 h 41443"/>
                <a:gd name="connsiteX16" fmla="*/ 50890 w 72035"/>
                <a:gd name="connsiteY16" fmla="*/ 33088 h 41443"/>
                <a:gd name="connsiteX17" fmla="*/ 41365 w 72035"/>
                <a:gd name="connsiteY17" fmla="*/ 29850 h 41443"/>
                <a:gd name="connsiteX18" fmla="*/ 45937 w 72035"/>
                <a:gd name="connsiteY18" fmla="*/ 33279 h 41443"/>
                <a:gd name="connsiteX19" fmla="*/ 53462 w 72035"/>
                <a:gd name="connsiteY19" fmla="*/ 40708 h 41443"/>
                <a:gd name="connsiteX20" fmla="*/ 28125 w 72035"/>
                <a:gd name="connsiteY20" fmla="*/ 31183 h 41443"/>
                <a:gd name="connsiteX21" fmla="*/ 7265 w 72035"/>
                <a:gd name="connsiteY21" fmla="*/ 22420 h 41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2035" h="41443">
                  <a:moveTo>
                    <a:pt x="7265" y="22420"/>
                  </a:moveTo>
                  <a:cubicBezTo>
                    <a:pt x="2605" y="20506"/>
                    <a:pt x="-310" y="15827"/>
                    <a:pt x="26" y="10800"/>
                  </a:cubicBezTo>
                  <a:cubicBezTo>
                    <a:pt x="884" y="7180"/>
                    <a:pt x="6027" y="-345"/>
                    <a:pt x="11933" y="132"/>
                  </a:cubicBezTo>
                  <a:cubicBezTo>
                    <a:pt x="21145" y="-172"/>
                    <a:pt x="30368" y="50"/>
                    <a:pt x="39555" y="798"/>
                  </a:cubicBezTo>
                  <a:cubicBezTo>
                    <a:pt x="41667" y="944"/>
                    <a:pt x="43768" y="1230"/>
                    <a:pt x="45842" y="1656"/>
                  </a:cubicBezTo>
                  <a:cubicBezTo>
                    <a:pt x="49366" y="2899"/>
                    <a:pt x="52446" y="5151"/>
                    <a:pt x="54700" y="8133"/>
                  </a:cubicBezTo>
                  <a:cubicBezTo>
                    <a:pt x="56986" y="10704"/>
                    <a:pt x="60034" y="12038"/>
                    <a:pt x="61939" y="14895"/>
                  </a:cubicBezTo>
                  <a:cubicBezTo>
                    <a:pt x="63844" y="17753"/>
                    <a:pt x="64320" y="19944"/>
                    <a:pt x="65939" y="21944"/>
                  </a:cubicBezTo>
                  <a:cubicBezTo>
                    <a:pt x="67559" y="23944"/>
                    <a:pt x="68511" y="25373"/>
                    <a:pt x="70130" y="26992"/>
                  </a:cubicBezTo>
                  <a:cubicBezTo>
                    <a:pt x="70930" y="27966"/>
                    <a:pt x="71573" y="29058"/>
                    <a:pt x="72035" y="30231"/>
                  </a:cubicBezTo>
                  <a:cubicBezTo>
                    <a:pt x="71369" y="31088"/>
                    <a:pt x="69845" y="32326"/>
                    <a:pt x="68702" y="32040"/>
                  </a:cubicBezTo>
                  <a:cubicBezTo>
                    <a:pt x="68702" y="33469"/>
                    <a:pt x="68702" y="32707"/>
                    <a:pt x="69654" y="33945"/>
                  </a:cubicBezTo>
                  <a:cubicBezTo>
                    <a:pt x="70607" y="35184"/>
                    <a:pt x="71369" y="36327"/>
                    <a:pt x="70321" y="37089"/>
                  </a:cubicBezTo>
                  <a:cubicBezTo>
                    <a:pt x="68694" y="38448"/>
                    <a:pt x="66328" y="38448"/>
                    <a:pt x="64701" y="37089"/>
                  </a:cubicBezTo>
                  <a:cubicBezTo>
                    <a:pt x="64701" y="37755"/>
                    <a:pt x="65558" y="38136"/>
                    <a:pt x="65844" y="38803"/>
                  </a:cubicBezTo>
                  <a:cubicBezTo>
                    <a:pt x="64162" y="40943"/>
                    <a:pt x="61086" y="41365"/>
                    <a:pt x="58891" y="39756"/>
                  </a:cubicBezTo>
                  <a:cubicBezTo>
                    <a:pt x="57272" y="38708"/>
                    <a:pt x="52509" y="34231"/>
                    <a:pt x="50890" y="33088"/>
                  </a:cubicBezTo>
                  <a:cubicBezTo>
                    <a:pt x="47931" y="31454"/>
                    <a:pt x="44706" y="30357"/>
                    <a:pt x="41365" y="29850"/>
                  </a:cubicBezTo>
                  <a:lnTo>
                    <a:pt x="45937" y="33279"/>
                  </a:lnTo>
                  <a:cubicBezTo>
                    <a:pt x="49842" y="36327"/>
                    <a:pt x="53176" y="34803"/>
                    <a:pt x="53462" y="40708"/>
                  </a:cubicBezTo>
                  <a:cubicBezTo>
                    <a:pt x="43365" y="44042"/>
                    <a:pt x="37174" y="35184"/>
                    <a:pt x="28125" y="31183"/>
                  </a:cubicBezTo>
                  <a:cubicBezTo>
                    <a:pt x="19934" y="32898"/>
                    <a:pt x="14219" y="25659"/>
                    <a:pt x="7265" y="22420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3" name="任意多边形: 形状 292"/>
            <p:cNvSpPr/>
            <p:nvPr/>
          </p:nvSpPr>
          <p:spPr>
            <a:xfrm>
              <a:off x="11651511" y="3032463"/>
              <a:ext cx="27336" cy="28575"/>
            </a:xfrm>
            <a:custGeom>
              <a:avLst/>
              <a:gdLst>
                <a:gd name="connsiteX0" fmla="*/ 3524 w 27336"/>
                <a:gd name="connsiteY0" fmla="*/ 15812 h 28575"/>
                <a:gd name="connsiteX1" fmla="*/ 8382 w 27336"/>
                <a:gd name="connsiteY1" fmla="*/ 19145 h 28575"/>
                <a:gd name="connsiteX2" fmla="*/ 14859 w 27336"/>
                <a:gd name="connsiteY2" fmla="*/ 21622 h 28575"/>
                <a:gd name="connsiteX3" fmla="*/ 20955 w 27336"/>
                <a:gd name="connsiteY3" fmla="*/ 28575 h 28575"/>
                <a:gd name="connsiteX4" fmla="*/ 27337 w 27336"/>
                <a:gd name="connsiteY4" fmla="*/ 24860 h 28575"/>
                <a:gd name="connsiteX5" fmla="*/ 24384 w 27336"/>
                <a:gd name="connsiteY5" fmla="*/ 16954 h 28575"/>
                <a:gd name="connsiteX6" fmla="*/ 24384 w 27336"/>
                <a:gd name="connsiteY6" fmla="*/ 16002 h 28575"/>
                <a:gd name="connsiteX7" fmla="*/ 24384 w 27336"/>
                <a:gd name="connsiteY7" fmla="*/ 16002 h 28575"/>
                <a:gd name="connsiteX8" fmla="*/ 24384 w 27336"/>
                <a:gd name="connsiteY8" fmla="*/ 15431 h 28575"/>
                <a:gd name="connsiteX9" fmla="*/ 22860 w 27336"/>
                <a:gd name="connsiteY9" fmla="*/ 9906 h 28575"/>
                <a:gd name="connsiteX10" fmla="*/ 19431 w 27336"/>
                <a:gd name="connsiteY10" fmla="*/ 4667 h 28575"/>
                <a:gd name="connsiteX11" fmla="*/ 16193 w 27336"/>
                <a:gd name="connsiteY11" fmla="*/ 2572 h 28575"/>
                <a:gd name="connsiteX12" fmla="*/ 14097 w 27336"/>
                <a:gd name="connsiteY12" fmla="*/ 10001 h 28575"/>
                <a:gd name="connsiteX13" fmla="*/ 9144 w 27336"/>
                <a:gd name="connsiteY13" fmla="*/ 6953 h 28575"/>
                <a:gd name="connsiteX14" fmla="*/ 6191 w 27336"/>
                <a:gd name="connsiteY14" fmla="*/ 667 h 28575"/>
                <a:gd name="connsiteX15" fmla="*/ 5334 w 27336"/>
                <a:gd name="connsiteY15" fmla="*/ 0 h 28575"/>
                <a:gd name="connsiteX16" fmla="*/ 5334 w 27336"/>
                <a:gd name="connsiteY16" fmla="*/ 4858 h 28575"/>
                <a:gd name="connsiteX17" fmla="*/ 5334 w 27336"/>
                <a:gd name="connsiteY17" fmla="*/ 4858 h 28575"/>
                <a:gd name="connsiteX18" fmla="*/ 2953 w 27336"/>
                <a:gd name="connsiteY18" fmla="*/ 1429 h 28575"/>
                <a:gd name="connsiteX19" fmla="*/ 2000 w 27336"/>
                <a:gd name="connsiteY19" fmla="*/ 3905 h 28575"/>
                <a:gd name="connsiteX20" fmla="*/ 6572 w 27336"/>
                <a:gd name="connsiteY20" fmla="*/ 11525 h 28575"/>
                <a:gd name="connsiteX21" fmla="*/ 1143 w 27336"/>
                <a:gd name="connsiteY21" fmla="*/ 4953 h 28575"/>
                <a:gd name="connsiteX22" fmla="*/ 4286 w 27336"/>
                <a:gd name="connsiteY22" fmla="*/ 13240 h 28575"/>
                <a:gd name="connsiteX23" fmla="*/ 0 w 27336"/>
                <a:gd name="connsiteY23" fmla="*/ 8668 h 28575"/>
                <a:gd name="connsiteX24" fmla="*/ 3524 w 27336"/>
                <a:gd name="connsiteY24" fmla="*/ 1581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336" h="28575">
                  <a:moveTo>
                    <a:pt x="3524" y="15812"/>
                  </a:moveTo>
                  <a:cubicBezTo>
                    <a:pt x="5083" y="17009"/>
                    <a:pt x="6704" y="18122"/>
                    <a:pt x="8382" y="19145"/>
                  </a:cubicBezTo>
                  <a:cubicBezTo>
                    <a:pt x="10472" y="20142"/>
                    <a:pt x="12638" y="20970"/>
                    <a:pt x="14859" y="21622"/>
                  </a:cubicBezTo>
                  <a:cubicBezTo>
                    <a:pt x="17650" y="23145"/>
                    <a:pt x="19810" y="25609"/>
                    <a:pt x="20955" y="28575"/>
                  </a:cubicBezTo>
                  <a:lnTo>
                    <a:pt x="27337" y="24860"/>
                  </a:lnTo>
                  <a:cubicBezTo>
                    <a:pt x="27337" y="24860"/>
                    <a:pt x="25241" y="19907"/>
                    <a:pt x="24384" y="16954"/>
                  </a:cubicBezTo>
                  <a:cubicBezTo>
                    <a:pt x="24348" y="16638"/>
                    <a:pt x="24348" y="16318"/>
                    <a:pt x="24384" y="16002"/>
                  </a:cubicBezTo>
                  <a:lnTo>
                    <a:pt x="24384" y="16002"/>
                  </a:lnTo>
                  <a:cubicBezTo>
                    <a:pt x="24340" y="15814"/>
                    <a:pt x="24340" y="15618"/>
                    <a:pt x="24384" y="15431"/>
                  </a:cubicBezTo>
                  <a:cubicBezTo>
                    <a:pt x="24247" y="13506"/>
                    <a:pt x="23729" y="11629"/>
                    <a:pt x="22860" y="9906"/>
                  </a:cubicBezTo>
                  <a:cubicBezTo>
                    <a:pt x="21608" y="8234"/>
                    <a:pt x="20463" y="6484"/>
                    <a:pt x="19431" y="4667"/>
                  </a:cubicBezTo>
                  <a:cubicBezTo>
                    <a:pt x="19431" y="3619"/>
                    <a:pt x="17335" y="-381"/>
                    <a:pt x="16193" y="2572"/>
                  </a:cubicBezTo>
                  <a:cubicBezTo>
                    <a:pt x="15050" y="5525"/>
                    <a:pt x="20860" y="12097"/>
                    <a:pt x="14097" y="10001"/>
                  </a:cubicBezTo>
                  <a:cubicBezTo>
                    <a:pt x="12153" y="9565"/>
                    <a:pt x="10410" y="8492"/>
                    <a:pt x="9144" y="6953"/>
                  </a:cubicBezTo>
                  <a:cubicBezTo>
                    <a:pt x="8096" y="5429"/>
                    <a:pt x="7810" y="3143"/>
                    <a:pt x="6191" y="667"/>
                  </a:cubicBezTo>
                  <a:cubicBezTo>
                    <a:pt x="5949" y="393"/>
                    <a:pt x="5659" y="167"/>
                    <a:pt x="5334" y="0"/>
                  </a:cubicBezTo>
                  <a:cubicBezTo>
                    <a:pt x="3620" y="0"/>
                    <a:pt x="3905" y="2000"/>
                    <a:pt x="5334" y="4858"/>
                  </a:cubicBezTo>
                  <a:cubicBezTo>
                    <a:pt x="5334" y="4858"/>
                    <a:pt x="5334" y="4858"/>
                    <a:pt x="5334" y="4858"/>
                  </a:cubicBezTo>
                  <a:cubicBezTo>
                    <a:pt x="5334" y="4858"/>
                    <a:pt x="4001" y="1715"/>
                    <a:pt x="2953" y="1429"/>
                  </a:cubicBezTo>
                  <a:cubicBezTo>
                    <a:pt x="1905" y="1143"/>
                    <a:pt x="1429" y="2667"/>
                    <a:pt x="2000" y="3905"/>
                  </a:cubicBezTo>
                  <a:cubicBezTo>
                    <a:pt x="2848" y="6794"/>
                    <a:pt x="4422" y="9418"/>
                    <a:pt x="6572" y="11525"/>
                  </a:cubicBezTo>
                  <a:cubicBezTo>
                    <a:pt x="4286" y="9620"/>
                    <a:pt x="2096" y="4000"/>
                    <a:pt x="1143" y="4953"/>
                  </a:cubicBezTo>
                  <a:cubicBezTo>
                    <a:pt x="191" y="5906"/>
                    <a:pt x="2096" y="12573"/>
                    <a:pt x="4286" y="13240"/>
                  </a:cubicBezTo>
                  <a:cubicBezTo>
                    <a:pt x="2762" y="13240"/>
                    <a:pt x="762" y="5715"/>
                    <a:pt x="0" y="8668"/>
                  </a:cubicBezTo>
                  <a:cubicBezTo>
                    <a:pt x="327" y="11381"/>
                    <a:pt x="1570" y="13901"/>
                    <a:pt x="3524" y="15812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4" name="任意多边形: 形状 293"/>
            <p:cNvSpPr/>
            <p:nvPr/>
          </p:nvSpPr>
          <p:spPr>
            <a:xfrm>
              <a:off x="11652100" y="3029224"/>
              <a:ext cx="19050" cy="19068"/>
            </a:xfrm>
            <a:custGeom>
              <a:avLst/>
              <a:gdLst>
                <a:gd name="connsiteX0" fmla="*/ 19033 w 19050"/>
                <a:gd name="connsiteY0" fmla="*/ 10097 h 19068"/>
                <a:gd name="connsiteX1" fmla="*/ 10097 w 19050"/>
                <a:gd name="connsiteY1" fmla="*/ 17 h 19068"/>
                <a:gd name="connsiteX2" fmla="*/ 17 w 19050"/>
                <a:gd name="connsiteY2" fmla="*/ 8954 h 19068"/>
                <a:gd name="connsiteX3" fmla="*/ 8954 w 19050"/>
                <a:gd name="connsiteY3" fmla="*/ 19033 h 19068"/>
                <a:gd name="connsiteX4" fmla="*/ 9508 w 19050"/>
                <a:gd name="connsiteY4" fmla="*/ 19050 h 19068"/>
                <a:gd name="connsiteX5" fmla="*/ 19015 w 19050"/>
                <a:gd name="connsiteY5" fmla="*/ 10687 h 19068"/>
                <a:gd name="connsiteX6" fmla="*/ 19033 w 19050"/>
                <a:gd name="connsiteY6" fmla="*/ 10097 h 19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0" h="19068">
                  <a:moveTo>
                    <a:pt x="19033" y="10097"/>
                  </a:moveTo>
                  <a:cubicBezTo>
                    <a:pt x="19349" y="4846"/>
                    <a:pt x="15348" y="333"/>
                    <a:pt x="10097" y="17"/>
                  </a:cubicBezTo>
                  <a:cubicBezTo>
                    <a:pt x="4846" y="-298"/>
                    <a:pt x="333" y="3703"/>
                    <a:pt x="17" y="8954"/>
                  </a:cubicBezTo>
                  <a:cubicBezTo>
                    <a:pt x="-298" y="14205"/>
                    <a:pt x="3703" y="18718"/>
                    <a:pt x="8954" y="19033"/>
                  </a:cubicBezTo>
                  <a:cubicBezTo>
                    <a:pt x="9138" y="19044"/>
                    <a:pt x="9323" y="19050"/>
                    <a:pt x="9508" y="19050"/>
                  </a:cubicBezTo>
                  <a:cubicBezTo>
                    <a:pt x="14443" y="19366"/>
                    <a:pt x="18699" y="15621"/>
                    <a:pt x="19015" y="10687"/>
                  </a:cubicBezTo>
                  <a:cubicBezTo>
                    <a:pt x="19027" y="10490"/>
                    <a:pt x="19034" y="10294"/>
                    <a:pt x="19033" y="10097"/>
                  </a:cubicBezTo>
                  <a:close/>
                </a:path>
              </a:pathLst>
            </a:custGeom>
            <a:solidFill>
              <a:srgbClr val="2075B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5" name="任意多边形: 形状 294"/>
            <p:cNvSpPr/>
            <p:nvPr/>
          </p:nvSpPr>
          <p:spPr>
            <a:xfrm>
              <a:off x="11665636" y="3034290"/>
              <a:ext cx="12925" cy="26081"/>
            </a:xfrm>
            <a:custGeom>
              <a:avLst/>
              <a:gdLst>
                <a:gd name="connsiteX0" fmla="*/ 67 w 12925"/>
                <a:gd name="connsiteY0" fmla="*/ 15223 h 26081"/>
                <a:gd name="connsiteX1" fmla="*/ 3020 w 12925"/>
                <a:gd name="connsiteY1" fmla="*/ 9508 h 26081"/>
                <a:gd name="connsiteX2" fmla="*/ 1782 w 12925"/>
                <a:gd name="connsiteY2" fmla="*/ 745 h 26081"/>
                <a:gd name="connsiteX3" fmla="*/ 5020 w 12925"/>
                <a:gd name="connsiteY3" fmla="*/ 2840 h 26081"/>
                <a:gd name="connsiteX4" fmla="*/ 8449 w 12925"/>
                <a:gd name="connsiteY4" fmla="*/ 8079 h 26081"/>
                <a:gd name="connsiteX5" fmla="*/ 9973 w 12925"/>
                <a:gd name="connsiteY5" fmla="*/ 13603 h 26081"/>
                <a:gd name="connsiteX6" fmla="*/ 9973 w 12925"/>
                <a:gd name="connsiteY6" fmla="*/ 14175 h 26081"/>
                <a:gd name="connsiteX7" fmla="*/ 9973 w 12925"/>
                <a:gd name="connsiteY7" fmla="*/ 14175 h 26081"/>
                <a:gd name="connsiteX8" fmla="*/ 9973 w 12925"/>
                <a:gd name="connsiteY8" fmla="*/ 15127 h 26081"/>
                <a:gd name="connsiteX9" fmla="*/ 12926 w 12925"/>
                <a:gd name="connsiteY9" fmla="*/ 23033 h 26081"/>
                <a:gd name="connsiteX10" fmla="*/ 4258 w 12925"/>
                <a:gd name="connsiteY10" fmla="*/ 26081 h 26081"/>
                <a:gd name="connsiteX11" fmla="*/ 1020 w 12925"/>
                <a:gd name="connsiteY11" fmla="*/ 20080 h 26081"/>
                <a:gd name="connsiteX12" fmla="*/ 67 w 12925"/>
                <a:gd name="connsiteY12" fmla="*/ 15223 h 26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925" h="26081">
                  <a:moveTo>
                    <a:pt x="67" y="15223"/>
                  </a:moveTo>
                  <a:cubicBezTo>
                    <a:pt x="-305" y="12877"/>
                    <a:pt x="892" y="10562"/>
                    <a:pt x="3020" y="9508"/>
                  </a:cubicBezTo>
                  <a:cubicBezTo>
                    <a:pt x="5782" y="5507"/>
                    <a:pt x="924" y="2935"/>
                    <a:pt x="1782" y="745"/>
                  </a:cubicBezTo>
                  <a:cubicBezTo>
                    <a:pt x="2639" y="-1446"/>
                    <a:pt x="4544" y="1792"/>
                    <a:pt x="5020" y="2840"/>
                  </a:cubicBezTo>
                  <a:cubicBezTo>
                    <a:pt x="6052" y="4657"/>
                    <a:pt x="7197" y="6407"/>
                    <a:pt x="8449" y="8079"/>
                  </a:cubicBezTo>
                  <a:cubicBezTo>
                    <a:pt x="9318" y="9801"/>
                    <a:pt x="9836" y="11679"/>
                    <a:pt x="9973" y="13603"/>
                  </a:cubicBezTo>
                  <a:cubicBezTo>
                    <a:pt x="9929" y="13791"/>
                    <a:pt x="9929" y="13987"/>
                    <a:pt x="9973" y="14175"/>
                  </a:cubicBezTo>
                  <a:lnTo>
                    <a:pt x="9973" y="14175"/>
                  </a:lnTo>
                  <a:cubicBezTo>
                    <a:pt x="9937" y="14491"/>
                    <a:pt x="9937" y="14811"/>
                    <a:pt x="9973" y="15127"/>
                  </a:cubicBezTo>
                  <a:cubicBezTo>
                    <a:pt x="10830" y="18080"/>
                    <a:pt x="12926" y="23033"/>
                    <a:pt x="12926" y="23033"/>
                  </a:cubicBezTo>
                  <a:lnTo>
                    <a:pt x="4258" y="26081"/>
                  </a:lnTo>
                  <a:cubicBezTo>
                    <a:pt x="3115" y="21414"/>
                    <a:pt x="2258" y="20842"/>
                    <a:pt x="1020" y="20080"/>
                  </a:cubicBezTo>
                  <a:cubicBezTo>
                    <a:pt x="1305" y="18271"/>
                    <a:pt x="543" y="17509"/>
                    <a:pt x="67" y="15223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6" name="任意多边形: 形状 295"/>
            <p:cNvSpPr/>
            <p:nvPr/>
          </p:nvSpPr>
          <p:spPr>
            <a:xfrm>
              <a:off x="11679210" y="3064594"/>
              <a:ext cx="46813" cy="45757"/>
            </a:xfrm>
            <a:custGeom>
              <a:avLst/>
              <a:gdLst>
                <a:gd name="connsiteX0" fmla="*/ 37643 w 46813"/>
                <a:gd name="connsiteY0" fmla="*/ 25209 h 45757"/>
                <a:gd name="connsiteX1" fmla="*/ 4972 w 46813"/>
                <a:gd name="connsiteY1" fmla="*/ 44259 h 45757"/>
                <a:gd name="connsiteX2" fmla="*/ 4972 w 46813"/>
                <a:gd name="connsiteY2" fmla="*/ 29781 h 45757"/>
                <a:gd name="connsiteX3" fmla="*/ 24022 w 46813"/>
                <a:gd name="connsiteY3" fmla="*/ 7683 h 45757"/>
                <a:gd name="connsiteX4" fmla="*/ 42215 w 46813"/>
                <a:gd name="connsiteY4" fmla="*/ 2540 h 45757"/>
                <a:gd name="connsiteX5" fmla="*/ 37643 w 46813"/>
                <a:gd name="connsiteY5" fmla="*/ 25209 h 45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813" h="45757">
                  <a:moveTo>
                    <a:pt x="37643" y="25209"/>
                  </a:moveTo>
                  <a:cubicBezTo>
                    <a:pt x="14021" y="51117"/>
                    <a:pt x="10306" y="45783"/>
                    <a:pt x="4972" y="44259"/>
                  </a:cubicBezTo>
                  <a:cubicBezTo>
                    <a:pt x="-362" y="42735"/>
                    <a:pt x="-2838" y="36068"/>
                    <a:pt x="4972" y="29781"/>
                  </a:cubicBezTo>
                  <a:cubicBezTo>
                    <a:pt x="12783" y="23495"/>
                    <a:pt x="17926" y="13779"/>
                    <a:pt x="24022" y="7683"/>
                  </a:cubicBezTo>
                  <a:cubicBezTo>
                    <a:pt x="34500" y="-1842"/>
                    <a:pt x="38786" y="-1175"/>
                    <a:pt x="42215" y="2540"/>
                  </a:cubicBezTo>
                  <a:cubicBezTo>
                    <a:pt x="45644" y="6254"/>
                    <a:pt x="52502" y="8826"/>
                    <a:pt x="37643" y="25209"/>
                  </a:cubicBezTo>
                  <a:close/>
                </a:path>
              </a:pathLst>
            </a:custGeom>
            <a:solidFill>
              <a:srgbClr val="0075C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7" name="任意多边形: 形状 296"/>
            <p:cNvSpPr/>
            <p:nvPr/>
          </p:nvSpPr>
          <p:spPr>
            <a:xfrm>
              <a:off x="11667513" y="3052140"/>
              <a:ext cx="25780" cy="55474"/>
            </a:xfrm>
            <a:custGeom>
              <a:avLst/>
              <a:gdLst>
                <a:gd name="connsiteX0" fmla="*/ 23050 w 25780"/>
                <a:gd name="connsiteY0" fmla="*/ 41568 h 55474"/>
                <a:gd name="connsiteX1" fmla="*/ 23908 w 25780"/>
                <a:gd name="connsiteY1" fmla="*/ 27471 h 55474"/>
                <a:gd name="connsiteX2" fmla="*/ 11335 w 25780"/>
                <a:gd name="connsiteY2" fmla="*/ 1087 h 55474"/>
                <a:gd name="connsiteX3" fmla="*/ 0 w 25780"/>
                <a:gd name="connsiteY3" fmla="*/ 4706 h 55474"/>
                <a:gd name="connsiteX4" fmla="*/ 6668 w 25780"/>
                <a:gd name="connsiteY4" fmla="*/ 37854 h 55474"/>
                <a:gd name="connsiteX5" fmla="*/ 17907 w 25780"/>
                <a:gd name="connsiteY5" fmla="*/ 55475 h 5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780" h="55474">
                  <a:moveTo>
                    <a:pt x="23050" y="41568"/>
                  </a:moveTo>
                  <a:cubicBezTo>
                    <a:pt x="23050" y="41568"/>
                    <a:pt x="28575" y="41568"/>
                    <a:pt x="23908" y="27471"/>
                  </a:cubicBezTo>
                  <a:cubicBezTo>
                    <a:pt x="20743" y="18223"/>
                    <a:pt x="16524" y="9370"/>
                    <a:pt x="11335" y="1087"/>
                  </a:cubicBezTo>
                  <a:cubicBezTo>
                    <a:pt x="9144" y="-2723"/>
                    <a:pt x="0" y="4706"/>
                    <a:pt x="0" y="4706"/>
                  </a:cubicBezTo>
                  <a:cubicBezTo>
                    <a:pt x="0" y="4706"/>
                    <a:pt x="4953" y="32043"/>
                    <a:pt x="6668" y="37854"/>
                  </a:cubicBezTo>
                  <a:cubicBezTo>
                    <a:pt x="8382" y="43664"/>
                    <a:pt x="9049" y="55189"/>
                    <a:pt x="17907" y="55475"/>
                  </a:cubicBezTo>
                  <a:close/>
                </a:path>
              </a:pathLst>
            </a:custGeom>
            <a:solidFill>
              <a:srgbClr val="0075C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8" name="任意多边形: 形状 297"/>
            <p:cNvSpPr/>
            <p:nvPr/>
          </p:nvSpPr>
          <p:spPr>
            <a:xfrm>
              <a:off x="11636652" y="3253593"/>
              <a:ext cx="40506" cy="27377"/>
            </a:xfrm>
            <a:custGeom>
              <a:avLst/>
              <a:gdLst>
                <a:gd name="connsiteX0" fmla="*/ 38767 w 40506"/>
                <a:gd name="connsiteY0" fmla="*/ 2135 h 27377"/>
                <a:gd name="connsiteX1" fmla="*/ 38767 w 40506"/>
                <a:gd name="connsiteY1" fmla="*/ 18042 h 27377"/>
                <a:gd name="connsiteX2" fmla="*/ 29242 w 40506"/>
                <a:gd name="connsiteY2" fmla="*/ 22043 h 27377"/>
                <a:gd name="connsiteX3" fmla="*/ 25336 w 40506"/>
                <a:gd name="connsiteY3" fmla="*/ 22805 h 27377"/>
                <a:gd name="connsiteX4" fmla="*/ 21050 w 40506"/>
                <a:gd name="connsiteY4" fmla="*/ 25853 h 27377"/>
                <a:gd name="connsiteX5" fmla="*/ 0 w 40506"/>
                <a:gd name="connsiteY5" fmla="*/ 22233 h 27377"/>
                <a:gd name="connsiteX6" fmla="*/ 1048 w 40506"/>
                <a:gd name="connsiteY6" fmla="*/ 17661 h 27377"/>
                <a:gd name="connsiteX7" fmla="*/ 11240 w 40506"/>
                <a:gd name="connsiteY7" fmla="*/ 12327 h 27377"/>
                <a:gd name="connsiteX8" fmla="*/ 23908 w 40506"/>
                <a:gd name="connsiteY8" fmla="*/ 3755 h 27377"/>
                <a:gd name="connsiteX9" fmla="*/ 27718 w 40506"/>
                <a:gd name="connsiteY9" fmla="*/ 1850 h 27377"/>
                <a:gd name="connsiteX10" fmla="*/ 38767 w 40506"/>
                <a:gd name="connsiteY10" fmla="*/ 2135 h 27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506" h="27377">
                  <a:moveTo>
                    <a:pt x="38767" y="2135"/>
                  </a:moveTo>
                  <a:cubicBezTo>
                    <a:pt x="41086" y="7184"/>
                    <a:pt x="41086" y="12994"/>
                    <a:pt x="38767" y="18042"/>
                  </a:cubicBezTo>
                  <a:cubicBezTo>
                    <a:pt x="36021" y="20227"/>
                    <a:pt x="32725" y="21612"/>
                    <a:pt x="29242" y="22043"/>
                  </a:cubicBezTo>
                  <a:cubicBezTo>
                    <a:pt x="27896" y="21605"/>
                    <a:pt x="26419" y="21893"/>
                    <a:pt x="25336" y="22805"/>
                  </a:cubicBezTo>
                  <a:cubicBezTo>
                    <a:pt x="23527" y="23948"/>
                    <a:pt x="23717" y="24614"/>
                    <a:pt x="21050" y="25853"/>
                  </a:cubicBezTo>
                  <a:cubicBezTo>
                    <a:pt x="13923" y="28807"/>
                    <a:pt x="5731" y="27398"/>
                    <a:pt x="0" y="22233"/>
                  </a:cubicBezTo>
                  <a:cubicBezTo>
                    <a:pt x="138" y="20668"/>
                    <a:pt x="491" y="19130"/>
                    <a:pt x="1048" y="17661"/>
                  </a:cubicBezTo>
                  <a:cubicBezTo>
                    <a:pt x="4133" y="15341"/>
                    <a:pt x="7575" y="13540"/>
                    <a:pt x="11240" y="12327"/>
                  </a:cubicBezTo>
                  <a:cubicBezTo>
                    <a:pt x="15878" y="10137"/>
                    <a:pt x="20151" y="7246"/>
                    <a:pt x="23908" y="3755"/>
                  </a:cubicBezTo>
                  <a:cubicBezTo>
                    <a:pt x="24860" y="2231"/>
                    <a:pt x="27718" y="1850"/>
                    <a:pt x="27718" y="1850"/>
                  </a:cubicBezTo>
                  <a:cubicBezTo>
                    <a:pt x="30992" y="-720"/>
                    <a:pt x="35630" y="-600"/>
                    <a:pt x="38767" y="2135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9" name="任意多边形: 形状 298"/>
            <p:cNvSpPr/>
            <p:nvPr/>
          </p:nvSpPr>
          <p:spPr>
            <a:xfrm>
              <a:off x="11607887" y="3217958"/>
              <a:ext cx="42932" cy="23284"/>
            </a:xfrm>
            <a:custGeom>
              <a:avLst/>
              <a:gdLst>
                <a:gd name="connsiteX0" fmla="*/ 42577 w 42932"/>
                <a:gd name="connsiteY0" fmla="*/ 3767 h 23284"/>
                <a:gd name="connsiteX1" fmla="*/ 38862 w 42932"/>
                <a:gd name="connsiteY1" fmla="*/ 19197 h 23284"/>
                <a:gd name="connsiteX2" fmla="*/ 28670 w 42932"/>
                <a:gd name="connsiteY2" fmla="*/ 21007 h 23284"/>
                <a:gd name="connsiteX3" fmla="*/ 24575 w 42932"/>
                <a:gd name="connsiteY3" fmla="*/ 21007 h 23284"/>
                <a:gd name="connsiteX4" fmla="*/ 19812 w 42932"/>
                <a:gd name="connsiteY4" fmla="*/ 23008 h 23284"/>
                <a:gd name="connsiteX5" fmla="*/ 0 w 42932"/>
                <a:gd name="connsiteY5" fmla="*/ 14911 h 23284"/>
                <a:gd name="connsiteX6" fmla="*/ 2000 w 42932"/>
                <a:gd name="connsiteY6" fmla="*/ 10625 h 23284"/>
                <a:gd name="connsiteX7" fmla="*/ 13144 w 42932"/>
                <a:gd name="connsiteY7" fmla="*/ 7577 h 23284"/>
                <a:gd name="connsiteX8" fmla="*/ 27337 w 42932"/>
                <a:gd name="connsiteY8" fmla="*/ 2053 h 23284"/>
                <a:gd name="connsiteX9" fmla="*/ 31528 w 42932"/>
                <a:gd name="connsiteY9" fmla="*/ 1005 h 23284"/>
                <a:gd name="connsiteX10" fmla="*/ 42577 w 42932"/>
                <a:gd name="connsiteY10" fmla="*/ 3767 h 2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932" h="23284">
                  <a:moveTo>
                    <a:pt x="42577" y="3767"/>
                  </a:moveTo>
                  <a:cubicBezTo>
                    <a:pt x="43642" y="9206"/>
                    <a:pt x="42286" y="14839"/>
                    <a:pt x="38862" y="19197"/>
                  </a:cubicBezTo>
                  <a:cubicBezTo>
                    <a:pt x="35697" y="20730"/>
                    <a:pt x="32169" y="21356"/>
                    <a:pt x="28670" y="21007"/>
                  </a:cubicBezTo>
                  <a:cubicBezTo>
                    <a:pt x="27403" y="20276"/>
                    <a:pt x="25842" y="20276"/>
                    <a:pt x="24575" y="21007"/>
                  </a:cubicBezTo>
                  <a:cubicBezTo>
                    <a:pt x="23064" y="21845"/>
                    <a:pt x="21467" y="22515"/>
                    <a:pt x="19812" y="23008"/>
                  </a:cubicBezTo>
                  <a:cubicBezTo>
                    <a:pt x="12208" y="24272"/>
                    <a:pt x="4542" y="21139"/>
                    <a:pt x="0" y="14911"/>
                  </a:cubicBezTo>
                  <a:cubicBezTo>
                    <a:pt x="470" y="13399"/>
                    <a:pt x="1143" y="11957"/>
                    <a:pt x="2000" y="10625"/>
                  </a:cubicBezTo>
                  <a:cubicBezTo>
                    <a:pt x="5511" y="8974"/>
                    <a:pt x="9282" y="7942"/>
                    <a:pt x="13144" y="7577"/>
                  </a:cubicBezTo>
                  <a:cubicBezTo>
                    <a:pt x="18154" y="6554"/>
                    <a:pt x="22954" y="4686"/>
                    <a:pt x="27337" y="2053"/>
                  </a:cubicBezTo>
                  <a:cubicBezTo>
                    <a:pt x="28582" y="1254"/>
                    <a:pt x="30054" y="886"/>
                    <a:pt x="31528" y="1005"/>
                  </a:cubicBezTo>
                  <a:cubicBezTo>
                    <a:pt x="35373" y="-1054"/>
                    <a:pt x="40153" y="141"/>
                    <a:pt x="42577" y="3767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0" name="任意多边形: 形状 299"/>
            <p:cNvSpPr/>
            <p:nvPr/>
          </p:nvSpPr>
          <p:spPr>
            <a:xfrm>
              <a:off x="11663118" y="3204953"/>
              <a:ext cx="40845" cy="58090"/>
            </a:xfrm>
            <a:custGeom>
              <a:avLst/>
              <a:gdLst>
                <a:gd name="connsiteX0" fmla="*/ 36114 w 40845"/>
                <a:gd name="connsiteY0" fmla="*/ 19057 h 58090"/>
                <a:gd name="connsiteX1" fmla="*/ 40781 w 40845"/>
                <a:gd name="connsiteY1" fmla="*/ 7437 h 58090"/>
                <a:gd name="connsiteX2" fmla="*/ 18588 w 40845"/>
                <a:gd name="connsiteY2" fmla="*/ 3150 h 58090"/>
                <a:gd name="connsiteX3" fmla="*/ 1538 w 40845"/>
                <a:gd name="connsiteY3" fmla="*/ 47632 h 58090"/>
                <a:gd name="connsiteX4" fmla="*/ 490 w 40845"/>
                <a:gd name="connsiteY4" fmla="*/ 49156 h 58090"/>
                <a:gd name="connsiteX5" fmla="*/ 490 w 40845"/>
                <a:gd name="connsiteY5" fmla="*/ 51918 h 58090"/>
                <a:gd name="connsiteX6" fmla="*/ 4014 w 40845"/>
                <a:gd name="connsiteY6" fmla="*/ 55919 h 58090"/>
                <a:gd name="connsiteX7" fmla="*/ 12111 w 40845"/>
                <a:gd name="connsiteY7" fmla="*/ 55919 h 58090"/>
                <a:gd name="connsiteX8" fmla="*/ 36114 w 40845"/>
                <a:gd name="connsiteY8" fmla="*/ 19057 h 58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45" h="58090">
                  <a:moveTo>
                    <a:pt x="36114" y="19057"/>
                  </a:moveTo>
                  <a:cubicBezTo>
                    <a:pt x="37330" y="15056"/>
                    <a:pt x="38892" y="11168"/>
                    <a:pt x="40781" y="7437"/>
                  </a:cubicBezTo>
                  <a:cubicBezTo>
                    <a:pt x="42114" y="4103"/>
                    <a:pt x="22302" y="-4660"/>
                    <a:pt x="18588" y="3150"/>
                  </a:cubicBezTo>
                  <a:cubicBezTo>
                    <a:pt x="14428" y="18518"/>
                    <a:pt x="8716" y="33422"/>
                    <a:pt x="1538" y="47632"/>
                  </a:cubicBezTo>
                  <a:lnTo>
                    <a:pt x="490" y="49156"/>
                  </a:lnTo>
                  <a:cubicBezTo>
                    <a:pt x="-163" y="49961"/>
                    <a:pt x="-163" y="51114"/>
                    <a:pt x="490" y="51918"/>
                  </a:cubicBezTo>
                  <a:cubicBezTo>
                    <a:pt x="1342" y="53505"/>
                    <a:pt x="2548" y="54874"/>
                    <a:pt x="4014" y="55919"/>
                  </a:cubicBezTo>
                  <a:cubicBezTo>
                    <a:pt x="7062" y="58110"/>
                    <a:pt x="11444" y="59443"/>
                    <a:pt x="12111" y="55919"/>
                  </a:cubicBezTo>
                  <a:cubicBezTo>
                    <a:pt x="14111" y="43632"/>
                    <a:pt x="32970" y="33726"/>
                    <a:pt x="36114" y="19057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1" name="任意多边形: 形状 300"/>
            <p:cNvSpPr/>
            <p:nvPr/>
          </p:nvSpPr>
          <p:spPr>
            <a:xfrm>
              <a:off x="11637795" y="3165749"/>
              <a:ext cx="34215" cy="60471"/>
            </a:xfrm>
            <a:custGeom>
              <a:avLst/>
              <a:gdLst>
                <a:gd name="connsiteX0" fmla="*/ 31337 w 34215"/>
                <a:gd name="connsiteY0" fmla="*/ 17590 h 60471"/>
                <a:gd name="connsiteX1" fmla="*/ 34195 w 34215"/>
                <a:gd name="connsiteY1" fmla="*/ 5302 h 60471"/>
                <a:gd name="connsiteX2" fmla="*/ 11525 w 34215"/>
                <a:gd name="connsiteY2" fmla="*/ 4540 h 60471"/>
                <a:gd name="connsiteX3" fmla="*/ 1238 w 34215"/>
                <a:gd name="connsiteY3" fmla="*/ 51213 h 60471"/>
                <a:gd name="connsiteX4" fmla="*/ 476 w 34215"/>
                <a:gd name="connsiteY4" fmla="*/ 52832 h 60471"/>
                <a:gd name="connsiteX5" fmla="*/ 476 w 34215"/>
                <a:gd name="connsiteY5" fmla="*/ 55690 h 60471"/>
                <a:gd name="connsiteX6" fmla="*/ 4572 w 34215"/>
                <a:gd name="connsiteY6" fmla="*/ 59119 h 60471"/>
                <a:gd name="connsiteX7" fmla="*/ 12573 w 34215"/>
                <a:gd name="connsiteY7" fmla="*/ 57880 h 60471"/>
                <a:gd name="connsiteX8" fmla="*/ 31337 w 34215"/>
                <a:gd name="connsiteY8" fmla="*/ 17590 h 60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15" h="60471">
                  <a:moveTo>
                    <a:pt x="31337" y="17590"/>
                  </a:moveTo>
                  <a:cubicBezTo>
                    <a:pt x="31899" y="13413"/>
                    <a:pt x="32856" y="9299"/>
                    <a:pt x="34195" y="5302"/>
                  </a:cubicBezTo>
                  <a:cubicBezTo>
                    <a:pt x="34957" y="1778"/>
                    <a:pt x="14002" y="-4223"/>
                    <a:pt x="11525" y="4540"/>
                  </a:cubicBezTo>
                  <a:cubicBezTo>
                    <a:pt x="9690" y="20407"/>
                    <a:pt x="6243" y="36045"/>
                    <a:pt x="1238" y="51213"/>
                  </a:cubicBezTo>
                  <a:lnTo>
                    <a:pt x="476" y="52832"/>
                  </a:lnTo>
                  <a:cubicBezTo>
                    <a:pt x="-159" y="53679"/>
                    <a:pt x="-159" y="54843"/>
                    <a:pt x="476" y="55690"/>
                  </a:cubicBezTo>
                  <a:cubicBezTo>
                    <a:pt x="1586" y="57107"/>
                    <a:pt x="2982" y="58275"/>
                    <a:pt x="4572" y="59119"/>
                  </a:cubicBezTo>
                  <a:cubicBezTo>
                    <a:pt x="8001" y="60833"/>
                    <a:pt x="12478" y="61405"/>
                    <a:pt x="12573" y="57880"/>
                  </a:cubicBezTo>
                  <a:cubicBezTo>
                    <a:pt x="12954" y="45022"/>
                    <a:pt x="30099" y="32353"/>
                    <a:pt x="31337" y="17590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2" name="任意多边形: 形状 301"/>
            <p:cNvSpPr/>
            <p:nvPr/>
          </p:nvSpPr>
          <p:spPr>
            <a:xfrm>
              <a:off x="11648255" y="3164575"/>
              <a:ext cx="67603" cy="34708"/>
            </a:xfrm>
            <a:custGeom>
              <a:avLst/>
              <a:gdLst>
                <a:gd name="connsiteX0" fmla="*/ 54596 w 67603"/>
                <a:gd name="connsiteY0" fmla="*/ 34576 h 34708"/>
                <a:gd name="connsiteX1" fmla="*/ 32117 w 67603"/>
                <a:gd name="connsiteY1" fmla="*/ 29051 h 34708"/>
                <a:gd name="connsiteX2" fmla="*/ 6685 w 67603"/>
                <a:gd name="connsiteY2" fmla="*/ 17335 h 34708"/>
                <a:gd name="connsiteX3" fmla="*/ 208 w 67603"/>
                <a:gd name="connsiteY3" fmla="*/ 7810 h 34708"/>
                <a:gd name="connsiteX4" fmla="*/ 12686 w 67603"/>
                <a:gd name="connsiteY4" fmla="*/ 0 h 34708"/>
                <a:gd name="connsiteX5" fmla="*/ 44213 w 67603"/>
                <a:gd name="connsiteY5" fmla="*/ 2953 h 34708"/>
                <a:gd name="connsiteX6" fmla="*/ 59263 w 67603"/>
                <a:gd name="connsiteY6" fmla="*/ 5239 h 34708"/>
                <a:gd name="connsiteX7" fmla="*/ 66692 w 67603"/>
                <a:gd name="connsiteY7" fmla="*/ 20383 h 34708"/>
                <a:gd name="connsiteX8" fmla="*/ 54596 w 67603"/>
                <a:gd name="connsiteY8" fmla="*/ 34576 h 3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603" h="34708">
                  <a:moveTo>
                    <a:pt x="54596" y="34576"/>
                  </a:moveTo>
                  <a:cubicBezTo>
                    <a:pt x="47201" y="32354"/>
                    <a:pt x="39698" y="30510"/>
                    <a:pt x="32117" y="29051"/>
                  </a:cubicBezTo>
                  <a:cubicBezTo>
                    <a:pt x="22959" y="26834"/>
                    <a:pt x="14321" y="22854"/>
                    <a:pt x="6685" y="17335"/>
                  </a:cubicBezTo>
                  <a:cubicBezTo>
                    <a:pt x="4304" y="15526"/>
                    <a:pt x="-1126" y="13621"/>
                    <a:pt x="208" y="7810"/>
                  </a:cubicBezTo>
                  <a:cubicBezTo>
                    <a:pt x="970" y="4572"/>
                    <a:pt x="4113" y="0"/>
                    <a:pt x="12686" y="0"/>
                  </a:cubicBezTo>
                  <a:cubicBezTo>
                    <a:pt x="16305" y="0"/>
                    <a:pt x="37355" y="2191"/>
                    <a:pt x="44213" y="2953"/>
                  </a:cubicBezTo>
                  <a:cubicBezTo>
                    <a:pt x="51071" y="3715"/>
                    <a:pt x="53167" y="4286"/>
                    <a:pt x="59263" y="5239"/>
                  </a:cubicBezTo>
                  <a:cubicBezTo>
                    <a:pt x="59263" y="5239"/>
                    <a:pt x="70883" y="5239"/>
                    <a:pt x="66692" y="20383"/>
                  </a:cubicBezTo>
                  <a:cubicBezTo>
                    <a:pt x="62501" y="35528"/>
                    <a:pt x="55643" y="34957"/>
                    <a:pt x="54596" y="34576"/>
                  </a:cubicBezTo>
                  <a:close/>
                </a:path>
              </a:pathLst>
            </a:custGeom>
            <a:solidFill>
              <a:srgbClr val="EF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3" name="任意多边形: 形状 302"/>
            <p:cNvSpPr/>
            <p:nvPr/>
          </p:nvSpPr>
          <p:spPr>
            <a:xfrm>
              <a:off x="11681991" y="3156288"/>
              <a:ext cx="76389" cy="63634"/>
            </a:xfrm>
            <a:custGeom>
              <a:avLst/>
              <a:gdLst>
                <a:gd name="connsiteX0" fmla="*/ 67246 w 76389"/>
                <a:gd name="connsiteY0" fmla="*/ 50006 h 63634"/>
                <a:gd name="connsiteX1" fmla="*/ 45339 w 76389"/>
                <a:gd name="connsiteY1" fmla="*/ 58674 h 63634"/>
                <a:gd name="connsiteX2" fmla="*/ 15430 w 76389"/>
                <a:gd name="connsiteY2" fmla="*/ 63627 h 63634"/>
                <a:gd name="connsiteX3" fmla="*/ 0 w 76389"/>
                <a:gd name="connsiteY3" fmla="*/ 50483 h 63634"/>
                <a:gd name="connsiteX4" fmla="*/ 10668 w 76389"/>
                <a:gd name="connsiteY4" fmla="*/ 40196 h 63634"/>
                <a:gd name="connsiteX5" fmla="*/ 36862 w 76389"/>
                <a:gd name="connsiteY5" fmla="*/ 21146 h 63634"/>
                <a:gd name="connsiteX6" fmla="*/ 60293 w 76389"/>
                <a:gd name="connsiteY6" fmla="*/ 0 h 63634"/>
                <a:gd name="connsiteX7" fmla="*/ 75152 w 76389"/>
                <a:gd name="connsiteY7" fmla="*/ 25146 h 63634"/>
                <a:gd name="connsiteX8" fmla="*/ 67246 w 76389"/>
                <a:gd name="connsiteY8" fmla="*/ 50006 h 63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389" h="63634">
                  <a:moveTo>
                    <a:pt x="67246" y="50006"/>
                  </a:moveTo>
                  <a:cubicBezTo>
                    <a:pt x="60445" y="54029"/>
                    <a:pt x="53052" y="56955"/>
                    <a:pt x="45339" y="58674"/>
                  </a:cubicBezTo>
                  <a:cubicBezTo>
                    <a:pt x="35743" y="62089"/>
                    <a:pt x="25615" y="63766"/>
                    <a:pt x="15430" y="63627"/>
                  </a:cubicBezTo>
                  <a:cubicBezTo>
                    <a:pt x="12478" y="63627"/>
                    <a:pt x="0" y="60674"/>
                    <a:pt x="0" y="50483"/>
                  </a:cubicBezTo>
                  <a:cubicBezTo>
                    <a:pt x="0" y="48292"/>
                    <a:pt x="8858" y="40958"/>
                    <a:pt x="10668" y="40196"/>
                  </a:cubicBezTo>
                  <a:cubicBezTo>
                    <a:pt x="14002" y="38957"/>
                    <a:pt x="30671" y="24670"/>
                    <a:pt x="36862" y="21146"/>
                  </a:cubicBezTo>
                  <a:cubicBezTo>
                    <a:pt x="45170" y="14670"/>
                    <a:pt x="53001" y="7603"/>
                    <a:pt x="60293" y="0"/>
                  </a:cubicBezTo>
                  <a:cubicBezTo>
                    <a:pt x="66795" y="7365"/>
                    <a:pt x="71837" y="15898"/>
                    <a:pt x="75152" y="25146"/>
                  </a:cubicBezTo>
                  <a:cubicBezTo>
                    <a:pt x="78376" y="34268"/>
                    <a:pt x="75147" y="44422"/>
                    <a:pt x="67246" y="50006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4" name="任意多边形: 形状 303"/>
            <p:cNvSpPr/>
            <p:nvPr/>
          </p:nvSpPr>
          <p:spPr>
            <a:xfrm>
              <a:off x="11694725" y="3062062"/>
              <a:ext cx="76113" cy="121957"/>
            </a:xfrm>
            <a:custGeom>
              <a:avLst/>
              <a:gdLst>
                <a:gd name="connsiteX0" fmla="*/ 52131 w 76113"/>
                <a:gd name="connsiteY0" fmla="*/ 2024 h 121957"/>
                <a:gd name="connsiteX1" fmla="*/ 71181 w 76113"/>
                <a:gd name="connsiteY1" fmla="*/ 21931 h 121957"/>
                <a:gd name="connsiteX2" fmla="*/ 71658 w 76113"/>
                <a:gd name="connsiteY2" fmla="*/ 40124 h 121957"/>
                <a:gd name="connsiteX3" fmla="*/ 64323 w 76113"/>
                <a:gd name="connsiteY3" fmla="*/ 77367 h 121957"/>
                <a:gd name="connsiteX4" fmla="*/ 58704 w 76113"/>
                <a:gd name="connsiteY4" fmla="*/ 110895 h 121957"/>
                <a:gd name="connsiteX5" fmla="*/ 39654 w 76113"/>
                <a:gd name="connsiteY5" fmla="*/ 121944 h 121957"/>
                <a:gd name="connsiteX6" fmla="*/ 30 w 76113"/>
                <a:gd name="connsiteY6" fmla="*/ 102894 h 121957"/>
                <a:gd name="connsiteX7" fmla="*/ 9555 w 76113"/>
                <a:gd name="connsiteY7" fmla="*/ 42886 h 121957"/>
                <a:gd name="connsiteX8" fmla="*/ 21175 w 76113"/>
                <a:gd name="connsiteY8" fmla="*/ 2691 h 121957"/>
                <a:gd name="connsiteX9" fmla="*/ 30700 w 76113"/>
                <a:gd name="connsiteY9" fmla="*/ 24 h 121957"/>
                <a:gd name="connsiteX10" fmla="*/ 52131 w 76113"/>
                <a:gd name="connsiteY10" fmla="*/ 2024 h 12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113" h="121957">
                  <a:moveTo>
                    <a:pt x="52131" y="2024"/>
                  </a:moveTo>
                  <a:cubicBezTo>
                    <a:pt x="59169" y="7965"/>
                    <a:pt x="65555" y="14639"/>
                    <a:pt x="71181" y="21931"/>
                  </a:cubicBezTo>
                  <a:cubicBezTo>
                    <a:pt x="81945" y="36695"/>
                    <a:pt x="71753" y="38600"/>
                    <a:pt x="71658" y="40124"/>
                  </a:cubicBezTo>
                  <a:cubicBezTo>
                    <a:pt x="71658" y="44982"/>
                    <a:pt x="65562" y="70699"/>
                    <a:pt x="64323" y="77367"/>
                  </a:cubicBezTo>
                  <a:cubicBezTo>
                    <a:pt x="63085" y="84034"/>
                    <a:pt x="54798" y="99846"/>
                    <a:pt x="58704" y="110895"/>
                  </a:cubicBezTo>
                  <a:cubicBezTo>
                    <a:pt x="60132" y="114895"/>
                    <a:pt x="51941" y="122324"/>
                    <a:pt x="39654" y="121944"/>
                  </a:cubicBezTo>
                  <a:cubicBezTo>
                    <a:pt x="31843" y="121944"/>
                    <a:pt x="792" y="115181"/>
                    <a:pt x="30" y="102894"/>
                  </a:cubicBezTo>
                  <a:cubicBezTo>
                    <a:pt x="-637" y="92797"/>
                    <a:pt x="10221" y="48411"/>
                    <a:pt x="9555" y="42886"/>
                  </a:cubicBezTo>
                  <a:cubicBezTo>
                    <a:pt x="8888" y="37361"/>
                    <a:pt x="12507" y="9834"/>
                    <a:pt x="21175" y="2691"/>
                  </a:cubicBezTo>
                  <a:cubicBezTo>
                    <a:pt x="23968" y="774"/>
                    <a:pt x="27318" y="-164"/>
                    <a:pt x="30700" y="24"/>
                  </a:cubicBezTo>
                  <a:cubicBezTo>
                    <a:pt x="38987" y="500"/>
                    <a:pt x="50893" y="1643"/>
                    <a:pt x="52131" y="2024"/>
                  </a:cubicBezTo>
                  <a:close/>
                </a:path>
              </a:pathLst>
            </a:custGeom>
            <a:solidFill>
              <a:srgbClr val="0189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5" name="任意多边形: 形状 304"/>
            <p:cNvSpPr/>
            <p:nvPr/>
          </p:nvSpPr>
          <p:spPr>
            <a:xfrm>
              <a:off x="11732622" y="3049417"/>
              <a:ext cx="19377" cy="28909"/>
            </a:xfrm>
            <a:custGeom>
              <a:avLst/>
              <a:gdLst>
                <a:gd name="connsiteX0" fmla="*/ 19187 w 19377"/>
                <a:gd name="connsiteY0" fmla="*/ 0 h 28909"/>
                <a:gd name="connsiteX1" fmla="*/ 18521 w 19377"/>
                <a:gd name="connsiteY1" fmla="*/ 14002 h 28909"/>
                <a:gd name="connsiteX2" fmla="*/ 19378 w 19377"/>
                <a:gd name="connsiteY2" fmla="*/ 21336 h 28909"/>
                <a:gd name="connsiteX3" fmla="*/ 10615 w 19377"/>
                <a:gd name="connsiteY3" fmla="*/ 28670 h 28909"/>
                <a:gd name="connsiteX4" fmla="*/ 42 w 19377"/>
                <a:gd name="connsiteY4" fmla="*/ 23336 h 28909"/>
                <a:gd name="connsiteX5" fmla="*/ 1185 w 19377"/>
                <a:gd name="connsiteY5" fmla="*/ 13811 h 28909"/>
                <a:gd name="connsiteX6" fmla="*/ 5281 w 19377"/>
                <a:gd name="connsiteY6" fmla="*/ 6287 h 28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77" h="28909">
                  <a:moveTo>
                    <a:pt x="19187" y="0"/>
                  </a:moveTo>
                  <a:cubicBezTo>
                    <a:pt x="18605" y="4643"/>
                    <a:pt x="18382" y="9324"/>
                    <a:pt x="18521" y="14002"/>
                  </a:cubicBezTo>
                  <a:cubicBezTo>
                    <a:pt x="18992" y="16421"/>
                    <a:pt x="19278" y="18873"/>
                    <a:pt x="19378" y="21336"/>
                  </a:cubicBezTo>
                  <a:cubicBezTo>
                    <a:pt x="19378" y="26099"/>
                    <a:pt x="12139" y="27527"/>
                    <a:pt x="10615" y="28670"/>
                  </a:cubicBezTo>
                  <a:cubicBezTo>
                    <a:pt x="9091" y="29813"/>
                    <a:pt x="-720" y="26670"/>
                    <a:pt x="42" y="23336"/>
                  </a:cubicBezTo>
                  <a:cubicBezTo>
                    <a:pt x="117" y="20132"/>
                    <a:pt x="500" y="16942"/>
                    <a:pt x="1185" y="13811"/>
                  </a:cubicBezTo>
                  <a:cubicBezTo>
                    <a:pt x="2328" y="10858"/>
                    <a:pt x="5090" y="9430"/>
                    <a:pt x="5281" y="6287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6" name="任意多边形: 形状 305"/>
            <p:cNvSpPr/>
            <p:nvPr/>
          </p:nvSpPr>
          <p:spPr>
            <a:xfrm>
              <a:off x="11708190" y="3008838"/>
              <a:ext cx="45502" cy="60772"/>
            </a:xfrm>
            <a:custGeom>
              <a:avLst/>
              <a:gdLst>
                <a:gd name="connsiteX0" fmla="*/ 566 w 45502"/>
                <a:gd name="connsiteY0" fmla="*/ 9338 h 60772"/>
                <a:gd name="connsiteX1" fmla="*/ 566 w 45502"/>
                <a:gd name="connsiteY1" fmla="*/ 40484 h 60772"/>
                <a:gd name="connsiteX2" fmla="*/ 11901 w 45502"/>
                <a:gd name="connsiteY2" fmla="*/ 60773 h 60772"/>
                <a:gd name="connsiteX3" fmla="*/ 37904 w 45502"/>
                <a:gd name="connsiteY3" fmla="*/ 52581 h 60772"/>
                <a:gd name="connsiteX4" fmla="*/ 44096 w 45502"/>
                <a:gd name="connsiteY4" fmla="*/ 38198 h 60772"/>
                <a:gd name="connsiteX5" fmla="*/ 28665 w 45502"/>
                <a:gd name="connsiteY5" fmla="*/ 1908 h 60772"/>
                <a:gd name="connsiteX6" fmla="*/ 4853 w 45502"/>
                <a:gd name="connsiteY6" fmla="*/ 1908 h 60772"/>
                <a:gd name="connsiteX7" fmla="*/ 662 w 45502"/>
                <a:gd name="connsiteY7" fmla="*/ 10576 h 60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502" h="60772">
                  <a:moveTo>
                    <a:pt x="566" y="9338"/>
                  </a:moveTo>
                  <a:cubicBezTo>
                    <a:pt x="1138" y="15338"/>
                    <a:pt x="566" y="35055"/>
                    <a:pt x="566" y="40484"/>
                  </a:cubicBezTo>
                  <a:cubicBezTo>
                    <a:pt x="1821" y="48377"/>
                    <a:pt x="5838" y="55567"/>
                    <a:pt x="11901" y="60773"/>
                  </a:cubicBezTo>
                  <a:cubicBezTo>
                    <a:pt x="11901" y="60773"/>
                    <a:pt x="31618" y="60773"/>
                    <a:pt x="37904" y="52581"/>
                  </a:cubicBezTo>
                  <a:cubicBezTo>
                    <a:pt x="40595" y="48082"/>
                    <a:pt x="42677" y="43245"/>
                    <a:pt x="44096" y="38198"/>
                  </a:cubicBezTo>
                  <a:cubicBezTo>
                    <a:pt x="48191" y="24768"/>
                    <a:pt x="43429" y="6766"/>
                    <a:pt x="28665" y="1908"/>
                  </a:cubicBezTo>
                  <a:cubicBezTo>
                    <a:pt x="20931" y="-636"/>
                    <a:pt x="12586" y="-636"/>
                    <a:pt x="4853" y="1908"/>
                  </a:cubicBezTo>
                  <a:cubicBezTo>
                    <a:pt x="2567" y="2861"/>
                    <a:pt x="-1624" y="8290"/>
                    <a:pt x="662" y="10576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7" name="任意多边形: 形状 306"/>
            <p:cNvSpPr/>
            <p:nvPr/>
          </p:nvSpPr>
          <p:spPr>
            <a:xfrm>
              <a:off x="11708599" y="2991650"/>
              <a:ext cx="59210" cy="63865"/>
            </a:xfrm>
            <a:custGeom>
              <a:avLst/>
              <a:gdLst>
                <a:gd name="connsiteX0" fmla="*/ 47116 w 59210"/>
                <a:gd name="connsiteY0" fmla="*/ 3761 h 63865"/>
                <a:gd name="connsiteX1" fmla="*/ 7778 w 59210"/>
                <a:gd name="connsiteY1" fmla="*/ 7856 h 63865"/>
                <a:gd name="connsiteX2" fmla="*/ 158 w 59210"/>
                <a:gd name="connsiteY2" fmla="*/ 24430 h 63865"/>
                <a:gd name="connsiteX3" fmla="*/ 14064 w 59210"/>
                <a:gd name="connsiteY3" fmla="*/ 21858 h 63865"/>
                <a:gd name="connsiteX4" fmla="*/ 36734 w 59210"/>
                <a:gd name="connsiteY4" fmla="*/ 29669 h 63865"/>
                <a:gd name="connsiteX5" fmla="*/ 41210 w 59210"/>
                <a:gd name="connsiteY5" fmla="*/ 39194 h 63865"/>
                <a:gd name="connsiteX6" fmla="*/ 43592 w 59210"/>
                <a:gd name="connsiteY6" fmla="*/ 47099 h 63865"/>
                <a:gd name="connsiteX7" fmla="*/ 44639 w 59210"/>
                <a:gd name="connsiteY7" fmla="*/ 63863 h 63865"/>
                <a:gd name="connsiteX8" fmla="*/ 58546 w 59210"/>
                <a:gd name="connsiteY8" fmla="*/ 41765 h 63865"/>
                <a:gd name="connsiteX9" fmla="*/ 47116 w 59210"/>
                <a:gd name="connsiteY9" fmla="*/ 3761 h 6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210" h="63865">
                  <a:moveTo>
                    <a:pt x="47116" y="3761"/>
                  </a:moveTo>
                  <a:cubicBezTo>
                    <a:pt x="37591" y="-3288"/>
                    <a:pt x="21208" y="427"/>
                    <a:pt x="7778" y="7856"/>
                  </a:cubicBezTo>
                  <a:cubicBezTo>
                    <a:pt x="1015" y="11571"/>
                    <a:pt x="158" y="24430"/>
                    <a:pt x="158" y="24430"/>
                  </a:cubicBezTo>
                  <a:cubicBezTo>
                    <a:pt x="-1176" y="27192"/>
                    <a:pt x="6158" y="20048"/>
                    <a:pt x="14064" y="21858"/>
                  </a:cubicBezTo>
                  <a:cubicBezTo>
                    <a:pt x="22064" y="22933"/>
                    <a:pt x="29770" y="25588"/>
                    <a:pt x="36734" y="29669"/>
                  </a:cubicBezTo>
                  <a:cubicBezTo>
                    <a:pt x="40258" y="31859"/>
                    <a:pt x="40258" y="35860"/>
                    <a:pt x="41210" y="39194"/>
                  </a:cubicBezTo>
                  <a:cubicBezTo>
                    <a:pt x="42247" y="41749"/>
                    <a:pt x="43044" y="44396"/>
                    <a:pt x="43592" y="47099"/>
                  </a:cubicBezTo>
                  <a:cubicBezTo>
                    <a:pt x="43592" y="48433"/>
                    <a:pt x="42544" y="63673"/>
                    <a:pt x="44639" y="63863"/>
                  </a:cubicBezTo>
                  <a:cubicBezTo>
                    <a:pt x="46735" y="64054"/>
                    <a:pt x="58260" y="49576"/>
                    <a:pt x="58546" y="41765"/>
                  </a:cubicBezTo>
                  <a:cubicBezTo>
                    <a:pt x="58737" y="36146"/>
                    <a:pt x="63023" y="15857"/>
                    <a:pt x="47116" y="3761"/>
                  </a:cubicBezTo>
                  <a:close/>
                </a:path>
              </a:pathLst>
            </a:custGeom>
            <a:solidFill>
              <a:srgbClr val="CDA5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8" name="任意多边形: 形状 327"/>
            <p:cNvSpPr/>
            <p:nvPr/>
          </p:nvSpPr>
          <p:spPr>
            <a:xfrm>
              <a:off x="11749059" y="3035124"/>
              <a:ext cx="11522" cy="18091"/>
            </a:xfrm>
            <a:custGeom>
              <a:avLst/>
              <a:gdLst>
                <a:gd name="connsiteX0" fmla="*/ 10561 w 11522"/>
                <a:gd name="connsiteY0" fmla="*/ 10293 h 18091"/>
                <a:gd name="connsiteX1" fmla="*/ 3799 w 11522"/>
                <a:gd name="connsiteY1" fmla="*/ 18008 h 18091"/>
                <a:gd name="connsiteX2" fmla="*/ 560 w 11522"/>
                <a:gd name="connsiteY2" fmla="*/ 7912 h 18091"/>
                <a:gd name="connsiteX3" fmla="*/ 9514 w 11522"/>
                <a:gd name="connsiteY3" fmla="*/ 101 h 18091"/>
                <a:gd name="connsiteX4" fmla="*/ 10561 w 11522"/>
                <a:gd name="connsiteY4" fmla="*/ 10293 h 18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2" h="18091">
                  <a:moveTo>
                    <a:pt x="10561" y="10293"/>
                  </a:moveTo>
                  <a:cubicBezTo>
                    <a:pt x="9037" y="15246"/>
                    <a:pt x="5989" y="18675"/>
                    <a:pt x="3799" y="18008"/>
                  </a:cubicBezTo>
                  <a:cubicBezTo>
                    <a:pt x="488" y="15817"/>
                    <a:pt x="-858" y="11621"/>
                    <a:pt x="560" y="7912"/>
                  </a:cubicBezTo>
                  <a:cubicBezTo>
                    <a:pt x="2179" y="2959"/>
                    <a:pt x="7323" y="-661"/>
                    <a:pt x="9514" y="101"/>
                  </a:cubicBezTo>
                  <a:cubicBezTo>
                    <a:pt x="11704" y="864"/>
                    <a:pt x="12181" y="5340"/>
                    <a:pt x="10561" y="10293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9" name="任意多边形: 形状 328"/>
            <p:cNvSpPr/>
            <p:nvPr/>
          </p:nvSpPr>
          <p:spPr>
            <a:xfrm>
              <a:off x="11690736" y="3085422"/>
              <a:ext cx="23658" cy="18573"/>
            </a:xfrm>
            <a:custGeom>
              <a:avLst/>
              <a:gdLst>
                <a:gd name="connsiteX0" fmla="*/ 14211 w 23658"/>
                <a:gd name="connsiteY0" fmla="*/ 0 h 18573"/>
                <a:gd name="connsiteX1" fmla="*/ 23164 w 23658"/>
                <a:gd name="connsiteY1" fmla="*/ 10763 h 18573"/>
                <a:gd name="connsiteX2" fmla="*/ 9448 w 23658"/>
                <a:gd name="connsiteY2" fmla="*/ 17335 h 18573"/>
                <a:gd name="connsiteX3" fmla="*/ 2495 w 23658"/>
                <a:gd name="connsiteY3" fmla="*/ 18574 h 18573"/>
                <a:gd name="connsiteX4" fmla="*/ 3448 w 23658"/>
                <a:gd name="connsiteY4" fmla="*/ 10763 h 18573"/>
                <a:gd name="connsiteX5" fmla="*/ 16783 w 23658"/>
                <a:gd name="connsiteY5" fmla="*/ 476 h 18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58" h="18573">
                  <a:moveTo>
                    <a:pt x="14211" y="0"/>
                  </a:moveTo>
                  <a:cubicBezTo>
                    <a:pt x="18211" y="762"/>
                    <a:pt x="25641" y="6001"/>
                    <a:pt x="23164" y="10763"/>
                  </a:cubicBezTo>
                  <a:cubicBezTo>
                    <a:pt x="21736" y="13430"/>
                    <a:pt x="12115" y="16669"/>
                    <a:pt x="9448" y="17335"/>
                  </a:cubicBezTo>
                  <a:cubicBezTo>
                    <a:pt x="7186" y="18015"/>
                    <a:pt x="4853" y="18431"/>
                    <a:pt x="2495" y="18574"/>
                  </a:cubicBezTo>
                  <a:cubicBezTo>
                    <a:pt x="-2267" y="17145"/>
                    <a:pt x="781" y="13145"/>
                    <a:pt x="3448" y="10763"/>
                  </a:cubicBezTo>
                  <a:cubicBezTo>
                    <a:pt x="6115" y="8382"/>
                    <a:pt x="14021" y="4382"/>
                    <a:pt x="16783" y="476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8" name="任意多边形: 形状 427"/>
            <p:cNvSpPr/>
            <p:nvPr/>
          </p:nvSpPr>
          <p:spPr>
            <a:xfrm>
              <a:off x="11706112" y="3083165"/>
              <a:ext cx="18707" cy="27373"/>
            </a:xfrm>
            <a:custGeom>
              <a:avLst/>
              <a:gdLst>
                <a:gd name="connsiteX0" fmla="*/ 645 w 18707"/>
                <a:gd name="connsiteY0" fmla="*/ 11496 h 27373"/>
                <a:gd name="connsiteX1" fmla="*/ 5979 w 18707"/>
                <a:gd name="connsiteY1" fmla="*/ 27212 h 27373"/>
                <a:gd name="connsiteX2" fmla="*/ 18075 w 18707"/>
                <a:gd name="connsiteY2" fmla="*/ 15782 h 27373"/>
                <a:gd name="connsiteX3" fmla="*/ 12646 w 18707"/>
                <a:gd name="connsiteY3" fmla="*/ 161 h 27373"/>
                <a:gd name="connsiteX4" fmla="*/ 645 w 18707"/>
                <a:gd name="connsiteY4" fmla="*/ 11496 h 27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07" h="27373">
                  <a:moveTo>
                    <a:pt x="645" y="11496"/>
                  </a:moveTo>
                  <a:cubicBezTo>
                    <a:pt x="-1260" y="19021"/>
                    <a:pt x="1216" y="26069"/>
                    <a:pt x="5979" y="27212"/>
                  </a:cubicBezTo>
                  <a:cubicBezTo>
                    <a:pt x="10741" y="28355"/>
                    <a:pt x="16170" y="23307"/>
                    <a:pt x="18075" y="15782"/>
                  </a:cubicBezTo>
                  <a:cubicBezTo>
                    <a:pt x="19980" y="8258"/>
                    <a:pt x="17409" y="1304"/>
                    <a:pt x="12646" y="161"/>
                  </a:cubicBezTo>
                  <a:cubicBezTo>
                    <a:pt x="7884" y="-982"/>
                    <a:pt x="2645" y="4067"/>
                    <a:pt x="645" y="11496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9" name="任意多边形: 形状 428"/>
            <p:cNvSpPr/>
            <p:nvPr/>
          </p:nvSpPr>
          <p:spPr>
            <a:xfrm>
              <a:off x="11778715" y="3080112"/>
              <a:ext cx="113576" cy="55339"/>
            </a:xfrm>
            <a:custGeom>
              <a:avLst/>
              <a:gdLst>
                <a:gd name="connsiteX0" fmla="*/ 98729 w 113576"/>
                <a:gd name="connsiteY0" fmla="*/ 1786 h 55339"/>
                <a:gd name="connsiteX1" fmla="*/ 9575 w 113576"/>
                <a:gd name="connsiteY1" fmla="*/ 28551 h 55339"/>
                <a:gd name="connsiteX2" fmla="*/ 5289 w 113576"/>
                <a:gd name="connsiteY2" fmla="*/ 53983 h 55339"/>
                <a:gd name="connsiteX3" fmla="*/ 73964 w 113576"/>
                <a:gd name="connsiteY3" fmla="*/ 42743 h 55339"/>
                <a:gd name="connsiteX4" fmla="*/ 98729 w 113576"/>
                <a:gd name="connsiteY4" fmla="*/ 1786 h 55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76" h="55339">
                  <a:moveTo>
                    <a:pt x="98729" y="1786"/>
                  </a:moveTo>
                  <a:cubicBezTo>
                    <a:pt x="79679" y="-9168"/>
                    <a:pt x="44056" y="34076"/>
                    <a:pt x="9575" y="28551"/>
                  </a:cubicBezTo>
                  <a:cubicBezTo>
                    <a:pt x="-4236" y="26360"/>
                    <a:pt x="-712" y="48172"/>
                    <a:pt x="5289" y="53983"/>
                  </a:cubicBezTo>
                  <a:cubicBezTo>
                    <a:pt x="11290" y="59793"/>
                    <a:pt x="30911" y="45220"/>
                    <a:pt x="73964" y="42743"/>
                  </a:cubicBezTo>
                  <a:cubicBezTo>
                    <a:pt x="113588" y="40553"/>
                    <a:pt x="126542" y="17788"/>
                    <a:pt x="98729" y="1786"/>
                  </a:cubicBezTo>
                  <a:close/>
                </a:path>
              </a:pathLst>
            </a:custGeom>
            <a:solidFill>
              <a:srgbClr val="B7232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0" name="任意多边形: 形状 429"/>
            <p:cNvSpPr/>
            <p:nvPr/>
          </p:nvSpPr>
          <p:spPr>
            <a:xfrm>
              <a:off x="11725711" y="3110289"/>
              <a:ext cx="70068" cy="44670"/>
            </a:xfrm>
            <a:custGeom>
              <a:avLst/>
              <a:gdLst>
                <a:gd name="connsiteX0" fmla="*/ 63817 w 70068"/>
                <a:gd name="connsiteY0" fmla="*/ 21806 h 44670"/>
                <a:gd name="connsiteX1" fmla="*/ 69913 w 70068"/>
                <a:gd name="connsiteY1" fmla="*/ 9614 h 44670"/>
                <a:gd name="connsiteX2" fmla="*/ 57055 w 70068"/>
                <a:gd name="connsiteY2" fmla="*/ 89 h 44670"/>
                <a:gd name="connsiteX3" fmla="*/ 29623 w 70068"/>
                <a:gd name="connsiteY3" fmla="*/ 3327 h 44670"/>
                <a:gd name="connsiteX4" fmla="*/ 23431 w 70068"/>
                <a:gd name="connsiteY4" fmla="*/ 4851 h 44670"/>
                <a:gd name="connsiteX5" fmla="*/ 15240 w 70068"/>
                <a:gd name="connsiteY5" fmla="*/ 11995 h 44670"/>
                <a:gd name="connsiteX6" fmla="*/ 8572 w 70068"/>
                <a:gd name="connsiteY6" fmla="*/ 19424 h 44670"/>
                <a:gd name="connsiteX7" fmla="*/ 5239 w 70068"/>
                <a:gd name="connsiteY7" fmla="*/ 26854 h 44670"/>
                <a:gd name="connsiteX8" fmla="*/ 1619 w 70068"/>
                <a:gd name="connsiteY8" fmla="*/ 32188 h 44670"/>
                <a:gd name="connsiteX9" fmla="*/ 0 w 70068"/>
                <a:gd name="connsiteY9" fmla="*/ 35712 h 44670"/>
                <a:gd name="connsiteX10" fmla="*/ 3524 w 70068"/>
                <a:gd name="connsiteY10" fmla="*/ 37141 h 44670"/>
                <a:gd name="connsiteX11" fmla="*/ 2667 w 70068"/>
                <a:gd name="connsiteY11" fmla="*/ 39141 h 44670"/>
                <a:gd name="connsiteX12" fmla="*/ 2667 w 70068"/>
                <a:gd name="connsiteY12" fmla="*/ 42380 h 44670"/>
                <a:gd name="connsiteX13" fmla="*/ 8287 w 70068"/>
                <a:gd name="connsiteY13" fmla="*/ 41427 h 44670"/>
                <a:gd name="connsiteX14" fmla="*/ 7334 w 70068"/>
                <a:gd name="connsiteY14" fmla="*/ 43237 h 44670"/>
                <a:gd name="connsiteX15" fmla="*/ 14383 w 70068"/>
                <a:gd name="connsiteY15" fmla="*/ 43237 h 44670"/>
                <a:gd name="connsiteX16" fmla="*/ 16192 w 70068"/>
                <a:gd name="connsiteY16" fmla="*/ 41332 h 44670"/>
                <a:gd name="connsiteX17" fmla="*/ 31242 w 70068"/>
                <a:gd name="connsiteY17" fmla="*/ 31807 h 44670"/>
                <a:gd name="connsiteX18" fmla="*/ 27051 w 70068"/>
                <a:gd name="connsiteY18" fmla="*/ 35712 h 44670"/>
                <a:gd name="connsiteX19" fmla="*/ 20193 w 70068"/>
                <a:gd name="connsiteY19" fmla="*/ 43713 h 44670"/>
                <a:gd name="connsiteX20" fmla="*/ 44672 w 70068"/>
                <a:gd name="connsiteY20" fmla="*/ 31997 h 44670"/>
                <a:gd name="connsiteX21" fmla="*/ 63817 w 70068"/>
                <a:gd name="connsiteY21" fmla="*/ 21806 h 44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068" h="44670">
                  <a:moveTo>
                    <a:pt x="63817" y="21806"/>
                  </a:moveTo>
                  <a:cubicBezTo>
                    <a:pt x="68270" y="19485"/>
                    <a:pt x="70729" y="14568"/>
                    <a:pt x="69913" y="9614"/>
                  </a:cubicBezTo>
                  <a:cubicBezTo>
                    <a:pt x="68770" y="6089"/>
                    <a:pt x="62865" y="-864"/>
                    <a:pt x="57055" y="89"/>
                  </a:cubicBezTo>
                  <a:cubicBezTo>
                    <a:pt x="47861" y="700"/>
                    <a:pt x="38706" y="1781"/>
                    <a:pt x="29623" y="3327"/>
                  </a:cubicBezTo>
                  <a:cubicBezTo>
                    <a:pt x="27528" y="3700"/>
                    <a:pt x="25460" y="4209"/>
                    <a:pt x="23431" y="4851"/>
                  </a:cubicBezTo>
                  <a:cubicBezTo>
                    <a:pt x="20023" y="6321"/>
                    <a:pt x="17159" y="8818"/>
                    <a:pt x="15240" y="11995"/>
                  </a:cubicBezTo>
                  <a:cubicBezTo>
                    <a:pt x="13144" y="14853"/>
                    <a:pt x="10287" y="16376"/>
                    <a:pt x="8572" y="19424"/>
                  </a:cubicBezTo>
                  <a:cubicBezTo>
                    <a:pt x="6858" y="22472"/>
                    <a:pt x="6667" y="24663"/>
                    <a:pt x="5239" y="26854"/>
                  </a:cubicBezTo>
                  <a:cubicBezTo>
                    <a:pt x="4143" y="28705"/>
                    <a:pt x="2934" y="30486"/>
                    <a:pt x="1619" y="32188"/>
                  </a:cubicBezTo>
                  <a:cubicBezTo>
                    <a:pt x="945" y="33296"/>
                    <a:pt x="402" y="34479"/>
                    <a:pt x="0" y="35712"/>
                  </a:cubicBezTo>
                  <a:cubicBezTo>
                    <a:pt x="762" y="36474"/>
                    <a:pt x="2381" y="37522"/>
                    <a:pt x="3524" y="37141"/>
                  </a:cubicBezTo>
                  <a:cubicBezTo>
                    <a:pt x="3524" y="38474"/>
                    <a:pt x="3524" y="37808"/>
                    <a:pt x="2667" y="39141"/>
                  </a:cubicBezTo>
                  <a:cubicBezTo>
                    <a:pt x="1810" y="40475"/>
                    <a:pt x="1238" y="41713"/>
                    <a:pt x="2667" y="42380"/>
                  </a:cubicBezTo>
                  <a:cubicBezTo>
                    <a:pt x="4519" y="43491"/>
                    <a:pt x="6904" y="43086"/>
                    <a:pt x="8287" y="41427"/>
                  </a:cubicBezTo>
                  <a:cubicBezTo>
                    <a:pt x="8287" y="42094"/>
                    <a:pt x="7525" y="42475"/>
                    <a:pt x="7334" y="43237"/>
                  </a:cubicBezTo>
                  <a:cubicBezTo>
                    <a:pt x="9295" y="45149"/>
                    <a:pt x="12422" y="45149"/>
                    <a:pt x="14383" y="43237"/>
                  </a:cubicBezTo>
                  <a:cubicBezTo>
                    <a:pt x="15907" y="42094"/>
                    <a:pt x="14383" y="42570"/>
                    <a:pt x="16192" y="41332"/>
                  </a:cubicBezTo>
                  <a:cubicBezTo>
                    <a:pt x="20872" y="37653"/>
                    <a:pt x="25914" y="34461"/>
                    <a:pt x="31242" y="31807"/>
                  </a:cubicBezTo>
                  <a:lnTo>
                    <a:pt x="27051" y="35712"/>
                  </a:lnTo>
                  <a:cubicBezTo>
                    <a:pt x="23431" y="39046"/>
                    <a:pt x="20002" y="37808"/>
                    <a:pt x="20193" y="43713"/>
                  </a:cubicBezTo>
                  <a:cubicBezTo>
                    <a:pt x="30575" y="46190"/>
                    <a:pt x="36004" y="36760"/>
                    <a:pt x="44672" y="31997"/>
                  </a:cubicBezTo>
                  <a:cubicBezTo>
                    <a:pt x="52578" y="33521"/>
                    <a:pt x="57055" y="25330"/>
                    <a:pt x="63817" y="21806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1" name="任意多边形: 形状 430"/>
            <p:cNvSpPr/>
            <p:nvPr/>
          </p:nvSpPr>
          <p:spPr>
            <a:xfrm>
              <a:off x="11753587" y="3084726"/>
              <a:ext cx="29403" cy="61023"/>
            </a:xfrm>
            <a:custGeom>
              <a:avLst/>
              <a:gdLst>
                <a:gd name="connsiteX0" fmla="*/ 25369 w 29403"/>
                <a:gd name="connsiteY0" fmla="*/ 23841 h 61023"/>
                <a:gd name="connsiteX1" fmla="*/ 25369 w 29403"/>
                <a:gd name="connsiteY1" fmla="*/ 57655 h 61023"/>
                <a:gd name="connsiteX2" fmla="*/ 12034 w 29403"/>
                <a:gd name="connsiteY2" fmla="*/ 52607 h 61023"/>
                <a:gd name="connsiteX3" fmla="*/ 890 w 29403"/>
                <a:gd name="connsiteY3" fmla="*/ 25270 h 61023"/>
                <a:gd name="connsiteX4" fmla="*/ 5843 w 29403"/>
                <a:gd name="connsiteY4" fmla="*/ 124 h 61023"/>
                <a:gd name="connsiteX5" fmla="*/ 25369 w 29403"/>
                <a:gd name="connsiteY5" fmla="*/ 23841 h 61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03" h="61023">
                  <a:moveTo>
                    <a:pt x="25369" y="23841"/>
                  </a:moveTo>
                  <a:cubicBezTo>
                    <a:pt x="33846" y="57845"/>
                    <a:pt x="26512" y="52416"/>
                    <a:pt x="25369" y="57655"/>
                  </a:cubicBezTo>
                  <a:cubicBezTo>
                    <a:pt x="24226" y="62894"/>
                    <a:pt x="12986" y="62608"/>
                    <a:pt x="12034" y="52607"/>
                  </a:cubicBezTo>
                  <a:cubicBezTo>
                    <a:pt x="11081" y="42605"/>
                    <a:pt x="2509" y="33557"/>
                    <a:pt x="890" y="25270"/>
                  </a:cubicBezTo>
                  <a:cubicBezTo>
                    <a:pt x="-1396" y="11078"/>
                    <a:pt x="890" y="981"/>
                    <a:pt x="5843" y="124"/>
                  </a:cubicBezTo>
                  <a:cubicBezTo>
                    <a:pt x="10796" y="-733"/>
                    <a:pt x="20035" y="2410"/>
                    <a:pt x="25369" y="23841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2" name="任意多边形: 形状 431"/>
            <p:cNvSpPr/>
            <p:nvPr/>
          </p:nvSpPr>
          <p:spPr>
            <a:xfrm>
              <a:off x="11760561" y="3134095"/>
              <a:ext cx="23379" cy="48719"/>
            </a:xfrm>
            <a:custGeom>
              <a:avLst/>
              <a:gdLst>
                <a:gd name="connsiteX0" fmla="*/ 6393 w 23379"/>
                <a:gd name="connsiteY0" fmla="*/ 1333 h 48719"/>
                <a:gd name="connsiteX1" fmla="*/ 2583 w 23379"/>
                <a:gd name="connsiteY1" fmla="*/ 22193 h 48719"/>
                <a:gd name="connsiteX2" fmla="*/ 1155 w 23379"/>
                <a:gd name="connsiteY2" fmla="*/ 48006 h 48719"/>
                <a:gd name="connsiteX3" fmla="*/ 12966 w 23379"/>
                <a:gd name="connsiteY3" fmla="*/ 45720 h 48719"/>
                <a:gd name="connsiteX4" fmla="*/ 21348 w 23379"/>
                <a:gd name="connsiteY4" fmla="*/ 22669 h 48719"/>
                <a:gd name="connsiteX5" fmla="*/ 22395 w 23379"/>
                <a:gd name="connsiteY5" fmla="*/ 0 h 48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379" h="48719">
                  <a:moveTo>
                    <a:pt x="6393" y="1333"/>
                  </a:moveTo>
                  <a:cubicBezTo>
                    <a:pt x="6393" y="1333"/>
                    <a:pt x="4679" y="8477"/>
                    <a:pt x="2583" y="22193"/>
                  </a:cubicBezTo>
                  <a:cubicBezTo>
                    <a:pt x="488" y="35909"/>
                    <a:pt x="-1227" y="47434"/>
                    <a:pt x="1155" y="48006"/>
                  </a:cubicBezTo>
                  <a:cubicBezTo>
                    <a:pt x="12204" y="50482"/>
                    <a:pt x="12966" y="45720"/>
                    <a:pt x="12966" y="45720"/>
                  </a:cubicBezTo>
                  <a:cubicBezTo>
                    <a:pt x="12966" y="45720"/>
                    <a:pt x="19062" y="26670"/>
                    <a:pt x="21348" y="22669"/>
                  </a:cubicBezTo>
                  <a:cubicBezTo>
                    <a:pt x="23638" y="15328"/>
                    <a:pt x="23999" y="7521"/>
                    <a:pt x="22395" y="0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3" name="任意多边形: 形状 432"/>
            <p:cNvSpPr/>
            <p:nvPr/>
          </p:nvSpPr>
          <p:spPr>
            <a:xfrm>
              <a:off x="11760187" y="3181624"/>
              <a:ext cx="20453" cy="31153"/>
            </a:xfrm>
            <a:custGeom>
              <a:avLst/>
              <a:gdLst>
                <a:gd name="connsiteX0" fmla="*/ 1052 w 20453"/>
                <a:gd name="connsiteY0" fmla="*/ 8763 h 31153"/>
                <a:gd name="connsiteX1" fmla="*/ 4 w 20453"/>
                <a:gd name="connsiteY1" fmla="*/ 14478 h 31153"/>
                <a:gd name="connsiteX2" fmla="*/ 862 w 20453"/>
                <a:gd name="connsiteY2" fmla="*/ 20669 h 31153"/>
                <a:gd name="connsiteX3" fmla="*/ 2862 w 20453"/>
                <a:gd name="connsiteY3" fmla="*/ 23908 h 31153"/>
                <a:gd name="connsiteX4" fmla="*/ 7910 w 20453"/>
                <a:gd name="connsiteY4" fmla="*/ 18098 h 31153"/>
                <a:gd name="connsiteX5" fmla="*/ 11149 w 20453"/>
                <a:gd name="connsiteY5" fmla="*/ 22955 h 31153"/>
                <a:gd name="connsiteX6" fmla="*/ 11149 w 20453"/>
                <a:gd name="connsiteY6" fmla="*/ 30004 h 31153"/>
                <a:gd name="connsiteX7" fmla="*/ 11149 w 20453"/>
                <a:gd name="connsiteY7" fmla="*/ 30956 h 31153"/>
                <a:gd name="connsiteX8" fmla="*/ 13530 w 20453"/>
                <a:gd name="connsiteY8" fmla="*/ 26670 h 31153"/>
                <a:gd name="connsiteX9" fmla="*/ 13530 w 20453"/>
                <a:gd name="connsiteY9" fmla="*/ 26670 h 31153"/>
                <a:gd name="connsiteX10" fmla="*/ 14197 w 20453"/>
                <a:gd name="connsiteY10" fmla="*/ 30861 h 31153"/>
                <a:gd name="connsiteX11" fmla="*/ 16197 w 20453"/>
                <a:gd name="connsiteY11" fmla="*/ 28956 h 31153"/>
                <a:gd name="connsiteX12" fmla="*/ 16197 w 20453"/>
                <a:gd name="connsiteY12" fmla="*/ 25051 h 31153"/>
                <a:gd name="connsiteX13" fmla="*/ 17245 w 20453"/>
                <a:gd name="connsiteY13" fmla="*/ 28385 h 31153"/>
                <a:gd name="connsiteX14" fmla="*/ 18959 w 20453"/>
                <a:gd name="connsiteY14" fmla="*/ 25622 h 31153"/>
                <a:gd name="connsiteX15" fmla="*/ 19912 w 20453"/>
                <a:gd name="connsiteY15" fmla="*/ 25622 h 31153"/>
                <a:gd name="connsiteX16" fmla="*/ 18959 w 20453"/>
                <a:gd name="connsiteY16" fmla="*/ 17335 h 31153"/>
                <a:gd name="connsiteX17" fmla="*/ 15244 w 20453"/>
                <a:gd name="connsiteY17" fmla="*/ 11716 h 31153"/>
                <a:gd name="connsiteX18" fmla="*/ 11434 w 20453"/>
                <a:gd name="connsiteY18" fmla="*/ 6858 h 31153"/>
                <a:gd name="connsiteX19" fmla="*/ 9053 w 20453"/>
                <a:gd name="connsiteY19" fmla="*/ 476 h 31153"/>
                <a:gd name="connsiteX20" fmla="*/ 8291 w 20453"/>
                <a:gd name="connsiteY20" fmla="*/ 476 h 31153"/>
                <a:gd name="connsiteX21" fmla="*/ 1052 w 20453"/>
                <a:gd name="connsiteY21" fmla="*/ 0 h 31153"/>
                <a:gd name="connsiteX22" fmla="*/ 1052 w 20453"/>
                <a:gd name="connsiteY22" fmla="*/ 6858 h 31153"/>
                <a:gd name="connsiteX23" fmla="*/ 1052 w 20453"/>
                <a:gd name="connsiteY23" fmla="*/ 7715 h 31153"/>
                <a:gd name="connsiteX24" fmla="*/ 1052 w 20453"/>
                <a:gd name="connsiteY24" fmla="*/ 7715 h 31153"/>
                <a:gd name="connsiteX25" fmla="*/ 1052 w 20453"/>
                <a:gd name="connsiteY25" fmla="*/ 8763 h 31153"/>
                <a:gd name="connsiteX26" fmla="*/ 18483 w 20453"/>
                <a:gd name="connsiteY26" fmla="*/ 20003 h 31153"/>
                <a:gd name="connsiteX27" fmla="*/ 18483 w 20453"/>
                <a:gd name="connsiteY27" fmla="*/ 20003 h 31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453" h="31153">
                  <a:moveTo>
                    <a:pt x="1052" y="8763"/>
                  </a:moveTo>
                  <a:cubicBezTo>
                    <a:pt x="312" y="10575"/>
                    <a:pt x="-44" y="12521"/>
                    <a:pt x="4" y="14478"/>
                  </a:cubicBezTo>
                  <a:cubicBezTo>
                    <a:pt x="396" y="16526"/>
                    <a:pt x="682" y="18592"/>
                    <a:pt x="862" y="20669"/>
                  </a:cubicBezTo>
                  <a:cubicBezTo>
                    <a:pt x="862" y="21812"/>
                    <a:pt x="862" y="26099"/>
                    <a:pt x="2862" y="23908"/>
                  </a:cubicBezTo>
                  <a:cubicBezTo>
                    <a:pt x="4862" y="21717"/>
                    <a:pt x="2862" y="13716"/>
                    <a:pt x="7910" y="18098"/>
                  </a:cubicBezTo>
                  <a:cubicBezTo>
                    <a:pt x="9472" y="19338"/>
                    <a:pt x="10604" y="21037"/>
                    <a:pt x="11149" y="22955"/>
                  </a:cubicBezTo>
                  <a:cubicBezTo>
                    <a:pt x="11149" y="24860"/>
                    <a:pt x="11149" y="27051"/>
                    <a:pt x="11149" y="30004"/>
                  </a:cubicBezTo>
                  <a:cubicBezTo>
                    <a:pt x="11149" y="30004"/>
                    <a:pt x="11149" y="30671"/>
                    <a:pt x="11149" y="30956"/>
                  </a:cubicBezTo>
                  <a:cubicBezTo>
                    <a:pt x="12958" y="30956"/>
                    <a:pt x="13339" y="29718"/>
                    <a:pt x="13530" y="26670"/>
                  </a:cubicBezTo>
                  <a:lnTo>
                    <a:pt x="13530" y="26670"/>
                  </a:lnTo>
                  <a:cubicBezTo>
                    <a:pt x="13530" y="27623"/>
                    <a:pt x="13530" y="30099"/>
                    <a:pt x="14197" y="30861"/>
                  </a:cubicBezTo>
                  <a:cubicBezTo>
                    <a:pt x="14863" y="31623"/>
                    <a:pt x="16102" y="30861"/>
                    <a:pt x="16197" y="28956"/>
                  </a:cubicBezTo>
                  <a:cubicBezTo>
                    <a:pt x="16297" y="27656"/>
                    <a:pt x="16297" y="26351"/>
                    <a:pt x="16197" y="25051"/>
                  </a:cubicBezTo>
                  <a:cubicBezTo>
                    <a:pt x="16197" y="27051"/>
                    <a:pt x="16197" y="28670"/>
                    <a:pt x="17245" y="28385"/>
                  </a:cubicBezTo>
                  <a:cubicBezTo>
                    <a:pt x="18190" y="27757"/>
                    <a:pt x="18816" y="26748"/>
                    <a:pt x="18959" y="25622"/>
                  </a:cubicBezTo>
                  <a:cubicBezTo>
                    <a:pt x="18959" y="25622"/>
                    <a:pt x="18959" y="25622"/>
                    <a:pt x="19912" y="25622"/>
                  </a:cubicBezTo>
                  <a:cubicBezTo>
                    <a:pt x="20885" y="22860"/>
                    <a:pt x="20534" y="19805"/>
                    <a:pt x="18959" y="17335"/>
                  </a:cubicBezTo>
                  <a:cubicBezTo>
                    <a:pt x="17452" y="15654"/>
                    <a:pt x="16201" y="13761"/>
                    <a:pt x="15244" y="11716"/>
                  </a:cubicBezTo>
                  <a:cubicBezTo>
                    <a:pt x="14118" y="9989"/>
                    <a:pt x="12843" y="8364"/>
                    <a:pt x="11434" y="6858"/>
                  </a:cubicBezTo>
                  <a:cubicBezTo>
                    <a:pt x="10086" y="4981"/>
                    <a:pt x="9263" y="2778"/>
                    <a:pt x="9053" y="476"/>
                  </a:cubicBezTo>
                  <a:lnTo>
                    <a:pt x="8291" y="476"/>
                  </a:lnTo>
                  <a:cubicBezTo>
                    <a:pt x="5884" y="1032"/>
                    <a:pt x="3366" y="867"/>
                    <a:pt x="1052" y="0"/>
                  </a:cubicBezTo>
                  <a:cubicBezTo>
                    <a:pt x="1241" y="2282"/>
                    <a:pt x="1241" y="4576"/>
                    <a:pt x="1052" y="6858"/>
                  </a:cubicBezTo>
                  <a:cubicBezTo>
                    <a:pt x="1017" y="7143"/>
                    <a:pt x="1017" y="7431"/>
                    <a:pt x="1052" y="7715"/>
                  </a:cubicBezTo>
                  <a:lnTo>
                    <a:pt x="1052" y="7715"/>
                  </a:lnTo>
                  <a:cubicBezTo>
                    <a:pt x="1052" y="7715"/>
                    <a:pt x="1147" y="8668"/>
                    <a:pt x="1052" y="8763"/>
                  </a:cubicBezTo>
                  <a:close/>
                  <a:moveTo>
                    <a:pt x="18483" y="20003"/>
                  </a:moveTo>
                  <a:lnTo>
                    <a:pt x="18483" y="20003"/>
                  </a:ln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4" name="任意多边形: 形状 433"/>
            <p:cNvSpPr/>
            <p:nvPr/>
          </p:nvSpPr>
          <p:spPr>
            <a:xfrm>
              <a:off x="11659792" y="3082941"/>
              <a:ext cx="36034" cy="40135"/>
            </a:xfrm>
            <a:custGeom>
              <a:avLst/>
              <a:gdLst>
                <a:gd name="connsiteX0" fmla="*/ 29914 w 36034"/>
                <a:gd name="connsiteY0" fmla="*/ 32389 h 40135"/>
                <a:gd name="connsiteX1" fmla="*/ 36010 w 36034"/>
                <a:gd name="connsiteY1" fmla="*/ 20959 h 40135"/>
                <a:gd name="connsiteX2" fmla="*/ 24771 w 36034"/>
                <a:gd name="connsiteY2" fmla="*/ 4 h 40135"/>
                <a:gd name="connsiteX3" fmla="*/ 6864 w 36034"/>
                <a:gd name="connsiteY3" fmla="*/ 26960 h 40135"/>
                <a:gd name="connsiteX4" fmla="*/ 6 w 36034"/>
                <a:gd name="connsiteY4" fmla="*/ 38580 h 40135"/>
                <a:gd name="connsiteX5" fmla="*/ 29914 w 36034"/>
                <a:gd name="connsiteY5" fmla="*/ 32389 h 4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034" h="40135">
                  <a:moveTo>
                    <a:pt x="29914" y="32389"/>
                  </a:moveTo>
                  <a:cubicBezTo>
                    <a:pt x="32200" y="28960"/>
                    <a:pt x="36391" y="24864"/>
                    <a:pt x="36010" y="20959"/>
                  </a:cubicBezTo>
                  <a:cubicBezTo>
                    <a:pt x="35344" y="14387"/>
                    <a:pt x="31343" y="-282"/>
                    <a:pt x="24771" y="4"/>
                  </a:cubicBezTo>
                  <a:cubicBezTo>
                    <a:pt x="15722" y="4"/>
                    <a:pt x="9531" y="20578"/>
                    <a:pt x="6864" y="26960"/>
                  </a:cubicBezTo>
                  <a:cubicBezTo>
                    <a:pt x="4339" y="30687"/>
                    <a:pt x="2049" y="34568"/>
                    <a:pt x="6" y="38580"/>
                  </a:cubicBezTo>
                  <a:cubicBezTo>
                    <a:pt x="-470" y="43248"/>
                    <a:pt x="27819" y="36294"/>
                    <a:pt x="29914" y="32389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5" name="任意多边形: 形状 434"/>
            <p:cNvSpPr/>
            <p:nvPr/>
          </p:nvSpPr>
          <p:spPr>
            <a:xfrm>
              <a:off x="11688087" y="3095970"/>
              <a:ext cx="29036" cy="20693"/>
            </a:xfrm>
            <a:custGeom>
              <a:avLst/>
              <a:gdLst>
                <a:gd name="connsiteX0" fmla="*/ 0 w 29036"/>
                <a:gd name="connsiteY0" fmla="*/ 20694 h 20693"/>
                <a:gd name="connsiteX1" fmla="*/ 18479 w 29036"/>
                <a:gd name="connsiteY1" fmla="*/ 11169 h 20693"/>
                <a:gd name="connsiteX2" fmla="*/ 28956 w 29036"/>
                <a:gd name="connsiteY2" fmla="*/ 1644 h 20693"/>
                <a:gd name="connsiteX3" fmla="*/ 17907 w 29036"/>
                <a:gd name="connsiteY3" fmla="*/ 1644 h 20693"/>
                <a:gd name="connsiteX4" fmla="*/ 4191 w 29036"/>
                <a:gd name="connsiteY4" fmla="*/ 8597 h 20693"/>
                <a:gd name="connsiteX5" fmla="*/ 0 w 29036"/>
                <a:gd name="connsiteY5" fmla="*/ 20694 h 20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36" h="20693">
                  <a:moveTo>
                    <a:pt x="0" y="20694"/>
                  </a:moveTo>
                  <a:cubicBezTo>
                    <a:pt x="6395" y="17999"/>
                    <a:pt x="12573" y="14814"/>
                    <a:pt x="18479" y="11169"/>
                  </a:cubicBezTo>
                  <a:cubicBezTo>
                    <a:pt x="22193" y="5073"/>
                    <a:pt x="29909" y="6692"/>
                    <a:pt x="28956" y="1644"/>
                  </a:cubicBezTo>
                  <a:cubicBezTo>
                    <a:pt x="28956" y="-452"/>
                    <a:pt x="23146" y="-642"/>
                    <a:pt x="17907" y="1644"/>
                  </a:cubicBezTo>
                  <a:cubicBezTo>
                    <a:pt x="12668" y="3930"/>
                    <a:pt x="9620" y="8597"/>
                    <a:pt x="4191" y="8597"/>
                  </a:cubicBezTo>
                  <a:cubicBezTo>
                    <a:pt x="2509" y="12525"/>
                    <a:pt x="1108" y="16567"/>
                    <a:pt x="0" y="20694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6" name="任意多边形: 形状 435"/>
            <p:cNvSpPr/>
            <p:nvPr/>
          </p:nvSpPr>
          <p:spPr>
            <a:xfrm>
              <a:off x="11682708" y="3079052"/>
              <a:ext cx="39192" cy="24013"/>
            </a:xfrm>
            <a:custGeom>
              <a:avLst/>
              <a:gdLst>
                <a:gd name="connsiteX0" fmla="*/ 34049 w 39192"/>
                <a:gd name="connsiteY0" fmla="*/ 19324 h 24013"/>
                <a:gd name="connsiteX1" fmla="*/ 39193 w 39192"/>
                <a:gd name="connsiteY1" fmla="*/ 19324 h 24013"/>
                <a:gd name="connsiteX2" fmla="*/ 37764 w 39192"/>
                <a:gd name="connsiteY2" fmla="*/ 14085 h 24013"/>
                <a:gd name="connsiteX3" fmla="*/ 35478 w 39192"/>
                <a:gd name="connsiteY3" fmla="*/ 8846 h 24013"/>
                <a:gd name="connsiteX4" fmla="*/ 27001 w 39192"/>
                <a:gd name="connsiteY4" fmla="*/ 1036 h 24013"/>
                <a:gd name="connsiteX5" fmla="*/ 15571 w 39192"/>
                <a:gd name="connsiteY5" fmla="*/ 1036 h 24013"/>
                <a:gd name="connsiteX6" fmla="*/ 2140 w 39192"/>
                <a:gd name="connsiteY6" fmla="*/ 3607 h 24013"/>
                <a:gd name="connsiteX7" fmla="*/ 8713 w 39192"/>
                <a:gd name="connsiteY7" fmla="*/ 18657 h 24013"/>
                <a:gd name="connsiteX8" fmla="*/ 18238 w 39192"/>
                <a:gd name="connsiteY8" fmla="*/ 22086 h 24013"/>
                <a:gd name="connsiteX9" fmla="*/ 13951 w 39192"/>
                <a:gd name="connsiteY9" fmla="*/ 16561 h 24013"/>
                <a:gd name="connsiteX10" fmla="*/ 20714 w 39192"/>
                <a:gd name="connsiteY10" fmla="*/ 11227 h 24013"/>
                <a:gd name="connsiteX11" fmla="*/ 29001 w 39192"/>
                <a:gd name="connsiteY11" fmla="*/ 13894 h 24013"/>
                <a:gd name="connsiteX12" fmla="*/ 37478 w 39192"/>
                <a:gd name="connsiteY12" fmla="*/ 19705 h 24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92" h="24013">
                  <a:moveTo>
                    <a:pt x="34049" y="19324"/>
                  </a:moveTo>
                  <a:cubicBezTo>
                    <a:pt x="35690" y="20033"/>
                    <a:pt x="37552" y="20033"/>
                    <a:pt x="39193" y="19324"/>
                  </a:cubicBezTo>
                  <a:cubicBezTo>
                    <a:pt x="39152" y="17487"/>
                    <a:pt x="38661" y="15688"/>
                    <a:pt x="37764" y="14085"/>
                  </a:cubicBezTo>
                  <a:cubicBezTo>
                    <a:pt x="36672" y="12502"/>
                    <a:pt x="35896" y="10723"/>
                    <a:pt x="35478" y="8846"/>
                  </a:cubicBezTo>
                  <a:cubicBezTo>
                    <a:pt x="34811" y="5131"/>
                    <a:pt x="30430" y="2274"/>
                    <a:pt x="27001" y="1036"/>
                  </a:cubicBezTo>
                  <a:cubicBezTo>
                    <a:pt x="23316" y="-345"/>
                    <a:pt x="19256" y="-345"/>
                    <a:pt x="15571" y="1036"/>
                  </a:cubicBezTo>
                  <a:cubicBezTo>
                    <a:pt x="11022" y="1460"/>
                    <a:pt x="6524" y="2321"/>
                    <a:pt x="2140" y="3607"/>
                  </a:cubicBezTo>
                  <a:cubicBezTo>
                    <a:pt x="-4337" y="7132"/>
                    <a:pt x="5665" y="15895"/>
                    <a:pt x="8713" y="18657"/>
                  </a:cubicBezTo>
                  <a:cubicBezTo>
                    <a:pt x="11761" y="21419"/>
                    <a:pt x="15571" y="26944"/>
                    <a:pt x="18238" y="22086"/>
                  </a:cubicBezTo>
                  <a:cubicBezTo>
                    <a:pt x="14999" y="23991"/>
                    <a:pt x="12618" y="19133"/>
                    <a:pt x="13951" y="16561"/>
                  </a:cubicBezTo>
                  <a:cubicBezTo>
                    <a:pt x="15327" y="13888"/>
                    <a:pt x="17794" y="11942"/>
                    <a:pt x="20714" y="11227"/>
                  </a:cubicBezTo>
                  <a:cubicBezTo>
                    <a:pt x="23718" y="11009"/>
                    <a:pt x="26689" y="11965"/>
                    <a:pt x="29001" y="13894"/>
                  </a:cubicBezTo>
                  <a:cubicBezTo>
                    <a:pt x="30250" y="17478"/>
                    <a:pt x="33685" y="19833"/>
                    <a:pt x="37478" y="19705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7" name="任意多边形: 形状 436"/>
            <p:cNvSpPr/>
            <p:nvPr/>
          </p:nvSpPr>
          <p:spPr>
            <a:xfrm>
              <a:off x="11657855" y="3101519"/>
              <a:ext cx="22326" cy="21138"/>
            </a:xfrm>
            <a:custGeom>
              <a:avLst/>
              <a:gdLst>
                <a:gd name="connsiteX0" fmla="*/ 12802 w 22326"/>
                <a:gd name="connsiteY0" fmla="*/ 0 h 21138"/>
                <a:gd name="connsiteX1" fmla="*/ 4039 w 22326"/>
                <a:gd name="connsiteY1" fmla="*/ 6477 h 21138"/>
                <a:gd name="connsiteX2" fmla="*/ 3372 w 22326"/>
                <a:gd name="connsiteY2" fmla="*/ 21050 h 21138"/>
                <a:gd name="connsiteX3" fmla="*/ 22327 w 22326"/>
                <a:gd name="connsiteY3" fmla="*/ 8192 h 2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26" h="21138">
                  <a:moveTo>
                    <a:pt x="12802" y="0"/>
                  </a:moveTo>
                  <a:cubicBezTo>
                    <a:pt x="9363" y="1352"/>
                    <a:pt x="6341" y="3586"/>
                    <a:pt x="4039" y="6477"/>
                  </a:cubicBezTo>
                  <a:cubicBezTo>
                    <a:pt x="1562" y="10573"/>
                    <a:pt x="-3295" y="19717"/>
                    <a:pt x="3372" y="21050"/>
                  </a:cubicBezTo>
                  <a:cubicBezTo>
                    <a:pt x="10040" y="22384"/>
                    <a:pt x="22327" y="8192"/>
                    <a:pt x="22327" y="8192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8" name="任意多边形: 形状 437"/>
            <p:cNvSpPr/>
            <p:nvPr/>
          </p:nvSpPr>
          <p:spPr>
            <a:xfrm>
              <a:off x="11459616" y="2882539"/>
              <a:ext cx="93163" cy="127539"/>
            </a:xfrm>
            <a:custGeom>
              <a:avLst/>
              <a:gdLst>
                <a:gd name="connsiteX0" fmla="*/ 8730 w 93163"/>
                <a:gd name="connsiteY0" fmla="*/ 11430 h 127539"/>
                <a:gd name="connsiteX1" fmla="*/ 11558 w 93163"/>
                <a:gd name="connsiteY1" fmla="*/ 11401 h 127539"/>
                <a:gd name="connsiteX2" fmla="*/ 11587 w 93163"/>
                <a:gd name="connsiteY2" fmla="*/ 11430 h 127539"/>
                <a:gd name="connsiteX3" fmla="*/ 11587 w 93163"/>
                <a:gd name="connsiteY3" fmla="*/ 14383 h 127539"/>
                <a:gd name="connsiteX4" fmla="*/ 5586 w 93163"/>
                <a:gd name="connsiteY4" fmla="*/ 31718 h 127539"/>
                <a:gd name="connsiteX5" fmla="*/ 22731 w 93163"/>
                <a:gd name="connsiteY5" fmla="*/ 68675 h 127539"/>
                <a:gd name="connsiteX6" fmla="*/ 38067 w 93163"/>
                <a:gd name="connsiteY6" fmla="*/ 102584 h 127539"/>
                <a:gd name="connsiteX7" fmla="*/ 57688 w 93163"/>
                <a:gd name="connsiteY7" fmla="*/ 123158 h 127539"/>
                <a:gd name="connsiteX8" fmla="*/ 63213 w 93163"/>
                <a:gd name="connsiteY8" fmla="*/ 119729 h 127539"/>
                <a:gd name="connsiteX9" fmla="*/ 85787 w 93163"/>
                <a:gd name="connsiteY9" fmla="*/ 31242 h 127539"/>
                <a:gd name="connsiteX10" fmla="*/ 87978 w 93163"/>
                <a:gd name="connsiteY10" fmla="*/ 19812 h 127539"/>
                <a:gd name="connsiteX11" fmla="*/ 87216 w 93163"/>
                <a:gd name="connsiteY11" fmla="*/ 5239 h 127539"/>
                <a:gd name="connsiteX12" fmla="*/ 87692 w 93163"/>
                <a:gd name="connsiteY12" fmla="*/ 0 h 127539"/>
                <a:gd name="connsiteX13" fmla="*/ 89121 w 93163"/>
                <a:gd name="connsiteY13" fmla="*/ 1048 h 127539"/>
                <a:gd name="connsiteX14" fmla="*/ 91978 w 93163"/>
                <a:gd name="connsiteY14" fmla="*/ 21336 h 127539"/>
                <a:gd name="connsiteX15" fmla="*/ 89883 w 93163"/>
                <a:gd name="connsiteY15" fmla="*/ 32290 h 127539"/>
                <a:gd name="connsiteX16" fmla="*/ 66642 w 93163"/>
                <a:gd name="connsiteY16" fmla="*/ 122206 h 127539"/>
                <a:gd name="connsiteX17" fmla="*/ 57879 w 93163"/>
                <a:gd name="connsiteY17" fmla="*/ 127540 h 127539"/>
                <a:gd name="connsiteX18" fmla="*/ 57879 w 93163"/>
                <a:gd name="connsiteY18" fmla="*/ 127540 h 127539"/>
                <a:gd name="connsiteX19" fmla="*/ 34828 w 93163"/>
                <a:gd name="connsiteY19" fmla="*/ 104775 h 127539"/>
                <a:gd name="connsiteX20" fmla="*/ 19398 w 93163"/>
                <a:gd name="connsiteY20" fmla="*/ 70580 h 127539"/>
                <a:gd name="connsiteX21" fmla="*/ 2634 w 93163"/>
                <a:gd name="connsiteY21" fmla="*/ 34290 h 127539"/>
                <a:gd name="connsiteX22" fmla="*/ 8730 w 93163"/>
                <a:gd name="connsiteY22" fmla="*/ 11430 h 12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3163" h="127539">
                  <a:moveTo>
                    <a:pt x="8730" y="11430"/>
                  </a:moveTo>
                  <a:cubicBezTo>
                    <a:pt x="9503" y="10641"/>
                    <a:pt x="10769" y="10628"/>
                    <a:pt x="11558" y="11401"/>
                  </a:cubicBezTo>
                  <a:cubicBezTo>
                    <a:pt x="11568" y="11411"/>
                    <a:pt x="11578" y="11420"/>
                    <a:pt x="11587" y="11430"/>
                  </a:cubicBezTo>
                  <a:cubicBezTo>
                    <a:pt x="12350" y="12266"/>
                    <a:pt x="12350" y="13546"/>
                    <a:pt x="11587" y="14383"/>
                  </a:cubicBezTo>
                  <a:cubicBezTo>
                    <a:pt x="11587" y="14383"/>
                    <a:pt x="157" y="23908"/>
                    <a:pt x="5586" y="31718"/>
                  </a:cubicBezTo>
                  <a:cubicBezTo>
                    <a:pt x="12071" y="43665"/>
                    <a:pt x="17798" y="56009"/>
                    <a:pt x="22731" y="68675"/>
                  </a:cubicBezTo>
                  <a:cubicBezTo>
                    <a:pt x="28351" y="81629"/>
                    <a:pt x="34066" y="95155"/>
                    <a:pt x="38067" y="102584"/>
                  </a:cubicBezTo>
                  <a:cubicBezTo>
                    <a:pt x="44734" y="115252"/>
                    <a:pt x="52069" y="122968"/>
                    <a:pt x="57688" y="123158"/>
                  </a:cubicBezTo>
                  <a:cubicBezTo>
                    <a:pt x="60018" y="123109"/>
                    <a:pt x="62135" y="121795"/>
                    <a:pt x="63213" y="119729"/>
                  </a:cubicBezTo>
                  <a:cubicBezTo>
                    <a:pt x="72738" y="105156"/>
                    <a:pt x="81786" y="53054"/>
                    <a:pt x="85787" y="31242"/>
                  </a:cubicBezTo>
                  <a:cubicBezTo>
                    <a:pt x="87121" y="24098"/>
                    <a:pt x="87692" y="20860"/>
                    <a:pt x="87978" y="19812"/>
                  </a:cubicBezTo>
                  <a:cubicBezTo>
                    <a:pt x="89495" y="15022"/>
                    <a:pt x="89225" y="9844"/>
                    <a:pt x="87216" y="5239"/>
                  </a:cubicBezTo>
                  <a:cubicBezTo>
                    <a:pt x="87216" y="3334"/>
                    <a:pt x="87216" y="1619"/>
                    <a:pt x="87692" y="0"/>
                  </a:cubicBezTo>
                  <a:cubicBezTo>
                    <a:pt x="88221" y="270"/>
                    <a:pt x="88704" y="624"/>
                    <a:pt x="89121" y="1048"/>
                  </a:cubicBezTo>
                  <a:cubicBezTo>
                    <a:pt x="93206" y="6987"/>
                    <a:pt x="94264" y="14500"/>
                    <a:pt x="91978" y="21336"/>
                  </a:cubicBezTo>
                  <a:cubicBezTo>
                    <a:pt x="91978" y="22193"/>
                    <a:pt x="90835" y="26670"/>
                    <a:pt x="89883" y="32290"/>
                  </a:cubicBezTo>
                  <a:cubicBezTo>
                    <a:pt x="85501" y="56483"/>
                    <a:pt x="76357" y="106871"/>
                    <a:pt x="66642" y="122206"/>
                  </a:cubicBezTo>
                  <a:cubicBezTo>
                    <a:pt x="64925" y="125461"/>
                    <a:pt x="61559" y="127509"/>
                    <a:pt x="57879" y="127540"/>
                  </a:cubicBezTo>
                  <a:lnTo>
                    <a:pt x="57879" y="127540"/>
                  </a:lnTo>
                  <a:cubicBezTo>
                    <a:pt x="50640" y="127540"/>
                    <a:pt x="42448" y="119158"/>
                    <a:pt x="34828" y="104775"/>
                  </a:cubicBezTo>
                  <a:cubicBezTo>
                    <a:pt x="30828" y="97155"/>
                    <a:pt x="25303" y="83629"/>
                    <a:pt x="19398" y="70580"/>
                  </a:cubicBezTo>
                  <a:cubicBezTo>
                    <a:pt x="14465" y="58191"/>
                    <a:pt x="8869" y="46077"/>
                    <a:pt x="2634" y="34290"/>
                  </a:cubicBezTo>
                  <a:cubicBezTo>
                    <a:pt x="-4129" y="25146"/>
                    <a:pt x="3681" y="15335"/>
                    <a:pt x="8730" y="11430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9" name="任意多边形: 形状 438"/>
            <p:cNvSpPr/>
            <p:nvPr/>
          </p:nvSpPr>
          <p:spPr>
            <a:xfrm>
              <a:off x="11481585" y="2955501"/>
              <a:ext cx="59816" cy="54768"/>
            </a:xfrm>
            <a:custGeom>
              <a:avLst/>
              <a:gdLst>
                <a:gd name="connsiteX0" fmla="*/ 3715 w 59816"/>
                <a:gd name="connsiteY0" fmla="*/ 3334 h 54768"/>
                <a:gd name="connsiteX1" fmla="*/ 15811 w 59816"/>
                <a:gd name="connsiteY1" fmla="*/ 29908 h 54768"/>
                <a:gd name="connsiteX2" fmla="*/ 35433 w 59816"/>
                <a:gd name="connsiteY2" fmla="*/ 50483 h 54768"/>
                <a:gd name="connsiteX3" fmla="*/ 40957 w 59816"/>
                <a:gd name="connsiteY3" fmla="*/ 47054 h 54768"/>
                <a:gd name="connsiteX4" fmla="*/ 55721 w 59816"/>
                <a:gd name="connsiteY4" fmla="*/ 0 h 54768"/>
                <a:gd name="connsiteX5" fmla="*/ 59817 w 59816"/>
                <a:gd name="connsiteY5" fmla="*/ 953 h 54768"/>
                <a:gd name="connsiteX6" fmla="*/ 44387 w 59816"/>
                <a:gd name="connsiteY6" fmla="*/ 49435 h 54768"/>
                <a:gd name="connsiteX7" fmla="*/ 35624 w 59816"/>
                <a:gd name="connsiteY7" fmla="*/ 54769 h 54768"/>
                <a:gd name="connsiteX8" fmla="*/ 35623 w 59816"/>
                <a:gd name="connsiteY8" fmla="*/ 54769 h 54768"/>
                <a:gd name="connsiteX9" fmla="*/ 12573 w 59816"/>
                <a:gd name="connsiteY9" fmla="*/ 32004 h 54768"/>
                <a:gd name="connsiteX10" fmla="*/ 0 w 59816"/>
                <a:gd name="connsiteY10" fmla="*/ 4381 h 54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816" h="54768">
                  <a:moveTo>
                    <a:pt x="3715" y="3334"/>
                  </a:moveTo>
                  <a:cubicBezTo>
                    <a:pt x="8191" y="13811"/>
                    <a:pt x="12573" y="23813"/>
                    <a:pt x="15811" y="29908"/>
                  </a:cubicBezTo>
                  <a:cubicBezTo>
                    <a:pt x="22479" y="42577"/>
                    <a:pt x="29813" y="50292"/>
                    <a:pt x="35433" y="50483"/>
                  </a:cubicBezTo>
                  <a:cubicBezTo>
                    <a:pt x="37762" y="50434"/>
                    <a:pt x="39880" y="49119"/>
                    <a:pt x="40957" y="47054"/>
                  </a:cubicBezTo>
                  <a:cubicBezTo>
                    <a:pt x="47957" y="32098"/>
                    <a:pt x="52922" y="16273"/>
                    <a:pt x="55721" y="0"/>
                  </a:cubicBezTo>
                  <a:lnTo>
                    <a:pt x="59817" y="953"/>
                  </a:lnTo>
                  <a:cubicBezTo>
                    <a:pt x="56864" y="17731"/>
                    <a:pt x="51675" y="34037"/>
                    <a:pt x="44387" y="49435"/>
                  </a:cubicBezTo>
                  <a:cubicBezTo>
                    <a:pt x="42669" y="52690"/>
                    <a:pt x="39303" y="54738"/>
                    <a:pt x="35624" y="54769"/>
                  </a:cubicBezTo>
                  <a:lnTo>
                    <a:pt x="35623" y="54769"/>
                  </a:lnTo>
                  <a:cubicBezTo>
                    <a:pt x="28384" y="54769"/>
                    <a:pt x="20193" y="46387"/>
                    <a:pt x="12573" y="32004"/>
                  </a:cubicBezTo>
                  <a:cubicBezTo>
                    <a:pt x="9239" y="25718"/>
                    <a:pt x="4667" y="15240"/>
                    <a:pt x="0" y="4381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0" name="任意多边形: 形状 439"/>
            <p:cNvSpPr/>
            <p:nvPr/>
          </p:nvSpPr>
          <p:spPr>
            <a:xfrm>
              <a:off x="11513925" y="3006794"/>
              <a:ext cx="203561" cy="152929"/>
            </a:xfrm>
            <a:custGeom>
              <a:avLst/>
              <a:gdLst>
                <a:gd name="connsiteX0" fmla="*/ 118631 w 203561"/>
                <a:gd name="connsiteY0" fmla="*/ 152923 h 152929"/>
                <a:gd name="connsiteX1" fmla="*/ 203499 w 203561"/>
                <a:gd name="connsiteY1" fmla="*/ 95011 h 152929"/>
                <a:gd name="connsiteX2" fmla="*/ 200951 w 203561"/>
                <a:gd name="connsiteY2" fmla="*/ 91206 h 152929"/>
                <a:gd name="connsiteX3" fmla="*/ 200927 w 203561"/>
                <a:gd name="connsiteY3" fmla="*/ 91201 h 152929"/>
                <a:gd name="connsiteX4" fmla="*/ 197022 w 203561"/>
                <a:gd name="connsiteY4" fmla="*/ 93773 h 152929"/>
                <a:gd name="connsiteX5" fmla="*/ 100629 w 203561"/>
                <a:gd name="connsiteY5" fmla="*/ 144827 h 152929"/>
                <a:gd name="connsiteX6" fmla="*/ 6522 w 203561"/>
                <a:gd name="connsiteY6" fmla="*/ 2619 h 152929"/>
                <a:gd name="connsiteX7" fmla="*/ 2712 w 203561"/>
                <a:gd name="connsiteY7" fmla="*/ 47 h 152929"/>
                <a:gd name="connsiteX8" fmla="*/ 45 w 203561"/>
                <a:gd name="connsiteY8" fmla="*/ 3952 h 152929"/>
                <a:gd name="connsiteX9" fmla="*/ 99581 w 203561"/>
                <a:gd name="connsiteY9" fmla="*/ 151304 h 152929"/>
                <a:gd name="connsiteX10" fmla="*/ 118631 w 203561"/>
                <a:gd name="connsiteY10" fmla="*/ 152923 h 152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3561" h="152929">
                  <a:moveTo>
                    <a:pt x="118631" y="152923"/>
                  </a:moveTo>
                  <a:cubicBezTo>
                    <a:pt x="156284" y="153386"/>
                    <a:pt x="190202" y="130241"/>
                    <a:pt x="203499" y="95011"/>
                  </a:cubicBezTo>
                  <a:cubicBezTo>
                    <a:pt x="203846" y="93256"/>
                    <a:pt x="202705" y="91553"/>
                    <a:pt x="200951" y="91206"/>
                  </a:cubicBezTo>
                  <a:cubicBezTo>
                    <a:pt x="200943" y="91204"/>
                    <a:pt x="200935" y="91203"/>
                    <a:pt x="200927" y="91201"/>
                  </a:cubicBezTo>
                  <a:cubicBezTo>
                    <a:pt x="199142" y="90849"/>
                    <a:pt x="197404" y="91993"/>
                    <a:pt x="197022" y="93773"/>
                  </a:cubicBezTo>
                  <a:cubicBezTo>
                    <a:pt x="181468" y="131865"/>
                    <a:pt x="140879" y="153363"/>
                    <a:pt x="100629" y="144827"/>
                  </a:cubicBezTo>
                  <a:cubicBezTo>
                    <a:pt x="32811" y="133587"/>
                    <a:pt x="6808" y="3952"/>
                    <a:pt x="6522" y="2619"/>
                  </a:cubicBezTo>
                  <a:cubicBezTo>
                    <a:pt x="6141" y="883"/>
                    <a:pt x="4465" y="-249"/>
                    <a:pt x="2712" y="47"/>
                  </a:cubicBezTo>
                  <a:cubicBezTo>
                    <a:pt x="924" y="429"/>
                    <a:pt x="-249" y="2147"/>
                    <a:pt x="45" y="3952"/>
                  </a:cubicBezTo>
                  <a:cubicBezTo>
                    <a:pt x="1188" y="9477"/>
                    <a:pt x="27287" y="139398"/>
                    <a:pt x="99581" y="151304"/>
                  </a:cubicBezTo>
                  <a:cubicBezTo>
                    <a:pt x="105874" y="152382"/>
                    <a:pt x="112247" y="152924"/>
                    <a:pt x="118631" y="152923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1" name="任意多边形: 形状 440"/>
            <p:cNvSpPr/>
            <p:nvPr/>
          </p:nvSpPr>
          <p:spPr>
            <a:xfrm>
              <a:off x="11659792" y="3082655"/>
              <a:ext cx="36034" cy="40115"/>
            </a:xfrm>
            <a:custGeom>
              <a:avLst/>
              <a:gdLst>
                <a:gd name="connsiteX0" fmla="*/ 29914 w 36034"/>
                <a:gd name="connsiteY0" fmla="*/ 32389 h 40115"/>
                <a:gd name="connsiteX1" fmla="*/ 36010 w 36034"/>
                <a:gd name="connsiteY1" fmla="*/ 20959 h 40115"/>
                <a:gd name="connsiteX2" fmla="*/ 24866 w 36034"/>
                <a:gd name="connsiteY2" fmla="*/ 4 h 40115"/>
                <a:gd name="connsiteX3" fmla="*/ 6864 w 36034"/>
                <a:gd name="connsiteY3" fmla="*/ 26960 h 40115"/>
                <a:gd name="connsiteX4" fmla="*/ 6 w 36034"/>
                <a:gd name="connsiteY4" fmla="*/ 38580 h 40115"/>
                <a:gd name="connsiteX5" fmla="*/ 29914 w 36034"/>
                <a:gd name="connsiteY5" fmla="*/ 32389 h 40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034" h="40115">
                  <a:moveTo>
                    <a:pt x="29914" y="32389"/>
                  </a:moveTo>
                  <a:cubicBezTo>
                    <a:pt x="32200" y="28960"/>
                    <a:pt x="36391" y="24960"/>
                    <a:pt x="36010" y="20959"/>
                  </a:cubicBezTo>
                  <a:cubicBezTo>
                    <a:pt x="35344" y="14387"/>
                    <a:pt x="31343" y="-282"/>
                    <a:pt x="24866" y="4"/>
                  </a:cubicBezTo>
                  <a:cubicBezTo>
                    <a:pt x="15341" y="4"/>
                    <a:pt x="9531" y="20578"/>
                    <a:pt x="6864" y="26960"/>
                  </a:cubicBezTo>
                  <a:cubicBezTo>
                    <a:pt x="4339" y="30687"/>
                    <a:pt x="2049" y="34568"/>
                    <a:pt x="6" y="38580"/>
                  </a:cubicBezTo>
                  <a:cubicBezTo>
                    <a:pt x="-470" y="43343"/>
                    <a:pt x="27819" y="35818"/>
                    <a:pt x="29914" y="32389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2" name="任意多边形: 形状 441"/>
            <p:cNvSpPr/>
            <p:nvPr/>
          </p:nvSpPr>
          <p:spPr>
            <a:xfrm>
              <a:off x="11688087" y="3095613"/>
              <a:ext cx="29036" cy="20765"/>
            </a:xfrm>
            <a:custGeom>
              <a:avLst/>
              <a:gdLst>
                <a:gd name="connsiteX0" fmla="*/ 0 w 29036"/>
                <a:gd name="connsiteY0" fmla="*/ 20765 h 20765"/>
                <a:gd name="connsiteX1" fmla="*/ 18479 w 29036"/>
                <a:gd name="connsiteY1" fmla="*/ 11240 h 20765"/>
                <a:gd name="connsiteX2" fmla="*/ 28956 w 29036"/>
                <a:gd name="connsiteY2" fmla="*/ 1715 h 20765"/>
                <a:gd name="connsiteX3" fmla="*/ 17907 w 29036"/>
                <a:gd name="connsiteY3" fmla="*/ 1715 h 20765"/>
                <a:gd name="connsiteX4" fmla="*/ 4191 w 29036"/>
                <a:gd name="connsiteY4" fmla="*/ 8573 h 20765"/>
                <a:gd name="connsiteX5" fmla="*/ 0 w 29036"/>
                <a:gd name="connsiteY5" fmla="*/ 20765 h 2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36" h="20765">
                  <a:moveTo>
                    <a:pt x="0" y="20765"/>
                  </a:moveTo>
                  <a:cubicBezTo>
                    <a:pt x="6395" y="18070"/>
                    <a:pt x="12573" y="14886"/>
                    <a:pt x="18479" y="11240"/>
                  </a:cubicBezTo>
                  <a:cubicBezTo>
                    <a:pt x="22193" y="5144"/>
                    <a:pt x="29909" y="6859"/>
                    <a:pt x="28956" y="1715"/>
                  </a:cubicBezTo>
                  <a:cubicBezTo>
                    <a:pt x="28956" y="-475"/>
                    <a:pt x="23146" y="-666"/>
                    <a:pt x="17907" y="1715"/>
                  </a:cubicBezTo>
                  <a:cubicBezTo>
                    <a:pt x="12668" y="4096"/>
                    <a:pt x="9620" y="8669"/>
                    <a:pt x="4191" y="8573"/>
                  </a:cubicBezTo>
                  <a:cubicBezTo>
                    <a:pt x="2504" y="12532"/>
                    <a:pt x="1104" y="16606"/>
                    <a:pt x="0" y="20765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3" name="任意多边形: 形状 442"/>
            <p:cNvSpPr/>
            <p:nvPr/>
          </p:nvSpPr>
          <p:spPr>
            <a:xfrm>
              <a:off x="11682751" y="3078785"/>
              <a:ext cx="39150" cy="23994"/>
            </a:xfrm>
            <a:custGeom>
              <a:avLst/>
              <a:gdLst>
                <a:gd name="connsiteX0" fmla="*/ 34007 w 39150"/>
                <a:gd name="connsiteY0" fmla="*/ 19305 h 23994"/>
                <a:gd name="connsiteX1" fmla="*/ 39150 w 39150"/>
                <a:gd name="connsiteY1" fmla="*/ 19305 h 23994"/>
                <a:gd name="connsiteX2" fmla="*/ 37722 w 39150"/>
                <a:gd name="connsiteY2" fmla="*/ 14066 h 23994"/>
                <a:gd name="connsiteX3" fmla="*/ 35436 w 39150"/>
                <a:gd name="connsiteY3" fmla="*/ 8827 h 23994"/>
                <a:gd name="connsiteX4" fmla="*/ 26958 w 39150"/>
                <a:gd name="connsiteY4" fmla="*/ 1112 h 23994"/>
                <a:gd name="connsiteX5" fmla="*/ 15528 w 39150"/>
                <a:gd name="connsiteY5" fmla="*/ 1112 h 23994"/>
                <a:gd name="connsiteX6" fmla="*/ 2193 w 39150"/>
                <a:gd name="connsiteY6" fmla="*/ 3589 h 23994"/>
                <a:gd name="connsiteX7" fmla="*/ 8670 w 39150"/>
                <a:gd name="connsiteY7" fmla="*/ 18638 h 23994"/>
                <a:gd name="connsiteX8" fmla="*/ 18195 w 39150"/>
                <a:gd name="connsiteY8" fmla="*/ 22067 h 23994"/>
                <a:gd name="connsiteX9" fmla="*/ 13909 w 39150"/>
                <a:gd name="connsiteY9" fmla="*/ 16543 h 23994"/>
                <a:gd name="connsiteX10" fmla="*/ 20672 w 39150"/>
                <a:gd name="connsiteY10" fmla="*/ 11209 h 23994"/>
                <a:gd name="connsiteX11" fmla="*/ 28959 w 39150"/>
                <a:gd name="connsiteY11" fmla="*/ 13876 h 23994"/>
                <a:gd name="connsiteX12" fmla="*/ 37436 w 39150"/>
                <a:gd name="connsiteY12" fmla="*/ 19686 h 2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50" h="23994">
                  <a:moveTo>
                    <a:pt x="34007" y="19305"/>
                  </a:moveTo>
                  <a:cubicBezTo>
                    <a:pt x="35637" y="20064"/>
                    <a:pt x="37520" y="20064"/>
                    <a:pt x="39150" y="19305"/>
                  </a:cubicBezTo>
                  <a:cubicBezTo>
                    <a:pt x="39098" y="17470"/>
                    <a:pt x="38608" y="15674"/>
                    <a:pt x="37722" y="14066"/>
                  </a:cubicBezTo>
                  <a:cubicBezTo>
                    <a:pt x="36630" y="12483"/>
                    <a:pt x="35854" y="10704"/>
                    <a:pt x="35436" y="8827"/>
                  </a:cubicBezTo>
                  <a:cubicBezTo>
                    <a:pt x="34769" y="5113"/>
                    <a:pt x="30387" y="2255"/>
                    <a:pt x="26958" y="1112"/>
                  </a:cubicBezTo>
                  <a:cubicBezTo>
                    <a:pt x="23293" y="-371"/>
                    <a:pt x="19194" y="-371"/>
                    <a:pt x="15528" y="1112"/>
                  </a:cubicBezTo>
                  <a:cubicBezTo>
                    <a:pt x="11006" y="1449"/>
                    <a:pt x="6535" y="2279"/>
                    <a:pt x="2193" y="3589"/>
                  </a:cubicBezTo>
                  <a:cubicBezTo>
                    <a:pt x="-4379" y="7113"/>
                    <a:pt x="5622" y="15876"/>
                    <a:pt x="8670" y="18638"/>
                  </a:cubicBezTo>
                  <a:cubicBezTo>
                    <a:pt x="11718" y="21400"/>
                    <a:pt x="15528" y="26925"/>
                    <a:pt x="18195" y="22067"/>
                  </a:cubicBezTo>
                  <a:cubicBezTo>
                    <a:pt x="14957" y="23972"/>
                    <a:pt x="12576" y="19210"/>
                    <a:pt x="13909" y="16543"/>
                  </a:cubicBezTo>
                  <a:cubicBezTo>
                    <a:pt x="15285" y="13869"/>
                    <a:pt x="17752" y="11924"/>
                    <a:pt x="20672" y="11209"/>
                  </a:cubicBezTo>
                  <a:cubicBezTo>
                    <a:pt x="23675" y="10990"/>
                    <a:pt x="26646" y="11946"/>
                    <a:pt x="28959" y="13876"/>
                  </a:cubicBezTo>
                  <a:cubicBezTo>
                    <a:pt x="30208" y="17459"/>
                    <a:pt x="33643" y="19814"/>
                    <a:pt x="37436" y="19686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4" name="任意多边形: 形状 443"/>
            <p:cNvSpPr/>
            <p:nvPr/>
          </p:nvSpPr>
          <p:spPr>
            <a:xfrm>
              <a:off x="11509779" y="3470708"/>
              <a:ext cx="12096" cy="34956"/>
            </a:xfrm>
            <a:custGeom>
              <a:avLst/>
              <a:gdLst>
                <a:gd name="connsiteX0" fmla="*/ 0 w 12096"/>
                <a:gd name="connsiteY0" fmla="*/ 0 h 34956"/>
                <a:gd name="connsiteX1" fmla="*/ 4763 w 12096"/>
                <a:gd name="connsiteY1" fmla="*/ 25337 h 34956"/>
                <a:gd name="connsiteX2" fmla="*/ 3905 w 12096"/>
                <a:gd name="connsiteY2" fmla="*/ 32861 h 34956"/>
                <a:gd name="connsiteX3" fmla="*/ 6096 w 12096"/>
                <a:gd name="connsiteY3" fmla="*/ 34957 h 34956"/>
                <a:gd name="connsiteX4" fmla="*/ 9811 w 12096"/>
                <a:gd name="connsiteY4" fmla="*/ 32957 h 34956"/>
                <a:gd name="connsiteX5" fmla="*/ 11240 w 12096"/>
                <a:gd name="connsiteY5" fmla="*/ 13907 h 34956"/>
                <a:gd name="connsiteX6" fmla="*/ 12097 w 12096"/>
                <a:gd name="connsiteY6" fmla="*/ 10573 h 34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96" h="34956">
                  <a:moveTo>
                    <a:pt x="0" y="0"/>
                  </a:moveTo>
                  <a:cubicBezTo>
                    <a:pt x="2640" y="8213"/>
                    <a:pt x="4240" y="16725"/>
                    <a:pt x="4763" y="25337"/>
                  </a:cubicBezTo>
                  <a:cubicBezTo>
                    <a:pt x="4763" y="26956"/>
                    <a:pt x="3905" y="31242"/>
                    <a:pt x="3905" y="32861"/>
                  </a:cubicBezTo>
                  <a:lnTo>
                    <a:pt x="6096" y="34957"/>
                  </a:lnTo>
                  <a:cubicBezTo>
                    <a:pt x="7429" y="34957"/>
                    <a:pt x="9144" y="34100"/>
                    <a:pt x="9811" y="32957"/>
                  </a:cubicBezTo>
                  <a:cubicBezTo>
                    <a:pt x="8372" y="26607"/>
                    <a:pt x="8870" y="19971"/>
                    <a:pt x="11240" y="13907"/>
                  </a:cubicBezTo>
                  <a:lnTo>
                    <a:pt x="12097" y="10573"/>
                  </a:lnTo>
                  <a:close/>
                </a:path>
              </a:pathLst>
            </a:custGeom>
            <a:solidFill>
              <a:srgbClr val="03050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5" name="任意多边形: 形状 444"/>
            <p:cNvSpPr/>
            <p:nvPr/>
          </p:nvSpPr>
          <p:spPr>
            <a:xfrm>
              <a:off x="11508988" y="3435751"/>
              <a:ext cx="65167" cy="100707"/>
            </a:xfrm>
            <a:custGeom>
              <a:avLst/>
              <a:gdLst>
                <a:gd name="connsiteX0" fmla="*/ 17175 w 65167"/>
                <a:gd name="connsiteY0" fmla="*/ 0 h 100707"/>
                <a:gd name="connsiteX1" fmla="*/ 3935 w 65167"/>
                <a:gd name="connsiteY1" fmla="*/ 16954 h 100707"/>
                <a:gd name="connsiteX2" fmla="*/ 14412 w 65167"/>
                <a:gd name="connsiteY2" fmla="*/ 52959 h 100707"/>
                <a:gd name="connsiteX3" fmla="*/ 22032 w 65167"/>
                <a:gd name="connsiteY3" fmla="*/ 78296 h 100707"/>
                <a:gd name="connsiteX4" fmla="*/ 41082 w 65167"/>
                <a:gd name="connsiteY4" fmla="*/ 99632 h 100707"/>
                <a:gd name="connsiteX5" fmla="*/ 62895 w 65167"/>
                <a:gd name="connsiteY5" fmla="*/ 99632 h 100707"/>
                <a:gd name="connsiteX6" fmla="*/ 55084 w 65167"/>
                <a:gd name="connsiteY6" fmla="*/ 80582 h 100707"/>
                <a:gd name="connsiteX7" fmla="*/ 46416 w 65167"/>
                <a:gd name="connsiteY7" fmla="*/ 53721 h 100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167" h="100707">
                  <a:moveTo>
                    <a:pt x="17175" y="0"/>
                  </a:moveTo>
                  <a:cubicBezTo>
                    <a:pt x="15841" y="8096"/>
                    <a:pt x="6126" y="13335"/>
                    <a:pt x="3935" y="16954"/>
                  </a:cubicBezTo>
                  <a:cubicBezTo>
                    <a:pt x="-8829" y="37910"/>
                    <a:pt x="13460" y="50578"/>
                    <a:pt x="14412" y="52959"/>
                  </a:cubicBezTo>
                  <a:cubicBezTo>
                    <a:pt x="17876" y="61099"/>
                    <a:pt x="20432" y="69595"/>
                    <a:pt x="22032" y="78296"/>
                  </a:cubicBezTo>
                  <a:cubicBezTo>
                    <a:pt x="22736" y="88936"/>
                    <a:pt x="30590" y="97732"/>
                    <a:pt x="41082" y="99632"/>
                  </a:cubicBezTo>
                  <a:cubicBezTo>
                    <a:pt x="48282" y="101066"/>
                    <a:pt x="55695" y="101066"/>
                    <a:pt x="62895" y="99632"/>
                  </a:cubicBezTo>
                  <a:cubicBezTo>
                    <a:pt x="69848" y="97631"/>
                    <a:pt x="58989" y="85439"/>
                    <a:pt x="55084" y="80582"/>
                  </a:cubicBezTo>
                  <a:cubicBezTo>
                    <a:pt x="50063" y="72462"/>
                    <a:pt x="47088" y="63244"/>
                    <a:pt x="46416" y="53721"/>
                  </a:cubicBezTo>
                  <a:close/>
                </a:path>
              </a:pathLst>
            </a:custGeom>
            <a:solidFill>
              <a:srgbClr val="080B1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6" name="任意多边形: 形状 445"/>
            <p:cNvSpPr/>
            <p:nvPr/>
          </p:nvSpPr>
          <p:spPr>
            <a:xfrm>
              <a:off x="11516010" y="3426322"/>
              <a:ext cx="43680" cy="90119"/>
            </a:xfrm>
            <a:custGeom>
              <a:avLst/>
              <a:gdLst>
                <a:gd name="connsiteX0" fmla="*/ 4056 w 43680"/>
                <a:gd name="connsiteY0" fmla="*/ 18955 h 90119"/>
                <a:gd name="connsiteX1" fmla="*/ 9771 w 43680"/>
                <a:gd name="connsiteY1" fmla="*/ 10382 h 90119"/>
                <a:gd name="connsiteX2" fmla="*/ 9771 w 43680"/>
                <a:gd name="connsiteY2" fmla="*/ 10382 h 90119"/>
                <a:gd name="connsiteX3" fmla="*/ 9771 w 43680"/>
                <a:gd name="connsiteY3" fmla="*/ 9430 h 90119"/>
                <a:gd name="connsiteX4" fmla="*/ 9771 w 43680"/>
                <a:gd name="connsiteY4" fmla="*/ 8287 h 90119"/>
                <a:gd name="connsiteX5" fmla="*/ 21296 w 43680"/>
                <a:gd name="connsiteY5" fmla="*/ 8287 h 90119"/>
                <a:gd name="connsiteX6" fmla="*/ 37298 w 43680"/>
                <a:gd name="connsiteY6" fmla="*/ 0 h 90119"/>
                <a:gd name="connsiteX7" fmla="*/ 35298 w 43680"/>
                <a:gd name="connsiteY7" fmla="*/ 35052 h 90119"/>
                <a:gd name="connsiteX8" fmla="*/ 40823 w 43680"/>
                <a:gd name="connsiteY8" fmla="*/ 63627 h 90119"/>
                <a:gd name="connsiteX9" fmla="*/ 41394 w 43680"/>
                <a:gd name="connsiteY9" fmla="*/ 68008 h 90119"/>
                <a:gd name="connsiteX10" fmla="*/ 41394 w 43680"/>
                <a:gd name="connsiteY10" fmla="*/ 69818 h 90119"/>
                <a:gd name="connsiteX11" fmla="*/ 41394 w 43680"/>
                <a:gd name="connsiteY11" fmla="*/ 71628 h 90119"/>
                <a:gd name="connsiteX12" fmla="*/ 41394 w 43680"/>
                <a:gd name="connsiteY12" fmla="*/ 73152 h 90119"/>
                <a:gd name="connsiteX13" fmla="*/ 41394 w 43680"/>
                <a:gd name="connsiteY13" fmla="*/ 75057 h 90119"/>
                <a:gd name="connsiteX14" fmla="*/ 41394 w 43680"/>
                <a:gd name="connsiteY14" fmla="*/ 76581 h 90119"/>
                <a:gd name="connsiteX15" fmla="*/ 41394 w 43680"/>
                <a:gd name="connsiteY15" fmla="*/ 78486 h 90119"/>
                <a:gd name="connsiteX16" fmla="*/ 41394 w 43680"/>
                <a:gd name="connsiteY16" fmla="*/ 79819 h 90119"/>
                <a:gd name="connsiteX17" fmla="*/ 41966 w 43680"/>
                <a:gd name="connsiteY17" fmla="*/ 81725 h 90119"/>
                <a:gd name="connsiteX18" fmla="*/ 41966 w 43680"/>
                <a:gd name="connsiteY18" fmla="*/ 82963 h 90119"/>
                <a:gd name="connsiteX19" fmla="*/ 42632 w 43680"/>
                <a:gd name="connsiteY19" fmla="*/ 84677 h 90119"/>
                <a:gd name="connsiteX20" fmla="*/ 43680 w 43680"/>
                <a:gd name="connsiteY20" fmla="*/ 86868 h 90119"/>
                <a:gd name="connsiteX21" fmla="*/ 43109 w 43680"/>
                <a:gd name="connsiteY21" fmla="*/ 87725 h 90119"/>
                <a:gd name="connsiteX22" fmla="*/ 37203 w 43680"/>
                <a:gd name="connsiteY22" fmla="*/ 90106 h 90119"/>
                <a:gd name="connsiteX23" fmla="*/ 14819 w 43680"/>
                <a:gd name="connsiteY23" fmla="*/ 78676 h 90119"/>
                <a:gd name="connsiteX24" fmla="*/ 3294 w 43680"/>
                <a:gd name="connsiteY24" fmla="*/ 43720 h 90119"/>
                <a:gd name="connsiteX25" fmla="*/ 4056 w 43680"/>
                <a:gd name="connsiteY25" fmla="*/ 18955 h 90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3680" h="90119">
                  <a:moveTo>
                    <a:pt x="4056" y="18955"/>
                  </a:moveTo>
                  <a:cubicBezTo>
                    <a:pt x="6554" y="16541"/>
                    <a:pt x="8504" y="13617"/>
                    <a:pt x="9771" y="10382"/>
                  </a:cubicBezTo>
                  <a:lnTo>
                    <a:pt x="9771" y="10382"/>
                  </a:lnTo>
                  <a:cubicBezTo>
                    <a:pt x="9824" y="10067"/>
                    <a:pt x="9824" y="9745"/>
                    <a:pt x="9771" y="9430"/>
                  </a:cubicBezTo>
                  <a:cubicBezTo>
                    <a:pt x="9817" y="9050"/>
                    <a:pt x="9817" y="8666"/>
                    <a:pt x="9771" y="8287"/>
                  </a:cubicBezTo>
                  <a:lnTo>
                    <a:pt x="21296" y="8287"/>
                  </a:lnTo>
                  <a:lnTo>
                    <a:pt x="37298" y="0"/>
                  </a:lnTo>
                  <a:cubicBezTo>
                    <a:pt x="34830" y="11511"/>
                    <a:pt x="34156" y="23335"/>
                    <a:pt x="35298" y="35052"/>
                  </a:cubicBezTo>
                  <a:cubicBezTo>
                    <a:pt x="37013" y="46101"/>
                    <a:pt x="38727" y="48768"/>
                    <a:pt x="40823" y="63627"/>
                  </a:cubicBezTo>
                  <a:lnTo>
                    <a:pt x="41394" y="68008"/>
                  </a:lnTo>
                  <a:lnTo>
                    <a:pt x="41394" y="69818"/>
                  </a:lnTo>
                  <a:cubicBezTo>
                    <a:pt x="41394" y="70390"/>
                    <a:pt x="41394" y="71056"/>
                    <a:pt x="41394" y="71628"/>
                  </a:cubicBezTo>
                  <a:lnTo>
                    <a:pt x="41394" y="73152"/>
                  </a:lnTo>
                  <a:lnTo>
                    <a:pt x="41394" y="75057"/>
                  </a:lnTo>
                  <a:lnTo>
                    <a:pt x="41394" y="76581"/>
                  </a:lnTo>
                  <a:cubicBezTo>
                    <a:pt x="41394" y="77152"/>
                    <a:pt x="41394" y="77819"/>
                    <a:pt x="41394" y="78486"/>
                  </a:cubicBezTo>
                  <a:lnTo>
                    <a:pt x="41394" y="79819"/>
                  </a:lnTo>
                  <a:lnTo>
                    <a:pt x="41966" y="81725"/>
                  </a:lnTo>
                  <a:lnTo>
                    <a:pt x="41966" y="82963"/>
                  </a:lnTo>
                  <a:cubicBezTo>
                    <a:pt x="42132" y="83554"/>
                    <a:pt x="42355" y="84129"/>
                    <a:pt x="42632" y="84677"/>
                  </a:cubicBezTo>
                  <a:cubicBezTo>
                    <a:pt x="42942" y="85425"/>
                    <a:pt x="43292" y="86157"/>
                    <a:pt x="43680" y="86868"/>
                  </a:cubicBezTo>
                  <a:cubicBezTo>
                    <a:pt x="43547" y="87188"/>
                    <a:pt x="43353" y="87479"/>
                    <a:pt x="43109" y="87725"/>
                  </a:cubicBezTo>
                  <a:cubicBezTo>
                    <a:pt x="41597" y="89365"/>
                    <a:pt x="39429" y="90239"/>
                    <a:pt x="37203" y="90106"/>
                  </a:cubicBezTo>
                  <a:cubicBezTo>
                    <a:pt x="28377" y="89958"/>
                    <a:pt x="20114" y="85739"/>
                    <a:pt x="14819" y="78676"/>
                  </a:cubicBezTo>
                  <a:cubicBezTo>
                    <a:pt x="12010" y="66709"/>
                    <a:pt x="8154" y="55011"/>
                    <a:pt x="3294" y="43720"/>
                  </a:cubicBezTo>
                  <a:cubicBezTo>
                    <a:pt x="-1360" y="36037"/>
                    <a:pt x="-1061" y="26336"/>
                    <a:pt x="4056" y="18955"/>
                  </a:cubicBezTo>
                  <a:close/>
                </a:path>
              </a:pathLst>
            </a:custGeom>
            <a:solidFill>
              <a:srgbClr val="FE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7" name="任意多边形: 形状 446"/>
            <p:cNvSpPr/>
            <p:nvPr/>
          </p:nvSpPr>
          <p:spPr>
            <a:xfrm>
              <a:off x="11539402" y="2843011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8" name="任意多边形: 形状 447"/>
            <p:cNvSpPr/>
            <p:nvPr/>
          </p:nvSpPr>
          <p:spPr>
            <a:xfrm>
              <a:off x="11540926" y="2846249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9" name="任意多边形: 形状 448"/>
            <p:cNvSpPr/>
            <p:nvPr/>
          </p:nvSpPr>
          <p:spPr>
            <a:xfrm>
              <a:off x="11472620" y="2833500"/>
              <a:ext cx="68611" cy="55611"/>
            </a:xfrm>
            <a:custGeom>
              <a:avLst/>
              <a:gdLst>
                <a:gd name="connsiteX0" fmla="*/ 67925 w 68611"/>
                <a:gd name="connsiteY0" fmla="*/ 12939 h 55611"/>
                <a:gd name="connsiteX1" fmla="*/ 66972 w 68611"/>
                <a:gd name="connsiteY1" fmla="*/ 21035 h 55611"/>
                <a:gd name="connsiteX2" fmla="*/ 60305 w 68611"/>
                <a:gd name="connsiteY2" fmla="*/ 26369 h 55611"/>
                <a:gd name="connsiteX3" fmla="*/ 31730 w 68611"/>
                <a:gd name="connsiteY3" fmla="*/ 35037 h 55611"/>
                <a:gd name="connsiteX4" fmla="*/ 39921 w 68611"/>
                <a:gd name="connsiteY4" fmla="*/ 22464 h 55611"/>
                <a:gd name="connsiteX5" fmla="*/ 24872 w 68611"/>
                <a:gd name="connsiteY5" fmla="*/ 31989 h 55611"/>
                <a:gd name="connsiteX6" fmla="*/ 7536 w 68611"/>
                <a:gd name="connsiteY6" fmla="*/ 53230 h 55611"/>
                <a:gd name="connsiteX7" fmla="*/ 8679 w 68611"/>
                <a:gd name="connsiteY7" fmla="*/ 38085 h 55611"/>
                <a:gd name="connsiteX8" fmla="*/ 4869 w 68611"/>
                <a:gd name="connsiteY8" fmla="*/ 55611 h 55611"/>
                <a:gd name="connsiteX9" fmla="*/ 1345 w 68611"/>
                <a:gd name="connsiteY9" fmla="*/ 40085 h 55611"/>
                <a:gd name="connsiteX10" fmla="*/ 3631 w 68611"/>
                <a:gd name="connsiteY10" fmla="*/ 15987 h 55611"/>
                <a:gd name="connsiteX11" fmla="*/ 9060 w 68611"/>
                <a:gd name="connsiteY11" fmla="*/ 10463 h 55611"/>
                <a:gd name="connsiteX12" fmla="*/ 48970 w 68611"/>
                <a:gd name="connsiteY12" fmla="*/ 938 h 5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611" h="55611">
                  <a:moveTo>
                    <a:pt x="67925" y="12939"/>
                  </a:moveTo>
                  <a:cubicBezTo>
                    <a:pt x="69109" y="15609"/>
                    <a:pt x="68744" y="18713"/>
                    <a:pt x="66972" y="21035"/>
                  </a:cubicBezTo>
                  <a:cubicBezTo>
                    <a:pt x="65130" y="23243"/>
                    <a:pt x="62863" y="25057"/>
                    <a:pt x="60305" y="26369"/>
                  </a:cubicBezTo>
                  <a:cubicBezTo>
                    <a:pt x="51808" y="31940"/>
                    <a:pt x="41889" y="34949"/>
                    <a:pt x="31730" y="35037"/>
                  </a:cubicBezTo>
                  <a:cubicBezTo>
                    <a:pt x="36065" y="32143"/>
                    <a:pt x="39026" y="27599"/>
                    <a:pt x="39921" y="22464"/>
                  </a:cubicBezTo>
                  <a:cubicBezTo>
                    <a:pt x="37254" y="27893"/>
                    <a:pt x="30396" y="29322"/>
                    <a:pt x="24872" y="31989"/>
                  </a:cubicBezTo>
                  <a:cubicBezTo>
                    <a:pt x="16129" y="36020"/>
                    <a:pt x="9733" y="43857"/>
                    <a:pt x="7536" y="53230"/>
                  </a:cubicBezTo>
                  <a:cubicBezTo>
                    <a:pt x="7646" y="48165"/>
                    <a:pt x="8028" y="43109"/>
                    <a:pt x="8679" y="38085"/>
                  </a:cubicBezTo>
                  <a:cubicBezTo>
                    <a:pt x="5623" y="43391"/>
                    <a:pt x="4291" y="49516"/>
                    <a:pt x="4869" y="55611"/>
                  </a:cubicBezTo>
                  <a:cubicBezTo>
                    <a:pt x="3440" y="50468"/>
                    <a:pt x="2298" y="45324"/>
                    <a:pt x="1345" y="40085"/>
                  </a:cubicBezTo>
                  <a:cubicBezTo>
                    <a:pt x="-1047" y="32060"/>
                    <a:pt x="-227" y="23420"/>
                    <a:pt x="3631" y="15987"/>
                  </a:cubicBezTo>
                  <a:cubicBezTo>
                    <a:pt x="5167" y="13896"/>
                    <a:pt x="6996" y="12035"/>
                    <a:pt x="9060" y="10463"/>
                  </a:cubicBezTo>
                  <a:cubicBezTo>
                    <a:pt x="20344" y="1633"/>
                    <a:pt x="34915" y="-1845"/>
                    <a:pt x="48970" y="938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50" name="任意多边形: 形状 449"/>
            <p:cNvSpPr/>
            <p:nvPr/>
          </p:nvSpPr>
          <p:spPr>
            <a:xfrm>
              <a:off x="11537307" y="2848249"/>
              <a:ext cx="13940" cy="31146"/>
            </a:xfrm>
            <a:custGeom>
              <a:avLst/>
              <a:gdLst>
                <a:gd name="connsiteX0" fmla="*/ 3905 w 13940"/>
                <a:gd name="connsiteY0" fmla="*/ 0 h 31146"/>
                <a:gd name="connsiteX1" fmla="*/ 4763 w 13940"/>
                <a:gd name="connsiteY1" fmla="*/ 3620 h 31146"/>
                <a:gd name="connsiteX2" fmla="*/ 4763 w 13940"/>
                <a:gd name="connsiteY2" fmla="*/ 15907 h 31146"/>
                <a:gd name="connsiteX3" fmla="*/ 0 w 13940"/>
                <a:gd name="connsiteY3" fmla="*/ 27432 h 31146"/>
                <a:gd name="connsiteX4" fmla="*/ 5905 w 13940"/>
                <a:gd name="connsiteY4" fmla="*/ 22860 h 31146"/>
                <a:gd name="connsiteX5" fmla="*/ 8572 w 13940"/>
                <a:gd name="connsiteY5" fmla="*/ 16002 h 31146"/>
                <a:gd name="connsiteX6" fmla="*/ 7239 w 13940"/>
                <a:gd name="connsiteY6" fmla="*/ 31147 h 31146"/>
                <a:gd name="connsiteX7" fmla="*/ 13525 w 13940"/>
                <a:gd name="connsiteY7" fmla="*/ 13240 h 31146"/>
                <a:gd name="connsiteX8" fmla="*/ 3905 w 13940"/>
                <a:gd name="connsiteY8" fmla="*/ 0 h 31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40" h="31146">
                  <a:moveTo>
                    <a:pt x="3905" y="0"/>
                  </a:moveTo>
                  <a:cubicBezTo>
                    <a:pt x="3871" y="1261"/>
                    <a:pt x="4166" y="2508"/>
                    <a:pt x="4763" y="3620"/>
                  </a:cubicBezTo>
                  <a:cubicBezTo>
                    <a:pt x="6052" y="7614"/>
                    <a:pt x="6052" y="11913"/>
                    <a:pt x="4763" y="15907"/>
                  </a:cubicBezTo>
                  <a:cubicBezTo>
                    <a:pt x="3606" y="19913"/>
                    <a:pt x="2009" y="23778"/>
                    <a:pt x="0" y="27432"/>
                  </a:cubicBezTo>
                  <a:cubicBezTo>
                    <a:pt x="2148" y="26155"/>
                    <a:pt x="4131" y="24620"/>
                    <a:pt x="5905" y="22860"/>
                  </a:cubicBezTo>
                  <a:cubicBezTo>
                    <a:pt x="7602" y="20976"/>
                    <a:pt x="8551" y="18537"/>
                    <a:pt x="8572" y="16002"/>
                  </a:cubicBezTo>
                  <a:cubicBezTo>
                    <a:pt x="8653" y="21083"/>
                    <a:pt x="8206" y="26158"/>
                    <a:pt x="7239" y="31147"/>
                  </a:cubicBezTo>
                  <a:cubicBezTo>
                    <a:pt x="12547" y="26843"/>
                    <a:pt x="14979" y="19917"/>
                    <a:pt x="13525" y="13240"/>
                  </a:cubicBezTo>
                  <a:cubicBezTo>
                    <a:pt x="11390" y="8140"/>
                    <a:pt x="8096" y="3607"/>
                    <a:pt x="3905" y="0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51" name="任意多边形: 形状 450"/>
            <p:cNvSpPr/>
            <p:nvPr/>
          </p:nvSpPr>
          <p:spPr>
            <a:xfrm>
              <a:off x="11834582" y="2801700"/>
              <a:ext cx="69103" cy="144275"/>
            </a:xfrm>
            <a:custGeom>
              <a:avLst/>
              <a:gdLst>
                <a:gd name="connsiteX0" fmla="*/ 0 w 69103"/>
                <a:gd name="connsiteY0" fmla="*/ 639 h 144275"/>
                <a:gd name="connsiteX1" fmla="*/ 23622 w 69103"/>
                <a:gd name="connsiteY1" fmla="*/ 53598 h 144275"/>
                <a:gd name="connsiteX2" fmla="*/ 23622 w 69103"/>
                <a:gd name="connsiteY2" fmla="*/ 144276 h 144275"/>
                <a:gd name="connsiteX3" fmla="*/ 66770 w 69103"/>
                <a:gd name="connsiteY3" fmla="*/ 109890 h 144275"/>
                <a:gd name="connsiteX4" fmla="*/ 68771 w 69103"/>
                <a:gd name="connsiteY4" fmla="*/ 92174 h 144275"/>
                <a:gd name="connsiteX5" fmla="*/ 57055 w 69103"/>
                <a:gd name="connsiteY5" fmla="*/ 639 h 144275"/>
                <a:gd name="connsiteX6" fmla="*/ 47530 w 69103"/>
                <a:gd name="connsiteY6" fmla="*/ 5687 h 144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103" h="144275">
                  <a:moveTo>
                    <a:pt x="0" y="639"/>
                  </a:moveTo>
                  <a:cubicBezTo>
                    <a:pt x="13441" y="15242"/>
                    <a:pt x="21736" y="33840"/>
                    <a:pt x="23622" y="53598"/>
                  </a:cubicBezTo>
                  <a:cubicBezTo>
                    <a:pt x="23622" y="89697"/>
                    <a:pt x="22669" y="105509"/>
                    <a:pt x="23622" y="144276"/>
                  </a:cubicBezTo>
                  <a:cubicBezTo>
                    <a:pt x="38386" y="137322"/>
                    <a:pt x="61722" y="125226"/>
                    <a:pt x="66770" y="109890"/>
                  </a:cubicBezTo>
                  <a:cubicBezTo>
                    <a:pt x="68296" y="104114"/>
                    <a:pt x="68970" y="98145"/>
                    <a:pt x="68771" y="92174"/>
                  </a:cubicBezTo>
                  <a:cubicBezTo>
                    <a:pt x="68771" y="62932"/>
                    <a:pt x="72200" y="30833"/>
                    <a:pt x="57055" y="639"/>
                  </a:cubicBezTo>
                  <a:cubicBezTo>
                    <a:pt x="55817" y="-1742"/>
                    <a:pt x="47530" y="3115"/>
                    <a:pt x="47530" y="5687"/>
                  </a:cubicBezTo>
                  <a:close/>
                </a:path>
              </a:pathLst>
            </a:custGeom>
            <a:solidFill>
              <a:srgbClr val="CDA5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52" name="任意多边形: 形状 451"/>
            <p:cNvSpPr/>
            <p:nvPr/>
          </p:nvSpPr>
          <p:spPr>
            <a:xfrm>
              <a:off x="11797975" y="2786204"/>
              <a:ext cx="71488" cy="48455"/>
            </a:xfrm>
            <a:custGeom>
              <a:avLst/>
              <a:gdLst>
                <a:gd name="connsiteX0" fmla="*/ 63182 w 71488"/>
                <a:gd name="connsiteY0" fmla="*/ 11944 h 48455"/>
                <a:gd name="connsiteX1" fmla="*/ 71087 w 71488"/>
                <a:gd name="connsiteY1" fmla="*/ 34518 h 48455"/>
                <a:gd name="connsiteX2" fmla="*/ 71087 w 71488"/>
                <a:gd name="connsiteY2" fmla="*/ 38614 h 48455"/>
                <a:gd name="connsiteX3" fmla="*/ 69182 w 71488"/>
                <a:gd name="connsiteY3" fmla="*/ 40138 h 48455"/>
                <a:gd name="connsiteX4" fmla="*/ 34416 w 71488"/>
                <a:gd name="connsiteY4" fmla="*/ 48424 h 48455"/>
                <a:gd name="connsiteX5" fmla="*/ 1555 w 71488"/>
                <a:gd name="connsiteY5" fmla="*/ 34994 h 48455"/>
                <a:gd name="connsiteX6" fmla="*/ 317 w 71488"/>
                <a:gd name="connsiteY6" fmla="*/ 30613 h 48455"/>
                <a:gd name="connsiteX7" fmla="*/ 15557 w 71488"/>
                <a:gd name="connsiteY7" fmla="*/ 6133 h 48455"/>
                <a:gd name="connsiteX8" fmla="*/ 44132 w 71488"/>
                <a:gd name="connsiteY8" fmla="*/ 1561 h 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488" h="48455">
                  <a:moveTo>
                    <a:pt x="63182" y="11944"/>
                  </a:moveTo>
                  <a:cubicBezTo>
                    <a:pt x="66882" y="19052"/>
                    <a:pt x="69545" y="26654"/>
                    <a:pt x="71087" y="34518"/>
                  </a:cubicBezTo>
                  <a:cubicBezTo>
                    <a:pt x="71622" y="35831"/>
                    <a:pt x="71622" y="37301"/>
                    <a:pt x="71087" y="38614"/>
                  </a:cubicBezTo>
                  <a:cubicBezTo>
                    <a:pt x="70565" y="39249"/>
                    <a:pt x="69916" y="39768"/>
                    <a:pt x="69182" y="40138"/>
                  </a:cubicBezTo>
                  <a:cubicBezTo>
                    <a:pt x="58533" y="45933"/>
                    <a:pt x="46535" y="48793"/>
                    <a:pt x="34416" y="48424"/>
                  </a:cubicBezTo>
                  <a:cubicBezTo>
                    <a:pt x="22199" y="48065"/>
                    <a:pt x="10526" y="43294"/>
                    <a:pt x="1555" y="34994"/>
                  </a:cubicBezTo>
                  <a:cubicBezTo>
                    <a:pt x="127" y="34032"/>
                    <a:pt x="-396" y="32179"/>
                    <a:pt x="317" y="30613"/>
                  </a:cubicBezTo>
                  <a:cubicBezTo>
                    <a:pt x="2503" y="20973"/>
                    <a:pt x="7871" y="12350"/>
                    <a:pt x="15557" y="6133"/>
                  </a:cubicBezTo>
                  <a:cubicBezTo>
                    <a:pt x="23791" y="100"/>
                    <a:pt x="34426" y="-1602"/>
                    <a:pt x="44132" y="1561"/>
                  </a:cubicBezTo>
                  <a:close/>
                </a:path>
              </a:pathLst>
            </a:custGeom>
            <a:solidFill>
              <a:srgbClr val="CDA5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481" name="文本框 480"/>
          <p:cNvSpPr txBox="1"/>
          <p:nvPr/>
        </p:nvSpPr>
        <p:spPr>
          <a:xfrm>
            <a:off x="899795" y="1518920"/>
            <a:ext cx="348234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00AFAE"/>
                </a:solidFill>
                <a:latin typeface="汉仪雅酷黑 75W" panose="020B0804020202020204" pitchFamily="34" charset="-122"/>
                <a:ea typeface="汉仪雅酷黑 75W" panose="020B0804020202020204" pitchFamily="34" charset="-122"/>
                <a:sym typeface="汉仪雅酷黑 75W" panose="020B0804020202020204" pitchFamily="34" charset="-122"/>
              </a:rPr>
              <a:t>形成因素</a:t>
            </a:r>
            <a:r>
              <a:rPr lang="en-US" altLang="zh-CN" sz="2800" dirty="0">
                <a:solidFill>
                  <a:srgbClr val="00AFAE"/>
                </a:solidFill>
                <a:latin typeface="汉仪雅酷黑 75W" panose="020B0804020202020204" pitchFamily="34" charset="-122"/>
                <a:ea typeface="汉仪雅酷黑 75W" panose="020B0804020202020204" pitchFamily="34" charset="-122"/>
                <a:sym typeface="汉仪雅酷黑 75W" panose="020B0804020202020204" pitchFamily="34" charset="-122"/>
              </a:rPr>
              <a:t>——</a:t>
            </a:r>
            <a:r>
              <a:rPr lang="zh-CN" altLang="en-US" sz="2800" dirty="0">
                <a:solidFill>
                  <a:srgbClr val="00AFAE"/>
                </a:solidFill>
                <a:latin typeface="汉仪雅酷黑 75W" panose="020B0804020202020204" pitchFamily="34" charset="-122"/>
                <a:ea typeface="汉仪雅酷黑 75W" panose="020B0804020202020204" pitchFamily="34" charset="-122"/>
                <a:sym typeface="汉仪雅酷黑 75W" panose="020B0804020202020204" pitchFamily="34" charset="-122"/>
              </a:rPr>
              <a:t>潮湿</a:t>
            </a:r>
            <a:endParaRPr lang="zh-CN" altLang="en-US" sz="2800" dirty="0">
              <a:solidFill>
                <a:srgbClr val="00AFAE"/>
              </a:solidFill>
              <a:latin typeface="汉仪雅酷黑 75W" panose="020B0804020202020204" pitchFamily="34" charset="-122"/>
              <a:ea typeface="汉仪雅酷黑 75W" panose="020B0804020202020204" pitchFamily="34" charset="-122"/>
              <a:sym typeface="汉仪雅酷黑 75W" panose="020B0804020202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85520" y="2420620"/>
            <a:ext cx="4064000" cy="119888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因大小便失禁、汗液、尿液及各种渗出引流液等引起的潮湿刺激导致皮肤浸渍、松软，削弱其屏障作用，致使皮肤易受到剪切力和摩擦力等损伤。</a:t>
            </a:r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 rot="10800000">
            <a:off x="-1" y="0"/>
            <a:ext cx="1259395" cy="629920"/>
          </a:xfrm>
          <a:custGeom>
            <a:avLst/>
            <a:gdLst>
              <a:gd name="connsiteX0" fmla="*/ 0 w 2353161"/>
              <a:gd name="connsiteY0" fmla="*/ 1172393 h 1176996"/>
              <a:gd name="connsiteX1" fmla="*/ 738133 w 2353161"/>
              <a:gd name="connsiteY1" fmla="*/ 282676 h 1176996"/>
              <a:gd name="connsiteX2" fmla="*/ 1179454 w 2353161"/>
              <a:gd name="connsiteY2" fmla="*/ 150324 h 1176996"/>
              <a:gd name="connsiteX3" fmla="*/ 1594084 w 2353161"/>
              <a:gd name="connsiteY3" fmla="*/ 91885 h 1176996"/>
              <a:gd name="connsiteX4" fmla="*/ 1927010 w 2353161"/>
              <a:gd name="connsiteY4" fmla="*/ 45879 h 1176996"/>
              <a:gd name="connsiteX5" fmla="*/ 2218931 w 2353161"/>
              <a:gd name="connsiteY5" fmla="*/ 4985 h 1176996"/>
              <a:gd name="connsiteX6" fmla="*/ 2353162 w 2353161"/>
              <a:gd name="connsiteY6" fmla="*/ 7417 h 1176996"/>
              <a:gd name="connsiteX7" fmla="*/ 2353162 w 2353161"/>
              <a:gd name="connsiteY7" fmla="*/ 1173443 h 1176996"/>
              <a:gd name="connsiteX8" fmla="*/ 2323348 w 2353161"/>
              <a:gd name="connsiteY8" fmla="*/ 1175984 h 1176996"/>
              <a:gd name="connsiteX9" fmla="*/ 29178 w 2353161"/>
              <a:gd name="connsiteY9" fmla="*/ 1175984 h 1176996"/>
              <a:gd name="connsiteX10" fmla="*/ 0 w 2353161"/>
              <a:gd name="connsiteY10" fmla="*/ 1172393 h 117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53161" h="1176996">
                <a:moveTo>
                  <a:pt x="0" y="1172393"/>
                </a:moveTo>
                <a:cubicBezTo>
                  <a:pt x="118813" y="770197"/>
                  <a:pt x="363154" y="472169"/>
                  <a:pt x="738133" y="282676"/>
                </a:cubicBezTo>
                <a:cubicBezTo>
                  <a:pt x="877255" y="212411"/>
                  <a:pt x="1025495" y="171489"/>
                  <a:pt x="1179454" y="150324"/>
                </a:cubicBezTo>
                <a:cubicBezTo>
                  <a:pt x="1317609" y="131286"/>
                  <a:pt x="1455764" y="111226"/>
                  <a:pt x="1594084" y="91885"/>
                </a:cubicBezTo>
                <a:cubicBezTo>
                  <a:pt x="1705023" y="76356"/>
                  <a:pt x="1816044" y="61242"/>
                  <a:pt x="1927010" y="45879"/>
                </a:cubicBezTo>
                <a:cubicBezTo>
                  <a:pt x="2024326" y="32367"/>
                  <a:pt x="2121725" y="19298"/>
                  <a:pt x="2218931" y="4985"/>
                </a:cubicBezTo>
                <a:cubicBezTo>
                  <a:pt x="2263997" y="-1646"/>
                  <a:pt x="2308565" y="-2447"/>
                  <a:pt x="2353162" y="7417"/>
                </a:cubicBezTo>
                <a:lnTo>
                  <a:pt x="2353162" y="1173443"/>
                </a:lnTo>
                <a:cubicBezTo>
                  <a:pt x="2343601" y="1178527"/>
                  <a:pt x="2333267" y="1175984"/>
                  <a:pt x="2323348" y="1175984"/>
                </a:cubicBezTo>
                <a:cubicBezTo>
                  <a:pt x="1558615" y="1176113"/>
                  <a:pt x="793892" y="1176114"/>
                  <a:pt x="29178" y="1175984"/>
                </a:cubicBezTo>
                <a:cubicBezTo>
                  <a:pt x="19480" y="1176040"/>
                  <a:pt x="8925" y="1179825"/>
                  <a:pt x="0" y="1172393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8677" y="106701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雅酷黑 75W" panose="020B0804020202020204" pitchFamily="34" charset="-122"/>
                <a:ea typeface="汉仪雅酷黑 75W" panose="020B0804020202020204" pitchFamily="34" charset="-122"/>
                <a:cs typeface="+mn-ea"/>
                <a:sym typeface="+mn-lt"/>
              </a:rPr>
              <a:t>贰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雅酷黑 75W" panose="020B0804020202020204" pitchFamily="34" charset="-122"/>
              <a:ea typeface="汉仪雅酷黑 75W" panose="020B0804020202020204" pitchFamily="34" charset="-122"/>
              <a:cs typeface="+mn-ea"/>
              <a:sym typeface="+mn-lt"/>
            </a:endParaRPr>
          </a:p>
        </p:txBody>
      </p:sp>
      <p:sp>
        <p:nvSpPr>
          <p:cNvPr id="6" name="TextBox 41"/>
          <p:cNvSpPr txBox="1"/>
          <p:nvPr/>
        </p:nvSpPr>
        <p:spPr>
          <a:xfrm>
            <a:off x="1157551" y="224234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 dirty="0">
                <a:solidFill>
                  <a:prstClr val="black"/>
                </a:solidFill>
                <a:latin typeface="汉仪雅酷黑 75W" panose="020B0804020202020204" pitchFamily="34" charset="-122"/>
                <a:ea typeface="汉仪雅酷黑 75W" panose="020B0804020202020204" pitchFamily="34" charset="-122"/>
                <a:cs typeface="+mn-ea"/>
                <a:sym typeface="+mn-lt"/>
              </a:rPr>
              <a:t>压疮发生的原因</a:t>
            </a:r>
            <a:endParaRPr lang="zh-CN" altLang="en-US" sz="2000" dirty="0">
              <a:solidFill>
                <a:prstClr val="black"/>
              </a:solidFill>
              <a:latin typeface="汉仪雅酷黑 75W" panose="020B0804020202020204" pitchFamily="34" charset="-122"/>
              <a:ea typeface="汉仪雅酷黑 75W" panose="020B0804020202020204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137580" y="425409"/>
            <a:ext cx="472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接连接符 149"/>
          <p:cNvCxnSpPr/>
          <p:nvPr/>
        </p:nvCxnSpPr>
        <p:spPr>
          <a:xfrm>
            <a:off x="11257969" y="414539"/>
            <a:ext cx="934031" cy="0"/>
          </a:xfrm>
          <a:prstGeom prst="line">
            <a:avLst/>
          </a:prstGeom>
          <a:ln>
            <a:solidFill>
              <a:srgbClr val="003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任意多边形: 形状 150"/>
          <p:cNvSpPr/>
          <p:nvPr/>
        </p:nvSpPr>
        <p:spPr>
          <a:xfrm>
            <a:off x="8299838" y="270453"/>
            <a:ext cx="3892162" cy="297471"/>
          </a:xfrm>
          <a:custGeom>
            <a:avLst/>
            <a:gdLst>
              <a:gd name="connsiteX0" fmla="*/ 196408 w 3892162"/>
              <a:gd name="connsiteY0" fmla="*/ 0 h 297471"/>
              <a:gd name="connsiteX1" fmla="*/ 3892162 w 3892162"/>
              <a:gd name="connsiteY1" fmla="*/ 0 h 297471"/>
              <a:gd name="connsiteX2" fmla="*/ 3892162 w 3892162"/>
              <a:gd name="connsiteY2" fmla="*/ 297471 h 297471"/>
              <a:gd name="connsiteX3" fmla="*/ 0 w 3892162"/>
              <a:gd name="connsiteY3" fmla="*/ 297471 h 29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162" h="297471">
                <a:moveTo>
                  <a:pt x="196408" y="0"/>
                </a:moveTo>
                <a:lnTo>
                  <a:pt x="3892162" y="0"/>
                </a:lnTo>
                <a:lnTo>
                  <a:pt x="3892162" y="297471"/>
                </a:lnTo>
                <a:lnTo>
                  <a:pt x="0" y="297471"/>
                </a:lnTo>
                <a:close/>
              </a:path>
            </a:pathLst>
          </a:custGeom>
          <a:solidFill>
            <a:srgbClr val="49D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52" name="矩形 3"/>
          <p:cNvSpPr/>
          <p:nvPr/>
        </p:nvSpPr>
        <p:spPr>
          <a:xfrm>
            <a:off x="8601455" y="288742"/>
            <a:ext cx="3556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压疮预防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压疮护理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医疗健康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知识培训</a:t>
            </a:r>
            <a:endParaRPr lang="zh-CN" altLang="en-US" sz="1200" dirty="0">
              <a:solidFill>
                <a:prstClr val="white"/>
              </a:solidFill>
              <a:latin typeface="汉仪旗黑-50S" panose="00020600040101010101" pitchFamily="18" charset="-122"/>
              <a:ea typeface="汉仪旗黑-50S" panose="00020600040101010101" pitchFamily="18" charset="-122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551" y="1734605"/>
            <a:ext cx="3661865" cy="3734794"/>
            <a:chOff x="4265067" y="1623349"/>
            <a:chExt cx="3661865" cy="3734794"/>
          </a:xfrm>
        </p:grpSpPr>
        <p:grpSp>
          <p:nvGrpSpPr>
            <p:cNvPr id="2" name="组合 1"/>
            <p:cNvGrpSpPr/>
            <p:nvPr/>
          </p:nvGrpSpPr>
          <p:grpSpPr>
            <a:xfrm>
              <a:off x="4265067" y="1623349"/>
              <a:ext cx="3661865" cy="3734794"/>
              <a:chOff x="3841279" y="1376362"/>
              <a:chExt cx="4025112" cy="4105275"/>
            </a:xfrm>
          </p:grpSpPr>
          <p:sp>
            <p:nvSpPr>
              <p:cNvPr id="220" name="Freeform 366"/>
              <p:cNvSpPr/>
              <p:nvPr/>
            </p:nvSpPr>
            <p:spPr bwMode="auto">
              <a:xfrm>
                <a:off x="4793508" y="2252073"/>
                <a:ext cx="1129558" cy="1173283"/>
              </a:xfrm>
              <a:custGeom>
                <a:avLst/>
                <a:gdLst>
                  <a:gd name="T0" fmla="*/ 916 w 930"/>
                  <a:gd name="T1" fmla="*/ 0 h 966"/>
                  <a:gd name="T2" fmla="*/ 918 w 930"/>
                  <a:gd name="T3" fmla="*/ 296 h 966"/>
                  <a:gd name="T4" fmla="*/ 920 w 930"/>
                  <a:gd name="T5" fmla="*/ 302 h 966"/>
                  <a:gd name="T6" fmla="*/ 926 w 930"/>
                  <a:gd name="T7" fmla="*/ 312 h 966"/>
                  <a:gd name="T8" fmla="*/ 930 w 930"/>
                  <a:gd name="T9" fmla="*/ 314 h 966"/>
                  <a:gd name="T10" fmla="*/ 878 w 930"/>
                  <a:gd name="T11" fmla="*/ 314 h 966"/>
                  <a:gd name="T12" fmla="*/ 824 w 930"/>
                  <a:gd name="T13" fmla="*/ 316 h 966"/>
                  <a:gd name="T14" fmla="*/ 784 w 930"/>
                  <a:gd name="T15" fmla="*/ 320 h 966"/>
                  <a:gd name="T16" fmla="*/ 706 w 930"/>
                  <a:gd name="T17" fmla="*/ 332 h 966"/>
                  <a:gd name="T18" fmla="*/ 666 w 930"/>
                  <a:gd name="T19" fmla="*/ 340 h 966"/>
                  <a:gd name="T20" fmla="*/ 594 w 930"/>
                  <a:gd name="T21" fmla="*/ 358 h 966"/>
                  <a:gd name="T22" fmla="*/ 522 w 930"/>
                  <a:gd name="T23" fmla="*/ 384 h 966"/>
                  <a:gd name="T24" fmla="*/ 466 w 930"/>
                  <a:gd name="T25" fmla="*/ 410 h 966"/>
                  <a:gd name="T26" fmla="*/ 384 w 930"/>
                  <a:gd name="T27" fmla="*/ 456 h 966"/>
                  <a:gd name="T28" fmla="*/ 332 w 930"/>
                  <a:gd name="T29" fmla="*/ 492 h 966"/>
                  <a:gd name="T30" fmla="*/ 306 w 930"/>
                  <a:gd name="T31" fmla="*/ 510 h 966"/>
                  <a:gd name="T32" fmla="*/ 230 w 930"/>
                  <a:gd name="T33" fmla="*/ 582 h 966"/>
                  <a:gd name="T34" fmla="*/ 160 w 930"/>
                  <a:gd name="T35" fmla="*/ 660 h 966"/>
                  <a:gd name="T36" fmla="*/ 138 w 930"/>
                  <a:gd name="T37" fmla="*/ 690 h 966"/>
                  <a:gd name="T38" fmla="*/ 100 w 930"/>
                  <a:gd name="T39" fmla="*/ 752 h 966"/>
                  <a:gd name="T40" fmla="*/ 82 w 930"/>
                  <a:gd name="T41" fmla="*/ 786 h 966"/>
                  <a:gd name="T42" fmla="*/ 42 w 930"/>
                  <a:gd name="T43" fmla="*/ 880 h 966"/>
                  <a:gd name="T44" fmla="*/ 30 w 930"/>
                  <a:gd name="T45" fmla="*/ 922 h 966"/>
                  <a:gd name="T46" fmla="*/ 16 w 930"/>
                  <a:gd name="T47" fmla="*/ 966 h 966"/>
                  <a:gd name="T48" fmla="*/ 10 w 930"/>
                  <a:gd name="T49" fmla="*/ 940 h 966"/>
                  <a:gd name="T50" fmla="*/ 2 w 930"/>
                  <a:gd name="T51" fmla="*/ 860 h 966"/>
                  <a:gd name="T52" fmla="*/ 0 w 930"/>
                  <a:gd name="T53" fmla="*/ 816 h 966"/>
                  <a:gd name="T54" fmla="*/ 0 w 930"/>
                  <a:gd name="T55" fmla="*/ 774 h 966"/>
                  <a:gd name="T56" fmla="*/ 10 w 930"/>
                  <a:gd name="T57" fmla="*/ 676 h 966"/>
                  <a:gd name="T58" fmla="*/ 34 w 930"/>
                  <a:gd name="T59" fmla="*/ 582 h 966"/>
                  <a:gd name="T60" fmla="*/ 68 w 930"/>
                  <a:gd name="T61" fmla="*/ 492 h 966"/>
                  <a:gd name="T62" fmla="*/ 116 w 930"/>
                  <a:gd name="T63" fmla="*/ 406 h 966"/>
                  <a:gd name="T64" fmla="*/ 136 w 930"/>
                  <a:gd name="T65" fmla="*/ 374 h 966"/>
                  <a:gd name="T66" fmla="*/ 180 w 930"/>
                  <a:gd name="T67" fmla="*/ 314 h 966"/>
                  <a:gd name="T68" fmla="*/ 230 w 930"/>
                  <a:gd name="T69" fmla="*/ 260 h 966"/>
                  <a:gd name="T70" fmla="*/ 286 w 930"/>
                  <a:gd name="T71" fmla="*/ 210 h 966"/>
                  <a:gd name="T72" fmla="*/ 314 w 930"/>
                  <a:gd name="T73" fmla="*/ 186 h 966"/>
                  <a:gd name="T74" fmla="*/ 394 w 930"/>
                  <a:gd name="T75" fmla="*/ 132 h 966"/>
                  <a:gd name="T76" fmla="*/ 476 w 930"/>
                  <a:gd name="T77" fmla="*/ 88 h 966"/>
                  <a:gd name="T78" fmla="*/ 564 w 930"/>
                  <a:gd name="T79" fmla="*/ 52 h 966"/>
                  <a:gd name="T80" fmla="*/ 656 w 930"/>
                  <a:gd name="T81" fmla="*/ 24 h 966"/>
                  <a:gd name="T82" fmla="*/ 694 w 930"/>
                  <a:gd name="T83" fmla="*/ 16 h 966"/>
                  <a:gd name="T84" fmla="*/ 774 w 930"/>
                  <a:gd name="T85" fmla="*/ 4 h 966"/>
                  <a:gd name="T86" fmla="*/ 814 w 930"/>
                  <a:gd name="T87" fmla="*/ 2 h 966"/>
                  <a:gd name="T88" fmla="*/ 916 w 930"/>
                  <a:gd name="T89" fmla="*/ 0 h 9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30" h="966">
                    <a:moveTo>
                      <a:pt x="916" y="0"/>
                    </a:moveTo>
                    <a:lnTo>
                      <a:pt x="916" y="0"/>
                    </a:lnTo>
                    <a:lnTo>
                      <a:pt x="918" y="148"/>
                    </a:lnTo>
                    <a:lnTo>
                      <a:pt x="918" y="296"/>
                    </a:lnTo>
                    <a:lnTo>
                      <a:pt x="918" y="296"/>
                    </a:lnTo>
                    <a:lnTo>
                      <a:pt x="920" y="302"/>
                    </a:lnTo>
                    <a:lnTo>
                      <a:pt x="922" y="308"/>
                    </a:lnTo>
                    <a:lnTo>
                      <a:pt x="926" y="312"/>
                    </a:lnTo>
                    <a:lnTo>
                      <a:pt x="930" y="314"/>
                    </a:lnTo>
                    <a:lnTo>
                      <a:pt x="930" y="314"/>
                    </a:lnTo>
                    <a:lnTo>
                      <a:pt x="904" y="314"/>
                    </a:lnTo>
                    <a:lnTo>
                      <a:pt x="878" y="314"/>
                    </a:lnTo>
                    <a:lnTo>
                      <a:pt x="852" y="314"/>
                    </a:lnTo>
                    <a:lnTo>
                      <a:pt x="824" y="316"/>
                    </a:lnTo>
                    <a:lnTo>
                      <a:pt x="824" y="316"/>
                    </a:lnTo>
                    <a:lnTo>
                      <a:pt x="784" y="320"/>
                    </a:lnTo>
                    <a:lnTo>
                      <a:pt x="746" y="326"/>
                    </a:lnTo>
                    <a:lnTo>
                      <a:pt x="706" y="332"/>
                    </a:lnTo>
                    <a:lnTo>
                      <a:pt x="666" y="340"/>
                    </a:lnTo>
                    <a:lnTo>
                      <a:pt x="666" y="340"/>
                    </a:lnTo>
                    <a:lnTo>
                      <a:pt x="630" y="348"/>
                    </a:lnTo>
                    <a:lnTo>
                      <a:pt x="594" y="358"/>
                    </a:lnTo>
                    <a:lnTo>
                      <a:pt x="558" y="370"/>
                    </a:lnTo>
                    <a:lnTo>
                      <a:pt x="522" y="384"/>
                    </a:lnTo>
                    <a:lnTo>
                      <a:pt x="522" y="384"/>
                    </a:lnTo>
                    <a:lnTo>
                      <a:pt x="466" y="410"/>
                    </a:lnTo>
                    <a:lnTo>
                      <a:pt x="410" y="440"/>
                    </a:lnTo>
                    <a:lnTo>
                      <a:pt x="384" y="456"/>
                    </a:lnTo>
                    <a:lnTo>
                      <a:pt x="356" y="474"/>
                    </a:lnTo>
                    <a:lnTo>
                      <a:pt x="332" y="492"/>
                    </a:lnTo>
                    <a:lnTo>
                      <a:pt x="306" y="510"/>
                    </a:lnTo>
                    <a:lnTo>
                      <a:pt x="306" y="510"/>
                    </a:lnTo>
                    <a:lnTo>
                      <a:pt x="268" y="544"/>
                    </a:lnTo>
                    <a:lnTo>
                      <a:pt x="230" y="582"/>
                    </a:lnTo>
                    <a:lnTo>
                      <a:pt x="194" y="620"/>
                    </a:lnTo>
                    <a:lnTo>
                      <a:pt x="160" y="660"/>
                    </a:lnTo>
                    <a:lnTo>
                      <a:pt x="160" y="660"/>
                    </a:lnTo>
                    <a:lnTo>
                      <a:pt x="138" y="690"/>
                    </a:lnTo>
                    <a:lnTo>
                      <a:pt x="118" y="720"/>
                    </a:lnTo>
                    <a:lnTo>
                      <a:pt x="100" y="752"/>
                    </a:lnTo>
                    <a:lnTo>
                      <a:pt x="82" y="786"/>
                    </a:lnTo>
                    <a:lnTo>
                      <a:pt x="82" y="786"/>
                    </a:lnTo>
                    <a:lnTo>
                      <a:pt x="60" y="832"/>
                    </a:lnTo>
                    <a:lnTo>
                      <a:pt x="42" y="880"/>
                    </a:lnTo>
                    <a:lnTo>
                      <a:pt x="42" y="880"/>
                    </a:lnTo>
                    <a:lnTo>
                      <a:pt x="30" y="922"/>
                    </a:lnTo>
                    <a:lnTo>
                      <a:pt x="24" y="944"/>
                    </a:lnTo>
                    <a:lnTo>
                      <a:pt x="16" y="966"/>
                    </a:lnTo>
                    <a:lnTo>
                      <a:pt x="16" y="966"/>
                    </a:lnTo>
                    <a:lnTo>
                      <a:pt x="10" y="940"/>
                    </a:lnTo>
                    <a:lnTo>
                      <a:pt x="6" y="912"/>
                    </a:lnTo>
                    <a:lnTo>
                      <a:pt x="2" y="860"/>
                    </a:lnTo>
                    <a:lnTo>
                      <a:pt x="2" y="860"/>
                    </a:lnTo>
                    <a:lnTo>
                      <a:pt x="0" y="816"/>
                    </a:lnTo>
                    <a:lnTo>
                      <a:pt x="0" y="774"/>
                    </a:lnTo>
                    <a:lnTo>
                      <a:pt x="0" y="774"/>
                    </a:lnTo>
                    <a:lnTo>
                      <a:pt x="4" y="724"/>
                    </a:lnTo>
                    <a:lnTo>
                      <a:pt x="10" y="676"/>
                    </a:lnTo>
                    <a:lnTo>
                      <a:pt x="20" y="628"/>
                    </a:lnTo>
                    <a:lnTo>
                      <a:pt x="34" y="582"/>
                    </a:lnTo>
                    <a:lnTo>
                      <a:pt x="50" y="536"/>
                    </a:lnTo>
                    <a:lnTo>
                      <a:pt x="68" y="492"/>
                    </a:lnTo>
                    <a:lnTo>
                      <a:pt x="90" y="448"/>
                    </a:lnTo>
                    <a:lnTo>
                      <a:pt x="116" y="406"/>
                    </a:lnTo>
                    <a:lnTo>
                      <a:pt x="116" y="406"/>
                    </a:lnTo>
                    <a:lnTo>
                      <a:pt x="136" y="374"/>
                    </a:lnTo>
                    <a:lnTo>
                      <a:pt x="158" y="344"/>
                    </a:lnTo>
                    <a:lnTo>
                      <a:pt x="180" y="314"/>
                    </a:lnTo>
                    <a:lnTo>
                      <a:pt x="206" y="286"/>
                    </a:lnTo>
                    <a:lnTo>
                      <a:pt x="230" y="260"/>
                    </a:lnTo>
                    <a:lnTo>
                      <a:pt x="258" y="234"/>
                    </a:lnTo>
                    <a:lnTo>
                      <a:pt x="286" y="210"/>
                    </a:lnTo>
                    <a:lnTo>
                      <a:pt x="314" y="186"/>
                    </a:lnTo>
                    <a:lnTo>
                      <a:pt x="314" y="186"/>
                    </a:lnTo>
                    <a:lnTo>
                      <a:pt x="354" y="158"/>
                    </a:lnTo>
                    <a:lnTo>
                      <a:pt x="394" y="132"/>
                    </a:lnTo>
                    <a:lnTo>
                      <a:pt x="434" y="108"/>
                    </a:lnTo>
                    <a:lnTo>
                      <a:pt x="476" y="88"/>
                    </a:lnTo>
                    <a:lnTo>
                      <a:pt x="520" y="68"/>
                    </a:lnTo>
                    <a:lnTo>
                      <a:pt x="564" y="52"/>
                    </a:lnTo>
                    <a:lnTo>
                      <a:pt x="608" y="38"/>
                    </a:lnTo>
                    <a:lnTo>
                      <a:pt x="656" y="24"/>
                    </a:lnTo>
                    <a:lnTo>
                      <a:pt x="656" y="24"/>
                    </a:lnTo>
                    <a:lnTo>
                      <a:pt x="694" y="16"/>
                    </a:lnTo>
                    <a:lnTo>
                      <a:pt x="734" y="10"/>
                    </a:lnTo>
                    <a:lnTo>
                      <a:pt x="774" y="4"/>
                    </a:lnTo>
                    <a:lnTo>
                      <a:pt x="814" y="2"/>
                    </a:lnTo>
                    <a:lnTo>
                      <a:pt x="814" y="2"/>
                    </a:lnTo>
                    <a:lnTo>
                      <a:pt x="866" y="0"/>
                    </a:lnTo>
                    <a:lnTo>
                      <a:pt x="916" y="0"/>
                    </a:lnTo>
                    <a:lnTo>
                      <a:pt x="916" y="0"/>
                    </a:lnTo>
                    <a:close/>
                  </a:path>
                </a:pathLst>
              </a:custGeom>
              <a:solidFill>
                <a:srgbClr val="49D1C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6"/>
              <p:cNvSpPr/>
              <p:nvPr/>
            </p:nvSpPr>
            <p:spPr bwMode="auto">
              <a:xfrm>
                <a:off x="5412943" y="3284465"/>
                <a:ext cx="2448590" cy="1818224"/>
              </a:xfrm>
              <a:custGeom>
                <a:avLst/>
                <a:gdLst>
                  <a:gd name="T0" fmla="*/ 2016 w 2016"/>
                  <a:gd name="T1" fmla="*/ 46 h 1497"/>
                  <a:gd name="T2" fmla="*/ 2010 w 2016"/>
                  <a:gd name="T3" fmla="*/ 136 h 1497"/>
                  <a:gd name="T4" fmla="*/ 1998 w 2016"/>
                  <a:gd name="T5" fmla="*/ 214 h 1497"/>
                  <a:gd name="T6" fmla="*/ 1966 w 2016"/>
                  <a:gd name="T7" fmla="*/ 356 h 1497"/>
                  <a:gd name="T8" fmla="*/ 1936 w 2016"/>
                  <a:gd name="T9" fmla="*/ 450 h 1497"/>
                  <a:gd name="T10" fmla="*/ 1898 w 2016"/>
                  <a:gd name="T11" fmla="*/ 540 h 1497"/>
                  <a:gd name="T12" fmla="*/ 1834 w 2016"/>
                  <a:gd name="T13" fmla="*/ 668 h 1497"/>
                  <a:gd name="T14" fmla="*/ 1774 w 2016"/>
                  <a:gd name="T15" fmla="*/ 768 h 1497"/>
                  <a:gd name="T16" fmla="*/ 1648 w 2016"/>
                  <a:gd name="T17" fmla="*/ 932 h 1497"/>
                  <a:gd name="T18" fmla="*/ 1552 w 2016"/>
                  <a:gd name="T19" fmla="*/ 1032 h 1497"/>
                  <a:gd name="T20" fmla="*/ 1446 w 2016"/>
                  <a:gd name="T21" fmla="*/ 1124 h 1497"/>
                  <a:gd name="T22" fmla="*/ 1338 w 2016"/>
                  <a:gd name="T23" fmla="*/ 1201 h 1497"/>
                  <a:gd name="T24" fmla="*/ 1150 w 2016"/>
                  <a:gd name="T25" fmla="*/ 1313 h 1497"/>
                  <a:gd name="T26" fmla="*/ 1024 w 2016"/>
                  <a:gd name="T27" fmla="*/ 1371 h 1497"/>
                  <a:gd name="T28" fmla="*/ 842 w 2016"/>
                  <a:gd name="T29" fmla="*/ 1433 h 1497"/>
                  <a:gd name="T30" fmla="*/ 740 w 2016"/>
                  <a:gd name="T31" fmla="*/ 1457 h 1497"/>
                  <a:gd name="T32" fmla="*/ 636 w 2016"/>
                  <a:gd name="T33" fmla="*/ 1477 h 1497"/>
                  <a:gd name="T34" fmla="*/ 462 w 2016"/>
                  <a:gd name="T35" fmla="*/ 1495 h 1497"/>
                  <a:gd name="T36" fmla="*/ 382 w 2016"/>
                  <a:gd name="T37" fmla="*/ 1497 h 1497"/>
                  <a:gd name="T38" fmla="*/ 296 w 2016"/>
                  <a:gd name="T39" fmla="*/ 1495 h 1497"/>
                  <a:gd name="T40" fmla="*/ 266 w 2016"/>
                  <a:gd name="T41" fmla="*/ 1455 h 1497"/>
                  <a:gd name="T42" fmla="*/ 220 w 2016"/>
                  <a:gd name="T43" fmla="*/ 1391 h 1497"/>
                  <a:gd name="T44" fmla="*/ 180 w 2016"/>
                  <a:gd name="T45" fmla="*/ 1335 h 1497"/>
                  <a:gd name="T46" fmla="*/ 138 w 2016"/>
                  <a:gd name="T47" fmla="*/ 1277 h 1497"/>
                  <a:gd name="T48" fmla="*/ 88 w 2016"/>
                  <a:gd name="T49" fmla="*/ 1209 h 1497"/>
                  <a:gd name="T50" fmla="*/ 40 w 2016"/>
                  <a:gd name="T51" fmla="*/ 1146 h 1497"/>
                  <a:gd name="T52" fmla="*/ 12 w 2016"/>
                  <a:gd name="T53" fmla="*/ 1108 h 1497"/>
                  <a:gd name="T54" fmla="*/ 2 w 2016"/>
                  <a:gd name="T55" fmla="*/ 1090 h 1497"/>
                  <a:gd name="T56" fmla="*/ 8 w 2016"/>
                  <a:gd name="T57" fmla="*/ 1072 h 1497"/>
                  <a:gd name="T58" fmla="*/ 78 w 2016"/>
                  <a:gd name="T59" fmla="*/ 1000 h 1497"/>
                  <a:gd name="T60" fmla="*/ 146 w 2016"/>
                  <a:gd name="T61" fmla="*/ 938 h 1497"/>
                  <a:gd name="T62" fmla="*/ 274 w 2016"/>
                  <a:gd name="T63" fmla="*/ 812 h 1497"/>
                  <a:gd name="T64" fmla="*/ 326 w 2016"/>
                  <a:gd name="T65" fmla="*/ 770 h 1497"/>
                  <a:gd name="T66" fmla="*/ 432 w 2016"/>
                  <a:gd name="T67" fmla="*/ 768 h 1497"/>
                  <a:gd name="T68" fmla="*/ 588 w 2016"/>
                  <a:gd name="T69" fmla="*/ 740 h 1497"/>
                  <a:gd name="T70" fmla="*/ 740 w 2016"/>
                  <a:gd name="T71" fmla="*/ 688 h 1497"/>
                  <a:gd name="T72" fmla="*/ 822 w 2016"/>
                  <a:gd name="T73" fmla="*/ 646 h 1497"/>
                  <a:gd name="T74" fmla="*/ 936 w 2016"/>
                  <a:gd name="T75" fmla="*/ 568 h 1497"/>
                  <a:gd name="T76" fmla="*/ 1034 w 2016"/>
                  <a:gd name="T77" fmla="*/ 472 h 1497"/>
                  <a:gd name="T78" fmla="*/ 1100 w 2016"/>
                  <a:gd name="T79" fmla="*/ 388 h 1497"/>
                  <a:gd name="T80" fmla="*/ 1174 w 2016"/>
                  <a:gd name="T81" fmla="*/ 252 h 1497"/>
                  <a:gd name="T82" fmla="*/ 1220 w 2016"/>
                  <a:gd name="T83" fmla="*/ 102 h 1497"/>
                  <a:gd name="T84" fmla="*/ 1234 w 2016"/>
                  <a:gd name="T85" fmla="*/ 4 h 1497"/>
                  <a:gd name="T86" fmla="*/ 1244 w 2016"/>
                  <a:gd name="T87" fmla="*/ 0 h 1497"/>
                  <a:gd name="T88" fmla="*/ 1252 w 2016"/>
                  <a:gd name="T89" fmla="*/ 6 h 1497"/>
                  <a:gd name="T90" fmla="*/ 1440 w 2016"/>
                  <a:gd name="T91" fmla="*/ 174 h 1497"/>
                  <a:gd name="T92" fmla="*/ 1560 w 2016"/>
                  <a:gd name="T93" fmla="*/ 282 h 1497"/>
                  <a:gd name="T94" fmla="*/ 1582 w 2016"/>
                  <a:gd name="T95" fmla="*/ 290 h 1497"/>
                  <a:gd name="T96" fmla="*/ 1690 w 2016"/>
                  <a:gd name="T97" fmla="*/ 218 h 1497"/>
                  <a:gd name="T98" fmla="*/ 1990 w 2016"/>
                  <a:gd name="T99" fmla="*/ 32 h 1497"/>
                  <a:gd name="T100" fmla="*/ 2008 w 2016"/>
                  <a:gd name="T101" fmla="*/ 20 h 1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016" h="1497">
                    <a:moveTo>
                      <a:pt x="2016" y="20"/>
                    </a:moveTo>
                    <a:lnTo>
                      <a:pt x="2016" y="20"/>
                    </a:lnTo>
                    <a:lnTo>
                      <a:pt x="2016" y="46"/>
                    </a:lnTo>
                    <a:lnTo>
                      <a:pt x="2016" y="46"/>
                    </a:lnTo>
                    <a:lnTo>
                      <a:pt x="2014" y="106"/>
                    </a:lnTo>
                    <a:lnTo>
                      <a:pt x="2010" y="136"/>
                    </a:lnTo>
                    <a:lnTo>
                      <a:pt x="2006" y="166"/>
                    </a:lnTo>
                    <a:lnTo>
                      <a:pt x="2006" y="166"/>
                    </a:lnTo>
                    <a:lnTo>
                      <a:pt x="1998" y="214"/>
                    </a:lnTo>
                    <a:lnTo>
                      <a:pt x="1988" y="262"/>
                    </a:lnTo>
                    <a:lnTo>
                      <a:pt x="1978" y="308"/>
                    </a:lnTo>
                    <a:lnTo>
                      <a:pt x="1966" y="356"/>
                    </a:lnTo>
                    <a:lnTo>
                      <a:pt x="1966" y="356"/>
                    </a:lnTo>
                    <a:lnTo>
                      <a:pt x="1952" y="402"/>
                    </a:lnTo>
                    <a:lnTo>
                      <a:pt x="1936" y="450"/>
                    </a:lnTo>
                    <a:lnTo>
                      <a:pt x="1918" y="494"/>
                    </a:lnTo>
                    <a:lnTo>
                      <a:pt x="1898" y="540"/>
                    </a:lnTo>
                    <a:lnTo>
                      <a:pt x="1898" y="540"/>
                    </a:lnTo>
                    <a:lnTo>
                      <a:pt x="1880" y="584"/>
                    </a:lnTo>
                    <a:lnTo>
                      <a:pt x="1858" y="626"/>
                    </a:lnTo>
                    <a:lnTo>
                      <a:pt x="1834" y="668"/>
                    </a:lnTo>
                    <a:lnTo>
                      <a:pt x="1810" y="708"/>
                    </a:lnTo>
                    <a:lnTo>
                      <a:pt x="1810" y="708"/>
                    </a:lnTo>
                    <a:lnTo>
                      <a:pt x="1774" y="768"/>
                    </a:lnTo>
                    <a:lnTo>
                      <a:pt x="1734" y="824"/>
                    </a:lnTo>
                    <a:lnTo>
                      <a:pt x="1692" y="880"/>
                    </a:lnTo>
                    <a:lnTo>
                      <a:pt x="1648" y="932"/>
                    </a:lnTo>
                    <a:lnTo>
                      <a:pt x="1648" y="932"/>
                    </a:lnTo>
                    <a:lnTo>
                      <a:pt x="1600" y="982"/>
                    </a:lnTo>
                    <a:lnTo>
                      <a:pt x="1552" y="1032"/>
                    </a:lnTo>
                    <a:lnTo>
                      <a:pt x="1500" y="1078"/>
                    </a:lnTo>
                    <a:lnTo>
                      <a:pt x="1446" y="1124"/>
                    </a:lnTo>
                    <a:lnTo>
                      <a:pt x="1446" y="1124"/>
                    </a:lnTo>
                    <a:lnTo>
                      <a:pt x="1392" y="1164"/>
                    </a:lnTo>
                    <a:lnTo>
                      <a:pt x="1338" y="1201"/>
                    </a:lnTo>
                    <a:lnTo>
                      <a:pt x="1338" y="1201"/>
                    </a:lnTo>
                    <a:lnTo>
                      <a:pt x="1278" y="1243"/>
                    </a:lnTo>
                    <a:lnTo>
                      <a:pt x="1214" y="1279"/>
                    </a:lnTo>
                    <a:lnTo>
                      <a:pt x="1150" y="1313"/>
                    </a:lnTo>
                    <a:lnTo>
                      <a:pt x="1084" y="1345"/>
                    </a:lnTo>
                    <a:lnTo>
                      <a:pt x="1084" y="1345"/>
                    </a:lnTo>
                    <a:lnTo>
                      <a:pt x="1024" y="1371"/>
                    </a:lnTo>
                    <a:lnTo>
                      <a:pt x="964" y="1393"/>
                    </a:lnTo>
                    <a:lnTo>
                      <a:pt x="904" y="1413"/>
                    </a:lnTo>
                    <a:lnTo>
                      <a:pt x="842" y="1433"/>
                    </a:lnTo>
                    <a:lnTo>
                      <a:pt x="842" y="1433"/>
                    </a:lnTo>
                    <a:lnTo>
                      <a:pt x="790" y="1445"/>
                    </a:lnTo>
                    <a:lnTo>
                      <a:pt x="740" y="1457"/>
                    </a:lnTo>
                    <a:lnTo>
                      <a:pt x="688" y="1469"/>
                    </a:lnTo>
                    <a:lnTo>
                      <a:pt x="636" y="1477"/>
                    </a:lnTo>
                    <a:lnTo>
                      <a:pt x="636" y="1477"/>
                    </a:lnTo>
                    <a:lnTo>
                      <a:pt x="592" y="1483"/>
                    </a:lnTo>
                    <a:lnTo>
                      <a:pt x="548" y="1489"/>
                    </a:lnTo>
                    <a:lnTo>
                      <a:pt x="462" y="1495"/>
                    </a:lnTo>
                    <a:lnTo>
                      <a:pt x="462" y="1495"/>
                    </a:lnTo>
                    <a:lnTo>
                      <a:pt x="422" y="1497"/>
                    </a:lnTo>
                    <a:lnTo>
                      <a:pt x="382" y="1497"/>
                    </a:lnTo>
                    <a:lnTo>
                      <a:pt x="302" y="1497"/>
                    </a:lnTo>
                    <a:lnTo>
                      <a:pt x="302" y="1497"/>
                    </a:lnTo>
                    <a:lnTo>
                      <a:pt x="296" y="1495"/>
                    </a:lnTo>
                    <a:lnTo>
                      <a:pt x="294" y="1493"/>
                    </a:lnTo>
                    <a:lnTo>
                      <a:pt x="294" y="1493"/>
                    </a:lnTo>
                    <a:lnTo>
                      <a:pt x="266" y="1455"/>
                    </a:lnTo>
                    <a:lnTo>
                      <a:pt x="240" y="1417"/>
                    </a:lnTo>
                    <a:lnTo>
                      <a:pt x="240" y="1417"/>
                    </a:lnTo>
                    <a:lnTo>
                      <a:pt x="220" y="1391"/>
                    </a:lnTo>
                    <a:lnTo>
                      <a:pt x="202" y="1365"/>
                    </a:lnTo>
                    <a:lnTo>
                      <a:pt x="202" y="1365"/>
                    </a:lnTo>
                    <a:lnTo>
                      <a:pt x="180" y="1335"/>
                    </a:lnTo>
                    <a:lnTo>
                      <a:pt x="158" y="1305"/>
                    </a:lnTo>
                    <a:lnTo>
                      <a:pt x="158" y="1305"/>
                    </a:lnTo>
                    <a:lnTo>
                      <a:pt x="138" y="1277"/>
                    </a:lnTo>
                    <a:lnTo>
                      <a:pt x="118" y="1251"/>
                    </a:lnTo>
                    <a:lnTo>
                      <a:pt x="118" y="1251"/>
                    </a:lnTo>
                    <a:lnTo>
                      <a:pt x="88" y="1209"/>
                    </a:lnTo>
                    <a:lnTo>
                      <a:pt x="58" y="1170"/>
                    </a:lnTo>
                    <a:lnTo>
                      <a:pt x="58" y="1170"/>
                    </a:lnTo>
                    <a:lnTo>
                      <a:pt x="40" y="1146"/>
                    </a:lnTo>
                    <a:lnTo>
                      <a:pt x="22" y="1120"/>
                    </a:lnTo>
                    <a:lnTo>
                      <a:pt x="22" y="1120"/>
                    </a:lnTo>
                    <a:lnTo>
                      <a:pt x="12" y="1108"/>
                    </a:lnTo>
                    <a:lnTo>
                      <a:pt x="4" y="1096"/>
                    </a:lnTo>
                    <a:lnTo>
                      <a:pt x="4" y="1096"/>
                    </a:lnTo>
                    <a:lnTo>
                      <a:pt x="2" y="1090"/>
                    </a:lnTo>
                    <a:lnTo>
                      <a:pt x="0" y="1084"/>
                    </a:lnTo>
                    <a:lnTo>
                      <a:pt x="2" y="1078"/>
                    </a:lnTo>
                    <a:lnTo>
                      <a:pt x="8" y="1072"/>
                    </a:lnTo>
                    <a:lnTo>
                      <a:pt x="8" y="1072"/>
                    </a:lnTo>
                    <a:lnTo>
                      <a:pt x="54" y="1024"/>
                    </a:lnTo>
                    <a:lnTo>
                      <a:pt x="78" y="1000"/>
                    </a:lnTo>
                    <a:lnTo>
                      <a:pt x="102" y="978"/>
                    </a:lnTo>
                    <a:lnTo>
                      <a:pt x="102" y="978"/>
                    </a:lnTo>
                    <a:lnTo>
                      <a:pt x="146" y="938"/>
                    </a:lnTo>
                    <a:lnTo>
                      <a:pt x="190" y="896"/>
                    </a:lnTo>
                    <a:lnTo>
                      <a:pt x="232" y="854"/>
                    </a:lnTo>
                    <a:lnTo>
                      <a:pt x="274" y="812"/>
                    </a:lnTo>
                    <a:lnTo>
                      <a:pt x="274" y="812"/>
                    </a:lnTo>
                    <a:lnTo>
                      <a:pt x="300" y="790"/>
                    </a:lnTo>
                    <a:lnTo>
                      <a:pt x="326" y="770"/>
                    </a:lnTo>
                    <a:lnTo>
                      <a:pt x="326" y="770"/>
                    </a:lnTo>
                    <a:lnTo>
                      <a:pt x="380" y="770"/>
                    </a:lnTo>
                    <a:lnTo>
                      <a:pt x="432" y="768"/>
                    </a:lnTo>
                    <a:lnTo>
                      <a:pt x="486" y="762"/>
                    </a:lnTo>
                    <a:lnTo>
                      <a:pt x="538" y="752"/>
                    </a:lnTo>
                    <a:lnTo>
                      <a:pt x="588" y="740"/>
                    </a:lnTo>
                    <a:lnTo>
                      <a:pt x="640" y="726"/>
                    </a:lnTo>
                    <a:lnTo>
                      <a:pt x="690" y="708"/>
                    </a:lnTo>
                    <a:lnTo>
                      <a:pt x="740" y="688"/>
                    </a:lnTo>
                    <a:lnTo>
                      <a:pt x="740" y="688"/>
                    </a:lnTo>
                    <a:lnTo>
                      <a:pt x="782" y="668"/>
                    </a:lnTo>
                    <a:lnTo>
                      <a:pt x="822" y="646"/>
                    </a:lnTo>
                    <a:lnTo>
                      <a:pt x="862" y="622"/>
                    </a:lnTo>
                    <a:lnTo>
                      <a:pt x="900" y="596"/>
                    </a:lnTo>
                    <a:lnTo>
                      <a:pt x="936" y="568"/>
                    </a:lnTo>
                    <a:lnTo>
                      <a:pt x="970" y="538"/>
                    </a:lnTo>
                    <a:lnTo>
                      <a:pt x="1004" y="506"/>
                    </a:lnTo>
                    <a:lnTo>
                      <a:pt x="1034" y="472"/>
                    </a:lnTo>
                    <a:lnTo>
                      <a:pt x="1034" y="472"/>
                    </a:lnTo>
                    <a:lnTo>
                      <a:pt x="1068" y="430"/>
                    </a:lnTo>
                    <a:lnTo>
                      <a:pt x="1100" y="388"/>
                    </a:lnTo>
                    <a:lnTo>
                      <a:pt x="1128" y="344"/>
                    </a:lnTo>
                    <a:lnTo>
                      <a:pt x="1152" y="300"/>
                    </a:lnTo>
                    <a:lnTo>
                      <a:pt x="1174" y="252"/>
                    </a:lnTo>
                    <a:lnTo>
                      <a:pt x="1192" y="204"/>
                    </a:lnTo>
                    <a:lnTo>
                      <a:pt x="1208" y="154"/>
                    </a:lnTo>
                    <a:lnTo>
                      <a:pt x="1220" y="102"/>
                    </a:lnTo>
                    <a:lnTo>
                      <a:pt x="1220" y="102"/>
                    </a:lnTo>
                    <a:lnTo>
                      <a:pt x="1226" y="52"/>
                    </a:lnTo>
                    <a:lnTo>
                      <a:pt x="1234" y="4"/>
                    </a:lnTo>
                    <a:lnTo>
                      <a:pt x="1234" y="4"/>
                    </a:lnTo>
                    <a:lnTo>
                      <a:pt x="1240" y="0"/>
                    </a:lnTo>
                    <a:lnTo>
                      <a:pt x="1244" y="0"/>
                    </a:lnTo>
                    <a:lnTo>
                      <a:pt x="1248" y="4"/>
                    </a:lnTo>
                    <a:lnTo>
                      <a:pt x="1252" y="6"/>
                    </a:lnTo>
                    <a:lnTo>
                      <a:pt x="1252" y="6"/>
                    </a:lnTo>
                    <a:lnTo>
                      <a:pt x="1310" y="60"/>
                    </a:lnTo>
                    <a:lnTo>
                      <a:pt x="1310" y="60"/>
                    </a:lnTo>
                    <a:lnTo>
                      <a:pt x="1440" y="174"/>
                    </a:lnTo>
                    <a:lnTo>
                      <a:pt x="1440" y="174"/>
                    </a:lnTo>
                    <a:lnTo>
                      <a:pt x="1560" y="282"/>
                    </a:lnTo>
                    <a:lnTo>
                      <a:pt x="1560" y="282"/>
                    </a:lnTo>
                    <a:lnTo>
                      <a:pt x="1568" y="288"/>
                    </a:lnTo>
                    <a:lnTo>
                      <a:pt x="1574" y="292"/>
                    </a:lnTo>
                    <a:lnTo>
                      <a:pt x="1582" y="290"/>
                    </a:lnTo>
                    <a:lnTo>
                      <a:pt x="1590" y="284"/>
                    </a:lnTo>
                    <a:lnTo>
                      <a:pt x="1590" y="284"/>
                    </a:lnTo>
                    <a:lnTo>
                      <a:pt x="1690" y="218"/>
                    </a:lnTo>
                    <a:lnTo>
                      <a:pt x="1788" y="156"/>
                    </a:lnTo>
                    <a:lnTo>
                      <a:pt x="1888" y="92"/>
                    </a:lnTo>
                    <a:lnTo>
                      <a:pt x="1990" y="32"/>
                    </a:lnTo>
                    <a:lnTo>
                      <a:pt x="1990" y="32"/>
                    </a:lnTo>
                    <a:lnTo>
                      <a:pt x="2002" y="24"/>
                    </a:lnTo>
                    <a:lnTo>
                      <a:pt x="2008" y="20"/>
                    </a:lnTo>
                    <a:lnTo>
                      <a:pt x="2016" y="20"/>
                    </a:lnTo>
                    <a:lnTo>
                      <a:pt x="2016" y="20"/>
                    </a:lnTo>
                    <a:close/>
                  </a:path>
                </a:pathLst>
              </a:custGeom>
              <a:solidFill>
                <a:srgbClr val="49D1C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7"/>
              <p:cNvSpPr/>
              <p:nvPr/>
            </p:nvSpPr>
            <p:spPr bwMode="auto">
              <a:xfrm>
                <a:off x="3841279" y="1376362"/>
                <a:ext cx="2458306" cy="1815795"/>
              </a:xfrm>
              <a:custGeom>
                <a:avLst/>
                <a:gdLst>
                  <a:gd name="T0" fmla="*/ 2 w 2024"/>
                  <a:gd name="T1" fmla="*/ 1417 h 1495"/>
                  <a:gd name="T2" fmla="*/ 22 w 2024"/>
                  <a:gd name="T3" fmla="*/ 1279 h 1495"/>
                  <a:gd name="T4" fmla="*/ 86 w 2024"/>
                  <a:gd name="T5" fmla="*/ 1039 h 1495"/>
                  <a:gd name="T6" fmla="*/ 120 w 2024"/>
                  <a:gd name="T7" fmla="*/ 957 h 1495"/>
                  <a:gd name="T8" fmla="*/ 178 w 2024"/>
                  <a:gd name="T9" fmla="*/ 839 h 1495"/>
                  <a:gd name="T10" fmla="*/ 248 w 2024"/>
                  <a:gd name="T11" fmla="*/ 725 h 1495"/>
                  <a:gd name="T12" fmla="*/ 312 w 2024"/>
                  <a:gd name="T13" fmla="*/ 639 h 1495"/>
                  <a:gd name="T14" fmla="*/ 414 w 2024"/>
                  <a:gd name="T15" fmla="*/ 520 h 1495"/>
                  <a:gd name="T16" fmla="*/ 528 w 2024"/>
                  <a:gd name="T17" fmla="*/ 412 h 1495"/>
                  <a:gd name="T18" fmla="*/ 652 w 2024"/>
                  <a:gd name="T19" fmla="*/ 316 h 1495"/>
                  <a:gd name="T20" fmla="*/ 786 w 2024"/>
                  <a:gd name="T21" fmla="*/ 230 h 1495"/>
                  <a:gd name="T22" fmla="*/ 880 w 2024"/>
                  <a:gd name="T23" fmla="*/ 180 h 1495"/>
                  <a:gd name="T24" fmla="*/ 1060 w 2024"/>
                  <a:gd name="T25" fmla="*/ 104 h 1495"/>
                  <a:gd name="T26" fmla="*/ 1246 w 2024"/>
                  <a:gd name="T27" fmla="*/ 48 h 1495"/>
                  <a:gd name="T28" fmla="*/ 1374 w 2024"/>
                  <a:gd name="T29" fmla="*/ 24 h 1495"/>
                  <a:gd name="T30" fmla="*/ 1634 w 2024"/>
                  <a:gd name="T31" fmla="*/ 0 h 1495"/>
                  <a:gd name="T32" fmla="*/ 1736 w 2024"/>
                  <a:gd name="T33" fmla="*/ 18 h 1495"/>
                  <a:gd name="T34" fmla="*/ 1774 w 2024"/>
                  <a:gd name="T35" fmla="*/ 68 h 1495"/>
                  <a:gd name="T36" fmla="*/ 1886 w 2024"/>
                  <a:gd name="T37" fmla="*/ 216 h 1495"/>
                  <a:gd name="T38" fmla="*/ 2022 w 2024"/>
                  <a:gd name="T39" fmla="*/ 402 h 1495"/>
                  <a:gd name="T40" fmla="*/ 2024 w 2024"/>
                  <a:gd name="T41" fmla="*/ 414 h 1495"/>
                  <a:gd name="T42" fmla="*/ 2012 w 2024"/>
                  <a:gd name="T43" fmla="*/ 428 h 1495"/>
                  <a:gd name="T44" fmla="*/ 1822 w 2024"/>
                  <a:gd name="T45" fmla="*/ 609 h 1495"/>
                  <a:gd name="T46" fmla="*/ 1724 w 2024"/>
                  <a:gd name="T47" fmla="*/ 705 h 1495"/>
                  <a:gd name="T48" fmla="*/ 1698 w 2024"/>
                  <a:gd name="T49" fmla="*/ 723 h 1495"/>
                  <a:gd name="T50" fmla="*/ 1642 w 2024"/>
                  <a:gd name="T51" fmla="*/ 725 h 1495"/>
                  <a:gd name="T52" fmla="*/ 1546 w 2024"/>
                  <a:gd name="T53" fmla="*/ 731 h 1495"/>
                  <a:gd name="T54" fmla="*/ 1406 w 2024"/>
                  <a:gd name="T55" fmla="*/ 759 h 1495"/>
                  <a:gd name="T56" fmla="*/ 1272 w 2024"/>
                  <a:gd name="T57" fmla="*/ 807 h 1495"/>
                  <a:gd name="T58" fmla="*/ 1194 w 2024"/>
                  <a:gd name="T59" fmla="*/ 847 h 1495"/>
                  <a:gd name="T60" fmla="*/ 1122 w 2024"/>
                  <a:gd name="T61" fmla="*/ 893 h 1495"/>
                  <a:gd name="T62" fmla="*/ 1006 w 2024"/>
                  <a:gd name="T63" fmla="*/ 995 h 1495"/>
                  <a:gd name="T64" fmla="*/ 936 w 2024"/>
                  <a:gd name="T65" fmla="*/ 1077 h 1495"/>
                  <a:gd name="T66" fmla="*/ 852 w 2024"/>
                  <a:gd name="T67" fmla="*/ 1221 h 1495"/>
                  <a:gd name="T68" fmla="*/ 814 w 2024"/>
                  <a:gd name="T69" fmla="*/ 1329 h 1495"/>
                  <a:gd name="T70" fmla="*/ 792 w 2024"/>
                  <a:gd name="T71" fmla="*/ 1441 h 1495"/>
                  <a:gd name="T72" fmla="*/ 786 w 2024"/>
                  <a:gd name="T73" fmla="*/ 1493 h 1495"/>
                  <a:gd name="T74" fmla="*/ 778 w 2024"/>
                  <a:gd name="T75" fmla="*/ 1493 h 1495"/>
                  <a:gd name="T76" fmla="*/ 724 w 2024"/>
                  <a:gd name="T77" fmla="*/ 1447 h 1495"/>
                  <a:gd name="T78" fmla="*/ 580 w 2024"/>
                  <a:gd name="T79" fmla="*/ 1319 h 1495"/>
                  <a:gd name="T80" fmla="*/ 458 w 2024"/>
                  <a:gd name="T81" fmla="*/ 1211 h 1495"/>
                  <a:gd name="T82" fmla="*/ 444 w 2024"/>
                  <a:gd name="T83" fmla="*/ 1203 h 1495"/>
                  <a:gd name="T84" fmla="*/ 430 w 2024"/>
                  <a:gd name="T85" fmla="*/ 1209 h 1495"/>
                  <a:gd name="T86" fmla="*/ 324 w 2024"/>
                  <a:gd name="T87" fmla="*/ 1277 h 1495"/>
                  <a:gd name="T88" fmla="*/ 20 w 2024"/>
                  <a:gd name="T89" fmla="*/ 1467 h 1495"/>
                  <a:gd name="T90" fmla="*/ 6 w 2024"/>
                  <a:gd name="T91" fmla="*/ 1475 h 1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024" h="1495">
                    <a:moveTo>
                      <a:pt x="0" y="1473"/>
                    </a:moveTo>
                    <a:lnTo>
                      <a:pt x="0" y="1473"/>
                    </a:lnTo>
                    <a:lnTo>
                      <a:pt x="2" y="1417"/>
                    </a:lnTo>
                    <a:lnTo>
                      <a:pt x="8" y="1361"/>
                    </a:lnTo>
                    <a:lnTo>
                      <a:pt x="8" y="1361"/>
                    </a:lnTo>
                    <a:lnTo>
                      <a:pt x="22" y="1279"/>
                    </a:lnTo>
                    <a:lnTo>
                      <a:pt x="38" y="1197"/>
                    </a:lnTo>
                    <a:lnTo>
                      <a:pt x="60" y="1119"/>
                    </a:lnTo>
                    <a:lnTo>
                      <a:pt x="86" y="1039"/>
                    </a:lnTo>
                    <a:lnTo>
                      <a:pt x="86" y="1039"/>
                    </a:lnTo>
                    <a:lnTo>
                      <a:pt x="102" y="999"/>
                    </a:lnTo>
                    <a:lnTo>
                      <a:pt x="120" y="957"/>
                    </a:lnTo>
                    <a:lnTo>
                      <a:pt x="138" y="917"/>
                    </a:lnTo>
                    <a:lnTo>
                      <a:pt x="158" y="877"/>
                    </a:lnTo>
                    <a:lnTo>
                      <a:pt x="178" y="839"/>
                    </a:lnTo>
                    <a:lnTo>
                      <a:pt x="200" y="801"/>
                    </a:lnTo>
                    <a:lnTo>
                      <a:pt x="224" y="763"/>
                    </a:lnTo>
                    <a:lnTo>
                      <a:pt x="248" y="725"/>
                    </a:lnTo>
                    <a:lnTo>
                      <a:pt x="248" y="725"/>
                    </a:lnTo>
                    <a:lnTo>
                      <a:pt x="280" y="681"/>
                    </a:lnTo>
                    <a:lnTo>
                      <a:pt x="312" y="639"/>
                    </a:lnTo>
                    <a:lnTo>
                      <a:pt x="344" y="598"/>
                    </a:lnTo>
                    <a:lnTo>
                      <a:pt x="378" y="558"/>
                    </a:lnTo>
                    <a:lnTo>
                      <a:pt x="414" y="520"/>
                    </a:lnTo>
                    <a:lnTo>
                      <a:pt x="452" y="482"/>
                    </a:lnTo>
                    <a:lnTo>
                      <a:pt x="490" y="446"/>
                    </a:lnTo>
                    <a:lnTo>
                      <a:pt x="528" y="412"/>
                    </a:lnTo>
                    <a:lnTo>
                      <a:pt x="568" y="378"/>
                    </a:lnTo>
                    <a:lnTo>
                      <a:pt x="610" y="346"/>
                    </a:lnTo>
                    <a:lnTo>
                      <a:pt x="652" y="316"/>
                    </a:lnTo>
                    <a:lnTo>
                      <a:pt x="696" y="286"/>
                    </a:lnTo>
                    <a:lnTo>
                      <a:pt x="740" y="258"/>
                    </a:lnTo>
                    <a:lnTo>
                      <a:pt x="786" y="230"/>
                    </a:lnTo>
                    <a:lnTo>
                      <a:pt x="832" y="206"/>
                    </a:lnTo>
                    <a:lnTo>
                      <a:pt x="880" y="180"/>
                    </a:lnTo>
                    <a:lnTo>
                      <a:pt x="880" y="180"/>
                    </a:lnTo>
                    <a:lnTo>
                      <a:pt x="940" y="152"/>
                    </a:lnTo>
                    <a:lnTo>
                      <a:pt x="1000" y="128"/>
                    </a:lnTo>
                    <a:lnTo>
                      <a:pt x="1060" y="104"/>
                    </a:lnTo>
                    <a:lnTo>
                      <a:pt x="1122" y="84"/>
                    </a:lnTo>
                    <a:lnTo>
                      <a:pt x="1184" y="64"/>
                    </a:lnTo>
                    <a:lnTo>
                      <a:pt x="1246" y="48"/>
                    </a:lnTo>
                    <a:lnTo>
                      <a:pt x="1310" y="34"/>
                    </a:lnTo>
                    <a:lnTo>
                      <a:pt x="1374" y="24"/>
                    </a:lnTo>
                    <a:lnTo>
                      <a:pt x="1374" y="24"/>
                    </a:lnTo>
                    <a:lnTo>
                      <a:pt x="1460" y="12"/>
                    </a:lnTo>
                    <a:lnTo>
                      <a:pt x="1548" y="4"/>
                    </a:lnTo>
                    <a:lnTo>
                      <a:pt x="1634" y="0"/>
                    </a:lnTo>
                    <a:lnTo>
                      <a:pt x="1722" y="2"/>
                    </a:lnTo>
                    <a:lnTo>
                      <a:pt x="1722" y="2"/>
                    </a:lnTo>
                    <a:lnTo>
                      <a:pt x="1736" y="18"/>
                    </a:lnTo>
                    <a:lnTo>
                      <a:pt x="1748" y="34"/>
                    </a:lnTo>
                    <a:lnTo>
                      <a:pt x="1774" y="68"/>
                    </a:lnTo>
                    <a:lnTo>
                      <a:pt x="1774" y="68"/>
                    </a:lnTo>
                    <a:lnTo>
                      <a:pt x="1830" y="142"/>
                    </a:lnTo>
                    <a:lnTo>
                      <a:pt x="1886" y="216"/>
                    </a:lnTo>
                    <a:lnTo>
                      <a:pt x="1886" y="216"/>
                    </a:lnTo>
                    <a:lnTo>
                      <a:pt x="2016" y="392"/>
                    </a:lnTo>
                    <a:lnTo>
                      <a:pt x="2016" y="392"/>
                    </a:lnTo>
                    <a:lnTo>
                      <a:pt x="2022" y="402"/>
                    </a:lnTo>
                    <a:lnTo>
                      <a:pt x="2024" y="408"/>
                    </a:lnTo>
                    <a:lnTo>
                      <a:pt x="2024" y="410"/>
                    </a:lnTo>
                    <a:lnTo>
                      <a:pt x="2024" y="414"/>
                    </a:lnTo>
                    <a:lnTo>
                      <a:pt x="2022" y="418"/>
                    </a:lnTo>
                    <a:lnTo>
                      <a:pt x="2012" y="428"/>
                    </a:lnTo>
                    <a:lnTo>
                      <a:pt x="2012" y="428"/>
                    </a:lnTo>
                    <a:lnTo>
                      <a:pt x="1902" y="534"/>
                    </a:lnTo>
                    <a:lnTo>
                      <a:pt x="1902" y="534"/>
                    </a:lnTo>
                    <a:lnTo>
                      <a:pt x="1822" y="609"/>
                    </a:lnTo>
                    <a:lnTo>
                      <a:pt x="1744" y="685"/>
                    </a:lnTo>
                    <a:lnTo>
                      <a:pt x="1744" y="685"/>
                    </a:lnTo>
                    <a:lnTo>
                      <a:pt x="1724" y="705"/>
                    </a:lnTo>
                    <a:lnTo>
                      <a:pt x="1702" y="723"/>
                    </a:lnTo>
                    <a:lnTo>
                      <a:pt x="1702" y="723"/>
                    </a:lnTo>
                    <a:lnTo>
                      <a:pt x="1698" y="723"/>
                    </a:lnTo>
                    <a:lnTo>
                      <a:pt x="1698" y="723"/>
                    </a:lnTo>
                    <a:lnTo>
                      <a:pt x="1670" y="723"/>
                    </a:lnTo>
                    <a:lnTo>
                      <a:pt x="1642" y="725"/>
                    </a:lnTo>
                    <a:lnTo>
                      <a:pt x="1642" y="725"/>
                    </a:lnTo>
                    <a:lnTo>
                      <a:pt x="1594" y="727"/>
                    </a:lnTo>
                    <a:lnTo>
                      <a:pt x="1546" y="731"/>
                    </a:lnTo>
                    <a:lnTo>
                      <a:pt x="1498" y="737"/>
                    </a:lnTo>
                    <a:lnTo>
                      <a:pt x="1452" y="747"/>
                    </a:lnTo>
                    <a:lnTo>
                      <a:pt x="1406" y="759"/>
                    </a:lnTo>
                    <a:lnTo>
                      <a:pt x="1360" y="773"/>
                    </a:lnTo>
                    <a:lnTo>
                      <a:pt x="1316" y="789"/>
                    </a:lnTo>
                    <a:lnTo>
                      <a:pt x="1272" y="807"/>
                    </a:lnTo>
                    <a:lnTo>
                      <a:pt x="1272" y="807"/>
                    </a:lnTo>
                    <a:lnTo>
                      <a:pt x="1232" y="827"/>
                    </a:lnTo>
                    <a:lnTo>
                      <a:pt x="1194" y="847"/>
                    </a:lnTo>
                    <a:lnTo>
                      <a:pt x="1158" y="869"/>
                    </a:lnTo>
                    <a:lnTo>
                      <a:pt x="1122" y="893"/>
                    </a:lnTo>
                    <a:lnTo>
                      <a:pt x="1122" y="893"/>
                    </a:lnTo>
                    <a:lnTo>
                      <a:pt x="1082" y="925"/>
                    </a:lnTo>
                    <a:lnTo>
                      <a:pt x="1042" y="959"/>
                    </a:lnTo>
                    <a:lnTo>
                      <a:pt x="1006" y="995"/>
                    </a:lnTo>
                    <a:lnTo>
                      <a:pt x="972" y="1033"/>
                    </a:lnTo>
                    <a:lnTo>
                      <a:pt x="972" y="1033"/>
                    </a:lnTo>
                    <a:lnTo>
                      <a:pt x="936" y="1077"/>
                    </a:lnTo>
                    <a:lnTo>
                      <a:pt x="906" y="1123"/>
                    </a:lnTo>
                    <a:lnTo>
                      <a:pt x="876" y="1171"/>
                    </a:lnTo>
                    <a:lnTo>
                      <a:pt x="852" y="1221"/>
                    </a:lnTo>
                    <a:lnTo>
                      <a:pt x="852" y="1221"/>
                    </a:lnTo>
                    <a:lnTo>
                      <a:pt x="830" y="1275"/>
                    </a:lnTo>
                    <a:lnTo>
                      <a:pt x="814" y="1329"/>
                    </a:lnTo>
                    <a:lnTo>
                      <a:pt x="800" y="1385"/>
                    </a:lnTo>
                    <a:lnTo>
                      <a:pt x="792" y="1441"/>
                    </a:lnTo>
                    <a:lnTo>
                      <a:pt x="792" y="1441"/>
                    </a:lnTo>
                    <a:lnTo>
                      <a:pt x="790" y="1467"/>
                    </a:lnTo>
                    <a:lnTo>
                      <a:pt x="788" y="1479"/>
                    </a:lnTo>
                    <a:lnTo>
                      <a:pt x="786" y="1493"/>
                    </a:lnTo>
                    <a:lnTo>
                      <a:pt x="786" y="1493"/>
                    </a:lnTo>
                    <a:lnTo>
                      <a:pt x="782" y="1495"/>
                    </a:lnTo>
                    <a:lnTo>
                      <a:pt x="778" y="1493"/>
                    </a:lnTo>
                    <a:lnTo>
                      <a:pt x="770" y="1487"/>
                    </a:lnTo>
                    <a:lnTo>
                      <a:pt x="770" y="1487"/>
                    </a:lnTo>
                    <a:lnTo>
                      <a:pt x="724" y="1447"/>
                    </a:lnTo>
                    <a:lnTo>
                      <a:pt x="678" y="1407"/>
                    </a:lnTo>
                    <a:lnTo>
                      <a:pt x="678" y="1407"/>
                    </a:lnTo>
                    <a:lnTo>
                      <a:pt x="580" y="1319"/>
                    </a:lnTo>
                    <a:lnTo>
                      <a:pt x="480" y="1231"/>
                    </a:lnTo>
                    <a:lnTo>
                      <a:pt x="480" y="1231"/>
                    </a:lnTo>
                    <a:lnTo>
                      <a:pt x="458" y="1211"/>
                    </a:lnTo>
                    <a:lnTo>
                      <a:pt x="458" y="1211"/>
                    </a:lnTo>
                    <a:lnTo>
                      <a:pt x="452" y="1205"/>
                    </a:lnTo>
                    <a:lnTo>
                      <a:pt x="444" y="1203"/>
                    </a:lnTo>
                    <a:lnTo>
                      <a:pt x="438" y="1205"/>
                    </a:lnTo>
                    <a:lnTo>
                      <a:pt x="430" y="1209"/>
                    </a:lnTo>
                    <a:lnTo>
                      <a:pt x="430" y="1209"/>
                    </a:lnTo>
                    <a:lnTo>
                      <a:pt x="378" y="1243"/>
                    </a:lnTo>
                    <a:lnTo>
                      <a:pt x="324" y="1277"/>
                    </a:lnTo>
                    <a:lnTo>
                      <a:pt x="324" y="1277"/>
                    </a:lnTo>
                    <a:lnTo>
                      <a:pt x="144" y="1389"/>
                    </a:lnTo>
                    <a:lnTo>
                      <a:pt x="144" y="1389"/>
                    </a:lnTo>
                    <a:lnTo>
                      <a:pt x="20" y="1467"/>
                    </a:lnTo>
                    <a:lnTo>
                      <a:pt x="20" y="1467"/>
                    </a:lnTo>
                    <a:lnTo>
                      <a:pt x="10" y="1473"/>
                    </a:lnTo>
                    <a:lnTo>
                      <a:pt x="6" y="1475"/>
                    </a:lnTo>
                    <a:lnTo>
                      <a:pt x="0" y="1473"/>
                    </a:lnTo>
                    <a:lnTo>
                      <a:pt x="0" y="1473"/>
                    </a:lnTo>
                    <a:close/>
                  </a:path>
                </a:pathLst>
              </a:custGeom>
              <a:solidFill>
                <a:srgbClr val="49D1C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8"/>
              <p:cNvSpPr/>
              <p:nvPr/>
            </p:nvSpPr>
            <p:spPr bwMode="auto">
              <a:xfrm>
                <a:off x="3841279" y="2832642"/>
                <a:ext cx="1965187" cy="2267618"/>
              </a:xfrm>
              <a:custGeom>
                <a:avLst/>
                <a:gdLst>
                  <a:gd name="T0" fmla="*/ 28 w 1618"/>
                  <a:gd name="T1" fmla="*/ 258 h 1867"/>
                  <a:gd name="T2" fmla="*/ 108 w 1618"/>
                  <a:gd name="T3" fmla="*/ 208 h 1867"/>
                  <a:gd name="T4" fmla="*/ 440 w 1618"/>
                  <a:gd name="T5" fmla="*/ 2 h 1867"/>
                  <a:gd name="T6" fmla="*/ 458 w 1618"/>
                  <a:gd name="T7" fmla="*/ 8 h 1867"/>
                  <a:gd name="T8" fmla="*/ 680 w 1618"/>
                  <a:gd name="T9" fmla="*/ 204 h 1867"/>
                  <a:gd name="T10" fmla="*/ 788 w 1618"/>
                  <a:gd name="T11" fmla="*/ 300 h 1867"/>
                  <a:gd name="T12" fmla="*/ 790 w 1618"/>
                  <a:gd name="T13" fmla="*/ 318 h 1867"/>
                  <a:gd name="T14" fmla="*/ 796 w 1618"/>
                  <a:gd name="T15" fmla="*/ 442 h 1867"/>
                  <a:gd name="T16" fmla="*/ 810 w 1618"/>
                  <a:gd name="T17" fmla="*/ 516 h 1867"/>
                  <a:gd name="T18" fmla="*/ 842 w 1618"/>
                  <a:gd name="T19" fmla="*/ 614 h 1867"/>
                  <a:gd name="T20" fmla="*/ 886 w 1618"/>
                  <a:gd name="T21" fmla="*/ 706 h 1867"/>
                  <a:gd name="T22" fmla="*/ 934 w 1618"/>
                  <a:gd name="T23" fmla="*/ 782 h 1867"/>
                  <a:gd name="T24" fmla="*/ 1044 w 1618"/>
                  <a:gd name="T25" fmla="*/ 906 h 1867"/>
                  <a:gd name="T26" fmla="*/ 1120 w 1618"/>
                  <a:gd name="T27" fmla="*/ 968 h 1867"/>
                  <a:gd name="T28" fmla="*/ 1202 w 1618"/>
                  <a:gd name="T29" fmla="*/ 1022 h 1867"/>
                  <a:gd name="T30" fmla="*/ 1322 w 1618"/>
                  <a:gd name="T31" fmla="*/ 1078 h 1867"/>
                  <a:gd name="T32" fmla="*/ 1446 w 1618"/>
                  <a:gd name="T33" fmla="*/ 1114 h 1867"/>
                  <a:gd name="T34" fmla="*/ 1532 w 1618"/>
                  <a:gd name="T35" fmla="*/ 1130 h 1867"/>
                  <a:gd name="T36" fmla="*/ 1604 w 1618"/>
                  <a:gd name="T37" fmla="*/ 1138 h 1867"/>
                  <a:gd name="T38" fmla="*/ 1618 w 1618"/>
                  <a:gd name="T39" fmla="*/ 1144 h 1867"/>
                  <a:gd name="T40" fmla="*/ 1518 w 1618"/>
                  <a:gd name="T41" fmla="*/ 1240 h 1867"/>
                  <a:gd name="T42" fmla="*/ 1420 w 1618"/>
                  <a:gd name="T43" fmla="*/ 1336 h 1867"/>
                  <a:gd name="T44" fmla="*/ 1306 w 1618"/>
                  <a:gd name="T45" fmla="*/ 1444 h 1867"/>
                  <a:gd name="T46" fmla="*/ 1300 w 1618"/>
                  <a:gd name="T47" fmla="*/ 1464 h 1867"/>
                  <a:gd name="T48" fmla="*/ 1344 w 1618"/>
                  <a:gd name="T49" fmla="*/ 1522 h 1867"/>
                  <a:gd name="T50" fmla="*/ 1414 w 1618"/>
                  <a:gd name="T51" fmla="*/ 1619 h 1867"/>
                  <a:gd name="T52" fmla="*/ 1474 w 1618"/>
                  <a:gd name="T53" fmla="*/ 1703 h 1867"/>
                  <a:gd name="T54" fmla="*/ 1532 w 1618"/>
                  <a:gd name="T55" fmla="*/ 1781 h 1867"/>
                  <a:gd name="T56" fmla="*/ 1562 w 1618"/>
                  <a:gd name="T57" fmla="*/ 1823 h 1867"/>
                  <a:gd name="T58" fmla="*/ 1584 w 1618"/>
                  <a:gd name="T59" fmla="*/ 1853 h 1867"/>
                  <a:gd name="T60" fmla="*/ 1590 w 1618"/>
                  <a:gd name="T61" fmla="*/ 1863 h 1867"/>
                  <a:gd name="T62" fmla="*/ 1578 w 1618"/>
                  <a:gd name="T63" fmla="*/ 1867 h 1867"/>
                  <a:gd name="T64" fmla="*/ 1388 w 1618"/>
                  <a:gd name="T65" fmla="*/ 1847 h 1867"/>
                  <a:gd name="T66" fmla="*/ 1250 w 1618"/>
                  <a:gd name="T67" fmla="*/ 1823 h 1867"/>
                  <a:gd name="T68" fmla="*/ 1112 w 1618"/>
                  <a:gd name="T69" fmla="*/ 1785 h 1867"/>
                  <a:gd name="T70" fmla="*/ 978 w 1618"/>
                  <a:gd name="T71" fmla="*/ 1735 h 1867"/>
                  <a:gd name="T72" fmla="*/ 842 w 1618"/>
                  <a:gd name="T73" fmla="*/ 1671 h 1867"/>
                  <a:gd name="T74" fmla="*/ 712 w 1618"/>
                  <a:gd name="T75" fmla="*/ 1597 h 1867"/>
                  <a:gd name="T76" fmla="*/ 628 w 1618"/>
                  <a:gd name="T77" fmla="*/ 1542 h 1867"/>
                  <a:gd name="T78" fmla="*/ 504 w 1618"/>
                  <a:gd name="T79" fmla="*/ 1442 h 1867"/>
                  <a:gd name="T80" fmla="*/ 408 w 1618"/>
                  <a:gd name="T81" fmla="*/ 1350 h 1867"/>
                  <a:gd name="T82" fmla="*/ 322 w 1618"/>
                  <a:gd name="T83" fmla="*/ 1250 h 1867"/>
                  <a:gd name="T84" fmla="*/ 236 w 1618"/>
                  <a:gd name="T85" fmla="*/ 1132 h 1867"/>
                  <a:gd name="T86" fmla="*/ 162 w 1618"/>
                  <a:gd name="T87" fmla="*/ 1008 h 1867"/>
                  <a:gd name="T88" fmla="*/ 120 w 1618"/>
                  <a:gd name="T89" fmla="*/ 920 h 1867"/>
                  <a:gd name="T90" fmla="*/ 50 w 1618"/>
                  <a:gd name="T91" fmla="*/ 732 h 1867"/>
                  <a:gd name="T92" fmla="*/ 20 w 1618"/>
                  <a:gd name="T93" fmla="*/ 598 h 1867"/>
                  <a:gd name="T94" fmla="*/ 8 w 1618"/>
                  <a:gd name="T95" fmla="*/ 508 h 1867"/>
                  <a:gd name="T96" fmla="*/ 6 w 1618"/>
                  <a:gd name="T97" fmla="*/ 490 h 1867"/>
                  <a:gd name="T98" fmla="*/ 8 w 1618"/>
                  <a:gd name="T99" fmla="*/ 554 h 1867"/>
                  <a:gd name="T100" fmla="*/ 2 w 1618"/>
                  <a:gd name="T101" fmla="*/ 568 h 1867"/>
                  <a:gd name="T102" fmla="*/ 0 w 1618"/>
                  <a:gd name="T103" fmla="*/ 422 h 1867"/>
                  <a:gd name="T104" fmla="*/ 0 w 1618"/>
                  <a:gd name="T105" fmla="*/ 274 h 18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18" h="1867">
                    <a:moveTo>
                      <a:pt x="0" y="274"/>
                    </a:moveTo>
                    <a:lnTo>
                      <a:pt x="0" y="274"/>
                    </a:lnTo>
                    <a:lnTo>
                      <a:pt x="28" y="258"/>
                    </a:lnTo>
                    <a:lnTo>
                      <a:pt x="54" y="242"/>
                    </a:lnTo>
                    <a:lnTo>
                      <a:pt x="108" y="208"/>
                    </a:lnTo>
                    <a:lnTo>
                      <a:pt x="108" y="208"/>
                    </a:lnTo>
                    <a:lnTo>
                      <a:pt x="432" y="4"/>
                    </a:lnTo>
                    <a:lnTo>
                      <a:pt x="432" y="4"/>
                    </a:lnTo>
                    <a:lnTo>
                      <a:pt x="440" y="2"/>
                    </a:lnTo>
                    <a:lnTo>
                      <a:pt x="446" y="0"/>
                    </a:lnTo>
                    <a:lnTo>
                      <a:pt x="452" y="2"/>
                    </a:lnTo>
                    <a:lnTo>
                      <a:pt x="458" y="8"/>
                    </a:lnTo>
                    <a:lnTo>
                      <a:pt x="458" y="8"/>
                    </a:lnTo>
                    <a:lnTo>
                      <a:pt x="680" y="204"/>
                    </a:lnTo>
                    <a:lnTo>
                      <a:pt x="680" y="204"/>
                    </a:lnTo>
                    <a:lnTo>
                      <a:pt x="784" y="296"/>
                    </a:lnTo>
                    <a:lnTo>
                      <a:pt x="784" y="296"/>
                    </a:lnTo>
                    <a:lnTo>
                      <a:pt x="788" y="300"/>
                    </a:lnTo>
                    <a:lnTo>
                      <a:pt x="790" y="306"/>
                    </a:lnTo>
                    <a:lnTo>
                      <a:pt x="790" y="318"/>
                    </a:lnTo>
                    <a:lnTo>
                      <a:pt x="790" y="318"/>
                    </a:lnTo>
                    <a:lnTo>
                      <a:pt x="790" y="360"/>
                    </a:lnTo>
                    <a:lnTo>
                      <a:pt x="792" y="402"/>
                    </a:lnTo>
                    <a:lnTo>
                      <a:pt x="796" y="442"/>
                    </a:lnTo>
                    <a:lnTo>
                      <a:pt x="802" y="484"/>
                    </a:lnTo>
                    <a:lnTo>
                      <a:pt x="802" y="484"/>
                    </a:lnTo>
                    <a:lnTo>
                      <a:pt x="810" y="516"/>
                    </a:lnTo>
                    <a:lnTo>
                      <a:pt x="820" y="550"/>
                    </a:lnTo>
                    <a:lnTo>
                      <a:pt x="830" y="582"/>
                    </a:lnTo>
                    <a:lnTo>
                      <a:pt x="842" y="614"/>
                    </a:lnTo>
                    <a:lnTo>
                      <a:pt x="854" y="646"/>
                    </a:lnTo>
                    <a:lnTo>
                      <a:pt x="870" y="676"/>
                    </a:lnTo>
                    <a:lnTo>
                      <a:pt x="886" y="706"/>
                    </a:lnTo>
                    <a:lnTo>
                      <a:pt x="902" y="736"/>
                    </a:lnTo>
                    <a:lnTo>
                      <a:pt x="902" y="736"/>
                    </a:lnTo>
                    <a:lnTo>
                      <a:pt x="934" y="782"/>
                    </a:lnTo>
                    <a:lnTo>
                      <a:pt x="968" y="826"/>
                    </a:lnTo>
                    <a:lnTo>
                      <a:pt x="1004" y="868"/>
                    </a:lnTo>
                    <a:lnTo>
                      <a:pt x="1044" y="906"/>
                    </a:lnTo>
                    <a:lnTo>
                      <a:pt x="1044" y="906"/>
                    </a:lnTo>
                    <a:lnTo>
                      <a:pt x="1082" y="938"/>
                    </a:lnTo>
                    <a:lnTo>
                      <a:pt x="1120" y="968"/>
                    </a:lnTo>
                    <a:lnTo>
                      <a:pt x="1160" y="996"/>
                    </a:lnTo>
                    <a:lnTo>
                      <a:pt x="1202" y="1022"/>
                    </a:lnTo>
                    <a:lnTo>
                      <a:pt x="1202" y="1022"/>
                    </a:lnTo>
                    <a:lnTo>
                      <a:pt x="1242" y="1042"/>
                    </a:lnTo>
                    <a:lnTo>
                      <a:pt x="1282" y="1060"/>
                    </a:lnTo>
                    <a:lnTo>
                      <a:pt x="1322" y="1078"/>
                    </a:lnTo>
                    <a:lnTo>
                      <a:pt x="1362" y="1092"/>
                    </a:lnTo>
                    <a:lnTo>
                      <a:pt x="1404" y="1104"/>
                    </a:lnTo>
                    <a:lnTo>
                      <a:pt x="1446" y="1114"/>
                    </a:lnTo>
                    <a:lnTo>
                      <a:pt x="1488" y="1124"/>
                    </a:lnTo>
                    <a:lnTo>
                      <a:pt x="1532" y="1130"/>
                    </a:lnTo>
                    <a:lnTo>
                      <a:pt x="1532" y="1130"/>
                    </a:lnTo>
                    <a:lnTo>
                      <a:pt x="1568" y="1134"/>
                    </a:lnTo>
                    <a:lnTo>
                      <a:pt x="1604" y="1138"/>
                    </a:lnTo>
                    <a:lnTo>
                      <a:pt x="1604" y="1138"/>
                    </a:lnTo>
                    <a:lnTo>
                      <a:pt x="1614" y="1138"/>
                    </a:lnTo>
                    <a:lnTo>
                      <a:pt x="1616" y="1140"/>
                    </a:lnTo>
                    <a:lnTo>
                      <a:pt x="1618" y="1144"/>
                    </a:lnTo>
                    <a:lnTo>
                      <a:pt x="1618" y="1144"/>
                    </a:lnTo>
                    <a:lnTo>
                      <a:pt x="1568" y="1190"/>
                    </a:lnTo>
                    <a:lnTo>
                      <a:pt x="1518" y="1240"/>
                    </a:lnTo>
                    <a:lnTo>
                      <a:pt x="1470" y="1288"/>
                    </a:lnTo>
                    <a:lnTo>
                      <a:pt x="1420" y="1336"/>
                    </a:lnTo>
                    <a:lnTo>
                      <a:pt x="1420" y="1336"/>
                    </a:lnTo>
                    <a:lnTo>
                      <a:pt x="1364" y="1390"/>
                    </a:lnTo>
                    <a:lnTo>
                      <a:pt x="1306" y="1444"/>
                    </a:lnTo>
                    <a:lnTo>
                      <a:pt x="1306" y="1444"/>
                    </a:lnTo>
                    <a:lnTo>
                      <a:pt x="1300" y="1450"/>
                    </a:lnTo>
                    <a:lnTo>
                      <a:pt x="1298" y="1458"/>
                    </a:lnTo>
                    <a:lnTo>
                      <a:pt x="1300" y="1464"/>
                    </a:lnTo>
                    <a:lnTo>
                      <a:pt x="1304" y="1470"/>
                    </a:lnTo>
                    <a:lnTo>
                      <a:pt x="1304" y="1470"/>
                    </a:lnTo>
                    <a:lnTo>
                      <a:pt x="1344" y="1522"/>
                    </a:lnTo>
                    <a:lnTo>
                      <a:pt x="1380" y="1573"/>
                    </a:lnTo>
                    <a:lnTo>
                      <a:pt x="1380" y="1573"/>
                    </a:lnTo>
                    <a:lnTo>
                      <a:pt x="1414" y="1619"/>
                    </a:lnTo>
                    <a:lnTo>
                      <a:pt x="1448" y="1665"/>
                    </a:lnTo>
                    <a:lnTo>
                      <a:pt x="1448" y="1665"/>
                    </a:lnTo>
                    <a:lnTo>
                      <a:pt x="1474" y="1703"/>
                    </a:lnTo>
                    <a:lnTo>
                      <a:pt x="1502" y="1739"/>
                    </a:lnTo>
                    <a:lnTo>
                      <a:pt x="1502" y="1739"/>
                    </a:lnTo>
                    <a:lnTo>
                      <a:pt x="1532" y="1781"/>
                    </a:lnTo>
                    <a:lnTo>
                      <a:pt x="1548" y="1801"/>
                    </a:lnTo>
                    <a:lnTo>
                      <a:pt x="1562" y="1823"/>
                    </a:lnTo>
                    <a:lnTo>
                      <a:pt x="1562" y="1823"/>
                    </a:lnTo>
                    <a:lnTo>
                      <a:pt x="1572" y="1837"/>
                    </a:lnTo>
                    <a:lnTo>
                      <a:pt x="1584" y="1853"/>
                    </a:lnTo>
                    <a:lnTo>
                      <a:pt x="1584" y="1853"/>
                    </a:lnTo>
                    <a:lnTo>
                      <a:pt x="1588" y="1857"/>
                    </a:lnTo>
                    <a:lnTo>
                      <a:pt x="1590" y="1863"/>
                    </a:lnTo>
                    <a:lnTo>
                      <a:pt x="1590" y="1863"/>
                    </a:lnTo>
                    <a:lnTo>
                      <a:pt x="1584" y="1867"/>
                    </a:lnTo>
                    <a:lnTo>
                      <a:pt x="1578" y="1867"/>
                    </a:lnTo>
                    <a:lnTo>
                      <a:pt x="1578" y="1867"/>
                    </a:lnTo>
                    <a:lnTo>
                      <a:pt x="1484" y="1859"/>
                    </a:lnTo>
                    <a:lnTo>
                      <a:pt x="1436" y="1855"/>
                    </a:lnTo>
                    <a:lnTo>
                      <a:pt x="1388" y="1847"/>
                    </a:lnTo>
                    <a:lnTo>
                      <a:pt x="1388" y="1847"/>
                    </a:lnTo>
                    <a:lnTo>
                      <a:pt x="1318" y="1837"/>
                    </a:lnTo>
                    <a:lnTo>
                      <a:pt x="1250" y="1823"/>
                    </a:lnTo>
                    <a:lnTo>
                      <a:pt x="1250" y="1823"/>
                    </a:lnTo>
                    <a:lnTo>
                      <a:pt x="1180" y="1805"/>
                    </a:lnTo>
                    <a:lnTo>
                      <a:pt x="1112" y="1785"/>
                    </a:lnTo>
                    <a:lnTo>
                      <a:pt x="1044" y="1761"/>
                    </a:lnTo>
                    <a:lnTo>
                      <a:pt x="978" y="1735"/>
                    </a:lnTo>
                    <a:lnTo>
                      <a:pt x="978" y="1735"/>
                    </a:lnTo>
                    <a:lnTo>
                      <a:pt x="932" y="1715"/>
                    </a:lnTo>
                    <a:lnTo>
                      <a:pt x="886" y="1695"/>
                    </a:lnTo>
                    <a:lnTo>
                      <a:pt x="842" y="1671"/>
                    </a:lnTo>
                    <a:lnTo>
                      <a:pt x="798" y="1649"/>
                    </a:lnTo>
                    <a:lnTo>
                      <a:pt x="754" y="1623"/>
                    </a:lnTo>
                    <a:lnTo>
                      <a:pt x="712" y="1597"/>
                    </a:lnTo>
                    <a:lnTo>
                      <a:pt x="670" y="1569"/>
                    </a:lnTo>
                    <a:lnTo>
                      <a:pt x="628" y="1542"/>
                    </a:lnTo>
                    <a:lnTo>
                      <a:pt x="628" y="1542"/>
                    </a:lnTo>
                    <a:lnTo>
                      <a:pt x="564" y="1492"/>
                    </a:lnTo>
                    <a:lnTo>
                      <a:pt x="534" y="1468"/>
                    </a:lnTo>
                    <a:lnTo>
                      <a:pt x="504" y="1442"/>
                    </a:lnTo>
                    <a:lnTo>
                      <a:pt x="504" y="1442"/>
                    </a:lnTo>
                    <a:lnTo>
                      <a:pt x="456" y="1396"/>
                    </a:lnTo>
                    <a:lnTo>
                      <a:pt x="408" y="1350"/>
                    </a:lnTo>
                    <a:lnTo>
                      <a:pt x="364" y="1300"/>
                    </a:lnTo>
                    <a:lnTo>
                      <a:pt x="322" y="1250"/>
                    </a:lnTo>
                    <a:lnTo>
                      <a:pt x="322" y="1250"/>
                    </a:lnTo>
                    <a:lnTo>
                      <a:pt x="292" y="1212"/>
                    </a:lnTo>
                    <a:lnTo>
                      <a:pt x="264" y="1172"/>
                    </a:lnTo>
                    <a:lnTo>
                      <a:pt x="236" y="1132"/>
                    </a:lnTo>
                    <a:lnTo>
                      <a:pt x="210" y="1092"/>
                    </a:lnTo>
                    <a:lnTo>
                      <a:pt x="186" y="1050"/>
                    </a:lnTo>
                    <a:lnTo>
                      <a:pt x="162" y="1008"/>
                    </a:lnTo>
                    <a:lnTo>
                      <a:pt x="140" y="964"/>
                    </a:lnTo>
                    <a:lnTo>
                      <a:pt x="120" y="920"/>
                    </a:lnTo>
                    <a:lnTo>
                      <a:pt x="120" y="920"/>
                    </a:lnTo>
                    <a:lnTo>
                      <a:pt x="94" y="858"/>
                    </a:lnTo>
                    <a:lnTo>
                      <a:pt x="70" y="796"/>
                    </a:lnTo>
                    <a:lnTo>
                      <a:pt x="50" y="732"/>
                    </a:lnTo>
                    <a:lnTo>
                      <a:pt x="34" y="666"/>
                    </a:lnTo>
                    <a:lnTo>
                      <a:pt x="34" y="666"/>
                    </a:lnTo>
                    <a:lnTo>
                      <a:pt x="20" y="598"/>
                    </a:lnTo>
                    <a:lnTo>
                      <a:pt x="8" y="528"/>
                    </a:lnTo>
                    <a:lnTo>
                      <a:pt x="8" y="528"/>
                    </a:lnTo>
                    <a:lnTo>
                      <a:pt x="8" y="508"/>
                    </a:lnTo>
                    <a:lnTo>
                      <a:pt x="8" y="500"/>
                    </a:lnTo>
                    <a:lnTo>
                      <a:pt x="6" y="490"/>
                    </a:lnTo>
                    <a:lnTo>
                      <a:pt x="6" y="490"/>
                    </a:lnTo>
                    <a:lnTo>
                      <a:pt x="8" y="522"/>
                    </a:lnTo>
                    <a:lnTo>
                      <a:pt x="8" y="554"/>
                    </a:lnTo>
                    <a:lnTo>
                      <a:pt x="8" y="554"/>
                    </a:lnTo>
                    <a:lnTo>
                      <a:pt x="8" y="562"/>
                    </a:lnTo>
                    <a:lnTo>
                      <a:pt x="6" y="566"/>
                    </a:lnTo>
                    <a:lnTo>
                      <a:pt x="2" y="568"/>
                    </a:lnTo>
                    <a:lnTo>
                      <a:pt x="2" y="568"/>
                    </a:lnTo>
                    <a:lnTo>
                      <a:pt x="2" y="494"/>
                    </a:lnTo>
                    <a:lnTo>
                      <a:pt x="0" y="422"/>
                    </a:lnTo>
                    <a:lnTo>
                      <a:pt x="0" y="348"/>
                    </a:lnTo>
                    <a:lnTo>
                      <a:pt x="0" y="274"/>
                    </a:lnTo>
                    <a:lnTo>
                      <a:pt x="0" y="274"/>
                    </a:lnTo>
                    <a:close/>
                  </a:path>
                </a:pathLst>
              </a:custGeom>
              <a:solidFill>
                <a:srgbClr val="1049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9"/>
              <p:cNvSpPr/>
              <p:nvPr/>
            </p:nvSpPr>
            <p:spPr bwMode="auto">
              <a:xfrm>
                <a:off x="5908491" y="1378791"/>
                <a:ext cx="1955471" cy="2265189"/>
              </a:xfrm>
              <a:custGeom>
                <a:avLst/>
                <a:gdLst>
                  <a:gd name="T0" fmla="*/ 64 w 1610"/>
                  <a:gd name="T1" fmla="*/ 657 h 1865"/>
                  <a:gd name="T2" fmla="*/ 184 w 1610"/>
                  <a:gd name="T3" fmla="*/ 542 h 1865"/>
                  <a:gd name="T4" fmla="*/ 260 w 1610"/>
                  <a:gd name="T5" fmla="*/ 468 h 1865"/>
                  <a:gd name="T6" fmla="*/ 314 w 1610"/>
                  <a:gd name="T7" fmla="*/ 416 h 1865"/>
                  <a:gd name="T8" fmla="*/ 318 w 1610"/>
                  <a:gd name="T9" fmla="*/ 406 h 1865"/>
                  <a:gd name="T10" fmla="*/ 300 w 1610"/>
                  <a:gd name="T11" fmla="*/ 376 h 1865"/>
                  <a:gd name="T12" fmla="*/ 248 w 1610"/>
                  <a:gd name="T13" fmla="*/ 308 h 1865"/>
                  <a:gd name="T14" fmla="*/ 30 w 1610"/>
                  <a:gd name="T15" fmla="*/ 18 h 1865"/>
                  <a:gd name="T16" fmla="*/ 20 w 1610"/>
                  <a:gd name="T17" fmla="*/ 0 h 1865"/>
                  <a:gd name="T18" fmla="*/ 52 w 1610"/>
                  <a:gd name="T19" fmla="*/ 2 h 1865"/>
                  <a:gd name="T20" fmla="*/ 74 w 1610"/>
                  <a:gd name="T21" fmla="*/ 4 h 1865"/>
                  <a:gd name="T22" fmla="*/ 104 w 1610"/>
                  <a:gd name="T23" fmla="*/ 4 h 1865"/>
                  <a:gd name="T24" fmla="*/ 250 w 1610"/>
                  <a:gd name="T25" fmla="*/ 22 h 1865"/>
                  <a:gd name="T26" fmla="*/ 394 w 1610"/>
                  <a:gd name="T27" fmla="*/ 52 h 1865"/>
                  <a:gd name="T28" fmla="*/ 630 w 1610"/>
                  <a:gd name="T29" fmla="*/ 128 h 1865"/>
                  <a:gd name="T30" fmla="*/ 850 w 1610"/>
                  <a:gd name="T31" fmla="*/ 238 h 1865"/>
                  <a:gd name="T32" fmla="*/ 988 w 1610"/>
                  <a:gd name="T33" fmla="*/ 332 h 1865"/>
                  <a:gd name="T34" fmla="*/ 1110 w 1610"/>
                  <a:gd name="T35" fmla="*/ 430 h 1865"/>
                  <a:gd name="T36" fmla="*/ 1220 w 1610"/>
                  <a:gd name="T37" fmla="*/ 540 h 1865"/>
                  <a:gd name="T38" fmla="*/ 1318 w 1610"/>
                  <a:gd name="T39" fmla="*/ 659 h 1865"/>
                  <a:gd name="T40" fmla="*/ 1404 w 1610"/>
                  <a:gd name="T41" fmla="*/ 787 h 1865"/>
                  <a:gd name="T42" fmla="*/ 1476 w 1610"/>
                  <a:gd name="T43" fmla="*/ 925 h 1865"/>
                  <a:gd name="T44" fmla="*/ 1516 w 1610"/>
                  <a:gd name="T45" fmla="*/ 1019 h 1865"/>
                  <a:gd name="T46" fmla="*/ 1560 w 1610"/>
                  <a:gd name="T47" fmla="*/ 1153 h 1865"/>
                  <a:gd name="T48" fmla="*/ 1590 w 1610"/>
                  <a:gd name="T49" fmla="*/ 1291 h 1865"/>
                  <a:gd name="T50" fmla="*/ 1604 w 1610"/>
                  <a:gd name="T51" fmla="*/ 1399 h 1865"/>
                  <a:gd name="T52" fmla="*/ 1608 w 1610"/>
                  <a:gd name="T53" fmla="*/ 1589 h 1865"/>
                  <a:gd name="T54" fmla="*/ 1450 w 1610"/>
                  <a:gd name="T55" fmla="*/ 1685 h 1865"/>
                  <a:gd name="T56" fmla="*/ 1244 w 1610"/>
                  <a:gd name="T57" fmla="*/ 1817 h 1865"/>
                  <a:gd name="T58" fmla="*/ 1170 w 1610"/>
                  <a:gd name="T59" fmla="*/ 1865 h 1865"/>
                  <a:gd name="T60" fmla="*/ 1158 w 1610"/>
                  <a:gd name="T61" fmla="*/ 1861 h 1865"/>
                  <a:gd name="T62" fmla="*/ 1072 w 1610"/>
                  <a:gd name="T63" fmla="*/ 1785 h 1865"/>
                  <a:gd name="T64" fmla="*/ 846 w 1610"/>
                  <a:gd name="T65" fmla="*/ 1583 h 1865"/>
                  <a:gd name="T66" fmla="*/ 830 w 1610"/>
                  <a:gd name="T67" fmla="*/ 1571 h 1865"/>
                  <a:gd name="T68" fmla="*/ 824 w 1610"/>
                  <a:gd name="T69" fmla="*/ 1559 h 1865"/>
                  <a:gd name="T70" fmla="*/ 824 w 1610"/>
                  <a:gd name="T71" fmla="*/ 1497 h 1865"/>
                  <a:gd name="T72" fmla="*/ 802 w 1610"/>
                  <a:gd name="T73" fmla="*/ 1347 h 1865"/>
                  <a:gd name="T74" fmla="*/ 782 w 1610"/>
                  <a:gd name="T75" fmla="*/ 1277 h 1865"/>
                  <a:gd name="T76" fmla="*/ 738 w 1610"/>
                  <a:gd name="T77" fmla="*/ 1177 h 1865"/>
                  <a:gd name="T78" fmla="*/ 680 w 1610"/>
                  <a:gd name="T79" fmla="*/ 1083 h 1865"/>
                  <a:gd name="T80" fmla="*/ 612 w 1610"/>
                  <a:gd name="T81" fmla="*/ 1001 h 1865"/>
                  <a:gd name="T82" fmla="*/ 494 w 1610"/>
                  <a:gd name="T83" fmla="*/ 897 h 1865"/>
                  <a:gd name="T84" fmla="*/ 358 w 1610"/>
                  <a:gd name="T85" fmla="*/ 815 h 1865"/>
                  <a:gd name="T86" fmla="*/ 286 w 1610"/>
                  <a:gd name="T87" fmla="*/ 783 h 1865"/>
                  <a:gd name="T88" fmla="*/ 174 w 1610"/>
                  <a:gd name="T89" fmla="*/ 749 h 1865"/>
                  <a:gd name="T90" fmla="*/ 58 w 1610"/>
                  <a:gd name="T91" fmla="*/ 729 h 1865"/>
                  <a:gd name="T92" fmla="*/ 14 w 1610"/>
                  <a:gd name="T93" fmla="*/ 725 h 1865"/>
                  <a:gd name="T94" fmla="*/ 2 w 1610"/>
                  <a:gd name="T95" fmla="*/ 723 h 18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10" h="1865">
                    <a:moveTo>
                      <a:pt x="0" y="719"/>
                    </a:moveTo>
                    <a:lnTo>
                      <a:pt x="0" y="719"/>
                    </a:lnTo>
                    <a:lnTo>
                      <a:pt x="64" y="657"/>
                    </a:lnTo>
                    <a:lnTo>
                      <a:pt x="64" y="657"/>
                    </a:lnTo>
                    <a:lnTo>
                      <a:pt x="124" y="599"/>
                    </a:lnTo>
                    <a:lnTo>
                      <a:pt x="184" y="542"/>
                    </a:lnTo>
                    <a:lnTo>
                      <a:pt x="184" y="542"/>
                    </a:lnTo>
                    <a:lnTo>
                      <a:pt x="222" y="506"/>
                    </a:lnTo>
                    <a:lnTo>
                      <a:pt x="260" y="468"/>
                    </a:lnTo>
                    <a:lnTo>
                      <a:pt x="260" y="468"/>
                    </a:lnTo>
                    <a:lnTo>
                      <a:pt x="314" y="416"/>
                    </a:lnTo>
                    <a:lnTo>
                      <a:pt x="314" y="416"/>
                    </a:lnTo>
                    <a:lnTo>
                      <a:pt x="318" y="412"/>
                    </a:lnTo>
                    <a:lnTo>
                      <a:pt x="318" y="410"/>
                    </a:lnTo>
                    <a:lnTo>
                      <a:pt x="318" y="406"/>
                    </a:lnTo>
                    <a:lnTo>
                      <a:pt x="316" y="400"/>
                    </a:lnTo>
                    <a:lnTo>
                      <a:pt x="316" y="400"/>
                    </a:lnTo>
                    <a:lnTo>
                      <a:pt x="300" y="376"/>
                    </a:lnTo>
                    <a:lnTo>
                      <a:pt x="282" y="354"/>
                    </a:lnTo>
                    <a:lnTo>
                      <a:pt x="248" y="308"/>
                    </a:lnTo>
                    <a:lnTo>
                      <a:pt x="248" y="308"/>
                    </a:lnTo>
                    <a:lnTo>
                      <a:pt x="112" y="126"/>
                    </a:lnTo>
                    <a:lnTo>
                      <a:pt x="112" y="126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30" y="2"/>
                    </a:lnTo>
                    <a:lnTo>
                      <a:pt x="42" y="2"/>
                    </a:lnTo>
                    <a:lnTo>
                      <a:pt x="52" y="2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74" y="4"/>
                    </a:lnTo>
                    <a:lnTo>
                      <a:pt x="84" y="4"/>
                    </a:lnTo>
                    <a:lnTo>
                      <a:pt x="94" y="4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78" y="12"/>
                    </a:lnTo>
                    <a:lnTo>
                      <a:pt x="250" y="22"/>
                    </a:lnTo>
                    <a:lnTo>
                      <a:pt x="322" y="36"/>
                    </a:lnTo>
                    <a:lnTo>
                      <a:pt x="394" y="52"/>
                    </a:lnTo>
                    <a:lnTo>
                      <a:pt x="394" y="52"/>
                    </a:lnTo>
                    <a:lnTo>
                      <a:pt x="474" y="74"/>
                    </a:lnTo>
                    <a:lnTo>
                      <a:pt x="552" y="100"/>
                    </a:lnTo>
                    <a:lnTo>
                      <a:pt x="630" y="128"/>
                    </a:lnTo>
                    <a:lnTo>
                      <a:pt x="704" y="162"/>
                    </a:lnTo>
                    <a:lnTo>
                      <a:pt x="778" y="198"/>
                    </a:lnTo>
                    <a:lnTo>
                      <a:pt x="850" y="238"/>
                    </a:lnTo>
                    <a:lnTo>
                      <a:pt x="920" y="284"/>
                    </a:lnTo>
                    <a:lnTo>
                      <a:pt x="988" y="332"/>
                    </a:lnTo>
                    <a:lnTo>
                      <a:pt x="988" y="332"/>
                    </a:lnTo>
                    <a:lnTo>
                      <a:pt x="1030" y="364"/>
                    </a:lnTo>
                    <a:lnTo>
                      <a:pt x="1070" y="396"/>
                    </a:lnTo>
                    <a:lnTo>
                      <a:pt x="1110" y="430"/>
                    </a:lnTo>
                    <a:lnTo>
                      <a:pt x="1148" y="466"/>
                    </a:lnTo>
                    <a:lnTo>
                      <a:pt x="1184" y="502"/>
                    </a:lnTo>
                    <a:lnTo>
                      <a:pt x="1220" y="540"/>
                    </a:lnTo>
                    <a:lnTo>
                      <a:pt x="1254" y="578"/>
                    </a:lnTo>
                    <a:lnTo>
                      <a:pt x="1286" y="617"/>
                    </a:lnTo>
                    <a:lnTo>
                      <a:pt x="1318" y="659"/>
                    </a:lnTo>
                    <a:lnTo>
                      <a:pt x="1348" y="699"/>
                    </a:lnTo>
                    <a:lnTo>
                      <a:pt x="1376" y="743"/>
                    </a:lnTo>
                    <a:lnTo>
                      <a:pt x="1404" y="787"/>
                    </a:lnTo>
                    <a:lnTo>
                      <a:pt x="1430" y="833"/>
                    </a:lnTo>
                    <a:lnTo>
                      <a:pt x="1454" y="879"/>
                    </a:lnTo>
                    <a:lnTo>
                      <a:pt x="1476" y="925"/>
                    </a:lnTo>
                    <a:lnTo>
                      <a:pt x="1498" y="975"/>
                    </a:lnTo>
                    <a:lnTo>
                      <a:pt x="1498" y="975"/>
                    </a:lnTo>
                    <a:lnTo>
                      <a:pt x="1516" y="1019"/>
                    </a:lnTo>
                    <a:lnTo>
                      <a:pt x="1532" y="1063"/>
                    </a:lnTo>
                    <a:lnTo>
                      <a:pt x="1546" y="1107"/>
                    </a:lnTo>
                    <a:lnTo>
                      <a:pt x="1560" y="1153"/>
                    </a:lnTo>
                    <a:lnTo>
                      <a:pt x="1570" y="1197"/>
                    </a:lnTo>
                    <a:lnTo>
                      <a:pt x="1580" y="1243"/>
                    </a:lnTo>
                    <a:lnTo>
                      <a:pt x="1590" y="1291"/>
                    </a:lnTo>
                    <a:lnTo>
                      <a:pt x="1596" y="1337"/>
                    </a:lnTo>
                    <a:lnTo>
                      <a:pt x="1596" y="1337"/>
                    </a:lnTo>
                    <a:lnTo>
                      <a:pt x="1604" y="1399"/>
                    </a:lnTo>
                    <a:lnTo>
                      <a:pt x="1608" y="1463"/>
                    </a:lnTo>
                    <a:lnTo>
                      <a:pt x="1610" y="1525"/>
                    </a:lnTo>
                    <a:lnTo>
                      <a:pt x="1608" y="1589"/>
                    </a:lnTo>
                    <a:lnTo>
                      <a:pt x="1608" y="1589"/>
                    </a:lnTo>
                    <a:lnTo>
                      <a:pt x="1450" y="1685"/>
                    </a:lnTo>
                    <a:lnTo>
                      <a:pt x="1450" y="1685"/>
                    </a:lnTo>
                    <a:lnTo>
                      <a:pt x="1346" y="1751"/>
                    </a:lnTo>
                    <a:lnTo>
                      <a:pt x="1244" y="1817"/>
                    </a:lnTo>
                    <a:lnTo>
                      <a:pt x="1244" y="1817"/>
                    </a:lnTo>
                    <a:lnTo>
                      <a:pt x="1176" y="1861"/>
                    </a:lnTo>
                    <a:lnTo>
                      <a:pt x="1176" y="1861"/>
                    </a:lnTo>
                    <a:lnTo>
                      <a:pt x="1170" y="1865"/>
                    </a:lnTo>
                    <a:lnTo>
                      <a:pt x="1166" y="1865"/>
                    </a:lnTo>
                    <a:lnTo>
                      <a:pt x="1162" y="1865"/>
                    </a:lnTo>
                    <a:lnTo>
                      <a:pt x="1158" y="1861"/>
                    </a:lnTo>
                    <a:lnTo>
                      <a:pt x="1158" y="1861"/>
                    </a:lnTo>
                    <a:lnTo>
                      <a:pt x="1072" y="1785"/>
                    </a:lnTo>
                    <a:lnTo>
                      <a:pt x="1072" y="1785"/>
                    </a:lnTo>
                    <a:lnTo>
                      <a:pt x="912" y="1643"/>
                    </a:lnTo>
                    <a:lnTo>
                      <a:pt x="912" y="1643"/>
                    </a:lnTo>
                    <a:lnTo>
                      <a:pt x="846" y="1583"/>
                    </a:lnTo>
                    <a:lnTo>
                      <a:pt x="846" y="1583"/>
                    </a:lnTo>
                    <a:lnTo>
                      <a:pt x="838" y="1575"/>
                    </a:lnTo>
                    <a:lnTo>
                      <a:pt x="830" y="1571"/>
                    </a:lnTo>
                    <a:lnTo>
                      <a:pt x="830" y="1571"/>
                    </a:lnTo>
                    <a:lnTo>
                      <a:pt x="826" y="1565"/>
                    </a:lnTo>
                    <a:lnTo>
                      <a:pt x="824" y="1559"/>
                    </a:lnTo>
                    <a:lnTo>
                      <a:pt x="826" y="1547"/>
                    </a:lnTo>
                    <a:lnTo>
                      <a:pt x="826" y="1547"/>
                    </a:lnTo>
                    <a:lnTo>
                      <a:pt x="824" y="1497"/>
                    </a:lnTo>
                    <a:lnTo>
                      <a:pt x="820" y="1447"/>
                    </a:lnTo>
                    <a:lnTo>
                      <a:pt x="812" y="1397"/>
                    </a:lnTo>
                    <a:lnTo>
                      <a:pt x="802" y="1347"/>
                    </a:lnTo>
                    <a:lnTo>
                      <a:pt x="802" y="1347"/>
                    </a:lnTo>
                    <a:lnTo>
                      <a:pt x="792" y="1311"/>
                    </a:lnTo>
                    <a:lnTo>
                      <a:pt x="782" y="1277"/>
                    </a:lnTo>
                    <a:lnTo>
                      <a:pt x="768" y="1243"/>
                    </a:lnTo>
                    <a:lnTo>
                      <a:pt x="754" y="1209"/>
                    </a:lnTo>
                    <a:lnTo>
                      <a:pt x="738" y="1177"/>
                    </a:lnTo>
                    <a:lnTo>
                      <a:pt x="720" y="1145"/>
                    </a:lnTo>
                    <a:lnTo>
                      <a:pt x="700" y="1115"/>
                    </a:lnTo>
                    <a:lnTo>
                      <a:pt x="680" y="1083"/>
                    </a:lnTo>
                    <a:lnTo>
                      <a:pt x="680" y="1083"/>
                    </a:lnTo>
                    <a:lnTo>
                      <a:pt x="648" y="1041"/>
                    </a:lnTo>
                    <a:lnTo>
                      <a:pt x="612" y="1001"/>
                    </a:lnTo>
                    <a:lnTo>
                      <a:pt x="576" y="963"/>
                    </a:lnTo>
                    <a:lnTo>
                      <a:pt x="536" y="929"/>
                    </a:lnTo>
                    <a:lnTo>
                      <a:pt x="494" y="897"/>
                    </a:lnTo>
                    <a:lnTo>
                      <a:pt x="452" y="867"/>
                    </a:lnTo>
                    <a:lnTo>
                      <a:pt x="406" y="839"/>
                    </a:lnTo>
                    <a:lnTo>
                      <a:pt x="358" y="815"/>
                    </a:lnTo>
                    <a:lnTo>
                      <a:pt x="358" y="815"/>
                    </a:lnTo>
                    <a:lnTo>
                      <a:pt x="322" y="799"/>
                    </a:lnTo>
                    <a:lnTo>
                      <a:pt x="286" y="783"/>
                    </a:lnTo>
                    <a:lnTo>
                      <a:pt x="248" y="771"/>
                    </a:lnTo>
                    <a:lnTo>
                      <a:pt x="212" y="759"/>
                    </a:lnTo>
                    <a:lnTo>
                      <a:pt x="174" y="749"/>
                    </a:lnTo>
                    <a:lnTo>
                      <a:pt x="136" y="741"/>
                    </a:lnTo>
                    <a:lnTo>
                      <a:pt x="96" y="735"/>
                    </a:lnTo>
                    <a:lnTo>
                      <a:pt x="58" y="729"/>
                    </a:lnTo>
                    <a:lnTo>
                      <a:pt x="58" y="729"/>
                    </a:lnTo>
                    <a:lnTo>
                      <a:pt x="36" y="727"/>
                    </a:lnTo>
                    <a:lnTo>
                      <a:pt x="14" y="725"/>
                    </a:lnTo>
                    <a:lnTo>
                      <a:pt x="14" y="725"/>
                    </a:lnTo>
                    <a:lnTo>
                      <a:pt x="6" y="725"/>
                    </a:lnTo>
                    <a:lnTo>
                      <a:pt x="2" y="723"/>
                    </a:lnTo>
                    <a:lnTo>
                      <a:pt x="0" y="719"/>
                    </a:lnTo>
                    <a:lnTo>
                      <a:pt x="0" y="719"/>
                    </a:lnTo>
                    <a:close/>
                  </a:path>
                </a:pathLst>
              </a:custGeom>
              <a:solidFill>
                <a:srgbClr val="1049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342"/>
              <p:cNvSpPr/>
              <p:nvPr/>
            </p:nvSpPr>
            <p:spPr bwMode="auto">
              <a:xfrm>
                <a:off x="7863962" y="3493372"/>
                <a:ext cx="2429" cy="187045"/>
              </a:xfrm>
              <a:custGeom>
                <a:avLst/>
                <a:gdLst>
                  <a:gd name="T0" fmla="*/ 0 w 2"/>
                  <a:gd name="T1" fmla="*/ 154 h 154"/>
                  <a:gd name="T2" fmla="*/ 0 w 2"/>
                  <a:gd name="T3" fmla="*/ 154 h 154"/>
                  <a:gd name="T4" fmla="*/ 0 w 2"/>
                  <a:gd name="T5" fmla="*/ 6 h 154"/>
                  <a:gd name="T6" fmla="*/ 0 w 2"/>
                  <a:gd name="T7" fmla="*/ 6 h 154"/>
                  <a:gd name="T8" fmla="*/ 2 w 2"/>
                  <a:gd name="T9" fmla="*/ 0 h 154"/>
                  <a:gd name="T10" fmla="*/ 2 w 2"/>
                  <a:gd name="T11" fmla="*/ 0 h 154"/>
                  <a:gd name="T12" fmla="*/ 2 w 2"/>
                  <a:gd name="T13" fmla="*/ 144 h 154"/>
                  <a:gd name="T14" fmla="*/ 2 w 2"/>
                  <a:gd name="T15" fmla="*/ 144 h 154"/>
                  <a:gd name="T16" fmla="*/ 2 w 2"/>
                  <a:gd name="T17" fmla="*/ 150 h 154"/>
                  <a:gd name="T18" fmla="*/ 0 w 2"/>
                  <a:gd name="T19" fmla="*/ 154 h 154"/>
                  <a:gd name="T20" fmla="*/ 0 w 2"/>
                  <a:gd name="T21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154">
                    <a:moveTo>
                      <a:pt x="0" y="154"/>
                    </a:moveTo>
                    <a:lnTo>
                      <a:pt x="0" y="154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144"/>
                    </a:lnTo>
                    <a:lnTo>
                      <a:pt x="2" y="144"/>
                    </a:lnTo>
                    <a:lnTo>
                      <a:pt x="2" y="150"/>
                    </a:lnTo>
                    <a:lnTo>
                      <a:pt x="0" y="154"/>
                    </a:lnTo>
                    <a:lnTo>
                      <a:pt x="0" y="154"/>
                    </a:lnTo>
                    <a:close/>
                  </a:path>
                </a:pathLst>
              </a:custGeom>
              <a:solidFill>
                <a:srgbClr val="1416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362"/>
              <p:cNvSpPr/>
              <p:nvPr/>
            </p:nvSpPr>
            <p:spPr bwMode="auto">
              <a:xfrm>
                <a:off x="5986224" y="1381220"/>
                <a:ext cx="48583" cy="4858"/>
              </a:xfrm>
              <a:custGeom>
                <a:avLst/>
                <a:gdLst>
                  <a:gd name="T0" fmla="*/ 40 w 40"/>
                  <a:gd name="T1" fmla="*/ 2 h 4"/>
                  <a:gd name="T2" fmla="*/ 40 w 40"/>
                  <a:gd name="T3" fmla="*/ 2 h 4"/>
                  <a:gd name="T4" fmla="*/ 20 w 40"/>
                  <a:gd name="T5" fmla="*/ 4 h 4"/>
                  <a:gd name="T6" fmla="*/ 10 w 40"/>
                  <a:gd name="T7" fmla="*/ 2 h 4"/>
                  <a:gd name="T8" fmla="*/ 0 w 40"/>
                  <a:gd name="T9" fmla="*/ 0 h 4"/>
                  <a:gd name="T10" fmla="*/ 0 w 40"/>
                  <a:gd name="T11" fmla="*/ 0 h 4"/>
                  <a:gd name="T12" fmla="*/ 20 w 40"/>
                  <a:gd name="T13" fmla="*/ 0 h 4"/>
                  <a:gd name="T14" fmla="*/ 30 w 40"/>
                  <a:gd name="T15" fmla="*/ 0 h 4"/>
                  <a:gd name="T16" fmla="*/ 40 w 40"/>
                  <a:gd name="T17" fmla="*/ 2 h 4"/>
                  <a:gd name="T18" fmla="*/ 40 w 40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" h="4">
                    <a:moveTo>
                      <a:pt x="40" y="2"/>
                    </a:moveTo>
                    <a:lnTo>
                      <a:pt x="40" y="2"/>
                    </a:lnTo>
                    <a:lnTo>
                      <a:pt x="20" y="4"/>
                    </a:lnTo>
                    <a:lnTo>
                      <a:pt x="1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30" y="0"/>
                    </a:lnTo>
                    <a:lnTo>
                      <a:pt x="40" y="2"/>
                    </a:lnTo>
                    <a:lnTo>
                      <a:pt x="40" y="2"/>
                    </a:lnTo>
                    <a:close/>
                  </a:path>
                </a:pathLst>
              </a:custGeom>
              <a:solidFill>
                <a:srgbClr val="4086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363"/>
              <p:cNvSpPr/>
              <p:nvPr/>
            </p:nvSpPr>
            <p:spPr bwMode="auto">
              <a:xfrm>
                <a:off x="4812942" y="2628592"/>
                <a:ext cx="2084216" cy="1595956"/>
              </a:xfrm>
              <a:custGeom>
                <a:avLst/>
                <a:gdLst>
                  <a:gd name="T0" fmla="*/ 816 w 1716"/>
                  <a:gd name="T1" fmla="*/ 1310 h 1314"/>
                  <a:gd name="T2" fmla="*/ 804 w 1716"/>
                  <a:gd name="T3" fmla="*/ 1308 h 1314"/>
                  <a:gd name="T4" fmla="*/ 690 w 1716"/>
                  <a:gd name="T5" fmla="*/ 1296 h 1314"/>
                  <a:gd name="T6" fmla="*/ 580 w 1716"/>
                  <a:gd name="T7" fmla="*/ 1270 h 1314"/>
                  <a:gd name="T8" fmla="*/ 476 w 1716"/>
                  <a:gd name="T9" fmla="*/ 1232 h 1314"/>
                  <a:gd name="T10" fmla="*/ 378 w 1716"/>
                  <a:gd name="T11" fmla="*/ 1180 h 1314"/>
                  <a:gd name="T12" fmla="*/ 284 w 1716"/>
                  <a:gd name="T13" fmla="*/ 1114 h 1314"/>
                  <a:gd name="T14" fmla="*/ 210 w 1716"/>
                  <a:gd name="T15" fmla="*/ 1046 h 1314"/>
                  <a:gd name="T16" fmla="*/ 98 w 1716"/>
                  <a:gd name="T17" fmla="*/ 904 h 1314"/>
                  <a:gd name="T18" fmla="*/ 22 w 1716"/>
                  <a:gd name="T19" fmla="*/ 742 h 1314"/>
                  <a:gd name="T20" fmla="*/ 2 w 1716"/>
                  <a:gd name="T21" fmla="*/ 668 h 1314"/>
                  <a:gd name="T22" fmla="*/ 0 w 1716"/>
                  <a:gd name="T23" fmla="*/ 656 h 1314"/>
                  <a:gd name="T24" fmla="*/ 8 w 1716"/>
                  <a:gd name="T25" fmla="*/ 608 h 1314"/>
                  <a:gd name="T26" fmla="*/ 54 w 1716"/>
                  <a:gd name="T27" fmla="*/ 494 h 1314"/>
                  <a:gd name="T28" fmla="*/ 98 w 1716"/>
                  <a:gd name="T29" fmla="*/ 410 h 1314"/>
                  <a:gd name="T30" fmla="*/ 198 w 1716"/>
                  <a:gd name="T31" fmla="*/ 282 h 1314"/>
                  <a:gd name="T32" fmla="*/ 280 w 1716"/>
                  <a:gd name="T33" fmla="*/ 204 h 1314"/>
                  <a:gd name="T34" fmla="*/ 372 w 1716"/>
                  <a:gd name="T35" fmla="*/ 140 h 1314"/>
                  <a:gd name="T36" fmla="*/ 494 w 1716"/>
                  <a:gd name="T37" fmla="*/ 76 h 1314"/>
                  <a:gd name="T38" fmla="*/ 592 w 1716"/>
                  <a:gd name="T39" fmla="*/ 40 h 1314"/>
                  <a:gd name="T40" fmla="*/ 664 w 1716"/>
                  <a:gd name="T41" fmla="*/ 22 h 1314"/>
                  <a:gd name="T42" fmla="*/ 776 w 1716"/>
                  <a:gd name="T43" fmla="*/ 6 h 1314"/>
                  <a:gd name="T44" fmla="*/ 914 w 1716"/>
                  <a:gd name="T45" fmla="*/ 0 h 1314"/>
                  <a:gd name="T46" fmla="*/ 1016 w 1716"/>
                  <a:gd name="T47" fmla="*/ 12 h 1314"/>
                  <a:gd name="T48" fmla="*/ 1114 w 1716"/>
                  <a:gd name="T49" fmla="*/ 34 h 1314"/>
                  <a:gd name="T50" fmla="*/ 1290 w 1716"/>
                  <a:gd name="T51" fmla="*/ 104 h 1314"/>
                  <a:gd name="T52" fmla="*/ 1396 w 1716"/>
                  <a:gd name="T53" fmla="*/ 168 h 1314"/>
                  <a:gd name="T54" fmla="*/ 1534 w 1716"/>
                  <a:gd name="T55" fmla="*/ 292 h 1314"/>
                  <a:gd name="T56" fmla="*/ 1576 w 1716"/>
                  <a:gd name="T57" fmla="*/ 342 h 1314"/>
                  <a:gd name="T58" fmla="*/ 1630 w 1716"/>
                  <a:gd name="T59" fmla="*/ 422 h 1314"/>
                  <a:gd name="T60" fmla="*/ 1674 w 1716"/>
                  <a:gd name="T61" fmla="*/ 510 h 1314"/>
                  <a:gd name="T62" fmla="*/ 1694 w 1716"/>
                  <a:gd name="T63" fmla="*/ 560 h 1314"/>
                  <a:gd name="T64" fmla="*/ 1714 w 1716"/>
                  <a:gd name="T65" fmla="*/ 626 h 1314"/>
                  <a:gd name="T66" fmla="*/ 1716 w 1716"/>
                  <a:gd name="T67" fmla="*/ 644 h 1314"/>
                  <a:gd name="T68" fmla="*/ 1690 w 1716"/>
                  <a:gd name="T69" fmla="*/ 742 h 1314"/>
                  <a:gd name="T70" fmla="*/ 1658 w 1716"/>
                  <a:gd name="T71" fmla="*/ 820 h 1314"/>
                  <a:gd name="T72" fmla="*/ 1600 w 1716"/>
                  <a:gd name="T73" fmla="*/ 926 h 1314"/>
                  <a:gd name="T74" fmla="*/ 1526 w 1716"/>
                  <a:gd name="T75" fmla="*/ 1022 h 1314"/>
                  <a:gd name="T76" fmla="*/ 1440 w 1716"/>
                  <a:gd name="T77" fmla="*/ 1104 h 1314"/>
                  <a:gd name="T78" fmla="*/ 1340 w 1716"/>
                  <a:gd name="T79" fmla="*/ 1174 h 1314"/>
                  <a:gd name="T80" fmla="*/ 1268 w 1716"/>
                  <a:gd name="T81" fmla="*/ 1216 h 1314"/>
                  <a:gd name="T82" fmla="*/ 1150 w 1716"/>
                  <a:gd name="T83" fmla="*/ 1266 h 1314"/>
                  <a:gd name="T84" fmla="*/ 1026 w 1716"/>
                  <a:gd name="T85" fmla="*/ 1298 h 1314"/>
                  <a:gd name="T86" fmla="*/ 942 w 1716"/>
                  <a:gd name="T87" fmla="*/ 1310 h 1314"/>
                  <a:gd name="T88" fmla="*/ 838 w 1716"/>
                  <a:gd name="T89" fmla="*/ 1314 h 1314"/>
                  <a:gd name="T90" fmla="*/ 818 w 1716"/>
                  <a:gd name="T91" fmla="*/ 1312 h 1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16" h="1314">
                    <a:moveTo>
                      <a:pt x="818" y="1312"/>
                    </a:moveTo>
                    <a:lnTo>
                      <a:pt x="818" y="1312"/>
                    </a:lnTo>
                    <a:lnTo>
                      <a:pt x="816" y="1310"/>
                    </a:lnTo>
                    <a:lnTo>
                      <a:pt x="812" y="1308"/>
                    </a:lnTo>
                    <a:lnTo>
                      <a:pt x="804" y="1308"/>
                    </a:lnTo>
                    <a:lnTo>
                      <a:pt x="804" y="1308"/>
                    </a:lnTo>
                    <a:lnTo>
                      <a:pt x="766" y="1306"/>
                    </a:lnTo>
                    <a:lnTo>
                      <a:pt x="728" y="1302"/>
                    </a:lnTo>
                    <a:lnTo>
                      <a:pt x="690" y="1296"/>
                    </a:lnTo>
                    <a:lnTo>
                      <a:pt x="652" y="1288"/>
                    </a:lnTo>
                    <a:lnTo>
                      <a:pt x="616" y="1280"/>
                    </a:lnTo>
                    <a:lnTo>
                      <a:pt x="580" y="1270"/>
                    </a:lnTo>
                    <a:lnTo>
                      <a:pt x="544" y="1258"/>
                    </a:lnTo>
                    <a:lnTo>
                      <a:pt x="510" y="1246"/>
                    </a:lnTo>
                    <a:lnTo>
                      <a:pt x="476" y="1232"/>
                    </a:lnTo>
                    <a:lnTo>
                      <a:pt x="442" y="1216"/>
                    </a:lnTo>
                    <a:lnTo>
                      <a:pt x="410" y="1198"/>
                    </a:lnTo>
                    <a:lnTo>
                      <a:pt x="378" y="1180"/>
                    </a:lnTo>
                    <a:lnTo>
                      <a:pt x="346" y="1160"/>
                    </a:lnTo>
                    <a:lnTo>
                      <a:pt x="314" y="1138"/>
                    </a:lnTo>
                    <a:lnTo>
                      <a:pt x="284" y="1114"/>
                    </a:lnTo>
                    <a:lnTo>
                      <a:pt x="254" y="1088"/>
                    </a:lnTo>
                    <a:lnTo>
                      <a:pt x="254" y="1088"/>
                    </a:lnTo>
                    <a:lnTo>
                      <a:pt x="210" y="1046"/>
                    </a:lnTo>
                    <a:lnTo>
                      <a:pt x="168" y="1002"/>
                    </a:lnTo>
                    <a:lnTo>
                      <a:pt x="132" y="954"/>
                    </a:lnTo>
                    <a:lnTo>
                      <a:pt x="98" y="904"/>
                    </a:lnTo>
                    <a:lnTo>
                      <a:pt x="68" y="852"/>
                    </a:lnTo>
                    <a:lnTo>
                      <a:pt x="44" y="798"/>
                    </a:lnTo>
                    <a:lnTo>
                      <a:pt x="22" y="742"/>
                    </a:lnTo>
                    <a:lnTo>
                      <a:pt x="6" y="682"/>
                    </a:lnTo>
                    <a:lnTo>
                      <a:pt x="6" y="682"/>
                    </a:lnTo>
                    <a:lnTo>
                      <a:pt x="2" y="668"/>
                    </a:lnTo>
                    <a:lnTo>
                      <a:pt x="0" y="662"/>
                    </a:lnTo>
                    <a:lnTo>
                      <a:pt x="0" y="656"/>
                    </a:lnTo>
                    <a:lnTo>
                      <a:pt x="0" y="656"/>
                    </a:lnTo>
                    <a:lnTo>
                      <a:pt x="4" y="632"/>
                    </a:lnTo>
                    <a:lnTo>
                      <a:pt x="8" y="608"/>
                    </a:lnTo>
                    <a:lnTo>
                      <a:pt x="8" y="608"/>
                    </a:lnTo>
                    <a:lnTo>
                      <a:pt x="22" y="570"/>
                    </a:lnTo>
                    <a:lnTo>
                      <a:pt x="36" y="532"/>
                    </a:lnTo>
                    <a:lnTo>
                      <a:pt x="54" y="494"/>
                    </a:lnTo>
                    <a:lnTo>
                      <a:pt x="72" y="456"/>
                    </a:lnTo>
                    <a:lnTo>
                      <a:pt x="72" y="456"/>
                    </a:lnTo>
                    <a:lnTo>
                      <a:pt x="98" y="410"/>
                    </a:lnTo>
                    <a:lnTo>
                      <a:pt x="128" y="366"/>
                    </a:lnTo>
                    <a:lnTo>
                      <a:pt x="162" y="322"/>
                    </a:lnTo>
                    <a:lnTo>
                      <a:pt x="198" y="282"/>
                    </a:lnTo>
                    <a:lnTo>
                      <a:pt x="198" y="282"/>
                    </a:lnTo>
                    <a:lnTo>
                      <a:pt x="238" y="242"/>
                    </a:lnTo>
                    <a:lnTo>
                      <a:pt x="280" y="204"/>
                    </a:lnTo>
                    <a:lnTo>
                      <a:pt x="324" y="170"/>
                    </a:lnTo>
                    <a:lnTo>
                      <a:pt x="372" y="140"/>
                    </a:lnTo>
                    <a:lnTo>
                      <a:pt x="372" y="140"/>
                    </a:lnTo>
                    <a:lnTo>
                      <a:pt x="432" y="106"/>
                    </a:lnTo>
                    <a:lnTo>
                      <a:pt x="464" y="90"/>
                    </a:lnTo>
                    <a:lnTo>
                      <a:pt x="494" y="76"/>
                    </a:lnTo>
                    <a:lnTo>
                      <a:pt x="526" y="62"/>
                    </a:lnTo>
                    <a:lnTo>
                      <a:pt x="560" y="50"/>
                    </a:lnTo>
                    <a:lnTo>
                      <a:pt x="592" y="40"/>
                    </a:lnTo>
                    <a:lnTo>
                      <a:pt x="626" y="30"/>
                    </a:lnTo>
                    <a:lnTo>
                      <a:pt x="626" y="30"/>
                    </a:lnTo>
                    <a:lnTo>
                      <a:pt x="664" y="22"/>
                    </a:lnTo>
                    <a:lnTo>
                      <a:pt x="700" y="16"/>
                    </a:lnTo>
                    <a:lnTo>
                      <a:pt x="738" y="10"/>
                    </a:lnTo>
                    <a:lnTo>
                      <a:pt x="776" y="6"/>
                    </a:lnTo>
                    <a:lnTo>
                      <a:pt x="776" y="6"/>
                    </a:lnTo>
                    <a:lnTo>
                      <a:pt x="844" y="2"/>
                    </a:lnTo>
                    <a:lnTo>
                      <a:pt x="914" y="0"/>
                    </a:lnTo>
                    <a:lnTo>
                      <a:pt x="914" y="0"/>
                    </a:lnTo>
                    <a:lnTo>
                      <a:pt x="966" y="4"/>
                    </a:lnTo>
                    <a:lnTo>
                      <a:pt x="1016" y="12"/>
                    </a:lnTo>
                    <a:lnTo>
                      <a:pt x="1066" y="22"/>
                    </a:lnTo>
                    <a:lnTo>
                      <a:pt x="1114" y="34"/>
                    </a:lnTo>
                    <a:lnTo>
                      <a:pt x="1114" y="34"/>
                    </a:lnTo>
                    <a:lnTo>
                      <a:pt x="1174" y="54"/>
                    </a:lnTo>
                    <a:lnTo>
                      <a:pt x="1234" y="76"/>
                    </a:lnTo>
                    <a:lnTo>
                      <a:pt x="1290" y="104"/>
                    </a:lnTo>
                    <a:lnTo>
                      <a:pt x="1344" y="134"/>
                    </a:lnTo>
                    <a:lnTo>
                      <a:pt x="1344" y="134"/>
                    </a:lnTo>
                    <a:lnTo>
                      <a:pt x="1396" y="168"/>
                    </a:lnTo>
                    <a:lnTo>
                      <a:pt x="1444" y="206"/>
                    </a:lnTo>
                    <a:lnTo>
                      <a:pt x="1490" y="248"/>
                    </a:lnTo>
                    <a:lnTo>
                      <a:pt x="1534" y="292"/>
                    </a:lnTo>
                    <a:lnTo>
                      <a:pt x="1534" y="292"/>
                    </a:lnTo>
                    <a:lnTo>
                      <a:pt x="1554" y="316"/>
                    </a:lnTo>
                    <a:lnTo>
                      <a:pt x="1576" y="342"/>
                    </a:lnTo>
                    <a:lnTo>
                      <a:pt x="1594" y="368"/>
                    </a:lnTo>
                    <a:lnTo>
                      <a:pt x="1612" y="394"/>
                    </a:lnTo>
                    <a:lnTo>
                      <a:pt x="1630" y="422"/>
                    </a:lnTo>
                    <a:lnTo>
                      <a:pt x="1646" y="450"/>
                    </a:lnTo>
                    <a:lnTo>
                      <a:pt x="1660" y="480"/>
                    </a:lnTo>
                    <a:lnTo>
                      <a:pt x="1674" y="510"/>
                    </a:lnTo>
                    <a:lnTo>
                      <a:pt x="1674" y="510"/>
                    </a:lnTo>
                    <a:lnTo>
                      <a:pt x="1684" y="534"/>
                    </a:lnTo>
                    <a:lnTo>
                      <a:pt x="1694" y="560"/>
                    </a:lnTo>
                    <a:lnTo>
                      <a:pt x="1710" y="612"/>
                    </a:lnTo>
                    <a:lnTo>
                      <a:pt x="1710" y="612"/>
                    </a:lnTo>
                    <a:lnTo>
                      <a:pt x="1714" y="626"/>
                    </a:lnTo>
                    <a:lnTo>
                      <a:pt x="1716" y="636"/>
                    </a:lnTo>
                    <a:lnTo>
                      <a:pt x="1716" y="644"/>
                    </a:lnTo>
                    <a:lnTo>
                      <a:pt x="1716" y="644"/>
                    </a:lnTo>
                    <a:lnTo>
                      <a:pt x="1712" y="668"/>
                    </a:lnTo>
                    <a:lnTo>
                      <a:pt x="1706" y="694"/>
                    </a:lnTo>
                    <a:lnTo>
                      <a:pt x="1690" y="742"/>
                    </a:lnTo>
                    <a:lnTo>
                      <a:pt x="1690" y="742"/>
                    </a:lnTo>
                    <a:lnTo>
                      <a:pt x="1676" y="782"/>
                    </a:lnTo>
                    <a:lnTo>
                      <a:pt x="1658" y="820"/>
                    </a:lnTo>
                    <a:lnTo>
                      <a:pt x="1640" y="856"/>
                    </a:lnTo>
                    <a:lnTo>
                      <a:pt x="1620" y="892"/>
                    </a:lnTo>
                    <a:lnTo>
                      <a:pt x="1600" y="926"/>
                    </a:lnTo>
                    <a:lnTo>
                      <a:pt x="1576" y="960"/>
                    </a:lnTo>
                    <a:lnTo>
                      <a:pt x="1552" y="990"/>
                    </a:lnTo>
                    <a:lnTo>
                      <a:pt x="1526" y="1022"/>
                    </a:lnTo>
                    <a:lnTo>
                      <a:pt x="1498" y="1050"/>
                    </a:lnTo>
                    <a:lnTo>
                      <a:pt x="1470" y="1078"/>
                    </a:lnTo>
                    <a:lnTo>
                      <a:pt x="1440" y="1104"/>
                    </a:lnTo>
                    <a:lnTo>
                      <a:pt x="1408" y="1128"/>
                    </a:lnTo>
                    <a:lnTo>
                      <a:pt x="1374" y="1152"/>
                    </a:lnTo>
                    <a:lnTo>
                      <a:pt x="1340" y="1174"/>
                    </a:lnTo>
                    <a:lnTo>
                      <a:pt x="1304" y="1196"/>
                    </a:lnTo>
                    <a:lnTo>
                      <a:pt x="1268" y="1216"/>
                    </a:lnTo>
                    <a:lnTo>
                      <a:pt x="1268" y="1216"/>
                    </a:lnTo>
                    <a:lnTo>
                      <a:pt x="1228" y="1234"/>
                    </a:lnTo>
                    <a:lnTo>
                      <a:pt x="1190" y="1252"/>
                    </a:lnTo>
                    <a:lnTo>
                      <a:pt x="1150" y="1266"/>
                    </a:lnTo>
                    <a:lnTo>
                      <a:pt x="1108" y="1278"/>
                    </a:lnTo>
                    <a:lnTo>
                      <a:pt x="1068" y="1290"/>
                    </a:lnTo>
                    <a:lnTo>
                      <a:pt x="1026" y="1298"/>
                    </a:lnTo>
                    <a:lnTo>
                      <a:pt x="984" y="1304"/>
                    </a:lnTo>
                    <a:lnTo>
                      <a:pt x="942" y="1310"/>
                    </a:lnTo>
                    <a:lnTo>
                      <a:pt x="942" y="1310"/>
                    </a:lnTo>
                    <a:lnTo>
                      <a:pt x="890" y="1314"/>
                    </a:lnTo>
                    <a:lnTo>
                      <a:pt x="838" y="1314"/>
                    </a:lnTo>
                    <a:lnTo>
                      <a:pt x="838" y="1314"/>
                    </a:lnTo>
                    <a:lnTo>
                      <a:pt x="828" y="1314"/>
                    </a:lnTo>
                    <a:lnTo>
                      <a:pt x="818" y="1312"/>
                    </a:lnTo>
                    <a:lnTo>
                      <a:pt x="818" y="131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10"/>
              <p:cNvSpPr/>
              <p:nvPr/>
            </p:nvSpPr>
            <p:spPr bwMode="auto">
              <a:xfrm>
                <a:off x="5772458" y="3340335"/>
                <a:ext cx="2093933" cy="2141302"/>
              </a:xfrm>
              <a:custGeom>
                <a:avLst/>
                <a:gdLst>
                  <a:gd name="T0" fmla="*/ 112 w 1724"/>
                  <a:gd name="T1" fmla="*/ 1447 h 1763"/>
                  <a:gd name="T2" fmla="*/ 190 w 1724"/>
                  <a:gd name="T3" fmla="*/ 1443 h 1763"/>
                  <a:gd name="T4" fmla="*/ 348 w 1724"/>
                  <a:gd name="T5" fmla="*/ 1427 h 1763"/>
                  <a:gd name="T6" fmla="*/ 476 w 1724"/>
                  <a:gd name="T7" fmla="*/ 1401 h 1763"/>
                  <a:gd name="T8" fmla="*/ 614 w 1724"/>
                  <a:gd name="T9" fmla="*/ 1361 h 1763"/>
                  <a:gd name="T10" fmla="*/ 782 w 1724"/>
                  <a:gd name="T11" fmla="*/ 1297 h 1763"/>
                  <a:gd name="T12" fmla="*/ 916 w 1724"/>
                  <a:gd name="T13" fmla="*/ 1229 h 1763"/>
                  <a:gd name="T14" fmla="*/ 1018 w 1724"/>
                  <a:gd name="T15" fmla="*/ 1167 h 1763"/>
                  <a:gd name="T16" fmla="*/ 1122 w 1724"/>
                  <a:gd name="T17" fmla="*/ 1094 h 1763"/>
                  <a:gd name="T18" fmla="*/ 1208 w 1724"/>
                  <a:gd name="T19" fmla="*/ 1024 h 1763"/>
                  <a:gd name="T20" fmla="*/ 1316 w 1724"/>
                  <a:gd name="T21" fmla="*/ 918 h 1763"/>
                  <a:gd name="T22" fmla="*/ 1410 w 1724"/>
                  <a:gd name="T23" fmla="*/ 808 h 1763"/>
                  <a:gd name="T24" fmla="*/ 1490 w 1724"/>
                  <a:gd name="T25" fmla="*/ 696 h 1763"/>
                  <a:gd name="T26" fmla="*/ 1566 w 1724"/>
                  <a:gd name="T27" fmla="*/ 564 h 1763"/>
                  <a:gd name="T28" fmla="*/ 1624 w 1724"/>
                  <a:gd name="T29" fmla="*/ 430 h 1763"/>
                  <a:gd name="T30" fmla="*/ 1662 w 1724"/>
                  <a:gd name="T31" fmla="*/ 322 h 1763"/>
                  <a:gd name="T32" fmla="*/ 1696 w 1724"/>
                  <a:gd name="T33" fmla="*/ 186 h 1763"/>
                  <a:gd name="T34" fmla="*/ 1716 w 1724"/>
                  <a:gd name="T35" fmla="*/ 42 h 1763"/>
                  <a:gd name="T36" fmla="*/ 1718 w 1724"/>
                  <a:gd name="T37" fmla="*/ 10 h 1763"/>
                  <a:gd name="T38" fmla="*/ 1722 w 1724"/>
                  <a:gd name="T39" fmla="*/ 62 h 1763"/>
                  <a:gd name="T40" fmla="*/ 1722 w 1724"/>
                  <a:gd name="T41" fmla="*/ 194 h 1763"/>
                  <a:gd name="T42" fmla="*/ 1722 w 1724"/>
                  <a:gd name="T43" fmla="*/ 272 h 1763"/>
                  <a:gd name="T44" fmla="*/ 1722 w 1724"/>
                  <a:gd name="T45" fmla="*/ 312 h 1763"/>
                  <a:gd name="T46" fmla="*/ 1704 w 1724"/>
                  <a:gd name="T47" fmla="*/ 470 h 1763"/>
                  <a:gd name="T48" fmla="*/ 1680 w 1724"/>
                  <a:gd name="T49" fmla="*/ 576 h 1763"/>
                  <a:gd name="T50" fmla="*/ 1640 w 1724"/>
                  <a:gd name="T51" fmla="*/ 710 h 1763"/>
                  <a:gd name="T52" fmla="*/ 1604 w 1724"/>
                  <a:gd name="T53" fmla="*/ 800 h 1763"/>
                  <a:gd name="T54" fmla="*/ 1564 w 1724"/>
                  <a:gd name="T55" fmla="*/ 888 h 1763"/>
                  <a:gd name="T56" fmla="*/ 1490 w 1724"/>
                  <a:gd name="T57" fmla="*/ 1014 h 1763"/>
                  <a:gd name="T58" fmla="*/ 1476 w 1724"/>
                  <a:gd name="T59" fmla="*/ 1040 h 1763"/>
                  <a:gd name="T60" fmla="*/ 1418 w 1724"/>
                  <a:gd name="T61" fmla="*/ 1118 h 1763"/>
                  <a:gd name="T62" fmla="*/ 1362 w 1724"/>
                  <a:gd name="T63" fmla="*/ 1185 h 1763"/>
                  <a:gd name="T64" fmla="*/ 1252 w 1724"/>
                  <a:gd name="T65" fmla="*/ 1299 h 1763"/>
                  <a:gd name="T66" fmla="*/ 1174 w 1724"/>
                  <a:gd name="T67" fmla="*/ 1369 h 1763"/>
                  <a:gd name="T68" fmla="*/ 1136 w 1724"/>
                  <a:gd name="T69" fmla="*/ 1401 h 1763"/>
                  <a:gd name="T70" fmla="*/ 1102 w 1724"/>
                  <a:gd name="T71" fmla="*/ 1425 h 1763"/>
                  <a:gd name="T72" fmla="*/ 1046 w 1724"/>
                  <a:gd name="T73" fmla="*/ 1467 h 1763"/>
                  <a:gd name="T74" fmla="*/ 908 w 1724"/>
                  <a:gd name="T75" fmla="*/ 1551 h 1763"/>
                  <a:gd name="T76" fmla="*/ 814 w 1724"/>
                  <a:gd name="T77" fmla="*/ 1599 h 1763"/>
                  <a:gd name="T78" fmla="*/ 668 w 1724"/>
                  <a:gd name="T79" fmla="*/ 1661 h 1763"/>
                  <a:gd name="T80" fmla="*/ 520 w 1724"/>
                  <a:gd name="T81" fmla="*/ 1707 h 1763"/>
                  <a:gd name="T82" fmla="*/ 444 w 1724"/>
                  <a:gd name="T83" fmla="*/ 1723 h 1763"/>
                  <a:gd name="T84" fmla="*/ 362 w 1724"/>
                  <a:gd name="T85" fmla="*/ 1741 h 1763"/>
                  <a:gd name="T86" fmla="*/ 242 w 1724"/>
                  <a:gd name="T87" fmla="*/ 1755 h 1763"/>
                  <a:gd name="T88" fmla="*/ 134 w 1724"/>
                  <a:gd name="T89" fmla="*/ 1761 h 1763"/>
                  <a:gd name="T90" fmla="*/ 8 w 1724"/>
                  <a:gd name="T91" fmla="*/ 1763 h 1763"/>
                  <a:gd name="T92" fmla="*/ 2 w 1724"/>
                  <a:gd name="T93" fmla="*/ 1741 h 1763"/>
                  <a:gd name="T94" fmla="*/ 0 w 1724"/>
                  <a:gd name="T95" fmla="*/ 1467 h 1763"/>
                  <a:gd name="T96" fmla="*/ 2 w 1724"/>
                  <a:gd name="T97" fmla="*/ 1453 h 17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24" h="1763">
                    <a:moveTo>
                      <a:pt x="4" y="1449"/>
                    </a:moveTo>
                    <a:lnTo>
                      <a:pt x="4" y="1449"/>
                    </a:lnTo>
                    <a:lnTo>
                      <a:pt x="112" y="1447"/>
                    </a:lnTo>
                    <a:lnTo>
                      <a:pt x="112" y="1447"/>
                    </a:lnTo>
                    <a:lnTo>
                      <a:pt x="150" y="1447"/>
                    </a:lnTo>
                    <a:lnTo>
                      <a:pt x="190" y="1443"/>
                    </a:lnTo>
                    <a:lnTo>
                      <a:pt x="268" y="1437"/>
                    </a:lnTo>
                    <a:lnTo>
                      <a:pt x="268" y="1437"/>
                    </a:lnTo>
                    <a:lnTo>
                      <a:pt x="348" y="1427"/>
                    </a:lnTo>
                    <a:lnTo>
                      <a:pt x="430" y="1411"/>
                    </a:lnTo>
                    <a:lnTo>
                      <a:pt x="430" y="1411"/>
                    </a:lnTo>
                    <a:lnTo>
                      <a:pt x="476" y="1401"/>
                    </a:lnTo>
                    <a:lnTo>
                      <a:pt x="522" y="1389"/>
                    </a:lnTo>
                    <a:lnTo>
                      <a:pt x="614" y="1361"/>
                    </a:lnTo>
                    <a:lnTo>
                      <a:pt x="614" y="1361"/>
                    </a:lnTo>
                    <a:lnTo>
                      <a:pt x="658" y="1347"/>
                    </a:lnTo>
                    <a:lnTo>
                      <a:pt x="700" y="1331"/>
                    </a:lnTo>
                    <a:lnTo>
                      <a:pt x="782" y="1297"/>
                    </a:lnTo>
                    <a:lnTo>
                      <a:pt x="782" y="1297"/>
                    </a:lnTo>
                    <a:lnTo>
                      <a:pt x="850" y="1265"/>
                    </a:lnTo>
                    <a:lnTo>
                      <a:pt x="916" y="1229"/>
                    </a:lnTo>
                    <a:lnTo>
                      <a:pt x="916" y="1229"/>
                    </a:lnTo>
                    <a:lnTo>
                      <a:pt x="968" y="1199"/>
                    </a:lnTo>
                    <a:lnTo>
                      <a:pt x="1018" y="1167"/>
                    </a:lnTo>
                    <a:lnTo>
                      <a:pt x="1018" y="1167"/>
                    </a:lnTo>
                    <a:lnTo>
                      <a:pt x="1088" y="1120"/>
                    </a:lnTo>
                    <a:lnTo>
                      <a:pt x="1122" y="1094"/>
                    </a:lnTo>
                    <a:lnTo>
                      <a:pt x="1156" y="1068"/>
                    </a:lnTo>
                    <a:lnTo>
                      <a:pt x="1156" y="1068"/>
                    </a:lnTo>
                    <a:lnTo>
                      <a:pt x="1208" y="1024"/>
                    </a:lnTo>
                    <a:lnTo>
                      <a:pt x="1260" y="976"/>
                    </a:lnTo>
                    <a:lnTo>
                      <a:pt x="1260" y="976"/>
                    </a:lnTo>
                    <a:lnTo>
                      <a:pt x="1316" y="918"/>
                    </a:lnTo>
                    <a:lnTo>
                      <a:pt x="1372" y="856"/>
                    </a:lnTo>
                    <a:lnTo>
                      <a:pt x="1372" y="856"/>
                    </a:lnTo>
                    <a:lnTo>
                      <a:pt x="1410" y="808"/>
                    </a:lnTo>
                    <a:lnTo>
                      <a:pt x="1448" y="758"/>
                    </a:lnTo>
                    <a:lnTo>
                      <a:pt x="1448" y="758"/>
                    </a:lnTo>
                    <a:lnTo>
                      <a:pt x="1490" y="696"/>
                    </a:lnTo>
                    <a:lnTo>
                      <a:pt x="1528" y="632"/>
                    </a:lnTo>
                    <a:lnTo>
                      <a:pt x="1528" y="632"/>
                    </a:lnTo>
                    <a:lnTo>
                      <a:pt x="1566" y="564"/>
                    </a:lnTo>
                    <a:lnTo>
                      <a:pt x="1598" y="494"/>
                    </a:lnTo>
                    <a:lnTo>
                      <a:pt x="1598" y="494"/>
                    </a:lnTo>
                    <a:lnTo>
                      <a:pt x="1624" y="430"/>
                    </a:lnTo>
                    <a:lnTo>
                      <a:pt x="1648" y="366"/>
                    </a:lnTo>
                    <a:lnTo>
                      <a:pt x="1648" y="366"/>
                    </a:lnTo>
                    <a:lnTo>
                      <a:pt x="1662" y="322"/>
                    </a:lnTo>
                    <a:lnTo>
                      <a:pt x="1674" y="276"/>
                    </a:lnTo>
                    <a:lnTo>
                      <a:pt x="1686" y="232"/>
                    </a:lnTo>
                    <a:lnTo>
                      <a:pt x="1696" y="186"/>
                    </a:lnTo>
                    <a:lnTo>
                      <a:pt x="1696" y="186"/>
                    </a:lnTo>
                    <a:lnTo>
                      <a:pt x="1708" y="114"/>
                    </a:lnTo>
                    <a:lnTo>
                      <a:pt x="1716" y="42"/>
                    </a:lnTo>
                    <a:lnTo>
                      <a:pt x="1716" y="42"/>
                    </a:lnTo>
                    <a:lnTo>
                      <a:pt x="1716" y="22"/>
                    </a:lnTo>
                    <a:lnTo>
                      <a:pt x="1718" y="10"/>
                    </a:lnTo>
                    <a:lnTo>
                      <a:pt x="1720" y="0"/>
                    </a:lnTo>
                    <a:lnTo>
                      <a:pt x="1720" y="0"/>
                    </a:lnTo>
                    <a:lnTo>
                      <a:pt x="1722" y="62"/>
                    </a:lnTo>
                    <a:lnTo>
                      <a:pt x="1724" y="126"/>
                    </a:lnTo>
                    <a:lnTo>
                      <a:pt x="1724" y="126"/>
                    </a:lnTo>
                    <a:lnTo>
                      <a:pt x="1722" y="194"/>
                    </a:lnTo>
                    <a:lnTo>
                      <a:pt x="1722" y="264"/>
                    </a:lnTo>
                    <a:lnTo>
                      <a:pt x="1722" y="264"/>
                    </a:lnTo>
                    <a:lnTo>
                      <a:pt x="1722" y="272"/>
                    </a:lnTo>
                    <a:lnTo>
                      <a:pt x="1722" y="280"/>
                    </a:lnTo>
                    <a:lnTo>
                      <a:pt x="1722" y="280"/>
                    </a:lnTo>
                    <a:lnTo>
                      <a:pt x="1722" y="312"/>
                    </a:lnTo>
                    <a:lnTo>
                      <a:pt x="1720" y="344"/>
                    </a:lnTo>
                    <a:lnTo>
                      <a:pt x="1714" y="406"/>
                    </a:lnTo>
                    <a:lnTo>
                      <a:pt x="1704" y="470"/>
                    </a:lnTo>
                    <a:lnTo>
                      <a:pt x="1692" y="532"/>
                    </a:lnTo>
                    <a:lnTo>
                      <a:pt x="1692" y="532"/>
                    </a:lnTo>
                    <a:lnTo>
                      <a:pt x="1680" y="576"/>
                    </a:lnTo>
                    <a:lnTo>
                      <a:pt x="1668" y="622"/>
                    </a:lnTo>
                    <a:lnTo>
                      <a:pt x="1656" y="666"/>
                    </a:lnTo>
                    <a:lnTo>
                      <a:pt x="1640" y="710"/>
                    </a:lnTo>
                    <a:lnTo>
                      <a:pt x="1640" y="710"/>
                    </a:lnTo>
                    <a:lnTo>
                      <a:pt x="1622" y="754"/>
                    </a:lnTo>
                    <a:lnTo>
                      <a:pt x="1604" y="800"/>
                    </a:lnTo>
                    <a:lnTo>
                      <a:pt x="1584" y="844"/>
                    </a:lnTo>
                    <a:lnTo>
                      <a:pt x="1564" y="888"/>
                    </a:lnTo>
                    <a:lnTo>
                      <a:pt x="1564" y="888"/>
                    </a:lnTo>
                    <a:lnTo>
                      <a:pt x="1528" y="952"/>
                    </a:lnTo>
                    <a:lnTo>
                      <a:pt x="1510" y="984"/>
                    </a:lnTo>
                    <a:lnTo>
                      <a:pt x="1490" y="1014"/>
                    </a:lnTo>
                    <a:lnTo>
                      <a:pt x="1490" y="1014"/>
                    </a:lnTo>
                    <a:lnTo>
                      <a:pt x="1480" y="1032"/>
                    </a:lnTo>
                    <a:lnTo>
                      <a:pt x="1476" y="1040"/>
                    </a:lnTo>
                    <a:lnTo>
                      <a:pt x="1470" y="1048"/>
                    </a:lnTo>
                    <a:lnTo>
                      <a:pt x="1470" y="1048"/>
                    </a:lnTo>
                    <a:lnTo>
                      <a:pt x="1418" y="1118"/>
                    </a:lnTo>
                    <a:lnTo>
                      <a:pt x="1390" y="1151"/>
                    </a:lnTo>
                    <a:lnTo>
                      <a:pt x="1362" y="1185"/>
                    </a:lnTo>
                    <a:lnTo>
                      <a:pt x="1362" y="1185"/>
                    </a:lnTo>
                    <a:lnTo>
                      <a:pt x="1334" y="1215"/>
                    </a:lnTo>
                    <a:lnTo>
                      <a:pt x="1308" y="1243"/>
                    </a:lnTo>
                    <a:lnTo>
                      <a:pt x="1252" y="1299"/>
                    </a:lnTo>
                    <a:lnTo>
                      <a:pt x="1252" y="1299"/>
                    </a:lnTo>
                    <a:lnTo>
                      <a:pt x="1214" y="1335"/>
                    </a:lnTo>
                    <a:lnTo>
                      <a:pt x="1174" y="1369"/>
                    </a:lnTo>
                    <a:lnTo>
                      <a:pt x="1174" y="1369"/>
                    </a:lnTo>
                    <a:lnTo>
                      <a:pt x="1150" y="1391"/>
                    </a:lnTo>
                    <a:lnTo>
                      <a:pt x="1136" y="1401"/>
                    </a:lnTo>
                    <a:lnTo>
                      <a:pt x="1122" y="1411"/>
                    </a:lnTo>
                    <a:lnTo>
                      <a:pt x="1122" y="1411"/>
                    </a:lnTo>
                    <a:lnTo>
                      <a:pt x="1102" y="1425"/>
                    </a:lnTo>
                    <a:lnTo>
                      <a:pt x="1084" y="1439"/>
                    </a:lnTo>
                    <a:lnTo>
                      <a:pt x="1046" y="1467"/>
                    </a:lnTo>
                    <a:lnTo>
                      <a:pt x="1046" y="1467"/>
                    </a:lnTo>
                    <a:lnTo>
                      <a:pt x="1000" y="1497"/>
                    </a:lnTo>
                    <a:lnTo>
                      <a:pt x="956" y="1525"/>
                    </a:lnTo>
                    <a:lnTo>
                      <a:pt x="908" y="1551"/>
                    </a:lnTo>
                    <a:lnTo>
                      <a:pt x="862" y="1577"/>
                    </a:lnTo>
                    <a:lnTo>
                      <a:pt x="862" y="1577"/>
                    </a:lnTo>
                    <a:lnTo>
                      <a:pt x="814" y="1599"/>
                    </a:lnTo>
                    <a:lnTo>
                      <a:pt x="766" y="1623"/>
                    </a:lnTo>
                    <a:lnTo>
                      <a:pt x="718" y="1643"/>
                    </a:lnTo>
                    <a:lnTo>
                      <a:pt x="668" y="1661"/>
                    </a:lnTo>
                    <a:lnTo>
                      <a:pt x="668" y="1661"/>
                    </a:lnTo>
                    <a:lnTo>
                      <a:pt x="570" y="1693"/>
                    </a:lnTo>
                    <a:lnTo>
                      <a:pt x="520" y="1707"/>
                    </a:lnTo>
                    <a:lnTo>
                      <a:pt x="470" y="1717"/>
                    </a:lnTo>
                    <a:lnTo>
                      <a:pt x="470" y="1717"/>
                    </a:lnTo>
                    <a:lnTo>
                      <a:pt x="444" y="1723"/>
                    </a:lnTo>
                    <a:lnTo>
                      <a:pt x="416" y="1729"/>
                    </a:lnTo>
                    <a:lnTo>
                      <a:pt x="388" y="1737"/>
                    </a:lnTo>
                    <a:lnTo>
                      <a:pt x="362" y="1741"/>
                    </a:lnTo>
                    <a:lnTo>
                      <a:pt x="362" y="1741"/>
                    </a:lnTo>
                    <a:lnTo>
                      <a:pt x="302" y="1747"/>
                    </a:lnTo>
                    <a:lnTo>
                      <a:pt x="242" y="1755"/>
                    </a:lnTo>
                    <a:lnTo>
                      <a:pt x="242" y="1755"/>
                    </a:lnTo>
                    <a:lnTo>
                      <a:pt x="188" y="1759"/>
                    </a:lnTo>
                    <a:lnTo>
                      <a:pt x="134" y="1761"/>
                    </a:lnTo>
                    <a:lnTo>
                      <a:pt x="26" y="1763"/>
                    </a:lnTo>
                    <a:lnTo>
                      <a:pt x="26" y="1763"/>
                    </a:lnTo>
                    <a:lnTo>
                      <a:pt x="8" y="1763"/>
                    </a:lnTo>
                    <a:lnTo>
                      <a:pt x="8" y="1763"/>
                    </a:lnTo>
                    <a:lnTo>
                      <a:pt x="4" y="1753"/>
                    </a:lnTo>
                    <a:lnTo>
                      <a:pt x="2" y="1741"/>
                    </a:lnTo>
                    <a:lnTo>
                      <a:pt x="0" y="1721"/>
                    </a:lnTo>
                    <a:lnTo>
                      <a:pt x="0" y="1721"/>
                    </a:lnTo>
                    <a:lnTo>
                      <a:pt x="0" y="1467"/>
                    </a:lnTo>
                    <a:lnTo>
                      <a:pt x="0" y="1467"/>
                    </a:lnTo>
                    <a:lnTo>
                      <a:pt x="0" y="1457"/>
                    </a:lnTo>
                    <a:lnTo>
                      <a:pt x="2" y="1453"/>
                    </a:lnTo>
                    <a:lnTo>
                      <a:pt x="4" y="1449"/>
                    </a:lnTo>
                    <a:lnTo>
                      <a:pt x="4" y="1449"/>
                    </a:lnTo>
                    <a:close/>
                  </a:path>
                </a:pathLst>
              </a:custGeom>
              <a:solidFill>
                <a:srgbClr val="49D1C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11"/>
              <p:cNvSpPr/>
              <p:nvPr/>
            </p:nvSpPr>
            <p:spPr bwMode="auto">
              <a:xfrm>
                <a:off x="3843708" y="3420497"/>
                <a:ext cx="1938467" cy="2061140"/>
              </a:xfrm>
              <a:custGeom>
                <a:avLst/>
                <a:gdLst>
                  <a:gd name="T0" fmla="*/ 1592 w 1596"/>
                  <a:gd name="T1" fmla="*/ 1383 h 1697"/>
                  <a:gd name="T2" fmla="*/ 1594 w 1596"/>
                  <a:gd name="T3" fmla="*/ 1617 h 1697"/>
                  <a:gd name="T4" fmla="*/ 1596 w 1596"/>
                  <a:gd name="T5" fmla="*/ 1697 h 1697"/>
                  <a:gd name="T6" fmla="*/ 1500 w 1596"/>
                  <a:gd name="T7" fmla="*/ 1691 h 1697"/>
                  <a:gd name="T8" fmla="*/ 1406 w 1596"/>
                  <a:gd name="T9" fmla="*/ 1681 h 1697"/>
                  <a:gd name="T10" fmla="*/ 1342 w 1596"/>
                  <a:gd name="T11" fmla="*/ 1669 h 1697"/>
                  <a:gd name="T12" fmla="*/ 1214 w 1596"/>
                  <a:gd name="T13" fmla="*/ 1643 h 1697"/>
                  <a:gd name="T14" fmla="*/ 1092 w 1596"/>
                  <a:gd name="T15" fmla="*/ 1605 h 1697"/>
                  <a:gd name="T16" fmla="*/ 970 w 1596"/>
                  <a:gd name="T17" fmla="*/ 1559 h 1697"/>
                  <a:gd name="T18" fmla="*/ 912 w 1596"/>
                  <a:gd name="T19" fmla="*/ 1533 h 1697"/>
                  <a:gd name="T20" fmla="*/ 792 w 1596"/>
                  <a:gd name="T21" fmla="*/ 1471 h 1697"/>
                  <a:gd name="T22" fmla="*/ 680 w 1596"/>
                  <a:gd name="T23" fmla="*/ 1401 h 1697"/>
                  <a:gd name="T24" fmla="*/ 574 w 1596"/>
                  <a:gd name="T25" fmla="*/ 1325 h 1697"/>
                  <a:gd name="T26" fmla="*/ 476 w 1596"/>
                  <a:gd name="T27" fmla="*/ 1241 h 1697"/>
                  <a:gd name="T28" fmla="*/ 386 w 1596"/>
                  <a:gd name="T29" fmla="*/ 1147 h 1697"/>
                  <a:gd name="T30" fmla="*/ 304 w 1596"/>
                  <a:gd name="T31" fmla="*/ 1048 h 1697"/>
                  <a:gd name="T32" fmla="*/ 228 w 1596"/>
                  <a:gd name="T33" fmla="*/ 940 h 1697"/>
                  <a:gd name="T34" fmla="*/ 162 w 1596"/>
                  <a:gd name="T35" fmla="*/ 822 h 1697"/>
                  <a:gd name="T36" fmla="*/ 142 w 1596"/>
                  <a:gd name="T37" fmla="*/ 784 h 1697"/>
                  <a:gd name="T38" fmla="*/ 108 w 1596"/>
                  <a:gd name="T39" fmla="*/ 704 h 1697"/>
                  <a:gd name="T40" fmla="*/ 64 w 1596"/>
                  <a:gd name="T41" fmla="*/ 580 h 1697"/>
                  <a:gd name="T42" fmla="*/ 42 w 1596"/>
                  <a:gd name="T43" fmla="*/ 496 h 1697"/>
                  <a:gd name="T44" fmla="*/ 18 w 1596"/>
                  <a:gd name="T45" fmla="*/ 376 h 1697"/>
                  <a:gd name="T46" fmla="*/ 4 w 1596"/>
                  <a:gd name="T47" fmla="*/ 254 h 1697"/>
                  <a:gd name="T48" fmla="*/ 2 w 1596"/>
                  <a:gd name="T49" fmla="*/ 212 h 1697"/>
                  <a:gd name="T50" fmla="*/ 0 w 1596"/>
                  <a:gd name="T51" fmla="*/ 84 h 1697"/>
                  <a:gd name="T52" fmla="*/ 2 w 1596"/>
                  <a:gd name="T53" fmla="*/ 68 h 1697"/>
                  <a:gd name="T54" fmla="*/ 2 w 1596"/>
                  <a:gd name="T55" fmla="*/ 20 h 1697"/>
                  <a:gd name="T56" fmla="*/ 4 w 1596"/>
                  <a:gd name="T57" fmla="*/ 0 h 1697"/>
                  <a:gd name="T58" fmla="*/ 8 w 1596"/>
                  <a:gd name="T59" fmla="*/ 16 h 1697"/>
                  <a:gd name="T60" fmla="*/ 14 w 1596"/>
                  <a:gd name="T61" fmla="*/ 66 h 1697"/>
                  <a:gd name="T62" fmla="*/ 28 w 1596"/>
                  <a:gd name="T63" fmla="*/ 146 h 1697"/>
                  <a:gd name="T64" fmla="*/ 34 w 1596"/>
                  <a:gd name="T65" fmla="*/ 174 h 1697"/>
                  <a:gd name="T66" fmla="*/ 58 w 1596"/>
                  <a:gd name="T67" fmla="*/ 260 h 1697"/>
                  <a:gd name="T68" fmla="*/ 78 w 1596"/>
                  <a:gd name="T69" fmla="*/ 322 h 1697"/>
                  <a:gd name="T70" fmla="*/ 100 w 1596"/>
                  <a:gd name="T71" fmla="*/ 382 h 1697"/>
                  <a:gd name="T72" fmla="*/ 132 w 1596"/>
                  <a:gd name="T73" fmla="*/ 456 h 1697"/>
                  <a:gd name="T74" fmla="*/ 168 w 1596"/>
                  <a:gd name="T75" fmla="*/ 526 h 1697"/>
                  <a:gd name="T76" fmla="*/ 230 w 1596"/>
                  <a:gd name="T77" fmla="*/ 634 h 1697"/>
                  <a:gd name="T78" fmla="*/ 262 w 1596"/>
                  <a:gd name="T79" fmla="*/ 680 h 1697"/>
                  <a:gd name="T80" fmla="*/ 294 w 1596"/>
                  <a:gd name="T81" fmla="*/ 726 h 1697"/>
                  <a:gd name="T82" fmla="*/ 354 w 1596"/>
                  <a:gd name="T83" fmla="*/ 798 h 1697"/>
                  <a:gd name="T84" fmla="*/ 416 w 1596"/>
                  <a:gd name="T85" fmla="*/ 868 h 1697"/>
                  <a:gd name="T86" fmla="*/ 456 w 1596"/>
                  <a:gd name="T87" fmla="*/ 906 h 1697"/>
                  <a:gd name="T88" fmla="*/ 494 w 1596"/>
                  <a:gd name="T89" fmla="*/ 944 h 1697"/>
                  <a:gd name="T90" fmla="*/ 578 w 1596"/>
                  <a:gd name="T91" fmla="*/ 1016 h 1697"/>
                  <a:gd name="T92" fmla="*/ 668 w 1596"/>
                  <a:gd name="T93" fmla="*/ 1081 h 1697"/>
                  <a:gd name="T94" fmla="*/ 716 w 1596"/>
                  <a:gd name="T95" fmla="*/ 1113 h 1697"/>
                  <a:gd name="T96" fmla="*/ 768 w 1596"/>
                  <a:gd name="T97" fmla="*/ 1145 h 1697"/>
                  <a:gd name="T98" fmla="*/ 924 w 1596"/>
                  <a:gd name="T99" fmla="*/ 1225 h 1697"/>
                  <a:gd name="T100" fmla="*/ 968 w 1596"/>
                  <a:gd name="T101" fmla="*/ 1243 h 1697"/>
                  <a:gd name="T102" fmla="*/ 1058 w 1596"/>
                  <a:gd name="T103" fmla="*/ 1279 h 1697"/>
                  <a:gd name="T104" fmla="*/ 1102 w 1596"/>
                  <a:gd name="T105" fmla="*/ 1293 h 1697"/>
                  <a:gd name="T106" fmla="*/ 1228 w 1596"/>
                  <a:gd name="T107" fmla="*/ 1329 h 1697"/>
                  <a:gd name="T108" fmla="*/ 1284 w 1596"/>
                  <a:gd name="T109" fmla="*/ 1343 h 1697"/>
                  <a:gd name="T110" fmla="*/ 1342 w 1596"/>
                  <a:gd name="T111" fmla="*/ 1353 h 1697"/>
                  <a:gd name="T112" fmla="*/ 1440 w 1596"/>
                  <a:gd name="T113" fmla="*/ 1367 h 1697"/>
                  <a:gd name="T114" fmla="*/ 1474 w 1596"/>
                  <a:gd name="T115" fmla="*/ 1371 h 1697"/>
                  <a:gd name="T116" fmla="*/ 1588 w 1596"/>
                  <a:gd name="T117" fmla="*/ 1379 h 1697"/>
                  <a:gd name="T118" fmla="*/ 1590 w 1596"/>
                  <a:gd name="T119" fmla="*/ 1381 h 1697"/>
                  <a:gd name="T120" fmla="*/ 1592 w 1596"/>
                  <a:gd name="T121" fmla="*/ 1383 h 1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96" h="1697">
                    <a:moveTo>
                      <a:pt x="1592" y="1383"/>
                    </a:moveTo>
                    <a:lnTo>
                      <a:pt x="1592" y="1383"/>
                    </a:lnTo>
                    <a:lnTo>
                      <a:pt x="1594" y="1539"/>
                    </a:lnTo>
                    <a:lnTo>
                      <a:pt x="1594" y="1617"/>
                    </a:lnTo>
                    <a:lnTo>
                      <a:pt x="1596" y="1697"/>
                    </a:lnTo>
                    <a:lnTo>
                      <a:pt x="1596" y="1697"/>
                    </a:lnTo>
                    <a:lnTo>
                      <a:pt x="1548" y="1695"/>
                    </a:lnTo>
                    <a:lnTo>
                      <a:pt x="1500" y="1691"/>
                    </a:lnTo>
                    <a:lnTo>
                      <a:pt x="1452" y="1687"/>
                    </a:lnTo>
                    <a:lnTo>
                      <a:pt x="1406" y="1681"/>
                    </a:lnTo>
                    <a:lnTo>
                      <a:pt x="1406" y="1681"/>
                    </a:lnTo>
                    <a:lnTo>
                      <a:pt x="1342" y="1669"/>
                    </a:lnTo>
                    <a:lnTo>
                      <a:pt x="1278" y="1657"/>
                    </a:lnTo>
                    <a:lnTo>
                      <a:pt x="1214" y="1643"/>
                    </a:lnTo>
                    <a:lnTo>
                      <a:pt x="1152" y="1625"/>
                    </a:lnTo>
                    <a:lnTo>
                      <a:pt x="1092" y="1605"/>
                    </a:lnTo>
                    <a:lnTo>
                      <a:pt x="1030" y="1583"/>
                    </a:lnTo>
                    <a:lnTo>
                      <a:pt x="970" y="1559"/>
                    </a:lnTo>
                    <a:lnTo>
                      <a:pt x="912" y="1533"/>
                    </a:lnTo>
                    <a:lnTo>
                      <a:pt x="912" y="1533"/>
                    </a:lnTo>
                    <a:lnTo>
                      <a:pt x="850" y="1503"/>
                    </a:lnTo>
                    <a:lnTo>
                      <a:pt x="792" y="1471"/>
                    </a:lnTo>
                    <a:lnTo>
                      <a:pt x="734" y="1437"/>
                    </a:lnTo>
                    <a:lnTo>
                      <a:pt x="680" y="1401"/>
                    </a:lnTo>
                    <a:lnTo>
                      <a:pt x="626" y="1365"/>
                    </a:lnTo>
                    <a:lnTo>
                      <a:pt x="574" y="1325"/>
                    </a:lnTo>
                    <a:lnTo>
                      <a:pt x="524" y="1283"/>
                    </a:lnTo>
                    <a:lnTo>
                      <a:pt x="476" y="1241"/>
                    </a:lnTo>
                    <a:lnTo>
                      <a:pt x="430" y="1195"/>
                    </a:lnTo>
                    <a:lnTo>
                      <a:pt x="386" y="1147"/>
                    </a:lnTo>
                    <a:lnTo>
                      <a:pt x="344" y="1099"/>
                    </a:lnTo>
                    <a:lnTo>
                      <a:pt x="304" y="1048"/>
                    </a:lnTo>
                    <a:lnTo>
                      <a:pt x="266" y="996"/>
                    </a:lnTo>
                    <a:lnTo>
                      <a:pt x="228" y="940"/>
                    </a:lnTo>
                    <a:lnTo>
                      <a:pt x="194" y="882"/>
                    </a:lnTo>
                    <a:lnTo>
                      <a:pt x="162" y="822"/>
                    </a:lnTo>
                    <a:lnTo>
                      <a:pt x="162" y="822"/>
                    </a:lnTo>
                    <a:lnTo>
                      <a:pt x="142" y="784"/>
                    </a:lnTo>
                    <a:lnTo>
                      <a:pt x="124" y="744"/>
                    </a:lnTo>
                    <a:lnTo>
                      <a:pt x="108" y="704"/>
                    </a:lnTo>
                    <a:lnTo>
                      <a:pt x="92" y="664"/>
                    </a:lnTo>
                    <a:lnTo>
                      <a:pt x="64" y="580"/>
                    </a:lnTo>
                    <a:lnTo>
                      <a:pt x="42" y="496"/>
                    </a:lnTo>
                    <a:lnTo>
                      <a:pt x="42" y="496"/>
                    </a:lnTo>
                    <a:lnTo>
                      <a:pt x="28" y="436"/>
                    </a:lnTo>
                    <a:lnTo>
                      <a:pt x="18" y="376"/>
                    </a:lnTo>
                    <a:lnTo>
                      <a:pt x="10" y="316"/>
                    </a:lnTo>
                    <a:lnTo>
                      <a:pt x="4" y="254"/>
                    </a:lnTo>
                    <a:lnTo>
                      <a:pt x="4" y="254"/>
                    </a:lnTo>
                    <a:lnTo>
                      <a:pt x="2" y="212"/>
                    </a:lnTo>
                    <a:lnTo>
                      <a:pt x="2" y="170"/>
                    </a:lnTo>
                    <a:lnTo>
                      <a:pt x="0" y="84"/>
                    </a:lnTo>
                    <a:lnTo>
                      <a:pt x="0" y="84"/>
                    </a:lnTo>
                    <a:lnTo>
                      <a:pt x="2" y="68"/>
                    </a:lnTo>
                    <a:lnTo>
                      <a:pt x="4" y="52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8" y="16"/>
                    </a:lnTo>
                    <a:lnTo>
                      <a:pt x="10" y="34"/>
                    </a:lnTo>
                    <a:lnTo>
                      <a:pt x="14" y="66"/>
                    </a:lnTo>
                    <a:lnTo>
                      <a:pt x="14" y="66"/>
                    </a:lnTo>
                    <a:lnTo>
                      <a:pt x="28" y="146"/>
                    </a:lnTo>
                    <a:lnTo>
                      <a:pt x="28" y="146"/>
                    </a:lnTo>
                    <a:lnTo>
                      <a:pt x="34" y="174"/>
                    </a:lnTo>
                    <a:lnTo>
                      <a:pt x="40" y="204"/>
                    </a:lnTo>
                    <a:lnTo>
                      <a:pt x="58" y="260"/>
                    </a:lnTo>
                    <a:lnTo>
                      <a:pt x="58" y="260"/>
                    </a:lnTo>
                    <a:lnTo>
                      <a:pt x="78" y="322"/>
                    </a:lnTo>
                    <a:lnTo>
                      <a:pt x="100" y="382"/>
                    </a:lnTo>
                    <a:lnTo>
                      <a:pt x="100" y="382"/>
                    </a:lnTo>
                    <a:lnTo>
                      <a:pt x="116" y="418"/>
                    </a:lnTo>
                    <a:lnTo>
                      <a:pt x="132" y="456"/>
                    </a:lnTo>
                    <a:lnTo>
                      <a:pt x="168" y="526"/>
                    </a:lnTo>
                    <a:lnTo>
                      <a:pt x="168" y="526"/>
                    </a:lnTo>
                    <a:lnTo>
                      <a:pt x="198" y="580"/>
                    </a:lnTo>
                    <a:lnTo>
                      <a:pt x="230" y="634"/>
                    </a:lnTo>
                    <a:lnTo>
                      <a:pt x="230" y="634"/>
                    </a:lnTo>
                    <a:lnTo>
                      <a:pt x="262" y="680"/>
                    </a:lnTo>
                    <a:lnTo>
                      <a:pt x="294" y="726"/>
                    </a:lnTo>
                    <a:lnTo>
                      <a:pt x="294" y="726"/>
                    </a:lnTo>
                    <a:lnTo>
                      <a:pt x="324" y="762"/>
                    </a:lnTo>
                    <a:lnTo>
                      <a:pt x="354" y="798"/>
                    </a:lnTo>
                    <a:lnTo>
                      <a:pt x="384" y="834"/>
                    </a:lnTo>
                    <a:lnTo>
                      <a:pt x="416" y="868"/>
                    </a:lnTo>
                    <a:lnTo>
                      <a:pt x="416" y="868"/>
                    </a:lnTo>
                    <a:lnTo>
                      <a:pt x="456" y="906"/>
                    </a:lnTo>
                    <a:lnTo>
                      <a:pt x="494" y="944"/>
                    </a:lnTo>
                    <a:lnTo>
                      <a:pt x="494" y="944"/>
                    </a:lnTo>
                    <a:lnTo>
                      <a:pt x="536" y="980"/>
                    </a:lnTo>
                    <a:lnTo>
                      <a:pt x="578" y="1016"/>
                    </a:lnTo>
                    <a:lnTo>
                      <a:pt x="622" y="1048"/>
                    </a:lnTo>
                    <a:lnTo>
                      <a:pt x="668" y="1081"/>
                    </a:lnTo>
                    <a:lnTo>
                      <a:pt x="668" y="1081"/>
                    </a:lnTo>
                    <a:lnTo>
                      <a:pt x="716" y="1113"/>
                    </a:lnTo>
                    <a:lnTo>
                      <a:pt x="768" y="1145"/>
                    </a:lnTo>
                    <a:lnTo>
                      <a:pt x="768" y="1145"/>
                    </a:lnTo>
                    <a:lnTo>
                      <a:pt x="844" y="1187"/>
                    </a:lnTo>
                    <a:lnTo>
                      <a:pt x="924" y="1225"/>
                    </a:lnTo>
                    <a:lnTo>
                      <a:pt x="924" y="1225"/>
                    </a:lnTo>
                    <a:lnTo>
                      <a:pt x="968" y="1243"/>
                    </a:lnTo>
                    <a:lnTo>
                      <a:pt x="1012" y="1261"/>
                    </a:lnTo>
                    <a:lnTo>
                      <a:pt x="1058" y="1279"/>
                    </a:lnTo>
                    <a:lnTo>
                      <a:pt x="1102" y="1293"/>
                    </a:lnTo>
                    <a:lnTo>
                      <a:pt x="1102" y="1293"/>
                    </a:lnTo>
                    <a:lnTo>
                      <a:pt x="1166" y="1313"/>
                    </a:lnTo>
                    <a:lnTo>
                      <a:pt x="1228" y="1329"/>
                    </a:lnTo>
                    <a:lnTo>
                      <a:pt x="1228" y="1329"/>
                    </a:lnTo>
                    <a:lnTo>
                      <a:pt x="1284" y="1343"/>
                    </a:lnTo>
                    <a:lnTo>
                      <a:pt x="1342" y="1353"/>
                    </a:lnTo>
                    <a:lnTo>
                      <a:pt x="1342" y="1353"/>
                    </a:lnTo>
                    <a:lnTo>
                      <a:pt x="1408" y="1363"/>
                    </a:lnTo>
                    <a:lnTo>
                      <a:pt x="1440" y="1367"/>
                    </a:lnTo>
                    <a:lnTo>
                      <a:pt x="1474" y="1371"/>
                    </a:lnTo>
                    <a:lnTo>
                      <a:pt x="1474" y="1371"/>
                    </a:lnTo>
                    <a:lnTo>
                      <a:pt x="1530" y="1375"/>
                    </a:lnTo>
                    <a:lnTo>
                      <a:pt x="1588" y="1379"/>
                    </a:lnTo>
                    <a:lnTo>
                      <a:pt x="1588" y="1379"/>
                    </a:lnTo>
                    <a:lnTo>
                      <a:pt x="1590" y="1381"/>
                    </a:lnTo>
                    <a:lnTo>
                      <a:pt x="1592" y="1383"/>
                    </a:lnTo>
                    <a:lnTo>
                      <a:pt x="1592" y="1383"/>
                    </a:lnTo>
                    <a:close/>
                  </a:path>
                </a:pathLst>
              </a:custGeom>
              <a:solidFill>
                <a:srgbClr val="1049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364"/>
              <p:cNvSpPr/>
              <p:nvPr/>
            </p:nvSpPr>
            <p:spPr bwMode="auto">
              <a:xfrm>
                <a:off x="5901203" y="2252073"/>
                <a:ext cx="1015387" cy="1158708"/>
              </a:xfrm>
              <a:custGeom>
                <a:avLst/>
                <a:gdLst>
                  <a:gd name="T0" fmla="*/ 820 w 836"/>
                  <a:gd name="T1" fmla="*/ 954 h 954"/>
                  <a:gd name="T2" fmla="*/ 788 w 836"/>
                  <a:gd name="T3" fmla="*/ 856 h 954"/>
                  <a:gd name="T4" fmla="*/ 776 w 836"/>
                  <a:gd name="T5" fmla="*/ 826 h 954"/>
                  <a:gd name="T6" fmla="*/ 748 w 836"/>
                  <a:gd name="T7" fmla="*/ 764 h 954"/>
                  <a:gd name="T8" fmla="*/ 712 w 836"/>
                  <a:gd name="T9" fmla="*/ 706 h 954"/>
                  <a:gd name="T10" fmla="*/ 674 w 836"/>
                  <a:gd name="T11" fmla="*/ 652 h 954"/>
                  <a:gd name="T12" fmla="*/ 652 w 836"/>
                  <a:gd name="T13" fmla="*/ 624 h 954"/>
                  <a:gd name="T14" fmla="*/ 564 w 836"/>
                  <a:gd name="T15" fmla="*/ 536 h 954"/>
                  <a:gd name="T16" fmla="*/ 466 w 836"/>
                  <a:gd name="T17" fmla="*/ 460 h 954"/>
                  <a:gd name="T18" fmla="*/ 360 w 836"/>
                  <a:gd name="T19" fmla="*/ 400 h 954"/>
                  <a:gd name="T20" fmla="*/ 242 w 836"/>
                  <a:gd name="T21" fmla="*/ 354 h 954"/>
                  <a:gd name="T22" fmla="*/ 188 w 836"/>
                  <a:gd name="T23" fmla="*/ 340 h 954"/>
                  <a:gd name="T24" fmla="*/ 76 w 836"/>
                  <a:gd name="T25" fmla="*/ 320 h 954"/>
                  <a:gd name="T26" fmla="*/ 18 w 836"/>
                  <a:gd name="T27" fmla="*/ 314 h 954"/>
                  <a:gd name="T28" fmla="*/ 6 w 836"/>
                  <a:gd name="T29" fmla="*/ 308 h 954"/>
                  <a:gd name="T30" fmla="*/ 2 w 836"/>
                  <a:gd name="T31" fmla="*/ 294 h 954"/>
                  <a:gd name="T32" fmla="*/ 2 w 836"/>
                  <a:gd name="T33" fmla="*/ 200 h 954"/>
                  <a:gd name="T34" fmla="*/ 2 w 836"/>
                  <a:gd name="T35" fmla="*/ 156 h 954"/>
                  <a:gd name="T36" fmla="*/ 0 w 836"/>
                  <a:gd name="T37" fmla="*/ 22 h 954"/>
                  <a:gd name="T38" fmla="*/ 0 w 836"/>
                  <a:gd name="T39" fmla="*/ 10 h 954"/>
                  <a:gd name="T40" fmla="*/ 4 w 836"/>
                  <a:gd name="T41" fmla="*/ 0 h 954"/>
                  <a:gd name="T42" fmla="*/ 6 w 836"/>
                  <a:gd name="T43" fmla="*/ 0 h 954"/>
                  <a:gd name="T44" fmla="*/ 18 w 836"/>
                  <a:gd name="T45" fmla="*/ 2 h 954"/>
                  <a:gd name="T46" fmla="*/ 50 w 836"/>
                  <a:gd name="T47" fmla="*/ 4 h 954"/>
                  <a:gd name="T48" fmla="*/ 98 w 836"/>
                  <a:gd name="T49" fmla="*/ 10 h 954"/>
                  <a:gd name="T50" fmla="*/ 194 w 836"/>
                  <a:gd name="T51" fmla="*/ 30 h 954"/>
                  <a:gd name="T52" fmla="*/ 242 w 836"/>
                  <a:gd name="T53" fmla="*/ 42 h 954"/>
                  <a:gd name="T54" fmla="*/ 340 w 836"/>
                  <a:gd name="T55" fmla="*/ 80 h 954"/>
                  <a:gd name="T56" fmla="*/ 432 w 836"/>
                  <a:gd name="T57" fmla="*/ 128 h 954"/>
                  <a:gd name="T58" fmla="*/ 466 w 836"/>
                  <a:gd name="T59" fmla="*/ 148 h 954"/>
                  <a:gd name="T60" fmla="*/ 528 w 836"/>
                  <a:gd name="T61" fmla="*/ 194 h 954"/>
                  <a:gd name="T62" fmla="*/ 558 w 836"/>
                  <a:gd name="T63" fmla="*/ 218 h 954"/>
                  <a:gd name="T64" fmla="*/ 620 w 836"/>
                  <a:gd name="T65" fmla="*/ 278 h 954"/>
                  <a:gd name="T66" fmla="*/ 676 w 836"/>
                  <a:gd name="T67" fmla="*/ 342 h 954"/>
                  <a:gd name="T68" fmla="*/ 700 w 836"/>
                  <a:gd name="T69" fmla="*/ 378 h 954"/>
                  <a:gd name="T70" fmla="*/ 744 w 836"/>
                  <a:gd name="T71" fmla="*/ 452 h 954"/>
                  <a:gd name="T72" fmla="*/ 764 w 836"/>
                  <a:gd name="T73" fmla="*/ 492 h 954"/>
                  <a:gd name="T74" fmla="*/ 798 w 836"/>
                  <a:gd name="T75" fmla="*/ 578 h 954"/>
                  <a:gd name="T76" fmla="*/ 822 w 836"/>
                  <a:gd name="T77" fmla="*/ 670 h 954"/>
                  <a:gd name="T78" fmla="*/ 826 w 836"/>
                  <a:gd name="T79" fmla="*/ 700 h 954"/>
                  <a:gd name="T80" fmla="*/ 834 w 836"/>
                  <a:gd name="T81" fmla="*/ 794 h 954"/>
                  <a:gd name="T82" fmla="*/ 836 w 836"/>
                  <a:gd name="T83" fmla="*/ 822 h 954"/>
                  <a:gd name="T84" fmla="*/ 836 w 836"/>
                  <a:gd name="T85" fmla="*/ 852 h 954"/>
                  <a:gd name="T86" fmla="*/ 826 w 836"/>
                  <a:gd name="T87" fmla="*/ 928 h 954"/>
                  <a:gd name="T88" fmla="*/ 820 w 836"/>
                  <a:gd name="T89" fmla="*/ 954 h 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36" h="954">
                    <a:moveTo>
                      <a:pt x="820" y="954"/>
                    </a:moveTo>
                    <a:lnTo>
                      <a:pt x="820" y="954"/>
                    </a:lnTo>
                    <a:lnTo>
                      <a:pt x="804" y="906"/>
                    </a:lnTo>
                    <a:lnTo>
                      <a:pt x="788" y="856"/>
                    </a:lnTo>
                    <a:lnTo>
                      <a:pt x="788" y="856"/>
                    </a:lnTo>
                    <a:lnTo>
                      <a:pt x="776" y="826"/>
                    </a:lnTo>
                    <a:lnTo>
                      <a:pt x="762" y="794"/>
                    </a:lnTo>
                    <a:lnTo>
                      <a:pt x="748" y="764"/>
                    </a:lnTo>
                    <a:lnTo>
                      <a:pt x="730" y="734"/>
                    </a:lnTo>
                    <a:lnTo>
                      <a:pt x="712" y="706"/>
                    </a:lnTo>
                    <a:lnTo>
                      <a:pt x="694" y="678"/>
                    </a:lnTo>
                    <a:lnTo>
                      <a:pt x="674" y="652"/>
                    </a:lnTo>
                    <a:lnTo>
                      <a:pt x="652" y="624"/>
                    </a:lnTo>
                    <a:lnTo>
                      <a:pt x="652" y="624"/>
                    </a:lnTo>
                    <a:lnTo>
                      <a:pt x="610" y="578"/>
                    </a:lnTo>
                    <a:lnTo>
                      <a:pt x="564" y="536"/>
                    </a:lnTo>
                    <a:lnTo>
                      <a:pt x="516" y="496"/>
                    </a:lnTo>
                    <a:lnTo>
                      <a:pt x="466" y="460"/>
                    </a:lnTo>
                    <a:lnTo>
                      <a:pt x="414" y="428"/>
                    </a:lnTo>
                    <a:lnTo>
                      <a:pt x="360" y="400"/>
                    </a:lnTo>
                    <a:lnTo>
                      <a:pt x="302" y="376"/>
                    </a:lnTo>
                    <a:lnTo>
                      <a:pt x="242" y="354"/>
                    </a:lnTo>
                    <a:lnTo>
                      <a:pt x="242" y="354"/>
                    </a:lnTo>
                    <a:lnTo>
                      <a:pt x="188" y="340"/>
                    </a:lnTo>
                    <a:lnTo>
                      <a:pt x="132" y="328"/>
                    </a:lnTo>
                    <a:lnTo>
                      <a:pt x="76" y="320"/>
                    </a:lnTo>
                    <a:lnTo>
                      <a:pt x="18" y="314"/>
                    </a:lnTo>
                    <a:lnTo>
                      <a:pt x="18" y="314"/>
                    </a:lnTo>
                    <a:lnTo>
                      <a:pt x="10" y="312"/>
                    </a:lnTo>
                    <a:lnTo>
                      <a:pt x="6" y="308"/>
                    </a:lnTo>
                    <a:lnTo>
                      <a:pt x="2" y="302"/>
                    </a:lnTo>
                    <a:lnTo>
                      <a:pt x="2" y="294"/>
                    </a:lnTo>
                    <a:lnTo>
                      <a:pt x="2" y="294"/>
                    </a:lnTo>
                    <a:lnTo>
                      <a:pt x="2" y="200"/>
                    </a:lnTo>
                    <a:lnTo>
                      <a:pt x="2" y="200"/>
                    </a:lnTo>
                    <a:lnTo>
                      <a:pt x="2" y="156"/>
                    </a:lnTo>
                    <a:lnTo>
                      <a:pt x="2" y="112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10"/>
                    </a:lnTo>
                    <a:lnTo>
                      <a:pt x="0" y="4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8" y="2"/>
                    </a:lnTo>
                    <a:lnTo>
                      <a:pt x="28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98" y="10"/>
                    </a:lnTo>
                    <a:lnTo>
                      <a:pt x="146" y="18"/>
                    </a:lnTo>
                    <a:lnTo>
                      <a:pt x="194" y="30"/>
                    </a:lnTo>
                    <a:lnTo>
                      <a:pt x="242" y="42"/>
                    </a:lnTo>
                    <a:lnTo>
                      <a:pt x="242" y="42"/>
                    </a:lnTo>
                    <a:lnTo>
                      <a:pt x="292" y="60"/>
                    </a:lnTo>
                    <a:lnTo>
                      <a:pt x="340" y="80"/>
                    </a:lnTo>
                    <a:lnTo>
                      <a:pt x="386" y="102"/>
                    </a:lnTo>
                    <a:lnTo>
                      <a:pt x="432" y="128"/>
                    </a:lnTo>
                    <a:lnTo>
                      <a:pt x="432" y="128"/>
                    </a:lnTo>
                    <a:lnTo>
                      <a:pt x="466" y="148"/>
                    </a:lnTo>
                    <a:lnTo>
                      <a:pt x="496" y="170"/>
                    </a:lnTo>
                    <a:lnTo>
                      <a:pt x="528" y="194"/>
                    </a:lnTo>
                    <a:lnTo>
                      <a:pt x="558" y="218"/>
                    </a:lnTo>
                    <a:lnTo>
                      <a:pt x="558" y="218"/>
                    </a:lnTo>
                    <a:lnTo>
                      <a:pt x="590" y="246"/>
                    </a:lnTo>
                    <a:lnTo>
                      <a:pt x="620" y="278"/>
                    </a:lnTo>
                    <a:lnTo>
                      <a:pt x="648" y="310"/>
                    </a:lnTo>
                    <a:lnTo>
                      <a:pt x="676" y="342"/>
                    </a:lnTo>
                    <a:lnTo>
                      <a:pt x="676" y="342"/>
                    </a:lnTo>
                    <a:lnTo>
                      <a:pt x="700" y="378"/>
                    </a:lnTo>
                    <a:lnTo>
                      <a:pt x="724" y="414"/>
                    </a:lnTo>
                    <a:lnTo>
                      <a:pt x="744" y="452"/>
                    </a:lnTo>
                    <a:lnTo>
                      <a:pt x="764" y="492"/>
                    </a:lnTo>
                    <a:lnTo>
                      <a:pt x="764" y="492"/>
                    </a:lnTo>
                    <a:lnTo>
                      <a:pt x="782" y="534"/>
                    </a:lnTo>
                    <a:lnTo>
                      <a:pt x="798" y="578"/>
                    </a:lnTo>
                    <a:lnTo>
                      <a:pt x="812" y="624"/>
                    </a:lnTo>
                    <a:lnTo>
                      <a:pt x="822" y="670"/>
                    </a:lnTo>
                    <a:lnTo>
                      <a:pt x="822" y="670"/>
                    </a:lnTo>
                    <a:lnTo>
                      <a:pt x="826" y="700"/>
                    </a:lnTo>
                    <a:lnTo>
                      <a:pt x="830" y="732"/>
                    </a:lnTo>
                    <a:lnTo>
                      <a:pt x="834" y="794"/>
                    </a:lnTo>
                    <a:lnTo>
                      <a:pt x="834" y="794"/>
                    </a:lnTo>
                    <a:lnTo>
                      <a:pt x="836" y="822"/>
                    </a:lnTo>
                    <a:lnTo>
                      <a:pt x="836" y="852"/>
                    </a:lnTo>
                    <a:lnTo>
                      <a:pt x="836" y="852"/>
                    </a:lnTo>
                    <a:lnTo>
                      <a:pt x="830" y="902"/>
                    </a:lnTo>
                    <a:lnTo>
                      <a:pt x="826" y="928"/>
                    </a:lnTo>
                    <a:lnTo>
                      <a:pt x="820" y="954"/>
                    </a:lnTo>
                    <a:lnTo>
                      <a:pt x="820" y="954"/>
                    </a:lnTo>
                    <a:close/>
                  </a:path>
                </a:pathLst>
              </a:custGeom>
              <a:solidFill>
                <a:srgbClr val="1049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任意多边形: 形状 215"/>
              <p:cNvSpPr/>
              <p:nvPr/>
            </p:nvSpPr>
            <p:spPr bwMode="auto">
              <a:xfrm>
                <a:off x="3843708" y="2252073"/>
                <a:ext cx="4022682" cy="3229564"/>
              </a:xfrm>
              <a:custGeom>
                <a:avLst/>
                <a:gdLst>
                  <a:gd name="connsiteX0" fmla="*/ 5251450 w 5257800"/>
                  <a:gd name="connsiteY0" fmla="*/ 1422400 h 4221163"/>
                  <a:gd name="connsiteX1" fmla="*/ 5254625 w 5257800"/>
                  <a:gd name="connsiteY1" fmla="*/ 1520825 h 4221163"/>
                  <a:gd name="connsiteX2" fmla="*/ 5257800 w 5257800"/>
                  <a:gd name="connsiteY2" fmla="*/ 1622425 h 4221163"/>
                  <a:gd name="connsiteX3" fmla="*/ 5254625 w 5257800"/>
                  <a:gd name="connsiteY3" fmla="*/ 1730375 h 4221163"/>
                  <a:gd name="connsiteX4" fmla="*/ 5254625 w 5257800"/>
                  <a:gd name="connsiteY4" fmla="*/ 1841500 h 4221163"/>
                  <a:gd name="connsiteX5" fmla="*/ 5254625 w 5257800"/>
                  <a:gd name="connsiteY5" fmla="*/ 1854200 h 4221163"/>
                  <a:gd name="connsiteX6" fmla="*/ 5254625 w 5257800"/>
                  <a:gd name="connsiteY6" fmla="*/ 1866900 h 4221163"/>
                  <a:gd name="connsiteX7" fmla="*/ 5254625 w 5257800"/>
                  <a:gd name="connsiteY7" fmla="*/ 1917700 h 4221163"/>
                  <a:gd name="connsiteX8" fmla="*/ 5251450 w 5257800"/>
                  <a:gd name="connsiteY8" fmla="*/ 1968500 h 4221163"/>
                  <a:gd name="connsiteX9" fmla="*/ 5241925 w 5257800"/>
                  <a:gd name="connsiteY9" fmla="*/ 2066925 h 4221163"/>
                  <a:gd name="connsiteX10" fmla="*/ 5226050 w 5257800"/>
                  <a:gd name="connsiteY10" fmla="*/ 2168525 h 4221163"/>
                  <a:gd name="connsiteX11" fmla="*/ 5207000 w 5257800"/>
                  <a:gd name="connsiteY11" fmla="*/ 2266950 h 4221163"/>
                  <a:gd name="connsiteX12" fmla="*/ 5187950 w 5257800"/>
                  <a:gd name="connsiteY12" fmla="*/ 2336800 h 4221163"/>
                  <a:gd name="connsiteX13" fmla="*/ 5168900 w 5257800"/>
                  <a:gd name="connsiteY13" fmla="*/ 2409825 h 4221163"/>
                  <a:gd name="connsiteX14" fmla="*/ 5149850 w 5257800"/>
                  <a:gd name="connsiteY14" fmla="*/ 2479675 h 4221163"/>
                  <a:gd name="connsiteX15" fmla="*/ 5124450 w 5257800"/>
                  <a:gd name="connsiteY15" fmla="*/ 2549525 h 4221163"/>
                  <a:gd name="connsiteX16" fmla="*/ 5095875 w 5257800"/>
                  <a:gd name="connsiteY16" fmla="*/ 2619375 h 4221163"/>
                  <a:gd name="connsiteX17" fmla="*/ 5067300 w 5257800"/>
                  <a:gd name="connsiteY17" fmla="*/ 2692400 h 4221163"/>
                  <a:gd name="connsiteX18" fmla="*/ 5035550 w 5257800"/>
                  <a:gd name="connsiteY18" fmla="*/ 2762250 h 4221163"/>
                  <a:gd name="connsiteX19" fmla="*/ 5003800 w 5257800"/>
                  <a:gd name="connsiteY19" fmla="*/ 2832100 h 4221163"/>
                  <a:gd name="connsiteX20" fmla="*/ 4946650 w 5257800"/>
                  <a:gd name="connsiteY20" fmla="*/ 2933700 h 4221163"/>
                  <a:gd name="connsiteX21" fmla="*/ 4918075 w 5257800"/>
                  <a:gd name="connsiteY21" fmla="*/ 2984500 h 4221163"/>
                  <a:gd name="connsiteX22" fmla="*/ 4886325 w 5257800"/>
                  <a:gd name="connsiteY22" fmla="*/ 3032125 h 4221163"/>
                  <a:gd name="connsiteX23" fmla="*/ 4870450 w 5257800"/>
                  <a:gd name="connsiteY23" fmla="*/ 3060700 h 4221163"/>
                  <a:gd name="connsiteX24" fmla="*/ 4864100 w 5257800"/>
                  <a:gd name="connsiteY24" fmla="*/ 3073400 h 4221163"/>
                  <a:gd name="connsiteX25" fmla="*/ 4854575 w 5257800"/>
                  <a:gd name="connsiteY25" fmla="*/ 3086100 h 4221163"/>
                  <a:gd name="connsiteX26" fmla="*/ 4772025 w 5257800"/>
                  <a:gd name="connsiteY26" fmla="*/ 3197226 h 4221163"/>
                  <a:gd name="connsiteX27" fmla="*/ 4727575 w 5257800"/>
                  <a:gd name="connsiteY27" fmla="*/ 3249613 h 4221163"/>
                  <a:gd name="connsiteX28" fmla="*/ 4683125 w 5257800"/>
                  <a:gd name="connsiteY28" fmla="*/ 3303588 h 4221163"/>
                  <a:gd name="connsiteX29" fmla="*/ 4638675 w 5257800"/>
                  <a:gd name="connsiteY29" fmla="*/ 3351213 h 4221163"/>
                  <a:gd name="connsiteX30" fmla="*/ 4597400 w 5257800"/>
                  <a:gd name="connsiteY30" fmla="*/ 3395663 h 4221163"/>
                  <a:gd name="connsiteX31" fmla="*/ 4508500 w 5257800"/>
                  <a:gd name="connsiteY31" fmla="*/ 3484563 h 4221163"/>
                  <a:gd name="connsiteX32" fmla="*/ 4448175 w 5257800"/>
                  <a:gd name="connsiteY32" fmla="*/ 3541713 h 4221163"/>
                  <a:gd name="connsiteX33" fmla="*/ 4384675 w 5257800"/>
                  <a:gd name="connsiteY33" fmla="*/ 3595688 h 4221163"/>
                  <a:gd name="connsiteX34" fmla="*/ 4346575 w 5257800"/>
                  <a:gd name="connsiteY34" fmla="*/ 3630613 h 4221163"/>
                  <a:gd name="connsiteX35" fmla="*/ 4324350 w 5257800"/>
                  <a:gd name="connsiteY35" fmla="*/ 3646488 h 4221163"/>
                  <a:gd name="connsiteX36" fmla="*/ 4302125 w 5257800"/>
                  <a:gd name="connsiteY36" fmla="*/ 3662363 h 4221163"/>
                  <a:gd name="connsiteX37" fmla="*/ 4270375 w 5257800"/>
                  <a:gd name="connsiteY37" fmla="*/ 3684588 h 4221163"/>
                  <a:gd name="connsiteX38" fmla="*/ 4241800 w 5257800"/>
                  <a:gd name="connsiteY38" fmla="*/ 3706813 h 4221163"/>
                  <a:gd name="connsiteX39" fmla="*/ 4181475 w 5257800"/>
                  <a:gd name="connsiteY39" fmla="*/ 3751263 h 4221163"/>
                  <a:gd name="connsiteX40" fmla="*/ 4108450 w 5257800"/>
                  <a:gd name="connsiteY40" fmla="*/ 3798888 h 4221163"/>
                  <a:gd name="connsiteX41" fmla="*/ 4038600 w 5257800"/>
                  <a:gd name="connsiteY41" fmla="*/ 3843338 h 4221163"/>
                  <a:gd name="connsiteX42" fmla="*/ 3962400 w 5257800"/>
                  <a:gd name="connsiteY42" fmla="*/ 3884613 h 4221163"/>
                  <a:gd name="connsiteX43" fmla="*/ 3889375 w 5257800"/>
                  <a:gd name="connsiteY43" fmla="*/ 3925888 h 4221163"/>
                  <a:gd name="connsiteX44" fmla="*/ 3813175 w 5257800"/>
                  <a:gd name="connsiteY44" fmla="*/ 3960813 h 4221163"/>
                  <a:gd name="connsiteX45" fmla="*/ 3736975 w 5257800"/>
                  <a:gd name="connsiteY45" fmla="*/ 3998913 h 4221163"/>
                  <a:gd name="connsiteX46" fmla="*/ 3660775 w 5257800"/>
                  <a:gd name="connsiteY46" fmla="*/ 4030663 h 4221163"/>
                  <a:gd name="connsiteX47" fmla="*/ 3581400 w 5257800"/>
                  <a:gd name="connsiteY47" fmla="*/ 4059238 h 4221163"/>
                  <a:gd name="connsiteX48" fmla="*/ 3425825 w 5257800"/>
                  <a:gd name="connsiteY48" fmla="*/ 4110038 h 4221163"/>
                  <a:gd name="connsiteX49" fmla="*/ 3346450 w 5257800"/>
                  <a:gd name="connsiteY49" fmla="*/ 4132263 h 4221163"/>
                  <a:gd name="connsiteX50" fmla="*/ 3267075 w 5257800"/>
                  <a:gd name="connsiteY50" fmla="*/ 4148138 h 4221163"/>
                  <a:gd name="connsiteX51" fmla="*/ 3225800 w 5257800"/>
                  <a:gd name="connsiteY51" fmla="*/ 4157663 h 4221163"/>
                  <a:gd name="connsiteX52" fmla="*/ 3181350 w 5257800"/>
                  <a:gd name="connsiteY52" fmla="*/ 4167188 h 4221163"/>
                  <a:gd name="connsiteX53" fmla="*/ 3136900 w 5257800"/>
                  <a:gd name="connsiteY53" fmla="*/ 4179888 h 4221163"/>
                  <a:gd name="connsiteX54" fmla="*/ 3095625 w 5257800"/>
                  <a:gd name="connsiteY54" fmla="*/ 4186238 h 4221163"/>
                  <a:gd name="connsiteX55" fmla="*/ 3000375 w 5257800"/>
                  <a:gd name="connsiteY55" fmla="*/ 4195763 h 4221163"/>
                  <a:gd name="connsiteX56" fmla="*/ 2905125 w 5257800"/>
                  <a:gd name="connsiteY56" fmla="*/ 4208463 h 4221163"/>
                  <a:gd name="connsiteX57" fmla="*/ 2819400 w 5257800"/>
                  <a:gd name="connsiteY57" fmla="*/ 4214813 h 4221163"/>
                  <a:gd name="connsiteX58" fmla="*/ 2733675 w 5257800"/>
                  <a:gd name="connsiteY58" fmla="*/ 4217988 h 4221163"/>
                  <a:gd name="connsiteX59" fmla="*/ 2562225 w 5257800"/>
                  <a:gd name="connsiteY59" fmla="*/ 4221163 h 4221163"/>
                  <a:gd name="connsiteX60" fmla="*/ 2533650 w 5257800"/>
                  <a:gd name="connsiteY60" fmla="*/ 4221163 h 4221163"/>
                  <a:gd name="connsiteX61" fmla="*/ 2457450 w 5257800"/>
                  <a:gd name="connsiteY61" fmla="*/ 4217988 h 4221163"/>
                  <a:gd name="connsiteX62" fmla="*/ 2381250 w 5257800"/>
                  <a:gd name="connsiteY62" fmla="*/ 4211638 h 4221163"/>
                  <a:gd name="connsiteX63" fmla="*/ 2305050 w 5257800"/>
                  <a:gd name="connsiteY63" fmla="*/ 4205288 h 4221163"/>
                  <a:gd name="connsiteX64" fmla="*/ 2232025 w 5257800"/>
                  <a:gd name="connsiteY64" fmla="*/ 4195763 h 4221163"/>
                  <a:gd name="connsiteX65" fmla="*/ 2130425 w 5257800"/>
                  <a:gd name="connsiteY65" fmla="*/ 4176713 h 4221163"/>
                  <a:gd name="connsiteX66" fmla="*/ 2028825 w 5257800"/>
                  <a:gd name="connsiteY66" fmla="*/ 4157663 h 4221163"/>
                  <a:gd name="connsiteX67" fmla="*/ 1927225 w 5257800"/>
                  <a:gd name="connsiteY67" fmla="*/ 4135438 h 4221163"/>
                  <a:gd name="connsiteX68" fmla="*/ 1828800 w 5257800"/>
                  <a:gd name="connsiteY68" fmla="*/ 4106863 h 4221163"/>
                  <a:gd name="connsiteX69" fmla="*/ 1733550 w 5257800"/>
                  <a:gd name="connsiteY69" fmla="*/ 4075113 h 4221163"/>
                  <a:gd name="connsiteX70" fmla="*/ 1635125 w 5257800"/>
                  <a:gd name="connsiteY70" fmla="*/ 4040188 h 4221163"/>
                  <a:gd name="connsiteX71" fmla="*/ 1539875 w 5257800"/>
                  <a:gd name="connsiteY71" fmla="*/ 4002088 h 4221163"/>
                  <a:gd name="connsiteX72" fmla="*/ 1447800 w 5257800"/>
                  <a:gd name="connsiteY72" fmla="*/ 3960813 h 4221163"/>
                  <a:gd name="connsiteX73" fmla="*/ 1349375 w 5257800"/>
                  <a:gd name="connsiteY73" fmla="*/ 3913188 h 4221163"/>
                  <a:gd name="connsiteX74" fmla="*/ 1257300 w 5257800"/>
                  <a:gd name="connsiteY74" fmla="*/ 3862388 h 4221163"/>
                  <a:gd name="connsiteX75" fmla="*/ 1165225 w 5257800"/>
                  <a:gd name="connsiteY75" fmla="*/ 3808413 h 4221163"/>
                  <a:gd name="connsiteX76" fmla="*/ 1079500 w 5257800"/>
                  <a:gd name="connsiteY76" fmla="*/ 3751263 h 4221163"/>
                  <a:gd name="connsiteX77" fmla="*/ 993775 w 5257800"/>
                  <a:gd name="connsiteY77" fmla="*/ 3694113 h 4221163"/>
                  <a:gd name="connsiteX78" fmla="*/ 911225 w 5257800"/>
                  <a:gd name="connsiteY78" fmla="*/ 3630613 h 4221163"/>
                  <a:gd name="connsiteX79" fmla="*/ 831850 w 5257800"/>
                  <a:gd name="connsiteY79" fmla="*/ 3563938 h 4221163"/>
                  <a:gd name="connsiteX80" fmla="*/ 755650 w 5257800"/>
                  <a:gd name="connsiteY80" fmla="*/ 3497263 h 4221163"/>
                  <a:gd name="connsiteX81" fmla="*/ 682625 w 5257800"/>
                  <a:gd name="connsiteY81" fmla="*/ 3424238 h 4221163"/>
                  <a:gd name="connsiteX82" fmla="*/ 612775 w 5257800"/>
                  <a:gd name="connsiteY82" fmla="*/ 3348038 h 4221163"/>
                  <a:gd name="connsiteX83" fmla="*/ 546100 w 5257800"/>
                  <a:gd name="connsiteY83" fmla="*/ 3271838 h 4221163"/>
                  <a:gd name="connsiteX84" fmla="*/ 482600 w 5257800"/>
                  <a:gd name="connsiteY84" fmla="*/ 3190875 h 4221163"/>
                  <a:gd name="connsiteX85" fmla="*/ 422275 w 5257800"/>
                  <a:gd name="connsiteY85" fmla="*/ 3108325 h 4221163"/>
                  <a:gd name="connsiteX86" fmla="*/ 361950 w 5257800"/>
                  <a:gd name="connsiteY86" fmla="*/ 3019425 h 4221163"/>
                  <a:gd name="connsiteX87" fmla="*/ 307975 w 5257800"/>
                  <a:gd name="connsiteY87" fmla="*/ 2927350 h 4221163"/>
                  <a:gd name="connsiteX88" fmla="*/ 257175 w 5257800"/>
                  <a:gd name="connsiteY88" fmla="*/ 2832100 h 4221163"/>
                  <a:gd name="connsiteX89" fmla="*/ 225425 w 5257800"/>
                  <a:gd name="connsiteY89" fmla="*/ 2771775 h 4221163"/>
                  <a:gd name="connsiteX90" fmla="*/ 196850 w 5257800"/>
                  <a:gd name="connsiteY90" fmla="*/ 2708275 h 4221163"/>
                  <a:gd name="connsiteX91" fmla="*/ 171450 w 5257800"/>
                  <a:gd name="connsiteY91" fmla="*/ 2644775 h 4221163"/>
                  <a:gd name="connsiteX92" fmla="*/ 146050 w 5257800"/>
                  <a:gd name="connsiteY92" fmla="*/ 2581275 h 4221163"/>
                  <a:gd name="connsiteX93" fmla="*/ 101600 w 5257800"/>
                  <a:gd name="connsiteY93" fmla="*/ 2447925 h 4221163"/>
                  <a:gd name="connsiteX94" fmla="*/ 66675 w 5257800"/>
                  <a:gd name="connsiteY94" fmla="*/ 2314575 h 4221163"/>
                  <a:gd name="connsiteX95" fmla="*/ 44450 w 5257800"/>
                  <a:gd name="connsiteY95" fmla="*/ 2219325 h 4221163"/>
                  <a:gd name="connsiteX96" fmla="*/ 28575 w 5257800"/>
                  <a:gd name="connsiteY96" fmla="*/ 2124075 h 4221163"/>
                  <a:gd name="connsiteX97" fmla="*/ 15875 w 5257800"/>
                  <a:gd name="connsiteY97" fmla="*/ 2028825 h 4221163"/>
                  <a:gd name="connsiteX98" fmla="*/ 6350 w 5257800"/>
                  <a:gd name="connsiteY98" fmla="*/ 1930400 h 4221163"/>
                  <a:gd name="connsiteX99" fmla="*/ 3175 w 5257800"/>
                  <a:gd name="connsiteY99" fmla="*/ 1863725 h 4221163"/>
                  <a:gd name="connsiteX100" fmla="*/ 3175 w 5257800"/>
                  <a:gd name="connsiteY100" fmla="*/ 1797050 h 4221163"/>
                  <a:gd name="connsiteX101" fmla="*/ 0 w 5257800"/>
                  <a:gd name="connsiteY101" fmla="*/ 1660525 h 4221163"/>
                  <a:gd name="connsiteX102" fmla="*/ 3175 w 5257800"/>
                  <a:gd name="connsiteY102" fmla="*/ 1635125 h 4221163"/>
                  <a:gd name="connsiteX103" fmla="*/ 6350 w 5257800"/>
                  <a:gd name="connsiteY103" fmla="*/ 1609725 h 4221163"/>
                  <a:gd name="connsiteX104" fmla="*/ 3175 w 5257800"/>
                  <a:gd name="connsiteY104" fmla="*/ 1558925 h 4221163"/>
                  <a:gd name="connsiteX105" fmla="*/ 6350 w 5257800"/>
                  <a:gd name="connsiteY105" fmla="*/ 1527175 h 4221163"/>
                  <a:gd name="connsiteX106" fmla="*/ 12700 w 5257800"/>
                  <a:gd name="connsiteY106" fmla="*/ 1552575 h 4221163"/>
                  <a:gd name="connsiteX107" fmla="*/ 15875 w 5257800"/>
                  <a:gd name="connsiteY107" fmla="*/ 1581150 h 4221163"/>
                  <a:gd name="connsiteX108" fmla="*/ 22225 w 5257800"/>
                  <a:gd name="connsiteY108" fmla="*/ 1631950 h 4221163"/>
                  <a:gd name="connsiteX109" fmla="*/ 44450 w 5257800"/>
                  <a:gd name="connsiteY109" fmla="*/ 1758950 h 4221163"/>
                  <a:gd name="connsiteX110" fmla="*/ 53975 w 5257800"/>
                  <a:gd name="connsiteY110" fmla="*/ 1803400 h 4221163"/>
                  <a:gd name="connsiteX111" fmla="*/ 63500 w 5257800"/>
                  <a:gd name="connsiteY111" fmla="*/ 1851025 h 4221163"/>
                  <a:gd name="connsiteX112" fmla="*/ 92075 w 5257800"/>
                  <a:gd name="connsiteY112" fmla="*/ 1939925 h 4221163"/>
                  <a:gd name="connsiteX113" fmla="*/ 123825 w 5257800"/>
                  <a:gd name="connsiteY113" fmla="*/ 2038350 h 4221163"/>
                  <a:gd name="connsiteX114" fmla="*/ 158750 w 5257800"/>
                  <a:gd name="connsiteY114" fmla="*/ 2133600 h 4221163"/>
                  <a:gd name="connsiteX115" fmla="*/ 184150 w 5257800"/>
                  <a:gd name="connsiteY115" fmla="*/ 2190750 h 4221163"/>
                  <a:gd name="connsiteX116" fmla="*/ 209550 w 5257800"/>
                  <a:gd name="connsiteY116" fmla="*/ 2251075 h 4221163"/>
                  <a:gd name="connsiteX117" fmla="*/ 266700 w 5257800"/>
                  <a:gd name="connsiteY117" fmla="*/ 2362200 h 4221163"/>
                  <a:gd name="connsiteX118" fmla="*/ 314325 w 5257800"/>
                  <a:gd name="connsiteY118" fmla="*/ 2447925 h 4221163"/>
                  <a:gd name="connsiteX119" fmla="*/ 365125 w 5257800"/>
                  <a:gd name="connsiteY119" fmla="*/ 2533650 h 4221163"/>
                  <a:gd name="connsiteX120" fmla="*/ 415925 w 5257800"/>
                  <a:gd name="connsiteY120" fmla="*/ 2606675 h 4221163"/>
                  <a:gd name="connsiteX121" fmla="*/ 466725 w 5257800"/>
                  <a:gd name="connsiteY121" fmla="*/ 2679700 h 4221163"/>
                  <a:gd name="connsiteX122" fmla="*/ 514350 w 5257800"/>
                  <a:gd name="connsiteY122" fmla="*/ 2736850 h 4221163"/>
                  <a:gd name="connsiteX123" fmla="*/ 561975 w 5257800"/>
                  <a:gd name="connsiteY123" fmla="*/ 2794000 h 4221163"/>
                  <a:gd name="connsiteX124" fmla="*/ 609600 w 5257800"/>
                  <a:gd name="connsiteY124" fmla="*/ 2851150 h 4221163"/>
                  <a:gd name="connsiteX125" fmla="*/ 660400 w 5257800"/>
                  <a:gd name="connsiteY125" fmla="*/ 2905125 h 4221163"/>
                  <a:gd name="connsiteX126" fmla="*/ 723900 w 5257800"/>
                  <a:gd name="connsiteY126" fmla="*/ 2965450 h 4221163"/>
                  <a:gd name="connsiteX127" fmla="*/ 784225 w 5257800"/>
                  <a:gd name="connsiteY127" fmla="*/ 3025775 h 4221163"/>
                  <a:gd name="connsiteX128" fmla="*/ 850900 w 5257800"/>
                  <a:gd name="connsiteY128" fmla="*/ 3082925 h 4221163"/>
                  <a:gd name="connsiteX129" fmla="*/ 917575 w 5257800"/>
                  <a:gd name="connsiteY129" fmla="*/ 3140075 h 4221163"/>
                  <a:gd name="connsiteX130" fmla="*/ 987425 w 5257800"/>
                  <a:gd name="connsiteY130" fmla="*/ 3190875 h 4221163"/>
                  <a:gd name="connsiteX131" fmla="*/ 1060450 w 5257800"/>
                  <a:gd name="connsiteY131" fmla="*/ 3243263 h 4221163"/>
                  <a:gd name="connsiteX132" fmla="*/ 1136650 w 5257800"/>
                  <a:gd name="connsiteY132" fmla="*/ 3294063 h 4221163"/>
                  <a:gd name="connsiteX133" fmla="*/ 1219200 w 5257800"/>
                  <a:gd name="connsiteY133" fmla="*/ 3344863 h 4221163"/>
                  <a:gd name="connsiteX134" fmla="*/ 1339850 w 5257800"/>
                  <a:gd name="connsiteY134" fmla="*/ 3411538 h 4221163"/>
                  <a:gd name="connsiteX135" fmla="*/ 1466850 w 5257800"/>
                  <a:gd name="connsiteY135" fmla="*/ 3471863 h 4221163"/>
                  <a:gd name="connsiteX136" fmla="*/ 1536700 w 5257800"/>
                  <a:gd name="connsiteY136" fmla="*/ 3500438 h 4221163"/>
                  <a:gd name="connsiteX137" fmla="*/ 1606550 w 5257800"/>
                  <a:gd name="connsiteY137" fmla="*/ 3529013 h 4221163"/>
                  <a:gd name="connsiteX138" fmla="*/ 1679575 w 5257800"/>
                  <a:gd name="connsiteY138" fmla="*/ 3557588 h 4221163"/>
                  <a:gd name="connsiteX139" fmla="*/ 1749425 w 5257800"/>
                  <a:gd name="connsiteY139" fmla="*/ 3579813 h 4221163"/>
                  <a:gd name="connsiteX140" fmla="*/ 1851025 w 5257800"/>
                  <a:gd name="connsiteY140" fmla="*/ 3611563 h 4221163"/>
                  <a:gd name="connsiteX141" fmla="*/ 1949450 w 5257800"/>
                  <a:gd name="connsiteY141" fmla="*/ 3636963 h 4221163"/>
                  <a:gd name="connsiteX142" fmla="*/ 2038350 w 5257800"/>
                  <a:gd name="connsiteY142" fmla="*/ 3659188 h 4221163"/>
                  <a:gd name="connsiteX143" fmla="*/ 2130425 w 5257800"/>
                  <a:gd name="connsiteY143" fmla="*/ 3675063 h 4221163"/>
                  <a:gd name="connsiteX144" fmla="*/ 2235200 w 5257800"/>
                  <a:gd name="connsiteY144" fmla="*/ 3690938 h 4221163"/>
                  <a:gd name="connsiteX145" fmla="*/ 2286000 w 5257800"/>
                  <a:gd name="connsiteY145" fmla="*/ 3697288 h 4221163"/>
                  <a:gd name="connsiteX146" fmla="*/ 2339975 w 5257800"/>
                  <a:gd name="connsiteY146" fmla="*/ 3703638 h 4221163"/>
                  <a:gd name="connsiteX147" fmla="*/ 2428875 w 5257800"/>
                  <a:gd name="connsiteY147" fmla="*/ 3709988 h 4221163"/>
                  <a:gd name="connsiteX148" fmla="*/ 2520950 w 5257800"/>
                  <a:gd name="connsiteY148" fmla="*/ 3716338 h 4221163"/>
                  <a:gd name="connsiteX149" fmla="*/ 2524125 w 5257800"/>
                  <a:gd name="connsiteY149" fmla="*/ 3719513 h 4221163"/>
                  <a:gd name="connsiteX150" fmla="*/ 2527300 w 5257800"/>
                  <a:gd name="connsiteY150" fmla="*/ 3722688 h 4221163"/>
                  <a:gd name="connsiteX151" fmla="*/ 2698750 w 5257800"/>
                  <a:gd name="connsiteY151" fmla="*/ 3719513 h 4221163"/>
                  <a:gd name="connsiteX152" fmla="*/ 2759075 w 5257800"/>
                  <a:gd name="connsiteY152" fmla="*/ 3719513 h 4221163"/>
                  <a:gd name="connsiteX153" fmla="*/ 2822575 w 5257800"/>
                  <a:gd name="connsiteY153" fmla="*/ 3713163 h 4221163"/>
                  <a:gd name="connsiteX154" fmla="*/ 2946400 w 5257800"/>
                  <a:gd name="connsiteY154" fmla="*/ 3703638 h 4221163"/>
                  <a:gd name="connsiteX155" fmla="*/ 3073400 w 5257800"/>
                  <a:gd name="connsiteY155" fmla="*/ 3687763 h 4221163"/>
                  <a:gd name="connsiteX156" fmla="*/ 3203575 w 5257800"/>
                  <a:gd name="connsiteY156" fmla="*/ 3662363 h 4221163"/>
                  <a:gd name="connsiteX157" fmla="*/ 3276600 w 5257800"/>
                  <a:gd name="connsiteY157" fmla="*/ 3646488 h 4221163"/>
                  <a:gd name="connsiteX158" fmla="*/ 3349625 w 5257800"/>
                  <a:gd name="connsiteY158" fmla="*/ 3627438 h 4221163"/>
                  <a:gd name="connsiteX159" fmla="*/ 3495675 w 5257800"/>
                  <a:gd name="connsiteY159" fmla="*/ 3582988 h 4221163"/>
                  <a:gd name="connsiteX160" fmla="*/ 3565525 w 5257800"/>
                  <a:gd name="connsiteY160" fmla="*/ 3560763 h 4221163"/>
                  <a:gd name="connsiteX161" fmla="*/ 3632200 w 5257800"/>
                  <a:gd name="connsiteY161" fmla="*/ 3535363 h 4221163"/>
                  <a:gd name="connsiteX162" fmla="*/ 3762375 w 5257800"/>
                  <a:gd name="connsiteY162" fmla="*/ 3481388 h 4221163"/>
                  <a:gd name="connsiteX163" fmla="*/ 3870325 w 5257800"/>
                  <a:gd name="connsiteY163" fmla="*/ 3430588 h 4221163"/>
                  <a:gd name="connsiteX164" fmla="*/ 3975100 w 5257800"/>
                  <a:gd name="connsiteY164" fmla="*/ 3373438 h 4221163"/>
                  <a:gd name="connsiteX165" fmla="*/ 4057650 w 5257800"/>
                  <a:gd name="connsiteY165" fmla="*/ 3325813 h 4221163"/>
                  <a:gd name="connsiteX166" fmla="*/ 4137025 w 5257800"/>
                  <a:gd name="connsiteY166" fmla="*/ 3275013 h 4221163"/>
                  <a:gd name="connsiteX167" fmla="*/ 4248150 w 5257800"/>
                  <a:gd name="connsiteY167" fmla="*/ 3200401 h 4221163"/>
                  <a:gd name="connsiteX168" fmla="*/ 4302125 w 5257800"/>
                  <a:gd name="connsiteY168" fmla="*/ 3159125 h 4221163"/>
                  <a:gd name="connsiteX169" fmla="*/ 4356100 w 5257800"/>
                  <a:gd name="connsiteY169" fmla="*/ 3117850 h 4221163"/>
                  <a:gd name="connsiteX170" fmla="*/ 4438650 w 5257800"/>
                  <a:gd name="connsiteY170" fmla="*/ 3048000 h 4221163"/>
                  <a:gd name="connsiteX171" fmla="*/ 4521200 w 5257800"/>
                  <a:gd name="connsiteY171" fmla="*/ 2971800 h 4221163"/>
                  <a:gd name="connsiteX172" fmla="*/ 4610100 w 5257800"/>
                  <a:gd name="connsiteY172" fmla="*/ 2879725 h 4221163"/>
                  <a:gd name="connsiteX173" fmla="*/ 4699000 w 5257800"/>
                  <a:gd name="connsiteY173" fmla="*/ 2781300 h 4221163"/>
                  <a:gd name="connsiteX174" fmla="*/ 4759325 w 5257800"/>
                  <a:gd name="connsiteY174" fmla="*/ 2705100 h 4221163"/>
                  <a:gd name="connsiteX175" fmla="*/ 4819650 w 5257800"/>
                  <a:gd name="connsiteY175" fmla="*/ 2625725 h 4221163"/>
                  <a:gd name="connsiteX176" fmla="*/ 4886325 w 5257800"/>
                  <a:gd name="connsiteY176" fmla="*/ 2527300 h 4221163"/>
                  <a:gd name="connsiteX177" fmla="*/ 4946650 w 5257800"/>
                  <a:gd name="connsiteY177" fmla="*/ 2425700 h 4221163"/>
                  <a:gd name="connsiteX178" fmla="*/ 5006975 w 5257800"/>
                  <a:gd name="connsiteY178" fmla="*/ 2317750 h 4221163"/>
                  <a:gd name="connsiteX179" fmla="*/ 5057775 w 5257800"/>
                  <a:gd name="connsiteY179" fmla="*/ 2206625 h 4221163"/>
                  <a:gd name="connsiteX180" fmla="*/ 5099050 w 5257800"/>
                  <a:gd name="connsiteY180" fmla="*/ 2105025 h 4221163"/>
                  <a:gd name="connsiteX181" fmla="*/ 5137150 w 5257800"/>
                  <a:gd name="connsiteY181" fmla="*/ 2003425 h 4221163"/>
                  <a:gd name="connsiteX182" fmla="*/ 5159375 w 5257800"/>
                  <a:gd name="connsiteY182" fmla="*/ 1933575 h 4221163"/>
                  <a:gd name="connsiteX183" fmla="*/ 5178425 w 5257800"/>
                  <a:gd name="connsiteY183" fmla="*/ 1860550 h 4221163"/>
                  <a:gd name="connsiteX184" fmla="*/ 5197475 w 5257800"/>
                  <a:gd name="connsiteY184" fmla="*/ 1790700 h 4221163"/>
                  <a:gd name="connsiteX185" fmla="*/ 5213350 w 5257800"/>
                  <a:gd name="connsiteY185" fmla="*/ 1717675 h 4221163"/>
                  <a:gd name="connsiteX186" fmla="*/ 5232400 w 5257800"/>
                  <a:gd name="connsiteY186" fmla="*/ 1603375 h 4221163"/>
                  <a:gd name="connsiteX187" fmla="*/ 5245100 w 5257800"/>
                  <a:gd name="connsiteY187" fmla="*/ 1489075 h 4221163"/>
                  <a:gd name="connsiteX188" fmla="*/ 5245100 w 5257800"/>
                  <a:gd name="connsiteY188" fmla="*/ 1457325 h 4221163"/>
                  <a:gd name="connsiteX189" fmla="*/ 5248275 w 5257800"/>
                  <a:gd name="connsiteY189" fmla="*/ 1438275 h 4221163"/>
                  <a:gd name="connsiteX190" fmla="*/ 2616200 w 5257800"/>
                  <a:gd name="connsiteY190" fmla="*/ 0 h 4221163"/>
                  <a:gd name="connsiteX191" fmla="*/ 2695575 w 5257800"/>
                  <a:gd name="connsiteY191" fmla="*/ 0 h 4221163"/>
                  <a:gd name="connsiteX192" fmla="*/ 2698750 w 5257800"/>
                  <a:gd name="connsiteY192" fmla="*/ 0 h 4221163"/>
                  <a:gd name="connsiteX193" fmla="*/ 2717800 w 5257800"/>
                  <a:gd name="connsiteY193" fmla="*/ 3175 h 4221163"/>
                  <a:gd name="connsiteX194" fmla="*/ 2733675 w 5257800"/>
                  <a:gd name="connsiteY194" fmla="*/ 6350 h 4221163"/>
                  <a:gd name="connsiteX195" fmla="*/ 2768600 w 5257800"/>
                  <a:gd name="connsiteY195" fmla="*/ 6350 h 4221163"/>
                  <a:gd name="connsiteX196" fmla="*/ 2844800 w 5257800"/>
                  <a:gd name="connsiteY196" fmla="*/ 15875 h 4221163"/>
                  <a:gd name="connsiteX197" fmla="*/ 2921000 w 5257800"/>
                  <a:gd name="connsiteY197" fmla="*/ 28575 h 4221163"/>
                  <a:gd name="connsiteX198" fmla="*/ 2997200 w 5257800"/>
                  <a:gd name="connsiteY198" fmla="*/ 47625 h 4221163"/>
                  <a:gd name="connsiteX199" fmla="*/ 3073400 w 5257800"/>
                  <a:gd name="connsiteY199" fmla="*/ 66675 h 4221163"/>
                  <a:gd name="connsiteX200" fmla="*/ 3152775 w 5257800"/>
                  <a:gd name="connsiteY200" fmla="*/ 95250 h 4221163"/>
                  <a:gd name="connsiteX201" fmla="*/ 3228975 w 5257800"/>
                  <a:gd name="connsiteY201" fmla="*/ 127000 h 4221163"/>
                  <a:gd name="connsiteX202" fmla="*/ 3302000 w 5257800"/>
                  <a:gd name="connsiteY202" fmla="*/ 161925 h 4221163"/>
                  <a:gd name="connsiteX203" fmla="*/ 3375025 w 5257800"/>
                  <a:gd name="connsiteY203" fmla="*/ 203200 h 4221163"/>
                  <a:gd name="connsiteX204" fmla="*/ 3429000 w 5257800"/>
                  <a:gd name="connsiteY204" fmla="*/ 234950 h 4221163"/>
                  <a:gd name="connsiteX205" fmla="*/ 3476625 w 5257800"/>
                  <a:gd name="connsiteY205" fmla="*/ 269875 h 4221163"/>
                  <a:gd name="connsiteX206" fmla="*/ 3527425 w 5257800"/>
                  <a:gd name="connsiteY206" fmla="*/ 307975 h 4221163"/>
                  <a:gd name="connsiteX207" fmla="*/ 3575050 w 5257800"/>
                  <a:gd name="connsiteY207" fmla="*/ 346075 h 4221163"/>
                  <a:gd name="connsiteX208" fmla="*/ 3625850 w 5257800"/>
                  <a:gd name="connsiteY208" fmla="*/ 390525 h 4221163"/>
                  <a:gd name="connsiteX209" fmla="*/ 3673475 w 5257800"/>
                  <a:gd name="connsiteY209" fmla="*/ 441325 h 4221163"/>
                  <a:gd name="connsiteX210" fmla="*/ 3717925 w 5257800"/>
                  <a:gd name="connsiteY210" fmla="*/ 492125 h 4221163"/>
                  <a:gd name="connsiteX211" fmla="*/ 3762375 w 5257800"/>
                  <a:gd name="connsiteY211" fmla="*/ 542925 h 4221163"/>
                  <a:gd name="connsiteX212" fmla="*/ 3800475 w 5257800"/>
                  <a:gd name="connsiteY212" fmla="*/ 600075 h 4221163"/>
                  <a:gd name="connsiteX213" fmla="*/ 3838575 w 5257800"/>
                  <a:gd name="connsiteY213" fmla="*/ 657225 h 4221163"/>
                  <a:gd name="connsiteX214" fmla="*/ 3870325 w 5257800"/>
                  <a:gd name="connsiteY214" fmla="*/ 717550 h 4221163"/>
                  <a:gd name="connsiteX215" fmla="*/ 3902075 w 5257800"/>
                  <a:gd name="connsiteY215" fmla="*/ 781050 h 4221163"/>
                  <a:gd name="connsiteX216" fmla="*/ 3930650 w 5257800"/>
                  <a:gd name="connsiteY216" fmla="*/ 847725 h 4221163"/>
                  <a:gd name="connsiteX217" fmla="*/ 3956050 w 5257800"/>
                  <a:gd name="connsiteY217" fmla="*/ 917575 h 4221163"/>
                  <a:gd name="connsiteX218" fmla="*/ 3978275 w 5257800"/>
                  <a:gd name="connsiteY218" fmla="*/ 990600 h 4221163"/>
                  <a:gd name="connsiteX219" fmla="*/ 3994150 w 5257800"/>
                  <a:gd name="connsiteY219" fmla="*/ 1063625 h 4221163"/>
                  <a:gd name="connsiteX220" fmla="*/ 4000500 w 5257800"/>
                  <a:gd name="connsiteY220" fmla="*/ 1111250 h 4221163"/>
                  <a:gd name="connsiteX221" fmla="*/ 4006850 w 5257800"/>
                  <a:gd name="connsiteY221" fmla="*/ 1162050 h 4221163"/>
                  <a:gd name="connsiteX222" fmla="*/ 4013200 w 5257800"/>
                  <a:gd name="connsiteY222" fmla="*/ 1260475 h 4221163"/>
                  <a:gd name="connsiteX223" fmla="*/ 4016375 w 5257800"/>
                  <a:gd name="connsiteY223" fmla="*/ 1304925 h 4221163"/>
                  <a:gd name="connsiteX224" fmla="*/ 4016375 w 5257800"/>
                  <a:gd name="connsiteY224" fmla="*/ 1352550 h 4221163"/>
                  <a:gd name="connsiteX225" fmla="*/ 4006850 w 5257800"/>
                  <a:gd name="connsiteY225" fmla="*/ 1431925 h 4221163"/>
                  <a:gd name="connsiteX226" fmla="*/ 4000500 w 5257800"/>
                  <a:gd name="connsiteY226" fmla="*/ 1473200 h 4221163"/>
                  <a:gd name="connsiteX227" fmla="*/ 3990975 w 5257800"/>
                  <a:gd name="connsiteY227" fmla="*/ 1514475 h 4221163"/>
                  <a:gd name="connsiteX228" fmla="*/ 3965575 w 5257800"/>
                  <a:gd name="connsiteY228" fmla="*/ 1438275 h 4221163"/>
                  <a:gd name="connsiteX229" fmla="*/ 3940175 w 5257800"/>
                  <a:gd name="connsiteY229" fmla="*/ 1358900 h 4221163"/>
                  <a:gd name="connsiteX230" fmla="*/ 3921125 w 5257800"/>
                  <a:gd name="connsiteY230" fmla="*/ 1311275 h 4221163"/>
                  <a:gd name="connsiteX231" fmla="*/ 3898900 w 5257800"/>
                  <a:gd name="connsiteY231" fmla="*/ 1260475 h 4221163"/>
                  <a:gd name="connsiteX232" fmla="*/ 3876675 w 5257800"/>
                  <a:gd name="connsiteY232" fmla="*/ 1212850 h 4221163"/>
                  <a:gd name="connsiteX233" fmla="*/ 3848100 w 5257800"/>
                  <a:gd name="connsiteY233" fmla="*/ 1165225 h 4221163"/>
                  <a:gd name="connsiteX234" fmla="*/ 3819525 w 5257800"/>
                  <a:gd name="connsiteY234" fmla="*/ 1120775 h 4221163"/>
                  <a:gd name="connsiteX235" fmla="*/ 3790950 w 5257800"/>
                  <a:gd name="connsiteY235" fmla="*/ 1076325 h 4221163"/>
                  <a:gd name="connsiteX236" fmla="*/ 3759200 w 5257800"/>
                  <a:gd name="connsiteY236" fmla="*/ 1035050 h 4221163"/>
                  <a:gd name="connsiteX237" fmla="*/ 3724275 w 5257800"/>
                  <a:gd name="connsiteY237" fmla="*/ 990600 h 4221163"/>
                  <a:gd name="connsiteX238" fmla="*/ 3657600 w 5257800"/>
                  <a:gd name="connsiteY238" fmla="*/ 917575 h 4221163"/>
                  <a:gd name="connsiteX239" fmla="*/ 3584575 w 5257800"/>
                  <a:gd name="connsiteY239" fmla="*/ 850900 h 4221163"/>
                  <a:gd name="connsiteX240" fmla="*/ 3508375 w 5257800"/>
                  <a:gd name="connsiteY240" fmla="*/ 787400 h 4221163"/>
                  <a:gd name="connsiteX241" fmla="*/ 3429000 w 5257800"/>
                  <a:gd name="connsiteY241" fmla="*/ 730250 h 4221163"/>
                  <a:gd name="connsiteX242" fmla="*/ 3346450 w 5257800"/>
                  <a:gd name="connsiteY242" fmla="*/ 679450 h 4221163"/>
                  <a:gd name="connsiteX243" fmla="*/ 3260725 w 5257800"/>
                  <a:gd name="connsiteY243" fmla="*/ 635000 h 4221163"/>
                  <a:gd name="connsiteX244" fmla="*/ 3168650 w 5257800"/>
                  <a:gd name="connsiteY244" fmla="*/ 596900 h 4221163"/>
                  <a:gd name="connsiteX245" fmla="*/ 3073400 w 5257800"/>
                  <a:gd name="connsiteY245" fmla="*/ 561975 h 4221163"/>
                  <a:gd name="connsiteX246" fmla="*/ 2987675 w 5257800"/>
                  <a:gd name="connsiteY246" fmla="*/ 539750 h 4221163"/>
                  <a:gd name="connsiteX247" fmla="*/ 2898775 w 5257800"/>
                  <a:gd name="connsiteY247" fmla="*/ 520700 h 4221163"/>
                  <a:gd name="connsiteX248" fmla="*/ 2809875 w 5257800"/>
                  <a:gd name="connsiteY248" fmla="*/ 508000 h 4221163"/>
                  <a:gd name="connsiteX249" fmla="*/ 2717800 w 5257800"/>
                  <a:gd name="connsiteY249" fmla="*/ 498475 h 4221163"/>
                  <a:gd name="connsiteX250" fmla="*/ 2676525 w 5257800"/>
                  <a:gd name="connsiteY250" fmla="*/ 498475 h 4221163"/>
                  <a:gd name="connsiteX251" fmla="*/ 2635250 w 5257800"/>
                  <a:gd name="connsiteY251" fmla="*/ 498475 h 4221163"/>
                  <a:gd name="connsiteX252" fmla="*/ 2593975 w 5257800"/>
                  <a:gd name="connsiteY252" fmla="*/ 498475 h 4221163"/>
                  <a:gd name="connsiteX253" fmla="*/ 2549525 w 5257800"/>
                  <a:gd name="connsiteY253" fmla="*/ 501650 h 4221163"/>
                  <a:gd name="connsiteX254" fmla="*/ 2486025 w 5257800"/>
                  <a:gd name="connsiteY254" fmla="*/ 508000 h 4221163"/>
                  <a:gd name="connsiteX255" fmla="*/ 2425700 w 5257800"/>
                  <a:gd name="connsiteY255" fmla="*/ 517525 h 4221163"/>
                  <a:gd name="connsiteX256" fmla="*/ 2362200 w 5257800"/>
                  <a:gd name="connsiteY256" fmla="*/ 527050 h 4221163"/>
                  <a:gd name="connsiteX257" fmla="*/ 2298700 w 5257800"/>
                  <a:gd name="connsiteY257" fmla="*/ 539750 h 4221163"/>
                  <a:gd name="connsiteX258" fmla="*/ 2241550 w 5257800"/>
                  <a:gd name="connsiteY258" fmla="*/ 552450 h 4221163"/>
                  <a:gd name="connsiteX259" fmla="*/ 2184400 w 5257800"/>
                  <a:gd name="connsiteY259" fmla="*/ 568325 h 4221163"/>
                  <a:gd name="connsiteX260" fmla="*/ 2127250 w 5257800"/>
                  <a:gd name="connsiteY260" fmla="*/ 587375 h 4221163"/>
                  <a:gd name="connsiteX261" fmla="*/ 2070100 w 5257800"/>
                  <a:gd name="connsiteY261" fmla="*/ 609600 h 4221163"/>
                  <a:gd name="connsiteX262" fmla="*/ 1981200 w 5257800"/>
                  <a:gd name="connsiteY262" fmla="*/ 650875 h 4221163"/>
                  <a:gd name="connsiteX263" fmla="*/ 1892300 w 5257800"/>
                  <a:gd name="connsiteY263" fmla="*/ 698500 h 4221163"/>
                  <a:gd name="connsiteX264" fmla="*/ 1851025 w 5257800"/>
                  <a:gd name="connsiteY264" fmla="*/ 723900 h 4221163"/>
                  <a:gd name="connsiteX265" fmla="*/ 1806575 w 5257800"/>
                  <a:gd name="connsiteY265" fmla="*/ 752475 h 4221163"/>
                  <a:gd name="connsiteX266" fmla="*/ 1768475 w 5257800"/>
                  <a:gd name="connsiteY266" fmla="*/ 781050 h 4221163"/>
                  <a:gd name="connsiteX267" fmla="*/ 1727200 w 5257800"/>
                  <a:gd name="connsiteY267" fmla="*/ 809625 h 4221163"/>
                  <a:gd name="connsiteX268" fmla="*/ 1666875 w 5257800"/>
                  <a:gd name="connsiteY268" fmla="*/ 863600 h 4221163"/>
                  <a:gd name="connsiteX269" fmla="*/ 1606550 w 5257800"/>
                  <a:gd name="connsiteY269" fmla="*/ 923925 h 4221163"/>
                  <a:gd name="connsiteX270" fmla="*/ 1549400 w 5257800"/>
                  <a:gd name="connsiteY270" fmla="*/ 984250 h 4221163"/>
                  <a:gd name="connsiteX271" fmla="*/ 1495425 w 5257800"/>
                  <a:gd name="connsiteY271" fmla="*/ 1047750 h 4221163"/>
                  <a:gd name="connsiteX272" fmla="*/ 1460500 w 5257800"/>
                  <a:gd name="connsiteY272" fmla="*/ 1095375 h 4221163"/>
                  <a:gd name="connsiteX273" fmla="*/ 1428750 w 5257800"/>
                  <a:gd name="connsiteY273" fmla="*/ 1143000 h 4221163"/>
                  <a:gd name="connsiteX274" fmla="*/ 1400175 w 5257800"/>
                  <a:gd name="connsiteY274" fmla="*/ 1193800 h 4221163"/>
                  <a:gd name="connsiteX275" fmla="*/ 1371600 w 5257800"/>
                  <a:gd name="connsiteY275" fmla="*/ 1247775 h 4221163"/>
                  <a:gd name="connsiteX276" fmla="*/ 1336675 w 5257800"/>
                  <a:gd name="connsiteY276" fmla="*/ 1320800 h 4221163"/>
                  <a:gd name="connsiteX277" fmla="*/ 1308100 w 5257800"/>
                  <a:gd name="connsiteY277" fmla="*/ 1397000 h 4221163"/>
                  <a:gd name="connsiteX278" fmla="*/ 1289050 w 5257800"/>
                  <a:gd name="connsiteY278" fmla="*/ 1463675 h 4221163"/>
                  <a:gd name="connsiteX279" fmla="*/ 1279525 w 5257800"/>
                  <a:gd name="connsiteY279" fmla="*/ 1498600 h 4221163"/>
                  <a:gd name="connsiteX280" fmla="*/ 1266825 w 5257800"/>
                  <a:gd name="connsiteY280" fmla="*/ 1533525 h 4221163"/>
                  <a:gd name="connsiteX281" fmla="*/ 1257300 w 5257800"/>
                  <a:gd name="connsiteY281" fmla="*/ 1492250 h 4221163"/>
                  <a:gd name="connsiteX282" fmla="*/ 1250950 w 5257800"/>
                  <a:gd name="connsiteY282" fmla="*/ 1447800 h 4221163"/>
                  <a:gd name="connsiteX283" fmla="*/ 1244600 w 5257800"/>
                  <a:gd name="connsiteY283" fmla="*/ 1365250 h 4221163"/>
                  <a:gd name="connsiteX284" fmla="*/ 1241425 w 5257800"/>
                  <a:gd name="connsiteY284" fmla="*/ 1295400 h 4221163"/>
                  <a:gd name="connsiteX285" fmla="*/ 1241425 w 5257800"/>
                  <a:gd name="connsiteY285" fmla="*/ 1228725 h 4221163"/>
                  <a:gd name="connsiteX286" fmla="*/ 1247775 w 5257800"/>
                  <a:gd name="connsiteY286" fmla="*/ 1149350 h 4221163"/>
                  <a:gd name="connsiteX287" fmla="*/ 1257300 w 5257800"/>
                  <a:gd name="connsiteY287" fmla="*/ 1073150 h 4221163"/>
                  <a:gd name="connsiteX288" fmla="*/ 1273175 w 5257800"/>
                  <a:gd name="connsiteY288" fmla="*/ 996950 h 4221163"/>
                  <a:gd name="connsiteX289" fmla="*/ 1295400 w 5257800"/>
                  <a:gd name="connsiteY289" fmla="*/ 923925 h 4221163"/>
                  <a:gd name="connsiteX290" fmla="*/ 1320800 w 5257800"/>
                  <a:gd name="connsiteY290" fmla="*/ 850900 h 4221163"/>
                  <a:gd name="connsiteX291" fmla="*/ 1349375 w 5257800"/>
                  <a:gd name="connsiteY291" fmla="*/ 781050 h 4221163"/>
                  <a:gd name="connsiteX292" fmla="*/ 1384300 w 5257800"/>
                  <a:gd name="connsiteY292" fmla="*/ 711200 h 4221163"/>
                  <a:gd name="connsiteX293" fmla="*/ 1425575 w 5257800"/>
                  <a:gd name="connsiteY293" fmla="*/ 644525 h 4221163"/>
                  <a:gd name="connsiteX294" fmla="*/ 1457325 w 5257800"/>
                  <a:gd name="connsiteY294" fmla="*/ 593725 h 4221163"/>
                  <a:gd name="connsiteX295" fmla="*/ 1492250 w 5257800"/>
                  <a:gd name="connsiteY295" fmla="*/ 546100 h 4221163"/>
                  <a:gd name="connsiteX296" fmla="*/ 1527175 w 5257800"/>
                  <a:gd name="connsiteY296" fmla="*/ 498475 h 4221163"/>
                  <a:gd name="connsiteX297" fmla="*/ 1568450 w 5257800"/>
                  <a:gd name="connsiteY297" fmla="*/ 454025 h 4221163"/>
                  <a:gd name="connsiteX298" fmla="*/ 1606550 w 5257800"/>
                  <a:gd name="connsiteY298" fmla="*/ 412750 h 4221163"/>
                  <a:gd name="connsiteX299" fmla="*/ 1651000 w 5257800"/>
                  <a:gd name="connsiteY299" fmla="*/ 371475 h 4221163"/>
                  <a:gd name="connsiteX300" fmla="*/ 1695450 w 5257800"/>
                  <a:gd name="connsiteY300" fmla="*/ 333375 h 4221163"/>
                  <a:gd name="connsiteX301" fmla="*/ 1739900 w 5257800"/>
                  <a:gd name="connsiteY301" fmla="*/ 295275 h 4221163"/>
                  <a:gd name="connsiteX302" fmla="*/ 1803400 w 5257800"/>
                  <a:gd name="connsiteY302" fmla="*/ 250825 h 4221163"/>
                  <a:gd name="connsiteX303" fmla="*/ 1866900 w 5257800"/>
                  <a:gd name="connsiteY303" fmla="*/ 209550 h 4221163"/>
                  <a:gd name="connsiteX304" fmla="*/ 1930400 w 5257800"/>
                  <a:gd name="connsiteY304" fmla="*/ 171450 h 4221163"/>
                  <a:gd name="connsiteX305" fmla="*/ 1997075 w 5257800"/>
                  <a:gd name="connsiteY305" fmla="*/ 139700 h 4221163"/>
                  <a:gd name="connsiteX306" fmla="*/ 2066925 w 5257800"/>
                  <a:gd name="connsiteY306" fmla="*/ 107950 h 4221163"/>
                  <a:gd name="connsiteX307" fmla="*/ 2136775 w 5257800"/>
                  <a:gd name="connsiteY307" fmla="*/ 82550 h 4221163"/>
                  <a:gd name="connsiteX308" fmla="*/ 2206625 w 5257800"/>
                  <a:gd name="connsiteY308" fmla="*/ 60325 h 4221163"/>
                  <a:gd name="connsiteX309" fmla="*/ 2282825 w 5257800"/>
                  <a:gd name="connsiteY309" fmla="*/ 38100 h 4221163"/>
                  <a:gd name="connsiteX310" fmla="*/ 2343150 w 5257800"/>
                  <a:gd name="connsiteY310" fmla="*/ 25400 h 4221163"/>
                  <a:gd name="connsiteX311" fmla="*/ 2406650 w 5257800"/>
                  <a:gd name="connsiteY311" fmla="*/ 15875 h 4221163"/>
                  <a:gd name="connsiteX312" fmla="*/ 2470150 w 5257800"/>
                  <a:gd name="connsiteY312" fmla="*/ 6350 h 4221163"/>
                  <a:gd name="connsiteX313" fmla="*/ 2533650 w 5257800"/>
                  <a:gd name="connsiteY313" fmla="*/ 3175 h 4221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</a:cxnLst>
                <a:rect l="l" t="t" r="r" b="b"/>
                <a:pathLst>
                  <a:path w="5257800" h="4221163">
                    <a:moveTo>
                      <a:pt x="5251450" y="1422400"/>
                    </a:moveTo>
                    <a:lnTo>
                      <a:pt x="5254625" y="1520825"/>
                    </a:lnTo>
                    <a:lnTo>
                      <a:pt x="5257800" y="1622425"/>
                    </a:lnTo>
                    <a:lnTo>
                      <a:pt x="5254625" y="1730375"/>
                    </a:lnTo>
                    <a:lnTo>
                      <a:pt x="5254625" y="1841500"/>
                    </a:lnTo>
                    <a:lnTo>
                      <a:pt x="5254625" y="1854200"/>
                    </a:lnTo>
                    <a:lnTo>
                      <a:pt x="5254625" y="1866900"/>
                    </a:lnTo>
                    <a:lnTo>
                      <a:pt x="5254625" y="1917700"/>
                    </a:lnTo>
                    <a:lnTo>
                      <a:pt x="5251450" y="1968500"/>
                    </a:lnTo>
                    <a:lnTo>
                      <a:pt x="5241925" y="2066925"/>
                    </a:lnTo>
                    <a:lnTo>
                      <a:pt x="5226050" y="2168525"/>
                    </a:lnTo>
                    <a:lnTo>
                      <a:pt x="5207000" y="2266950"/>
                    </a:lnTo>
                    <a:lnTo>
                      <a:pt x="5187950" y="2336800"/>
                    </a:lnTo>
                    <a:lnTo>
                      <a:pt x="5168900" y="2409825"/>
                    </a:lnTo>
                    <a:lnTo>
                      <a:pt x="5149850" y="2479675"/>
                    </a:lnTo>
                    <a:lnTo>
                      <a:pt x="5124450" y="2549525"/>
                    </a:lnTo>
                    <a:lnTo>
                      <a:pt x="5095875" y="2619375"/>
                    </a:lnTo>
                    <a:lnTo>
                      <a:pt x="5067300" y="2692400"/>
                    </a:lnTo>
                    <a:lnTo>
                      <a:pt x="5035550" y="2762250"/>
                    </a:lnTo>
                    <a:lnTo>
                      <a:pt x="5003800" y="2832100"/>
                    </a:lnTo>
                    <a:lnTo>
                      <a:pt x="4946650" y="2933700"/>
                    </a:lnTo>
                    <a:lnTo>
                      <a:pt x="4918075" y="2984500"/>
                    </a:lnTo>
                    <a:lnTo>
                      <a:pt x="4886325" y="3032125"/>
                    </a:lnTo>
                    <a:lnTo>
                      <a:pt x="4870450" y="3060700"/>
                    </a:lnTo>
                    <a:lnTo>
                      <a:pt x="4864100" y="3073400"/>
                    </a:lnTo>
                    <a:lnTo>
                      <a:pt x="4854575" y="3086100"/>
                    </a:lnTo>
                    <a:lnTo>
                      <a:pt x="4772025" y="3197226"/>
                    </a:lnTo>
                    <a:lnTo>
                      <a:pt x="4727575" y="3249613"/>
                    </a:lnTo>
                    <a:lnTo>
                      <a:pt x="4683125" y="3303588"/>
                    </a:lnTo>
                    <a:lnTo>
                      <a:pt x="4638675" y="3351213"/>
                    </a:lnTo>
                    <a:lnTo>
                      <a:pt x="4597400" y="3395663"/>
                    </a:lnTo>
                    <a:lnTo>
                      <a:pt x="4508500" y="3484563"/>
                    </a:lnTo>
                    <a:lnTo>
                      <a:pt x="4448175" y="3541713"/>
                    </a:lnTo>
                    <a:lnTo>
                      <a:pt x="4384675" y="3595688"/>
                    </a:lnTo>
                    <a:lnTo>
                      <a:pt x="4346575" y="3630613"/>
                    </a:lnTo>
                    <a:lnTo>
                      <a:pt x="4324350" y="3646488"/>
                    </a:lnTo>
                    <a:lnTo>
                      <a:pt x="4302125" y="3662363"/>
                    </a:lnTo>
                    <a:lnTo>
                      <a:pt x="4270375" y="3684588"/>
                    </a:lnTo>
                    <a:lnTo>
                      <a:pt x="4241800" y="3706813"/>
                    </a:lnTo>
                    <a:lnTo>
                      <a:pt x="4181475" y="3751263"/>
                    </a:lnTo>
                    <a:lnTo>
                      <a:pt x="4108450" y="3798888"/>
                    </a:lnTo>
                    <a:lnTo>
                      <a:pt x="4038600" y="3843338"/>
                    </a:lnTo>
                    <a:lnTo>
                      <a:pt x="3962400" y="3884613"/>
                    </a:lnTo>
                    <a:lnTo>
                      <a:pt x="3889375" y="3925888"/>
                    </a:lnTo>
                    <a:lnTo>
                      <a:pt x="3813175" y="3960813"/>
                    </a:lnTo>
                    <a:lnTo>
                      <a:pt x="3736975" y="3998913"/>
                    </a:lnTo>
                    <a:lnTo>
                      <a:pt x="3660775" y="4030663"/>
                    </a:lnTo>
                    <a:lnTo>
                      <a:pt x="3581400" y="4059238"/>
                    </a:lnTo>
                    <a:lnTo>
                      <a:pt x="3425825" y="4110038"/>
                    </a:lnTo>
                    <a:lnTo>
                      <a:pt x="3346450" y="4132263"/>
                    </a:lnTo>
                    <a:lnTo>
                      <a:pt x="3267075" y="4148138"/>
                    </a:lnTo>
                    <a:lnTo>
                      <a:pt x="3225800" y="4157663"/>
                    </a:lnTo>
                    <a:lnTo>
                      <a:pt x="3181350" y="4167188"/>
                    </a:lnTo>
                    <a:lnTo>
                      <a:pt x="3136900" y="4179888"/>
                    </a:lnTo>
                    <a:lnTo>
                      <a:pt x="3095625" y="4186238"/>
                    </a:lnTo>
                    <a:lnTo>
                      <a:pt x="3000375" y="4195763"/>
                    </a:lnTo>
                    <a:lnTo>
                      <a:pt x="2905125" y="4208463"/>
                    </a:lnTo>
                    <a:lnTo>
                      <a:pt x="2819400" y="4214813"/>
                    </a:lnTo>
                    <a:lnTo>
                      <a:pt x="2733675" y="4217988"/>
                    </a:lnTo>
                    <a:lnTo>
                      <a:pt x="2562225" y="4221163"/>
                    </a:lnTo>
                    <a:lnTo>
                      <a:pt x="2533650" y="4221163"/>
                    </a:lnTo>
                    <a:lnTo>
                      <a:pt x="2457450" y="4217988"/>
                    </a:lnTo>
                    <a:lnTo>
                      <a:pt x="2381250" y="4211638"/>
                    </a:lnTo>
                    <a:lnTo>
                      <a:pt x="2305050" y="4205288"/>
                    </a:lnTo>
                    <a:lnTo>
                      <a:pt x="2232025" y="4195763"/>
                    </a:lnTo>
                    <a:lnTo>
                      <a:pt x="2130425" y="4176713"/>
                    </a:lnTo>
                    <a:lnTo>
                      <a:pt x="2028825" y="4157663"/>
                    </a:lnTo>
                    <a:lnTo>
                      <a:pt x="1927225" y="4135438"/>
                    </a:lnTo>
                    <a:lnTo>
                      <a:pt x="1828800" y="4106863"/>
                    </a:lnTo>
                    <a:lnTo>
                      <a:pt x="1733550" y="4075113"/>
                    </a:lnTo>
                    <a:lnTo>
                      <a:pt x="1635125" y="4040188"/>
                    </a:lnTo>
                    <a:lnTo>
                      <a:pt x="1539875" y="4002088"/>
                    </a:lnTo>
                    <a:lnTo>
                      <a:pt x="1447800" y="3960813"/>
                    </a:lnTo>
                    <a:lnTo>
                      <a:pt x="1349375" y="3913188"/>
                    </a:lnTo>
                    <a:lnTo>
                      <a:pt x="1257300" y="3862388"/>
                    </a:lnTo>
                    <a:lnTo>
                      <a:pt x="1165225" y="3808413"/>
                    </a:lnTo>
                    <a:lnTo>
                      <a:pt x="1079500" y="3751263"/>
                    </a:lnTo>
                    <a:lnTo>
                      <a:pt x="993775" y="3694113"/>
                    </a:lnTo>
                    <a:lnTo>
                      <a:pt x="911225" y="3630613"/>
                    </a:lnTo>
                    <a:lnTo>
                      <a:pt x="831850" y="3563938"/>
                    </a:lnTo>
                    <a:lnTo>
                      <a:pt x="755650" y="3497263"/>
                    </a:lnTo>
                    <a:lnTo>
                      <a:pt x="682625" y="3424238"/>
                    </a:lnTo>
                    <a:lnTo>
                      <a:pt x="612775" y="3348038"/>
                    </a:lnTo>
                    <a:lnTo>
                      <a:pt x="546100" y="3271838"/>
                    </a:lnTo>
                    <a:lnTo>
                      <a:pt x="482600" y="3190875"/>
                    </a:lnTo>
                    <a:lnTo>
                      <a:pt x="422275" y="3108325"/>
                    </a:lnTo>
                    <a:lnTo>
                      <a:pt x="361950" y="3019425"/>
                    </a:lnTo>
                    <a:lnTo>
                      <a:pt x="307975" y="2927350"/>
                    </a:lnTo>
                    <a:lnTo>
                      <a:pt x="257175" y="2832100"/>
                    </a:lnTo>
                    <a:lnTo>
                      <a:pt x="225425" y="2771775"/>
                    </a:lnTo>
                    <a:lnTo>
                      <a:pt x="196850" y="2708275"/>
                    </a:lnTo>
                    <a:lnTo>
                      <a:pt x="171450" y="2644775"/>
                    </a:lnTo>
                    <a:lnTo>
                      <a:pt x="146050" y="2581275"/>
                    </a:lnTo>
                    <a:lnTo>
                      <a:pt x="101600" y="2447925"/>
                    </a:lnTo>
                    <a:lnTo>
                      <a:pt x="66675" y="2314575"/>
                    </a:lnTo>
                    <a:lnTo>
                      <a:pt x="44450" y="2219325"/>
                    </a:lnTo>
                    <a:lnTo>
                      <a:pt x="28575" y="2124075"/>
                    </a:lnTo>
                    <a:lnTo>
                      <a:pt x="15875" y="2028825"/>
                    </a:lnTo>
                    <a:lnTo>
                      <a:pt x="6350" y="1930400"/>
                    </a:lnTo>
                    <a:lnTo>
                      <a:pt x="3175" y="1863725"/>
                    </a:lnTo>
                    <a:lnTo>
                      <a:pt x="3175" y="1797050"/>
                    </a:lnTo>
                    <a:lnTo>
                      <a:pt x="0" y="1660525"/>
                    </a:lnTo>
                    <a:lnTo>
                      <a:pt x="3175" y="1635125"/>
                    </a:lnTo>
                    <a:lnTo>
                      <a:pt x="6350" y="1609725"/>
                    </a:lnTo>
                    <a:lnTo>
                      <a:pt x="3175" y="1558925"/>
                    </a:lnTo>
                    <a:lnTo>
                      <a:pt x="6350" y="1527175"/>
                    </a:lnTo>
                    <a:lnTo>
                      <a:pt x="12700" y="1552575"/>
                    </a:lnTo>
                    <a:lnTo>
                      <a:pt x="15875" y="1581150"/>
                    </a:lnTo>
                    <a:lnTo>
                      <a:pt x="22225" y="1631950"/>
                    </a:lnTo>
                    <a:lnTo>
                      <a:pt x="44450" y="1758950"/>
                    </a:lnTo>
                    <a:lnTo>
                      <a:pt x="53975" y="1803400"/>
                    </a:lnTo>
                    <a:lnTo>
                      <a:pt x="63500" y="1851025"/>
                    </a:lnTo>
                    <a:lnTo>
                      <a:pt x="92075" y="1939925"/>
                    </a:lnTo>
                    <a:lnTo>
                      <a:pt x="123825" y="2038350"/>
                    </a:lnTo>
                    <a:lnTo>
                      <a:pt x="158750" y="2133600"/>
                    </a:lnTo>
                    <a:lnTo>
                      <a:pt x="184150" y="2190750"/>
                    </a:lnTo>
                    <a:lnTo>
                      <a:pt x="209550" y="2251075"/>
                    </a:lnTo>
                    <a:lnTo>
                      <a:pt x="266700" y="2362200"/>
                    </a:lnTo>
                    <a:lnTo>
                      <a:pt x="314325" y="2447925"/>
                    </a:lnTo>
                    <a:lnTo>
                      <a:pt x="365125" y="2533650"/>
                    </a:lnTo>
                    <a:lnTo>
                      <a:pt x="415925" y="2606675"/>
                    </a:lnTo>
                    <a:lnTo>
                      <a:pt x="466725" y="2679700"/>
                    </a:lnTo>
                    <a:lnTo>
                      <a:pt x="514350" y="2736850"/>
                    </a:lnTo>
                    <a:lnTo>
                      <a:pt x="561975" y="2794000"/>
                    </a:lnTo>
                    <a:lnTo>
                      <a:pt x="609600" y="2851150"/>
                    </a:lnTo>
                    <a:lnTo>
                      <a:pt x="660400" y="2905125"/>
                    </a:lnTo>
                    <a:lnTo>
                      <a:pt x="723900" y="2965450"/>
                    </a:lnTo>
                    <a:lnTo>
                      <a:pt x="784225" y="3025775"/>
                    </a:lnTo>
                    <a:lnTo>
                      <a:pt x="850900" y="3082925"/>
                    </a:lnTo>
                    <a:lnTo>
                      <a:pt x="917575" y="3140075"/>
                    </a:lnTo>
                    <a:lnTo>
                      <a:pt x="987425" y="3190875"/>
                    </a:lnTo>
                    <a:lnTo>
                      <a:pt x="1060450" y="3243263"/>
                    </a:lnTo>
                    <a:lnTo>
                      <a:pt x="1136650" y="3294063"/>
                    </a:lnTo>
                    <a:lnTo>
                      <a:pt x="1219200" y="3344863"/>
                    </a:lnTo>
                    <a:lnTo>
                      <a:pt x="1339850" y="3411538"/>
                    </a:lnTo>
                    <a:lnTo>
                      <a:pt x="1466850" y="3471863"/>
                    </a:lnTo>
                    <a:lnTo>
                      <a:pt x="1536700" y="3500438"/>
                    </a:lnTo>
                    <a:lnTo>
                      <a:pt x="1606550" y="3529013"/>
                    </a:lnTo>
                    <a:lnTo>
                      <a:pt x="1679575" y="3557588"/>
                    </a:lnTo>
                    <a:lnTo>
                      <a:pt x="1749425" y="3579813"/>
                    </a:lnTo>
                    <a:lnTo>
                      <a:pt x="1851025" y="3611563"/>
                    </a:lnTo>
                    <a:lnTo>
                      <a:pt x="1949450" y="3636963"/>
                    </a:lnTo>
                    <a:lnTo>
                      <a:pt x="2038350" y="3659188"/>
                    </a:lnTo>
                    <a:lnTo>
                      <a:pt x="2130425" y="3675063"/>
                    </a:lnTo>
                    <a:lnTo>
                      <a:pt x="2235200" y="3690938"/>
                    </a:lnTo>
                    <a:lnTo>
                      <a:pt x="2286000" y="3697288"/>
                    </a:lnTo>
                    <a:lnTo>
                      <a:pt x="2339975" y="3703638"/>
                    </a:lnTo>
                    <a:lnTo>
                      <a:pt x="2428875" y="3709988"/>
                    </a:lnTo>
                    <a:lnTo>
                      <a:pt x="2520950" y="3716338"/>
                    </a:lnTo>
                    <a:lnTo>
                      <a:pt x="2524125" y="3719513"/>
                    </a:lnTo>
                    <a:lnTo>
                      <a:pt x="2527300" y="3722688"/>
                    </a:lnTo>
                    <a:lnTo>
                      <a:pt x="2698750" y="3719513"/>
                    </a:lnTo>
                    <a:lnTo>
                      <a:pt x="2759075" y="3719513"/>
                    </a:lnTo>
                    <a:lnTo>
                      <a:pt x="2822575" y="3713163"/>
                    </a:lnTo>
                    <a:lnTo>
                      <a:pt x="2946400" y="3703638"/>
                    </a:lnTo>
                    <a:lnTo>
                      <a:pt x="3073400" y="3687763"/>
                    </a:lnTo>
                    <a:lnTo>
                      <a:pt x="3203575" y="3662363"/>
                    </a:lnTo>
                    <a:lnTo>
                      <a:pt x="3276600" y="3646488"/>
                    </a:lnTo>
                    <a:lnTo>
                      <a:pt x="3349625" y="3627438"/>
                    </a:lnTo>
                    <a:lnTo>
                      <a:pt x="3495675" y="3582988"/>
                    </a:lnTo>
                    <a:lnTo>
                      <a:pt x="3565525" y="3560763"/>
                    </a:lnTo>
                    <a:lnTo>
                      <a:pt x="3632200" y="3535363"/>
                    </a:lnTo>
                    <a:lnTo>
                      <a:pt x="3762375" y="3481388"/>
                    </a:lnTo>
                    <a:lnTo>
                      <a:pt x="3870325" y="3430588"/>
                    </a:lnTo>
                    <a:lnTo>
                      <a:pt x="3975100" y="3373438"/>
                    </a:lnTo>
                    <a:lnTo>
                      <a:pt x="4057650" y="3325813"/>
                    </a:lnTo>
                    <a:lnTo>
                      <a:pt x="4137025" y="3275013"/>
                    </a:lnTo>
                    <a:lnTo>
                      <a:pt x="4248150" y="3200401"/>
                    </a:lnTo>
                    <a:lnTo>
                      <a:pt x="4302125" y="3159125"/>
                    </a:lnTo>
                    <a:lnTo>
                      <a:pt x="4356100" y="3117850"/>
                    </a:lnTo>
                    <a:lnTo>
                      <a:pt x="4438650" y="3048000"/>
                    </a:lnTo>
                    <a:lnTo>
                      <a:pt x="4521200" y="2971800"/>
                    </a:lnTo>
                    <a:lnTo>
                      <a:pt x="4610100" y="2879725"/>
                    </a:lnTo>
                    <a:lnTo>
                      <a:pt x="4699000" y="2781300"/>
                    </a:lnTo>
                    <a:lnTo>
                      <a:pt x="4759325" y="2705100"/>
                    </a:lnTo>
                    <a:lnTo>
                      <a:pt x="4819650" y="2625725"/>
                    </a:lnTo>
                    <a:lnTo>
                      <a:pt x="4886325" y="2527300"/>
                    </a:lnTo>
                    <a:lnTo>
                      <a:pt x="4946650" y="2425700"/>
                    </a:lnTo>
                    <a:lnTo>
                      <a:pt x="5006975" y="2317750"/>
                    </a:lnTo>
                    <a:lnTo>
                      <a:pt x="5057775" y="2206625"/>
                    </a:lnTo>
                    <a:lnTo>
                      <a:pt x="5099050" y="2105025"/>
                    </a:lnTo>
                    <a:lnTo>
                      <a:pt x="5137150" y="2003425"/>
                    </a:lnTo>
                    <a:lnTo>
                      <a:pt x="5159375" y="1933575"/>
                    </a:lnTo>
                    <a:lnTo>
                      <a:pt x="5178425" y="1860550"/>
                    </a:lnTo>
                    <a:lnTo>
                      <a:pt x="5197475" y="1790700"/>
                    </a:lnTo>
                    <a:lnTo>
                      <a:pt x="5213350" y="1717675"/>
                    </a:lnTo>
                    <a:lnTo>
                      <a:pt x="5232400" y="1603375"/>
                    </a:lnTo>
                    <a:lnTo>
                      <a:pt x="5245100" y="1489075"/>
                    </a:lnTo>
                    <a:lnTo>
                      <a:pt x="5245100" y="1457325"/>
                    </a:lnTo>
                    <a:lnTo>
                      <a:pt x="5248275" y="1438275"/>
                    </a:lnTo>
                    <a:close/>
                    <a:moveTo>
                      <a:pt x="2616200" y="0"/>
                    </a:moveTo>
                    <a:lnTo>
                      <a:pt x="2695575" y="0"/>
                    </a:lnTo>
                    <a:lnTo>
                      <a:pt x="2698750" y="0"/>
                    </a:lnTo>
                    <a:lnTo>
                      <a:pt x="2717800" y="3175"/>
                    </a:lnTo>
                    <a:lnTo>
                      <a:pt x="2733675" y="6350"/>
                    </a:lnTo>
                    <a:lnTo>
                      <a:pt x="2768600" y="6350"/>
                    </a:lnTo>
                    <a:lnTo>
                      <a:pt x="2844800" y="15875"/>
                    </a:lnTo>
                    <a:lnTo>
                      <a:pt x="2921000" y="28575"/>
                    </a:lnTo>
                    <a:lnTo>
                      <a:pt x="2997200" y="47625"/>
                    </a:lnTo>
                    <a:lnTo>
                      <a:pt x="3073400" y="66675"/>
                    </a:lnTo>
                    <a:lnTo>
                      <a:pt x="3152775" y="95250"/>
                    </a:lnTo>
                    <a:lnTo>
                      <a:pt x="3228975" y="127000"/>
                    </a:lnTo>
                    <a:lnTo>
                      <a:pt x="3302000" y="161925"/>
                    </a:lnTo>
                    <a:lnTo>
                      <a:pt x="3375025" y="203200"/>
                    </a:lnTo>
                    <a:lnTo>
                      <a:pt x="3429000" y="234950"/>
                    </a:lnTo>
                    <a:lnTo>
                      <a:pt x="3476625" y="269875"/>
                    </a:lnTo>
                    <a:lnTo>
                      <a:pt x="3527425" y="307975"/>
                    </a:lnTo>
                    <a:lnTo>
                      <a:pt x="3575050" y="346075"/>
                    </a:lnTo>
                    <a:lnTo>
                      <a:pt x="3625850" y="390525"/>
                    </a:lnTo>
                    <a:lnTo>
                      <a:pt x="3673475" y="441325"/>
                    </a:lnTo>
                    <a:lnTo>
                      <a:pt x="3717925" y="492125"/>
                    </a:lnTo>
                    <a:lnTo>
                      <a:pt x="3762375" y="542925"/>
                    </a:lnTo>
                    <a:lnTo>
                      <a:pt x="3800475" y="600075"/>
                    </a:lnTo>
                    <a:lnTo>
                      <a:pt x="3838575" y="657225"/>
                    </a:lnTo>
                    <a:lnTo>
                      <a:pt x="3870325" y="717550"/>
                    </a:lnTo>
                    <a:lnTo>
                      <a:pt x="3902075" y="781050"/>
                    </a:lnTo>
                    <a:lnTo>
                      <a:pt x="3930650" y="847725"/>
                    </a:lnTo>
                    <a:lnTo>
                      <a:pt x="3956050" y="917575"/>
                    </a:lnTo>
                    <a:lnTo>
                      <a:pt x="3978275" y="990600"/>
                    </a:lnTo>
                    <a:lnTo>
                      <a:pt x="3994150" y="1063625"/>
                    </a:lnTo>
                    <a:lnTo>
                      <a:pt x="4000500" y="1111250"/>
                    </a:lnTo>
                    <a:lnTo>
                      <a:pt x="4006850" y="1162050"/>
                    </a:lnTo>
                    <a:lnTo>
                      <a:pt x="4013200" y="1260475"/>
                    </a:lnTo>
                    <a:lnTo>
                      <a:pt x="4016375" y="1304925"/>
                    </a:lnTo>
                    <a:lnTo>
                      <a:pt x="4016375" y="1352550"/>
                    </a:lnTo>
                    <a:lnTo>
                      <a:pt x="4006850" y="1431925"/>
                    </a:lnTo>
                    <a:lnTo>
                      <a:pt x="4000500" y="1473200"/>
                    </a:lnTo>
                    <a:lnTo>
                      <a:pt x="3990975" y="1514475"/>
                    </a:lnTo>
                    <a:lnTo>
                      <a:pt x="3965575" y="1438275"/>
                    </a:lnTo>
                    <a:lnTo>
                      <a:pt x="3940175" y="1358900"/>
                    </a:lnTo>
                    <a:lnTo>
                      <a:pt x="3921125" y="1311275"/>
                    </a:lnTo>
                    <a:lnTo>
                      <a:pt x="3898900" y="1260475"/>
                    </a:lnTo>
                    <a:lnTo>
                      <a:pt x="3876675" y="1212850"/>
                    </a:lnTo>
                    <a:lnTo>
                      <a:pt x="3848100" y="1165225"/>
                    </a:lnTo>
                    <a:lnTo>
                      <a:pt x="3819525" y="1120775"/>
                    </a:lnTo>
                    <a:lnTo>
                      <a:pt x="3790950" y="1076325"/>
                    </a:lnTo>
                    <a:lnTo>
                      <a:pt x="3759200" y="1035050"/>
                    </a:lnTo>
                    <a:lnTo>
                      <a:pt x="3724275" y="990600"/>
                    </a:lnTo>
                    <a:lnTo>
                      <a:pt x="3657600" y="917575"/>
                    </a:lnTo>
                    <a:lnTo>
                      <a:pt x="3584575" y="850900"/>
                    </a:lnTo>
                    <a:lnTo>
                      <a:pt x="3508375" y="787400"/>
                    </a:lnTo>
                    <a:lnTo>
                      <a:pt x="3429000" y="730250"/>
                    </a:lnTo>
                    <a:lnTo>
                      <a:pt x="3346450" y="679450"/>
                    </a:lnTo>
                    <a:lnTo>
                      <a:pt x="3260725" y="635000"/>
                    </a:lnTo>
                    <a:lnTo>
                      <a:pt x="3168650" y="596900"/>
                    </a:lnTo>
                    <a:lnTo>
                      <a:pt x="3073400" y="561975"/>
                    </a:lnTo>
                    <a:lnTo>
                      <a:pt x="2987675" y="539750"/>
                    </a:lnTo>
                    <a:lnTo>
                      <a:pt x="2898775" y="520700"/>
                    </a:lnTo>
                    <a:lnTo>
                      <a:pt x="2809875" y="508000"/>
                    </a:lnTo>
                    <a:lnTo>
                      <a:pt x="2717800" y="498475"/>
                    </a:lnTo>
                    <a:lnTo>
                      <a:pt x="2676525" y="498475"/>
                    </a:lnTo>
                    <a:lnTo>
                      <a:pt x="2635250" y="498475"/>
                    </a:lnTo>
                    <a:lnTo>
                      <a:pt x="2593975" y="498475"/>
                    </a:lnTo>
                    <a:lnTo>
                      <a:pt x="2549525" y="501650"/>
                    </a:lnTo>
                    <a:lnTo>
                      <a:pt x="2486025" y="508000"/>
                    </a:lnTo>
                    <a:lnTo>
                      <a:pt x="2425700" y="517525"/>
                    </a:lnTo>
                    <a:lnTo>
                      <a:pt x="2362200" y="527050"/>
                    </a:lnTo>
                    <a:lnTo>
                      <a:pt x="2298700" y="539750"/>
                    </a:lnTo>
                    <a:lnTo>
                      <a:pt x="2241550" y="552450"/>
                    </a:lnTo>
                    <a:lnTo>
                      <a:pt x="2184400" y="568325"/>
                    </a:lnTo>
                    <a:lnTo>
                      <a:pt x="2127250" y="587375"/>
                    </a:lnTo>
                    <a:lnTo>
                      <a:pt x="2070100" y="609600"/>
                    </a:lnTo>
                    <a:lnTo>
                      <a:pt x="1981200" y="650875"/>
                    </a:lnTo>
                    <a:lnTo>
                      <a:pt x="1892300" y="698500"/>
                    </a:lnTo>
                    <a:lnTo>
                      <a:pt x="1851025" y="723900"/>
                    </a:lnTo>
                    <a:lnTo>
                      <a:pt x="1806575" y="752475"/>
                    </a:lnTo>
                    <a:lnTo>
                      <a:pt x="1768475" y="781050"/>
                    </a:lnTo>
                    <a:lnTo>
                      <a:pt x="1727200" y="809625"/>
                    </a:lnTo>
                    <a:lnTo>
                      <a:pt x="1666875" y="863600"/>
                    </a:lnTo>
                    <a:lnTo>
                      <a:pt x="1606550" y="923925"/>
                    </a:lnTo>
                    <a:lnTo>
                      <a:pt x="1549400" y="984250"/>
                    </a:lnTo>
                    <a:lnTo>
                      <a:pt x="1495425" y="1047750"/>
                    </a:lnTo>
                    <a:lnTo>
                      <a:pt x="1460500" y="1095375"/>
                    </a:lnTo>
                    <a:lnTo>
                      <a:pt x="1428750" y="1143000"/>
                    </a:lnTo>
                    <a:lnTo>
                      <a:pt x="1400175" y="1193800"/>
                    </a:lnTo>
                    <a:lnTo>
                      <a:pt x="1371600" y="1247775"/>
                    </a:lnTo>
                    <a:lnTo>
                      <a:pt x="1336675" y="1320800"/>
                    </a:lnTo>
                    <a:lnTo>
                      <a:pt x="1308100" y="1397000"/>
                    </a:lnTo>
                    <a:lnTo>
                      <a:pt x="1289050" y="1463675"/>
                    </a:lnTo>
                    <a:lnTo>
                      <a:pt x="1279525" y="1498600"/>
                    </a:lnTo>
                    <a:lnTo>
                      <a:pt x="1266825" y="1533525"/>
                    </a:lnTo>
                    <a:lnTo>
                      <a:pt x="1257300" y="1492250"/>
                    </a:lnTo>
                    <a:lnTo>
                      <a:pt x="1250950" y="1447800"/>
                    </a:lnTo>
                    <a:lnTo>
                      <a:pt x="1244600" y="1365250"/>
                    </a:lnTo>
                    <a:lnTo>
                      <a:pt x="1241425" y="1295400"/>
                    </a:lnTo>
                    <a:lnTo>
                      <a:pt x="1241425" y="1228725"/>
                    </a:lnTo>
                    <a:lnTo>
                      <a:pt x="1247775" y="1149350"/>
                    </a:lnTo>
                    <a:lnTo>
                      <a:pt x="1257300" y="1073150"/>
                    </a:lnTo>
                    <a:lnTo>
                      <a:pt x="1273175" y="996950"/>
                    </a:lnTo>
                    <a:lnTo>
                      <a:pt x="1295400" y="923925"/>
                    </a:lnTo>
                    <a:lnTo>
                      <a:pt x="1320800" y="850900"/>
                    </a:lnTo>
                    <a:lnTo>
                      <a:pt x="1349375" y="781050"/>
                    </a:lnTo>
                    <a:lnTo>
                      <a:pt x="1384300" y="711200"/>
                    </a:lnTo>
                    <a:lnTo>
                      <a:pt x="1425575" y="644525"/>
                    </a:lnTo>
                    <a:lnTo>
                      <a:pt x="1457325" y="593725"/>
                    </a:lnTo>
                    <a:lnTo>
                      <a:pt x="1492250" y="546100"/>
                    </a:lnTo>
                    <a:lnTo>
                      <a:pt x="1527175" y="498475"/>
                    </a:lnTo>
                    <a:lnTo>
                      <a:pt x="1568450" y="454025"/>
                    </a:lnTo>
                    <a:lnTo>
                      <a:pt x="1606550" y="412750"/>
                    </a:lnTo>
                    <a:lnTo>
                      <a:pt x="1651000" y="371475"/>
                    </a:lnTo>
                    <a:lnTo>
                      <a:pt x="1695450" y="333375"/>
                    </a:lnTo>
                    <a:lnTo>
                      <a:pt x="1739900" y="295275"/>
                    </a:lnTo>
                    <a:lnTo>
                      <a:pt x="1803400" y="250825"/>
                    </a:lnTo>
                    <a:lnTo>
                      <a:pt x="1866900" y="209550"/>
                    </a:lnTo>
                    <a:lnTo>
                      <a:pt x="1930400" y="171450"/>
                    </a:lnTo>
                    <a:lnTo>
                      <a:pt x="1997075" y="139700"/>
                    </a:lnTo>
                    <a:lnTo>
                      <a:pt x="2066925" y="107950"/>
                    </a:lnTo>
                    <a:lnTo>
                      <a:pt x="2136775" y="82550"/>
                    </a:lnTo>
                    <a:lnTo>
                      <a:pt x="2206625" y="60325"/>
                    </a:lnTo>
                    <a:lnTo>
                      <a:pt x="2282825" y="38100"/>
                    </a:lnTo>
                    <a:lnTo>
                      <a:pt x="2343150" y="25400"/>
                    </a:lnTo>
                    <a:lnTo>
                      <a:pt x="2406650" y="15875"/>
                    </a:lnTo>
                    <a:lnTo>
                      <a:pt x="2470150" y="6350"/>
                    </a:lnTo>
                    <a:lnTo>
                      <a:pt x="2533650" y="3175"/>
                    </a:lnTo>
                    <a:close/>
                  </a:path>
                </a:pathLst>
              </a:custGeom>
              <a:solidFill>
                <a:srgbClr val="0D0D0D">
                  <a:alpha val="2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 dirty="0"/>
              </a:p>
            </p:txBody>
          </p:sp>
        </p:grpSp>
        <p:sp>
          <p:nvSpPr>
            <p:cNvPr id="221" name="TextBox 41"/>
            <p:cNvSpPr txBox="1"/>
            <p:nvPr/>
          </p:nvSpPr>
          <p:spPr>
            <a:xfrm>
              <a:off x="5691358" y="3040686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2400" dirty="0">
                  <a:solidFill>
                    <a:prstClr val="black"/>
                  </a:solidFill>
                  <a:latin typeface="汉仪雅酷黑 75W" panose="020B0804020202020204" pitchFamily="34" charset="-122"/>
                  <a:ea typeface="汉仪雅酷黑 75W" panose="020B0804020202020204" pitchFamily="34" charset="-122"/>
                  <a:cs typeface="+mn-ea"/>
                  <a:sym typeface="+mn-lt"/>
                </a:rPr>
                <a:t>压疮</a:t>
              </a:r>
              <a:endParaRPr lang="en-US" altLang="zh-CN" sz="2400" dirty="0">
                <a:solidFill>
                  <a:prstClr val="black"/>
                </a:solidFill>
                <a:latin typeface="汉仪雅酷黑 75W" panose="020B0804020202020204" pitchFamily="34" charset="-122"/>
                <a:ea typeface="汉仪雅酷黑 75W" panose="020B0804020202020204" pitchFamily="34" charset="-122"/>
                <a:cs typeface="+mn-ea"/>
                <a:sym typeface="+mn-lt"/>
              </a:endParaRPr>
            </a:p>
            <a:p>
              <a:pPr lvl="0" algn="ctr">
                <a:defRPr/>
              </a:pPr>
              <a:r>
                <a:rPr lang="zh-CN" altLang="en-US" sz="2400" dirty="0">
                  <a:solidFill>
                    <a:prstClr val="black"/>
                  </a:solidFill>
                  <a:latin typeface="汉仪雅酷黑 75W" panose="020B0804020202020204" pitchFamily="34" charset="-122"/>
                  <a:ea typeface="汉仪雅酷黑 75W" panose="020B0804020202020204" pitchFamily="34" charset="-122"/>
                  <a:cs typeface="+mn-ea"/>
                  <a:sym typeface="+mn-lt"/>
                </a:rPr>
                <a:t>原因</a:t>
              </a:r>
              <a:endParaRPr lang="zh-CN" altLang="en-US" sz="2400" dirty="0">
                <a:solidFill>
                  <a:prstClr val="black"/>
                </a:solidFill>
                <a:latin typeface="汉仪雅酷黑 75W" panose="020B0804020202020204" pitchFamily="34" charset="-122"/>
                <a:ea typeface="汉仪雅酷黑 75W" panose="020B0804020202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5274543" y="2385480"/>
            <a:ext cx="6038448" cy="3416536"/>
            <a:chOff x="5075796" y="1560706"/>
            <a:chExt cx="6038448" cy="3416536"/>
          </a:xfrm>
        </p:grpSpPr>
        <p:grpSp>
          <p:nvGrpSpPr>
            <p:cNvPr id="15" name="组合 14"/>
            <p:cNvGrpSpPr/>
            <p:nvPr/>
          </p:nvGrpSpPr>
          <p:grpSpPr>
            <a:xfrm rot="0">
              <a:off x="5075796" y="1560706"/>
              <a:ext cx="1423199" cy="706737"/>
              <a:chOff x="5137345" y="1662199"/>
              <a:chExt cx="1423199" cy="706737"/>
            </a:xfrm>
          </p:grpSpPr>
          <p:sp>
            <p:nvSpPr>
              <p:cNvPr id="14" name="矩形: 圆角 13"/>
              <p:cNvSpPr/>
              <p:nvPr>
                <p:custDataLst>
                  <p:tags r:id="rId2"/>
                </p:custDataLst>
              </p:nvPr>
            </p:nvSpPr>
            <p:spPr>
              <a:xfrm>
                <a:off x="5137345" y="1662199"/>
                <a:ext cx="1423199" cy="706737"/>
              </a:xfrm>
              <a:prstGeom prst="roundRect">
                <a:avLst>
                  <a:gd name="adj" fmla="val 50000"/>
                </a:avLst>
              </a:prstGeom>
              <a:solidFill>
                <a:srgbClr val="1049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2" name="文本框 221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5240756" y="1830901"/>
                <a:ext cx="1216377" cy="3683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latin typeface="汉仪雅酷黑 75W" panose="020B0804020202020204" pitchFamily="34" charset="-122"/>
                    <a:ea typeface="汉仪雅酷黑 75W" panose="020B0804020202020204" pitchFamily="34" charset="-122"/>
                    <a:sym typeface="汉仪雅酷黑 75W" panose="020B0804020202020204" pitchFamily="34" charset="-122"/>
                  </a:rPr>
                  <a:t>年龄</a:t>
                </a:r>
                <a:endParaRPr lang="zh-CN" altLang="en-US" dirty="0">
                  <a:solidFill>
                    <a:schemeClr val="bg1"/>
                  </a:solidFill>
                  <a:latin typeface="汉仪雅酷黑 75W" panose="020B0804020202020204" pitchFamily="34" charset="-122"/>
                  <a:ea typeface="汉仪雅酷黑 75W" panose="020B0804020202020204" pitchFamily="34" charset="-122"/>
                  <a:sym typeface="汉仪雅酷黑 75W" panose="020B0804020202020204" pitchFamily="34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5075796" y="2412188"/>
              <a:ext cx="6038448" cy="706737"/>
              <a:chOff x="5127409" y="2400898"/>
              <a:chExt cx="6038448" cy="706737"/>
            </a:xfrm>
          </p:grpSpPr>
          <p:grpSp>
            <p:nvGrpSpPr>
              <p:cNvPr id="244" name="组合 243"/>
              <p:cNvGrpSpPr/>
              <p:nvPr/>
            </p:nvGrpSpPr>
            <p:grpSpPr>
              <a:xfrm>
                <a:off x="5127409" y="2400898"/>
                <a:ext cx="1423199" cy="706737"/>
                <a:chOff x="5137345" y="1662199"/>
                <a:chExt cx="1423199" cy="706737"/>
              </a:xfrm>
            </p:grpSpPr>
            <p:sp>
              <p:nvSpPr>
                <p:cNvPr id="246" name="矩形: 圆角 245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5137345" y="1662199"/>
                  <a:ext cx="1423199" cy="70673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0496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7" name="文本框 246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240756" y="1830901"/>
                  <a:ext cx="1216377" cy="36830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zh-CN" altLang="en-US" dirty="0">
                      <a:solidFill>
                        <a:schemeClr val="bg1"/>
                      </a:solidFill>
                      <a:latin typeface="汉仪雅酷黑 75W" panose="020B0804020202020204" pitchFamily="34" charset="-122"/>
                      <a:ea typeface="汉仪雅酷黑 75W" panose="020B0804020202020204" pitchFamily="34" charset="-122"/>
                      <a:sym typeface="汉仪雅酷黑 75W" panose="020B0804020202020204" pitchFamily="34" charset="-122"/>
                    </a:rPr>
                    <a:t>医疗</a:t>
                  </a:r>
                  <a:r>
                    <a:rPr lang="zh-CN" altLang="en-US" dirty="0">
                      <a:solidFill>
                        <a:schemeClr val="bg1"/>
                      </a:solidFill>
                      <a:latin typeface="汉仪雅酷黑 75W" panose="020B0804020202020204" pitchFamily="34" charset="-122"/>
                      <a:ea typeface="汉仪雅酷黑 75W" panose="020B0804020202020204" pitchFamily="34" charset="-122"/>
                      <a:sym typeface="汉仪雅酷黑 75W" panose="020B0804020202020204" pitchFamily="34" charset="-122"/>
                    </a:rPr>
                    <a:t>器械</a:t>
                  </a:r>
                  <a:endParaRPr lang="zh-CN" altLang="en-US" dirty="0">
                    <a:solidFill>
                      <a:schemeClr val="bg1"/>
                    </a:solidFill>
                    <a:latin typeface="汉仪雅酷黑 75W" panose="020B0804020202020204" pitchFamily="34" charset="-122"/>
                    <a:ea typeface="汉仪雅酷黑 75W" panose="020B0804020202020204" pitchFamily="34" charset="-122"/>
                    <a:sym typeface="汉仪雅酷黑 75W" panose="020B0804020202020204" pitchFamily="34" charset="-122"/>
                  </a:endParaRPr>
                </a:p>
              </p:txBody>
            </p:sp>
          </p:grpSp>
          <p:sp>
            <p:nvSpPr>
              <p:cNvPr id="245" name="文本框 244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6550609" y="2452933"/>
                <a:ext cx="4615248" cy="6076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latin typeface="汉仪旗黑-50S" panose="00020600040101010101" pitchFamily="18" charset="-122"/>
                    <a:ea typeface="汉仪旗黑-50S" panose="00020600040101010101" pitchFamily="18" charset="-122"/>
                    <a:sym typeface="汉仪旗黑-50S" panose="00020600040101010101" pitchFamily="18" charset="-122"/>
                  </a:rPr>
                  <a:t>如心电监护、吸氧面罩、呼吸机、气管切开导管、约束装置等使用不当，进而发生压疮。</a:t>
                </a:r>
                <a:endParaRPr lang="zh-CN" altLang="en-US" sz="1400" dirty="0">
                  <a:latin typeface="汉仪旗黑-50S" panose="00020600040101010101" pitchFamily="18" charset="-122"/>
                  <a:ea typeface="汉仪旗黑-50S" panose="00020600040101010101" pitchFamily="18" charset="-122"/>
                  <a:sym typeface="汉仪旗黑-50S" panose="00020600040101010101" pitchFamily="18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5075796" y="3263670"/>
              <a:ext cx="6038448" cy="796107"/>
              <a:chOff x="5075796" y="3254275"/>
              <a:chExt cx="6038448" cy="796107"/>
            </a:xfrm>
          </p:grpSpPr>
          <p:sp>
            <p:nvSpPr>
              <p:cNvPr id="251" name="矩形: 圆角 250"/>
              <p:cNvSpPr/>
              <p:nvPr>
                <p:custDataLst>
                  <p:tags r:id="rId7"/>
                </p:custDataLst>
              </p:nvPr>
            </p:nvSpPr>
            <p:spPr>
              <a:xfrm>
                <a:off x="5075796" y="3343645"/>
                <a:ext cx="1423199" cy="706737"/>
              </a:xfrm>
              <a:prstGeom prst="roundRect">
                <a:avLst>
                  <a:gd name="adj" fmla="val 50000"/>
                </a:avLst>
              </a:prstGeom>
              <a:solidFill>
                <a:srgbClr val="1049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/>
                  <a:t>感觉或活动</a:t>
                </a:r>
                <a:r>
                  <a:rPr lang="zh-CN" altLang="en-US"/>
                  <a:t>障碍</a:t>
                </a:r>
                <a:endParaRPr lang="zh-CN" altLang="en-US"/>
              </a:p>
            </p:txBody>
          </p:sp>
          <p:sp>
            <p:nvSpPr>
              <p:cNvPr id="250" name="文本框 249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6498996" y="3254275"/>
                <a:ext cx="4615248" cy="6076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latin typeface="汉仪旗黑-50S" panose="00020600040101010101" pitchFamily="18" charset="-122"/>
                    <a:ea typeface="汉仪旗黑-50S" panose="00020600040101010101" pitchFamily="18" charset="-122"/>
                    <a:sym typeface="汉仪旗黑-50S" panose="00020600040101010101" pitchFamily="18" charset="-122"/>
                  </a:rPr>
                  <a:t>感觉或活动障碍：自主活动能力减退或丧失致使局部组织长期受压，血液循环障碍而发生压</a:t>
                </a:r>
                <a:r>
                  <a:rPr lang="zh-CN" altLang="en-US" sz="1400" dirty="0">
                    <a:latin typeface="汉仪旗黑-50S" panose="00020600040101010101" pitchFamily="18" charset="-122"/>
                    <a:ea typeface="汉仪旗黑-50S" panose="00020600040101010101" pitchFamily="18" charset="-122"/>
                    <a:sym typeface="汉仪旗黑-50S" panose="00020600040101010101" pitchFamily="18" charset="-122"/>
                  </a:rPr>
                  <a:t>疮。</a:t>
                </a:r>
                <a:endParaRPr lang="zh-CN" altLang="en-US" sz="1400" dirty="0">
                  <a:latin typeface="汉仪旗黑-50S" panose="00020600040101010101" pitchFamily="18" charset="-122"/>
                  <a:ea typeface="汉仪旗黑-50S" panose="00020600040101010101" pitchFamily="18" charset="-122"/>
                  <a:sym typeface="汉仪旗黑-50S" panose="00020600040101010101" pitchFamily="18" charset="-122"/>
                </a:endParaRPr>
              </a:p>
            </p:txBody>
          </p:sp>
        </p:grpSp>
        <p:sp>
          <p:nvSpPr>
            <p:cNvPr id="257" name="文本框 256"/>
            <p:cNvSpPr txBox="1"/>
            <p:nvPr>
              <p:custDataLst>
                <p:tags r:id="rId9"/>
              </p:custDataLst>
            </p:nvPr>
          </p:nvSpPr>
          <p:spPr>
            <a:xfrm>
              <a:off x="5179207" y="4607910"/>
              <a:ext cx="121637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汉仪雅酷黑 75W" panose="020B0804020202020204" pitchFamily="34" charset="-122"/>
                  <a:ea typeface="汉仪雅酷黑 75W" panose="020B0804020202020204" pitchFamily="34" charset="-122"/>
                  <a:sym typeface="汉仪雅酷黑 75W" panose="020B0804020202020204" pitchFamily="34" charset="-122"/>
                </a:rPr>
                <a:t>潮  湿</a:t>
              </a:r>
              <a:endParaRPr lang="zh-CN" altLang="en-US" dirty="0">
                <a:solidFill>
                  <a:schemeClr val="bg1"/>
                </a:solidFill>
                <a:latin typeface="汉仪雅酷黑 75W" panose="020B0804020202020204" pitchFamily="34" charset="-122"/>
                <a:ea typeface="汉仪雅酷黑 75W" panose="020B0804020202020204" pitchFamily="34" charset="-122"/>
                <a:sym typeface="汉仪雅酷黑 75W" panose="020B0804020202020204" pitchFamily="34" charset="-122"/>
              </a:endParaRPr>
            </a:p>
          </p:txBody>
        </p:sp>
      </p:grpSp>
      <p:grpSp>
        <p:nvGrpSpPr>
          <p:cNvPr id="258" name="组合 257"/>
          <p:cNvGrpSpPr/>
          <p:nvPr/>
        </p:nvGrpSpPr>
        <p:grpSpPr>
          <a:xfrm>
            <a:off x="1489787" y="3388033"/>
            <a:ext cx="226134" cy="307608"/>
            <a:chOff x="1090613" y="6070601"/>
            <a:chExt cx="431800" cy="587375"/>
          </a:xfrm>
          <a:scene3d>
            <a:camera prst="perspectiveAbove"/>
            <a:lightRig rig="threePt" dir="t"/>
          </a:scene3d>
        </p:grpSpPr>
        <p:sp>
          <p:nvSpPr>
            <p:cNvPr id="259" name="Freeform 11"/>
            <p:cNvSpPr/>
            <p:nvPr/>
          </p:nvSpPr>
          <p:spPr bwMode="auto">
            <a:xfrm>
              <a:off x="1090613" y="6070601"/>
              <a:ext cx="431800" cy="587375"/>
            </a:xfrm>
            <a:custGeom>
              <a:avLst/>
              <a:gdLst>
                <a:gd name="T0" fmla="*/ 544 w 544"/>
                <a:gd name="T1" fmla="*/ 666 h 740"/>
                <a:gd name="T2" fmla="*/ 544 w 544"/>
                <a:gd name="T3" fmla="*/ 666 h 740"/>
                <a:gd name="T4" fmla="*/ 542 w 544"/>
                <a:gd name="T5" fmla="*/ 681 h 740"/>
                <a:gd name="T6" fmla="*/ 537 w 544"/>
                <a:gd name="T7" fmla="*/ 694 h 740"/>
                <a:gd name="T8" fmla="*/ 531 w 544"/>
                <a:gd name="T9" fmla="*/ 707 h 740"/>
                <a:gd name="T10" fmla="*/ 522 w 544"/>
                <a:gd name="T11" fmla="*/ 719 h 740"/>
                <a:gd name="T12" fmla="*/ 511 w 544"/>
                <a:gd name="T13" fmla="*/ 727 h 740"/>
                <a:gd name="T14" fmla="*/ 498 w 544"/>
                <a:gd name="T15" fmla="*/ 733 h 740"/>
                <a:gd name="T16" fmla="*/ 485 w 544"/>
                <a:gd name="T17" fmla="*/ 738 h 740"/>
                <a:gd name="T18" fmla="*/ 470 w 544"/>
                <a:gd name="T19" fmla="*/ 740 h 740"/>
                <a:gd name="T20" fmla="*/ 74 w 544"/>
                <a:gd name="T21" fmla="*/ 740 h 740"/>
                <a:gd name="T22" fmla="*/ 74 w 544"/>
                <a:gd name="T23" fmla="*/ 740 h 740"/>
                <a:gd name="T24" fmla="*/ 59 w 544"/>
                <a:gd name="T25" fmla="*/ 738 h 740"/>
                <a:gd name="T26" fmla="*/ 46 w 544"/>
                <a:gd name="T27" fmla="*/ 733 h 740"/>
                <a:gd name="T28" fmla="*/ 33 w 544"/>
                <a:gd name="T29" fmla="*/ 727 h 740"/>
                <a:gd name="T30" fmla="*/ 22 w 544"/>
                <a:gd name="T31" fmla="*/ 719 h 740"/>
                <a:gd name="T32" fmla="*/ 13 w 544"/>
                <a:gd name="T33" fmla="*/ 707 h 740"/>
                <a:gd name="T34" fmla="*/ 7 w 544"/>
                <a:gd name="T35" fmla="*/ 694 h 740"/>
                <a:gd name="T36" fmla="*/ 2 w 544"/>
                <a:gd name="T37" fmla="*/ 681 h 740"/>
                <a:gd name="T38" fmla="*/ 0 w 544"/>
                <a:gd name="T39" fmla="*/ 666 h 740"/>
                <a:gd name="T40" fmla="*/ 0 w 544"/>
                <a:gd name="T41" fmla="*/ 74 h 740"/>
                <a:gd name="T42" fmla="*/ 0 w 544"/>
                <a:gd name="T43" fmla="*/ 74 h 740"/>
                <a:gd name="T44" fmla="*/ 2 w 544"/>
                <a:gd name="T45" fmla="*/ 59 h 740"/>
                <a:gd name="T46" fmla="*/ 7 w 544"/>
                <a:gd name="T47" fmla="*/ 46 h 740"/>
                <a:gd name="T48" fmla="*/ 13 w 544"/>
                <a:gd name="T49" fmla="*/ 33 h 740"/>
                <a:gd name="T50" fmla="*/ 22 w 544"/>
                <a:gd name="T51" fmla="*/ 21 h 740"/>
                <a:gd name="T52" fmla="*/ 33 w 544"/>
                <a:gd name="T53" fmla="*/ 13 h 740"/>
                <a:gd name="T54" fmla="*/ 46 w 544"/>
                <a:gd name="T55" fmla="*/ 7 h 740"/>
                <a:gd name="T56" fmla="*/ 59 w 544"/>
                <a:gd name="T57" fmla="*/ 2 h 740"/>
                <a:gd name="T58" fmla="*/ 74 w 544"/>
                <a:gd name="T59" fmla="*/ 0 h 740"/>
                <a:gd name="T60" fmla="*/ 470 w 544"/>
                <a:gd name="T61" fmla="*/ 0 h 740"/>
                <a:gd name="T62" fmla="*/ 470 w 544"/>
                <a:gd name="T63" fmla="*/ 0 h 740"/>
                <a:gd name="T64" fmla="*/ 485 w 544"/>
                <a:gd name="T65" fmla="*/ 2 h 740"/>
                <a:gd name="T66" fmla="*/ 498 w 544"/>
                <a:gd name="T67" fmla="*/ 7 h 740"/>
                <a:gd name="T68" fmla="*/ 511 w 544"/>
                <a:gd name="T69" fmla="*/ 13 h 740"/>
                <a:gd name="T70" fmla="*/ 522 w 544"/>
                <a:gd name="T71" fmla="*/ 21 h 740"/>
                <a:gd name="T72" fmla="*/ 531 w 544"/>
                <a:gd name="T73" fmla="*/ 33 h 740"/>
                <a:gd name="T74" fmla="*/ 537 w 544"/>
                <a:gd name="T75" fmla="*/ 46 h 740"/>
                <a:gd name="T76" fmla="*/ 542 w 544"/>
                <a:gd name="T77" fmla="*/ 59 h 740"/>
                <a:gd name="T78" fmla="*/ 544 w 544"/>
                <a:gd name="T79" fmla="*/ 74 h 740"/>
                <a:gd name="T80" fmla="*/ 544 w 544"/>
                <a:gd name="T81" fmla="*/ 666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44" h="740">
                  <a:moveTo>
                    <a:pt x="544" y="666"/>
                  </a:moveTo>
                  <a:lnTo>
                    <a:pt x="544" y="666"/>
                  </a:lnTo>
                  <a:lnTo>
                    <a:pt x="542" y="681"/>
                  </a:lnTo>
                  <a:lnTo>
                    <a:pt x="537" y="694"/>
                  </a:lnTo>
                  <a:lnTo>
                    <a:pt x="531" y="707"/>
                  </a:lnTo>
                  <a:lnTo>
                    <a:pt x="522" y="719"/>
                  </a:lnTo>
                  <a:lnTo>
                    <a:pt x="511" y="727"/>
                  </a:lnTo>
                  <a:lnTo>
                    <a:pt x="498" y="733"/>
                  </a:lnTo>
                  <a:lnTo>
                    <a:pt x="485" y="738"/>
                  </a:lnTo>
                  <a:lnTo>
                    <a:pt x="470" y="740"/>
                  </a:lnTo>
                  <a:lnTo>
                    <a:pt x="74" y="740"/>
                  </a:lnTo>
                  <a:lnTo>
                    <a:pt x="74" y="740"/>
                  </a:lnTo>
                  <a:lnTo>
                    <a:pt x="59" y="738"/>
                  </a:lnTo>
                  <a:lnTo>
                    <a:pt x="46" y="733"/>
                  </a:lnTo>
                  <a:lnTo>
                    <a:pt x="33" y="727"/>
                  </a:lnTo>
                  <a:lnTo>
                    <a:pt x="22" y="719"/>
                  </a:lnTo>
                  <a:lnTo>
                    <a:pt x="13" y="707"/>
                  </a:lnTo>
                  <a:lnTo>
                    <a:pt x="7" y="694"/>
                  </a:lnTo>
                  <a:lnTo>
                    <a:pt x="2" y="681"/>
                  </a:lnTo>
                  <a:lnTo>
                    <a:pt x="0" y="666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2" y="59"/>
                  </a:lnTo>
                  <a:lnTo>
                    <a:pt x="7" y="46"/>
                  </a:lnTo>
                  <a:lnTo>
                    <a:pt x="13" y="33"/>
                  </a:lnTo>
                  <a:lnTo>
                    <a:pt x="22" y="21"/>
                  </a:lnTo>
                  <a:lnTo>
                    <a:pt x="33" y="13"/>
                  </a:lnTo>
                  <a:lnTo>
                    <a:pt x="46" y="7"/>
                  </a:lnTo>
                  <a:lnTo>
                    <a:pt x="59" y="2"/>
                  </a:lnTo>
                  <a:lnTo>
                    <a:pt x="74" y="0"/>
                  </a:lnTo>
                  <a:lnTo>
                    <a:pt x="470" y="0"/>
                  </a:lnTo>
                  <a:lnTo>
                    <a:pt x="470" y="0"/>
                  </a:lnTo>
                  <a:lnTo>
                    <a:pt x="485" y="2"/>
                  </a:lnTo>
                  <a:lnTo>
                    <a:pt x="498" y="7"/>
                  </a:lnTo>
                  <a:lnTo>
                    <a:pt x="511" y="13"/>
                  </a:lnTo>
                  <a:lnTo>
                    <a:pt x="522" y="21"/>
                  </a:lnTo>
                  <a:lnTo>
                    <a:pt x="531" y="33"/>
                  </a:lnTo>
                  <a:lnTo>
                    <a:pt x="537" y="46"/>
                  </a:lnTo>
                  <a:lnTo>
                    <a:pt x="542" y="59"/>
                  </a:lnTo>
                  <a:lnTo>
                    <a:pt x="544" y="74"/>
                  </a:lnTo>
                  <a:lnTo>
                    <a:pt x="544" y="666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Freeform 12"/>
            <p:cNvSpPr/>
            <p:nvPr/>
          </p:nvSpPr>
          <p:spPr bwMode="auto">
            <a:xfrm>
              <a:off x="1189038" y="6167438"/>
              <a:ext cx="77788" cy="77788"/>
            </a:xfrm>
            <a:custGeom>
              <a:avLst/>
              <a:gdLst>
                <a:gd name="T0" fmla="*/ 98 w 98"/>
                <a:gd name="T1" fmla="*/ 49 h 98"/>
                <a:gd name="T2" fmla="*/ 98 w 98"/>
                <a:gd name="T3" fmla="*/ 49 h 98"/>
                <a:gd name="T4" fmla="*/ 96 w 98"/>
                <a:gd name="T5" fmla="*/ 59 h 98"/>
                <a:gd name="T6" fmla="*/ 95 w 98"/>
                <a:gd name="T7" fmla="*/ 69 h 98"/>
                <a:gd name="T8" fmla="*/ 90 w 98"/>
                <a:gd name="T9" fmla="*/ 77 h 98"/>
                <a:gd name="T10" fmla="*/ 83 w 98"/>
                <a:gd name="T11" fmla="*/ 85 h 98"/>
                <a:gd name="T12" fmla="*/ 77 w 98"/>
                <a:gd name="T13" fmla="*/ 90 h 98"/>
                <a:gd name="T14" fmla="*/ 68 w 98"/>
                <a:gd name="T15" fmla="*/ 95 h 98"/>
                <a:gd name="T16" fmla="*/ 59 w 98"/>
                <a:gd name="T17" fmla="*/ 98 h 98"/>
                <a:gd name="T18" fmla="*/ 49 w 98"/>
                <a:gd name="T19" fmla="*/ 98 h 98"/>
                <a:gd name="T20" fmla="*/ 49 w 98"/>
                <a:gd name="T21" fmla="*/ 98 h 98"/>
                <a:gd name="T22" fmla="*/ 39 w 98"/>
                <a:gd name="T23" fmla="*/ 98 h 98"/>
                <a:gd name="T24" fmla="*/ 29 w 98"/>
                <a:gd name="T25" fmla="*/ 95 h 98"/>
                <a:gd name="T26" fmla="*/ 21 w 98"/>
                <a:gd name="T27" fmla="*/ 90 h 98"/>
                <a:gd name="T28" fmla="*/ 14 w 98"/>
                <a:gd name="T29" fmla="*/ 85 h 98"/>
                <a:gd name="T30" fmla="*/ 8 w 98"/>
                <a:gd name="T31" fmla="*/ 77 h 98"/>
                <a:gd name="T32" fmla="*/ 3 w 98"/>
                <a:gd name="T33" fmla="*/ 69 h 98"/>
                <a:gd name="T34" fmla="*/ 0 w 98"/>
                <a:gd name="T35" fmla="*/ 59 h 98"/>
                <a:gd name="T36" fmla="*/ 0 w 98"/>
                <a:gd name="T37" fmla="*/ 49 h 98"/>
                <a:gd name="T38" fmla="*/ 0 w 98"/>
                <a:gd name="T39" fmla="*/ 49 h 98"/>
                <a:gd name="T40" fmla="*/ 0 w 98"/>
                <a:gd name="T41" fmla="*/ 39 h 98"/>
                <a:gd name="T42" fmla="*/ 3 w 98"/>
                <a:gd name="T43" fmla="*/ 29 h 98"/>
                <a:gd name="T44" fmla="*/ 8 w 98"/>
                <a:gd name="T45" fmla="*/ 21 h 98"/>
                <a:gd name="T46" fmla="*/ 14 w 98"/>
                <a:gd name="T47" fmla="*/ 14 h 98"/>
                <a:gd name="T48" fmla="*/ 21 w 98"/>
                <a:gd name="T49" fmla="*/ 8 h 98"/>
                <a:gd name="T50" fmla="*/ 29 w 98"/>
                <a:gd name="T51" fmla="*/ 3 h 98"/>
                <a:gd name="T52" fmla="*/ 39 w 98"/>
                <a:gd name="T53" fmla="*/ 1 h 98"/>
                <a:gd name="T54" fmla="*/ 49 w 98"/>
                <a:gd name="T55" fmla="*/ 0 h 98"/>
                <a:gd name="T56" fmla="*/ 49 w 98"/>
                <a:gd name="T57" fmla="*/ 0 h 98"/>
                <a:gd name="T58" fmla="*/ 59 w 98"/>
                <a:gd name="T59" fmla="*/ 1 h 98"/>
                <a:gd name="T60" fmla="*/ 68 w 98"/>
                <a:gd name="T61" fmla="*/ 3 h 98"/>
                <a:gd name="T62" fmla="*/ 77 w 98"/>
                <a:gd name="T63" fmla="*/ 8 h 98"/>
                <a:gd name="T64" fmla="*/ 83 w 98"/>
                <a:gd name="T65" fmla="*/ 14 h 98"/>
                <a:gd name="T66" fmla="*/ 90 w 98"/>
                <a:gd name="T67" fmla="*/ 21 h 98"/>
                <a:gd name="T68" fmla="*/ 95 w 98"/>
                <a:gd name="T69" fmla="*/ 29 h 98"/>
                <a:gd name="T70" fmla="*/ 96 w 98"/>
                <a:gd name="T71" fmla="*/ 39 h 98"/>
                <a:gd name="T72" fmla="*/ 98 w 98"/>
                <a:gd name="T73" fmla="*/ 49 h 98"/>
                <a:gd name="T74" fmla="*/ 98 w 98"/>
                <a:gd name="T75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" h="98">
                  <a:moveTo>
                    <a:pt x="98" y="49"/>
                  </a:moveTo>
                  <a:lnTo>
                    <a:pt x="98" y="49"/>
                  </a:lnTo>
                  <a:lnTo>
                    <a:pt x="96" y="59"/>
                  </a:lnTo>
                  <a:lnTo>
                    <a:pt x="95" y="69"/>
                  </a:lnTo>
                  <a:lnTo>
                    <a:pt x="90" y="77"/>
                  </a:lnTo>
                  <a:lnTo>
                    <a:pt x="83" y="85"/>
                  </a:lnTo>
                  <a:lnTo>
                    <a:pt x="77" y="90"/>
                  </a:lnTo>
                  <a:lnTo>
                    <a:pt x="68" y="95"/>
                  </a:lnTo>
                  <a:lnTo>
                    <a:pt x="59" y="98"/>
                  </a:lnTo>
                  <a:lnTo>
                    <a:pt x="49" y="98"/>
                  </a:lnTo>
                  <a:lnTo>
                    <a:pt x="49" y="98"/>
                  </a:lnTo>
                  <a:lnTo>
                    <a:pt x="39" y="98"/>
                  </a:lnTo>
                  <a:lnTo>
                    <a:pt x="29" y="95"/>
                  </a:lnTo>
                  <a:lnTo>
                    <a:pt x="21" y="90"/>
                  </a:lnTo>
                  <a:lnTo>
                    <a:pt x="14" y="85"/>
                  </a:lnTo>
                  <a:lnTo>
                    <a:pt x="8" y="77"/>
                  </a:lnTo>
                  <a:lnTo>
                    <a:pt x="3" y="69"/>
                  </a:lnTo>
                  <a:lnTo>
                    <a:pt x="0" y="5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39"/>
                  </a:lnTo>
                  <a:lnTo>
                    <a:pt x="3" y="29"/>
                  </a:lnTo>
                  <a:lnTo>
                    <a:pt x="8" y="21"/>
                  </a:lnTo>
                  <a:lnTo>
                    <a:pt x="14" y="14"/>
                  </a:lnTo>
                  <a:lnTo>
                    <a:pt x="21" y="8"/>
                  </a:lnTo>
                  <a:lnTo>
                    <a:pt x="29" y="3"/>
                  </a:lnTo>
                  <a:lnTo>
                    <a:pt x="39" y="1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59" y="1"/>
                  </a:lnTo>
                  <a:lnTo>
                    <a:pt x="68" y="3"/>
                  </a:lnTo>
                  <a:lnTo>
                    <a:pt x="77" y="8"/>
                  </a:lnTo>
                  <a:lnTo>
                    <a:pt x="83" y="14"/>
                  </a:lnTo>
                  <a:lnTo>
                    <a:pt x="90" y="21"/>
                  </a:lnTo>
                  <a:lnTo>
                    <a:pt x="95" y="29"/>
                  </a:lnTo>
                  <a:lnTo>
                    <a:pt x="96" y="39"/>
                  </a:lnTo>
                  <a:lnTo>
                    <a:pt x="98" y="49"/>
                  </a:lnTo>
                  <a:lnTo>
                    <a:pt x="98" y="49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13"/>
            <p:cNvSpPr/>
            <p:nvPr/>
          </p:nvSpPr>
          <p:spPr bwMode="auto">
            <a:xfrm>
              <a:off x="1346201" y="6167438"/>
              <a:ext cx="77788" cy="77788"/>
            </a:xfrm>
            <a:custGeom>
              <a:avLst/>
              <a:gdLst>
                <a:gd name="T0" fmla="*/ 100 w 100"/>
                <a:gd name="T1" fmla="*/ 49 h 98"/>
                <a:gd name="T2" fmla="*/ 100 w 100"/>
                <a:gd name="T3" fmla="*/ 49 h 98"/>
                <a:gd name="T4" fmla="*/ 98 w 100"/>
                <a:gd name="T5" fmla="*/ 59 h 98"/>
                <a:gd name="T6" fmla="*/ 95 w 100"/>
                <a:gd name="T7" fmla="*/ 69 h 98"/>
                <a:gd name="T8" fmla="*/ 92 w 100"/>
                <a:gd name="T9" fmla="*/ 77 h 98"/>
                <a:gd name="T10" fmla="*/ 85 w 100"/>
                <a:gd name="T11" fmla="*/ 85 h 98"/>
                <a:gd name="T12" fmla="*/ 77 w 100"/>
                <a:gd name="T13" fmla="*/ 90 h 98"/>
                <a:gd name="T14" fmla="*/ 69 w 100"/>
                <a:gd name="T15" fmla="*/ 95 h 98"/>
                <a:gd name="T16" fmla="*/ 61 w 100"/>
                <a:gd name="T17" fmla="*/ 98 h 98"/>
                <a:gd name="T18" fmla="*/ 51 w 100"/>
                <a:gd name="T19" fmla="*/ 98 h 98"/>
                <a:gd name="T20" fmla="*/ 51 w 100"/>
                <a:gd name="T21" fmla="*/ 98 h 98"/>
                <a:gd name="T22" fmla="*/ 39 w 100"/>
                <a:gd name="T23" fmla="*/ 98 h 98"/>
                <a:gd name="T24" fmla="*/ 31 w 100"/>
                <a:gd name="T25" fmla="*/ 95 h 98"/>
                <a:gd name="T26" fmla="*/ 23 w 100"/>
                <a:gd name="T27" fmla="*/ 90 h 98"/>
                <a:gd name="T28" fmla="*/ 15 w 100"/>
                <a:gd name="T29" fmla="*/ 85 h 98"/>
                <a:gd name="T30" fmla="*/ 8 w 100"/>
                <a:gd name="T31" fmla="*/ 77 h 98"/>
                <a:gd name="T32" fmla="*/ 5 w 100"/>
                <a:gd name="T33" fmla="*/ 69 h 98"/>
                <a:gd name="T34" fmla="*/ 2 w 100"/>
                <a:gd name="T35" fmla="*/ 59 h 98"/>
                <a:gd name="T36" fmla="*/ 0 w 100"/>
                <a:gd name="T37" fmla="*/ 49 h 98"/>
                <a:gd name="T38" fmla="*/ 0 w 100"/>
                <a:gd name="T39" fmla="*/ 49 h 98"/>
                <a:gd name="T40" fmla="*/ 2 w 100"/>
                <a:gd name="T41" fmla="*/ 39 h 98"/>
                <a:gd name="T42" fmla="*/ 5 w 100"/>
                <a:gd name="T43" fmla="*/ 29 h 98"/>
                <a:gd name="T44" fmla="*/ 8 w 100"/>
                <a:gd name="T45" fmla="*/ 21 h 98"/>
                <a:gd name="T46" fmla="*/ 15 w 100"/>
                <a:gd name="T47" fmla="*/ 14 h 98"/>
                <a:gd name="T48" fmla="*/ 23 w 100"/>
                <a:gd name="T49" fmla="*/ 8 h 98"/>
                <a:gd name="T50" fmla="*/ 31 w 100"/>
                <a:gd name="T51" fmla="*/ 3 h 98"/>
                <a:gd name="T52" fmla="*/ 39 w 100"/>
                <a:gd name="T53" fmla="*/ 1 h 98"/>
                <a:gd name="T54" fmla="*/ 51 w 100"/>
                <a:gd name="T55" fmla="*/ 0 h 98"/>
                <a:gd name="T56" fmla="*/ 51 w 100"/>
                <a:gd name="T57" fmla="*/ 0 h 98"/>
                <a:gd name="T58" fmla="*/ 61 w 100"/>
                <a:gd name="T59" fmla="*/ 1 h 98"/>
                <a:gd name="T60" fmla="*/ 69 w 100"/>
                <a:gd name="T61" fmla="*/ 3 h 98"/>
                <a:gd name="T62" fmla="*/ 77 w 100"/>
                <a:gd name="T63" fmla="*/ 8 h 98"/>
                <a:gd name="T64" fmla="*/ 85 w 100"/>
                <a:gd name="T65" fmla="*/ 14 h 98"/>
                <a:gd name="T66" fmla="*/ 92 w 100"/>
                <a:gd name="T67" fmla="*/ 21 h 98"/>
                <a:gd name="T68" fmla="*/ 95 w 100"/>
                <a:gd name="T69" fmla="*/ 29 h 98"/>
                <a:gd name="T70" fmla="*/ 98 w 100"/>
                <a:gd name="T71" fmla="*/ 39 h 98"/>
                <a:gd name="T72" fmla="*/ 100 w 100"/>
                <a:gd name="T73" fmla="*/ 49 h 98"/>
                <a:gd name="T74" fmla="*/ 100 w 100"/>
                <a:gd name="T75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98">
                  <a:moveTo>
                    <a:pt x="100" y="49"/>
                  </a:moveTo>
                  <a:lnTo>
                    <a:pt x="100" y="49"/>
                  </a:lnTo>
                  <a:lnTo>
                    <a:pt x="98" y="59"/>
                  </a:lnTo>
                  <a:lnTo>
                    <a:pt x="95" y="69"/>
                  </a:lnTo>
                  <a:lnTo>
                    <a:pt x="92" y="77"/>
                  </a:lnTo>
                  <a:lnTo>
                    <a:pt x="85" y="85"/>
                  </a:lnTo>
                  <a:lnTo>
                    <a:pt x="77" y="90"/>
                  </a:lnTo>
                  <a:lnTo>
                    <a:pt x="69" y="95"/>
                  </a:lnTo>
                  <a:lnTo>
                    <a:pt x="61" y="98"/>
                  </a:lnTo>
                  <a:lnTo>
                    <a:pt x="51" y="98"/>
                  </a:lnTo>
                  <a:lnTo>
                    <a:pt x="51" y="98"/>
                  </a:lnTo>
                  <a:lnTo>
                    <a:pt x="39" y="98"/>
                  </a:lnTo>
                  <a:lnTo>
                    <a:pt x="31" y="95"/>
                  </a:lnTo>
                  <a:lnTo>
                    <a:pt x="23" y="90"/>
                  </a:lnTo>
                  <a:lnTo>
                    <a:pt x="15" y="85"/>
                  </a:lnTo>
                  <a:lnTo>
                    <a:pt x="8" y="77"/>
                  </a:lnTo>
                  <a:lnTo>
                    <a:pt x="5" y="69"/>
                  </a:lnTo>
                  <a:lnTo>
                    <a:pt x="2" y="5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2" y="39"/>
                  </a:lnTo>
                  <a:lnTo>
                    <a:pt x="5" y="29"/>
                  </a:lnTo>
                  <a:lnTo>
                    <a:pt x="8" y="21"/>
                  </a:lnTo>
                  <a:lnTo>
                    <a:pt x="15" y="14"/>
                  </a:lnTo>
                  <a:lnTo>
                    <a:pt x="23" y="8"/>
                  </a:lnTo>
                  <a:lnTo>
                    <a:pt x="31" y="3"/>
                  </a:lnTo>
                  <a:lnTo>
                    <a:pt x="39" y="1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61" y="1"/>
                  </a:lnTo>
                  <a:lnTo>
                    <a:pt x="69" y="3"/>
                  </a:lnTo>
                  <a:lnTo>
                    <a:pt x="77" y="8"/>
                  </a:lnTo>
                  <a:lnTo>
                    <a:pt x="85" y="14"/>
                  </a:lnTo>
                  <a:lnTo>
                    <a:pt x="92" y="21"/>
                  </a:lnTo>
                  <a:lnTo>
                    <a:pt x="95" y="29"/>
                  </a:lnTo>
                  <a:lnTo>
                    <a:pt x="98" y="39"/>
                  </a:lnTo>
                  <a:lnTo>
                    <a:pt x="100" y="49"/>
                  </a:lnTo>
                  <a:lnTo>
                    <a:pt x="100" y="49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14"/>
            <p:cNvSpPr/>
            <p:nvPr/>
          </p:nvSpPr>
          <p:spPr bwMode="auto">
            <a:xfrm>
              <a:off x="1189038" y="6324601"/>
              <a:ext cx="77788" cy="79375"/>
            </a:xfrm>
            <a:custGeom>
              <a:avLst/>
              <a:gdLst>
                <a:gd name="T0" fmla="*/ 98 w 98"/>
                <a:gd name="T1" fmla="*/ 49 h 98"/>
                <a:gd name="T2" fmla="*/ 98 w 98"/>
                <a:gd name="T3" fmla="*/ 49 h 98"/>
                <a:gd name="T4" fmla="*/ 96 w 98"/>
                <a:gd name="T5" fmla="*/ 59 h 98"/>
                <a:gd name="T6" fmla="*/ 95 w 98"/>
                <a:gd name="T7" fmla="*/ 69 h 98"/>
                <a:gd name="T8" fmla="*/ 90 w 98"/>
                <a:gd name="T9" fmla="*/ 77 h 98"/>
                <a:gd name="T10" fmla="*/ 83 w 98"/>
                <a:gd name="T11" fmla="*/ 83 h 98"/>
                <a:gd name="T12" fmla="*/ 77 w 98"/>
                <a:gd name="T13" fmla="*/ 90 h 98"/>
                <a:gd name="T14" fmla="*/ 68 w 98"/>
                <a:gd name="T15" fmla="*/ 95 h 98"/>
                <a:gd name="T16" fmla="*/ 59 w 98"/>
                <a:gd name="T17" fmla="*/ 96 h 98"/>
                <a:gd name="T18" fmla="*/ 49 w 98"/>
                <a:gd name="T19" fmla="*/ 98 h 98"/>
                <a:gd name="T20" fmla="*/ 49 w 98"/>
                <a:gd name="T21" fmla="*/ 98 h 98"/>
                <a:gd name="T22" fmla="*/ 39 w 98"/>
                <a:gd name="T23" fmla="*/ 96 h 98"/>
                <a:gd name="T24" fmla="*/ 29 w 98"/>
                <a:gd name="T25" fmla="*/ 95 h 98"/>
                <a:gd name="T26" fmla="*/ 21 w 98"/>
                <a:gd name="T27" fmla="*/ 90 h 98"/>
                <a:gd name="T28" fmla="*/ 14 w 98"/>
                <a:gd name="T29" fmla="*/ 83 h 98"/>
                <a:gd name="T30" fmla="*/ 8 w 98"/>
                <a:gd name="T31" fmla="*/ 77 h 98"/>
                <a:gd name="T32" fmla="*/ 3 w 98"/>
                <a:gd name="T33" fmla="*/ 69 h 98"/>
                <a:gd name="T34" fmla="*/ 0 w 98"/>
                <a:gd name="T35" fmla="*/ 59 h 98"/>
                <a:gd name="T36" fmla="*/ 0 w 98"/>
                <a:gd name="T37" fmla="*/ 49 h 98"/>
                <a:gd name="T38" fmla="*/ 0 w 98"/>
                <a:gd name="T39" fmla="*/ 49 h 98"/>
                <a:gd name="T40" fmla="*/ 0 w 98"/>
                <a:gd name="T41" fmla="*/ 39 h 98"/>
                <a:gd name="T42" fmla="*/ 3 w 98"/>
                <a:gd name="T43" fmla="*/ 29 h 98"/>
                <a:gd name="T44" fmla="*/ 8 w 98"/>
                <a:gd name="T45" fmla="*/ 21 h 98"/>
                <a:gd name="T46" fmla="*/ 14 w 98"/>
                <a:gd name="T47" fmla="*/ 13 h 98"/>
                <a:gd name="T48" fmla="*/ 21 w 98"/>
                <a:gd name="T49" fmla="*/ 8 h 98"/>
                <a:gd name="T50" fmla="*/ 29 w 98"/>
                <a:gd name="T51" fmla="*/ 3 h 98"/>
                <a:gd name="T52" fmla="*/ 39 w 98"/>
                <a:gd name="T53" fmla="*/ 0 h 98"/>
                <a:gd name="T54" fmla="*/ 49 w 98"/>
                <a:gd name="T55" fmla="*/ 0 h 98"/>
                <a:gd name="T56" fmla="*/ 49 w 98"/>
                <a:gd name="T57" fmla="*/ 0 h 98"/>
                <a:gd name="T58" fmla="*/ 59 w 98"/>
                <a:gd name="T59" fmla="*/ 0 h 98"/>
                <a:gd name="T60" fmla="*/ 68 w 98"/>
                <a:gd name="T61" fmla="*/ 3 h 98"/>
                <a:gd name="T62" fmla="*/ 77 w 98"/>
                <a:gd name="T63" fmla="*/ 8 h 98"/>
                <a:gd name="T64" fmla="*/ 83 w 98"/>
                <a:gd name="T65" fmla="*/ 13 h 98"/>
                <a:gd name="T66" fmla="*/ 90 w 98"/>
                <a:gd name="T67" fmla="*/ 21 h 98"/>
                <a:gd name="T68" fmla="*/ 95 w 98"/>
                <a:gd name="T69" fmla="*/ 29 h 98"/>
                <a:gd name="T70" fmla="*/ 96 w 98"/>
                <a:gd name="T71" fmla="*/ 39 h 98"/>
                <a:gd name="T72" fmla="*/ 98 w 98"/>
                <a:gd name="T73" fmla="*/ 49 h 98"/>
                <a:gd name="T74" fmla="*/ 98 w 98"/>
                <a:gd name="T75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" h="98">
                  <a:moveTo>
                    <a:pt x="98" y="49"/>
                  </a:moveTo>
                  <a:lnTo>
                    <a:pt x="98" y="49"/>
                  </a:lnTo>
                  <a:lnTo>
                    <a:pt x="96" y="59"/>
                  </a:lnTo>
                  <a:lnTo>
                    <a:pt x="95" y="69"/>
                  </a:lnTo>
                  <a:lnTo>
                    <a:pt x="90" y="77"/>
                  </a:lnTo>
                  <a:lnTo>
                    <a:pt x="83" y="83"/>
                  </a:lnTo>
                  <a:lnTo>
                    <a:pt x="77" y="90"/>
                  </a:lnTo>
                  <a:lnTo>
                    <a:pt x="68" y="95"/>
                  </a:lnTo>
                  <a:lnTo>
                    <a:pt x="59" y="96"/>
                  </a:lnTo>
                  <a:lnTo>
                    <a:pt x="49" y="98"/>
                  </a:lnTo>
                  <a:lnTo>
                    <a:pt x="49" y="98"/>
                  </a:lnTo>
                  <a:lnTo>
                    <a:pt x="39" y="96"/>
                  </a:lnTo>
                  <a:lnTo>
                    <a:pt x="29" y="95"/>
                  </a:lnTo>
                  <a:lnTo>
                    <a:pt x="21" y="90"/>
                  </a:lnTo>
                  <a:lnTo>
                    <a:pt x="14" y="83"/>
                  </a:lnTo>
                  <a:lnTo>
                    <a:pt x="8" y="77"/>
                  </a:lnTo>
                  <a:lnTo>
                    <a:pt x="3" y="69"/>
                  </a:lnTo>
                  <a:lnTo>
                    <a:pt x="0" y="5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39"/>
                  </a:lnTo>
                  <a:lnTo>
                    <a:pt x="3" y="29"/>
                  </a:lnTo>
                  <a:lnTo>
                    <a:pt x="8" y="21"/>
                  </a:lnTo>
                  <a:lnTo>
                    <a:pt x="14" y="13"/>
                  </a:lnTo>
                  <a:lnTo>
                    <a:pt x="21" y="8"/>
                  </a:lnTo>
                  <a:lnTo>
                    <a:pt x="29" y="3"/>
                  </a:lnTo>
                  <a:lnTo>
                    <a:pt x="39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59" y="0"/>
                  </a:lnTo>
                  <a:lnTo>
                    <a:pt x="68" y="3"/>
                  </a:lnTo>
                  <a:lnTo>
                    <a:pt x="77" y="8"/>
                  </a:lnTo>
                  <a:lnTo>
                    <a:pt x="83" y="13"/>
                  </a:lnTo>
                  <a:lnTo>
                    <a:pt x="90" y="21"/>
                  </a:lnTo>
                  <a:lnTo>
                    <a:pt x="95" y="29"/>
                  </a:lnTo>
                  <a:lnTo>
                    <a:pt x="96" y="39"/>
                  </a:lnTo>
                  <a:lnTo>
                    <a:pt x="98" y="49"/>
                  </a:lnTo>
                  <a:lnTo>
                    <a:pt x="98" y="49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15"/>
            <p:cNvSpPr/>
            <p:nvPr/>
          </p:nvSpPr>
          <p:spPr bwMode="auto">
            <a:xfrm>
              <a:off x="1346201" y="6324601"/>
              <a:ext cx="77788" cy="79375"/>
            </a:xfrm>
            <a:custGeom>
              <a:avLst/>
              <a:gdLst>
                <a:gd name="T0" fmla="*/ 100 w 100"/>
                <a:gd name="T1" fmla="*/ 49 h 98"/>
                <a:gd name="T2" fmla="*/ 100 w 100"/>
                <a:gd name="T3" fmla="*/ 49 h 98"/>
                <a:gd name="T4" fmla="*/ 98 w 100"/>
                <a:gd name="T5" fmla="*/ 59 h 98"/>
                <a:gd name="T6" fmla="*/ 95 w 100"/>
                <a:gd name="T7" fmla="*/ 69 h 98"/>
                <a:gd name="T8" fmla="*/ 92 w 100"/>
                <a:gd name="T9" fmla="*/ 77 h 98"/>
                <a:gd name="T10" fmla="*/ 85 w 100"/>
                <a:gd name="T11" fmla="*/ 83 h 98"/>
                <a:gd name="T12" fmla="*/ 77 w 100"/>
                <a:gd name="T13" fmla="*/ 90 h 98"/>
                <a:gd name="T14" fmla="*/ 69 w 100"/>
                <a:gd name="T15" fmla="*/ 95 h 98"/>
                <a:gd name="T16" fmla="*/ 61 w 100"/>
                <a:gd name="T17" fmla="*/ 96 h 98"/>
                <a:gd name="T18" fmla="*/ 51 w 100"/>
                <a:gd name="T19" fmla="*/ 98 h 98"/>
                <a:gd name="T20" fmla="*/ 51 w 100"/>
                <a:gd name="T21" fmla="*/ 98 h 98"/>
                <a:gd name="T22" fmla="*/ 39 w 100"/>
                <a:gd name="T23" fmla="*/ 96 h 98"/>
                <a:gd name="T24" fmla="*/ 31 w 100"/>
                <a:gd name="T25" fmla="*/ 95 h 98"/>
                <a:gd name="T26" fmla="*/ 23 w 100"/>
                <a:gd name="T27" fmla="*/ 90 h 98"/>
                <a:gd name="T28" fmla="*/ 15 w 100"/>
                <a:gd name="T29" fmla="*/ 83 h 98"/>
                <a:gd name="T30" fmla="*/ 8 w 100"/>
                <a:gd name="T31" fmla="*/ 77 h 98"/>
                <a:gd name="T32" fmla="*/ 5 w 100"/>
                <a:gd name="T33" fmla="*/ 69 h 98"/>
                <a:gd name="T34" fmla="*/ 2 w 100"/>
                <a:gd name="T35" fmla="*/ 59 h 98"/>
                <a:gd name="T36" fmla="*/ 0 w 100"/>
                <a:gd name="T37" fmla="*/ 49 h 98"/>
                <a:gd name="T38" fmla="*/ 0 w 100"/>
                <a:gd name="T39" fmla="*/ 49 h 98"/>
                <a:gd name="T40" fmla="*/ 2 w 100"/>
                <a:gd name="T41" fmla="*/ 39 h 98"/>
                <a:gd name="T42" fmla="*/ 5 w 100"/>
                <a:gd name="T43" fmla="*/ 29 h 98"/>
                <a:gd name="T44" fmla="*/ 8 w 100"/>
                <a:gd name="T45" fmla="*/ 21 h 98"/>
                <a:gd name="T46" fmla="*/ 15 w 100"/>
                <a:gd name="T47" fmla="*/ 13 h 98"/>
                <a:gd name="T48" fmla="*/ 23 w 100"/>
                <a:gd name="T49" fmla="*/ 8 h 98"/>
                <a:gd name="T50" fmla="*/ 31 w 100"/>
                <a:gd name="T51" fmla="*/ 3 h 98"/>
                <a:gd name="T52" fmla="*/ 39 w 100"/>
                <a:gd name="T53" fmla="*/ 0 h 98"/>
                <a:gd name="T54" fmla="*/ 51 w 100"/>
                <a:gd name="T55" fmla="*/ 0 h 98"/>
                <a:gd name="T56" fmla="*/ 51 w 100"/>
                <a:gd name="T57" fmla="*/ 0 h 98"/>
                <a:gd name="T58" fmla="*/ 61 w 100"/>
                <a:gd name="T59" fmla="*/ 0 h 98"/>
                <a:gd name="T60" fmla="*/ 69 w 100"/>
                <a:gd name="T61" fmla="*/ 3 h 98"/>
                <a:gd name="T62" fmla="*/ 77 w 100"/>
                <a:gd name="T63" fmla="*/ 8 h 98"/>
                <a:gd name="T64" fmla="*/ 85 w 100"/>
                <a:gd name="T65" fmla="*/ 13 h 98"/>
                <a:gd name="T66" fmla="*/ 92 w 100"/>
                <a:gd name="T67" fmla="*/ 21 h 98"/>
                <a:gd name="T68" fmla="*/ 95 w 100"/>
                <a:gd name="T69" fmla="*/ 29 h 98"/>
                <a:gd name="T70" fmla="*/ 98 w 100"/>
                <a:gd name="T71" fmla="*/ 39 h 98"/>
                <a:gd name="T72" fmla="*/ 100 w 100"/>
                <a:gd name="T73" fmla="*/ 49 h 98"/>
                <a:gd name="T74" fmla="*/ 100 w 100"/>
                <a:gd name="T75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98">
                  <a:moveTo>
                    <a:pt x="100" y="49"/>
                  </a:moveTo>
                  <a:lnTo>
                    <a:pt x="100" y="49"/>
                  </a:lnTo>
                  <a:lnTo>
                    <a:pt x="98" y="59"/>
                  </a:lnTo>
                  <a:lnTo>
                    <a:pt x="95" y="69"/>
                  </a:lnTo>
                  <a:lnTo>
                    <a:pt x="92" y="77"/>
                  </a:lnTo>
                  <a:lnTo>
                    <a:pt x="85" y="83"/>
                  </a:lnTo>
                  <a:lnTo>
                    <a:pt x="77" y="90"/>
                  </a:lnTo>
                  <a:lnTo>
                    <a:pt x="69" y="95"/>
                  </a:lnTo>
                  <a:lnTo>
                    <a:pt x="61" y="96"/>
                  </a:lnTo>
                  <a:lnTo>
                    <a:pt x="51" y="98"/>
                  </a:lnTo>
                  <a:lnTo>
                    <a:pt x="51" y="98"/>
                  </a:lnTo>
                  <a:lnTo>
                    <a:pt x="39" y="96"/>
                  </a:lnTo>
                  <a:lnTo>
                    <a:pt x="31" y="95"/>
                  </a:lnTo>
                  <a:lnTo>
                    <a:pt x="23" y="90"/>
                  </a:lnTo>
                  <a:lnTo>
                    <a:pt x="15" y="83"/>
                  </a:lnTo>
                  <a:lnTo>
                    <a:pt x="8" y="77"/>
                  </a:lnTo>
                  <a:lnTo>
                    <a:pt x="5" y="69"/>
                  </a:lnTo>
                  <a:lnTo>
                    <a:pt x="2" y="5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2" y="39"/>
                  </a:lnTo>
                  <a:lnTo>
                    <a:pt x="5" y="29"/>
                  </a:lnTo>
                  <a:lnTo>
                    <a:pt x="8" y="21"/>
                  </a:lnTo>
                  <a:lnTo>
                    <a:pt x="15" y="13"/>
                  </a:lnTo>
                  <a:lnTo>
                    <a:pt x="23" y="8"/>
                  </a:lnTo>
                  <a:lnTo>
                    <a:pt x="31" y="3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61" y="0"/>
                  </a:lnTo>
                  <a:lnTo>
                    <a:pt x="69" y="3"/>
                  </a:lnTo>
                  <a:lnTo>
                    <a:pt x="77" y="8"/>
                  </a:lnTo>
                  <a:lnTo>
                    <a:pt x="85" y="13"/>
                  </a:lnTo>
                  <a:lnTo>
                    <a:pt x="92" y="21"/>
                  </a:lnTo>
                  <a:lnTo>
                    <a:pt x="95" y="29"/>
                  </a:lnTo>
                  <a:lnTo>
                    <a:pt x="98" y="39"/>
                  </a:lnTo>
                  <a:lnTo>
                    <a:pt x="100" y="49"/>
                  </a:lnTo>
                  <a:lnTo>
                    <a:pt x="100" y="49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16"/>
            <p:cNvSpPr/>
            <p:nvPr/>
          </p:nvSpPr>
          <p:spPr bwMode="auto">
            <a:xfrm>
              <a:off x="1189038" y="6481763"/>
              <a:ext cx="77788" cy="79375"/>
            </a:xfrm>
            <a:custGeom>
              <a:avLst/>
              <a:gdLst>
                <a:gd name="T0" fmla="*/ 98 w 98"/>
                <a:gd name="T1" fmla="*/ 49 h 100"/>
                <a:gd name="T2" fmla="*/ 98 w 98"/>
                <a:gd name="T3" fmla="*/ 49 h 100"/>
                <a:gd name="T4" fmla="*/ 96 w 98"/>
                <a:gd name="T5" fmla="*/ 61 h 100"/>
                <a:gd name="T6" fmla="*/ 95 w 98"/>
                <a:gd name="T7" fmla="*/ 69 h 100"/>
                <a:gd name="T8" fmla="*/ 90 w 98"/>
                <a:gd name="T9" fmla="*/ 77 h 100"/>
                <a:gd name="T10" fmla="*/ 83 w 98"/>
                <a:gd name="T11" fmla="*/ 85 h 100"/>
                <a:gd name="T12" fmla="*/ 77 w 98"/>
                <a:gd name="T13" fmla="*/ 90 h 100"/>
                <a:gd name="T14" fmla="*/ 68 w 98"/>
                <a:gd name="T15" fmla="*/ 95 h 100"/>
                <a:gd name="T16" fmla="*/ 59 w 98"/>
                <a:gd name="T17" fmla="*/ 98 h 100"/>
                <a:gd name="T18" fmla="*/ 49 w 98"/>
                <a:gd name="T19" fmla="*/ 100 h 100"/>
                <a:gd name="T20" fmla="*/ 49 w 98"/>
                <a:gd name="T21" fmla="*/ 100 h 100"/>
                <a:gd name="T22" fmla="*/ 39 w 98"/>
                <a:gd name="T23" fmla="*/ 98 h 100"/>
                <a:gd name="T24" fmla="*/ 29 w 98"/>
                <a:gd name="T25" fmla="*/ 95 h 100"/>
                <a:gd name="T26" fmla="*/ 21 w 98"/>
                <a:gd name="T27" fmla="*/ 90 h 100"/>
                <a:gd name="T28" fmla="*/ 14 w 98"/>
                <a:gd name="T29" fmla="*/ 85 h 100"/>
                <a:gd name="T30" fmla="*/ 8 w 98"/>
                <a:gd name="T31" fmla="*/ 77 h 100"/>
                <a:gd name="T32" fmla="*/ 3 w 98"/>
                <a:gd name="T33" fmla="*/ 69 h 100"/>
                <a:gd name="T34" fmla="*/ 0 w 98"/>
                <a:gd name="T35" fmla="*/ 61 h 100"/>
                <a:gd name="T36" fmla="*/ 0 w 98"/>
                <a:gd name="T37" fmla="*/ 49 h 100"/>
                <a:gd name="T38" fmla="*/ 0 w 98"/>
                <a:gd name="T39" fmla="*/ 49 h 100"/>
                <a:gd name="T40" fmla="*/ 0 w 98"/>
                <a:gd name="T41" fmla="*/ 39 h 100"/>
                <a:gd name="T42" fmla="*/ 3 w 98"/>
                <a:gd name="T43" fmla="*/ 31 h 100"/>
                <a:gd name="T44" fmla="*/ 8 w 98"/>
                <a:gd name="T45" fmla="*/ 23 h 100"/>
                <a:gd name="T46" fmla="*/ 14 w 98"/>
                <a:gd name="T47" fmla="*/ 15 h 100"/>
                <a:gd name="T48" fmla="*/ 21 w 98"/>
                <a:gd name="T49" fmla="*/ 8 h 100"/>
                <a:gd name="T50" fmla="*/ 29 w 98"/>
                <a:gd name="T51" fmla="*/ 5 h 100"/>
                <a:gd name="T52" fmla="*/ 39 w 98"/>
                <a:gd name="T53" fmla="*/ 2 h 100"/>
                <a:gd name="T54" fmla="*/ 49 w 98"/>
                <a:gd name="T55" fmla="*/ 0 h 100"/>
                <a:gd name="T56" fmla="*/ 49 w 98"/>
                <a:gd name="T57" fmla="*/ 0 h 100"/>
                <a:gd name="T58" fmla="*/ 59 w 98"/>
                <a:gd name="T59" fmla="*/ 2 h 100"/>
                <a:gd name="T60" fmla="*/ 68 w 98"/>
                <a:gd name="T61" fmla="*/ 5 h 100"/>
                <a:gd name="T62" fmla="*/ 77 w 98"/>
                <a:gd name="T63" fmla="*/ 8 h 100"/>
                <a:gd name="T64" fmla="*/ 83 w 98"/>
                <a:gd name="T65" fmla="*/ 15 h 100"/>
                <a:gd name="T66" fmla="*/ 90 w 98"/>
                <a:gd name="T67" fmla="*/ 23 h 100"/>
                <a:gd name="T68" fmla="*/ 95 w 98"/>
                <a:gd name="T69" fmla="*/ 31 h 100"/>
                <a:gd name="T70" fmla="*/ 96 w 98"/>
                <a:gd name="T71" fmla="*/ 39 h 100"/>
                <a:gd name="T72" fmla="*/ 98 w 98"/>
                <a:gd name="T73" fmla="*/ 49 h 100"/>
                <a:gd name="T74" fmla="*/ 98 w 98"/>
                <a:gd name="T75" fmla="*/ 4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" h="100">
                  <a:moveTo>
                    <a:pt x="98" y="49"/>
                  </a:moveTo>
                  <a:lnTo>
                    <a:pt x="98" y="49"/>
                  </a:lnTo>
                  <a:lnTo>
                    <a:pt x="96" y="61"/>
                  </a:lnTo>
                  <a:lnTo>
                    <a:pt x="95" y="69"/>
                  </a:lnTo>
                  <a:lnTo>
                    <a:pt x="90" y="77"/>
                  </a:lnTo>
                  <a:lnTo>
                    <a:pt x="83" y="85"/>
                  </a:lnTo>
                  <a:lnTo>
                    <a:pt x="77" y="90"/>
                  </a:lnTo>
                  <a:lnTo>
                    <a:pt x="68" y="95"/>
                  </a:lnTo>
                  <a:lnTo>
                    <a:pt x="59" y="98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39" y="98"/>
                  </a:lnTo>
                  <a:lnTo>
                    <a:pt x="29" y="95"/>
                  </a:lnTo>
                  <a:lnTo>
                    <a:pt x="21" y="90"/>
                  </a:lnTo>
                  <a:lnTo>
                    <a:pt x="14" y="85"/>
                  </a:lnTo>
                  <a:lnTo>
                    <a:pt x="8" y="77"/>
                  </a:lnTo>
                  <a:lnTo>
                    <a:pt x="3" y="69"/>
                  </a:lnTo>
                  <a:lnTo>
                    <a:pt x="0" y="61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39"/>
                  </a:lnTo>
                  <a:lnTo>
                    <a:pt x="3" y="31"/>
                  </a:lnTo>
                  <a:lnTo>
                    <a:pt x="8" y="23"/>
                  </a:lnTo>
                  <a:lnTo>
                    <a:pt x="14" y="15"/>
                  </a:lnTo>
                  <a:lnTo>
                    <a:pt x="21" y="8"/>
                  </a:lnTo>
                  <a:lnTo>
                    <a:pt x="29" y="5"/>
                  </a:lnTo>
                  <a:lnTo>
                    <a:pt x="39" y="2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59" y="2"/>
                  </a:lnTo>
                  <a:lnTo>
                    <a:pt x="68" y="5"/>
                  </a:lnTo>
                  <a:lnTo>
                    <a:pt x="77" y="8"/>
                  </a:lnTo>
                  <a:lnTo>
                    <a:pt x="83" y="15"/>
                  </a:lnTo>
                  <a:lnTo>
                    <a:pt x="90" y="23"/>
                  </a:lnTo>
                  <a:lnTo>
                    <a:pt x="95" y="31"/>
                  </a:lnTo>
                  <a:lnTo>
                    <a:pt x="96" y="39"/>
                  </a:lnTo>
                  <a:lnTo>
                    <a:pt x="98" y="49"/>
                  </a:lnTo>
                  <a:lnTo>
                    <a:pt x="98" y="49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17"/>
            <p:cNvSpPr/>
            <p:nvPr/>
          </p:nvSpPr>
          <p:spPr bwMode="auto">
            <a:xfrm>
              <a:off x="1346201" y="6481763"/>
              <a:ext cx="77788" cy="79375"/>
            </a:xfrm>
            <a:custGeom>
              <a:avLst/>
              <a:gdLst>
                <a:gd name="T0" fmla="*/ 100 w 100"/>
                <a:gd name="T1" fmla="*/ 49 h 100"/>
                <a:gd name="T2" fmla="*/ 100 w 100"/>
                <a:gd name="T3" fmla="*/ 49 h 100"/>
                <a:gd name="T4" fmla="*/ 98 w 100"/>
                <a:gd name="T5" fmla="*/ 61 h 100"/>
                <a:gd name="T6" fmla="*/ 95 w 100"/>
                <a:gd name="T7" fmla="*/ 69 h 100"/>
                <a:gd name="T8" fmla="*/ 92 w 100"/>
                <a:gd name="T9" fmla="*/ 77 h 100"/>
                <a:gd name="T10" fmla="*/ 85 w 100"/>
                <a:gd name="T11" fmla="*/ 85 h 100"/>
                <a:gd name="T12" fmla="*/ 77 w 100"/>
                <a:gd name="T13" fmla="*/ 90 h 100"/>
                <a:gd name="T14" fmla="*/ 69 w 100"/>
                <a:gd name="T15" fmla="*/ 95 h 100"/>
                <a:gd name="T16" fmla="*/ 61 w 100"/>
                <a:gd name="T17" fmla="*/ 98 h 100"/>
                <a:gd name="T18" fmla="*/ 51 w 100"/>
                <a:gd name="T19" fmla="*/ 100 h 100"/>
                <a:gd name="T20" fmla="*/ 51 w 100"/>
                <a:gd name="T21" fmla="*/ 100 h 100"/>
                <a:gd name="T22" fmla="*/ 39 w 100"/>
                <a:gd name="T23" fmla="*/ 98 h 100"/>
                <a:gd name="T24" fmla="*/ 31 w 100"/>
                <a:gd name="T25" fmla="*/ 95 h 100"/>
                <a:gd name="T26" fmla="*/ 23 w 100"/>
                <a:gd name="T27" fmla="*/ 90 h 100"/>
                <a:gd name="T28" fmla="*/ 15 w 100"/>
                <a:gd name="T29" fmla="*/ 85 h 100"/>
                <a:gd name="T30" fmla="*/ 8 w 100"/>
                <a:gd name="T31" fmla="*/ 77 h 100"/>
                <a:gd name="T32" fmla="*/ 5 w 100"/>
                <a:gd name="T33" fmla="*/ 69 h 100"/>
                <a:gd name="T34" fmla="*/ 2 w 100"/>
                <a:gd name="T35" fmla="*/ 61 h 100"/>
                <a:gd name="T36" fmla="*/ 0 w 100"/>
                <a:gd name="T37" fmla="*/ 49 h 100"/>
                <a:gd name="T38" fmla="*/ 0 w 100"/>
                <a:gd name="T39" fmla="*/ 49 h 100"/>
                <a:gd name="T40" fmla="*/ 2 w 100"/>
                <a:gd name="T41" fmla="*/ 39 h 100"/>
                <a:gd name="T42" fmla="*/ 5 w 100"/>
                <a:gd name="T43" fmla="*/ 31 h 100"/>
                <a:gd name="T44" fmla="*/ 8 w 100"/>
                <a:gd name="T45" fmla="*/ 23 h 100"/>
                <a:gd name="T46" fmla="*/ 15 w 100"/>
                <a:gd name="T47" fmla="*/ 15 h 100"/>
                <a:gd name="T48" fmla="*/ 23 w 100"/>
                <a:gd name="T49" fmla="*/ 8 h 100"/>
                <a:gd name="T50" fmla="*/ 31 w 100"/>
                <a:gd name="T51" fmla="*/ 5 h 100"/>
                <a:gd name="T52" fmla="*/ 39 w 100"/>
                <a:gd name="T53" fmla="*/ 2 h 100"/>
                <a:gd name="T54" fmla="*/ 51 w 100"/>
                <a:gd name="T55" fmla="*/ 0 h 100"/>
                <a:gd name="T56" fmla="*/ 51 w 100"/>
                <a:gd name="T57" fmla="*/ 0 h 100"/>
                <a:gd name="T58" fmla="*/ 61 w 100"/>
                <a:gd name="T59" fmla="*/ 2 h 100"/>
                <a:gd name="T60" fmla="*/ 69 w 100"/>
                <a:gd name="T61" fmla="*/ 5 h 100"/>
                <a:gd name="T62" fmla="*/ 77 w 100"/>
                <a:gd name="T63" fmla="*/ 8 h 100"/>
                <a:gd name="T64" fmla="*/ 85 w 100"/>
                <a:gd name="T65" fmla="*/ 15 h 100"/>
                <a:gd name="T66" fmla="*/ 92 w 100"/>
                <a:gd name="T67" fmla="*/ 23 h 100"/>
                <a:gd name="T68" fmla="*/ 95 w 100"/>
                <a:gd name="T69" fmla="*/ 31 h 100"/>
                <a:gd name="T70" fmla="*/ 98 w 100"/>
                <a:gd name="T71" fmla="*/ 39 h 100"/>
                <a:gd name="T72" fmla="*/ 100 w 100"/>
                <a:gd name="T73" fmla="*/ 49 h 100"/>
                <a:gd name="T74" fmla="*/ 100 w 100"/>
                <a:gd name="T75" fmla="*/ 4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100">
                  <a:moveTo>
                    <a:pt x="100" y="49"/>
                  </a:moveTo>
                  <a:lnTo>
                    <a:pt x="100" y="49"/>
                  </a:lnTo>
                  <a:lnTo>
                    <a:pt x="98" y="61"/>
                  </a:lnTo>
                  <a:lnTo>
                    <a:pt x="95" y="69"/>
                  </a:lnTo>
                  <a:lnTo>
                    <a:pt x="92" y="77"/>
                  </a:lnTo>
                  <a:lnTo>
                    <a:pt x="85" y="85"/>
                  </a:lnTo>
                  <a:lnTo>
                    <a:pt x="77" y="90"/>
                  </a:lnTo>
                  <a:lnTo>
                    <a:pt x="69" y="95"/>
                  </a:lnTo>
                  <a:lnTo>
                    <a:pt x="61" y="98"/>
                  </a:lnTo>
                  <a:lnTo>
                    <a:pt x="51" y="100"/>
                  </a:lnTo>
                  <a:lnTo>
                    <a:pt x="51" y="100"/>
                  </a:lnTo>
                  <a:lnTo>
                    <a:pt x="39" y="98"/>
                  </a:lnTo>
                  <a:lnTo>
                    <a:pt x="31" y="95"/>
                  </a:lnTo>
                  <a:lnTo>
                    <a:pt x="23" y="90"/>
                  </a:lnTo>
                  <a:lnTo>
                    <a:pt x="15" y="85"/>
                  </a:lnTo>
                  <a:lnTo>
                    <a:pt x="8" y="77"/>
                  </a:lnTo>
                  <a:lnTo>
                    <a:pt x="5" y="69"/>
                  </a:lnTo>
                  <a:lnTo>
                    <a:pt x="2" y="61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2" y="39"/>
                  </a:lnTo>
                  <a:lnTo>
                    <a:pt x="5" y="31"/>
                  </a:lnTo>
                  <a:lnTo>
                    <a:pt x="8" y="23"/>
                  </a:lnTo>
                  <a:lnTo>
                    <a:pt x="15" y="15"/>
                  </a:lnTo>
                  <a:lnTo>
                    <a:pt x="23" y="8"/>
                  </a:lnTo>
                  <a:lnTo>
                    <a:pt x="31" y="5"/>
                  </a:lnTo>
                  <a:lnTo>
                    <a:pt x="39" y="2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61" y="2"/>
                  </a:lnTo>
                  <a:lnTo>
                    <a:pt x="69" y="5"/>
                  </a:lnTo>
                  <a:lnTo>
                    <a:pt x="77" y="8"/>
                  </a:lnTo>
                  <a:lnTo>
                    <a:pt x="85" y="15"/>
                  </a:lnTo>
                  <a:lnTo>
                    <a:pt x="92" y="23"/>
                  </a:lnTo>
                  <a:lnTo>
                    <a:pt x="95" y="31"/>
                  </a:lnTo>
                  <a:lnTo>
                    <a:pt x="98" y="39"/>
                  </a:lnTo>
                  <a:lnTo>
                    <a:pt x="100" y="49"/>
                  </a:lnTo>
                  <a:lnTo>
                    <a:pt x="100" y="49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66" name="组合 265"/>
          <p:cNvGrpSpPr/>
          <p:nvPr/>
        </p:nvGrpSpPr>
        <p:grpSpPr>
          <a:xfrm>
            <a:off x="4261758" y="3105413"/>
            <a:ext cx="295138" cy="295138"/>
            <a:chOff x="2860676" y="6075363"/>
            <a:chExt cx="563563" cy="563563"/>
          </a:xfrm>
          <a:scene3d>
            <a:camera prst="perspectiveAbove"/>
            <a:lightRig rig="threePt" dir="t"/>
          </a:scene3d>
        </p:grpSpPr>
        <p:sp>
          <p:nvSpPr>
            <p:cNvPr id="267" name="Freeform 28"/>
            <p:cNvSpPr/>
            <p:nvPr/>
          </p:nvSpPr>
          <p:spPr bwMode="auto">
            <a:xfrm>
              <a:off x="2860676" y="6075363"/>
              <a:ext cx="563563" cy="563563"/>
            </a:xfrm>
            <a:custGeom>
              <a:avLst/>
              <a:gdLst>
                <a:gd name="T0" fmla="*/ 337 w 708"/>
                <a:gd name="T1" fmla="*/ 651 h 708"/>
                <a:gd name="T2" fmla="*/ 306 w 708"/>
                <a:gd name="T3" fmla="*/ 676 h 708"/>
                <a:gd name="T4" fmla="*/ 272 w 708"/>
                <a:gd name="T5" fmla="*/ 694 h 708"/>
                <a:gd name="T6" fmla="*/ 236 w 708"/>
                <a:gd name="T7" fmla="*/ 705 h 708"/>
                <a:gd name="T8" fmla="*/ 198 w 708"/>
                <a:gd name="T9" fmla="*/ 708 h 708"/>
                <a:gd name="T10" fmla="*/ 160 w 708"/>
                <a:gd name="T11" fmla="*/ 705 h 708"/>
                <a:gd name="T12" fmla="*/ 124 w 708"/>
                <a:gd name="T13" fmla="*/ 694 h 708"/>
                <a:gd name="T14" fmla="*/ 90 w 708"/>
                <a:gd name="T15" fmla="*/ 676 h 708"/>
                <a:gd name="T16" fmla="*/ 59 w 708"/>
                <a:gd name="T17" fmla="*/ 651 h 708"/>
                <a:gd name="T18" fmla="*/ 59 w 708"/>
                <a:gd name="T19" fmla="*/ 651 h 708"/>
                <a:gd name="T20" fmla="*/ 33 w 708"/>
                <a:gd name="T21" fmla="*/ 620 h 708"/>
                <a:gd name="T22" fmla="*/ 15 w 708"/>
                <a:gd name="T23" fmla="*/ 586 h 708"/>
                <a:gd name="T24" fmla="*/ 3 w 708"/>
                <a:gd name="T25" fmla="*/ 548 h 708"/>
                <a:gd name="T26" fmla="*/ 0 w 708"/>
                <a:gd name="T27" fmla="*/ 510 h 708"/>
                <a:gd name="T28" fmla="*/ 3 w 708"/>
                <a:gd name="T29" fmla="*/ 473 h 708"/>
                <a:gd name="T30" fmla="*/ 15 w 708"/>
                <a:gd name="T31" fmla="*/ 437 h 708"/>
                <a:gd name="T32" fmla="*/ 33 w 708"/>
                <a:gd name="T33" fmla="*/ 402 h 708"/>
                <a:gd name="T34" fmla="*/ 59 w 708"/>
                <a:gd name="T35" fmla="*/ 371 h 708"/>
                <a:gd name="T36" fmla="*/ 373 w 708"/>
                <a:gd name="T37" fmla="*/ 57 h 708"/>
                <a:gd name="T38" fmla="*/ 402 w 708"/>
                <a:gd name="T39" fmla="*/ 32 h 708"/>
                <a:gd name="T40" fmla="*/ 437 w 708"/>
                <a:gd name="T41" fmla="*/ 14 h 708"/>
                <a:gd name="T42" fmla="*/ 474 w 708"/>
                <a:gd name="T43" fmla="*/ 3 h 708"/>
                <a:gd name="T44" fmla="*/ 512 w 708"/>
                <a:gd name="T45" fmla="*/ 0 h 708"/>
                <a:gd name="T46" fmla="*/ 550 w 708"/>
                <a:gd name="T47" fmla="*/ 3 h 708"/>
                <a:gd name="T48" fmla="*/ 586 w 708"/>
                <a:gd name="T49" fmla="*/ 14 h 708"/>
                <a:gd name="T50" fmla="*/ 620 w 708"/>
                <a:gd name="T51" fmla="*/ 32 h 708"/>
                <a:gd name="T52" fmla="*/ 651 w 708"/>
                <a:gd name="T53" fmla="*/ 57 h 708"/>
                <a:gd name="T54" fmla="*/ 651 w 708"/>
                <a:gd name="T55" fmla="*/ 57 h 708"/>
                <a:gd name="T56" fmla="*/ 677 w 708"/>
                <a:gd name="T57" fmla="*/ 88 h 708"/>
                <a:gd name="T58" fmla="*/ 695 w 708"/>
                <a:gd name="T59" fmla="*/ 122 h 708"/>
                <a:gd name="T60" fmla="*/ 705 w 708"/>
                <a:gd name="T61" fmla="*/ 158 h 708"/>
                <a:gd name="T62" fmla="*/ 708 w 708"/>
                <a:gd name="T63" fmla="*/ 196 h 708"/>
                <a:gd name="T64" fmla="*/ 705 w 708"/>
                <a:gd name="T65" fmla="*/ 234 h 708"/>
                <a:gd name="T66" fmla="*/ 695 w 708"/>
                <a:gd name="T67" fmla="*/ 271 h 708"/>
                <a:gd name="T68" fmla="*/ 677 w 708"/>
                <a:gd name="T69" fmla="*/ 306 h 708"/>
                <a:gd name="T70" fmla="*/ 651 w 708"/>
                <a:gd name="T71" fmla="*/ 337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08" h="708">
                  <a:moveTo>
                    <a:pt x="337" y="651"/>
                  </a:moveTo>
                  <a:lnTo>
                    <a:pt x="337" y="651"/>
                  </a:lnTo>
                  <a:lnTo>
                    <a:pt x="322" y="664"/>
                  </a:lnTo>
                  <a:lnTo>
                    <a:pt x="306" y="676"/>
                  </a:lnTo>
                  <a:lnTo>
                    <a:pt x="290" y="685"/>
                  </a:lnTo>
                  <a:lnTo>
                    <a:pt x="272" y="694"/>
                  </a:lnTo>
                  <a:lnTo>
                    <a:pt x="254" y="700"/>
                  </a:lnTo>
                  <a:lnTo>
                    <a:pt x="236" y="705"/>
                  </a:lnTo>
                  <a:lnTo>
                    <a:pt x="216" y="707"/>
                  </a:lnTo>
                  <a:lnTo>
                    <a:pt x="198" y="708"/>
                  </a:lnTo>
                  <a:lnTo>
                    <a:pt x="178" y="707"/>
                  </a:lnTo>
                  <a:lnTo>
                    <a:pt x="160" y="705"/>
                  </a:lnTo>
                  <a:lnTo>
                    <a:pt x="142" y="700"/>
                  </a:lnTo>
                  <a:lnTo>
                    <a:pt x="124" y="694"/>
                  </a:lnTo>
                  <a:lnTo>
                    <a:pt x="106" y="685"/>
                  </a:lnTo>
                  <a:lnTo>
                    <a:pt x="90" y="676"/>
                  </a:lnTo>
                  <a:lnTo>
                    <a:pt x="74" y="664"/>
                  </a:lnTo>
                  <a:lnTo>
                    <a:pt x="59" y="651"/>
                  </a:lnTo>
                  <a:lnTo>
                    <a:pt x="59" y="651"/>
                  </a:lnTo>
                  <a:lnTo>
                    <a:pt x="59" y="651"/>
                  </a:lnTo>
                  <a:lnTo>
                    <a:pt x="44" y="635"/>
                  </a:lnTo>
                  <a:lnTo>
                    <a:pt x="33" y="620"/>
                  </a:lnTo>
                  <a:lnTo>
                    <a:pt x="23" y="602"/>
                  </a:lnTo>
                  <a:lnTo>
                    <a:pt x="15" y="586"/>
                  </a:lnTo>
                  <a:lnTo>
                    <a:pt x="8" y="568"/>
                  </a:lnTo>
                  <a:lnTo>
                    <a:pt x="3" y="548"/>
                  </a:lnTo>
                  <a:lnTo>
                    <a:pt x="2" y="530"/>
                  </a:lnTo>
                  <a:lnTo>
                    <a:pt x="0" y="510"/>
                  </a:lnTo>
                  <a:lnTo>
                    <a:pt x="2" y="492"/>
                  </a:lnTo>
                  <a:lnTo>
                    <a:pt x="3" y="473"/>
                  </a:lnTo>
                  <a:lnTo>
                    <a:pt x="8" y="455"/>
                  </a:lnTo>
                  <a:lnTo>
                    <a:pt x="15" y="437"/>
                  </a:lnTo>
                  <a:lnTo>
                    <a:pt x="23" y="419"/>
                  </a:lnTo>
                  <a:lnTo>
                    <a:pt x="33" y="402"/>
                  </a:lnTo>
                  <a:lnTo>
                    <a:pt x="44" y="386"/>
                  </a:lnTo>
                  <a:lnTo>
                    <a:pt x="59" y="371"/>
                  </a:lnTo>
                  <a:lnTo>
                    <a:pt x="373" y="57"/>
                  </a:lnTo>
                  <a:lnTo>
                    <a:pt x="373" y="57"/>
                  </a:lnTo>
                  <a:lnTo>
                    <a:pt x="388" y="44"/>
                  </a:lnTo>
                  <a:lnTo>
                    <a:pt x="402" y="32"/>
                  </a:lnTo>
                  <a:lnTo>
                    <a:pt x="420" y="22"/>
                  </a:lnTo>
                  <a:lnTo>
                    <a:pt x="437" y="14"/>
                  </a:lnTo>
                  <a:lnTo>
                    <a:pt x="456" y="8"/>
                  </a:lnTo>
                  <a:lnTo>
                    <a:pt x="474" y="3"/>
                  </a:lnTo>
                  <a:lnTo>
                    <a:pt x="492" y="0"/>
                  </a:lnTo>
                  <a:lnTo>
                    <a:pt x="512" y="0"/>
                  </a:lnTo>
                  <a:lnTo>
                    <a:pt x="530" y="0"/>
                  </a:lnTo>
                  <a:lnTo>
                    <a:pt x="550" y="3"/>
                  </a:lnTo>
                  <a:lnTo>
                    <a:pt x="568" y="8"/>
                  </a:lnTo>
                  <a:lnTo>
                    <a:pt x="586" y="14"/>
                  </a:lnTo>
                  <a:lnTo>
                    <a:pt x="604" y="22"/>
                  </a:lnTo>
                  <a:lnTo>
                    <a:pt x="620" y="32"/>
                  </a:lnTo>
                  <a:lnTo>
                    <a:pt x="636" y="44"/>
                  </a:lnTo>
                  <a:lnTo>
                    <a:pt x="651" y="57"/>
                  </a:lnTo>
                  <a:lnTo>
                    <a:pt x="651" y="57"/>
                  </a:lnTo>
                  <a:lnTo>
                    <a:pt x="651" y="57"/>
                  </a:lnTo>
                  <a:lnTo>
                    <a:pt x="664" y="72"/>
                  </a:lnTo>
                  <a:lnTo>
                    <a:pt x="677" y="88"/>
                  </a:lnTo>
                  <a:lnTo>
                    <a:pt x="687" y="104"/>
                  </a:lnTo>
                  <a:lnTo>
                    <a:pt x="695" y="122"/>
                  </a:lnTo>
                  <a:lnTo>
                    <a:pt x="702" y="140"/>
                  </a:lnTo>
                  <a:lnTo>
                    <a:pt x="705" y="158"/>
                  </a:lnTo>
                  <a:lnTo>
                    <a:pt x="708" y="178"/>
                  </a:lnTo>
                  <a:lnTo>
                    <a:pt x="708" y="196"/>
                  </a:lnTo>
                  <a:lnTo>
                    <a:pt x="708" y="216"/>
                  </a:lnTo>
                  <a:lnTo>
                    <a:pt x="705" y="234"/>
                  </a:lnTo>
                  <a:lnTo>
                    <a:pt x="702" y="253"/>
                  </a:lnTo>
                  <a:lnTo>
                    <a:pt x="695" y="271"/>
                  </a:lnTo>
                  <a:lnTo>
                    <a:pt x="687" y="288"/>
                  </a:lnTo>
                  <a:lnTo>
                    <a:pt x="677" y="306"/>
                  </a:lnTo>
                  <a:lnTo>
                    <a:pt x="664" y="322"/>
                  </a:lnTo>
                  <a:lnTo>
                    <a:pt x="651" y="337"/>
                  </a:lnTo>
                  <a:lnTo>
                    <a:pt x="337" y="651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Line 29"/>
            <p:cNvSpPr>
              <a:spLocks noChangeShapeType="1"/>
            </p:cNvSpPr>
            <p:nvPr/>
          </p:nvSpPr>
          <p:spPr bwMode="auto">
            <a:xfrm>
              <a:off x="3032126" y="6245226"/>
              <a:ext cx="222250" cy="22225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Line 30"/>
            <p:cNvSpPr>
              <a:spLocks noChangeShapeType="1"/>
            </p:cNvSpPr>
            <p:nvPr/>
          </p:nvSpPr>
          <p:spPr bwMode="auto">
            <a:xfrm>
              <a:off x="3211513" y="6203951"/>
              <a:ext cx="84138" cy="84138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70" name="组合 269"/>
          <p:cNvGrpSpPr/>
          <p:nvPr/>
        </p:nvGrpSpPr>
        <p:grpSpPr>
          <a:xfrm>
            <a:off x="2728966" y="2003113"/>
            <a:ext cx="329224" cy="307609"/>
            <a:chOff x="4665663" y="2427288"/>
            <a:chExt cx="628650" cy="587376"/>
          </a:xfrm>
          <a:scene3d>
            <a:camera prst="perspectiveAbove"/>
            <a:lightRig rig="threePt" dir="t"/>
          </a:scene3d>
        </p:grpSpPr>
        <p:sp>
          <p:nvSpPr>
            <p:cNvPr id="271" name="Line 53"/>
            <p:cNvSpPr>
              <a:spLocks noChangeShapeType="1"/>
            </p:cNvSpPr>
            <p:nvPr/>
          </p:nvSpPr>
          <p:spPr bwMode="auto">
            <a:xfrm>
              <a:off x="4665663" y="2427288"/>
              <a:ext cx="311150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Line 54"/>
            <p:cNvSpPr>
              <a:spLocks noChangeShapeType="1"/>
            </p:cNvSpPr>
            <p:nvPr/>
          </p:nvSpPr>
          <p:spPr bwMode="auto">
            <a:xfrm>
              <a:off x="4821238" y="2797176"/>
              <a:ext cx="0" cy="176213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Rectangle 55"/>
            <p:cNvSpPr>
              <a:spLocks noChangeArrowheads="1"/>
            </p:cNvSpPr>
            <p:nvPr/>
          </p:nvSpPr>
          <p:spPr bwMode="auto">
            <a:xfrm>
              <a:off x="4784726" y="2973388"/>
              <a:ext cx="77788" cy="41275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56"/>
            <p:cNvSpPr/>
            <p:nvPr/>
          </p:nvSpPr>
          <p:spPr bwMode="auto">
            <a:xfrm>
              <a:off x="4706938" y="2427288"/>
              <a:ext cx="233363" cy="371475"/>
            </a:xfrm>
            <a:custGeom>
              <a:avLst/>
              <a:gdLst>
                <a:gd name="T0" fmla="*/ 295 w 295"/>
                <a:gd name="T1" fmla="*/ 0 h 466"/>
                <a:gd name="T2" fmla="*/ 295 w 295"/>
                <a:gd name="T3" fmla="*/ 319 h 466"/>
                <a:gd name="T4" fmla="*/ 295 w 295"/>
                <a:gd name="T5" fmla="*/ 319 h 466"/>
                <a:gd name="T6" fmla="*/ 295 w 295"/>
                <a:gd name="T7" fmla="*/ 333 h 466"/>
                <a:gd name="T8" fmla="*/ 292 w 295"/>
                <a:gd name="T9" fmla="*/ 348 h 466"/>
                <a:gd name="T10" fmla="*/ 288 w 295"/>
                <a:gd name="T11" fmla="*/ 363 h 466"/>
                <a:gd name="T12" fmla="*/ 283 w 295"/>
                <a:gd name="T13" fmla="*/ 376 h 466"/>
                <a:gd name="T14" fmla="*/ 277 w 295"/>
                <a:gd name="T15" fmla="*/ 389 h 466"/>
                <a:gd name="T16" fmla="*/ 270 w 295"/>
                <a:gd name="T17" fmla="*/ 402 h 466"/>
                <a:gd name="T18" fmla="*/ 262 w 295"/>
                <a:gd name="T19" fmla="*/ 412 h 466"/>
                <a:gd name="T20" fmla="*/ 252 w 295"/>
                <a:gd name="T21" fmla="*/ 423 h 466"/>
                <a:gd name="T22" fmla="*/ 241 w 295"/>
                <a:gd name="T23" fmla="*/ 433 h 466"/>
                <a:gd name="T24" fmla="*/ 229 w 295"/>
                <a:gd name="T25" fmla="*/ 441 h 466"/>
                <a:gd name="T26" fmla="*/ 218 w 295"/>
                <a:gd name="T27" fmla="*/ 448 h 466"/>
                <a:gd name="T28" fmla="*/ 205 w 295"/>
                <a:gd name="T29" fmla="*/ 455 h 466"/>
                <a:gd name="T30" fmla="*/ 192 w 295"/>
                <a:gd name="T31" fmla="*/ 459 h 466"/>
                <a:gd name="T32" fmla="*/ 177 w 295"/>
                <a:gd name="T33" fmla="*/ 464 h 466"/>
                <a:gd name="T34" fmla="*/ 162 w 295"/>
                <a:gd name="T35" fmla="*/ 466 h 466"/>
                <a:gd name="T36" fmla="*/ 148 w 295"/>
                <a:gd name="T37" fmla="*/ 466 h 466"/>
                <a:gd name="T38" fmla="*/ 148 w 295"/>
                <a:gd name="T39" fmla="*/ 466 h 466"/>
                <a:gd name="T40" fmla="*/ 133 w 295"/>
                <a:gd name="T41" fmla="*/ 466 h 466"/>
                <a:gd name="T42" fmla="*/ 118 w 295"/>
                <a:gd name="T43" fmla="*/ 464 h 466"/>
                <a:gd name="T44" fmla="*/ 103 w 295"/>
                <a:gd name="T45" fmla="*/ 459 h 466"/>
                <a:gd name="T46" fmla="*/ 90 w 295"/>
                <a:gd name="T47" fmla="*/ 455 h 466"/>
                <a:gd name="T48" fmla="*/ 77 w 295"/>
                <a:gd name="T49" fmla="*/ 448 h 466"/>
                <a:gd name="T50" fmla="*/ 66 w 295"/>
                <a:gd name="T51" fmla="*/ 441 h 466"/>
                <a:gd name="T52" fmla="*/ 54 w 295"/>
                <a:gd name="T53" fmla="*/ 433 h 466"/>
                <a:gd name="T54" fmla="*/ 43 w 295"/>
                <a:gd name="T55" fmla="*/ 423 h 466"/>
                <a:gd name="T56" fmla="*/ 33 w 295"/>
                <a:gd name="T57" fmla="*/ 412 h 466"/>
                <a:gd name="T58" fmla="*/ 25 w 295"/>
                <a:gd name="T59" fmla="*/ 402 h 466"/>
                <a:gd name="T60" fmla="*/ 18 w 295"/>
                <a:gd name="T61" fmla="*/ 389 h 466"/>
                <a:gd name="T62" fmla="*/ 12 w 295"/>
                <a:gd name="T63" fmla="*/ 376 h 466"/>
                <a:gd name="T64" fmla="*/ 7 w 295"/>
                <a:gd name="T65" fmla="*/ 363 h 466"/>
                <a:gd name="T66" fmla="*/ 4 w 295"/>
                <a:gd name="T67" fmla="*/ 348 h 466"/>
                <a:gd name="T68" fmla="*/ 0 w 295"/>
                <a:gd name="T69" fmla="*/ 333 h 466"/>
                <a:gd name="T70" fmla="*/ 0 w 295"/>
                <a:gd name="T71" fmla="*/ 319 h 466"/>
                <a:gd name="T72" fmla="*/ 0 w 295"/>
                <a:gd name="T73" fmla="*/ 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5" h="466">
                  <a:moveTo>
                    <a:pt x="295" y="0"/>
                  </a:moveTo>
                  <a:lnTo>
                    <a:pt x="295" y="319"/>
                  </a:lnTo>
                  <a:lnTo>
                    <a:pt x="295" y="319"/>
                  </a:lnTo>
                  <a:lnTo>
                    <a:pt x="295" y="333"/>
                  </a:lnTo>
                  <a:lnTo>
                    <a:pt x="292" y="348"/>
                  </a:lnTo>
                  <a:lnTo>
                    <a:pt x="288" y="363"/>
                  </a:lnTo>
                  <a:lnTo>
                    <a:pt x="283" y="376"/>
                  </a:lnTo>
                  <a:lnTo>
                    <a:pt x="277" y="389"/>
                  </a:lnTo>
                  <a:lnTo>
                    <a:pt x="270" y="402"/>
                  </a:lnTo>
                  <a:lnTo>
                    <a:pt x="262" y="412"/>
                  </a:lnTo>
                  <a:lnTo>
                    <a:pt x="252" y="423"/>
                  </a:lnTo>
                  <a:lnTo>
                    <a:pt x="241" y="433"/>
                  </a:lnTo>
                  <a:lnTo>
                    <a:pt x="229" y="441"/>
                  </a:lnTo>
                  <a:lnTo>
                    <a:pt x="218" y="448"/>
                  </a:lnTo>
                  <a:lnTo>
                    <a:pt x="205" y="455"/>
                  </a:lnTo>
                  <a:lnTo>
                    <a:pt x="192" y="459"/>
                  </a:lnTo>
                  <a:lnTo>
                    <a:pt x="177" y="464"/>
                  </a:lnTo>
                  <a:lnTo>
                    <a:pt x="162" y="466"/>
                  </a:lnTo>
                  <a:lnTo>
                    <a:pt x="148" y="466"/>
                  </a:lnTo>
                  <a:lnTo>
                    <a:pt x="148" y="466"/>
                  </a:lnTo>
                  <a:lnTo>
                    <a:pt x="133" y="466"/>
                  </a:lnTo>
                  <a:lnTo>
                    <a:pt x="118" y="464"/>
                  </a:lnTo>
                  <a:lnTo>
                    <a:pt x="103" y="459"/>
                  </a:lnTo>
                  <a:lnTo>
                    <a:pt x="90" y="455"/>
                  </a:lnTo>
                  <a:lnTo>
                    <a:pt x="77" y="448"/>
                  </a:lnTo>
                  <a:lnTo>
                    <a:pt x="66" y="441"/>
                  </a:lnTo>
                  <a:lnTo>
                    <a:pt x="54" y="433"/>
                  </a:lnTo>
                  <a:lnTo>
                    <a:pt x="43" y="423"/>
                  </a:lnTo>
                  <a:lnTo>
                    <a:pt x="33" y="412"/>
                  </a:lnTo>
                  <a:lnTo>
                    <a:pt x="25" y="402"/>
                  </a:lnTo>
                  <a:lnTo>
                    <a:pt x="18" y="389"/>
                  </a:lnTo>
                  <a:lnTo>
                    <a:pt x="12" y="376"/>
                  </a:lnTo>
                  <a:lnTo>
                    <a:pt x="7" y="363"/>
                  </a:lnTo>
                  <a:lnTo>
                    <a:pt x="4" y="348"/>
                  </a:lnTo>
                  <a:lnTo>
                    <a:pt x="0" y="333"/>
                  </a:lnTo>
                  <a:lnTo>
                    <a:pt x="0" y="319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Line 57"/>
            <p:cNvSpPr>
              <a:spLocks noChangeShapeType="1"/>
            </p:cNvSpPr>
            <p:nvPr/>
          </p:nvSpPr>
          <p:spPr bwMode="auto">
            <a:xfrm>
              <a:off x="4706938" y="2605088"/>
              <a:ext cx="233363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Line 58"/>
            <p:cNvSpPr>
              <a:spLocks noChangeShapeType="1"/>
            </p:cNvSpPr>
            <p:nvPr/>
          </p:nvSpPr>
          <p:spPr bwMode="auto">
            <a:xfrm flipH="1">
              <a:off x="4976813" y="3014663"/>
              <a:ext cx="317500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Line 59"/>
            <p:cNvSpPr>
              <a:spLocks noChangeShapeType="1"/>
            </p:cNvSpPr>
            <p:nvPr/>
          </p:nvSpPr>
          <p:spPr bwMode="auto">
            <a:xfrm flipV="1">
              <a:off x="5138738" y="2463801"/>
              <a:ext cx="0" cy="176213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Rectangle 60"/>
            <p:cNvSpPr>
              <a:spLocks noChangeArrowheads="1"/>
            </p:cNvSpPr>
            <p:nvPr/>
          </p:nvSpPr>
          <p:spPr bwMode="auto">
            <a:xfrm>
              <a:off x="5097463" y="2427288"/>
              <a:ext cx="77788" cy="36513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61"/>
            <p:cNvSpPr/>
            <p:nvPr/>
          </p:nvSpPr>
          <p:spPr bwMode="auto">
            <a:xfrm>
              <a:off x="5019676" y="2641601"/>
              <a:ext cx="233363" cy="373063"/>
            </a:xfrm>
            <a:custGeom>
              <a:avLst/>
              <a:gdLst>
                <a:gd name="T0" fmla="*/ 0 w 295"/>
                <a:gd name="T1" fmla="*/ 469 h 469"/>
                <a:gd name="T2" fmla="*/ 0 w 295"/>
                <a:gd name="T3" fmla="*/ 147 h 469"/>
                <a:gd name="T4" fmla="*/ 0 w 295"/>
                <a:gd name="T5" fmla="*/ 147 h 469"/>
                <a:gd name="T6" fmla="*/ 0 w 295"/>
                <a:gd name="T7" fmla="*/ 132 h 469"/>
                <a:gd name="T8" fmla="*/ 3 w 295"/>
                <a:gd name="T9" fmla="*/ 117 h 469"/>
                <a:gd name="T10" fmla="*/ 7 w 295"/>
                <a:gd name="T11" fmla="*/ 103 h 469"/>
                <a:gd name="T12" fmla="*/ 12 w 295"/>
                <a:gd name="T13" fmla="*/ 90 h 469"/>
                <a:gd name="T14" fmla="*/ 18 w 295"/>
                <a:gd name="T15" fmla="*/ 77 h 469"/>
                <a:gd name="T16" fmla="*/ 25 w 295"/>
                <a:gd name="T17" fmla="*/ 65 h 469"/>
                <a:gd name="T18" fmla="*/ 33 w 295"/>
                <a:gd name="T19" fmla="*/ 54 h 469"/>
                <a:gd name="T20" fmla="*/ 43 w 295"/>
                <a:gd name="T21" fmla="*/ 42 h 469"/>
                <a:gd name="T22" fmla="*/ 54 w 295"/>
                <a:gd name="T23" fmla="*/ 32 h 469"/>
                <a:gd name="T24" fmla="*/ 66 w 295"/>
                <a:gd name="T25" fmla="*/ 24 h 469"/>
                <a:gd name="T26" fmla="*/ 77 w 295"/>
                <a:gd name="T27" fmla="*/ 18 h 469"/>
                <a:gd name="T28" fmla="*/ 90 w 295"/>
                <a:gd name="T29" fmla="*/ 11 h 469"/>
                <a:gd name="T30" fmla="*/ 103 w 295"/>
                <a:gd name="T31" fmla="*/ 6 h 469"/>
                <a:gd name="T32" fmla="*/ 118 w 295"/>
                <a:gd name="T33" fmla="*/ 3 h 469"/>
                <a:gd name="T34" fmla="*/ 133 w 295"/>
                <a:gd name="T35" fmla="*/ 0 h 469"/>
                <a:gd name="T36" fmla="*/ 147 w 295"/>
                <a:gd name="T37" fmla="*/ 0 h 469"/>
                <a:gd name="T38" fmla="*/ 147 w 295"/>
                <a:gd name="T39" fmla="*/ 0 h 469"/>
                <a:gd name="T40" fmla="*/ 162 w 295"/>
                <a:gd name="T41" fmla="*/ 0 h 469"/>
                <a:gd name="T42" fmla="*/ 177 w 295"/>
                <a:gd name="T43" fmla="*/ 3 h 469"/>
                <a:gd name="T44" fmla="*/ 192 w 295"/>
                <a:gd name="T45" fmla="*/ 6 h 469"/>
                <a:gd name="T46" fmla="*/ 205 w 295"/>
                <a:gd name="T47" fmla="*/ 11 h 469"/>
                <a:gd name="T48" fmla="*/ 218 w 295"/>
                <a:gd name="T49" fmla="*/ 18 h 469"/>
                <a:gd name="T50" fmla="*/ 229 w 295"/>
                <a:gd name="T51" fmla="*/ 24 h 469"/>
                <a:gd name="T52" fmla="*/ 241 w 295"/>
                <a:gd name="T53" fmla="*/ 32 h 469"/>
                <a:gd name="T54" fmla="*/ 252 w 295"/>
                <a:gd name="T55" fmla="*/ 42 h 469"/>
                <a:gd name="T56" fmla="*/ 262 w 295"/>
                <a:gd name="T57" fmla="*/ 54 h 469"/>
                <a:gd name="T58" fmla="*/ 270 w 295"/>
                <a:gd name="T59" fmla="*/ 65 h 469"/>
                <a:gd name="T60" fmla="*/ 277 w 295"/>
                <a:gd name="T61" fmla="*/ 77 h 469"/>
                <a:gd name="T62" fmla="*/ 283 w 295"/>
                <a:gd name="T63" fmla="*/ 90 h 469"/>
                <a:gd name="T64" fmla="*/ 288 w 295"/>
                <a:gd name="T65" fmla="*/ 103 h 469"/>
                <a:gd name="T66" fmla="*/ 291 w 295"/>
                <a:gd name="T67" fmla="*/ 117 h 469"/>
                <a:gd name="T68" fmla="*/ 295 w 295"/>
                <a:gd name="T69" fmla="*/ 132 h 469"/>
                <a:gd name="T70" fmla="*/ 295 w 295"/>
                <a:gd name="T71" fmla="*/ 147 h 469"/>
                <a:gd name="T72" fmla="*/ 295 w 295"/>
                <a:gd name="T7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5" h="469">
                  <a:moveTo>
                    <a:pt x="0" y="469"/>
                  </a:moveTo>
                  <a:lnTo>
                    <a:pt x="0" y="147"/>
                  </a:lnTo>
                  <a:lnTo>
                    <a:pt x="0" y="147"/>
                  </a:lnTo>
                  <a:lnTo>
                    <a:pt x="0" y="132"/>
                  </a:lnTo>
                  <a:lnTo>
                    <a:pt x="3" y="117"/>
                  </a:lnTo>
                  <a:lnTo>
                    <a:pt x="7" y="103"/>
                  </a:lnTo>
                  <a:lnTo>
                    <a:pt x="12" y="90"/>
                  </a:lnTo>
                  <a:lnTo>
                    <a:pt x="18" y="77"/>
                  </a:lnTo>
                  <a:lnTo>
                    <a:pt x="25" y="65"/>
                  </a:lnTo>
                  <a:lnTo>
                    <a:pt x="33" y="54"/>
                  </a:lnTo>
                  <a:lnTo>
                    <a:pt x="43" y="42"/>
                  </a:lnTo>
                  <a:lnTo>
                    <a:pt x="54" y="32"/>
                  </a:lnTo>
                  <a:lnTo>
                    <a:pt x="66" y="24"/>
                  </a:lnTo>
                  <a:lnTo>
                    <a:pt x="77" y="18"/>
                  </a:lnTo>
                  <a:lnTo>
                    <a:pt x="90" y="11"/>
                  </a:lnTo>
                  <a:lnTo>
                    <a:pt x="103" y="6"/>
                  </a:lnTo>
                  <a:lnTo>
                    <a:pt x="118" y="3"/>
                  </a:lnTo>
                  <a:lnTo>
                    <a:pt x="133" y="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62" y="0"/>
                  </a:lnTo>
                  <a:lnTo>
                    <a:pt x="177" y="3"/>
                  </a:lnTo>
                  <a:lnTo>
                    <a:pt x="192" y="6"/>
                  </a:lnTo>
                  <a:lnTo>
                    <a:pt x="205" y="11"/>
                  </a:lnTo>
                  <a:lnTo>
                    <a:pt x="218" y="18"/>
                  </a:lnTo>
                  <a:lnTo>
                    <a:pt x="229" y="24"/>
                  </a:lnTo>
                  <a:lnTo>
                    <a:pt x="241" y="32"/>
                  </a:lnTo>
                  <a:lnTo>
                    <a:pt x="252" y="42"/>
                  </a:lnTo>
                  <a:lnTo>
                    <a:pt x="262" y="54"/>
                  </a:lnTo>
                  <a:lnTo>
                    <a:pt x="270" y="65"/>
                  </a:lnTo>
                  <a:lnTo>
                    <a:pt x="277" y="77"/>
                  </a:lnTo>
                  <a:lnTo>
                    <a:pt x="283" y="90"/>
                  </a:lnTo>
                  <a:lnTo>
                    <a:pt x="288" y="103"/>
                  </a:lnTo>
                  <a:lnTo>
                    <a:pt x="291" y="117"/>
                  </a:lnTo>
                  <a:lnTo>
                    <a:pt x="295" y="132"/>
                  </a:lnTo>
                  <a:lnTo>
                    <a:pt x="295" y="147"/>
                  </a:lnTo>
                  <a:lnTo>
                    <a:pt x="295" y="469"/>
                  </a:lnTo>
                </a:path>
              </a:pathLst>
            </a:cu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Line 62"/>
            <p:cNvSpPr>
              <a:spLocks noChangeShapeType="1"/>
            </p:cNvSpPr>
            <p:nvPr/>
          </p:nvSpPr>
          <p:spPr bwMode="auto">
            <a:xfrm flipH="1">
              <a:off x="5019676" y="2838451"/>
              <a:ext cx="233363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81" name="组合 280"/>
          <p:cNvGrpSpPr/>
          <p:nvPr/>
        </p:nvGrpSpPr>
        <p:grpSpPr>
          <a:xfrm>
            <a:off x="2988663" y="4589237"/>
            <a:ext cx="305114" cy="295138"/>
            <a:chOff x="8364538" y="2449513"/>
            <a:chExt cx="582613" cy="563563"/>
          </a:xfrm>
          <a:scene3d>
            <a:camera prst="perspectiveAbove"/>
            <a:lightRig rig="threePt" dir="t"/>
          </a:scene3d>
        </p:grpSpPr>
        <p:sp>
          <p:nvSpPr>
            <p:cNvPr id="282" name="Freeform 93"/>
            <p:cNvSpPr/>
            <p:nvPr/>
          </p:nvSpPr>
          <p:spPr bwMode="auto">
            <a:xfrm>
              <a:off x="8585201" y="2449513"/>
              <a:ext cx="361950" cy="400050"/>
            </a:xfrm>
            <a:custGeom>
              <a:avLst/>
              <a:gdLst>
                <a:gd name="T0" fmla="*/ 417 w 455"/>
                <a:gd name="T1" fmla="*/ 0 h 504"/>
                <a:gd name="T2" fmla="*/ 0 w 455"/>
                <a:gd name="T3" fmla="*/ 418 h 504"/>
                <a:gd name="T4" fmla="*/ 87 w 455"/>
                <a:gd name="T5" fmla="*/ 504 h 504"/>
                <a:gd name="T6" fmla="*/ 417 w 455"/>
                <a:gd name="T7" fmla="*/ 176 h 504"/>
                <a:gd name="T8" fmla="*/ 417 w 455"/>
                <a:gd name="T9" fmla="*/ 176 h 504"/>
                <a:gd name="T10" fmla="*/ 425 w 455"/>
                <a:gd name="T11" fmla="*/ 166 h 504"/>
                <a:gd name="T12" fmla="*/ 432 w 455"/>
                <a:gd name="T13" fmla="*/ 156 h 504"/>
                <a:gd name="T14" fmla="*/ 438 w 455"/>
                <a:gd name="T15" fmla="*/ 146 h 504"/>
                <a:gd name="T16" fmla="*/ 445 w 455"/>
                <a:gd name="T17" fmla="*/ 135 h 504"/>
                <a:gd name="T18" fmla="*/ 448 w 455"/>
                <a:gd name="T19" fmla="*/ 123 h 504"/>
                <a:gd name="T20" fmla="*/ 452 w 455"/>
                <a:gd name="T21" fmla="*/ 112 h 504"/>
                <a:gd name="T22" fmla="*/ 453 w 455"/>
                <a:gd name="T23" fmla="*/ 100 h 504"/>
                <a:gd name="T24" fmla="*/ 455 w 455"/>
                <a:gd name="T25" fmla="*/ 89 h 504"/>
                <a:gd name="T26" fmla="*/ 455 w 455"/>
                <a:gd name="T27" fmla="*/ 77 h 504"/>
                <a:gd name="T28" fmla="*/ 453 w 455"/>
                <a:gd name="T29" fmla="*/ 66 h 504"/>
                <a:gd name="T30" fmla="*/ 450 w 455"/>
                <a:gd name="T31" fmla="*/ 54 h 504"/>
                <a:gd name="T32" fmla="*/ 445 w 455"/>
                <a:gd name="T33" fmla="*/ 43 h 504"/>
                <a:gd name="T34" fmla="*/ 440 w 455"/>
                <a:gd name="T35" fmla="*/ 31 h 504"/>
                <a:gd name="T36" fmla="*/ 434 w 455"/>
                <a:gd name="T37" fmla="*/ 22 h 504"/>
                <a:gd name="T38" fmla="*/ 425 w 455"/>
                <a:gd name="T39" fmla="*/ 10 h 504"/>
                <a:gd name="T40" fmla="*/ 417 w 455"/>
                <a:gd name="T41" fmla="*/ 0 h 504"/>
                <a:gd name="T42" fmla="*/ 417 w 455"/>
                <a:gd name="T43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5" h="504">
                  <a:moveTo>
                    <a:pt x="417" y="0"/>
                  </a:moveTo>
                  <a:lnTo>
                    <a:pt x="0" y="418"/>
                  </a:lnTo>
                  <a:lnTo>
                    <a:pt x="87" y="504"/>
                  </a:lnTo>
                  <a:lnTo>
                    <a:pt x="417" y="176"/>
                  </a:lnTo>
                  <a:lnTo>
                    <a:pt x="417" y="176"/>
                  </a:lnTo>
                  <a:lnTo>
                    <a:pt x="425" y="166"/>
                  </a:lnTo>
                  <a:lnTo>
                    <a:pt x="432" y="156"/>
                  </a:lnTo>
                  <a:lnTo>
                    <a:pt x="438" y="146"/>
                  </a:lnTo>
                  <a:lnTo>
                    <a:pt x="445" y="135"/>
                  </a:lnTo>
                  <a:lnTo>
                    <a:pt x="448" y="123"/>
                  </a:lnTo>
                  <a:lnTo>
                    <a:pt x="452" y="112"/>
                  </a:lnTo>
                  <a:lnTo>
                    <a:pt x="453" y="100"/>
                  </a:lnTo>
                  <a:lnTo>
                    <a:pt x="455" y="89"/>
                  </a:lnTo>
                  <a:lnTo>
                    <a:pt x="455" y="77"/>
                  </a:lnTo>
                  <a:lnTo>
                    <a:pt x="453" y="66"/>
                  </a:lnTo>
                  <a:lnTo>
                    <a:pt x="450" y="54"/>
                  </a:lnTo>
                  <a:lnTo>
                    <a:pt x="445" y="43"/>
                  </a:lnTo>
                  <a:lnTo>
                    <a:pt x="440" y="31"/>
                  </a:lnTo>
                  <a:lnTo>
                    <a:pt x="434" y="22"/>
                  </a:lnTo>
                  <a:lnTo>
                    <a:pt x="425" y="10"/>
                  </a:lnTo>
                  <a:lnTo>
                    <a:pt x="417" y="0"/>
                  </a:lnTo>
                  <a:lnTo>
                    <a:pt x="417" y="0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94"/>
            <p:cNvSpPr/>
            <p:nvPr/>
          </p:nvSpPr>
          <p:spPr bwMode="auto">
            <a:xfrm>
              <a:off x="8364538" y="2449513"/>
              <a:ext cx="358775" cy="401638"/>
            </a:xfrm>
            <a:custGeom>
              <a:avLst/>
              <a:gdLst>
                <a:gd name="T0" fmla="*/ 38 w 453"/>
                <a:gd name="T1" fmla="*/ 0 h 506"/>
                <a:gd name="T2" fmla="*/ 453 w 453"/>
                <a:gd name="T3" fmla="*/ 418 h 506"/>
                <a:gd name="T4" fmla="*/ 368 w 453"/>
                <a:gd name="T5" fmla="*/ 506 h 506"/>
                <a:gd name="T6" fmla="*/ 38 w 453"/>
                <a:gd name="T7" fmla="*/ 176 h 506"/>
                <a:gd name="T8" fmla="*/ 38 w 453"/>
                <a:gd name="T9" fmla="*/ 176 h 506"/>
                <a:gd name="T10" fmla="*/ 28 w 453"/>
                <a:gd name="T11" fmla="*/ 166 h 506"/>
                <a:gd name="T12" fmla="*/ 21 w 453"/>
                <a:gd name="T13" fmla="*/ 156 h 506"/>
                <a:gd name="T14" fmla="*/ 15 w 453"/>
                <a:gd name="T15" fmla="*/ 146 h 506"/>
                <a:gd name="T16" fmla="*/ 10 w 453"/>
                <a:gd name="T17" fmla="*/ 135 h 506"/>
                <a:gd name="T18" fmla="*/ 5 w 453"/>
                <a:gd name="T19" fmla="*/ 123 h 506"/>
                <a:gd name="T20" fmla="*/ 2 w 453"/>
                <a:gd name="T21" fmla="*/ 112 h 506"/>
                <a:gd name="T22" fmla="*/ 0 w 453"/>
                <a:gd name="T23" fmla="*/ 100 h 506"/>
                <a:gd name="T24" fmla="*/ 0 w 453"/>
                <a:gd name="T25" fmla="*/ 89 h 506"/>
                <a:gd name="T26" fmla="*/ 0 w 453"/>
                <a:gd name="T27" fmla="*/ 77 h 506"/>
                <a:gd name="T28" fmla="*/ 2 w 453"/>
                <a:gd name="T29" fmla="*/ 66 h 506"/>
                <a:gd name="T30" fmla="*/ 3 w 453"/>
                <a:gd name="T31" fmla="*/ 54 h 506"/>
                <a:gd name="T32" fmla="*/ 8 w 453"/>
                <a:gd name="T33" fmla="*/ 43 h 506"/>
                <a:gd name="T34" fmla="*/ 13 w 453"/>
                <a:gd name="T35" fmla="*/ 31 h 506"/>
                <a:gd name="T36" fmla="*/ 20 w 453"/>
                <a:gd name="T37" fmla="*/ 22 h 506"/>
                <a:gd name="T38" fmla="*/ 28 w 453"/>
                <a:gd name="T39" fmla="*/ 10 h 506"/>
                <a:gd name="T40" fmla="*/ 38 w 453"/>
                <a:gd name="T41" fmla="*/ 0 h 506"/>
                <a:gd name="T42" fmla="*/ 38 w 453"/>
                <a:gd name="T43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3" h="506">
                  <a:moveTo>
                    <a:pt x="38" y="0"/>
                  </a:moveTo>
                  <a:lnTo>
                    <a:pt x="453" y="418"/>
                  </a:lnTo>
                  <a:lnTo>
                    <a:pt x="368" y="506"/>
                  </a:lnTo>
                  <a:lnTo>
                    <a:pt x="38" y="176"/>
                  </a:lnTo>
                  <a:lnTo>
                    <a:pt x="38" y="176"/>
                  </a:lnTo>
                  <a:lnTo>
                    <a:pt x="28" y="166"/>
                  </a:lnTo>
                  <a:lnTo>
                    <a:pt x="21" y="156"/>
                  </a:lnTo>
                  <a:lnTo>
                    <a:pt x="15" y="146"/>
                  </a:lnTo>
                  <a:lnTo>
                    <a:pt x="10" y="135"/>
                  </a:lnTo>
                  <a:lnTo>
                    <a:pt x="5" y="123"/>
                  </a:lnTo>
                  <a:lnTo>
                    <a:pt x="2" y="112"/>
                  </a:lnTo>
                  <a:lnTo>
                    <a:pt x="0" y="100"/>
                  </a:lnTo>
                  <a:lnTo>
                    <a:pt x="0" y="89"/>
                  </a:lnTo>
                  <a:lnTo>
                    <a:pt x="0" y="77"/>
                  </a:lnTo>
                  <a:lnTo>
                    <a:pt x="2" y="66"/>
                  </a:lnTo>
                  <a:lnTo>
                    <a:pt x="3" y="54"/>
                  </a:lnTo>
                  <a:lnTo>
                    <a:pt x="8" y="43"/>
                  </a:lnTo>
                  <a:lnTo>
                    <a:pt x="13" y="31"/>
                  </a:lnTo>
                  <a:lnTo>
                    <a:pt x="20" y="22"/>
                  </a:lnTo>
                  <a:lnTo>
                    <a:pt x="28" y="10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95"/>
            <p:cNvSpPr/>
            <p:nvPr/>
          </p:nvSpPr>
          <p:spPr bwMode="auto">
            <a:xfrm>
              <a:off x="8439151" y="2857501"/>
              <a:ext cx="157163" cy="155575"/>
            </a:xfrm>
            <a:custGeom>
              <a:avLst/>
              <a:gdLst>
                <a:gd name="T0" fmla="*/ 169 w 198"/>
                <a:gd name="T1" fmla="*/ 28 h 197"/>
                <a:gd name="T2" fmla="*/ 169 w 198"/>
                <a:gd name="T3" fmla="*/ 28 h 197"/>
                <a:gd name="T4" fmla="*/ 175 w 198"/>
                <a:gd name="T5" fmla="*/ 36 h 197"/>
                <a:gd name="T6" fmla="*/ 182 w 198"/>
                <a:gd name="T7" fmla="*/ 45 h 197"/>
                <a:gd name="T8" fmla="*/ 190 w 198"/>
                <a:gd name="T9" fmla="*/ 61 h 197"/>
                <a:gd name="T10" fmla="*/ 196 w 198"/>
                <a:gd name="T11" fmla="*/ 79 h 197"/>
                <a:gd name="T12" fmla="*/ 198 w 198"/>
                <a:gd name="T13" fmla="*/ 99 h 197"/>
                <a:gd name="T14" fmla="*/ 196 w 198"/>
                <a:gd name="T15" fmla="*/ 117 h 197"/>
                <a:gd name="T16" fmla="*/ 190 w 198"/>
                <a:gd name="T17" fmla="*/ 136 h 197"/>
                <a:gd name="T18" fmla="*/ 182 w 198"/>
                <a:gd name="T19" fmla="*/ 153 h 197"/>
                <a:gd name="T20" fmla="*/ 175 w 198"/>
                <a:gd name="T21" fmla="*/ 161 h 197"/>
                <a:gd name="T22" fmla="*/ 169 w 198"/>
                <a:gd name="T23" fmla="*/ 169 h 197"/>
                <a:gd name="T24" fmla="*/ 169 w 198"/>
                <a:gd name="T25" fmla="*/ 169 h 197"/>
                <a:gd name="T26" fmla="*/ 162 w 198"/>
                <a:gd name="T27" fmla="*/ 175 h 197"/>
                <a:gd name="T28" fmla="*/ 154 w 198"/>
                <a:gd name="T29" fmla="*/ 180 h 197"/>
                <a:gd name="T30" fmla="*/ 136 w 198"/>
                <a:gd name="T31" fmla="*/ 190 h 197"/>
                <a:gd name="T32" fmla="*/ 118 w 198"/>
                <a:gd name="T33" fmla="*/ 195 h 197"/>
                <a:gd name="T34" fmla="*/ 100 w 198"/>
                <a:gd name="T35" fmla="*/ 197 h 197"/>
                <a:gd name="T36" fmla="*/ 80 w 198"/>
                <a:gd name="T37" fmla="*/ 195 h 197"/>
                <a:gd name="T38" fmla="*/ 62 w 198"/>
                <a:gd name="T39" fmla="*/ 190 h 197"/>
                <a:gd name="T40" fmla="*/ 44 w 198"/>
                <a:gd name="T41" fmla="*/ 180 h 197"/>
                <a:gd name="T42" fmla="*/ 38 w 198"/>
                <a:gd name="T43" fmla="*/ 175 h 197"/>
                <a:gd name="T44" fmla="*/ 29 w 198"/>
                <a:gd name="T45" fmla="*/ 169 h 197"/>
                <a:gd name="T46" fmla="*/ 29 w 198"/>
                <a:gd name="T47" fmla="*/ 169 h 197"/>
                <a:gd name="T48" fmla="*/ 23 w 198"/>
                <a:gd name="T49" fmla="*/ 161 h 197"/>
                <a:gd name="T50" fmla="*/ 16 w 198"/>
                <a:gd name="T51" fmla="*/ 153 h 197"/>
                <a:gd name="T52" fmla="*/ 8 w 198"/>
                <a:gd name="T53" fmla="*/ 136 h 197"/>
                <a:gd name="T54" fmla="*/ 2 w 198"/>
                <a:gd name="T55" fmla="*/ 117 h 197"/>
                <a:gd name="T56" fmla="*/ 0 w 198"/>
                <a:gd name="T57" fmla="*/ 99 h 197"/>
                <a:gd name="T58" fmla="*/ 2 w 198"/>
                <a:gd name="T59" fmla="*/ 79 h 197"/>
                <a:gd name="T60" fmla="*/ 8 w 198"/>
                <a:gd name="T61" fmla="*/ 61 h 197"/>
                <a:gd name="T62" fmla="*/ 16 w 198"/>
                <a:gd name="T63" fmla="*/ 45 h 197"/>
                <a:gd name="T64" fmla="*/ 23 w 198"/>
                <a:gd name="T65" fmla="*/ 36 h 197"/>
                <a:gd name="T66" fmla="*/ 29 w 198"/>
                <a:gd name="T67" fmla="*/ 28 h 197"/>
                <a:gd name="T68" fmla="*/ 29 w 198"/>
                <a:gd name="T69" fmla="*/ 28 h 197"/>
                <a:gd name="T70" fmla="*/ 38 w 198"/>
                <a:gd name="T71" fmla="*/ 22 h 197"/>
                <a:gd name="T72" fmla="*/ 44 w 198"/>
                <a:gd name="T73" fmla="*/ 17 h 197"/>
                <a:gd name="T74" fmla="*/ 62 w 198"/>
                <a:gd name="T75" fmla="*/ 7 h 197"/>
                <a:gd name="T76" fmla="*/ 80 w 198"/>
                <a:gd name="T77" fmla="*/ 2 h 197"/>
                <a:gd name="T78" fmla="*/ 100 w 198"/>
                <a:gd name="T79" fmla="*/ 0 h 197"/>
                <a:gd name="T80" fmla="*/ 118 w 198"/>
                <a:gd name="T81" fmla="*/ 2 h 197"/>
                <a:gd name="T82" fmla="*/ 136 w 198"/>
                <a:gd name="T83" fmla="*/ 7 h 197"/>
                <a:gd name="T84" fmla="*/ 154 w 198"/>
                <a:gd name="T85" fmla="*/ 17 h 197"/>
                <a:gd name="T86" fmla="*/ 162 w 198"/>
                <a:gd name="T87" fmla="*/ 22 h 197"/>
                <a:gd name="T88" fmla="*/ 169 w 198"/>
                <a:gd name="T89" fmla="*/ 28 h 197"/>
                <a:gd name="T90" fmla="*/ 169 w 198"/>
                <a:gd name="T91" fmla="*/ 28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7">
                  <a:moveTo>
                    <a:pt x="169" y="28"/>
                  </a:moveTo>
                  <a:lnTo>
                    <a:pt x="169" y="28"/>
                  </a:lnTo>
                  <a:lnTo>
                    <a:pt x="175" y="36"/>
                  </a:lnTo>
                  <a:lnTo>
                    <a:pt x="182" y="45"/>
                  </a:lnTo>
                  <a:lnTo>
                    <a:pt x="190" y="61"/>
                  </a:lnTo>
                  <a:lnTo>
                    <a:pt x="196" y="79"/>
                  </a:lnTo>
                  <a:lnTo>
                    <a:pt x="198" y="99"/>
                  </a:lnTo>
                  <a:lnTo>
                    <a:pt x="196" y="117"/>
                  </a:lnTo>
                  <a:lnTo>
                    <a:pt x="190" y="136"/>
                  </a:lnTo>
                  <a:lnTo>
                    <a:pt x="182" y="153"/>
                  </a:lnTo>
                  <a:lnTo>
                    <a:pt x="175" y="16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2" y="175"/>
                  </a:lnTo>
                  <a:lnTo>
                    <a:pt x="154" y="180"/>
                  </a:lnTo>
                  <a:lnTo>
                    <a:pt x="136" y="190"/>
                  </a:lnTo>
                  <a:lnTo>
                    <a:pt x="118" y="195"/>
                  </a:lnTo>
                  <a:lnTo>
                    <a:pt x="100" y="197"/>
                  </a:lnTo>
                  <a:lnTo>
                    <a:pt x="80" y="195"/>
                  </a:lnTo>
                  <a:lnTo>
                    <a:pt x="62" y="190"/>
                  </a:lnTo>
                  <a:lnTo>
                    <a:pt x="44" y="180"/>
                  </a:lnTo>
                  <a:lnTo>
                    <a:pt x="38" y="175"/>
                  </a:lnTo>
                  <a:lnTo>
                    <a:pt x="29" y="169"/>
                  </a:lnTo>
                  <a:lnTo>
                    <a:pt x="29" y="169"/>
                  </a:lnTo>
                  <a:lnTo>
                    <a:pt x="23" y="161"/>
                  </a:lnTo>
                  <a:lnTo>
                    <a:pt x="16" y="153"/>
                  </a:lnTo>
                  <a:lnTo>
                    <a:pt x="8" y="136"/>
                  </a:lnTo>
                  <a:lnTo>
                    <a:pt x="2" y="117"/>
                  </a:lnTo>
                  <a:lnTo>
                    <a:pt x="0" y="99"/>
                  </a:lnTo>
                  <a:lnTo>
                    <a:pt x="2" y="79"/>
                  </a:lnTo>
                  <a:lnTo>
                    <a:pt x="8" y="61"/>
                  </a:lnTo>
                  <a:lnTo>
                    <a:pt x="16" y="45"/>
                  </a:lnTo>
                  <a:lnTo>
                    <a:pt x="23" y="36"/>
                  </a:lnTo>
                  <a:lnTo>
                    <a:pt x="29" y="28"/>
                  </a:lnTo>
                  <a:lnTo>
                    <a:pt x="29" y="28"/>
                  </a:lnTo>
                  <a:lnTo>
                    <a:pt x="38" y="22"/>
                  </a:lnTo>
                  <a:lnTo>
                    <a:pt x="44" y="17"/>
                  </a:lnTo>
                  <a:lnTo>
                    <a:pt x="62" y="7"/>
                  </a:lnTo>
                  <a:lnTo>
                    <a:pt x="80" y="2"/>
                  </a:lnTo>
                  <a:lnTo>
                    <a:pt x="100" y="0"/>
                  </a:lnTo>
                  <a:lnTo>
                    <a:pt x="118" y="2"/>
                  </a:lnTo>
                  <a:lnTo>
                    <a:pt x="136" y="7"/>
                  </a:lnTo>
                  <a:lnTo>
                    <a:pt x="154" y="17"/>
                  </a:lnTo>
                  <a:lnTo>
                    <a:pt x="162" y="22"/>
                  </a:lnTo>
                  <a:lnTo>
                    <a:pt x="169" y="28"/>
                  </a:lnTo>
                  <a:lnTo>
                    <a:pt x="169" y="28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Freeform 96"/>
            <p:cNvSpPr/>
            <p:nvPr/>
          </p:nvSpPr>
          <p:spPr bwMode="auto">
            <a:xfrm>
              <a:off x="8713788" y="2857501"/>
              <a:ext cx="157163" cy="155575"/>
            </a:xfrm>
            <a:custGeom>
              <a:avLst/>
              <a:gdLst>
                <a:gd name="T0" fmla="*/ 169 w 198"/>
                <a:gd name="T1" fmla="*/ 169 h 197"/>
                <a:gd name="T2" fmla="*/ 169 w 198"/>
                <a:gd name="T3" fmla="*/ 169 h 197"/>
                <a:gd name="T4" fmla="*/ 162 w 198"/>
                <a:gd name="T5" fmla="*/ 175 h 197"/>
                <a:gd name="T6" fmla="*/ 154 w 198"/>
                <a:gd name="T7" fmla="*/ 180 h 197"/>
                <a:gd name="T8" fmla="*/ 136 w 198"/>
                <a:gd name="T9" fmla="*/ 190 h 197"/>
                <a:gd name="T10" fmla="*/ 118 w 198"/>
                <a:gd name="T11" fmla="*/ 195 h 197"/>
                <a:gd name="T12" fmla="*/ 100 w 198"/>
                <a:gd name="T13" fmla="*/ 197 h 197"/>
                <a:gd name="T14" fmla="*/ 80 w 198"/>
                <a:gd name="T15" fmla="*/ 195 h 197"/>
                <a:gd name="T16" fmla="*/ 62 w 198"/>
                <a:gd name="T17" fmla="*/ 190 h 197"/>
                <a:gd name="T18" fmla="*/ 46 w 198"/>
                <a:gd name="T19" fmla="*/ 180 h 197"/>
                <a:gd name="T20" fmla="*/ 38 w 198"/>
                <a:gd name="T21" fmla="*/ 175 h 197"/>
                <a:gd name="T22" fmla="*/ 30 w 198"/>
                <a:gd name="T23" fmla="*/ 169 h 197"/>
                <a:gd name="T24" fmla="*/ 30 w 198"/>
                <a:gd name="T25" fmla="*/ 169 h 197"/>
                <a:gd name="T26" fmla="*/ 23 w 198"/>
                <a:gd name="T27" fmla="*/ 161 h 197"/>
                <a:gd name="T28" fmla="*/ 17 w 198"/>
                <a:gd name="T29" fmla="*/ 153 h 197"/>
                <a:gd name="T30" fmla="*/ 8 w 198"/>
                <a:gd name="T31" fmla="*/ 136 h 197"/>
                <a:gd name="T32" fmla="*/ 2 w 198"/>
                <a:gd name="T33" fmla="*/ 117 h 197"/>
                <a:gd name="T34" fmla="*/ 0 w 198"/>
                <a:gd name="T35" fmla="*/ 99 h 197"/>
                <a:gd name="T36" fmla="*/ 2 w 198"/>
                <a:gd name="T37" fmla="*/ 79 h 197"/>
                <a:gd name="T38" fmla="*/ 8 w 198"/>
                <a:gd name="T39" fmla="*/ 61 h 197"/>
                <a:gd name="T40" fmla="*/ 17 w 198"/>
                <a:gd name="T41" fmla="*/ 45 h 197"/>
                <a:gd name="T42" fmla="*/ 23 w 198"/>
                <a:gd name="T43" fmla="*/ 36 h 197"/>
                <a:gd name="T44" fmla="*/ 30 w 198"/>
                <a:gd name="T45" fmla="*/ 28 h 197"/>
                <a:gd name="T46" fmla="*/ 30 w 198"/>
                <a:gd name="T47" fmla="*/ 28 h 197"/>
                <a:gd name="T48" fmla="*/ 38 w 198"/>
                <a:gd name="T49" fmla="*/ 22 h 197"/>
                <a:gd name="T50" fmla="*/ 46 w 198"/>
                <a:gd name="T51" fmla="*/ 17 h 197"/>
                <a:gd name="T52" fmla="*/ 62 w 198"/>
                <a:gd name="T53" fmla="*/ 7 h 197"/>
                <a:gd name="T54" fmla="*/ 80 w 198"/>
                <a:gd name="T55" fmla="*/ 2 h 197"/>
                <a:gd name="T56" fmla="*/ 100 w 198"/>
                <a:gd name="T57" fmla="*/ 0 h 197"/>
                <a:gd name="T58" fmla="*/ 118 w 198"/>
                <a:gd name="T59" fmla="*/ 2 h 197"/>
                <a:gd name="T60" fmla="*/ 136 w 198"/>
                <a:gd name="T61" fmla="*/ 7 h 197"/>
                <a:gd name="T62" fmla="*/ 154 w 198"/>
                <a:gd name="T63" fmla="*/ 17 h 197"/>
                <a:gd name="T64" fmla="*/ 162 w 198"/>
                <a:gd name="T65" fmla="*/ 22 h 197"/>
                <a:gd name="T66" fmla="*/ 169 w 198"/>
                <a:gd name="T67" fmla="*/ 28 h 197"/>
                <a:gd name="T68" fmla="*/ 169 w 198"/>
                <a:gd name="T69" fmla="*/ 28 h 197"/>
                <a:gd name="T70" fmla="*/ 175 w 198"/>
                <a:gd name="T71" fmla="*/ 36 h 197"/>
                <a:gd name="T72" fmla="*/ 182 w 198"/>
                <a:gd name="T73" fmla="*/ 45 h 197"/>
                <a:gd name="T74" fmla="*/ 192 w 198"/>
                <a:gd name="T75" fmla="*/ 61 h 197"/>
                <a:gd name="T76" fmla="*/ 197 w 198"/>
                <a:gd name="T77" fmla="*/ 79 h 197"/>
                <a:gd name="T78" fmla="*/ 198 w 198"/>
                <a:gd name="T79" fmla="*/ 99 h 197"/>
                <a:gd name="T80" fmla="*/ 197 w 198"/>
                <a:gd name="T81" fmla="*/ 117 h 197"/>
                <a:gd name="T82" fmla="*/ 192 w 198"/>
                <a:gd name="T83" fmla="*/ 136 h 197"/>
                <a:gd name="T84" fmla="*/ 182 w 198"/>
                <a:gd name="T85" fmla="*/ 153 h 197"/>
                <a:gd name="T86" fmla="*/ 175 w 198"/>
                <a:gd name="T87" fmla="*/ 161 h 197"/>
                <a:gd name="T88" fmla="*/ 169 w 198"/>
                <a:gd name="T89" fmla="*/ 169 h 197"/>
                <a:gd name="T90" fmla="*/ 169 w 198"/>
                <a:gd name="T91" fmla="*/ 169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7">
                  <a:moveTo>
                    <a:pt x="169" y="169"/>
                  </a:moveTo>
                  <a:lnTo>
                    <a:pt x="169" y="169"/>
                  </a:lnTo>
                  <a:lnTo>
                    <a:pt x="162" y="175"/>
                  </a:lnTo>
                  <a:lnTo>
                    <a:pt x="154" y="180"/>
                  </a:lnTo>
                  <a:lnTo>
                    <a:pt x="136" y="190"/>
                  </a:lnTo>
                  <a:lnTo>
                    <a:pt x="118" y="195"/>
                  </a:lnTo>
                  <a:lnTo>
                    <a:pt x="100" y="197"/>
                  </a:lnTo>
                  <a:lnTo>
                    <a:pt x="80" y="195"/>
                  </a:lnTo>
                  <a:lnTo>
                    <a:pt x="62" y="190"/>
                  </a:lnTo>
                  <a:lnTo>
                    <a:pt x="46" y="180"/>
                  </a:lnTo>
                  <a:lnTo>
                    <a:pt x="38" y="175"/>
                  </a:lnTo>
                  <a:lnTo>
                    <a:pt x="30" y="169"/>
                  </a:lnTo>
                  <a:lnTo>
                    <a:pt x="30" y="169"/>
                  </a:lnTo>
                  <a:lnTo>
                    <a:pt x="23" y="161"/>
                  </a:lnTo>
                  <a:lnTo>
                    <a:pt x="17" y="153"/>
                  </a:lnTo>
                  <a:lnTo>
                    <a:pt x="8" y="136"/>
                  </a:lnTo>
                  <a:lnTo>
                    <a:pt x="2" y="117"/>
                  </a:lnTo>
                  <a:lnTo>
                    <a:pt x="0" y="99"/>
                  </a:lnTo>
                  <a:lnTo>
                    <a:pt x="2" y="79"/>
                  </a:lnTo>
                  <a:lnTo>
                    <a:pt x="8" y="61"/>
                  </a:lnTo>
                  <a:lnTo>
                    <a:pt x="17" y="45"/>
                  </a:lnTo>
                  <a:lnTo>
                    <a:pt x="23" y="36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8" y="22"/>
                  </a:lnTo>
                  <a:lnTo>
                    <a:pt x="46" y="17"/>
                  </a:lnTo>
                  <a:lnTo>
                    <a:pt x="62" y="7"/>
                  </a:lnTo>
                  <a:lnTo>
                    <a:pt x="80" y="2"/>
                  </a:lnTo>
                  <a:lnTo>
                    <a:pt x="100" y="0"/>
                  </a:lnTo>
                  <a:lnTo>
                    <a:pt x="118" y="2"/>
                  </a:lnTo>
                  <a:lnTo>
                    <a:pt x="136" y="7"/>
                  </a:lnTo>
                  <a:lnTo>
                    <a:pt x="154" y="17"/>
                  </a:lnTo>
                  <a:lnTo>
                    <a:pt x="162" y="22"/>
                  </a:lnTo>
                  <a:lnTo>
                    <a:pt x="169" y="28"/>
                  </a:lnTo>
                  <a:lnTo>
                    <a:pt x="169" y="28"/>
                  </a:lnTo>
                  <a:lnTo>
                    <a:pt x="175" y="36"/>
                  </a:lnTo>
                  <a:lnTo>
                    <a:pt x="182" y="45"/>
                  </a:lnTo>
                  <a:lnTo>
                    <a:pt x="192" y="61"/>
                  </a:lnTo>
                  <a:lnTo>
                    <a:pt x="197" y="79"/>
                  </a:lnTo>
                  <a:lnTo>
                    <a:pt x="198" y="99"/>
                  </a:lnTo>
                  <a:lnTo>
                    <a:pt x="197" y="117"/>
                  </a:lnTo>
                  <a:lnTo>
                    <a:pt x="192" y="136"/>
                  </a:lnTo>
                  <a:lnTo>
                    <a:pt x="182" y="153"/>
                  </a:lnTo>
                  <a:lnTo>
                    <a:pt x="175" y="161"/>
                  </a:lnTo>
                  <a:lnTo>
                    <a:pt x="169" y="169"/>
                  </a:lnTo>
                  <a:lnTo>
                    <a:pt x="169" y="169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Line 97"/>
            <p:cNvSpPr>
              <a:spLocks noChangeShapeType="1"/>
            </p:cNvSpPr>
            <p:nvPr/>
          </p:nvSpPr>
          <p:spPr bwMode="auto">
            <a:xfrm flipH="1" flipV="1">
              <a:off x="8682038" y="2825751"/>
              <a:ext cx="53975" cy="5397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Line 98"/>
            <p:cNvSpPr>
              <a:spLocks noChangeShapeType="1"/>
            </p:cNvSpPr>
            <p:nvPr/>
          </p:nvSpPr>
          <p:spPr bwMode="auto">
            <a:xfrm flipV="1">
              <a:off x="8572501" y="2824163"/>
              <a:ext cx="55563" cy="55563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6855460" y="2414905"/>
            <a:ext cx="402780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老年人皮肤松弛、干燥，缺乏弹性，皮下脂肪萎缩、变薄，皮肤抵抗力下降，血流速度下降，容易发生压疮。</a:t>
            </a:r>
            <a:endParaRPr lang="zh-CN" altLang="en-US" sz="1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任意多边形: 形状 60"/>
          <p:cNvSpPr/>
          <p:nvPr/>
        </p:nvSpPr>
        <p:spPr>
          <a:xfrm>
            <a:off x="5684946" y="0"/>
            <a:ext cx="6507054" cy="5227940"/>
          </a:xfrm>
          <a:custGeom>
            <a:avLst/>
            <a:gdLst>
              <a:gd name="connsiteX0" fmla="*/ 0 w 6507054"/>
              <a:gd name="connsiteY0" fmla="*/ 0 h 5227940"/>
              <a:gd name="connsiteX1" fmla="*/ 6507054 w 6507054"/>
              <a:gd name="connsiteY1" fmla="*/ 0 h 5227940"/>
              <a:gd name="connsiteX2" fmla="*/ 6507054 w 6507054"/>
              <a:gd name="connsiteY2" fmla="*/ 5209719 h 5227940"/>
              <a:gd name="connsiteX3" fmla="*/ 6372197 w 6507054"/>
              <a:gd name="connsiteY3" fmla="*/ 5219973 h 5227940"/>
              <a:gd name="connsiteX4" fmla="*/ 6057114 w 6507054"/>
              <a:gd name="connsiteY4" fmla="*/ 5227940 h 5227940"/>
              <a:gd name="connsiteX5" fmla="*/ 4765 w 6507054"/>
              <a:gd name="connsiteY5" fmla="*/ 37498 h 522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07054" h="5227940">
                <a:moveTo>
                  <a:pt x="0" y="0"/>
                </a:moveTo>
                <a:lnTo>
                  <a:pt x="6507054" y="0"/>
                </a:lnTo>
                <a:lnTo>
                  <a:pt x="6507054" y="5209719"/>
                </a:lnTo>
                <a:lnTo>
                  <a:pt x="6372197" y="5219973"/>
                </a:lnTo>
                <a:cubicBezTo>
                  <a:pt x="6267838" y="5225263"/>
                  <a:pt x="6162788" y="5227940"/>
                  <a:pt x="6057114" y="5227940"/>
                </a:cubicBezTo>
                <a:cubicBezTo>
                  <a:pt x="2992554" y="5227940"/>
                  <a:pt x="453839" y="2976528"/>
                  <a:pt x="4765" y="37498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pic>
        <p:nvPicPr>
          <p:cNvPr id="6" name="图形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173" y="472332"/>
            <a:ext cx="5719895" cy="59626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16751" y="2763392"/>
            <a:ext cx="40944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>
              <a:defRPr/>
            </a:pPr>
            <a:r>
              <a:rPr lang="zh-CN" altLang="en-US" sz="4400" dirty="0">
                <a:solidFill>
                  <a:prstClr val="black"/>
                </a:solidFill>
                <a:latin typeface="汉仪雅酷黑 75W" panose="020B0804020202020204" pitchFamily="34" charset="-122"/>
                <a:ea typeface="汉仪雅酷黑 75W" panose="020B0804020202020204" pitchFamily="34" charset="-122"/>
                <a:cs typeface="+mn-ea"/>
                <a:sym typeface="+mn-lt"/>
              </a:rPr>
              <a:t>压疮的</a:t>
            </a:r>
            <a:r>
              <a:rPr lang="zh-CN" altLang="en-US" sz="4400" dirty="0">
                <a:solidFill>
                  <a:prstClr val="black"/>
                </a:solidFill>
                <a:latin typeface="汉仪雅酷黑 75W" panose="020B0804020202020204" pitchFamily="34" charset="-122"/>
                <a:ea typeface="汉仪雅酷黑 75W" panose="020B0804020202020204" pitchFamily="34" charset="-122"/>
                <a:cs typeface="+mn-ea"/>
                <a:sym typeface="+mn-lt"/>
              </a:rPr>
              <a:t>日常预防</a:t>
            </a:r>
            <a:endParaRPr lang="zh-CN" altLang="en-US" sz="4400" dirty="0">
              <a:solidFill>
                <a:prstClr val="black"/>
              </a:solidFill>
              <a:latin typeface="汉仪雅酷黑 75W" panose="020B0804020202020204" pitchFamily="34" charset="-122"/>
              <a:ea typeface="汉仪雅酷黑 75W" panose="020B0804020202020204" pitchFamily="34" charset="-122"/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43274" y="1810984"/>
            <a:ext cx="802097" cy="802097"/>
            <a:chOff x="2682238" y="1585731"/>
            <a:chExt cx="802097" cy="802097"/>
          </a:xfrm>
        </p:grpSpPr>
        <p:sp>
          <p:nvSpPr>
            <p:cNvPr id="13" name="Freeform 5"/>
            <p:cNvSpPr/>
            <p:nvPr/>
          </p:nvSpPr>
          <p:spPr bwMode="auto">
            <a:xfrm>
              <a:off x="2682238" y="1585731"/>
              <a:ext cx="802097" cy="802097"/>
            </a:xfrm>
            <a:custGeom>
              <a:avLst/>
              <a:gdLst>
                <a:gd name="T0" fmla="*/ 561 w 561"/>
                <a:gd name="T1" fmla="*/ 293 h 559"/>
                <a:gd name="T2" fmla="*/ 556 w 561"/>
                <a:gd name="T3" fmla="*/ 334 h 559"/>
                <a:gd name="T4" fmla="*/ 544 w 561"/>
                <a:gd name="T5" fmla="*/ 375 h 559"/>
                <a:gd name="T6" fmla="*/ 527 w 561"/>
                <a:gd name="T7" fmla="*/ 412 h 559"/>
                <a:gd name="T8" fmla="*/ 505 w 561"/>
                <a:gd name="T9" fmla="*/ 446 h 559"/>
                <a:gd name="T10" fmla="*/ 478 w 561"/>
                <a:gd name="T11" fmla="*/ 476 h 559"/>
                <a:gd name="T12" fmla="*/ 447 w 561"/>
                <a:gd name="T13" fmla="*/ 503 h 559"/>
                <a:gd name="T14" fmla="*/ 413 w 561"/>
                <a:gd name="T15" fmla="*/ 525 h 559"/>
                <a:gd name="T16" fmla="*/ 376 w 561"/>
                <a:gd name="T17" fmla="*/ 542 h 559"/>
                <a:gd name="T18" fmla="*/ 336 w 561"/>
                <a:gd name="T19" fmla="*/ 554 h 559"/>
                <a:gd name="T20" fmla="*/ 295 w 561"/>
                <a:gd name="T21" fmla="*/ 559 h 559"/>
                <a:gd name="T22" fmla="*/ 266 w 561"/>
                <a:gd name="T23" fmla="*/ 558 h 559"/>
                <a:gd name="T24" fmla="*/ 224 w 561"/>
                <a:gd name="T25" fmla="*/ 553 h 559"/>
                <a:gd name="T26" fmla="*/ 184 w 561"/>
                <a:gd name="T27" fmla="*/ 541 h 559"/>
                <a:gd name="T28" fmla="*/ 147 w 561"/>
                <a:gd name="T29" fmla="*/ 524 h 559"/>
                <a:gd name="T30" fmla="*/ 102 w 561"/>
                <a:gd name="T31" fmla="*/ 494 h 559"/>
                <a:gd name="T32" fmla="*/ 49 w 561"/>
                <a:gd name="T33" fmla="*/ 435 h 559"/>
                <a:gd name="T34" fmla="*/ 27 w 561"/>
                <a:gd name="T35" fmla="*/ 400 h 559"/>
                <a:gd name="T36" fmla="*/ 13 w 561"/>
                <a:gd name="T37" fmla="*/ 363 h 559"/>
                <a:gd name="T38" fmla="*/ 3 w 561"/>
                <a:gd name="T39" fmla="*/ 323 h 559"/>
                <a:gd name="T40" fmla="*/ 0 w 561"/>
                <a:gd name="T41" fmla="*/ 280 h 559"/>
                <a:gd name="T42" fmla="*/ 1 w 561"/>
                <a:gd name="T43" fmla="*/ 251 h 559"/>
                <a:gd name="T44" fmla="*/ 7 w 561"/>
                <a:gd name="T45" fmla="*/ 210 h 559"/>
                <a:gd name="T46" fmla="*/ 21 w 561"/>
                <a:gd name="T47" fmla="*/ 172 h 559"/>
                <a:gd name="T48" fmla="*/ 39 w 561"/>
                <a:gd name="T49" fmla="*/ 136 h 559"/>
                <a:gd name="T50" fmla="*/ 63 w 561"/>
                <a:gd name="T51" fmla="*/ 103 h 559"/>
                <a:gd name="T52" fmla="*/ 91 w 561"/>
                <a:gd name="T53" fmla="*/ 73 h 559"/>
                <a:gd name="T54" fmla="*/ 123 w 561"/>
                <a:gd name="T55" fmla="*/ 48 h 559"/>
                <a:gd name="T56" fmla="*/ 159 w 561"/>
                <a:gd name="T57" fmla="*/ 28 h 559"/>
                <a:gd name="T58" fmla="*/ 197 w 561"/>
                <a:gd name="T59" fmla="*/ 13 h 559"/>
                <a:gd name="T60" fmla="*/ 238 w 561"/>
                <a:gd name="T61" fmla="*/ 3 h 559"/>
                <a:gd name="T62" fmla="*/ 281 w 561"/>
                <a:gd name="T63" fmla="*/ 0 h 559"/>
                <a:gd name="T64" fmla="*/ 309 w 561"/>
                <a:gd name="T65" fmla="*/ 1 h 559"/>
                <a:gd name="T66" fmla="*/ 350 w 561"/>
                <a:gd name="T67" fmla="*/ 8 h 559"/>
                <a:gd name="T68" fmla="*/ 390 w 561"/>
                <a:gd name="T69" fmla="*/ 21 h 559"/>
                <a:gd name="T70" fmla="*/ 426 w 561"/>
                <a:gd name="T71" fmla="*/ 40 h 559"/>
                <a:gd name="T72" fmla="*/ 458 w 561"/>
                <a:gd name="T73" fmla="*/ 63 h 559"/>
                <a:gd name="T74" fmla="*/ 505 w 561"/>
                <a:gd name="T75" fmla="*/ 111 h 559"/>
                <a:gd name="T76" fmla="*/ 527 w 561"/>
                <a:gd name="T77" fmla="*/ 145 h 559"/>
                <a:gd name="T78" fmla="*/ 544 w 561"/>
                <a:gd name="T79" fmla="*/ 182 h 559"/>
                <a:gd name="T80" fmla="*/ 555 w 561"/>
                <a:gd name="T81" fmla="*/ 222 h 559"/>
                <a:gd name="T82" fmla="*/ 560 w 561"/>
                <a:gd name="T83" fmla="*/ 264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1" h="559">
                  <a:moveTo>
                    <a:pt x="561" y="278"/>
                  </a:moveTo>
                  <a:lnTo>
                    <a:pt x="561" y="278"/>
                  </a:lnTo>
                  <a:lnTo>
                    <a:pt x="561" y="293"/>
                  </a:lnTo>
                  <a:lnTo>
                    <a:pt x="560" y="307"/>
                  </a:lnTo>
                  <a:lnTo>
                    <a:pt x="558" y="320"/>
                  </a:lnTo>
                  <a:lnTo>
                    <a:pt x="556" y="334"/>
                  </a:lnTo>
                  <a:lnTo>
                    <a:pt x="553" y="348"/>
                  </a:lnTo>
                  <a:lnTo>
                    <a:pt x="549" y="361"/>
                  </a:lnTo>
                  <a:lnTo>
                    <a:pt x="544" y="375"/>
                  </a:lnTo>
                  <a:lnTo>
                    <a:pt x="539" y="387"/>
                  </a:lnTo>
                  <a:lnTo>
                    <a:pt x="534" y="400"/>
                  </a:lnTo>
                  <a:lnTo>
                    <a:pt x="527" y="412"/>
                  </a:lnTo>
                  <a:lnTo>
                    <a:pt x="520" y="423"/>
                  </a:lnTo>
                  <a:lnTo>
                    <a:pt x="513" y="435"/>
                  </a:lnTo>
                  <a:lnTo>
                    <a:pt x="505" y="446"/>
                  </a:lnTo>
                  <a:lnTo>
                    <a:pt x="496" y="456"/>
                  </a:lnTo>
                  <a:lnTo>
                    <a:pt x="488" y="467"/>
                  </a:lnTo>
                  <a:lnTo>
                    <a:pt x="478" y="476"/>
                  </a:lnTo>
                  <a:lnTo>
                    <a:pt x="469" y="486"/>
                  </a:lnTo>
                  <a:lnTo>
                    <a:pt x="458" y="495"/>
                  </a:lnTo>
                  <a:lnTo>
                    <a:pt x="447" y="503"/>
                  </a:lnTo>
                  <a:lnTo>
                    <a:pt x="437" y="511"/>
                  </a:lnTo>
                  <a:lnTo>
                    <a:pt x="425" y="519"/>
                  </a:lnTo>
                  <a:lnTo>
                    <a:pt x="413" y="525"/>
                  </a:lnTo>
                  <a:lnTo>
                    <a:pt x="401" y="532"/>
                  </a:lnTo>
                  <a:lnTo>
                    <a:pt x="389" y="537"/>
                  </a:lnTo>
                  <a:lnTo>
                    <a:pt x="376" y="542"/>
                  </a:lnTo>
                  <a:lnTo>
                    <a:pt x="363" y="546"/>
                  </a:lnTo>
                  <a:lnTo>
                    <a:pt x="350" y="551"/>
                  </a:lnTo>
                  <a:lnTo>
                    <a:pt x="336" y="554"/>
                  </a:lnTo>
                  <a:lnTo>
                    <a:pt x="323" y="556"/>
                  </a:lnTo>
                  <a:lnTo>
                    <a:pt x="309" y="558"/>
                  </a:lnTo>
                  <a:lnTo>
                    <a:pt x="295" y="559"/>
                  </a:lnTo>
                  <a:lnTo>
                    <a:pt x="280" y="559"/>
                  </a:lnTo>
                  <a:lnTo>
                    <a:pt x="280" y="559"/>
                  </a:lnTo>
                  <a:lnTo>
                    <a:pt x="266" y="558"/>
                  </a:lnTo>
                  <a:lnTo>
                    <a:pt x="251" y="557"/>
                  </a:lnTo>
                  <a:lnTo>
                    <a:pt x="237" y="555"/>
                  </a:lnTo>
                  <a:lnTo>
                    <a:pt x="224" y="553"/>
                  </a:lnTo>
                  <a:lnTo>
                    <a:pt x="211" y="550"/>
                  </a:lnTo>
                  <a:lnTo>
                    <a:pt x="197" y="545"/>
                  </a:lnTo>
                  <a:lnTo>
                    <a:pt x="184" y="541"/>
                  </a:lnTo>
                  <a:lnTo>
                    <a:pt x="171" y="537"/>
                  </a:lnTo>
                  <a:lnTo>
                    <a:pt x="160" y="530"/>
                  </a:lnTo>
                  <a:lnTo>
                    <a:pt x="147" y="524"/>
                  </a:lnTo>
                  <a:lnTo>
                    <a:pt x="135" y="518"/>
                  </a:lnTo>
                  <a:lnTo>
                    <a:pt x="124" y="510"/>
                  </a:lnTo>
                  <a:lnTo>
                    <a:pt x="102" y="494"/>
                  </a:lnTo>
                  <a:lnTo>
                    <a:pt x="83" y="476"/>
                  </a:lnTo>
                  <a:lnTo>
                    <a:pt x="65" y="457"/>
                  </a:lnTo>
                  <a:lnTo>
                    <a:pt x="49" y="435"/>
                  </a:lnTo>
                  <a:lnTo>
                    <a:pt x="41" y="424"/>
                  </a:lnTo>
                  <a:lnTo>
                    <a:pt x="34" y="413"/>
                  </a:lnTo>
                  <a:lnTo>
                    <a:pt x="27" y="400"/>
                  </a:lnTo>
                  <a:lnTo>
                    <a:pt x="22" y="388"/>
                  </a:lnTo>
                  <a:lnTo>
                    <a:pt x="17" y="376"/>
                  </a:lnTo>
                  <a:lnTo>
                    <a:pt x="13" y="363"/>
                  </a:lnTo>
                  <a:lnTo>
                    <a:pt x="8" y="349"/>
                  </a:lnTo>
                  <a:lnTo>
                    <a:pt x="5" y="336"/>
                  </a:lnTo>
                  <a:lnTo>
                    <a:pt x="3" y="323"/>
                  </a:lnTo>
                  <a:lnTo>
                    <a:pt x="1" y="309"/>
                  </a:lnTo>
                  <a:lnTo>
                    <a:pt x="0" y="294"/>
                  </a:lnTo>
                  <a:lnTo>
                    <a:pt x="0" y="280"/>
                  </a:lnTo>
                  <a:lnTo>
                    <a:pt x="0" y="280"/>
                  </a:lnTo>
                  <a:lnTo>
                    <a:pt x="0" y="265"/>
                  </a:lnTo>
                  <a:lnTo>
                    <a:pt x="1" y="251"/>
                  </a:lnTo>
                  <a:lnTo>
                    <a:pt x="2" y="238"/>
                  </a:lnTo>
                  <a:lnTo>
                    <a:pt x="5" y="224"/>
                  </a:lnTo>
                  <a:lnTo>
                    <a:pt x="7" y="210"/>
                  </a:lnTo>
                  <a:lnTo>
                    <a:pt x="12" y="197"/>
                  </a:lnTo>
                  <a:lnTo>
                    <a:pt x="16" y="185"/>
                  </a:lnTo>
                  <a:lnTo>
                    <a:pt x="21" y="172"/>
                  </a:lnTo>
                  <a:lnTo>
                    <a:pt x="26" y="159"/>
                  </a:lnTo>
                  <a:lnTo>
                    <a:pt x="33" y="147"/>
                  </a:lnTo>
                  <a:lnTo>
                    <a:pt x="39" y="136"/>
                  </a:lnTo>
                  <a:lnTo>
                    <a:pt x="47" y="124"/>
                  </a:lnTo>
                  <a:lnTo>
                    <a:pt x="55" y="114"/>
                  </a:lnTo>
                  <a:lnTo>
                    <a:pt x="63" y="103"/>
                  </a:lnTo>
                  <a:lnTo>
                    <a:pt x="72" y="92"/>
                  </a:lnTo>
                  <a:lnTo>
                    <a:pt x="82" y="83"/>
                  </a:lnTo>
                  <a:lnTo>
                    <a:pt x="91" y="73"/>
                  </a:lnTo>
                  <a:lnTo>
                    <a:pt x="101" y="65"/>
                  </a:lnTo>
                  <a:lnTo>
                    <a:pt x="112" y="56"/>
                  </a:lnTo>
                  <a:lnTo>
                    <a:pt x="123" y="48"/>
                  </a:lnTo>
                  <a:lnTo>
                    <a:pt x="135" y="40"/>
                  </a:lnTo>
                  <a:lnTo>
                    <a:pt x="147" y="34"/>
                  </a:lnTo>
                  <a:lnTo>
                    <a:pt x="159" y="28"/>
                  </a:lnTo>
                  <a:lnTo>
                    <a:pt x="171" y="22"/>
                  </a:lnTo>
                  <a:lnTo>
                    <a:pt x="184" y="17"/>
                  </a:lnTo>
                  <a:lnTo>
                    <a:pt x="197" y="13"/>
                  </a:lnTo>
                  <a:lnTo>
                    <a:pt x="211" y="8"/>
                  </a:lnTo>
                  <a:lnTo>
                    <a:pt x="225" y="5"/>
                  </a:lnTo>
                  <a:lnTo>
                    <a:pt x="238" y="3"/>
                  </a:lnTo>
                  <a:lnTo>
                    <a:pt x="252" y="1"/>
                  </a:lnTo>
                  <a:lnTo>
                    <a:pt x="266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95" y="0"/>
                  </a:lnTo>
                  <a:lnTo>
                    <a:pt x="309" y="1"/>
                  </a:lnTo>
                  <a:lnTo>
                    <a:pt x="323" y="3"/>
                  </a:lnTo>
                  <a:lnTo>
                    <a:pt x="336" y="5"/>
                  </a:lnTo>
                  <a:lnTo>
                    <a:pt x="350" y="8"/>
                  </a:lnTo>
                  <a:lnTo>
                    <a:pt x="363" y="12"/>
                  </a:lnTo>
                  <a:lnTo>
                    <a:pt x="377" y="16"/>
                  </a:lnTo>
                  <a:lnTo>
                    <a:pt x="390" y="21"/>
                  </a:lnTo>
                  <a:lnTo>
                    <a:pt x="401" y="27"/>
                  </a:lnTo>
                  <a:lnTo>
                    <a:pt x="414" y="33"/>
                  </a:lnTo>
                  <a:lnTo>
                    <a:pt x="426" y="40"/>
                  </a:lnTo>
                  <a:lnTo>
                    <a:pt x="437" y="47"/>
                  </a:lnTo>
                  <a:lnTo>
                    <a:pt x="448" y="55"/>
                  </a:lnTo>
                  <a:lnTo>
                    <a:pt x="458" y="63"/>
                  </a:lnTo>
                  <a:lnTo>
                    <a:pt x="478" y="81"/>
                  </a:lnTo>
                  <a:lnTo>
                    <a:pt x="496" y="101"/>
                  </a:lnTo>
                  <a:lnTo>
                    <a:pt x="505" y="111"/>
                  </a:lnTo>
                  <a:lnTo>
                    <a:pt x="512" y="122"/>
                  </a:lnTo>
                  <a:lnTo>
                    <a:pt x="520" y="134"/>
                  </a:lnTo>
                  <a:lnTo>
                    <a:pt x="527" y="145"/>
                  </a:lnTo>
                  <a:lnTo>
                    <a:pt x="533" y="157"/>
                  </a:lnTo>
                  <a:lnTo>
                    <a:pt x="539" y="170"/>
                  </a:lnTo>
                  <a:lnTo>
                    <a:pt x="544" y="182"/>
                  </a:lnTo>
                  <a:lnTo>
                    <a:pt x="549" y="195"/>
                  </a:lnTo>
                  <a:lnTo>
                    <a:pt x="552" y="209"/>
                  </a:lnTo>
                  <a:lnTo>
                    <a:pt x="555" y="222"/>
                  </a:lnTo>
                  <a:lnTo>
                    <a:pt x="558" y="236"/>
                  </a:lnTo>
                  <a:lnTo>
                    <a:pt x="559" y="249"/>
                  </a:lnTo>
                  <a:lnTo>
                    <a:pt x="560" y="264"/>
                  </a:lnTo>
                  <a:lnTo>
                    <a:pt x="561" y="278"/>
                  </a:lnTo>
                  <a:lnTo>
                    <a:pt x="561" y="278"/>
                  </a:lnTo>
                  <a:close/>
                </a:path>
              </a:pathLst>
            </a:custGeom>
            <a:solidFill>
              <a:srgbClr val="49D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 flipH="1">
              <a:off x="2736163" y="1711546"/>
              <a:ext cx="694246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汉仪旗黑-50S" panose="00020600040101010101" pitchFamily="18" charset="-122"/>
                  <a:ea typeface="汉仪旗黑-50S" panose="00020600040101010101" pitchFamily="18" charset="-122"/>
                  <a:cs typeface="+mn-ea"/>
                  <a:sym typeface="+mn-lt"/>
                </a:rPr>
                <a:t>03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1143274" y="5095574"/>
            <a:ext cx="601982" cy="76200"/>
          </a:xfrm>
          <a:prstGeom prst="rect">
            <a:avLst/>
          </a:prstGeom>
          <a:solidFill>
            <a:srgbClr val="49D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277069" y="5595080"/>
            <a:ext cx="568547" cy="568547"/>
          </a:xfrm>
          <a:prstGeom prst="ellipse">
            <a:avLst/>
          </a:prstGeom>
          <a:solidFill>
            <a:srgbClr val="DFE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7" name="椭圆 16"/>
          <p:cNvSpPr/>
          <p:nvPr/>
        </p:nvSpPr>
        <p:spPr>
          <a:xfrm>
            <a:off x="5827463" y="1085564"/>
            <a:ext cx="344435" cy="344435"/>
          </a:xfrm>
          <a:prstGeom prst="ellipse">
            <a:avLst/>
          </a:prstGeom>
          <a:solidFill>
            <a:srgbClr val="DFE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18" name="组合 17"/>
          <p:cNvGrpSpPr/>
          <p:nvPr/>
        </p:nvGrpSpPr>
        <p:grpSpPr>
          <a:xfrm>
            <a:off x="-502271" y="5704744"/>
            <a:ext cx="1961610" cy="349218"/>
            <a:chOff x="201560" y="211173"/>
            <a:chExt cx="3068063" cy="546196"/>
          </a:xfrm>
          <a:solidFill>
            <a:srgbClr val="104964"/>
          </a:solidFill>
        </p:grpSpPr>
        <p:grpSp>
          <p:nvGrpSpPr>
            <p:cNvPr id="19" name="组合 18"/>
            <p:cNvGrpSpPr/>
            <p:nvPr/>
          </p:nvGrpSpPr>
          <p:grpSpPr>
            <a:xfrm>
              <a:off x="201560" y="211173"/>
              <a:ext cx="3068063" cy="81023"/>
              <a:chOff x="201560" y="211173"/>
              <a:chExt cx="3068063" cy="81023"/>
            </a:xfrm>
            <a:grpFill/>
          </p:grpSpPr>
          <p:sp>
            <p:nvSpPr>
              <p:cNvPr id="48" name="椭圆 47"/>
              <p:cNvSpPr/>
              <p:nvPr/>
            </p:nvSpPr>
            <p:spPr>
              <a:xfrm>
                <a:off x="2015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4504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6994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9483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11972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4461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16950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19440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21929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24418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26907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29396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31886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201560" y="443760"/>
              <a:ext cx="3068063" cy="81023"/>
              <a:chOff x="201560" y="211173"/>
              <a:chExt cx="3068063" cy="81023"/>
            </a:xfrm>
            <a:grpFill/>
          </p:grpSpPr>
          <p:sp>
            <p:nvSpPr>
              <p:cNvPr id="35" name="椭圆 34"/>
              <p:cNvSpPr/>
              <p:nvPr/>
            </p:nvSpPr>
            <p:spPr>
              <a:xfrm>
                <a:off x="2015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4504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6994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9483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1972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14461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16950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19440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21929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24418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26907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29396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31886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201560" y="676346"/>
              <a:ext cx="3068063" cy="81023"/>
              <a:chOff x="201560" y="211173"/>
              <a:chExt cx="3068063" cy="81023"/>
            </a:xfrm>
            <a:grpFill/>
          </p:grpSpPr>
          <p:sp>
            <p:nvSpPr>
              <p:cNvPr id="22" name="椭圆 21"/>
              <p:cNvSpPr/>
              <p:nvPr/>
            </p:nvSpPr>
            <p:spPr>
              <a:xfrm>
                <a:off x="2015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4504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6994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9483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1972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14461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16950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19440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21929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24418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26907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29396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31886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任意多边形: 形状 282"/>
          <p:cNvSpPr/>
          <p:nvPr/>
        </p:nvSpPr>
        <p:spPr>
          <a:xfrm>
            <a:off x="1" y="2663896"/>
            <a:ext cx="5624409" cy="4194105"/>
          </a:xfrm>
          <a:custGeom>
            <a:avLst/>
            <a:gdLst>
              <a:gd name="connsiteX0" fmla="*/ 0 w 5624409"/>
              <a:gd name="connsiteY0" fmla="*/ 0 h 4194105"/>
              <a:gd name="connsiteX1" fmla="*/ 5604239 w 5624409"/>
              <a:gd name="connsiteY1" fmla="*/ 4123075 h 4194105"/>
              <a:gd name="connsiteX2" fmla="*/ 5624409 w 5624409"/>
              <a:gd name="connsiteY2" fmla="*/ 4194105 h 4194105"/>
              <a:gd name="connsiteX3" fmla="*/ 0 w 5624409"/>
              <a:gd name="connsiteY3" fmla="*/ 4194105 h 4194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24409" h="4194105">
                <a:moveTo>
                  <a:pt x="0" y="0"/>
                </a:moveTo>
                <a:cubicBezTo>
                  <a:pt x="2633180" y="0"/>
                  <a:pt x="4861276" y="1734375"/>
                  <a:pt x="5604239" y="4123075"/>
                </a:cubicBezTo>
                <a:lnTo>
                  <a:pt x="5624409" y="4194105"/>
                </a:lnTo>
                <a:lnTo>
                  <a:pt x="0" y="4194105"/>
                </a:ln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" name="任意多边形: 形状 3"/>
          <p:cNvSpPr/>
          <p:nvPr/>
        </p:nvSpPr>
        <p:spPr>
          <a:xfrm rot="10800000">
            <a:off x="-1" y="0"/>
            <a:ext cx="1259395" cy="629920"/>
          </a:xfrm>
          <a:custGeom>
            <a:avLst/>
            <a:gdLst>
              <a:gd name="connsiteX0" fmla="*/ 0 w 2353161"/>
              <a:gd name="connsiteY0" fmla="*/ 1172393 h 1176996"/>
              <a:gd name="connsiteX1" fmla="*/ 738133 w 2353161"/>
              <a:gd name="connsiteY1" fmla="*/ 282676 h 1176996"/>
              <a:gd name="connsiteX2" fmla="*/ 1179454 w 2353161"/>
              <a:gd name="connsiteY2" fmla="*/ 150324 h 1176996"/>
              <a:gd name="connsiteX3" fmla="*/ 1594084 w 2353161"/>
              <a:gd name="connsiteY3" fmla="*/ 91885 h 1176996"/>
              <a:gd name="connsiteX4" fmla="*/ 1927010 w 2353161"/>
              <a:gd name="connsiteY4" fmla="*/ 45879 h 1176996"/>
              <a:gd name="connsiteX5" fmla="*/ 2218931 w 2353161"/>
              <a:gd name="connsiteY5" fmla="*/ 4985 h 1176996"/>
              <a:gd name="connsiteX6" fmla="*/ 2353162 w 2353161"/>
              <a:gd name="connsiteY6" fmla="*/ 7417 h 1176996"/>
              <a:gd name="connsiteX7" fmla="*/ 2353162 w 2353161"/>
              <a:gd name="connsiteY7" fmla="*/ 1173443 h 1176996"/>
              <a:gd name="connsiteX8" fmla="*/ 2323348 w 2353161"/>
              <a:gd name="connsiteY8" fmla="*/ 1175984 h 1176996"/>
              <a:gd name="connsiteX9" fmla="*/ 29178 w 2353161"/>
              <a:gd name="connsiteY9" fmla="*/ 1175984 h 1176996"/>
              <a:gd name="connsiteX10" fmla="*/ 0 w 2353161"/>
              <a:gd name="connsiteY10" fmla="*/ 1172393 h 117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53161" h="1176996">
                <a:moveTo>
                  <a:pt x="0" y="1172393"/>
                </a:moveTo>
                <a:cubicBezTo>
                  <a:pt x="118813" y="770197"/>
                  <a:pt x="363154" y="472169"/>
                  <a:pt x="738133" y="282676"/>
                </a:cubicBezTo>
                <a:cubicBezTo>
                  <a:pt x="877255" y="212411"/>
                  <a:pt x="1025495" y="171489"/>
                  <a:pt x="1179454" y="150324"/>
                </a:cubicBezTo>
                <a:cubicBezTo>
                  <a:pt x="1317609" y="131286"/>
                  <a:pt x="1455764" y="111226"/>
                  <a:pt x="1594084" y="91885"/>
                </a:cubicBezTo>
                <a:cubicBezTo>
                  <a:pt x="1705023" y="76356"/>
                  <a:pt x="1816044" y="61242"/>
                  <a:pt x="1927010" y="45879"/>
                </a:cubicBezTo>
                <a:cubicBezTo>
                  <a:pt x="2024326" y="32367"/>
                  <a:pt x="2121725" y="19298"/>
                  <a:pt x="2218931" y="4985"/>
                </a:cubicBezTo>
                <a:cubicBezTo>
                  <a:pt x="2263997" y="-1646"/>
                  <a:pt x="2308565" y="-2447"/>
                  <a:pt x="2353162" y="7417"/>
                </a:cubicBezTo>
                <a:lnTo>
                  <a:pt x="2353162" y="1173443"/>
                </a:lnTo>
                <a:cubicBezTo>
                  <a:pt x="2343601" y="1178527"/>
                  <a:pt x="2333267" y="1175984"/>
                  <a:pt x="2323348" y="1175984"/>
                </a:cubicBezTo>
                <a:cubicBezTo>
                  <a:pt x="1558615" y="1176113"/>
                  <a:pt x="793892" y="1176114"/>
                  <a:pt x="29178" y="1175984"/>
                </a:cubicBezTo>
                <a:cubicBezTo>
                  <a:pt x="19480" y="1176040"/>
                  <a:pt x="8925" y="1179825"/>
                  <a:pt x="0" y="1172393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8677" y="106701"/>
            <a:ext cx="436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雅酷黑 75W" panose="020B0804020202020204" pitchFamily="34" charset="-122"/>
                <a:ea typeface="汉仪雅酷黑 75W" panose="020B0804020202020204" pitchFamily="34" charset="-122"/>
                <a:cs typeface="+mn-ea"/>
                <a:sym typeface="+mn-lt"/>
              </a:rPr>
              <a:t>叁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雅酷黑 75W" panose="020B0804020202020204" pitchFamily="34" charset="-122"/>
              <a:ea typeface="汉仪雅酷黑 75W" panose="020B0804020202020204" pitchFamily="34" charset="-122"/>
              <a:cs typeface="+mn-ea"/>
              <a:sym typeface="+mn-lt"/>
            </a:endParaRPr>
          </a:p>
        </p:txBody>
      </p:sp>
      <p:sp>
        <p:nvSpPr>
          <p:cNvPr id="6" name="TextBox 41"/>
          <p:cNvSpPr txBox="1"/>
          <p:nvPr/>
        </p:nvSpPr>
        <p:spPr>
          <a:xfrm>
            <a:off x="1157551" y="22423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 dirty="0">
                <a:solidFill>
                  <a:prstClr val="black"/>
                </a:solidFill>
                <a:latin typeface="汉仪雅酷黑 75W" panose="020B0804020202020204" pitchFamily="34" charset="-122"/>
                <a:ea typeface="汉仪雅酷黑 75W" panose="020B0804020202020204" pitchFamily="34" charset="-122"/>
                <a:cs typeface="+mn-ea"/>
                <a:sym typeface="+mn-lt"/>
              </a:rPr>
              <a:t>健康教育</a:t>
            </a:r>
            <a:endParaRPr lang="zh-CN" altLang="en-US" sz="2000" dirty="0">
              <a:solidFill>
                <a:prstClr val="black"/>
              </a:solidFill>
              <a:latin typeface="汉仪雅酷黑 75W" panose="020B0804020202020204" pitchFamily="34" charset="-122"/>
              <a:ea typeface="汉仪雅酷黑 75W" panose="020B0804020202020204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368139" y="425409"/>
            <a:ext cx="54982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接连接符 149"/>
          <p:cNvCxnSpPr/>
          <p:nvPr/>
        </p:nvCxnSpPr>
        <p:spPr>
          <a:xfrm>
            <a:off x="11257969" y="414539"/>
            <a:ext cx="934031" cy="0"/>
          </a:xfrm>
          <a:prstGeom prst="line">
            <a:avLst/>
          </a:prstGeom>
          <a:ln>
            <a:solidFill>
              <a:srgbClr val="003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任意多边形: 形状 150"/>
          <p:cNvSpPr/>
          <p:nvPr/>
        </p:nvSpPr>
        <p:spPr>
          <a:xfrm>
            <a:off x="8299838" y="270453"/>
            <a:ext cx="3892162" cy="297471"/>
          </a:xfrm>
          <a:custGeom>
            <a:avLst/>
            <a:gdLst>
              <a:gd name="connsiteX0" fmla="*/ 196408 w 3892162"/>
              <a:gd name="connsiteY0" fmla="*/ 0 h 297471"/>
              <a:gd name="connsiteX1" fmla="*/ 3892162 w 3892162"/>
              <a:gd name="connsiteY1" fmla="*/ 0 h 297471"/>
              <a:gd name="connsiteX2" fmla="*/ 3892162 w 3892162"/>
              <a:gd name="connsiteY2" fmla="*/ 297471 h 297471"/>
              <a:gd name="connsiteX3" fmla="*/ 0 w 3892162"/>
              <a:gd name="connsiteY3" fmla="*/ 297471 h 29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162" h="297471">
                <a:moveTo>
                  <a:pt x="196408" y="0"/>
                </a:moveTo>
                <a:lnTo>
                  <a:pt x="3892162" y="0"/>
                </a:lnTo>
                <a:lnTo>
                  <a:pt x="3892162" y="297471"/>
                </a:lnTo>
                <a:lnTo>
                  <a:pt x="0" y="297471"/>
                </a:lnTo>
                <a:close/>
              </a:path>
            </a:pathLst>
          </a:custGeom>
          <a:solidFill>
            <a:srgbClr val="49D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52" name="矩形 3"/>
          <p:cNvSpPr/>
          <p:nvPr/>
        </p:nvSpPr>
        <p:spPr>
          <a:xfrm>
            <a:off x="8601455" y="288742"/>
            <a:ext cx="3556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压疮预防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压疮护理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医疗健康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知识培训</a:t>
            </a:r>
            <a:endParaRPr lang="zh-CN" altLang="en-US" sz="1200" dirty="0">
              <a:solidFill>
                <a:prstClr val="white"/>
              </a:solidFill>
              <a:latin typeface="汉仪旗黑-50S" panose="00020600040101010101" pitchFamily="18" charset="-122"/>
              <a:ea typeface="汉仪旗黑-50S" panose="00020600040101010101" pitchFamily="18" charset="-122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70050" y="1483848"/>
            <a:ext cx="3886889" cy="4725330"/>
            <a:chOff x="2576979" y="2949140"/>
            <a:chExt cx="1171861" cy="1424643"/>
          </a:xfrm>
        </p:grpSpPr>
        <p:sp>
          <p:nvSpPr>
            <p:cNvPr id="22" name="任意多边形: 形状 21"/>
            <p:cNvSpPr/>
            <p:nvPr/>
          </p:nvSpPr>
          <p:spPr>
            <a:xfrm>
              <a:off x="2611794" y="3713487"/>
              <a:ext cx="1137046" cy="660296"/>
            </a:xfrm>
            <a:custGeom>
              <a:avLst/>
              <a:gdLst>
                <a:gd name="connsiteX0" fmla="*/ 775680 w 1137046"/>
                <a:gd name="connsiteY0" fmla="*/ 652199 h 660296"/>
                <a:gd name="connsiteX1" fmla="*/ 709005 w 1137046"/>
                <a:gd name="connsiteY1" fmla="*/ 652199 h 660296"/>
                <a:gd name="connsiteX2" fmla="*/ 13680 w 1137046"/>
                <a:gd name="connsiteY2" fmla="*/ 247958 h 660296"/>
                <a:gd name="connsiteX3" fmla="*/ 13680 w 1137046"/>
                <a:gd name="connsiteY3" fmla="*/ 209858 h 660296"/>
                <a:gd name="connsiteX4" fmla="*/ 361914 w 1137046"/>
                <a:gd name="connsiteY4" fmla="*/ 7928 h 660296"/>
                <a:gd name="connsiteX5" fmla="*/ 428113 w 1137046"/>
                <a:gd name="connsiteY5" fmla="*/ 7928 h 660296"/>
                <a:gd name="connsiteX6" fmla="*/ 1123438 w 1137046"/>
                <a:gd name="connsiteY6" fmla="*/ 412169 h 660296"/>
                <a:gd name="connsiteX7" fmla="*/ 1123438 w 1137046"/>
                <a:gd name="connsiteY7" fmla="*/ 450269 h 66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7046" h="660296">
                  <a:moveTo>
                    <a:pt x="775680" y="652199"/>
                  </a:moveTo>
                  <a:cubicBezTo>
                    <a:pt x="754767" y="662996"/>
                    <a:pt x="729919" y="662996"/>
                    <a:pt x="709005" y="652199"/>
                  </a:cubicBezTo>
                  <a:lnTo>
                    <a:pt x="13680" y="247958"/>
                  </a:lnTo>
                  <a:cubicBezTo>
                    <a:pt x="-4608" y="237386"/>
                    <a:pt x="-4512" y="220145"/>
                    <a:pt x="13680" y="209858"/>
                  </a:cubicBezTo>
                  <a:lnTo>
                    <a:pt x="361914" y="7928"/>
                  </a:lnTo>
                  <a:cubicBezTo>
                    <a:pt x="382715" y="-2643"/>
                    <a:pt x="407313" y="-2643"/>
                    <a:pt x="428113" y="7928"/>
                  </a:cubicBezTo>
                  <a:lnTo>
                    <a:pt x="1123438" y="412169"/>
                  </a:lnTo>
                  <a:cubicBezTo>
                    <a:pt x="1141631" y="422742"/>
                    <a:pt x="1141536" y="439982"/>
                    <a:pt x="1123438" y="450269"/>
                  </a:cubicBezTo>
                  <a:close/>
                </a:path>
              </a:pathLst>
            </a:custGeom>
            <a:solidFill>
              <a:srgbClr val="72B4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2696639" y="4040544"/>
              <a:ext cx="197269" cy="125117"/>
            </a:xfrm>
            <a:custGeom>
              <a:avLst/>
              <a:gdLst>
                <a:gd name="connsiteX0" fmla="*/ 166675 w 197269"/>
                <a:gd name="connsiteY0" fmla="*/ 45298 h 125117"/>
                <a:gd name="connsiteX1" fmla="*/ 186963 w 197269"/>
                <a:gd name="connsiteY1" fmla="*/ 40154 h 125117"/>
                <a:gd name="connsiteX2" fmla="*/ 197250 w 197269"/>
                <a:gd name="connsiteY2" fmla="*/ 59204 h 125117"/>
                <a:gd name="connsiteX3" fmla="*/ 187725 w 197269"/>
                <a:gd name="connsiteY3" fmla="*/ 79779 h 125117"/>
                <a:gd name="connsiteX4" fmla="*/ 168675 w 197269"/>
                <a:gd name="connsiteY4" fmla="*/ 93209 h 125117"/>
                <a:gd name="connsiteX5" fmla="*/ 106191 w 197269"/>
                <a:gd name="connsiteY5" fmla="*/ 120831 h 125117"/>
                <a:gd name="connsiteX6" fmla="*/ 87141 w 197269"/>
                <a:gd name="connsiteY6" fmla="*/ 125117 h 125117"/>
                <a:gd name="connsiteX7" fmla="*/ 67329 w 197269"/>
                <a:gd name="connsiteY7" fmla="*/ 113688 h 125117"/>
                <a:gd name="connsiteX8" fmla="*/ 59805 w 197269"/>
                <a:gd name="connsiteY8" fmla="*/ 91685 h 125117"/>
                <a:gd name="connsiteX9" fmla="*/ 56471 w 197269"/>
                <a:gd name="connsiteY9" fmla="*/ 80255 h 125117"/>
                <a:gd name="connsiteX10" fmla="*/ 44279 w 197269"/>
                <a:gd name="connsiteY10" fmla="*/ 78350 h 125117"/>
                <a:gd name="connsiteX11" fmla="*/ 8179 w 197269"/>
                <a:gd name="connsiteY11" fmla="*/ 74063 h 125117"/>
                <a:gd name="connsiteX12" fmla="*/ 3607 w 197269"/>
                <a:gd name="connsiteY12" fmla="*/ 40154 h 125117"/>
                <a:gd name="connsiteX13" fmla="*/ 30468 w 197269"/>
                <a:gd name="connsiteY13" fmla="*/ 15485 h 125117"/>
                <a:gd name="connsiteX14" fmla="*/ 64758 w 197269"/>
                <a:gd name="connsiteY14" fmla="*/ 1674 h 125117"/>
                <a:gd name="connsiteX15" fmla="*/ 101429 w 197269"/>
                <a:gd name="connsiteY15" fmla="*/ 3674 h 125117"/>
                <a:gd name="connsiteX16" fmla="*/ 116002 w 197269"/>
                <a:gd name="connsiteY16" fmla="*/ 15961 h 125117"/>
                <a:gd name="connsiteX17" fmla="*/ 118479 w 197269"/>
                <a:gd name="connsiteY17" fmla="*/ 27581 h 125117"/>
                <a:gd name="connsiteX18" fmla="*/ 145720 w 197269"/>
                <a:gd name="connsiteY18" fmla="*/ 43107 h 125117"/>
                <a:gd name="connsiteX19" fmla="*/ 179153 w 197269"/>
                <a:gd name="connsiteY19" fmla="*/ 40440 h 125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7269" h="125117">
                  <a:moveTo>
                    <a:pt x="166675" y="45298"/>
                  </a:moveTo>
                  <a:cubicBezTo>
                    <a:pt x="171092" y="38598"/>
                    <a:pt x="179888" y="36368"/>
                    <a:pt x="186963" y="40154"/>
                  </a:cubicBezTo>
                  <a:cubicBezTo>
                    <a:pt x="193630" y="44134"/>
                    <a:pt x="197579" y="51448"/>
                    <a:pt x="197250" y="59204"/>
                  </a:cubicBezTo>
                  <a:cubicBezTo>
                    <a:pt x="196592" y="66969"/>
                    <a:pt x="193220" y="74253"/>
                    <a:pt x="187725" y="79779"/>
                  </a:cubicBezTo>
                  <a:cubicBezTo>
                    <a:pt x="182076" y="85174"/>
                    <a:pt x="175656" y="89700"/>
                    <a:pt x="168675" y="93209"/>
                  </a:cubicBezTo>
                  <a:cubicBezTo>
                    <a:pt x="148529" y="103886"/>
                    <a:pt x="127648" y="113117"/>
                    <a:pt x="106191" y="120831"/>
                  </a:cubicBezTo>
                  <a:cubicBezTo>
                    <a:pt x="100235" y="123647"/>
                    <a:pt x="93730" y="125111"/>
                    <a:pt x="87141" y="125117"/>
                  </a:cubicBezTo>
                  <a:cubicBezTo>
                    <a:pt x="79176" y="124411"/>
                    <a:pt x="71928" y="120230"/>
                    <a:pt x="67329" y="113688"/>
                  </a:cubicBezTo>
                  <a:cubicBezTo>
                    <a:pt x="62805" y="107205"/>
                    <a:pt x="60197" y="99580"/>
                    <a:pt x="59805" y="91685"/>
                  </a:cubicBezTo>
                  <a:cubicBezTo>
                    <a:pt x="60129" y="87595"/>
                    <a:pt x="58943" y="83529"/>
                    <a:pt x="56471" y="80255"/>
                  </a:cubicBezTo>
                  <a:cubicBezTo>
                    <a:pt x="52875" y="77883"/>
                    <a:pt x="48427" y="77188"/>
                    <a:pt x="44279" y="78350"/>
                  </a:cubicBezTo>
                  <a:cubicBezTo>
                    <a:pt x="31896" y="80159"/>
                    <a:pt x="17799" y="82064"/>
                    <a:pt x="8179" y="74063"/>
                  </a:cubicBezTo>
                  <a:cubicBezTo>
                    <a:pt x="-691" y="65023"/>
                    <a:pt x="-2552" y="51222"/>
                    <a:pt x="3607" y="40154"/>
                  </a:cubicBezTo>
                  <a:cubicBezTo>
                    <a:pt x="10009" y="29525"/>
                    <a:pt x="19333" y="20961"/>
                    <a:pt x="30468" y="15485"/>
                  </a:cubicBezTo>
                  <a:cubicBezTo>
                    <a:pt x="41108" y="9121"/>
                    <a:pt x="52677" y="4461"/>
                    <a:pt x="64758" y="1674"/>
                  </a:cubicBezTo>
                  <a:cubicBezTo>
                    <a:pt x="76928" y="-1106"/>
                    <a:pt x="89634" y="-413"/>
                    <a:pt x="101429" y="3674"/>
                  </a:cubicBezTo>
                  <a:cubicBezTo>
                    <a:pt x="107786" y="5562"/>
                    <a:pt x="113067" y="10015"/>
                    <a:pt x="116002" y="15961"/>
                  </a:cubicBezTo>
                  <a:cubicBezTo>
                    <a:pt x="117431" y="19676"/>
                    <a:pt x="117336" y="23771"/>
                    <a:pt x="118479" y="27581"/>
                  </a:cubicBezTo>
                  <a:cubicBezTo>
                    <a:pt x="123415" y="37948"/>
                    <a:pt x="134285" y="44143"/>
                    <a:pt x="145720" y="43107"/>
                  </a:cubicBezTo>
                  <a:cubicBezTo>
                    <a:pt x="156960" y="43107"/>
                    <a:pt x="168009" y="39773"/>
                    <a:pt x="179153" y="40440"/>
                  </a:cubicBezTo>
                  <a:close/>
                </a:path>
              </a:pathLst>
            </a:custGeom>
            <a:solidFill>
              <a:srgbClr val="72B4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3002252" y="4211207"/>
              <a:ext cx="179520" cy="113902"/>
            </a:xfrm>
            <a:custGeom>
              <a:avLst/>
              <a:gdLst>
                <a:gd name="connsiteX0" fmla="*/ 151479 w 179520"/>
                <a:gd name="connsiteY0" fmla="*/ 40560 h 113902"/>
                <a:gd name="connsiteX1" fmla="*/ 169958 w 179520"/>
                <a:gd name="connsiteY1" fmla="*/ 35798 h 113902"/>
                <a:gd name="connsiteX2" fmla="*/ 179483 w 179520"/>
                <a:gd name="connsiteY2" fmla="*/ 53514 h 113902"/>
                <a:gd name="connsiteX3" fmla="*/ 170720 w 179520"/>
                <a:gd name="connsiteY3" fmla="*/ 72564 h 113902"/>
                <a:gd name="connsiteX4" fmla="*/ 153670 w 179520"/>
                <a:gd name="connsiteY4" fmla="*/ 84852 h 113902"/>
                <a:gd name="connsiteX5" fmla="*/ 96520 w 179520"/>
                <a:gd name="connsiteY5" fmla="*/ 109998 h 113902"/>
                <a:gd name="connsiteX6" fmla="*/ 79375 w 179520"/>
                <a:gd name="connsiteY6" fmla="*/ 113903 h 113902"/>
                <a:gd name="connsiteX7" fmla="*/ 61373 w 179520"/>
                <a:gd name="connsiteY7" fmla="*/ 103521 h 113902"/>
                <a:gd name="connsiteX8" fmla="*/ 54515 w 179520"/>
                <a:gd name="connsiteY8" fmla="*/ 83423 h 113902"/>
                <a:gd name="connsiteX9" fmla="*/ 51467 w 179520"/>
                <a:gd name="connsiteY9" fmla="*/ 73041 h 113902"/>
                <a:gd name="connsiteX10" fmla="*/ 40418 w 179520"/>
                <a:gd name="connsiteY10" fmla="*/ 71326 h 113902"/>
                <a:gd name="connsiteX11" fmla="*/ 7556 w 179520"/>
                <a:gd name="connsiteY11" fmla="*/ 67421 h 113902"/>
                <a:gd name="connsiteX12" fmla="*/ 3365 w 179520"/>
                <a:gd name="connsiteY12" fmla="*/ 36560 h 113902"/>
                <a:gd name="connsiteX13" fmla="*/ 27845 w 179520"/>
                <a:gd name="connsiteY13" fmla="*/ 14081 h 113902"/>
                <a:gd name="connsiteX14" fmla="*/ 59087 w 179520"/>
                <a:gd name="connsiteY14" fmla="*/ 1508 h 113902"/>
                <a:gd name="connsiteX15" fmla="*/ 92424 w 179520"/>
                <a:gd name="connsiteY15" fmla="*/ 3318 h 113902"/>
                <a:gd name="connsiteX16" fmla="*/ 105664 w 179520"/>
                <a:gd name="connsiteY16" fmla="*/ 14557 h 113902"/>
                <a:gd name="connsiteX17" fmla="*/ 107950 w 179520"/>
                <a:gd name="connsiteY17" fmla="*/ 25130 h 113902"/>
                <a:gd name="connsiteX18" fmla="*/ 132715 w 179520"/>
                <a:gd name="connsiteY18" fmla="*/ 39227 h 113902"/>
                <a:gd name="connsiteX19" fmla="*/ 163195 w 179520"/>
                <a:gd name="connsiteY19" fmla="*/ 36751 h 113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9520" h="113902">
                  <a:moveTo>
                    <a:pt x="151479" y="40560"/>
                  </a:moveTo>
                  <a:cubicBezTo>
                    <a:pt x="155493" y="34451"/>
                    <a:pt x="163491" y="32390"/>
                    <a:pt x="169958" y="35798"/>
                  </a:cubicBezTo>
                  <a:cubicBezTo>
                    <a:pt x="176246" y="39409"/>
                    <a:pt x="179938" y="46277"/>
                    <a:pt x="179483" y="53514"/>
                  </a:cubicBezTo>
                  <a:cubicBezTo>
                    <a:pt x="179008" y="60727"/>
                    <a:pt x="175888" y="67511"/>
                    <a:pt x="170720" y="72564"/>
                  </a:cubicBezTo>
                  <a:cubicBezTo>
                    <a:pt x="165705" y="77516"/>
                    <a:pt x="159954" y="81661"/>
                    <a:pt x="153670" y="84852"/>
                  </a:cubicBezTo>
                  <a:cubicBezTo>
                    <a:pt x="135242" y="94582"/>
                    <a:pt x="116144" y="102985"/>
                    <a:pt x="96520" y="109998"/>
                  </a:cubicBezTo>
                  <a:cubicBezTo>
                    <a:pt x="91147" y="112503"/>
                    <a:pt x="85302" y="113834"/>
                    <a:pt x="79375" y="113903"/>
                  </a:cubicBezTo>
                  <a:cubicBezTo>
                    <a:pt x="72150" y="113224"/>
                    <a:pt x="65578" y="109434"/>
                    <a:pt x="61373" y="103521"/>
                  </a:cubicBezTo>
                  <a:cubicBezTo>
                    <a:pt x="57305" y="97568"/>
                    <a:pt x="54934" y="90620"/>
                    <a:pt x="54515" y="83423"/>
                  </a:cubicBezTo>
                  <a:cubicBezTo>
                    <a:pt x="54812" y="79705"/>
                    <a:pt x="53726" y="76008"/>
                    <a:pt x="51467" y="73041"/>
                  </a:cubicBezTo>
                  <a:cubicBezTo>
                    <a:pt x="48213" y="70878"/>
                    <a:pt x="44174" y="70252"/>
                    <a:pt x="40418" y="71326"/>
                  </a:cubicBezTo>
                  <a:cubicBezTo>
                    <a:pt x="29178" y="72946"/>
                    <a:pt x="16319" y="74755"/>
                    <a:pt x="7556" y="67421"/>
                  </a:cubicBezTo>
                  <a:cubicBezTo>
                    <a:pt x="-650" y="59261"/>
                    <a:pt x="-2368" y="46613"/>
                    <a:pt x="3365" y="36560"/>
                  </a:cubicBezTo>
                  <a:cubicBezTo>
                    <a:pt x="9221" y="26892"/>
                    <a:pt x="17713" y="19094"/>
                    <a:pt x="27845" y="14081"/>
                  </a:cubicBezTo>
                  <a:cubicBezTo>
                    <a:pt x="37550" y="8307"/>
                    <a:pt x="48088" y="4066"/>
                    <a:pt x="59087" y="1508"/>
                  </a:cubicBezTo>
                  <a:cubicBezTo>
                    <a:pt x="70151" y="-998"/>
                    <a:pt x="81696" y="-371"/>
                    <a:pt x="92424" y="3318"/>
                  </a:cubicBezTo>
                  <a:cubicBezTo>
                    <a:pt x="98226" y="5028"/>
                    <a:pt x="103034" y="9110"/>
                    <a:pt x="105664" y="14557"/>
                  </a:cubicBezTo>
                  <a:cubicBezTo>
                    <a:pt x="106997" y="17891"/>
                    <a:pt x="106902" y="21701"/>
                    <a:pt x="107950" y="25130"/>
                  </a:cubicBezTo>
                  <a:cubicBezTo>
                    <a:pt x="112425" y="34563"/>
                    <a:pt x="122319" y="40195"/>
                    <a:pt x="132715" y="39227"/>
                  </a:cubicBezTo>
                  <a:cubicBezTo>
                    <a:pt x="142907" y="39227"/>
                    <a:pt x="153003" y="36179"/>
                    <a:pt x="163195" y="36751"/>
                  </a:cubicBezTo>
                  <a:close/>
                </a:path>
              </a:pathLst>
            </a:custGeom>
            <a:solidFill>
              <a:srgbClr val="72B4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3038002" y="3070655"/>
              <a:ext cx="100448" cy="172812"/>
            </a:xfrm>
            <a:custGeom>
              <a:avLst/>
              <a:gdLst>
                <a:gd name="connsiteX0" fmla="*/ 85154 w 100448"/>
                <a:gd name="connsiteY0" fmla="*/ 68973 h 172812"/>
                <a:gd name="connsiteX1" fmla="*/ 38482 w 100448"/>
                <a:gd name="connsiteY1" fmla="*/ 170129 h 172812"/>
                <a:gd name="connsiteX2" fmla="*/ 1144 w 100448"/>
                <a:gd name="connsiteY2" fmla="*/ 165271 h 172812"/>
                <a:gd name="connsiteX3" fmla="*/ 31624 w 100448"/>
                <a:gd name="connsiteY3" fmla="*/ 62306 h 172812"/>
                <a:gd name="connsiteX4" fmla="*/ 88774 w 100448"/>
                <a:gd name="connsiteY4" fmla="*/ 108 h 172812"/>
                <a:gd name="connsiteX5" fmla="*/ 85154 w 100448"/>
                <a:gd name="connsiteY5" fmla="*/ 68973 h 172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448" h="172812">
                  <a:moveTo>
                    <a:pt x="85154" y="68973"/>
                  </a:moveTo>
                  <a:cubicBezTo>
                    <a:pt x="64866" y="130791"/>
                    <a:pt x="34957" y="169748"/>
                    <a:pt x="38482" y="170129"/>
                  </a:cubicBezTo>
                  <a:cubicBezTo>
                    <a:pt x="44768" y="170796"/>
                    <a:pt x="4192" y="178130"/>
                    <a:pt x="1144" y="165271"/>
                  </a:cubicBezTo>
                  <a:cubicBezTo>
                    <a:pt x="-5905" y="135267"/>
                    <a:pt x="21527" y="90119"/>
                    <a:pt x="31624" y="62306"/>
                  </a:cubicBezTo>
                  <a:cubicBezTo>
                    <a:pt x="47245" y="19348"/>
                    <a:pt x="72200" y="-1702"/>
                    <a:pt x="88774" y="108"/>
                  </a:cubicBezTo>
                  <a:cubicBezTo>
                    <a:pt x="105347" y="1917"/>
                    <a:pt x="104395" y="10204"/>
                    <a:pt x="85154" y="68973"/>
                  </a:cubicBez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3091771" y="3707641"/>
              <a:ext cx="102863" cy="93029"/>
            </a:xfrm>
            <a:custGeom>
              <a:avLst/>
              <a:gdLst>
                <a:gd name="connsiteX0" fmla="*/ 89963 w 102863"/>
                <a:gd name="connsiteY0" fmla="*/ 2534 h 93029"/>
                <a:gd name="connsiteX1" fmla="*/ 101489 w 102863"/>
                <a:gd name="connsiteY1" fmla="*/ 45302 h 93029"/>
                <a:gd name="connsiteX2" fmla="*/ 79105 w 102863"/>
                <a:gd name="connsiteY2" fmla="*/ 63875 h 93029"/>
                <a:gd name="connsiteX3" fmla="*/ 69008 w 102863"/>
                <a:gd name="connsiteY3" fmla="*/ 69019 h 93029"/>
                <a:gd name="connsiteX4" fmla="*/ 60150 w 102863"/>
                <a:gd name="connsiteY4" fmla="*/ 80449 h 93029"/>
                <a:gd name="connsiteX5" fmla="*/ 905 w 102863"/>
                <a:gd name="connsiteY5" fmla="*/ 87212 h 93029"/>
                <a:gd name="connsiteX6" fmla="*/ 143 w 102863"/>
                <a:gd name="connsiteY6" fmla="*/ 74162 h 93029"/>
                <a:gd name="connsiteX7" fmla="*/ 23098 w 102863"/>
                <a:gd name="connsiteY7" fmla="*/ 51874 h 93029"/>
                <a:gd name="connsiteX8" fmla="*/ 50244 w 102863"/>
                <a:gd name="connsiteY8" fmla="*/ 18917 h 93029"/>
                <a:gd name="connsiteX9" fmla="*/ 59102 w 102863"/>
                <a:gd name="connsiteY9" fmla="*/ 10821 h 93029"/>
                <a:gd name="connsiteX10" fmla="*/ 89963 w 102863"/>
                <a:gd name="connsiteY10" fmla="*/ 2534 h 9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2863" h="93029">
                  <a:moveTo>
                    <a:pt x="89963" y="2534"/>
                  </a:moveTo>
                  <a:cubicBezTo>
                    <a:pt x="89963" y="2534"/>
                    <a:pt x="107870" y="24442"/>
                    <a:pt x="101489" y="45302"/>
                  </a:cubicBezTo>
                  <a:cubicBezTo>
                    <a:pt x="95954" y="53503"/>
                    <a:pt x="88186" y="59948"/>
                    <a:pt x="79105" y="63875"/>
                  </a:cubicBezTo>
                  <a:cubicBezTo>
                    <a:pt x="75054" y="63623"/>
                    <a:pt x="71186" y="65594"/>
                    <a:pt x="69008" y="69019"/>
                  </a:cubicBezTo>
                  <a:cubicBezTo>
                    <a:pt x="65198" y="73305"/>
                    <a:pt x="66151" y="74829"/>
                    <a:pt x="60150" y="80449"/>
                  </a:cubicBezTo>
                  <a:cubicBezTo>
                    <a:pt x="54149" y="86069"/>
                    <a:pt x="24812" y="101309"/>
                    <a:pt x="905" y="87212"/>
                  </a:cubicBezTo>
                  <a:cubicBezTo>
                    <a:pt x="64" y="82916"/>
                    <a:pt x="-192" y="78527"/>
                    <a:pt x="143" y="74162"/>
                  </a:cubicBezTo>
                  <a:cubicBezTo>
                    <a:pt x="6428" y="65444"/>
                    <a:pt x="14198" y="57900"/>
                    <a:pt x="23098" y="51874"/>
                  </a:cubicBezTo>
                  <a:cubicBezTo>
                    <a:pt x="33936" y="42493"/>
                    <a:pt x="43113" y="31351"/>
                    <a:pt x="50244" y="18917"/>
                  </a:cubicBezTo>
                  <a:cubicBezTo>
                    <a:pt x="51768" y="14250"/>
                    <a:pt x="59102" y="10821"/>
                    <a:pt x="59102" y="10821"/>
                  </a:cubicBezTo>
                  <a:cubicBezTo>
                    <a:pt x="65816" y="655"/>
                    <a:pt x="79061" y="-2901"/>
                    <a:pt x="89963" y="2534"/>
                  </a:cubicBezTo>
                  <a:close/>
                </a:path>
              </a:pathLst>
            </a:custGeom>
            <a:solidFill>
              <a:srgbClr val="1F170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3111459" y="3392404"/>
              <a:ext cx="88849" cy="220901"/>
            </a:xfrm>
            <a:custGeom>
              <a:avLst/>
              <a:gdLst>
                <a:gd name="connsiteX0" fmla="*/ 88849 w 88849"/>
                <a:gd name="connsiteY0" fmla="*/ 2304 h 220901"/>
                <a:gd name="connsiteX1" fmla="*/ 77229 w 88849"/>
                <a:gd name="connsiteY1" fmla="*/ 197185 h 220901"/>
                <a:gd name="connsiteX2" fmla="*/ 67704 w 88849"/>
                <a:gd name="connsiteY2" fmla="*/ 219569 h 220901"/>
                <a:gd name="connsiteX3" fmla="*/ 39129 w 88849"/>
                <a:gd name="connsiteY3" fmla="*/ 214521 h 220901"/>
                <a:gd name="connsiteX4" fmla="*/ 15507 w 88849"/>
                <a:gd name="connsiteY4" fmla="*/ 219664 h 220901"/>
                <a:gd name="connsiteX5" fmla="*/ 171 w 88849"/>
                <a:gd name="connsiteY5" fmla="*/ 22687 h 220901"/>
                <a:gd name="connsiteX6" fmla="*/ 37319 w 88849"/>
                <a:gd name="connsiteY6" fmla="*/ 2875 h 220901"/>
                <a:gd name="connsiteX7" fmla="*/ 88849 w 88849"/>
                <a:gd name="connsiteY7" fmla="*/ 2304 h 220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849" h="220901">
                  <a:moveTo>
                    <a:pt x="88849" y="2304"/>
                  </a:moveTo>
                  <a:cubicBezTo>
                    <a:pt x="88849" y="94315"/>
                    <a:pt x="69799" y="153370"/>
                    <a:pt x="77229" y="197185"/>
                  </a:cubicBezTo>
                  <a:cubicBezTo>
                    <a:pt x="78657" y="205948"/>
                    <a:pt x="75514" y="218331"/>
                    <a:pt x="67704" y="219569"/>
                  </a:cubicBezTo>
                  <a:cubicBezTo>
                    <a:pt x="57882" y="221158"/>
                    <a:pt x="47812" y="219379"/>
                    <a:pt x="39129" y="214521"/>
                  </a:cubicBezTo>
                  <a:cubicBezTo>
                    <a:pt x="37509" y="212997"/>
                    <a:pt x="17126" y="224617"/>
                    <a:pt x="15507" y="219664"/>
                  </a:cubicBezTo>
                  <a:cubicBezTo>
                    <a:pt x="7125" y="193090"/>
                    <a:pt x="4172" y="47452"/>
                    <a:pt x="171" y="22687"/>
                  </a:cubicBezTo>
                  <a:cubicBezTo>
                    <a:pt x="171" y="22687"/>
                    <a:pt x="-4686" y="6971"/>
                    <a:pt x="37319" y="2875"/>
                  </a:cubicBezTo>
                  <a:cubicBezTo>
                    <a:pt x="72276" y="-554"/>
                    <a:pt x="88849" y="-1125"/>
                    <a:pt x="88849" y="2304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3123918" y="3573255"/>
              <a:ext cx="71609" cy="180419"/>
            </a:xfrm>
            <a:custGeom>
              <a:avLst/>
              <a:gdLst>
                <a:gd name="connsiteX0" fmla="*/ 64770 w 71609"/>
                <a:gd name="connsiteY0" fmla="*/ 16334 h 180419"/>
                <a:gd name="connsiteX1" fmla="*/ 0 w 71609"/>
                <a:gd name="connsiteY1" fmla="*/ 17858 h 180419"/>
                <a:gd name="connsiteX2" fmla="*/ 9525 w 71609"/>
                <a:gd name="connsiteY2" fmla="*/ 169020 h 180419"/>
                <a:gd name="connsiteX3" fmla="*/ 23241 w 71609"/>
                <a:gd name="connsiteY3" fmla="*/ 178545 h 180419"/>
                <a:gd name="connsiteX4" fmla="*/ 63246 w 71609"/>
                <a:gd name="connsiteY4" fmla="*/ 167781 h 180419"/>
                <a:gd name="connsiteX5" fmla="*/ 64770 w 71609"/>
                <a:gd name="connsiteY5" fmla="*/ 16334 h 18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609" h="180419">
                  <a:moveTo>
                    <a:pt x="64770" y="16334"/>
                  </a:moveTo>
                  <a:cubicBezTo>
                    <a:pt x="59627" y="1665"/>
                    <a:pt x="5715" y="-12241"/>
                    <a:pt x="0" y="17858"/>
                  </a:cubicBezTo>
                  <a:cubicBezTo>
                    <a:pt x="0" y="17858"/>
                    <a:pt x="5525" y="164448"/>
                    <a:pt x="9525" y="169020"/>
                  </a:cubicBezTo>
                  <a:cubicBezTo>
                    <a:pt x="13417" y="173077"/>
                    <a:pt x="18080" y="176315"/>
                    <a:pt x="23241" y="178545"/>
                  </a:cubicBezTo>
                  <a:cubicBezTo>
                    <a:pt x="34385" y="183021"/>
                    <a:pt x="60579" y="179497"/>
                    <a:pt x="63246" y="167781"/>
                  </a:cubicBezTo>
                  <a:cubicBezTo>
                    <a:pt x="72009" y="128253"/>
                    <a:pt x="75914" y="48433"/>
                    <a:pt x="64770" y="16334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3147778" y="3740812"/>
              <a:ext cx="102863" cy="92815"/>
            </a:xfrm>
            <a:custGeom>
              <a:avLst/>
              <a:gdLst>
                <a:gd name="connsiteX0" fmla="*/ 89963 w 102863"/>
                <a:gd name="connsiteY0" fmla="*/ 2606 h 92815"/>
                <a:gd name="connsiteX1" fmla="*/ 101489 w 102863"/>
                <a:gd name="connsiteY1" fmla="*/ 45373 h 92815"/>
                <a:gd name="connsiteX2" fmla="*/ 79200 w 102863"/>
                <a:gd name="connsiteY2" fmla="*/ 63661 h 92815"/>
                <a:gd name="connsiteX3" fmla="*/ 69008 w 102863"/>
                <a:gd name="connsiteY3" fmla="*/ 68805 h 92815"/>
                <a:gd name="connsiteX4" fmla="*/ 60150 w 102863"/>
                <a:gd name="connsiteY4" fmla="*/ 80235 h 92815"/>
                <a:gd name="connsiteX5" fmla="*/ 905 w 102863"/>
                <a:gd name="connsiteY5" fmla="*/ 86998 h 92815"/>
                <a:gd name="connsiteX6" fmla="*/ 143 w 102863"/>
                <a:gd name="connsiteY6" fmla="*/ 73948 h 92815"/>
                <a:gd name="connsiteX7" fmla="*/ 23098 w 102863"/>
                <a:gd name="connsiteY7" fmla="*/ 51660 h 92815"/>
                <a:gd name="connsiteX8" fmla="*/ 50244 w 102863"/>
                <a:gd name="connsiteY8" fmla="*/ 18703 h 92815"/>
                <a:gd name="connsiteX9" fmla="*/ 59102 w 102863"/>
                <a:gd name="connsiteY9" fmla="*/ 10607 h 92815"/>
                <a:gd name="connsiteX10" fmla="*/ 89963 w 102863"/>
                <a:gd name="connsiteY10" fmla="*/ 2606 h 92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2863" h="92815">
                  <a:moveTo>
                    <a:pt x="89963" y="2606"/>
                  </a:moveTo>
                  <a:cubicBezTo>
                    <a:pt x="89963" y="2606"/>
                    <a:pt x="107870" y="24514"/>
                    <a:pt x="101489" y="45373"/>
                  </a:cubicBezTo>
                  <a:cubicBezTo>
                    <a:pt x="95927" y="53444"/>
                    <a:pt x="88202" y="59783"/>
                    <a:pt x="79200" y="63661"/>
                  </a:cubicBezTo>
                  <a:cubicBezTo>
                    <a:pt x="75120" y="63394"/>
                    <a:pt x="71217" y="65364"/>
                    <a:pt x="69008" y="68805"/>
                  </a:cubicBezTo>
                  <a:cubicBezTo>
                    <a:pt x="65293" y="73091"/>
                    <a:pt x="66151" y="74615"/>
                    <a:pt x="60150" y="80235"/>
                  </a:cubicBezTo>
                  <a:cubicBezTo>
                    <a:pt x="54149" y="85855"/>
                    <a:pt x="24908" y="101095"/>
                    <a:pt x="905" y="86998"/>
                  </a:cubicBezTo>
                  <a:cubicBezTo>
                    <a:pt x="64" y="82702"/>
                    <a:pt x="-192" y="78313"/>
                    <a:pt x="143" y="73948"/>
                  </a:cubicBezTo>
                  <a:cubicBezTo>
                    <a:pt x="6428" y="65230"/>
                    <a:pt x="14198" y="57686"/>
                    <a:pt x="23098" y="51660"/>
                  </a:cubicBezTo>
                  <a:cubicBezTo>
                    <a:pt x="33936" y="42279"/>
                    <a:pt x="43113" y="31137"/>
                    <a:pt x="50244" y="18703"/>
                  </a:cubicBezTo>
                  <a:cubicBezTo>
                    <a:pt x="51768" y="13941"/>
                    <a:pt x="59102" y="10607"/>
                    <a:pt x="59102" y="10607"/>
                  </a:cubicBezTo>
                  <a:cubicBezTo>
                    <a:pt x="65903" y="544"/>
                    <a:pt x="79130" y="-2885"/>
                    <a:pt x="89963" y="2606"/>
                  </a:cubicBezTo>
                  <a:close/>
                </a:path>
              </a:pathLst>
            </a:custGeom>
            <a:solidFill>
              <a:srgbClr val="1F170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3169339" y="3407901"/>
              <a:ext cx="81261" cy="226497"/>
            </a:xfrm>
            <a:custGeom>
              <a:avLst/>
              <a:gdLst>
                <a:gd name="connsiteX0" fmla="*/ 78975 w 81261"/>
                <a:gd name="connsiteY0" fmla="*/ 904 h 226497"/>
                <a:gd name="connsiteX1" fmla="*/ 81261 w 81261"/>
                <a:gd name="connsiteY1" fmla="*/ 213788 h 226497"/>
                <a:gd name="connsiteX2" fmla="*/ 68402 w 81261"/>
                <a:gd name="connsiteY2" fmla="*/ 225218 h 226497"/>
                <a:gd name="connsiteX3" fmla="*/ 39827 w 81261"/>
                <a:gd name="connsiteY3" fmla="*/ 220169 h 226497"/>
                <a:gd name="connsiteX4" fmla="*/ 16205 w 81261"/>
                <a:gd name="connsiteY4" fmla="*/ 225218 h 226497"/>
                <a:gd name="connsiteX5" fmla="*/ 108 w 81261"/>
                <a:gd name="connsiteY5" fmla="*/ 34718 h 226497"/>
                <a:gd name="connsiteX6" fmla="*/ 38208 w 81261"/>
                <a:gd name="connsiteY6" fmla="*/ 8048 h 226497"/>
                <a:gd name="connsiteX7" fmla="*/ 78975 w 81261"/>
                <a:gd name="connsiteY7" fmla="*/ 904 h 22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261" h="226497">
                  <a:moveTo>
                    <a:pt x="78975" y="904"/>
                  </a:moveTo>
                  <a:cubicBezTo>
                    <a:pt x="78975" y="92915"/>
                    <a:pt x="80213" y="179307"/>
                    <a:pt x="81261" y="213788"/>
                  </a:cubicBezTo>
                  <a:cubicBezTo>
                    <a:pt x="81261" y="222741"/>
                    <a:pt x="75832" y="223979"/>
                    <a:pt x="68402" y="225218"/>
                  </a:cubicBezTo>
                  <a:cubicBezTo>
                    <a:pt x="58581" y="226807"/>
                    <a:pt x="48510" y="225027"/>
                    <a:pt x="39827" y="220169"/>
                  </a:cubicBezTo>
                  <a:cubicBezTo>
                    <a:pt x="38208" y="218645"/>
                    <a:pt x="17825" y="230266"/>
                    <a:pt x="16205" y="225218"/>
                  </a:cubicBezTo>
                  <a:cubicBezTo>
                    <a:pt x="7728" y="198738"/>
                    <a:pt x="8109" y="51482"/>
                    <a:pt x="108" y="34718"/>
                  </a:cubicBezTo>
                  <a:cubicBezTo>
                    <a:pt x="108" y="34718"/>
                    <a:pt x="-3988" y="12143"/>
                    <a:pt x="38208" y="8048"/>
                  </a:cubicBezTo>
                  <a:cubicBezTo>
                    <a:pt x="72689" y="5095"/>
                    <a:pt x="78975" y="-2620"/>
                    <a:pt x="78975" y="904"/>
                  </a:cubicBezTo>
                  <a:close/>
                </a:path>
              </a:pathLst>
            </a:custGeom>
            <a:solidFill>
              <a:srgbClr val="43434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3182211" y="3594401"/>
              <a:ext cx="71591" cy="180419"/>
            </a:xfrm>
            <a:custGeom>
              <a:avLst/>
              <a:gdLst>
                <a:gd name="connsiteX0" fmla="*/ 64675 w 71591"/>
                <a:gd name="connsiteY0" fmla="*/ 16334 h 180419"/>
                <a:gd name="connsiteX1" fmla="*/ 0 w 71591"/>
                <a:gd name="connsiteY1" fmla="*/ 17858 h 180419"/>
                <a:gd name="connsiteX2" fmla="*/ 9525 w 71591"/>
                <a:gd name="connsiteY2" fmla="*/ 169020 h 180419"/>
                <a:gd name="connsiteX3" fmla="*/ 23241 w 71591"/>
                <a:gd name="connsiteY3" fmla="*/ 178545 h 180419"/>
                <a:gd name="connsiteX4" fmla="*/ 63246 w 71591"/>
                <a:gd name="connsiteY4" fmla="*/ 167781 h 180419"/>
                <a:gd name="connsiteX5" fmla="*/ 64675 w 71591"/>
                <a:gd name="connsiteY5" fmla="*/ 16334 h 18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591" h="180419">
                  <a:moveTo>
                    <a:pt x="64675" y="16334"/>
                  </a:moveTo>
                  <a:cubicBezTo>
                    <a:pt x="59626" y="1665"/>
                    <a:pt x="5715" y="-12241"/>
                    <a:pt x="0" y="17858"/>
                  </a:cubicBezTo>
                  <a:cubicBezTo>
                    <a:pt x="0" y="17858"/>
                    <a:pt x="5429" y="164352"/>
                    <a:pt x="9525" y="169020"/>
                  </a:cubicBezTo>
                  <a:cubicBezTo>
                    <a:pt x="13394" y="173103"/>
                    <a:pt x="18063" y="176345"/>
                    <a:pt x="23241" y="178545"/>
                  </a:cubicBezTo>
                  <a:cubicBezTo>
                    <a:pt x="34385" y="183021"/>
                    <a:pt x="60579" y="179497"/>
                    <a:pt x="63246" y="167781"/>
                  </a:cubicBezTo>
                  <a:cubicBezTo>
                    <a:pt x="72009" y="128253"/>
                    <a:pt x="75914" y="48433"/>
                    <a:pt x="64675" y="16334"/>
                  </a:cubicBezTo>
                  <a:close/>
                </a:path>
              </a:pathLst>
            </a:custGeom>
            <a:solidFill>
              <a:srgbClr val="43434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" name="任意多边形: 形状 31"/>
            <p:cNvSpPr/>
            <p:nvPr/>
          </p:nvSpPr>
          <p:spPr>
            <a:xfrm>
              <a:off x="3086777" y="3070857"/>
              <a:ext cx="187259" cy="535115"/>
            </a:xfrm>
            <a:custGeom>
              <a:avLst/>
              <a:gdLst>
                <a:gd name="connsiteX0" fmla="*/ 111627 w 187259"/>
                <a:gd name="connsiteY0" fmla="*/ 4572 h 535115"/>
                <a:gd name="connsiteX1" fmla="*/ 172206 w 187259"/>
                <a:gd name="connsiteY1" fmla="*/ 64675 h 535115"/>
                <a:gd name="connsiteX2" fmla="*/ 187255 w 187259"/>
                <a:gd name="connsiteY2" fmla="*/ 121158 h 535115"/>
                <a:gd name="connsiteX3" fmla="*/ 165157 w 187259"/>
                <a:gd name="connsiteY3" fmla="*/ 281750 h 535115"/>
                <a:gd name="connsiteX4" fmla="*/ 171825 w 187259"/>
                <a:gd name="connsiteY4" fmla="*/ 427292 h 535115"/>
                <a:gd name="connsiteX5" fmla="*/ 136487 w 187259"/>
                <a:gd name="connsiteY5" fmla="*/ 535115 h 535115"/>
                <a:gd name="connsiteX6" fmla="*/ 1518 w 187259"/>
                <a:gd name="connsiteY6" fmla="*/ 448533 h 535115"/>
                <a:gd name="connsiteX7" fmla="*/ 19711 w 187259"/>
                <a:gd name="connsiteY7" fmla="*/ 238983 h 535115"/>
                <a:gd name="connsiteX8" fmla="*/ 14281 w 187259"/>
                <a:gd name="connsiteY8" fmla="*/ 139732 h 535115"/>
                <a:gd name="connsiteX9" fmla="*/ 11805 w 187259"/>
                <a:gd name="connsiteY9" fmla="*/ 9525 h 535115"/>
                <a:gd name="connsiteX10" fmla="*/ 40380 w 187259"/>
                <a:gd name="connsiteY10" fmla="*/ 0 h 535115"/>
                <a:gd name="connsiteX11" fmla="*/ 111627 w 187259"/>
                <a:gd name="connsiteY11" fmla="*/ 4572 h 535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259" h="535115">
                  <a:moveTo>
                    <a:pt x="111627" y="4572"/>
                  </a:moveTo>
                  <a:cubicBezTo>
                    <a:pt x="115532" y="5334"/>
                    <a:pt x="153727" y="43815"/>
                    <a:pt x="172206" y="64675"/>
                  </a:cubicBezTo>
                  <a:cubicBezTo>
                    <a:pt x="185731" y="80106"/>
                    <a:pt x="187350" y="116396"/>
                    <a:pt x="187255" y="121158"/>
                  </a:cubicBezTo>
                  <a:cubicBezTo>
                    <a:pt x="186684" y="136684"/>
                    <a:pt x="159633" y="227362"/>
                    <a:pt x="165157" y="281750"/>
                  </a:cubicBezTo>
                  <a:cubicBezTo>
                    <a:pt x="168682" y="315564"/>
                    <a:pt x="171825" y="413195"/>
                    <a:pt x="171825" y="427292"/>
                  </a:cubicBezTo>
                  <a:cubicBezTo>
                    <a:pt x="171825" y="441389"/>
                    <a:pt x="185255" y="535305"/>
                    <a:pt x="136487" y="535115"/>
                  </a:cubicBezTo>
                  <a:cubicBezTo>
                    <a:pt x="73146" y="535115"/>
                    <a:pt x="4661" y="479870"/>
                    <a:pt x="1518" y="448533"/>
                  </a:cubicBezTo>
                  <a:cubicBezTo>
                    <a:pt x="-6" y="433959"/>
                    <a:pt x="19711" y="283083"/>
                    <a:pt x="19711" y="238983"/>
                  </a:cubicBezTo>
                  <a:cubicBezTo>
                    <a:pt x="19976" y="205818"/>
                    <a:pt x="18162" y="172670"/>
                    <a:pt x="14281" y="139732"/>
                  </a:cubicBezTo>
                  <a:cubicBezTo>
                    <a:pt x="10471" y="111157"/>
                    <a:pt x="-14294" y="32766"/>
                    <a:pt x="11805" y="9525"/>
                  </a:cubicBezTo>
                  <a:cubicBezTo>
                    <a:pt x="20029" y="3305"/>
                    <a:pt x="30068" y="-41"/>
                    <a:pt x="40380" y="0"/>
                  </a:cubicBezTo>
                  <a:cubicBezTo>
                    <a:pt x="69241" y="1334"/>
                    <a:pt x="106769" y="3525"/>
                    <a:pt x="111627" y="4572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" name="任意多边形: 形状 32"/>
            <p:cNvSpPr/>
            <p:nvPr/>
          </p:nvSpPr>
          <p:spPr>
            <a:xfrm>
              <a:off x="3063048" y="3175805"/>
              <a:ext cx="47439" cy="61168"/>
            </a:xfrm>
            <a:custGeom>
              <a:avLst/>
              <a:gdLst>
                <a:gd name="connsiteX0" fmla="*/ 47440 w 47439"/>
                <a:gd name="connsiteY0" fmla="*/ 48024 h 61168"/>
                <a:gd name="connsiteX1" fmla="*/ 33533 w 47439"/>
                <a:gd name="connsiteY1" fmla="*/ 11257 h 61168"/>
                <a:gd name="connsiteX2" fmla="*/ 25342 w 47439"/>
                <a:gd name="connsiteY2" fmla="*/ 304 h 61168"/>
                <a:gd name="connsiteX3" fmla="*/ 10768 w 47439"/>
                <a:gd name="connsiteY3" fmla="*/ 7828 h 61168"/>
                <a:gd name="connsiteX4" fmla="*/ 1910 w 47439"/>
                <a:gd name="connsiteY4" fmla="*/ 21925 h 61168"/>
                <a:gd name="connsiteX5" fmla="*/ 5 w 47439"/>
                <a:gd name="connsiteY5" fmla="*/ 29260 h 61168"/>
                <a:gd name="connsiteX6" fmla="*/ 4958 w 47439"/>
                <a:gd name="connsiteY6" fmla="*/ 35832 h 61168"/>
                <a:gd name="connsiteX7" fmla="*/ 31628 w 47439"/>
                <a:gd name="connsiteY7" fmla="*/ 61168 h 61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439" h="61168">
                  <a:moveTo>
                    <a:pt x="47440" y="48024"/>
                  </a:moveTo>
                  <a:cubicBezTo>
                    <a:pt x="40201" y="36118"/>
                    <a:pt x="39629" y="23830"/>
                    <a:pt x="33533" y="11257"/>
                  </a:cubicBezTo>
                  <a:cubicBezTo>
                    <a:pt x="31819" y="7638"/>
                    <a:pt x="29247" y="1732"/>
                    <a:pt x="25342" y="304"/>
                  </a:cubicBezTo>
                  <a:cubicBezTo>
                    <a:pt x="19817" y="-1220"/>
                    <a:pt x="14388" y="3256"/>
                    <a:pt x="10768" y="7828"/>
                  </a:cubicBezTo>
                  <a:cubicBezTo>
                    <a:pt x="7278" y="12168"/>
                    <a:pt x="4306" y="16898"/>
                    <a:pt x="1910" y="21925"/>
                  </a:cubicBezTo>
                  <a:cubicBezTo>
                    <a:pt x="594" y="24141"/>
                    <a:pt x="-66" y="26684"/>
                    <a:pt x="5" y="29260"/>
                  </a:cubicBezTo>
                  <a:cubicBezTo>
                    <a:pt x="5" y="31641"/>
                    <a:pt x="3244" y="34117"/>
                    <a:pt x="4958" y="35832"/>
                  </a:cubicBezTo>
                  <a:cubicBezTo>
                    <a:pt x="14483" y="45357"/>
                    <a:pt x="28294" y="44214"/>
                    <a:pt x="31628" y="61168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3112742" y="3067657"/>
              <a:ext cx="119588" cy="190557"/>
            </a:xfrm>
            <a:custGeom>
              <a:avLst/>
              <a:gdLst>
                <a:gd name="connsiteX0" fmla="*/ 61087 w 119588"/>
                <a:gd name="connsiteY0" fmla="*/ 153 h 190557"/>
                <a:gd name="connsiteX1" fmla="*/ 112713 w 119588"/>
                <a:gd name="connsiteY1" fmla="*/ 32252 h 190557"/>
                <a:gd name="connsiteX2" fmla="*/ 102616 w 119588"/>
                <a:gd name="connsiteY2" fmla="*/ 113405 h 190557"/>
                <a:gd name="connsiteX3" fmla="*/ 81471 w 119588"/>
                <a:gd name="connsiteY3" fmla="*/ 109690 h 190557"/>
                <a:gd name="connsiteX4" fmla="*/ 86900 w 119588"/>
                <a:gd name="connsiteY4" fmla="*/ 131312 h 190557"/>
                <a:gd name="connsiteX5" fmla="*/ 33846 w 119588"/>
                <a:gd name="connsiteY5" fmla="*/ 190558 h 190557"/>
                <a:gd name="connsiteX6" fmla="*/ 32 w 119588"/>
                <a:gd name="connsiteY6" fmla="*/ 80163 h 190557"/>
                <a:gd name="connsiteX7" fmla="*/ 16129 w 119588"/>
                <a:gd name="connsiteY7" fmla="*/ 71590 h 190557"/>
                <a:gd name="connsiteX8" fmla="*/ 2985 w 119588"/>
                <a:gd name="connsiteY8" fmla="*/ 59208 h 190557"/>
                <a:gd name="connsiteX9" fmla="*/ 61087 w 119588"/>
                <a:gd name="connsiteY9" fmla="*/ 153 h 190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9588" h="190557">
                  <a:moveTo>
                    <a:pt x="61087" y="153"/>
                  </a:moveTo>
                  <a:cubicBezTo>
                    <a:pt x="82352" y="2239"/>
                    <a:pt x="101435" y="14104"/>
                    <a:pt x="112713" y="32252"/>
                  </a:cubicBezTo>
                  <a:cubicBezTo>
                    <a:pt x="136716" y="70828"/>
                    <a:pt x="89091" y="111119"/>
                    <a:pt x="102616" y="113405"/>
                  </a:cubicBezTo>
                  <a:cubicBezTo>
                    <a:pt x="104807" y="113405"/>
                    <a:pt x="87091" y="104833"/>
                    <a:pt x="81471" y="109690"/>
                  </a:cubicBezTo>
                  <a:cubicBezTo>
                    <a:pt x="82065" y="117149"/>
                    <a:pt x="83900" y="124457"/>
                    <a:pt x="86900" y="131312"/>
                  </a:cubicBezTo>
                  <a:cubicBezTo>
                    <a:pt x="90805" y="136741"/>
                    <a:pt x="37465" y="177318"/>
                    <a:pt x="33846" y="190558"/>
                  </a:cubicBezTo>
                  <a:cubicBezTo>
                    <a:pt x="33846" y="190558"/>
                    <a:pt x="-1206" y="94736"/>
                    <a:pt x="32" y="80163"/>
                  </a:cubicBezTo>
                  <a:cubicBezTo>
                    <a:pt x="32" y="76448"/>
                    <a:pt x="16129" y="71590"/>
                    <a:pt x="16129" y="71590"/>
                  </a:cubicBezTo>
                  <a:cubicBezTo>
                    <a:pt x="14320" y="66256"/>
                    <a:pt x="2985" y="59208"/>
                    <a:pt x="2985" y="59208"/>
                  </a:cubicBezTo>
                  <a:cubicBezTo>
                    <a:pt x="2128" y="52064"/>
                    <a:pt x="27178" y="-3276"/>
                    <a:pt x="61087" y="153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3134644" y="3096030"/>
              <a:ext cx="73323" cy="162184"/>
            </a:xfrm>
            <a:custGeom>
              <a:avLst/>
              <a:gdLst>
                <a:gd name="connsiteX0" fmla="*/ 1466 w 73323"/>
                <a:gd name="connsiteY0" fmla="*/ 58553 h 162184"/>
                <a:gd name="connsiteX1" fmla="*/ 3371 w 73323"/>
                <a:gd name="connsiteY1" fmla="*/ 112655 h 162184"/>
                <a:gd name="connsiteX2" fmla="*/ 11943 w 73323"/>
                <a:gd name="connsiteY2" fmla="*/ 162185 h 162184"/>
                <a:gd name="connsiteX3" fmla="*/ 47662 w 73323"/>
                <a:gd name="connsiteY3" fmla="*/ 69506 h 162184"/>
                <a:gd name="connsiteX4" fmla="*/ 67665 w 73323"/>
                <a:gd name="connsiteY4" fmla="*/ 40931 h 162184"/>
                <a:gd name="connsiteX5" fmla="*/ 72427 w 73323"/>
                <a:gd name="connsiteY5" fmla="*/ 15119 h 162184"/>
                <a:gd name="connsiteX6" fmla="*/ 43852 w 73323"/>
                <a:gd name="connsiteY6" fmla="*/ 69 h 162184"/>
                <a:gd name="connsiteX7" fmla="*/ 5752 w 73323"/>
                <a:gd name="connsiteY7" fmla="*/ 28644 h 162184"/>
                <a:gd name="connsiteX8" fmla="*/ 1466 w 73323"/>
                <a:gd name="connsiteY8" fmla="*/ 58553 h 162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323" h="162184">
                  <a:moveTo>
                    <a:pt x="1466" y="58553"/>
                  </a:moveTo>
                  <a:cubicBezTo>
                    <a:pt x="-997" y="76563"/>
                    <a:pt x="-353" y="94862"/>
                    <a:pt x="3371" y="112655"/>
                  </a:cubicBezTo>
                  <a:cubicBezTo>
                    <a:pt x="7117" y="128998"/>
                    <a:pt x="9979" y="145532"/>
                    <a:pt x="11943" y="162185"/>
                  </a:cubicBezTo>
                  <a:cubicBezTo>
                    <a:pt x="26707" y="101701"/>
                    <a:pt x="28517" y="99510"/>
                    <a:pt x="47662" y="69506"/>
                  </a:cubicBezTo>
                  <a:cubicBezTo>
                    <a:pt x="53721" y="59570"/>
                    <a:pt x="60402" y="50026"/>
                    <a:pt x="67665" y="40931"/>
                  </a:cubicBezTo>
                  <a:cubicBezTo>
                    <a:pt x="72835" y="33390"/>
                    <a:pt x="74566" y="24009"/>
                    <a:pt x="72427" y="15119"/>
                  </a:cubicBezTo>
                  <a:cubicBezTo>
                    <a:pt x="68522" y="-979"/>
                    <a:pt x="55282" y="164"/>
                    <a:pt x="43852" y="69"/>
                  </a:cubicBezTo>
                  <a:cubicBezTo>
                    <a:pt x="25865" y="-1030"/>
                    <a:pt x="9733" y="11069"/>
                    <a:pt x="5752" y="28644"/>
                  </a:cubicBezTo>
                  <a:cubicBezTo>
                    <a:pt x="5752" y="28644"/>
                    <a:pt x="3180" y="48742"/>
                    <a:pt x="1466" y="58553"/>
                  </a:cubicBezTo>
                  <a:close/>
                </a:path>
              </a:pathLst>
            </a:custGeom>
            <a:solidFill>
              <a:srgbClr val="0189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" name="任意多边形: 形状 35"/>
            <p:cNvSpPr/>
            <p:nvPr/>
          </p:nvSpPr>
          <p:spPr>
            <a:xfrm>
              <a:off x="3146126" y="3078369"/>
              <a:ext cx="70359" cy="87548"/>
            </a:xfrm>
            <a:custGeom>
              <a:avLst/>
              <a:gdLst>
                <a:gd name="connsiteX0" fmla="*/ 12940 w 70359"/>
                <a:gd name="connsiteY0" fmla="*/ 15635 h 87548"/>
                <a:gd name="connsiteX1" fmla="*/ 271 w 70359"/>
                <a:gd name="connsiteY1" fmla="*/ 52973 h 87548"/>
                <a:gd name="connsiteX2" fmla="*/ 2557 w 70359"/>
                <a:gd name="connsiteY2" fmla="*/ 78690 h 87548"/>
                <a:gd name="connsiteX3" fmla="*/ 12082 w 70359"/>
                <a:gd name="connsiteY3" fmla="*/ 64403 h 87548"/>
                <a:gd name="connsiteX4" fmla="*/ 19702 w 70359"/>
                <a:gd name="connsiteY4" fmla="*/ 66593 h 87548"/>
                <a:gd name="connsiteX5" fmla="*/ 31704 w 70359"/>
                <a:gd name="connsiteY5" fmla="*/ 87548 h 87548"/>
                <a:gd name="connsiteX6" fmla="*/ 41229 w 70359"/>
                <a:gd name="connsiteY6" fmla="*/ 68498 h 87548"/>
                <a:gd name="connsiteX7" fmla="*/ 57326 w 70359"/>
                <a:gd name="connsiteY7" fmla="*/ 53544 h 87548"/>
                <a:gd name="connsiteX8" fmla="*/ 61327 w 70359"/>
                <a:gd name="connsiteY8" fmla="*/ 5919 h 87548"/>
                <a:gd name="connsiteX9" fmla="*/ 12940 w 70359"/>
                <a:gd name="connsiteY9" fmla="*/ 15635 h 87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359" h="87548">
                  <a:moveTo>
                    <a:pt x="12940" y="15635"/>
                  </a:moveTo>
                  <a:cubicBezTo>
                    <a:pt x="4367" y="21540"/>
                    <a:pt x="652" y="43638"/>
                    <a:pt x="271" y="52973"/>
                  </a:cubicBezTo>
                  <a:cubicBezTo>
                    <a:pt x="-468" y="61613"/>
                    <a:pt x="306" y="70316"/>
                    <a:pt x="2557" y="78690"/>
                  </a:cubicBezTo>
                  <a:cubicBezTo>
                    <a:pt x="4121" y="73031"/>
                    <a:pt x="7460" y="68023"/>
                    <a:pt x="12082" y="64403"/>
                  </a:cubicBezTo>
                  <a:cubicBezTo>
                    <a:pt x="17131" y="61164"/>
                    <a:pt x="16750" y="62402"/>
                    <a:pt x="19702" y="66593"/>
                  </a:cubicBezTo>
                  <a:cubicBezTo>
                    <a:pt x="23893" y="72404"/>
                    <a:pt x="26179" y="83643"/>
                    <a:pt x="31704" y="87548"/>
                  </a:cubicBezTo>
                  <a:cubicBezTo>
                    <a:pt x="33421" y="80569"/>
                    <a:pt x="36676" y="74060"/>
                    <a:pt x="41229" y="68498"/>
                  </a:cubicBezTo>
                  <a:cubicBezTo>
                    <a:pt x="46077" y="62984"/>
                    <a:pt x="51470" y="57974"/>
                    <a:pt x="57326" y="53544"/>
                  </a:cubicBezTo>
                  <a:cubicBezTo>
                    <a:pt x="71709" y="44019"/>
                    <a:pt x="75805" y="15444"/>
                    <a:pt x="61327" y="5919"/>
                  </a:cubicBezTo>
                  <a:cubicBezTo>
                    <a:pt x="35228" y="-11702"/>
                    <a:pt x="12940" y="15635"/>
                    <a:pt x="12940" y="15635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" name="任意多边形: 形状 36"/>
            <p:cNvSpPr/>
            <p:nvPr/>
          </p:nvSpPr>
          <p:spPr>
            <a:xfrm>
              <a:off x="3152249" y="3035710"/>
              <a:ext cx="56205" cy="105537"/>
            </a:xfrm>
            <a:custGeom>
              <a:avLst/>
              <a:gdLst>
                <a:gd name="connsiteX0" fmla="*/ 54727 w 56205"/>
                <a:gd name="connsiteY0" fmla="*/ 0 h 105537"/>
                <a:gd name="connsiteX1" fmla="*/ 53774 w 56205"/>
                <a:gd name="connsiteY1" fmla="*/ 41815 h 105537"/>
                <a:gd name="connsiteX2" fmla="*/ 55965 w 56205"/>
                <a:gd name="connsiteY2" fmla="*/ 61627 h 105537"/>
                <a:gd name="connsiteX3" fmla="*/ 10340 w 56205"/>
                <a:gd name="connsiteY3" fmla="*/ 105537 h 105537"/>
                <a:gd name="connsiteX4" fmla="*/ 815 w 56205"/>
                <a:gd name="connsiteY4" fmla="*/ 54864 h 105537"/>
                <a:gd name="connsiteX5" fmla="*/ 12055 w 56205"/>
                <a:gd name="connsiteY5" fmla="*/ 34862 h 105537"/>
                <a:gd name="connsiteX6" fmla="*/ 25866 w 56205"/>
                <a:gd name="connsiteY6" fmla="*/ 17145 h 105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205" h="105537">
                  <a:moveTo>
                    <a:pt x="54727" y="0"/>
                  </a:moveTo>
                  <a:cubicBezTo>
                    <a:pt x="51422" y="13710"/>
                    <a:pt x="51097" y="27969"/>
                    <a:pt x="53774" y="41815"/>
                  </a:cubicBezTo>
                  <a:cubicBezTo>
                    <a:pt x="55894" y="48190"/>
                    <a:pt x="56640" y="54942"/>
                    <a:pt x="55965" y="61627"/>
                  </a:cubicBezTo>
                  <a:cubicBezTo>
                    <a:pt x="54727" y="73057"/>
                    <a:pt x="21484" y="98774"/>
                    <a:pt x="10340" y="105537"/>
                  </a:cubicBezTo>
                  <a:cubicBezTo>
                    <a:pt x="7102" y="92583"/>
                    <a:pt x="-2900" y="63246"/>
                    <a:pt x="815" y="54864"/>
                  </a:cubicBezTo>
                  <a:cubicBezTo>
                    <a:pt x="4045" y="47919"/>
                    <a:pt x="7802" y="41232"/>
                    <a:pt x="12055" y="34862"/>
                  </a:cubicBezTo>
                  <a:cubicBezTo>
                    <a:pt x="16246" y="27813"/>
                    <a:pt x="24247" y="25336"/>
                    <a:pt x="25866" y="17145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" name="任意多边形: 形状 37"/>
            <p:cNvSpPr/>
            <p:nvPr/>
          </p:nvSpPr>
          <p:spPr>
            <a:xfrm>
              <a:off x="3128597" y="2977367"/>
              <a:ext cx="80595" cy="114166"/>
            </a:xfrm>
            <a:custGeom>
              <a:avLst/>
              <a:gdLst>
                <a:gd name="connsiteX0" fmla="*/ 10656 w 80595"/>
                <a:gd name="connsiteY0" fmla="*/ 11289 h 114166"/>
                <a:gd name="connsiteX1" fmla="*/ 3798 w 80595"/>
                <a:gd name="connsiteY1" fmla="*/ 32721 h 114166"/>
                <a:gd name="connsiteX2" fmla="*/ 2940 w 80595"/>
                <a:gd name="connsiteY2" fmla="*/ 43865 h 114166"/>
                <a:gd name="connsiteX3" fmla="*/ 1321 w 80595"/>
                <a:gd name="connsiteY3" fmla="*/ 64058 h 114166"/>
                <a:gd name="connsiteX4" fmla="*/ 1321 w 80595"/>
                <a:gd name="connsiteY4" fmla="*/ 89680 h 114166"/>
                <a:gd name="connsiteX5" fmla="*/ 8179 w 80595"/>
                <a:gd name="connsiteY5" fmla="*/ 108730 h 114166"/>
                <a:gd name="connsiteX6" fmla="*/ 54280 w 80595"/>
                <a:gd name="connsiteY6" fmla="*/ 107397 h 114166"/>
                <a:gd name="connsiteX7" fmla="*/ 74854 w 80595"/>
                <a:gd name="connsiteY7" fmla="*/ 70916 h 114166"/>
                <a:gd name="connsiteX8" fmla="*/ 59328 w 80595"/>
                <a:gd name="connsiteY8" fmla="*/ 7003 h 114166"/>
                <a:gd name="connsiteX9" fmla="*/ 20086 w 80595"/>
                <a:gd name="connsiteY9" fmla="*/ 812 h 114166"/>
                <a:gd name="connsiteX10" fmla="*/ 10561 w 80595"/>
                <a:gd name="connsiteY10" fmla="*/ 14052 h 11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595" h="114166">
                  <a:moveTo>
                    <a:pt x="10656" y="11289"/>
                  </a:moveTo>
                  <a:cubicBezTo>
                    <a:pt x="9197" y="18672"/>
                    <a:pt x="6896" y="25863"/>
                    <a:pt x="3798" y="32721"/>
                  </a:cubicBezTo>
                  <a:cubicBezTo>
                    <a:pt x="2711" y="36330"/>
                    <a:pt x="2418" y="40132"/>
                    <a:pt x="2940" y="43865"/>
                  </a:cubicBezTo>
                  <a:cubicBezTo>
                    <a:pt x="3657" y="50638"/>
                    <a:pt x="3107" y="57485"/>
                    <a:pt x="1321" y="64058"/>
                  </a:cubicBezTo>
                  <a:cubicBezTo>
                    <a:pt x="-440" y="72508"/>
                    <a:pt x="-440" y="81230"/>
                    <a:pt x="1321" y="89680"/>
                  </a:cubicBezTo>
                  <a:cubicBezTo>
                    <a:pt x="1206" y="96654"/>
                    <a:pt x="3645" y="103430"/>
                    <a:pt x="8179" y="108730"/>
                  </a:cubicBezTo>
                  <a:cubicBezTo>
                    <a:pt x="21705" y="119874"/>
                    <a:pt x="39040" y="111016"/>
                    <a:pt x="54280" y="107397"/>
                  </a:cubicBezTo>
                  <a:cubicBezTo>
                    <a:pt x="69520" y="103777"/>
                    <a:pt x="69139" y="82536"/>
                    <a:pt x="74854" y="70916"/>
                  </a:cubicBezTo>
                  <a:cubicBezTo>
                    <a:pt x="85236" y="49961"/>
                    <a:pt x="82379" y="18909"/>
                    <a:pt x="59328" y="7003"/>
                  </a:cubicBezTo>
                  <a:cubicBezTo>
                    <a:pt x="47237" y="823"/>
                    <a:pt x="33492" y="-1346"/>
                    <a:pt x="20086" y="812"/>
                  </a:cubicBezTo>
                  <a:cubicBezTo>
                    <a:pt x="16085" y="1955"/>
                    <a:pt x="7703" y="9575"/>
                    <a:pt x="10561" y="14052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" name="任意多边形: 形状 38"/>
            <p:cNvSpPr/>
            <p:nvPr/>
          </p:nvSpPr>
          <p:spPr>
            <a:xfrm>
              <a:off x="3132696" y="2949140"/>
              <a:ext cx="103885" cy="111557"/>
            </a:xfrm>
            <a:custGeom>
              <a:avLst/>
              <a:gdLst>
                <a:gd name="connsiteX0" fmla="*/ 90853 w 103885"/>
                <a:gd name="connsiteY0" fmla="*/ 13418 h 111557"/>
                <a:gd name="connsiteX1" fmla="*/ 4081 w 103885"/>
                <a:gd name="connsiteY1" fmla="*/ 10085 h 111557"/>
                <a:gd name="connsiteX2" fmla="*/ 7033 w 103885"/>
                <a:gd name="connsiteY2" fmla="*/ 39517 h 111557"/>
                <a:gd name="connsiteX3" fmla="*/ 55420 w 103885"/>
                <a:gd name="connsiteY3" fmla="*/ 51995 h 111557"/>
                <a:gd name="connsiteX4" fmla="*/ 60469 w 103885"/>
                <a:gd name="connsiteY4" fmla="*/ 55805 h 111557"/>
                <a:gd name="connsiteX5" fmla="*/ 64374 w 103885"/>
                <a:gd name="connsiteY5" fmla="*/ 86570 h 111557"/>
                <a:gd name="connsiteX6" fmla="*/ 74375 w 103885"/>
                <a:gd name="connsiteY6" fmla="*/ 88094 h 111557"/>
                <a:gd name="connsiteX7" fmla="*/ 70470 w 103885"/>
                <a:gd name="connsiteY7" fmla="*/ 111526 h 111557"/>
                <a:gd name="connsiteX8" fmla="*/ 99045 w 103885"/>
                <a:gd name="connsiteY8" fmla="*/ 78950 h 111557"/>
                <a:gd name="connsiteX9" fmla="*/ 90853 w 103885"/>
                <a:gd name="connsiteY9" fmla="*/ 13418 h 111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3885" h="111557">
                  <a:moveTo>
                    <a:pt x="90853" y="13418"/>
                  </a:moveTo>
                  <a:cubicBezTo>
                    <a:pt x="77899" y="-679"/>
                    <a:pt x="29131" y="-6489"/>
                    <a:pt x="4081" y="10085"/>
                  </a:cubicBezTo>
                  <a:cubicBezTo>
                    <a:pt x="-6587" y="17133"/>
                    <a:pt x="7033" y="39517"/>
                    <a:pt x="7033" y="39517"/>
                  </a:cubicBezTo>
                  <a:cubicBezTo>
                    <a:pt x="3985" y="43613"/>
                    <a:pt x="14844" y="30468"/>
                    <a:pt x="55420" y="51995"/>
                  </a:cubicBezTo>
                  <a:cubicBezTo>
                    <a:pt x="57992" y="53328"/>
                    <a:pt x="57802" y="55233"/>
                    <a:pt x="60469" y="55805"/>
                  </a:cubicBezTo>
                  <a:cubicBezTo>
                    <a:pt x="67327" y="57138"/>
                    <a:pt x="63612" y="80951"/>
                    <a:pt x="64374" y="86570"/>
                  </a:cubicBezTo>
                  <a:cubicBezTo>
                    <a:pt x="65136" y="92190"/>
                    <a:pt x="74566" y="83046"/>
                    <a:pt x="74375" y="88094"/>
                  </a:cubicBezTo>
                  <a:cubicBezTo>
                    <a:pt x="74375" y="90285"/>
                    <a:pt x="66946" y="110573"/>
                    <a:pt x="70470" y="111526"/>
                  </a:cubicBezTo>
                  <a:cubicBezTo>
                    <a:pt x="73994" y="112478"/>
                    <a:pt x="96854" y="91619"/>
                    <a:pt x="99045" y="78950"/>
                  </a:cubicBezTo>
                  <a:cubicBezTo>
                    <a:pt x="100378" y="70473"/>
                    <a:pt x="113142" y="38279"/>
                    <a:pt x="90853" y="13418"/>
                  </a:cubicBezTo>
                  <a:close/>
                </a:path>
              </a:pathLst>
            </a:custGeom>
            <a:solidFill>
              <a:srgbClr val="28180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" name="任意多边形: 形状 39"/>
            <p:cNvSpPr/>
            <p:nvPr/>
          </p:nvSpPr>
          <p:spPr>
            <a:xfrm>
              <a:off x="3197975" y="3029059"/>
              <a:ext cx="21072" cy="28712"/>
            </a:xfrm>
            <a:custGeom>
              <a:avLst/>
              <a:gdLst>
                <a:gd name="connsiteX0" fmla="*/ 17859 w 21072"/>
                <a:gd name="connsiteY0" fmla="*/ 17509 h 28712"/>
                <a:gd name="connsiteX1" fmla="*/ 4524 w 21072"/>
                <a:gd name="connsiteY1" fmla="*/ 28368 h 28712"/>
                <a:gd name="connsiteX2" fmla="*/ 2047 w 21072"/>
                <a:gd name="connsiteY2" fmla="*/ 10842 h 28712"/>
                <a:gd name="connsiteX3" fmla="*/ 18811 w 21072"/>
                <a:gd name="connsiteY3" fmla="*/ 364 h 28712"/>
                <a:gd name="connsiteX4" fmla="*/ 17859 w 21072"/>
                <a:gd name="connsiteY4" fmla="*/ 17509 h 28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72" h="28712">
                  <a:moveTo>
                    <a:pt x="17859" y="17509"/>
                  </a:moveTo>
                  <a:cubicBezTo>
                    <a:pt x="13858" y="25225"/>
                    <a:pt x="8334" y="30082"/>
                    <a:pt x="4524" y="28368"/>
                  </a:cubicBezTo>
                  <a:cubicBezTo>
                    <a:pt x="-393" y="23873"/>
                    <a:pt x="-1431" y="16523"/>
                    <a:pt x="2047" y="10842"/>
                  </a:cubicBezTo>
                  <a:cubicBezTo>
                    <a:pt x="5953" y="3127"/>
                    <a:pt x="15478" y="-1350"/>
                    <a:pt x="18811" y="364"/>
                  </a:cubicBezTo>
                  <a:cubicBezTo>
                    <a:pt x="22145" y="2079"/>
                    <a:pt x="21764" y="9794"/>
                    <a:pt x="17859" y="17509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" name="任意多边形: 形状 40"/>
            <p:cNvSpPr/>
            <p:nvPr/>
          </p:nvSpPr>
          <p:spPr>
            <a:xfrm>
              <a:off x="3075756" y="3207536"/>
              <a:ext cx="132650" cy="130993"/>
            </a:xfrm>
            <a:custGeom>
              <a:avLst/>
              <a:gdLst>
                <a:gd name="connsiteX0" fmla="*/ 90643 w 132650"/>
                <a:gd name="connsiteY0" fmla="*/ 128879 h 130993"/>
                <a:gd name="connsiteX1" fmla="*/ 1489 w 132650"/>
                <a:gd name="connsiteY1" fmla="*/ 14579 h 130993"/>
                <a:gd name="connsiteX2" fmla="*/ 37303 w 132650"/>
                <a:gd name="connsiteY2" fmla="*/ 2482 h 130993"/>
                <a:gd name="connsiteX3" fmla="*/ 123028 w 132650"/>
                <a:gd name="connsiteY3" fmla="*/ 93446 h 130993"/>
                <a:gd name="connsiteX4" fmla="*/ 118170 w 132650"/>
                <a:gd name="connsiteY4" fmla="*/ 125354 h 130993"/>
                <a:gd name="connsiteX5" fmla="*/ 90643 w 132650"/>
                <a:gd name="connsiteY5" fmla="*/ 128879 h 130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650" h="130993">
                  <a:moveTo>
                    <a:pt x="90643" y="128879"/>
                  </a:moveTo>
                  <a:cubicBezTo>
                    <a:pt x="47781" y="95160"/>
                    <a:pt x="-10036" y="24770"/>
                    <a:pt x="1489" y="14579"/>
                  </a:cubicBezTo>
                  <a:cubicBezTo>
                    <a:pt x="5775" y="10673"/>
                    <a:pt x="25969" y="-6281"/>
                    <a:pt x="37303" y="2482"/>
                  </a:cubicBezTo>
                  <a:cubicBezTo>
                    <a:pt x="55115" y="16293"/>
                    <a:pt x="86548" y="66585"/>
                    <a:pt x="123028" y="93446"/>
                  </a:cubicBezTo>
                  <a:cubicBezTo>
                    <a:pt x="141507" y="106971"/>
                    <a:pt x="129696" y="114972"/>
                    <a:pt x="118170" y="125354"/>
                  </a:cubicBezTo>
                  <a:cubicBezTo>
                    <a:pt x="110263" y="131313"/>
                    <a:pt x="99797" y="132653"/>
                    <a:pt x="90643" y="128879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" name="任意多边形: 形状 41"/>
            <p:cNvSpPr/>
            <p:nvPr/>
          </p:nvSpPr>
          <p:spPr>
            <a:xfrm>
              <a:off x="3171532" y="3142046"/>
              <a:ext cx="96774" cy="192668"/>
            </a:xfrm>
            <a:custGeom>
              <a:avLst/>
              <a:gdLst>
                <a:gd name="connsiteX0" fmla="*/ 87546 w 96774"/>
                <a:gd name="connsiteY0" fmla="*/ 61114 h 192668"/>
                <a:gd name="connsiteX1" fmla="*/ 31539 w 96774"/>
                <a:gd name="connsiteY1" fmla="*/ 182177 h 192668"/>
                <a:gd name="connsiteX2" fmla="*/ 2964 w 96774"/>
                <a:gd name="connsiteY2" fmla="*/ 133028 h 192668"/>
                <a:gd name="connsiteX3" fmla="*/ 30872 w 96774"/>
                <a:gd name="connsiteY3" fmla="*/ 51494 h 192668"/>
                <a:gd name="connsiteX4" fmla="*/ 71449 w 96774"/>
                <a:gd name="connsiteY4" fmla="*/ 249 h 192668"/>
                <a:gd name="connsiteX5" fmla="*/ 87546 w 96774"/>
                <a:gd name="connsiteY5" fmla="*/ 61114 h 19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774" h="192668">
                  <a:moveTo>
                    <a:pt x="87546" y="61114"/>
                  </a:moveTo>
                  <a:cubicBezTo>
                    <a:pt x="78021" y="89118"/>
                    <a:pt x="59638" y="150078"/>
                    <a:pt x="31539" y="182177"/>
                  </a:cubicBezTo>
                  <a:cubicBezTo>
                    <a:pt x="202" y="217991"/>
                    <a:pt x="-4180" y="152173"/>
                    <a:pt x="2964" y="133028"/>
                  </a:cubicBezTo>
                  <a:cubicBezTo>
                    <a:pt x="13346" y="104453"/>
                    <a:pt x="19538" y="78735"/>
                    <a:pt x="30872" y="51494"/>
                  </a:cubicBezTo>
                  <a:cubicBezTo>
                    <a:pt x="46398" y="13394"/>
                    <a:pt x="54685" y="1583"/>
                    <a:pt x="71449" y="249"/>
                  </a:cubicBezTo>
                  <a:cubicBezTo>
                    <a:pt x="88213" y="-1084"/>
                    <a:pt x="109168" y="821"/>
                    <a:pt x="87546" y="61114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" name="任意多边形: 形状 42"/>
            <p:cNvSpPr/>
            <p:nvPr/>
          </p:nvSpPr>
          <p:spPr>
            <a:xfrm>
              <a:off x="3039823" y="3214692"/>
              <a:ext cx="133255" cy="52098"/>
            </a:xfrm>
            <a:custGeom>
              <a:avLst/>
              <a:gdLst>
                <a:gd name="connsiteX0" fmla="*/ 41423 w 133255"/>
                <a:gd name="connsiteY0" fmla="*/ 49142 h 52098"/>
                <a:gd name="connsiteX1" fmla="*/ 129339 w 133255"/>
                <a:gd name="connsiteY1" fmla="*/ 43523 h 52098"/>
                <a:gd name="connsiteX2" fmla="*/ 126005 w 133255"/>
                <a:gd name="connsiteY2" fmla="*/ 13709 h 52098"/>
                <a:gd name="connsiteX3" fmla="*/ 27612 w 133255"/>
                <a:gd name="connsiteY3" fmla="*/ 89 h 52098"/>
                <a:gd name="connsiteX4" fmla="*/ 847 w 133255"/>
                <a:gd name="connsiteY4" fmla="*/ 18186 h 52098"/>
                <a:gd name="connsiteX5" fmla="*/ 41423 w 133255"/>
                <a:gd name="connsiteY5" fmla="*/ 49142 h 52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255" h="52098">
                  <a:moveTo>
                    <a:pt x="41423" y="49142"/>
                  </a:moveTo>
                  <a:cubicBezTo>
                    <a:pt x="82762" y="49142"/>
                    <a:pt x="124862" y="58667"/>
                    <a:pt x="129339" y="43523"/>
                  </a:cubicBezTo>
                  <a:cubicBezTo>
                    <a:pt x="131053" y="37903"/>
                    <a:pt x="138864" y="20186"/>
                    <a:pt x="126005" y="13709"/>
                  </a:cubicBezTo>
                  <a:cubicBezTo>
                    <a:pt x="105907" y="3422"/>
                    <a:pt x="53710" y="1041"/>
                    <a:pt x="27612" y="89"/>
                  </a:cubicBezTo>
                  <a:cubicBezTo>
                    <a:pt x="4752" y="-673"/>
                    <a:pt x="5323" y="3327"/>
                    <a:pt x="847" y="18186"/>
                  </a:cubicBezTo>
                  <a:cubicBezTo>
                    <a:pt x="-3630" y="33045"/>
                    <a:pt x="9610" y="49047"/>
                    <a:pt x="41423" y="49142"/>
                  </a:cubicBez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" name="任意多边形: 形状 43"/>
            <p:cNvSpPr/>
            <p:nvPr/>
          </p:nvSpPr>
          <p:spPr>
            <a:xfrm>
              <a:off x="3151240" y="3230430"/>
              <a:ext cx="34685" cy="46262"/>
            </a:xfrm>
            <a:custGeom>
              <a:avLst/>
              <a:gdLst>
                <a:gd name="connsiteX0" fmla="*/ 22494 w 34685"/>
                <a:gd name="connsiteY0" fmla="*/ 46263 h 46262"/>
                <a:gd name="connsiteX1" fmla="*/ 22494 w 34685"/>
                <a:gd name="connsiteY1" fmla="*/ 44643 h 46262"/>
                <a:gd name="connsiteX2" fmla="*/ 34686 w 34685"/>
                <a:gd name="connsiteY2" fmla="*/ 7686 h 46262"/>
                <a:gd name="connsiteX3" fmla="*/ 12493 w 34685"/>
                <a:gd name="connsiteY3" fmla="*/ 257 h 46262"/>
                <a:gd name="connsiteX4" fmla="*/ 2491 w 34685"/>
                <a:gd name="connsiteY4" fmla="*/ 26165 h 46262"/>
                <a:gd name="connsiteX5" fmla="*/ 22494 w 34685"/>
                <a:gd name="connsiteY5" fmla="*/ 46263 h 4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685" h="46262">
                  <a:moveTo>
                    <a:pt x="22494" y="46263"/>
                  </a:moveTo>
                  <a:cubicBezTo>
                    <a:pt x="22439" y="45724"/>
                    <a:pt x="22439" y="45182"/>
                    <a:pt x="22494" y="44643"/>
                  </a:cubicBezTo>
                  <a:cubicBezTo>
                    <a:pt x="26018" y="35118"/>
                    <a:pt x="32019" y="16830"/>
                    <a:pt x="34686" y="7686"/>
                  </a:cubicBezTo>
                  <a:cubicBezTo>
                    <a:pt x="28867" y="1859"/>
                    <a:pt x="20647" y="-893"/>
                    <a:pt x="12493" y="257"/>
                  </a:cubicBezTo>
                  <a:cubicBezTo>
                    <a:pt x="7921" y="3019"/>
                    <a:pt x="-5510" y="16545"/>
                    <a:pt x="2491" y="26165"/>
                  </a:cubicBezTo>
                  <a:cubicBezTo>
                    <a:pt x="5635" y="29784"/>
                    <a:pt x="17446" y="41310"/>
                    <a:pt x="22494" y="46263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5" name="任意多边形: 形状 44"/>
            <p:cNvSpPr/>
            <p:nvPr/>
          </p:nvSpPr>
          <p:spPr>
            <a:xfrm>
              <a:off x="3040708" y="3186362"/>
              <a:ext cx="31333" cy="20989"/>
            </a:xfrm>
            <a:custGeom>
              <a:avLst/>
              <a:gdLst>
                <a:gd name="connsiteX0" fmla="*/ 23202 w 31333"/>
                <a:gd name="connsiteY0" fmla="*/ 20989 h 20989"/>
                <a:gd name="connsiteX1" fmla="*/ 18440 w 31333"/>
                <a:gd name="connsiteY1" fmla="*/ 11464 h 20989"/>
                <a:gd name="connsiteX2" fmla="*/ 12058 w 31333"/>
                <a:gd name="connsiteY2" fmla="*/ 8511 h 20989"/>
                <a:gd name="connsiteX3" fmla="*/ 10820 w 31333"/>
                <a:gd name="connsiteY3" fmla="*/ 7845 h 20989"/>
                <a:gd name="connsiteX4" fmla="*/ 9677 w 31333"/>
                <a:gd name="connsiteY4" fmla="*/ 7845 h 20989"/>
                <a:gd name="connsiteX5" fmla="*/ 3867 w 31333"/>
                <a:gd name="connsiteY5" fmla="*/ 9464 h 20989"/>
                <a:gd name="connsiteX6" fmla="*/ 57 w 31333"/>
                <a:gd name="connsiteY6" fmla="*/ 7654 h 20989"/>
                <a:gd name="connsiteX7" fmla="*/ 2533 w 31333"/>
                <a:gd name="connsiteY7" fmla="*/ 4225 h 20989"/>
                <a:gd name="connsiteX8" fmla="*/ 6534 w 31333"/>
                <a:gd name="connsiteY8" fmla="*/ 1844 h 20989"/>
                <a:gd name="connsiteX9" fmla="*/ 9868 w 31333"/>
                <a:gd name="connsiteY9" fmla="*/ 225 h 20989"/>
                <a:gd name="connsiteX10" fmla="*/ 17869 w 31333"/>
                <a:gd name="connsiteY10" fmla="*/ 1272 h 20989"/>
                <a:gd name="connsiteX11" fmla="*/ 21964 w 31333"/>
                <a:gd name="connsiteY11" fmla="*/ 3368 h 20989"/>
                <a:gd name="connsiteX12" fmla="*/ 24822 w 31333"/>
                <a:gd name="connsiteY12" fmla="*/ 6321 h 20989"/>
                <a:gd name="connsiteX13" fmla="*/ 28822 w 31333"/>
                <a:gd name="connsiteY13" fmla="*/ 11178 h 20989"/>
                <a:gd name="connsiteX14" fmla="*/ 31203 w 31333"/>
                <a:gd name="connsiteY14" fmla="*/ 15274 h 20989"/>
                <a:gd name="connsiteX15" fmla="*/ 29394 w 31333"/>
                <a:gd name="connsiteY15" fmla="*/ 19370 h 2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1333" h="20989">
                  <a:moveTo>
                    <a:pt x="23202" y="20989"/>
                  </a:moveTo>
                  <a:cubicBezTo>
                    <a:pt x="20528" y="18485"/>
                    <a:pt x="18839" y="15106"/>
                    <a:pt x="18440" y="11464"/>
                  </a:cubicBezTo>
                  <a:cubicBezTo>
                    <a:pt x="14820" y="9464"/>
                    <a:pt x="14058" y="10131"/>
                    <a:pt x="12058" y="8511"/>
                  </a:cubicBezTo>
                  <a:cubicBezTo>
                    <a:pt x="12058" y="8511"/>
                    <a:pt x="11296" y="7845"/>
                    <a:pt x="10820" y="7845"/>
                  </a:cubicBezTo>
                  <a:cubicBezTo>
                    <a:pt x="10344" y="7845"/>
                    <a:pt x="10058" y="7845"/>
                    <a:pt x="9677" y="7845"/>
                  </a:cubicBezTo>
                  <a:cubicBezTo>
                    <a:pt x="7881" y="8800"/>
                    <a:pt x="5898" y="9353"/>
                    <a:pt x="3867" y="9464"/>
                  </a:cubicBezTo>
                  <a:cubicBezTo>
                    <a:pt x="2343" y="9464"/>
                    <a:pt x="438" y="9464"/>
                    <a:pt x="57" y="7654"/>
                  </a:cubicBezTo>
                  <a:cubicBezTo>
                    <a:pt x="-324" y="5844"/>
                    <a:pt x="1295" y="4987"/>
                    <a:pt x="2533" y="4225"/>
                  </a:cubicBezTo>
                  <a:lnTo>
                    <a:pt x="6534" y="1844"/>
                  </a:lnTo>
                  <a:cubicBezTo>
                    <a:pt x="7554" y="1135"/>
                    <a:pt x="8679" y="589"/>
                    <a:pt x="9868" y="225"/>
                  </a:cubicBezTo>
                  <a:cubicBezTo>
                    <a:pt x="12578" y="-287"/>
                    <a:pt x="15381" y="80"/>
                    <a:pt x="17869" y="1272"/>
                  </a:cubicBezTo>
                  <a:cubicBezTo>
                    <a:pt x="19333" y="1758"/>
                    <a:pt x="20714" y="2465"/>
                    <a:pt x="21964" y="3368"/>
                  </a:cubicBezTo>
                  <a:cubicBezTo>
                    <a:pt x="23057" y="4206"/>
                    <a:pt x="24020" y="5201"/>
                    <a:pt x="24822" y="6321"/>
                  </a:cubicBezTo>
                  <a:lnTo>
                    <a:pt x="28822" y="11178"/>
                  </a:lnTo>
                  <a:cubicBezTo>
                    <a:pt x="29884" y="12369"/>
                    <a:pt x="30694" y="13762"/>
                    <a:pt x="31203" y="15274"/>
                  </a:cubicBezTo>
                  <a:cubicBezTo>
                    <a:pt x="31656" y="16897"/>
                    <a:pt x="30898" y="18613"/>
                    <a:pt x="29394" y="19370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6" name="任意多边形: 形状 45"/>
            <p:cNvSpPr/>
            <p:nvPr/>
          </p:nvSpPr>
          <p:spPr>
            <a:xfrm>
              <a:off x="3064672" y="3193254"/>
              <a:ext cx="2095" cy="2000"/>
            </a:xfrm>
            <a:custGeom>
              <a:avLst/>
              <a:gdLst>
                <a:gd name="connsiteX0" fmla="*/ 2096 w 2095"/>
                <a:gd name="connsiteY0" fmla="*/ 2000 h 2000"/>
                <a:gd name="connsiteX1" fmla="*/ 0 w 2095"/>
                <a:gd name="connsiteY1" fmla="*/ 0 h 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95" h="2000">
                  <a:moveTo>
                    <a:pt x="2096" y="2000"/>
                  </a:moveTo>
                  <a:cubicBezTo>
                    <a:pt x="1329" y="1409"/>
                    <a:pt x="626" y="738"/>
                    <a:pt x="0" y="0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3042963" y="3177992"/>
              <a:ext cx="34513" cy="23548"/>
            </a:xfrm>
            <a:custGeom>
              <a:avLst/>
              <a:gdLst>
                <a:gd name="connsiteX0" fmla="*/ 21138 w 34513"/>
                <a:gd name="connsiteY0" fmla="*/ 14499 h 23548"/>
                <a:gd name="connsiteX1" fmla="*/ 16757 w 34513"/>
                <a:gd name="connsiteY1" fmla="*/ 9070 h 23548"/>
                <a:gd name="connsiteX2" fmla="*/ 14756 w 34513"/>
                <a:gd name="connsiteY2" fmla="*/ 8213 h 23548"/>
                <a:gd name="connsiteX3" fmla="*/ 469 w 34513"/>
                <a:gd name="connsiteY3" fmla="*/ 6213 h 23548"/>
                <a:gd name="connsiteX4" fmla="*/ 1802 w 34513"/>
                <a:gd name="connsiteY4" fmla="*/ 1926 h 23548"/>
                <a:gd name="connsiteX5" fmla="*/ 11327 w 34513"/>
                <a:gd name="connsiteY5" fmla="*/ 21 h 23548"/>
                <a:gd name="connsiteX6" fmla="*/ 15995 w 34513"/>
                <a:gd name="connsiteY6" fmla="*/ 498 h 23548"/>
                <a:gd name="connsiteX7" fmla="*/ 27329 w 34513"/>
                <a:gd name="connsiteY7" fmla="*/ 4498 h 23548"/>
                <a:gd name="connsiteX8" fmla="*/ 33997 w 34513"/>
                <a:gd name="connsiteY8" fmla="*/ 12499 h 23548"/>
                <a:gd name="connsiteX9" fmla="*/ 34473 w 34513"/>
                <a:gd name="connsiteY9" fmla="*/ 15356 h 23548"/>
                <a:gd name="connsiteX10" fmla="*/ 33711 w 34513"/>
                <a:gd name="connsiteY10" fmla="*/ 17452 h 23548"/>
                <a:gd name="connsiteX11" fmla="*/ 28853 w 34513"/>
                <a:gd name="connsiteY11" fmla="*/ 23548 h 2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513" h="23548">
                  <a:moveTo>
                    <a:pt x="21138" y="14499"/>
                  </a:moveTo>
                  <a:cubicBezTo>
                    <a:pt x="18757" y="13928"/>
                    <a:pt x="18662" y="10499"/>
                    <a:pt x="16757" y="9070"/>
                  </a:cubicBezTo>
                  <a:cubicBezTo>
                    <a:pt x="16136" y="8688"/>
                    <a:pt x="15462" y="8399"/>
                    <a:pt x="14756" y="8213"/>
                  </a:cubicBezTo>
                  <a:cubicBezTo>
                    <a:pt x="9947" y="7934"/>
                    <a:pt x="5169" y="7265"/>
                    <a:pt x="469" y="6213"/>
                  </a:cubicBezTo>
                  <a:cubicBezTo>
                    <a:pt x="-674" y="4879"/>
                    <a:pt x="469" y="2688"/>
                    <a:pt x="1802" y="1926"/>
                  </a:cubicBezTo>
                  <a:cubicBezTo>
                    <a:pt x="4788" y="564"/>
                    <a:pt x="8048" y="-88"/>
                    <a:pt x="11327" y="21"/>
                  </a:cubicBezTo>
                  <a:cubicBezTo>
                    <a:pt x="12898" y="-62"/>
                    <a:pt x="14473" y="99"/>
                    <a:pt x="15995" y="498"/>
                  </a:cubicBezTo>
                  <a:cubicBezTo>
                    <a:pt x="19968" y="1197"/>
                    <a:pt x="23798" y="2549"/>
                    <a:pt x="27329" y="4498"/>
                  </a:cubicBezTo>
                  <a:cubicBezTo>
                    <a:pt x="30307" y="6432"/>
                    <a:pt x="32631" y="9221"/>
                    <a:pt x="33997" y="12499"/>
                  </a:cubicBezTo>
                  <a:cubicBezTo>
                    <a:pt x="34431" y="13385"/>
                    <a:pt x="34597" y="14378"/>
                    <a:pt x="34473" y="15356"/>
                  </a:cubicBezTo>
                  <a:cubicBezTo>
                    <a:pt x="34364" y="16100"/>
                    <a:pt x="34105" y="16813"/>
                    <a:pt x="33711" y="17452"/>
                  </a:cubicBezTo>
                  <a:cubicBezTo>
                    <a:pt x="32447" y="19743"/>
                    <a:pt x="30804" y="21804"/>
                    <a:pt x="28853" y="23548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3043700" y="3171310"/>
              <a:ext cx="35450" cy="20412"/>
            </a:xfrm>
            <a:custGeom>
              <a:avLst/>
              <a:gdLst>
                <a:gd name="connsiteX0" fmla="*/ 35451 w 35450"/>
                <a:gd name="connsiteY0" fmla="*/ 8418 h 20412"/>
                <a:gd name="connsiteX1" fmla="*/ 28497 w 35450"/>
                <a:gd name="connsiteY1" fmla="*/ 5846 h 20412"/>
                <a:gd name="connsiteX2" fmla="*/ 24021 w 35450"/>
                <a:gd name="connsiteY2" fmla="*/ 3179 h 20412"/>
                <a:gd name="connsiteX3" fmla="*/ 19449 w 35450"/>
                <a:gd name="connsiteY3" fmla="*/ 989 h 20412"/>
                <a:gd name="connsiteX4" fmla="*/ 16305 w 35450"/>
                <a:gd name="connsiteY4" fmla="*/ 36 h 20412"/>
                <a:gd name="connsiteX5" fmla="*/ 10876 w 35450"/>
                <a:gd name="connsiteY5" fmla="*/ 893 h 20412"/>
                <a:gd name="connsiteX6" fmla="*/ 1923 w 35450"/>
                <a:gd name="connsiteY6" fmla="*/ 3560 h 20412"/>
                <a:gd name="connsiteX7" fmla="*/ 303 w 35450"/>
                <a:gd name="connsiteY7" fmla="*/ 4513 h 20412"/>
                <a:gd name="connsiteX8" fmla="*/ 2399 w 35450"/>
                <a:gd name="connsiteY8" fmla="*/ 8513 h 20412"/>
                <a:gd name="connsiteX9" fmla="*/ 6685 w 35450"/>
                <a:gd name="connsiteY9" fmla="*/ 10037 h 20412"/>
                <a:gd name="connsiteX10" fmla="*/ 19830 w 35450"/>
                <a:gd name="connsiteY10" fmla="*/ 15371 h 20412"/>
                <a:gd name="connsiteX11" fmla="*/ 29355 w 35450"/>
                <a:gd name="connsiteY11" fmla="*/ 20324 h 20412"/>
                <a:gd name="connsiteX12" fmla="*/ 34688 w 35450"/>
                <a:gd name="connsiteY12" fmla="*/ 18134 h 20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5450" h="20412">
                  <a:moveTo>
                    <a:pt x="35451" y="8418"/>
                  </a:moveTo>
                  <a:cubicBezTo>
                    <a:pt x="33012" y="7932"/>
                    <a:pt x="30665" y="7064"/>
                    <a:pt x="28497" y="5846"/>
                  </a:cubicBezTo>
                  <a:lnTo>
                    <a:pt x="24021" y="3179"/>
                  </a:lnTo>
                  <a:cubicBezTo>
                    <a:pt x="22554" y="2335"/>
                    <a:pt x="21025" y="1603"/>
                    <a:pt x="19449" y="989"/>
                  </a:cubicBezTo>
                  <a:cubicBezTo>
                    <a:pt x="18455" y="515"/>
                    <a:pt x="17395" y="194"/>
                    <a:pt x="16305" y="36"/>
                  </a:cubicBezTo>
                  <a:cubicBezTo>
                    <a:pt x="14453" y="-109"/>
                    <a:pt x="12593" y="185"/>
                    <a:pt x="10876" y="893"/>
                  </a:cubicBezTo>
                  <a:cubicBezTo>
                    <a:pt x="8304" y="1751"/>
                    <a:pt x="4399" y="2608"/>
                    <a:pt x="1923" y="3560"/>
                  </a:cubicBezTo>
                  <a:cubicBezTo>
                    <a:pt x="1333" y="3785"/>
                    <a:pt x="786" y="4107"/>
                    <a:pt x="303" y="4513"/>
                  </a:cubicBezTo>
                  <a:cubicBezTo>
                    <a:pt x="-745" y="5656"/>
                    <a:pt x="1161" y="7561"/>
                    <a:pt x="2399" y="8513"/>
                  </a:cubicBezTo>
                  <a:cubicBezTo>
                    <a:pt x="3683" y="9360"/>
                    <a:pt x="5154" y="9883"/>
                    <a:pt x="6685" y="10037"/>
                  </a:cubicBezTo>
                  <a:cubicBezTo>
                    <a:pt x="11345" y="11032"/>
                    <a:pt x="15794" y="12837"/>
                    <a:pt x="19830" y="15371"/>
                  </a:cubicBezTo>
                  <a:cubicBezTo>
                    <a:pt x="22640" y="17644"/>
                    <a:pt x="25880" y="19329"/>
                    <a:pt x="29355" y="20324"/>
                  </a:cubicBezTo>
                  <a:cubicBezTo>
                    <a:pt x="31408" y="20701"/>
                    <a:pt x="33492" y="19845"/>
                    <a:pt x="34688" y="18134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9" name="任意多边形: 形状 48"/>
            <p:cNvSpPr/>
            <p:nvPr/>
          </p:nvSpPr>
          <p:spPr>
            <a:xfrm>
              <a:off x="3048209" y="3166666"/>
              <a:ext cx="40085" cy="16156"/>
            </a:xfrm>
            <a:custGeom>
              <a:avLst/>
              <a:gdLst>
                <a:gd name="connsiteX0" fmla="*/ 40086 w 40085"/>
                <a:gd name="connsiteY0" fmla="*/ 9538 h 16156"/>
                <a:gd name="connsiteX1" fmla="*/ 30561 w 40085"/>
                <a:gd name="connsiteY1" fmla="*/ 2871 h 16156"/>
                <a:gd name="connsiteX2" fmla="*/ 27989 w 40085"/>
                <a:gd name="connsiteY2" fmla="*/ 1442 h 16156"/>
                <a:gd name="connsiteX3" fmla="*/ 24560 w 40085"/>
                <a:gd name="connsiteY3" fmla="*/ 1442 h 16156"/>
                <a:gd name="connsiteX4" fmla="*/ 15511 w 40085"/>
                <a:gd name="connsiteY4" fmla="*/ 13 h 16156"/>
                <a:gd name="connsiteX5" fmla="*/ 9891 w 40085"/>
                <a:gd name="connsiteY5" fmla="*/ 489 h 16156"/>
                <a:gd name="connsiteX6" fmla="*/ 4653 w 40085"/>
                <a:gd name="connsiteY6" fmla="*/ 13 h 16156"/>
                <a:gd name="connsiteX7" fmla="*/ 81 w 40085"/>
                <a:gd name="connsiteY7" fmla="*/ 2109 h 16156"/>
                <a:gd name="connsiteX8" fmla="*/ 81 w 40085"/>
                <a:gd name="connsiteY8" fmla="*/ 2775 h 16156"/>
                <a:gd name="connsiteX9" fmla="*/ 3129 w 40085"/>
                <a:gd name="connsiteY9" fmla="*/ 6585 h 16156"/>
                <a:gd name="connsiteX10" fmla="*/ 8462 w 40085"/>
                <a:gd name="connsiteY10" fmla="*/ 6585 h 16156"/>
                <a:gd name="connsiteX11" fmla="*/ 14844 w 40085"/>
                <a:gd name="connsiteY11" fmla="*/ 9633 h 16156"/>
                <a:gd name="connsiteX12" fmla="*/ 26274 w 40085"/>
                <a:gd name="connsiteY12" fmla="*/ 15444 h 16156"/>
                <a:gd name="connsiteX13" fmla="*/ 38752 w 40085"/>
                <a:gd name="connsiteY13" fmla="*/ 14015 h 16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085" h="16156">
                  <a:moveTo>
                    <a:pt x="40086" y="9538"/>
                  </a:moveTo>
                  <a:lnTo>
                    <a:pt x="30561" y="2871"/>
                  </a:lnTo>
                  <a:cubicBezTo>
                    <a:pt x="29782" y="2264"/>
                    <a:pt x="28915" y="1782"/>
                    <a:pt x="27989" y="1442"/>
                  </a:cubicBezTo>
                  <a:cubicBezTo>
                    <a:pt x="26848" y="1339"/>
                    <a:pt x="25700" y="1339"/>
                    <a:pt x="24560" y="1442"/>
                  </a:cubicBezTo>
                  <a:cubicBezTo>
                    <a:pt x="21512" y="1442"/>
                    <a:pt x="18559" y="-82"/>
                    <a:pt x="15511" y="13"/>
                  </a:cubicBezTo>
                  <a:cubicBezTo>
                    <a:pt x="12463" y="108"/>
                    <a:pt x="11796" y="489"/>
                    <a:pt x="9891" y="489"/>
                  </a:cubicBezTo>
                  <a:cubicBezTo>
                    <a:pt x="7986" y="489"/>
                    <a:pt x="6462" y="13"/>
                    <a:pt x="4653" y="13"/>
                  </a:cubicBezTo>
                  <a:cubicBezTo>
                    <a:pt x="2871" y="-113"/>
                    <a:pt x="1148" y="676"/>
                    <a:pt x="81" y="2109"/>
                  </a:cubicBezTo>
                  <a:cubicBezTo>
                    <a:pt x="43" y="2329"/>
                    <a:pt x="43" y="2555"/>
                    <a:pt x="81" y="2775"/>
                  </a:cubicBezTo>
                  <a:cubicBezTo>
                    <a:pt x="-396" y="4585"/>
                    <a:pt x="1319" y="6204"/>
                    <a:pt x="3129" y="6585"/>
                  </a:cubicBezTo>
                  <a:cubicBezTo>
                    <a:pt x="4905" y="6681"/>
                    <a:pt x="6686" y="6681"/>
                    <a:pt x="8462" y="6585"/>
                  </a:cubicBezTo>
                  <a:cubicBezTo>
                    <a:pt x="10770" y="7169"/>
                    <a:pt x="12939" y="8205"/>
                    <a:pt x="14844" y="9633"/>
                  </a:cubicBezTo>
                  <a:cubicBezTo>
                    <a:pt x="18265" y="12256"/>
                    <a:pt x="22139" y="14226"/>
                    <a:pt x="26274" y="15444"/>
                  </a:cubicBezTo>
                  <a:cubicBezTo>
                    <a:pt x="30448" y="16758"/>
                    <a:pt x="34983" y="16239"/>
                    <a:pt x="38752" y="14015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4" name="任意多边形: 形状 53"/>
            <p:cNvSpPr/>
            <p:nvPr/>
          </p:nvSpPr>
          <p:spPr>
            <a:xfrm>
              <a:off x="3261092" y="3453747"/>
              <a:ext cx="48656" cy="75167"/>
            </a:xfrm>
            <a:custGeom>
              <a:avLst/>
              <a:gdLst>
                <a:gd name="connsiteX0" fmla="*/ 18369 w 48656"/>
                <a:gd name="connsiteY0" fmla="*/ 15446 h 75167"/>
                <a:gd name="connsiteX1" fmla="*/ 27894 w 48656"/>
                <a:gd name="connsiteY1" fmla="*/ 2111 h 75167"/>
                <a:gd name="connsiteX2" fmla="*/ 28942 w 48656"/>
                <a:gd name="connsiteY2" fmla="*/ 873 h 75167"/>
                <a:gd name="connsiteX3" fmla="*/ 38467 w 48656"/>
                <a:gd name="connsiteY3" fmla="*/ 2778 h 75167"/>
                <a:gd name="connsiteX4" fmla="*/ 48563 w 48656"/>
                <a:gd name="connsiteY4" fmla="*/ 12303 h 75167"/>
                <a:gd name="connsiteX5" fmla="*/ 41610 w 48656"/>
                <a:gd name="connsiteY5" fmla="*/ 23352 h 75167"/>
                <a:gd name="connsiteX6" fmla="*/ 31514 w 48656"/>
                <a:gd name="connsiteY6" fmla="*/ 45736 h 75167"/>
                <a:gd name="connsiteX7" fmla="*/ 17893 w 48656"/>
                <a:gd name="connsiteY7" fmla="*/ 60976 h 75167"/>
                <a:gd name="connsiteX8" fmla="*/ 17036 w 48656"/>
                <a:gd name="connsiteY8" fmla="*/ 69548 h 75167"/>
                <a:gd name="connsiteX9" fmla="*/ 12083 w 48656"/>
                <a:gd name="connsiteY9" fmla="*/ 73168 h 75167"/>
                <a:gd name="connsiteX10" fmla="*/ 12083 w 48656"/>
                <a:gd name="connsiteY10" fmla="*/ 71548 h 75167"/>
                <a:gd name="connsiteX11" fmla="*/ 8749 w 48656"/>
                <a:gd name="connsiteY11" fmla="*/ 75168 h 75167"/>
                <a:gd name="connsiteX12" fmla="*/ 7225 w 48656"/>
                <a:gd name="connsiteY12" fmla="*/ 73072 h 75167"/>
                <a:gd name="connsiteX13" fmla="*/ 6653 w 48656"/>
                <a:gd name="connsiteY13" fmla="*/ 71263 h 75167"/>
                <a:gd name="connsiteX14" fmla="*/ 3415 w 48656"/>
                <a:gd name="connsiteY14" fmla="*/ 72406 h 75167"/>
                <a:gd name="connsiteX15" fmla="*/ 2558 w 48656"/>
                <a:gd name="connsiteY15" fmla="*/ 69262 h 75167"/>
                <a:gd name="connsiteX16" fmla="*/ 1986 w 48656"/>
                <a:gd name="connsiteY16" fmla="*/ 64023 h 75167"/>
                <a:gd name="connsiteX17" fmla="*/ 176 w 48656"/>
                <a:gd name="connsiteY17" fmla="*/ 57642 h 75167"/>
                <a:gd name="connsiteX18" fmla="*/ 176 w 48656"/>
                <a:gd name="connsiteY18" fmla="*/ 49450 h 75167"/>
                <a:gd name="connsiteX19" fmla="*/ 3129 w 48656"/>
                <a:gd name="connsiteY19" fmla="*/ 41735 h 75167"/>
                <a:gd name="connsiteX20" fmla="*/ 18369 w 48656"/>
                <a:gd name="connsiteY20" fmla="*/ 15446 h 75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8656" h="75167">
                  <a:moveTo>
                    <a:pt x="18369" y="15446"/>
                  </a:moveTo>
                  <a:cubicBezTo>
                    <a:pt x="22274" y="11160"/>
                    <a:pt x="27894" y="5159"/>
                    <a:pt x="27894" y="2111"/>
                  </a:cubicBezTo>
                  <a:lnTo>
                    <a:pt x="28942" y="873"/>
                  </a:lnTo>
                  <a:cubicBezTo>
                    <a:pt x="32180" y="-1223"/>
                    <a:pt x="35419" y="873"/>
                    <a:pt x="38467" y="2778"/>
                  </a:cubicBezTo>
                  <a:cubicBezTo>
                    <a:pt x="41515" y="4683"/>
                    <a:pt x="49611" y="7731"/>
                    <a:pt x="48563" y="12303"/>
                  </a:cubicBezTo>
                  <a:cubicBezTo>
                    <a:pt x="47992" y="15351"/>
                    <a:pt x="43039" y="20209"/>
                    <a:pt x="41610" y="23352"/>
                  </a:cubicBezTo>
                  <a:cubicBezTo>
                    <a:pt x="38943" y="29162"/>
                    <a:pt x="37895" y="42402"/>
                    <a:pt x="31514" y="45736"/>
                  </a:cubicBezTo>
                  <a:cubicBezTo>
                    <a:pt x="25608" y="53451"/>
                    <a:pt x="18560" y="58023"/>
                    <a:pt x="17893" y="60976"/>
                  </a:cubicBezTo>
                  <a:cubicBezTo>
                    <a:pt x="17226" y="63928"/>
                    <a:pt x="17417" y="68024"/>
                    <a:pt x="17036" y="69548"/>
                  </a:cubicBezTo>
                  <a:cubicBezTo>
                    <a:pt x="16601" y="71874"/>
                    <a:pt x="14431" y="73460"/>
                    <a:pt x="12083" y="73168"/>
                  </a:cubicBezTo>
                  <a:cubicBezTo>
                    <a:pt x="12083" y="72691"/>
                    <a:pt x="12083" y="72025"/>
                    <a:pt x="12083" y="71548"/>
                  </a:cubicBezTo>
                  <a:cubicBezTo>
                    <a:pt x="12004" y="73407"/>
                    <a:pt x="10595" y="74937"/>
                    <a:pt x="8749" y="75168"/>
                  </a:cubicBezTo>
                  <a:cubicBezTo>
                    <a:pt x="7701" y="75168"/>
                    <a:pt x="7511" y="73834"/>
                    <a:pt x="7225" y="73072"/>
                  </a:cubicBezTo>
                  <a:cubicBezTo>
                    <a:pt x="6939" y="72310"/>
                    <a:pt x="7796" y="71929"/>
                    <a:pt x="6653" y="71263"/>
                  </a:cubicBezTo>
                  <a:cubicBezTo>
                    <a:pt x="6082" y="72215"/>
                    <a:pt x="4367" y="72406"/>
                    <a:pt x="3415" y="72406"/>
                  </a:cubicBezTo>
                  <a:cubicBezTo>
                    <a:pt x="2951" y="71415"/>
                    <a:pt x="2661" y="70352"/>
                    <a:pt x="2558" y="69262"/>
                  </a:cubicBezTo>
                  <a:cubicBezTo>
                    <a:pt x="2509" y="67504"/>
                    <a:pt x="2317" y="65752"/>
                    <a:pt x="1986" y="64023"/>
                  </a:cubicBezTo>
                  <a:cubicBezTo>
                    <a:pt x="1986" y="61928"/>
                    <a:pt x="557" y="59737"/>
                    <a:pt x="176" y="57642"/>
                  </a:cubicBezTo>
                  <a:cubicBezTo>
                    <a:pt x="-59" y="54916"/>
                    <a:pt x="-59" y="52176"/>
                    <a:pt x="176" y="49450"/>
                  </a:cubicBezTo>
                  <a:cubicBezTo>
                    <a:pt x="183" y="46604"/>
                    <a:pt x="1233" y="43858"/>
                    <a:pt x="3129" y="41735"/>
                  </a:cubicBezTo>
                  <a:cubicBezTo>
                    <a:pt x="7578" y="32621"/>
                    <a:pt x="12671" y="23836"/>
                    <a:pt x="18369" y="15446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7" name="任意多边形: 形状 56"/>
            <p:cNvSpPr/>
            <p:nvPr/>
          </p:nvSpPr>
          <p:spPr>
            <a:xfrm>
              <a:off x="3286841" y="3477480"/>
              <a:ext cx="16612" cy="40772"/>
            </a:xfrm>
            <a:custGeom>
              <a:avLst/>
              <a:gdLst>
                <a:gd name="connsiteX0" fmla="*/ 15956 w 16612"/>
                <a:gd name="connsiteY0" fmla="*/ 0 h 40772"/>
                <a:gd name="connsiteX1" fmla="*/ 14908 w 16612"/>
                <a:gd name="connsiteY1" fmla="*/ 19526 h 40772"/>
                <a:gd name="connsiteX2" fmla="*/ 9575 w 16612"/>
                <a:gd name="connsiteY2" fmla="*/ 29051 h 40772"/>
                <a:gd name="connsiteX3" fmla="*/ 5003 w 16612"/>
                <a:gd name="connsiteY3" fmla="*/ 39243 h 40772"/>
                <a:gd name="connsiteX4" fmla="*/ 1954 w 16612"/>
                <a:gd name="connsiteY4" fmla="*/ 40767 h 40772"/>
                <a:gd name="connsiteX5" fmla="*/ 430 w 16612"/>
                <a:gd name="connsiteY5" fmla="*/ 35909 h 40772"/>
                <a:gd name="connsiteX6" fmla="*/ 3383 w 16612"/>
                <a:gd name="connsiteY6" fmla="*/ 30766 h 40772"/>
                <a:gd name="connsiteX7" fmla="*/ 526 w 16612"/>
                <a:gd name="connsiteY7" fmla="*/ 28004 h 40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612" h="40772">
                  <a:moveTo>
                    <a:pt x="15956" y="0"/>
                  </a:moveTo>
                  <a:cubicBezTo>
                    <a:pt x="17103" y="6503"/>
                    <a:pt x="16744" y="13183"/>
                    <a:pt x="14908" y="19526"/>
                  </a:cubicBezTo>
                  <a:cubicBezTo>
                    <a:pt x="13323" y="22806"/>
                    <a:pt x="11542" y="25986"/>
                    <a:pt x="9575" y="29051"/>
                  </a:cubicBezTo>
                  <a:cubicBezTo>
                    <a:pt x="8462" y="32619"/>
                    <a:pt x="6927" y="36040"/>
                    <a:pt x="5003" y="39243"/>
                  </a:cubicBezTo>
                  <a:cubicBezTo>
                    <a:pt x="4329" y="40256"/>
                    <a:pt x="3169" y="40836"/>
                    <a:pt x="1954" y="40767"/>
                  </a:cubicBezTo>
                  <a:cubicBezTo>
                    <a:pt x="-46" y="40767"/>
                    <a:pt x="-427" y="37719"/>
                    <a:pt x="430" y="35909"/>
                  </a:cubicBezTo>
                  <a:cubicBezTo>
                    <a:pt x="1288" y="34100"/>
                    <a:pt x="3002" y="32671"/>
                    <a:pt x="3383" y="30766"/>
                  </a:cubicBezTo>
                  <a:cubicBezTo>
                    <a:pt x="4145" y="27146"/>
                    <a:pt x="3383" y="25241"/>
                    <a:pt x="526" y="28004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8" name="任意多边形: 形状 57"/>
            <p:cNvSpPr/>
            <p:nvPr/>
          </p:nvSpPr>
          <p:spPr>
            <a:xfrm>
              <a:off x="2709079" y="3396475"/>
              <a:ext cx="65842" cy="201082"/>
            </a:xfrm>
            <a:custGeom>
              <a:avLst/>
              <a:gdLst>
                <a:gd name="connsiteX0" fmla="*/ 65843 w 65842"/>
                <a:gd name="connsiteY0" fmla="*/ 19187 h 201082"/>
                <a:gd name="connsiteX1" fmla="*/ 55080 w 65842"/>
                <a:gd name="connsiteY1" fmla="*/ 187303 h 201082"/>
                <a:gd name="connsiteX2" fmla="*/ 16980 w 65842"/>
                <a:gd name="connsiteY2" fmla="*/ 192542 h 201082"/>
                <a:gd name="connsiteX3" fmla="*/ 7455 w 65842"/>
                <a:gd name="connsiteY3" fmla="*/ 12710 h 201082"/>
                <a:gd name="connsiteX4" fmla="*/ 65843 w 65842"/>
                <a:gd name="connsiteY4" fmla="*/ 19187 h 20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842" h="201082">
                  <a:moveTo>
                    <a:pt x="65843" y="19187"/>
                  </a:moveTo>
                  <a:cubicBezTo>
                    <a:pt x="65843" y="19187"/>
                    <a:pt x="57175" y="174254"/>
                    <a:pt x="55080" y="187303"/>
                  </a:cubicBezTo>
                  <a:cubicBezTo>
                    <a:pt x="52984" y="200353"/>
                    <a:pt x="31648" y="207877"/>
                    <a:pt x="16980" y="192542"/>
                  </a:cubicBezTo>
                  <a:cubicBezTo>
                    <a:pt x="2311" y="177207"/>
                    <a:pt x="-7500" y="21092"/>
                    <a:pt x="7455" y="12710"/>
                  </a:cubicBezTo>
                  <a:cubicBezTo>
                    <a:pt x="22409" y="4328"/>
                    <a:pt x="51174" y="-14151"/>
                    <a:pt x="65843" y="19187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9" name="任意多边形: 形状 58"/>
            <p:cNvSpPr/>
            <p:nvPr/>
          </p:nvSpPr>
          <p:spPr>
            <a:xfrm>
              <a:off x="2708772" y="3570348"/>
              <a:ext cx="52529" cy="176139"/>
            </a:xfrm>
            <a:custGeom>
              <a:avLst/>
              <a:gdLst>
                <a:gd name="connsiteX0" fmla="*/ 12143 w 52529"/>
                <a:gd name="connsiteY0" fmla="*/ 0 h 176139"/>
                <a:gd name="connsiteX1" fmla="*/ 9953 w 52529"/>
                <a:gd name="connsiteY1" fmla="*/ 25337 h 176139"/>
                <a:gd name="connsiteX2" fmla="*/ 428 w 52529"/>
                <a:gd name="connsiteY2" fmla="*/ 70961 h 176139"/>
                <a:gd name="connsiteX3" fmla="*/ 2809 w 52529"/>
                <a:gd name="connsiteY3" fmla="*/ 156686 h 176139"/>
                <a:gd name="connsiteX4" fmla="*/ 5476 w 52529"/>
                <a:gd name="connsiteY4" fmla="*/ 173927 h 176139"/>
                <a:gd name="connsiteX5" fmla="*/ 26145 w 52529"/>
                <a:gd name="connsiteY5" fmla="*/ 173355 h 176139"/>
                <a:gd name="connsiteX6" fmla="*/ 40718 w 52529"/>
                <a:gd name="connsiteY6" fmla="*/ 98108 h 176139"/>
                <a:gd name="connsiteX7" fmla="*/ 52529 w 52529"/>
                <a:gd name="connsiteY7" fmla="*/ 18860 h 176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529" h="176139">
                  <a:moveTo>
                    <a:pt x="12143" y="0"/>
                  </a:moveTo>
                  <a:cubicBezTo>
                    <a:pt x="14467" y="8436"/>
                    <a:pt x="13690" y="17425"/>
                    <a:pt x="9953" y="25337"/>
                  </a:cubicBezTo>
                  <a:cubicBezTo>
                    <a:pt x="3852" y="39784"/>
                    <a:pt x="617" y="55280"/>
                    <a:pt x="428" y="70961"/>
                  </a:cubicBezTo>
                  <a:cubicBezTo>
                    <a:pt x="2523" y="91154"/>
                    <a:pt x="6619" y="144780"/>
                    <a:pt x="2809" y="156686"/>
                  </a:cubicBezTo>
                  <a:cubicBezTo>
                    <a:pt x="-1001" y="168593"/>
                    <a:pt x="-1668" y="173260"/>
                    <a:pt x="5476" y="173927"/>
                  </a:cubicBezTo>
                  <a:cubicBezTo>
                    <a:pt x="12620" y="174593"/>
                    <a:pt x="26336" y="178880"/>
                    <a:pt x="26145" y="173355"/>
                  </a:cubicBezTo>
                  <a:cubicBezTo>
                    <a:pt x="29503" y="148005"/>
                    <a:pt x="34369" y="122878"/>
                    <a:pt x="40718" y="98108"/>
                  </a:cubicBezTo>
                  <a:cubicBezTo>
                    <a:pt x="48815" y="70390"/>
                    <a:pt x="47386" y="21241"/>
                    <a:pt x="52529" y="18860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0" name="任意多边形: 形状 59"/>
            <p:cNvSpPr/>
            <p:nvPr/>
          </p:nvSpPr>
          <p:spPr>
            <a:xfrm>
              <a:off x="2759241" y="3364228"/>
              <a:ext cx="66925" cy="196087"/>
            </a:xfrm>
            <a:custGeom>
              <a:avLst/>
              <a:gdLst>
                <a:gd name="connsiteX0" fmla="*/ 66925 w 66925"/>
                <a:gd name="connsiteY0" fmla="*/ 14192 h 196087"/>
                <a:gd name="connsiteX1" fmla="*/ 56162 w 66925"/>
                <a:gd name="connsiteY1" fmla="*/ 182308 h 196087"/>
                <a:gd name="connsiteX2" fmla="*/ 18062 w 66925"/>
                <a:gd name="connsiteY2" fmla="*/ 187547 h 196087"/>
                <a:gd name="connsiteX3" fmla="*/ 7108 w 66925"/>
                <a:gd name="connsiteY3" fmla="*/ 23907 h 196087"/>
                <a:gd name="connsiteX4" fmla="*/ 66925 w 66925"/>
                <a:gd name="connsiteY4" fmla="*/ 14192 h 19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925" h="196087">
                  <a:moveTo>
                    <a:pt x="66925" y="14192"/>
                  </a:moveTo>
                  <a:cubicBezTo>
                    <a:pt x="66925" y="14192"/>
                    <a:pt x="58353" y="169259"/>
                    <a:pt x="56162" y="182308"/>
                  </a:cubicBezTo>
                  <a:cubicBezTo>
                    <a:pt x="53971" y="195357"/>
                    <a:pt x="32731" y="202882"/>
                    <a:pt x="18062" y="187547"/>
                  </a:cubicBezTo>
                  <a:cubicBezTo>
                    <a:pt x="3394" y="172212"/>
                    <a:pt x="-7941" y="32004"/>
                    <a:pt x="7108" y="23907"/>
                  </a:cubicBezTo>
                  <a:cubicBezTo>
                    <a:pt x="22158" y="15811"/>
                    <a:pt x="52257" y="-19241"/>
                    <a:pt x="66925" y="14192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2" name="任意多边形: 形状 61"/>
            <p:cNvSpPr/>
            <p:nvPr/>
          </p:nvSpPr>
          <p:spPr>
            <a:xfrm>
              <a:off x="2765483" y="3536439"/>
              <a:ext cx="47634" cy="175238"/>
            </a:xfrm>
            <a:custGeom>
              <a:avLst/>
              <a:gdLst>
                <a:gd name="connsiteX0" fmla="*/ 5724 w 47634"/>
                <a:gd name="connsiteY0" fmla="*/ 0 h 175238"/>
                <a:gd name="connsiteX1" fmla="*/ 5724 w 47634"/>
                <a:gd name="connsiteY1" fmla="*/ 25527 h 175238"/>
                <a:gd name="connsiteX2" fmla="*/ 390 w 47634"/>
                <a:gd name="connsiteY2" fmla="*/ 71723 h 175238"/>
                <a:gd name="connsiteX3" fmla="*/ 10487 w 47634"/>
                <a:gd name="connsiteY3" fmla="*/ 157448 h 175238"/>
                <a:gd name="connsiteX4" fmla="*/ 14678 w 47634"/>
                <a:gd name="connsiteY4" fmla="*/ 174403 h 175238"/>
                <a:gd name="connsiteX5" fmla="*/ 35252 w 47634"/>
                <a:gd name="connsiteY5" fmla="*/ 171926 h 175238"/>
                <a:gd name="connsiteX6" fmla="*/ 43062 w 47634"/>
                <a:gd name="connsiteY6" fmla="*/ 95726 h 175238"/>
                <a:gd name="connsiteX7" fmla="*/ 47634 w 47634"/>
                <a:gd name="connsiteY7" fmla="*/ 15716 h 17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34" h="175238">
                  <a:moveTo>
                    <a:pt x="5724" y="0"/>
                  </a:moveTo>
                  <a:cubicBezTo>
                    <a:pt x="8739" y="8242"/>
                    <a:pt x="8739" y="17285"/>
                    <a:pt x="5724" y="25527"/>
                  </a:cubicBezTo>
                  <a:cubicBezTo>
                    <a:pt x="939" y="40428"/>
                    <a:pt x="-873" y="56124"/>
                    <a:pt x="390" y="71723"/>
                  </a:cubicBezTo>
                  <a:cubicBezTo>
                    <a:pt x="4295" y="91631"/>
                    <a:pt x="13249" y="144780"/>
                    <a:pt x="10487" y="157448"/>
                  </a:cubicBezTo>
                  <a:cubicBezTo>
                    <a:pt x="7724" y="170117"/>
                    <a:pt x="7439" y="174308"/>
                    <a:pt x="14678" y="174403"/>
                  </a:cubicBezTo>
                  <a:cubicBezTo>
                    <a:pt x="21917" y="174498"/>
                    <a:pt x="35918" y="177356"/>
                    <a:pt x="35252" y="171926"/>
                  </a:cubicBezTo>
                  <a:cubicBezTo>
                    <a:pt x="36329" y="146393"/>
                    <a:pt x="38937" y="120947"/>
                    <a:pt x="43062" y="95726"/>
                  </a:cubicBezTo>
                  <a:cubicBezTo>
                    <a:pt x="48491" y="67151"/>
                    <a:pt x="43062" y="18574"/>
                    <a:pt x="47634" y="15716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3" name="任意多边形: 形状 62"/>
            <p:cNvSpPr/>
            <p:nvPr/>
          </p:nvSpPr>
          <p:spPr>
            <a:xfrm>
              <a:off x="2774997" y="3128556"/>
              <a:ext cx="72737" cy="157148"/>
            </a:xfrm>
            <a:custGeom>
              <a:avLst/>
              <a:gdLst>
                <a:gd name="connsiteX0" fmla="*/ 11832 w 72737"/>
                <a:gd name="connsiteY0" fmla="*/ 49553 h 157148"/>
                <a:gd name="connsiteX1" fmla="*/ 42788 w 72737"/>
                <a:gd name="connsiteY1" fmla="*/ 148136 h 157148"/>
                <a:gd name="connsiteX2" fmla="*/ 68410 w 72737"/>
                <a:gd name="connsiteY2" fmla="*/ 155947 h 157148"/>
                <a:gd name="connsiteX3" fmla="*/ 53265 w 72737"/>
                <a:gd name="connsiteY3" fmla="*/ 42695 h 157148"/>
                <a:gd name="connsiteX4" fmla="*/ 6212 w 72737"/>
                <a:gd name="connsiteY4" fmla="*/ 594 h 157148"/>
                <a:gd name="connsiteX5" fmla="*/ 11832 w 72737"/>
                <a:gd name="connsiteY5" fmla="*/ 49553 h 15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737" h="157148">
                  <a:moveTo>
                    <a:pt x="11832" y="49553"/>
                  </a:moveTo>
                  <a:cubicBezTo>
                    <a:pt x="17737" y="70984"/>
                    <a:pt x="27739" y="123848"/>
                    <a:pt x="42788" y="148136"/>
                  </a:cubicBezTo>
                  <a:cubicBezTo>
                    <a:pt x="48784" y="155944"/>
                    <a:pt x="59078" y="159082"/>
                    <a:pt x="68410" y="155947"/>
                  </a:cubicBezTo>
                  <a:cubicBezTo>
                    <a:pt x="81364" y="152137"/>
                    <a:pt x="61933" y="74032"/>
                    <a:pt x="53265" y="42695"/>
                  </a:cubicBezTo>
                  <a:cubicBezTo>
                    <a:pt x="44598" y="11357"/>
                    <a:pt x="19166" y="-3216"/>
                    <a:pt x="6212" y="594"/>
                  </a:cubicBezTo>
                  <a:cubicBezTo>
                    <a:pt x="-6742" y="4404"/>
                    <a:pt x="3259" y="18215"/>
                    <a:pt x="11832" y="49553"/>
                  </a:cubicBez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4" name="任意多边形: 形状 63"/>
            <p:cNvSpPr/>
            <p:nvPr/>
          </p:nvSpPr>
          <p:spPr>
            <a:xfrm>
              <a:off x="2818272" y="3199313"/>
              <a:ext cx="103447" cy="85738"/>
            </a:xfrm>
            <a:custGeom>
              <a:avLst/>
              <a:gdLst>
                <a:gd name="connsiteX0" fmla="*/ 3037 w 103447"/>
                <a:gd name="connsiteY0" fmla="*/ 62616 h 85738"/>
                <a:gd name="connsiteX1" fmla="*/ 76760 w 103447"/>
                <a:gd name="connsiteY1" fmla="*/ 3275 h 85738"/>
                <a:gd name="connsiteX2" fmla="*/ 103430 w 103447"/>
                <a:gd name="connsiteY2" fmla="*/ 18420 h 85738"/>
                <a:gd name="connsiteX3" fmla="*/ 39898 w 103447"/>
                <a:gd name="connsiteY3" fmla="*/ 77380 h 85738"/>
                <a:gd name="connsiteX4" fmla="*/ 3037 w 103447"/>
                <a:gd name="connsiteY4" fmla="*/ 62616 h 8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447" h="85738">
                  <a:moveTo>
                    <a:pt x="3037" y="62616"/>
                  </a:moveTo>
                  <a:cubicBezTo>
                    <a:pt x="6085" y="56520"/>
                    <a:pt x="55234" y="29278"/>
                    <a:pt x="76760" y="3275"/>
                  </a:cubicBezTo>
                  <a:cubicBezTo>
                    <a:pt x="85428" y="-7298"/>
                    <a:pt x="104097" y="10419"/>
                    <a:pt x="103430" y="18420"/>
                  </a:cubicBezTo>
                  <a:cubicBezTo>
                    <a:pt x="102763" y="26421"/>
                    <a:pt x="69997" y="48424"/>
                    <a:pt x="39898" y="77380"/>
                  </a:cubicBezTo>
                  <a:cubicBezTo>
                    <a:pt x="26754" y="90143"/>
                    <a:pt x="-10870" y="90524"/>
                    <a:pt x="3037" y="62616"/>
                  </a:cubicBez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5" name="任意多边形: 形状 64"/>
            <p:cNvSpPr/>
            <p:nvPr/>
          </p:nvSpPr>
          <p:spPr>
            <a:xfrm>
              <a:off x="2694184" y="3128933"/>
              <a:ext cx="139011" cy="263639"/>
            </a:xfrm>
            <a:custGeom>
              <a:avLst/>
              <a:gdLst>
                <a:gd name="connsiteX0" fmla="*/ 17492 w 139011"/>
                <a:gd name="connsiteY0" fmla="*/ 79561 h 263639"/>
                <a:gd name="connsiteX1" fmla="*/ 633 w 139011"/>
                <a:gd name="connsiteY1" fmla="*/ 46509 h 263639"/>
                <a:gd name="connsiteX2" fmla="*/ 41018 w 139011"/>
                <a:gd name="connsiteY2" fmla="*/ 6695 h 263639"/>
                <a:gd name="connsiteX3" fmla="*/ 87024 w 139011"/>
                <a:gd name="connsiteY3" fmla="*/ 218 h 263639"/>
                <a:gd name="connsiteX4" fmla="*/ 101883 w 139011"/>
                <a:gd name="connsiteY4" fmla="*/ 1837 h 263639"/>
                <a:gd name="connsiteX5" fmla="*/ 134173 w 139011"/>
                <a:gd name="connsiteY5" fmla="*/ 62130 h 263639"/>
                <a:gd name="connsiteX6" fmla="*/ 122838 w 139011"/>
                <a:gd name="connsiteY6" fmla="*/ 100230 h 263639"/>
                <a:gd name="connsiteX7" fmla="*/ 121409 w 139011"/>
                <a:gd name="connsiteY7" fmla="*/ 158619 h 263639"/>
                <a:gd name="connsiteX8" fmla="*/ 136459 w 139011"/>
                <a:gd name="connsiteY8" fmla="*/ 206720 h 263639"/>
                <a:gd name="connsiteX9" fmla="*/ 138078 w 139011"/>
                <a:gd name="connsiteY9" fmla="*/ 227103 h 263639"/>
                <a:gd name="connsiteX10" fmla="*/ 103502 w 139011"/>
                <a:gd name="connsiteY10" fmla="*/ 254154 h 263639"/>
                <a:gd name="connsiteX11" fmla="*/ 36827 w 139011"/>
                <a:gd name="connsiteY11" fmla="*/ 262060 h 263639"/>
                <a:gd name="connsiteX12" fmla="*/ 19683 w 139011"/>
                <a:gd name="connsiteY12" fmla="*/ 211101 h 263639"/>
                <a:gd name="connsiteX13" fmla="*/ 31779 w 139011"/>
                <a:gd name="connsiteY13" fmla="*/ 136330 h 263639"/>
                <a:gd name="connsiteX14" fmla="*/ 17492 w 139011"/>
                <a:gd name="connsiteY14" fmla="*/ 79561 h 263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9011" h="263639">
                  <a:moveTo>
                    <a:pt x="17492" y="79561"/>
                  </a:moveTo>
                  <a:cubicBezTo>
                    <a:pt x="12729" y="68417"/>
                    <a:pt x="-3368" y="59082"/>
                    <a:pt x="633" y="46509"/>
                  </a:cubicBezTo>
                  <a:cubicBezTo>
                    <a:pt x="4633" y="33936"/>
                    <a:pt x="29208" y="12029"/>
                    <a:pt x="41018" y="6695"/>
                  </a:cubicBezTo>
                  <a:cubicBezTo>
                    <a:pt x="55762" y="1464"/>
                    <a:pt x="71409" y="-739"/>
                    <a:pt x="87024" y="218"/>
                  </a:cubicBezTo>
                  <a:cubicBezTo>
                    <a:pt x="92032" y="-56"/>
                    <a:pt x="97052" y="491"/>
                    <a:pt x="101883" y="1837"/>
                  </a:cubicBezTo>
                  <a:cubicBezTo>
                    <a:pt x="110837" y="5171"/>
                    <a:pt x="132744" y="52796"/>
                    <a:pt x="134173" y="62130"/>
                  </a:cubicBezTo>
                  <a:cubicBezTo>
                    <a:pt x="135888" y="74322"/>
                    <a:pt x="137316" y="82228"/>
                    <a:pt x="122838" y="100230"/>
                  </a:cubicBezTo>
                  <a:cubicBezTo>
                    <a:pt x="115218" y="109755"/>
                    <a:pt x="117695" y="137568"/>
                    <a:pt x="121409" y="158619"/>
                  </a:cubicBezTo>
                  <a:cubicBezTo>
                    <a:pt x="125074" y="175044"/>
                    <a:pt x="130108" y="191134"/>
                    <a:pt x="136459" y="206720"/>
                  </a:cubicBezTo>
                  <a:cubicBezTo>
                    <a:pt x="139172" y="213164"/>
                    <a:pt x="139740" y="220311"/>
                    <a:pt x="138078" y="227103"/>
                  </a:cubicBezTo>
                  <a:cubicBezTo>
                    <a:pt x="132649" y="242820"/>
                    <a:pt x="118076" y="249201"/>
                    <a:pt x="103502" y="254154"/>
                  </a:cubicBezTo>
                  <a:cubicBezTo>
                    <a:pt x="84452" y="260441"/>
                    <a:pt x="56925" y="266632"/>
                    <a:pt x="36827" y="262060"/>
                  </a:cubicBezTo>
                  <a:cubicBezTo>
                    <a:pt x="13872" y="256821"/>
                    <a:pt x="8252" y="241200"/>
                    <a:pt x="19683" y="211101"/>
                  </a:cubicBezTo>
                  <a:cubicBezTo>
                    <a:pt x="28255" y="188718"/>
                    <a:pt x="36446" y="159857"/>
                    <a:pt x="31779" y="136330"/>
                  </a:cubicBezTo>
                  <a:cubicBezTo>
                    <a:pt x="28849" y="116993"/>
                    <a:pt x="24065" y="97982"/>
                    <a:pt x="17492" y="79561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6" name="任意多边形: 形状 65"/>
            <p:cNvSpPr/>
            <p:nvPr/>
          </p:nvSpPr>
          <p:spPr>
            <a:xfrm>
              <a:off x="2720939" y="3118180"/>
              <a:ext cx="76559" cy="90050"/>
            </a:xfrm>
            <a:custGeom>
              <a:avLst/>
              <a:gdLst>
                <a:gd name="connsiteX0" fmla="*/ 21122 w 76559"/>
                <a:gd name="connsiteY0" fmla="*/ 1922 h 90050"/>
                <a:gd name="connsiteX1" fmla="*/ 167 w 76559"/>
                <a:gd name="connsiteY1" fmla="*/ 28211 h 90050"/>
                <a:gd name="connsiteX2" fmla="*/ 9692 w 76559"/>
                <a:gd name="connsiteY2" fmla="*/ 54976 h 90050"/>
                <a:gd name="connsiteX3" fmla="*/ 26360 w 76559"/>
                <a:gd name="connsiteY3" fmla="*/ 53262 h 90050"/>
                <a:gd name="connsiteX4" fmla="*/ 21026 w 76559"/>
                <a:gd name="connsiteY4" fmla="*/ 60691 h 90050"/>
                <a:gd name="connsiteX5" fmla="*/ 74176 w 76559"/>
                <a:gd name="connsiteY5" fmla="*/ 89266 h 90050"/>
                <a:gd name="connsiteX6" fmla="*/ 74176 w 76559"/>
                <a:gd name="connsiteY6" fmla="*/ 32116 h 90050"/>
                <a:gd name="connsiteX7" fmla="*/ 64651 w 76559"/>
                <a:gd name="connsiteY7" fmla="*/ 31449 h 90050"/>
                <a:gd name="connsiteX8" fmla="*/ 68366 w 76559"/>
                <a:gd name="connsiteY8" fmla="*/ 22496 h 90050"/>
                <a:gd name="connsiteX9" fmla="*/ 21122 w 76559"/>
                <a:gd name="connsiteY9" fmla="*/ 1922 h 9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559" h="90050">
                  <a:moveTo>
                    <a:pt x="21122" y="1922"/>
                  </a:moveTo>
                  <a:cubicBezTo>
                    <a:pt x="19693" y="2779"/>
                    <a:pt x="2072" y="13257"/>
                    <a:pt x="167" y="28211"/>
                  </a:cubicBezTo>
                  <a:cubicBezTo>
                    <a:pt x="-1548" y="41165"/>
                    <a:pt x="10549" y="54309"/>
                    <a:pt x="9692" y="54976"/>
                  </a:cubicBezTo>
                  <a:cubicBezTo>
                    <a:pt x="15182" y="53884"/>
                    <a:pt x="20763" y="53310"/>
                    <a:pt x="26360" y="53262"/>
                  </a:cubicBezTo>
                  <a:cubicBezTo>
                    <a:pt x="23953" y="55219"/>
                    <a:pt x="22111" y="57784"/>
                    <a:pt x="21026" y="60691"/>
                  </a:cubicBezTo>
                  <a:cubicBezTo>
                    <a:pt x="20264" y="64215"/>
                    <a:pt x="71699" y="81075"/>
                    <a:pt x="74176" y="89266"/>
                  </a:cubicBezTo>
                  <a:cubicBezTo>
                    <a:pt x="76652" y="97458"/>
                    <a:pt x="77986" y="38974"/>
                    <a:pt x="74176" y="32116"/>
                  </a:cubicBezTo>
                  <a:cubicBezTo>
                    <a:pt x="73223" y="30402"/>
                    <a:pt x="64651" y="31449"/>
                    <a:pt x="64651" y="31449"/>
                  </a:cubicBezTo>
                  <a:cubicBezTo>
                    <a:pt x="65202" y="28224"/>
                    <a:pt x="66472" y="25164"/>
                    <a:pt x="68366" y="22496"/>
                  </a:cubicBezTo>
                  <a:cubicBezTo>
                    <a:pt x="67127" y="18495"/>
                    <a:pt x="37028" y="-7127"/>
                    <a:pt x="21122" y="1922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7" name="任意多边形: 形状 66"/>
            <p:cNvSpPr/>
            <p:nvPr/>
          </p:nvSpPr>
          <p:spPr>
            <a:xfrm>
              <a:off x="2700894" y="3334509"/>
              <a:ext cx="136993" cy="249173"/>
            </a:xfrm>
            <a:custGeom>
              <a:avLst/>
              <a:gdLst>
                <a:gd name="connsiteX0" fmla="*/ 1733 w 136993"/>
                <a:gd name="connsiteY0" fmla="*/ 40291 h 249173"/>
                <a:gd name="connsiteX1" fmla="*/ 10115 w 136993"/>
                <a:gd name="connsiteY1" fmla="*/ 12382 h 249173"/>
                <a:gd name="connsiteX2" fmla="*/ 13830 w 136993"/>
                <a:gd name="connsiteY2" fmla="*/ 3905 h 249173"/>
                <a:gd name="connsiteX3" fmla="*/ 13353 w 136993"/>
                <a:gd name="connsiteY3" fmla="*/ 8096 h 249173"/>
                <a:gd name="connsiteX4" fmla="*/ 53549 w 136993"/>
                <a:gd name="connsiteY4" fmla="*/ 56579 h 249173"/>
                <a:gd name="connsiteX5" fmla="*/ 130606 w 136993"/>
                <a:gd name="connsiteY5" fmla="*/ 9525 h 249173"/>
                <a:gd name="connsiteX6" fmla="*/ 129368 w 136993"/>
                <a:gd name="connsiteY6" fmla="*/ 0 h 249173"/>
                <a:gd name="connsiteX7" fmla="*/ 135845 w 136993"/>
                <a:gd name="connsiteY7" fmla="*/ 77152 h 249173"/>
                <a:gd name="connsiteX8" fmla="*/ 123653 w 136993"/>
                <a:gd name="connsiteY8" fmla="*/ 197834 h 249173"/>
                <a:gd name="connsiteX9" fmla="*/ 66503 w 136993"/>
                <a:gd name="connsiteY9" fmla="*/ 245459 h 249173"/>
                <a:gd name="connsiteX10" fmla="*/ 31546 w 136993"/>
                <a:gd name="connsiteY10" fmla="*/ 249174 h 249173"/>
                <a:gd name="connsiteX11" fmla="*/ 10877 w 136993"/>
                <a:gd name="connsiteY11" fmla="*/ 240316 h 249173"/>
                <a:gd name="connsiteX12" fmla="*/ 8305 w 136993"/>
                <a:gd name="connsiteY12" fmla="*/ 225076 h 249173"/>
                <a:gd name="connsiteX13" fmla="*/ 1923 w 136993"/>
                <a:gd name="connsiteY13" fmla="*/ 132969 h 249173"/>
                <a:gd name="connsiteX14" fmla="*/ 781 w 136993"/>
                <a:gd name="connsiteY14" fmla="*/ 87535 h 249173"/>
                <a:gd name="connsiteX15" fmla="*/ 1733 w 136993"/>
                <a:gd name="connsiteY15" fmla="*/ 40291 h 249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993" h="249173">
                  <a:moveTo>
                    <a:pt x="1733" y="40291"/>
                  </a:moveTo>
                  <a:cubicBezTo>
                    <a:pt x="3479" y="30705"/>
                    <a:pt x="6290" y="21344"/>
                    <a:pt x="10115" y="12382"/>
                  </a:cubicBezTo>
                  <a:cubicBezTo>
                    <a:pt x="11022" y="9423"/>
                    <a:pt x="12268" y="6578"/>
                    <a:pt x="13830" y="3905"/>
                  </a:cubicBezTo>
                  <a:cubicBezTo>
                    <a:pt x="13830" y="5239"/>
                    <a:pt x="13830" y="6858"/>
                    <a:pt x="13353" y="8096"/>
                  </a:cubicBezTo>
                  <a:cubicBezTo>
                    <a:pt x="-2648" y="37243"/>
                    <a:pt x="20783" y="56674"/>
                    <a:pt x="53549" y="56579"/>
                  </a:cubicBezTo>
                  <a:cubicBezTo>
                    <a:pt x="86315" y="56483"/>
                    <a:pt x="130702" y="28004"/>
                    <a:pt x="130606" y="9525"/>
                  </a:cubicBezTo>
                  <a:cubicBezTo>
                    <a:pt x="130684" y="6305"/>
                    <a:pt x="130266" y="3093"/>
                    <a:pt x="129368" y="0"/>
                  </a:cubicBezTo>
                  <a:cubicBezTo>
                    <a:pt x="136397" y="25075"/>
                    <a:pt x="138595" y="51257"/>
                    <a:pt x="135845" y="77152"/>
                  </a:cubicBezTo>
                  <a:cubicBezTo>
                    <a:pt x="129108" y="117065"/>
                    <a:pt x="125035" y="157381"/>
                    <a:pt x="123653" y="197834"/>
                  </a:cubicBezTo>
                  <a:cubicBezTo>
                    <a:pt x="123653" y="223552"/>
                    <a:pt x="85553" y="243935"/>
                    <a:pt x="66503" y="245459"/>
                  </a:cubicBezTo>
                  <a:cubicBezTo>
                    <a:pt x="55006" y="247872"/>
                    <a:pt x="43294" y="249116"/>
                    <a:pt x="31546" y="249174"/>
                  </a:cubicBezTo>
                  <a:cubicBezTo>
                    <a:pt x="24009" y="248049"/>
                    <a:pt x="16890" y="244998"/>
                    <a:pt x="10877" y="240316"/>
                  </a:cubicBezTo>
                  <a:cubicBezTo>
                    <a:pt x="7162" y="236506"/>
                    <a:pt x="9162" y="230124"/>
                    <a:pt x="8305" y="225076"/>
                  </a:cubicBezTo>
                  <a:cubicBezTo>
                    <a:pt x="6210" y="213074"/>
                    <a:pt x="12877" y="179356"/>
                    <a:pt x="1923" y="132969"/>
                  </a:cubicBezTo>
                  <a:cubicBezTo>
                    <a:pt x="-174" y="117916"/>
                    <a:pt x="-558" y="102674"/>
                    <a:pt x="781" y="87535"/>
                  </a:cubicBezTo>
                  <a:cubicBezTo>
                    <a:pt x="285" y="71781"/>
                    <a:pt x="603" y="56012"/>
                    <a:pt x="1733" y="40291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8" name="任意多边形: 形状 67"/>
            <p:cNvSpPr/>
            <p:nvPr/>
          </p:nvSpPr>
          <p:spPr>
            <a:xfrm>
              <a:off x="2679064" y="3168189"/>
              <a:ext cx="46588" cy="162703"/>
            </a:xfrm>
            <a:custGeom>
              <a:avLst/>
              <a:gdLst>
                <a:gd name="connsiteX0" fmla="*/ 4608 w 46588"/>
                <a:gd name="connsiteY0" fmla="*/ 43924 h 162703"/>
                <a:gd name="connsiteX1" fmla="*/ 2703 w 46588"/>
                <a:gd name="connsiteY1" fmla="*/ 147270 h 162703"/>
                <a:gd name="connsiteX2" fmla="*/ 24515 w 46588"/>
                <a:gd name="connsiteY2" fmla="*/ 162701 h 162703"/>
                <a:gd name="connsiteX3" fmla="*/ 46042 w 46588"/>
                <a:gd name="connsiteY3" fmla="*/ 50496 h 162703"/>
                <a:gd name="connsiteX4" fmla="*/ 32135 w 46588"/>
                <a:gd name="connsiteY4" fmla="*/ 14 h 162703"/>
                <a:gd name="connsiteX5" fmla="*/ 4608 w 46588"/>
                <a:gd name="connsiteY5" fmla="*/ 43924 h 162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588" h="162703">
                  <a:moveTo>
                    <a:pt x="4608" y="43924"/>
                  </a:moveTo>
                  <a:cubicBezTo>
                    <a:pt x="3465" y="66022"/>
                    <a:pt x="-3869" y="119457"/>
                    <a:pt x="2703" y="147270"/>
                  </a:cubicBezTo>
                  <a:cubicBezTo>
                    <a:pt x="5898" y="156570"/>
                    <a:pt x="14683" y="162784"/>
                    <a:pt x="24515" y="162701"/>
                  </a:cubicBezTo>
                  <a:cubicBezTo>
                    <a:pt x="38041" y="163272"/>
                    <a:pt x="44327" y="82976"/>
                    <a:pt x="46042" y="50496"/>
                  </a:cubicBezTo>
                  <a:cubicBezTo>
                    <a:pt x="47756" y="18016"/>
                    <a:pt x="46042" y="490"/>
                    <a:pt x="32135" y="14"/>
                  </a:cubicBezTo>
                  <a:cubicBezTo>
                    <a:pt x="18229" y="-463"/>
                    <a:pt x="6323" y="11444"/>
                    <a:pt x="4608" y="43924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9" name="任意多边形: 形状 68"/>
            <p:cNvSpPr/>
            <p:nvPr/>
          </p:nvSpPr>
          <p:spPr>
            <a:xfrm>
              <a:off x="2681838" y="3391379"/>
              <a:ext cx="34033" cy="94578"/>
            </a:xfrm>
            <a:custGeom>
              <a:avLst/>
              <a:gdLst>
                <a:gd name="connsiteX0" fmla="*/ 8979 w 34033"/>
                <a:gd name="connsiteY0" fmla="*/ 20093 h 94578"/>
                <a:gd name="connsiteX1" fmla="*/ 8979 w 34033"/>
                <a:gd name="connsiteY1" fmla="*/ 4376 h 94578"/>
                <a:gd name="connsiteX2" fmla="*/ 23647 w 34033"/>
                <a:gd name="connsiteY2" fmla="*/ 376 h 94578"/>
                <a:gd name="connsiteX3" fmla="*/ 33172 w 34033"/>
                <a:gd name="connsiteY3" fmla="*/ 3995 h 94578"/>
                <a:gd name="connsiteX4" fmla="*/ 33172 w 34033"/>
                <a:gd name="connsiteY4" fmla="*/ 5996 h 94578"/>
                <a:gd name="connsiteX5" fmla="*/ 29648 w 34033"/>
                <a:gd name="connsiteY5" fmla="*/ 18378 h 94578"/>
                <a:gd name="connsiteX6" fmla="*/ 33553 w 34033"/>
                <a:gd name="connsiteY6" fmla="*/ 55907 h 94578"/>
                <a:gd name="connsiteX7" fmla="*/ 34029 w 34033"/>
                <a:gd name="connsiteY7" fmla="*/ 62479 h 94578"/>
                <a:gd name="connsiteX8" fmla="*/ 30314 w 34033"/>
                <a:gd name="connsiteY8" fmla="*/ 72766 h 94578"/>
                <a:gd name="connsiteX9" fmla="*/ 25838 w 34033"/>
                <a:gd name="connsiteY9" fmla="*/ 81434 h 94578"/>
                <a:gd name="connsiteX10" fmla="*/ 20504 w 34033"/>
                <a:gd name="connsiteY10" fmla="*/ 86863 h 94578"/>
                <a:gd name="connsiteX11" fmla="*/ 16979 w 34033"/>
                <a:gd name="connsiteY11" fmla="*/ 92006 h 94578"/>
                <a:gd name="connsiteX12" fmla="*/ 14503 w 34033"/>
                <a:gd name="connsiteY12" fmla="*/ 94578 h 94578"/>
                <a:gd name="connsiteX13" fmla="*/ 12217 w 34033"/>
                <a:gd name="connsiteY13" fmla="*/ 91530 h 94578"/>
                <a:gd name="connsiteX14" fmla="*/ 10788 w 34033"/>
                <a:gd name="connsiteY14" fmla="*/ 92959 h 94578"/>
                <a:gd name="connsiteX15" fmla="*/ 8216 w 34033"/>
                <a:gd name="connsiteY15" fmla="*/ 94197 h 94578"/>
                <a:gd name="connsiteX16" fmla="*/ 7359 w 34033"/>
                <a:gd name="connsiteY16" fmla="*/ 88387 h 94578"/>
                <a:gd name="connsiteX17" fmla="*/ 6121 w 34033"/>
                <a:gd name="connsiteY17" fmla="*/ 89911 h 94578"/>
                <a:gd name="connsiteX18" fmla="*/ 3930 w 34033"/>
                <a:gd name="connsiteY18" fmla="*/ 82958 h 94578"/>
                <a:gd name="connsiteX19" fmla="*/ 8026 w 34033"/>
                <a:gd name="connsiteY19" fmla="*/ 73433 h 94578"/>
                <a:gd name="connsiteX20" fmla="*/ 8883 w 34033"/>
                <a:gd name="connsiteY20" fmla="*/ 62669 h 94578"/>
                <a:gd name="connsiteX21" fmla="*/ 6788 w 34033"/>
                <a:gd name="connsiteY21" fmla="*/ 68003 h 94578"/>
                <a:gd name="connsiteX22" fmla="*/ 1835 w 34033"/>
                <a:gd name="connsiteY22" fmla="*/ 77528 h 94578"/>
                <a:gd name="connsiteX23" fmla="*/ 4883 w 34033"/>
                <a:gd name="connsiteY23" fmla="*/ 49906 h 94578"/>
                <a:gd name="connsiteX24" fmla="*/ 8979 w 34033"/>
                <a:gd name="connsiteY24" fmla="*/ 20093 h 94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4033" h="94578">
                  <a:moveTo>
                    <a:pt x="8979" y="20093"/>
                  </a:moveTo>
                  <a:cubicBezTo>
                    <a:pt x="8688" y="14858"/>
                    <a:pt x="8688" y="9611"/>
                    <a:pt x="8979" y="4376"/>
                  </a:cubicBezTo>
                  <a:cubicBezTo>
                    <a:pt x="11074" y="-1529"/>
                    <a:pt x="19265" y="185"/>
                    <a:pt x="23647" y="376"/>
                  </a:cubicBezTo>
                  <a:cubicBezTo>
                    <a:pt x="28029" y="566"/>
                    <a:pt x="31267" y="-100"/>
                    <a:pt x="33172" y="3995"/>
                  </a:cubicBezTo>
                  <a:lnTo>
                    <a:pt x="33172" y="5996"/>
                  </a:lnTo>
                  <a:cubicBezTo>
                    <a:pt x="30305" y="9442"/>
                    <a:pt x="29025" y="13938"/>
                    <a:pt x="29648" y="18378"/>
                  </a:cubicBezTo>
                  <a:cubicBezTo>
                    <a:pt x="31457" y="23522"/>
                    <a:pt x="33362" y="54383"/>
                    <a:pt x="33553" y="55907"/>
                  </a:cubicBezTo>
                  <a:cubicBezTo>
                    <a:pt x="33904" y="58079"/>
                    <a:pt x="34063" y="60278"/>
                    <a:pt x="34029" y="62479"/>
                  </a:cubicBezTo>
                  <a:cubicBezTo>
                    <a:pt x="33823" y="66197"/>
                    <a:pt x="32532" y="69774"/>
                    <a:pt x="30314" y="72766"/>
                  </a:cubicBezTo>
                  <a:cubicBezTo>
                    <a:pt x="28994" y="75741"/>
                    <a:pt x="27500" y="78635"/>
                    <a:pt x="25838" y="81434"/>
                  </a:cubicBezTo>
                  <a:cubicBezTo>
                    <a:pt x="24218" y="83434"/>
                    <a:pt x="21932" y="84767"/>
                    <a:pt x="20504" y="86863"/>
                  </a:cubicBezTo>
                  <a:cubicBezTo>
                    <a:pt x="19221" y="88501"/>
                    <a:pt x="18044" y="90219"/>
                    <a:pt x="16979" y="92006"/>
                  </a:cubicBezTo>
                  <a:cubicBezTo>
                    <a:pt x="16306" y="92998"/>
                    <a:pt x="15468" y="93867"/>
                    <a:pt x="14503" y="94578"/>
                  </a:cubicBezTo>
                  <a:cubicBezTo>
                    <a:pt x="13646" y="94578"/>
                    <a:pt x="12217" y="92768"/>
                    <a:pt x="12217" y="91530"/>
                  </a:cubicBezTo>
                  <a:cubicBezTo>
                    <a:pt x="12217" y="90292"/>
                    <a:pt x="12217" y="92102"/>
                    <a:pt x="10788" y="92959"/>
                  </a:cubicBezTo>
                  <a:cubicBezTo>
                    <a:pt x="9359" y="93816"/>
                    <a:pt x="9074" y="95054"/>
                    <a:pt x="8216" y="94197"/>
                  </a:cubicBezTo>
                  <a:cubicBezTo>
                    <a:pt x="6744" y="92630"/>
                    <a:pt x="6403" y="90312"/>
                    <a:pt x="7359" y="88387"/>
                  </a:cubicBezTo>
                  <a:cubicBezTo>
                    <a:pt x="7359" y="88387"/>
                    <a:pt x="6692" y="89530"/>
                    <a:pt x="6121" y="89911"/>
                  </a:cubicBezTo>
                  <a:cubicBezTo>
                    <a:pt x="3815" y="88420"/>
                    <a:pt x="2895" y="85501"/>
                    <a:pt x="3930" y="82958"/>
                  </a:cubicBezTo>
                  <a:cubicBezTo>
                    <a:pt x="3930" y="81148"/>
                    <a:pt x="7359" y="75528"/>
                    <a:pt x="8026" y="73433"/>
                  </a:cubicBezTo>
                  <a:cubicBezTo>
                    <a:pt x="8885" y="69914"/>
                    <a:pt x="9174" y="66280"/>
                    <a:pt x="8883" y="62669"/>
                  </a:cubicBezTo>
                  <a:lnTo>
                    <a:pt x="6788" y="68003"/>
                  </a:lnTo>
                  <a:cubicBezTo>
                    <a:pt x="4883" y="72480"/>
                    <a:pt x="6788" y="75623"/>
                    <a:pt x="1835" y="77528"/>
                  </a:cubicBezTo>
                  <a:cubicBezTo>
                    <a:pt x="-3118" y="68003"/>
                    <a:pt x="3359" y="59907"/>
                    <a:pt x="4883" y="49906"/>
                  </a:cubicBezTo>
                  <a:cubicBezTo>
                    <a:pt x="1549" y="41810"/>
                    <a:pt x="8312" y="27713"/>
                    <a:pt x="8979" y="20093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0" name="任意多边形: 形状 69"/>
            <p:cNvSpPr/>
            <p:nvPr/>
          </p:nvSpPr>
          <p:spPr>
            <a:xfrm>
              <a:off x="2681758" y="3290422"/>
              <a:ext cx="36967" cy="133387"/>
            </a:xfrm>
            <a:custGeom>
              <a:avLst/>
              <a:gdLst>
                <a:gd name="connsiteX0" fmla="*/ 34681 w 36967"/>
                <a:gd name="connsiteY0" fmla="*/ 10941 h 133387"/>
                <a:gd name="connsiteX1" fmla="*/ 34681 w 36967"/>
                <a:gd name="connsiteY1" fmla="*/ 118764 h 133387"/>
                <a:gd name="connsiteX2" fmla="*/ 1915 w 36967"/>
                <a:gd name="connsiteY2" fmla="*/ 124765 h 133387"/>
                <a:gd name="connsiteX3" fmla="*/ 1057 w 36967"/>
                <a:gd name="connsiteY3" fmla="*/ 32277 h 133387"/>
                <a:gd name="connsiteX4" fmla="*/ 34681 w 36967"/>
                <a:gd name="connsiteY4" fmla="*/ 10941 h 133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67" h="133387">
                  <a:moveTo>
                    <a:pt x="34681" y="10941"/>
                  </a:moveTo>
                  <a:cubicBezTo>
                    <a:pt x="37824" y="16942"/>
                    <a:pt x="37634" y="93427"/>
                    <a:pt x="34681" y="118764"/>
                  </a:cubicBezTo>
                  <a:cubicBezTo>
                    <a:pt x="31728" y="144100"/>
                    <a:pt x="8106" y="129908"/>
                    <a:pt x="1915" y="124765"/>
                  </a:cubicBezTo>
                  <a:cubicBezTo>
                    <a:pt x="-4276" y="119621"/>
                    <a:pt x="7058" y="73615"/>
                    <a:pt x="1057" y="32277"/>
                  </a:cubicBezTo>
                  <a:cubicBezTo>
                    <a:pt x="-1133" y="14370"/>
                    <a:pt x="20107" y="-16586"/>
                    <a:pt x="34681" y="10941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1" name="任意多边形: 形状 70"/>
            <p:cNvSpPr/>
            <p:nvPr/>
          </p:nvSpPr>
          <p:spPr>
            <a:xfrm>
              <a:off x="2735458" y="3132441"/>
              <a:ext cx="62323" cy="79005"/>
            </a:xfrm>
            <a:custGeom>
              <a:avLst/>
              <a:gdLst>
                <a:gd name="connsiteX0" fmla="*/ 45560 w 62323"/>
                <a:gd name="connsiteY0" fmla="*/ 19950 h 79005"/>
                <a:gd name="connsiteX1" fmla="*/ 56990 w 62323"/>
                <a:gd name="connsiteY1" fmla="*/ 48525 h 79005"/>
                <a:gd name="connsiteX2" fmla="*/ 62324 w 62323"/>
                <a:gd name="connsiteY2" fmla="*/ 79005 h 79005"/>
                <a:gd name="connsiteX3" fmla="*/ 24224 w 62323"/>
                <a:gd name="connsiteY3" fmla="*/ 37476 h 79005"/>
                <a:gd name="connsiteX4" fmla="*/ 8222 w 62323"/>
                <a:gd name="connsiteY4" fmla="*/ 27951 h 79005"/>
                <a:gd name="connsiteX5" fmla="*/ 221 w 62323"/>
                <a:gd name="connsiteY5" fmla="*/ 16331 h 79005"/>
                <a:gd name="connsiteX6" fmla="*/ 10889 w 62323"/>
                <a:gd name="connsiteY6" fmla="*/ 2710 h 79005"/>
                <a:gd name="connsiteX7" fmla="*/ 37749 w 62323"/>
                <a:gd name="connsiteY7" fmla="*/ 7663 h 79005"/>
                <a:gd name="connsiteX8" fmla="*/ 45560 w 62323"/>
                <a:gd name="connsiteY8" fmla="*/ 19950 h 79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323" h="79005">
                  <a:moveTo>
                    <a:pt x="45560" y="19950"/>
                  </a:moveTo>
                  <a:cubicBezTo>
                    <a:pt x="50808" y="28835"/>
                    <a:pt x="54662" y="38472"/>
                    <a:pt x="56990" y="48525"/>
                  </a:cubicBezTo>
                  <a:cubicBezTo>
                    <a:pt x="59909" y="58452"/>
                    <a:pt x="61699" y="68677"/>
                    <a:pt x="62324" y="79005"/>
                  </a:cubicBezTo>
                  <a:cubicBezTo>
                    <a:pt x="53963" y="61731"/>
                    <a:pt x="40716" y="47290"/>
                    <a:pt x="24224" y="37476"/>
                  </a:cubicBezTo>
                  <a:cubicBezTo>
                    <a:pt x="19075" y="33999"/>
                    <a:pt x="13733" y="30819"/>
                    <a:pt x="8222" y="27951"/>
                  </a:cubicBezTo>
                  <a:cubicBezTo>
                    <a:pt x="4045" y="25370"/>
                    <a:pt x="1142" y="21154"/>
                    <a:pt x="221" y="16331"/>
                  </a:cubicBezTo>
                  <a:cubicBezTo>
                    <a:pt x="-1303" y="7568"/>
                    <a:pt x="5364" y="5282"/>
                    <a:pt x="10889" y="2710"/>
                  </a:cubicBezTo>
                  <a:cubicBezTo>
                    <a:pt x="19366" y="-1100"/>
                    <a:pt x="32034" y="-2053"/>
                    <a:pt x="37749" y="7663"/>
                  </a:cubicBezTo>
                  <a:cubicBezTo>
                    <a:pt x="37368" y="7758"/>
                    <a:pt x="42607" y="14997"/>
                    <a:pt x="45560" y="19950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3" name="任意多边形: 形状 72"/>
            <p:cNvSpPr/>
            <p:nvPr/>
          </p:nvSpPr>
          <p:spPr>
            <a:xfrm>
              <a:off x="2775208" y="3173251"/>
              <a:ext cx="22574" cy="38195"/>
            </a:xfrm>
            <a:custGeom>
              <a:avLst/>
              <a:gdLst>
                <a:gd name="connsiteX0" fmla="*/ 0 w 22574"/>
                <a:gd name="connsiteY0" fmla="*/ 8573 h 38195"/>
                <a:gd name="connsiteX1" fmla="*/ 15145 w 22574"/>
                <a:gd name="connsiteY1" fmla="*/ 0 h 38195"/>
                <a:gd name="connsiteX2" fmla="*/ 17240 w 22574"/>
                <a:gd name="connsiteY2" fmla="*/ 7715 h 38195"/>
                <a:gd name="connsiteX3" fmla="*/ 22574 w 22574"/>
                <a:gd name="connsiteY3" fmla="*/ 38195 h 38195"/>
                <a:gd name="connsiteX4" fmla="*/ 0 w 22574"/>
                <a:gd name="connsiteY4" fmla="*/ 8573 h 38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74" h="38195">
                  <a:moveTo>
                    <a:pt x="0" y="8573"/>
                  </a:moveTo>
                  <a:cubicBezTo>
                    <a:pt x="6291" y="8925"/>
                    <a:pt x="12209" y="5575"/>
                    <a:pt x="15145" y="0"/>
                  </a:cubicBezTo>
                  <a:cubicBezTo>
                    <a:pt x="15907" y="2667"/>
                    <a:pt x="16669" y="5239"/>
                    <a:pt x="17240" y="7715"/>
                  </a:cubicBezTo>
                  <a:cubicBezTo>
                    <a:pt x="20160" y="17642"/>
                    <a:pt x="21949" y="27867"/>
                    <a:pt x="22574" y="38195"/>
                  </a:cubicBezTo>
                  <a:cubicBezTo>
                    <a:pt x="17454" y="26701"/>
                    <a:pt x="9725" y="16558"/>
                    <a:pt x="0" y="8573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5" name="任意多边形: 形状 74"/>
            <p:cNvSpPr/>
            <p:nvPr/>
          </p:nvSpPr>
          <p:spPr>
            <a:xfrm>
              <a:off x="2733030" y="3104024"/>
              <a:ext cx="33319" cy="50543"/>
            </a:xfrm>
            <a:custGeom>
              <a:avLst/>
              <a:gdLst>
                <a:gd name="connsiteX0" fmla="*/ 30081 w 33319"/>
                <a:gd name="connsiteY0" fmla="*/ 7410 h 50543"/>
                <a:gd name="connsiteX1" fmla="*/ 29414 w 33319"/>
                <a:gd name="connsiteY1" fmla="*/ 17792 h 50543"/>
                <a:gd name="connsiteX2" fmla="*/ 31414 w 33319"/>
                <a:gd name="connsiteY2" fmla="*/ 32556 h 50543"/>
                <a:gd name="connsiteX3" fmla="*/ 31414 w 33319"/>
                <a:gd name="connsiteY3" fmla="*/ 46367 h 50543"/>
                <a:gd name="connsiteX4" fmla="*/ 3887 w 33319"/>
                <a:gd name="connsiteY4" fmla="*/ 46367 h 50543"/>
                <a:gd name="connsiteX5" fmla="*/ 7506 w 33319"/>
                <a:gd name="connsiteY5" fmla="*/ 16173 h 50543"/>
                <a:gd name="connsiteX6" fmla="*/ 9507 w 33319"/>
                <a:gd name="connsiteY6" fmla="*/ 2171 h 50543"/>
                <a:gd name="connsiteX7" fmla="*/ 33319 w 33319"/>
                <a:gd name="connsiteY7" fmla="*/ 14268 h 50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319" h="50543">
                  <a:moveTo>
                    <a:pt x="30081" y="7410"/>
                  </a:moveTo>
                  <a:cubicBezTo>
                    <a:pt x="31319" y="10077"/>
                    <a:pt x="29509" y="14363"/>
                    <a:pt x="29414" y="17792"/>
                  </a:cubicBezTo>
                  <a:cubicBezTo>
                    <a:pt x="29458" y="22778"/>
                    <a:pt x="30130" y="27738"/>
                    <a:pt x="31414" y="32556"/>
                  </a:cubicBezTo>
                  <a:cubicBezTo>
                    <a:pt x="32271" y="37414"/>
                    <a:pt x="34557" y="42748"/>
                    <a:pt x="31414" y="46367"/>
                  </a:cubicBezTo>
                  <a:cubicBezTo>
                    <a:pt x="23083" y="51936"/>
                    <a:pt x="12218" y="51936"/>
                    <a:pt x="3887" y="46367"/>
                  </a:cubicBezTo>
                  <a:cubicBezTo>
                    <a:pt x="-5638" y="37604"/>
                    <a:pt x="5030" y="25317"/>
                    <a:pt x="7506" y="16173"/>
                  </a:cubicBezTo>
                  <a:cubicBezTo>
                    <a:pt x="8554" y="12363"/>
                    <a:pt x="6840" y="4933"/>
                    <a:pt x="9507" y="2171"/>
                  </a:cubicBezTo>
                  <a:cubicBezTo>
                    <a:pt x="17127" y="-5544"/>
                    <a:pt x="30081" y="9410"/>
                    <a:pt x="33319" y="14268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6" name="任意多边形: 形状 75"/>
            <p:cNvSpPr/>
            <p:nvPr/>
          </p:nvSpPr>
          <p:spPr>
            <a:xfrm>
              <a:off x="2762635" y="3023995"/>
              <a:ext cx="49911" cy="96392"/>
            </a:xfrm>
            <a:custGeom>
              <a:avLst/>
              <a:gdLst>
                <a:gd name="connsiteX0" fmla="*/ 34100 w 49911"/>
                <a:gd name="connsiteY0" fmla="*/ 0 h 96392"/>
                <a:gd name="connsiteX1" fmla="*/ 46292 w 49911"/>
                <a:gd name="connsiteY1" fmla="*/ 36671 h 96392"/>
                <a:gd name="connsiteX2" fmla="*/ 49911 w 49911"/>
                <a:gd name="connsiteY2" fmla="*/ 67818 h 96392"/>
                <a:gd name="connsiteX3" fmla="*/ 37052 w 49911"/>
                <a:gd name="connsiteY3" fmla="*/ 96393 h 96392"/>
                <a:gd name="connsiteX4" fmla="*/ 0 w 49911"/>
                <a:gd name="connsiteY4" fmla="*/ 67818 h 96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11" h="96392">
                  <a:moveTo>
                    <a:pt x="34100" y="0"/>
                  </a:moveTo>
                  <a:cubicBezTo>
                    <a:pt x="40481" y="0"/>
                    <a:pt x="45910" y="24955"/>
                    <a:pt x="46292" y="36671"/>
                  </a:cubicBezTo>
                  <a:cubicBezTo>
                    <a:pt x="46292" y="46196"/>
                    <a:pt x="49435" y="58007"/>
                    <a:pt x="49911" y="67818"/>
                  </a:cubicBezTo>
                  <a:cubicBezTo>
                    <a:pt x="48510" y="78395"/>
                    <a:pt x="44039" y="88330"/>
                    <a:pt x="37052" y="96393"/>
                  </a:cubicBezTo>
                  <a:cubicBezTo>
                    <a:pt x="24098" y="80677"/>
                    <a:pt x="8477" y="81439"/>
                    <a:pt x="0" y="67818"/>
                  </a:cubicBezTo>
                  <a:close/>
                </a:path>
              </a:pathLst>
            </a:custGeom>
            <a:solidFill>
              <a:srgbClr val="3C25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7" name="任意多边形: 形状 76"/>
            <p:cNvSpPr/>
            <p:nvPr/>
          </p:nvSpPr>
          <p:spPr>
            <a:xfrm>
              <a:off x="2720922" y="3018362"/>
              <a:ext cx="78798" cy="109720"/>
            </a:xfrm>
            <a:custGeom>
              <a:avLst/>
              <a:gdLst>
                <a:gd name="connsiteX0" fmla="*/ 3136 w 78798"/>
                <a:gd name="connsiteY0" fmla="*/ 10204 h 109720"/>
                <a:gd name="connsiteX1" fmla="*/ 51523 w 78798"/>
                <a:gd name="connsiteY1" fmla="*/ 2870 h 109720"/>
                <a:gd name="connsiteX2" fmla="*/ 78479 w 78798"/>
                <a:gd name="connsiteY2" fmla="*/ 45066 h 109720"/>
                <a:gd name="connsiteX3" fmla="*/ 77431 w 78798"/>
                <a:gd name="connsiteY3" fmla="*/ 73641 h 109720"/>
                <a:gd name="connsiteX4" fmla="*/ 67906 w 78798"/>
                <a:gd name="connsiteY4" fmla="*/ 102216 h 109720"/>
                <a:gd name="connsiteX5" fmla="*/ 60572 w 78798"/>
                <a:gd name="connsiteY5" fmla="*/ 109645 h 109720"/>
                <a:gd name="connsiteX6" fmla="*/ 45427 w 78798"/>
                <a:gd name="connsiteY6" fmla="*/ 107359 h 109720"/>
                <a:gd name="connsiteX7" fmla="*/ 19138 w 78798"/>
                <a:gd name="connsiteY7" fmla="*/ 95929 h 109720"/>
                <a:gd name="connsiteX8" fmla="*/ 8375 w 78798"/>
                <a:gd name="connsiteY8" fmla="*/ 67354 h 109720"/>
                <a:gd name="connsiteX9" fmla="*/ 3136 w 78798"/>
                <a:gd name="connsiteY9" fmla="*/ 10204 h 109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798" h="109720">
                  <a:moveTo>
                    <a:pt x="3136" y="10204"/>
                  </a:moveTo>
                  <a:cubicBezTo>
                    <a:pt x="11709" y="-5703"/>
                    <a:pt x="33426" y="1346"/>
                    <a:pt x="51523" y="2870"/>
                  </a:cubicBezTo>
                  <a:cubicBezTo>
                    <a:pt x="69621" y="4394"/>
                    <a:pt x="70573" y="12395"/>
                    <a:pt x="78479" y="45066"/>
                  </a:cubicBezTo>
                  <a:cubicBezTo>
                    <a:pt x="80194" y="52400"/>
                    <a:pt x="74288" y="56019"/>
                    <a:pt x="77431" y="73641"/>
                  </a:cubicBezTo>
                  <a:cubicBezTo>
                    <a:pt x="79146" y="82689"/>
                    <a:pt x="71335" y="93453"/>
                    <a:pt x="67906" y="102216"/>
                  </a:cubicBezTo>
                  <a:cubicBezTo>
                    <a:pt x="66192" y="107359"/>
                    <a:pt x="66287" y="108788"/>
                    <a:pt x="60572" y="109645"/>
                  </a:cubicBezTo>
                  <a:cubicBezTo>
                    <a:pt x="55418" y="109978"/>
                    <a:pt x="50253" y="109198"/>
                    <a:pt x="45427" y="107359"/>
                  </a:cubicBezTo>
                  <a:cubicBezTo>
                    <a:pt x="35897" y="105638"/>
                    <a:pt x="26897" y="101725"/>
                    <a:pt x="19138" y="95929"/>
                  </a:cubicBezTo>
                  <a:cubicBezTo>
                    <a:pt x="12872" y="87640"/>
                    <a:pt x="9134" y="77717"/>
                    <a:pt x="8375" y="67354"/>
                  </a:cubicBezTo>
                  <a:cubicBezTo>
                    <a:pt x="4756" y="51828"/>
                    <a:pt x="-4960" y="25254"/>
                    <a:pt x="3136" y="10204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8" name="任意多边形: 形状 77"/>
            <p:cNvSpPr/>
            <p:nvPr/>
          </p:nvSpPr>
          <p:spPr>
            <a:xfrm>
              <a:off x="2693290" y="3006074"/>
              <a:ext cx="92906" cy="119932"/>
            </a:xfrm>
            <a:custGeom>
              <a:avLst/>
              <a:gdLst>
                <a:gd name="connsiteX0" fmla="*/ 89062 w 92906"/>
                <a:gd name="connsiteY0" fmla="*/ 23445 h 119932"/>
                <a:gd name="connsiteX1" fmla="*/ 52962 w 92906"/>
                <a:gd name="connsiteY1" fmla="*/ 43733 h 119932"/>
                <a:gd name="connsiteX2" fmla="*/ 46485 w 92906"/>
                <a:gd name="connsiteY2" fmla="*/ 119933 h 119932"/>
                <a:gd name="connsiteX3" fmla="*/ 17053 w 92906"/>
                <a:gd name="connsiteY3" fmla="*/ 109265 h 119932"/>
                <a:gd name="connsiteX4" fmla="*/ 6194 w 92906"/>
                <a:gd name="connsiteY4" fmla="*/ 54877 h 119932"/>
                <a:gd name="connsiteX5" fmla="*/ 34769 w 92906"/>
                <a:gd name="connsiteY5" fmla="*/ 1156 h 119932"/>
                <a:gd name="connsiteX6" fmla="*/ 80584 w 92906"/>
                <a:gd name="connsiteY6" fmla="*/ 10681 h 119932"/>
                <a:gd name="connsiteX7" fmla="*/ 91919 w 92906"/>
                <a:gd name="connsiteY7" fmla="*/ 20206 h 11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906" h="119932">
                  <a:moveTo>
                    <a:pt x="89062" y="23445"/>
                  </a:moveTo>
                  <a:cubicBezTo>
                    <a:pt x="52200" y="28493"/>
                    <a:pt x="51914" y="49353"/>
                    <a:pt x="52962" y="43733"/>
                  </a:cubicBezTo>
                  <a:cubicBezTo>
                    <a:pt x="43794" y="68044"/>
                    <a:pt x="41551" y="94423"/>
                    <a:pt x="46485" y="119933"/>
                  </a:cubicBezTo>
                  <a:cubicBezTo>
                    <a:pt x="36091" y="118257"/>
                    <a:pt x="26106" y="114638"/>
                    <a:pt x="17053" y="109265"/>
                  </a:cubicBezTo>
                  <a:cubicBezTo>
                    <a:pt x="-13523" y="82595"/>
                    <a:pt x="6385" y="73451"/>
                    <a:pt x="6194" y="54877"/>
                  </a:cubicBezTo>
                  <a:cubicBezTo>
                    <a:pt x="6194" y="32970"/>
                    <a:pt x="11433" y="7252"/>
                    <a:pt x="34769" y="1156"/>
                  </a:cubicBezTo>
                  <a:cubicBezTo>
                    <a:pt x="50701" y="-2022"/>
                    <a:pt x="67240" y="1416"/>
                    <a:pt x="80584" y="10681"/>
                  </a:cubicBezTo>
                  <a:cubicBezTo>
                    <a:pt x="88204" y="16777"/>
                    <a:pt x="95634" y="10681"/>
                    <a:pt x="91919" y="20206"/>
                  </a:cubicBezTo>
                  <a:close/>
                </a:path>
              </a:pathLst>
            </a:custGeom>
            <a:solidFill>
              <a:srgbClr val="3C25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9" name="任意多边形: 形状 78"/>
            <p:cNvSpPr/>
            <p:nvPr/>
          </p:nvSpPr>
          <p:spPr>
            <a:xfrm>
              <a:off x="2729964" y="3000248"/>
              <a:ext cx="76581" cy="53560"/>
            </a:xfrm>
            <a:custGeom>
              <a:avLst/>
              <a:gdLst>
                <a:gd name="connsiteX0" fmla="*/ 49054 w 76581"/>
                <a:gd name="connsiteY0" fmla="*/ 33653 h 53560"/>
                <a:gd name="connsiteX1" fmla="*/ 64961 w 76581"/>
                <a:gd name="connsiteY1" fmla="*/ 36225 h 53560"/>
                <a:gd name="connsiteX2" fmla="*/ 76581 w 76581"/>
                <a:gd name="connsiteY2" fmla="*/ 53560 h 53560"/>
                <a:gd name="connsiteX3" fmla="*/ 74962 w 76581"/>
                <a:gd name="connsiteY3" fmla="*/ 34510 h 53560"/>
                <a:gd name="connsiteX4" fmla="*/ 58769 w 76581"/>
                <a:gd name="connsiteY4" fmla="*/ 12126 h 53560"/>
                <a:gd name="connsiteX5" fmla="*/ 0 w 76581"/>
                <a:gd name="connsiteY5" fmla="*/ 6126 h 53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581" h="53560">
                  <a:moveTo>
                    <a:pt x="49054" y="33653"/>
                  </a:moveTo>
                  <a:cubicBezTo>
                    <a:pt x="54472" y="33483"/>
                    <a:pt x="59872" y="34356"/>
                    <a:pt x="64961" y="36225"/>
                  </a:cubicBezTo>
                  <a:cubicBezTo>
                    <a:pt x="70342" y="40835"/>
                    <a:pt x="74361" y="46830"/>
                    <a:pt x="76581" y="53560"/>
                  </a:cubicBezTo>
                  <a:cubicBezTo>
                    <a:pt x="75343" y="47559"/>
                    <a:pt x="76581" y="40892"/>
                    <a:pt x="74962" y="34510"/>
                  </a:cubicBezTo>
                  <a:cubicBezTo>
                    <a:pt x="72555" y="25286"/>
                    <a:pt x="66777" y="17299"/>
                    <a:pt x="58769" y="12126"/>
                  </a:cubicBezTo>
                  <a:cubicBezTo>
                    <a:pt x="41339" y="1554"/>
                    <a:pt x="953" y="-5781"/>
                    <a:pt x="0" y="6126"/>
                  </a:cubicBezTo>
                  <a:close/>
                </a:path>
              </a:pathLst>
            </a:custGeom>
            <a:solidFill>
              <a:srgbClr val="3C25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0" name="任意多边形: 形状 79"/>
            <p:cNvSpPr/>
            <p:nvPr/>
          </p:nvSpPr>
          <p:spPr>
            <a:xfrm>
              <a:off x="2896790" y="3175842"/>
              <a:ext cx="75401" cy="45844"/>
            </a:xfrm>
            <a:custGeom>
              <a:avLst/>
              <a:gdLst>
                <a:gd name="connsiteX0" fmla="*/ 1099 w 75401"/>
                <a:gd name="connsiteY0" fmla="*/ 31318 h 45844"/>
                <a:gd name="connsiteX1" fmla="*/ 17292 w 75401"/>
                <a:gd name="connsiteY1" fmla="*/ 12268 h 45844"/>
                <a:gd name="connsiteX2" fmla="*/ 28531 w 75401"/>
                <a:gd name="connsiteY2" fmla="*/ 5791 h 45844"/>
                <a:gd name="connsiteX3" fmla="*/ 33675 w 75401"/>
                <a:gd name="connsiteY3" fmla="*/ 2553 h 45844"/>
                <a:gd name="connsiteX4" fmla="*/ 37104 w 75401"/>
                <a:gd name="connsiteY4" fmla="*/ 362 h 45844"/>
                <a:gd name="connsiteX5" fmla="*/ 38247 w 75401"/>
                <a:gd name="connsiteY5" fmla="*/ 5220 h 45844"/>
                <a:gd name="connsiteX6" fmla="*/ 34151 w 75401"/>
                <a:gd name="connsiteY6" fmla="*/ 10554 h 45844"/>
                <a:gd name="connsiteX7" fmla="*/ 27865 w 75401"/>
                <a:gd name="connsiteY7" fmla="*/ 15888 h 45844"/>
                <a:gd name="connsiteX8" fmla="*/ 33294 w 75401"/>
                <a:gd name="connsiteY8" fmla="*/ 15316 h 45844"/>
                <a:gd name="connsiteX9" fmla="*/ 45200 w 75401"/>
                <a:gd name="connsiteY9" fmla="*/ 10078 h 45844"/>
                <a:gd name="connsiteX10" fmla="*/ 54725 w 75401"/>
                <a:gd name="connsiteY10" fmla="*/ 2267 h 45844"/>
                <a:gd name="connsiteX11" fmla="*/ 63012 w 75401"/>
                <a:gd name="connsiteY11" fmla="*/ 2267 h 45844"/>
                <a:gd name="connsiteX12" fmla="*/ 59964 w 75401"/>
                <a:gd name="connsiteY12" fmla="*/ 6172 h 45844"/>
                <a:gd name="connsiteX13" fmla="*/ 56725 w 75401"/>
                <a:gd name="connsiteY13" fmla="*/ 9887 h 45844"/>
                <a:gd name="connsiteX14" fmla="*/ 48248 w 75401"/>
                <a:gd name="connsiteY14" fmla="*/ 17126 h 45844"/>
                <a:gd name="connsiteX15" fmla="*/ 43581 w 75401"/>
                <a:gd name="connsiteY15" fmla="*/ 20841 h 45844"/>
                <a:gd name="connsiteX16" fmla="*/ 55678 w 75401"/>
                <a:gd name="connsiteY16" fmla="*/ 17031 h 45844"/>
                <a:gd name="connsiteX17" fmla="*/ 64726 w 75401"/>
                <a:gd name="connsiteY17" fmla="*/ 11125 h 45844"/>
                <a:gd name="connsiteX18" fmla="*/ 70346 w 75401"/>
                <a:gd name="connsiteY18" fmla="*/ 7696 h 45844"/>
                <a:gd name="connsiteX19" fmla="*/ 71394 w 75401"/>
                <a:gd name="connsiteY19" fmla="*/ 11316 h 45844"/>
                <a:gd name="connsiteX20" fmla="*/ 68346 w 75401"/>
                <a:gd name="connsiteY20" fmla="*/ 15602 h 45844"/>
                <a:gd name="connsiteX21" fmla="*/ 73489 w 75401"/>
                <a:gd name="connsiteY21" fmla="*/ 13888 h 45844"/>
                <a:gd name="connsiteX22" fmla="*/ 73489 w 75401"/>
                <a:gd name="connsiteY22" fmla="*/ 19603 h 45844"/>
                <a:gd name="connsiteX23" fmla="*/ 65107 w 75401"/>
                <a:gd name="connsiteY23" fmla="*/ 28080 h 45844"/>
                <a:gd name="connsiteX24" fmla="*/ 52439 w 75401"/>
                <a:gd name="connsiteY24" fmla="*/ 35224 h 45844"/>
                <a:gd name="connsiteX25" fmla="*/ 49105 w 75401"/>
                <a:gd name="connsiteY25" fmla="*/ 35986 h 45844"/>
                <a:gd name="connsiteX26" fmla="*/ 53106 w 75401"/>
                <a:gd name="connsiteY26" fmla="*/ 35986 h 45844"/>
                <a:gd name="connsiteX27" fmla="*/ 65107 w 75401"/>
                <a:gd name="connsiteY27" fmla="*/ 36938 h 45844"/>
                <a:gd name="connsiteX28" fmla="*/ 51582 w 75401"/>
                <a:gd name="connsiteY28" fmla="*/ 42082 h 45844"/>
                <a:gd name="connsiteX29" fmla="*/ 44343 w 75401"/>
                <a:gd name="connsiteY29" fmla="*/ 43510 h 45844"/>
                <a:gd name="connsiteX30" fmla="*/ 34818 w 75401"/>
                <a:gd name="connsiteY30" fmla="*/ 44368 h 45844"/>
                <a:gd name="connsiteX31" fmla="*/ 29389 w 75401"/>
                <a:gd name="connsiteY31" fmla="*/ 45225 h 45844"/>
                <a:gd name="connsiteX32" fmla="*/ 10339 w 75401"/>
                <a:gd name="connsiteY32" fmla="*/ 44463 h 45844"/>
                <a:gd name="connsiteX33" fmla="*/ 337 w 75401"/>
                <a:gd name="connsiteY33" fmla="*/ 31318 h 45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5401" h="45844">
                  <a:moveTo>
                    <a:pt x="1099" y="31318"/>
                  </a:moveTo>
                  <a:cubicBezTo>
                    <a:pt x="5025" y="23851"/>
                    <a:pt x="10554" y="17345"/>
                    <a:pt x="17292" y="12268"/>
                  </a:cubicBezTo>
                  <a:cubicBezTo>
                    <a:pt x="21260" y="10520"/>
                    <a:pt x="25029" y="8348"/>
                    <a:pt x="28531" y="5791"/>
                  </a:cubicBezTo>
                  <a:cubicBezTo>
                    <a:pt x="30246" y="4744"/>
                    <a:pt x="32056" y="3696"/>
                    <a:pt x="33675" y="2553"/>
                  </a:cubicBezTo>
                  <a:cubicBezTo>
                    <a:pt x="35294" y="1410"/>
                    <a:pt x="35580" y="-209"/>
                    <a:pt x="37104" y="362"/>
                  </a:cubicBezTo>
                  <a:cubicBezTo>
                    <a:pt x="38628" y="934"/>
                    <a:pt x="38818" y="3696"/>
                    <a:pt x="38247" y="5220"/>
                  </a:cubicBezTo>
                  <a:cubicBezTo>
                    <a:pt x="37469" y="7380"/>
                    <a:pt x="36037" y="9245"/>
                    <a:pt x="34151" y="10554"/>
                  </a:cubicBezTo>
                  <a:cubicBezTo>
                    <a:pt x="30817" y="12364"/>
                    <a:pt x="27960" y="13983"/>
                    <a:pt x="27865" y="15888"/>
                  </a:cubicBezTo>
                  <a:cubicBezTo>
                    <a:pt x="27769" y="17793"/>
                    <a:pt x="31484" y="15888"/>
                    <a:pt x="33294" y="15316"/>
                  </a:cubicBezTo>
                  <a:cubicBezTo>
                    <a:pt x="37633" y="14576"/>
                    <a:pt x="41723" y="12776"/>
                    <a:pt x="45200" y="10078"/>
                  </a:cubicBezTo>
                  <a:cubicBezTo>
                    <a:pt x="48153" y="7792"/>
                    <a:pt x="52153" y="4744"/>
                    <a:pt x="54725" y="2267"/>
                  </a:cubicBezTo>
                  <a:cubicBezTo>
                    <a:pt x="57297" y="-209"/>
                    <a:pt x="63298" y="-1257"/>
                    <a:pt x="63012" y="2267"/>
                  </a:cubicBezTo>
                  <a:cubicBezTo>
                    <a:pt x="63012" y="4077"/>
                    <a:pt x="61107" y="5029"/>
                    <a:pt x="59964" y="6172"/>
                  </a:cubicBezTo>
                  <a:cubicBezTo>
                    <a:pt x="58821" y="7315"/>
                    <a:pt x="57964" y="8744"/>
                    <a:pt x="56725" y="9887"/>
                  </a:cubicBezTo>
                  <a:cubicBezTo>
                    <a:pt x="53963" y="12459"/>
                    <a:pt x="51106" y="14650"/>
                    <a:pt x="48248" y="17126"/>
                  </a:cubicBezTo>
                  <a:cubicBezTo>
                    <a:pt x="47010" y="18364"/>
                    <a:pt x="42819" y="20079"/>
                    <a:pt x="43581" y="20841"/>
                  </a:cubicBezTo>
                  <a:cubicBezTo>
                    <a:pt x="44343" y="21603"/>
                    <a:pt x="54058" y="17126"/>
                    <a:pt x="55678" y="17031"/>
                  </a:cubicBezTo>
                  <a:cubicBezTo>
                    <a:pt x="58474" y="14745"/>
                    <a:pt x="61508" y="12765"/>
                    <a:pt x="64726" y="11125"/>
                  </a:cubicBezTo>
                  <a:cubicBezTo>
                    <a:pt x="64726" y="11125"/>
                    <a:pt x="67203" y="7220"/>
                    <a:pt x="70346" y="7696"/>
                  </a:cubicBezTo>
                  <a:cubicBezTo>
                    <a:pt x="73489" y="8173"/>
                    <a:pt x="72442" y="9506"/>
                    <a:pt x="71394" y="11316"/>
                  </a:cubicBezTo>
                  <a:cubicBezTo>
                    <a:pt x="70600" y="12891"/>
                    <a:pt x="69573" y="14336"/>
                    <a:pt x="68346" y="15602"/>
                  </a:cubicBezTo>
                  <a:cubicBezTo>
                    <a:pt x="69706" y="14270"/>
                    <a:pt x="71602" y="13638"/>
                    <a:pt x="73489" y="13888"/>
                  </a:cubicBezTo>
                  <a:cubicBezTo>
                    <a:pt x="77490" y="14554"/>
                    <a:pt x="74061" y="18745"/>
                    <a:pt x="73489" y="19603"/>
                  </a:cubicBezTo>
                  <a:cubicBezTo>
                    <a:pt x="72918" y="20460"/>
                    <a:pt x="66822" y="26080"/>
                    <a:pt x="65107" y="28080"/>
                  </a:cubicBezTo>
                  <a:cubicBezTo>
                    <a:pt x="62059" y="31985"/>
                    <a:pt x="56916" y="32842"/>
                    <a:pt x="52439" y="35224"/>
                  </a:cubicBezTo>
                  <a:cubicBezTo>
                    <a:pt x="51383" y="35677"/>
                    <a:pt x="50253" y="35935"/>
                    <a:pt x="49105" y="35986"/>
                  </a:cubicBezTo>
                  <a:lnTo>
                    <a:pt x="53106" y="35986"/>
                  </a:lnTo>
                  <a:cubicBezTo>
                    <a:pt x="56249" y="36557"/>
                    <a:pt x="65965" y="29509"/>
                    <a:pt x="65107" y="36938"/>
                  </a:cubicBezTo>
                  <a:cubicBezTo>
                    <a:pt x="61297" y="37891"/>
                    <a:pt x="55582" y="42367"/>
                    <a:pt x="51582" y="42082"/>
                  </a:cubicBezTo>
                  <a:cubicBezTo>
                    <a:pt x="49963" y="42082"/>
                    <a:pt x="46819" y="43606"/>
                    <a:pt x="44343" y="43510"/>
                  </a:cubicBezTo>
                  <a:cubicBezTo>
                    <a:pt x="41866" y="43415"/>
                    <a:pt x="37866" y="44368"/>
                    <a:pt x="34818" y="44368"/>
                  </a:cubicBezTo>
                  <a:cubicBezTo>
                    <a:pt x="32989" y="44514"/>
                    <a:pt x="31174" y="44800"/>
                    <a:pt x="29389" y="45225"/>
                  </a:cubicBezTo>
                  <a:cubicBezTo>
                    <a:pt x="23052" y="46258"/>
                    <a:pt x="16572" y="45998"/>
                    <a:pt x="10339" y="44463"/>
                  </a:cubicBezTo>
                  <a:cubicBezTo>
                    <a:pt x="3671" y="42558"/>
                    <a:pt x="-1377" y="35795"/>
                    <a:pt x="337" y="31318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1" name="任意多边形: 形状 80"/>
            <p:cNvSpPr/>
            <p:nvPr/>
          </p:nvSpPr>
          <p:spPr>
            <a:xfrm>
              <a:off x="2775875" y="3730178"/>
              <a:ext cx="21265" cy="30860"/>
            </a:xfrm>
            <a:custGeom>
              <a:avLst/>
              <a:gdLst>
                <a:gd name="connsiteX0" fmla="*/ 2858 w 21265"/>
                <a:gd name="connsiteY0" fmla="*/ 30861 h 30860"/>
                <a:gd name="connsiteX1" fmla="*/ 8477 w 21265"/>
                <a:gd name="connsiteY1" fmla="*/ 27718 h 30860"/>
                <a:gd name="connsiteX2" fmla="*/ 19431 w 21265"/>
                <a:gd name="connsiteY2" fmla="*/ 16097 h 30860"/>
                <a:gd name="connsiteX3" fmla="*/ 0 w 21265"/>
                <a:gd name="connsiteY3" fmla="*/ 0 h 3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265" h="30860">
                  <a:moveTo>
                    <a:pt x="2858" y="30861"/>
                  </a:moveTo>
                  <a:lnTo>
                    <a:pt x="8477" y="27718"/>
                  </a:lnTo>
                  <a:cubicBezTo>
                    <a:pt x="8477" y="27718"/>
                    <a:pt x="10192" y="-2858"/>
                    <a:pt x="19431" y="16097"/>
                  </a:cubicBezTo>
                  <a:cubicBezTo>
                    <a:pt x="28670" y="3505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2" name="任意多边形: 形状 81"/>
            <p:cNvSpPr/>
            <p:nvPr/>
          </p:nvSpPr>
          <p:spPr>
            <a:xfrm>
              <a:off x="2763900" y="3693221"/>
              <a:ext cx="84385" cy="87261"/>
            </a:xfrm>
            <a:custGeom>
              <a:avLst/>
              <a:gdLst>
                <a:gd name="connsiteX0" fmla="*/ 12832 w 84385"/>
                <a:gd name="connsiteY0" fmla="*/ 7906 h 87261"/>
                <a:gd name="connsiteX1" fmla="*/ 4164 w 84385"/>
                <a:gd name="connsiteY1" fmla="*/ 61246 h 87261"/>
                <a:gd name="connsiteX2" fmla="*/ 14833 w 84385"/>
                <a:gd name="connsiteY2" fmla="*/ 67818 h 87261"/>
                <a:gd name="connsiteX3" fmla="*/ 25024 w 84385"/>
                <a:gd name="connsiteY3" fmla="*/ 57055 h 87261"/>
                <a:gd name="connsiteX4" fmla="*/ 38454 w 84385"/>
                <a:gd name="connsiteY4" fmla="*/ 81725 h 87261"/>
                <a:gd name="connsiteX5" fmla="*/ 83508 w 84385"/>
                <a:gd name="connsiteY5" fmla="*/ 85916 h 87261"/>
                <a:gd name="connsiteX6" fmla="*/ 65410 w 84385"/>
                <a:gd name="connsiteY6" fmla="*/ 61246 h 87261"/>
                <a:gd name="connsiteX7" fmla="*/ 45884 w 84385"/>
                <a:gd name="connsiteY7" fmla="*/ 32671 h 87261"/>
                <a:gd name="connsiteX8" fmla="*/ 38264 w 84385"/>
                <a:gd name="connsiteY8" fmla="*/ 0 h 8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385" h="87261">
                  <a:moveTo>
                    <a:pt x="12832" y="7906"/>
                  </a:moveTo>
                  <a:cubicBezTo>
                    <a:pt x="-14124" y="18955"/>
                    <a:pt x="10832" y="44006"/>
                    <a:pt x="4164" y="61246"/>
                  </a:cubicBezTo>
                  <a:cubicBezTo>
                    <a:pt x="4831" y="64865"/>
                    <a:pt x="11975" y="66961"/>
                    <a:pt x="14833" y="67818"/>
                  </a:cubicBezTo>
                  <a:cubicBezTo>
                    <a:pt x="15880" y="59817"/>
                    <a:pt x="13880" y="43910"/>
                    <a:pt x="25024" y="57055"/>
                  </a:cubicBezTo>
                  <a:cubicBezTo>
                    <a:pt x="32739" y="66580"/>
                    <a:pt x="27501" y="74486"/>
                    <a:pt x="38454" y="81725"/>
                  </a:cubicBezTo>
                  <a:cubicBezTo>
                    <a:pt x="52810" y="87201"/>
                    <a:pt x="68389" y="88650"/>
                    <a:pt x="83508" y="85916"/>
                  </a:cubicBezTo>
                  <a:cubicBezTo>
                    <a:pt x="88651" y="83820"/>
                    <a:pt x="69696" y="65532"/>
                    <a:pt x="65410" y="61246"/>
                  </a:cubicBezTo>
                  <a:cubicBezTo>
                    <a:pt x="56987" y="53181"/>
                    <a:pt x="50336" y="43449"/>
                    <a:pt x="45884" y="32671"/>
                  </a:cubicBezTo>
                  <a:cubicBezTo>
                    <a:pt x="40949" y="22482"/>
                    <a:pt x="38345" y="11321"/>
                    <a:pt x="38264" y="0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3" name="任意多边形: 形状 82"/>
            <p:cNvSpPr/>
            <p:nvPr/>
          </p:nvSpPr>
          <p:spPr>
            <a:xfrm>
              <a:off x="2763421" y="3703032"/>
              <a:ext cx="84758" cy="77612"/>
            </a:xfrm>
            <a:custGeom>
              <a:avLst/>
              <a:gdLst>
                <a:gd name="connsiteX0" fmla="*/ 4643 w 84758"/>
                <a:gd name="connsiteY0" fmla="*/ 51911 h 77612"/>
                <a:gd name="connsiteX1" fmla="*/ 9405 w 84758"/>
                <a:gd name="connsiteY1" fmla="*/ 0 h 77612"/>
                <a:gd name="connsiteX2" fmla="*/ 5595 w 84758"/>
                <a:gd name="connsiteY2" fmla="*/ 19621 h 77612"/>
                <a:gd name="connsiteX3" fmla="*/ 23216 w 84758"/>
                <a:gd name="connsiteY3" fmla="*/ 44387 h 77612"/>
                <a:gd name="connsiteX4" fmla="*/ 41028 w 84758"/>
                <a:gd name="connsiteY4" fmla="*/ 61627 h 77612"/>
                <a:gd name="connsiteX5" fmla="*/ 67222 w 84758"/>
                <a:gd name="connsiteY5" fmla="*/ 63151 h 77612"/>
                <a:gd name="connsiteX6" fmla="*/ 66460 w 84758"/>
                <a:gd name="connsiteY6" fmla="*/ 52197 h 77612"/>
                <a:gd name="connsiteX7" fmla="*/ 83795 w 84758"/>
                <a:gd name="connsiteY7" fmla="*/ 76105 h 77612"/>
                <a:gd name="connsiteX8" fmla="*/ 38742 w 84758"/>
                <a:gd name="connsiteY8" fmla="*/ 72390 h 77612"/>
                <a:gd name="connsiteX9" fmla="*/ 24645 w 84758"/>
                <a:gd name="connsiteY9" fmla="*/ 48101 h 77612"/>
                <a:gd name="connsiteX10" fmla="*/ 15120 w 84758"/>
                <a:gd name="connsiteY10" fmla="*/ 57626 h 77612"/>
                <a:gd name="connsiteX11" fmla="*/ 4643 w 84758"/>
                <a:gd name="connsiteY11" fmla="*/ 51911 h 77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58" h="77612">
                  <a:moveTo>
                    <a:pt x="4643" y="51911"/>
                  </a:moveTo>
                  <a:cubicBezTo>
                    <a:pt x="11120" y="35433"/>
                    <a:pt x="-12217" y="11621"/>
                    <a:pt x="9405" y="0"/>
                  </a:cubicBezTo>
                  <a:cubicBezTo>
                    <a:pt x="5704" y="5825"/>
                    <a:pt x="4343" y="12835"/>
                    <a:pt x="5595" y="19621"/>
                  </a:cubicBezTo>
                  <a:cubicBezTo>
                    <a:pt x="6357" y="27146"/>
                    <a:pt x="20645" y="41720"/>
                    <a:pt x="23216" y="44387"/>
                  </a:cubicBezTo>
                  <a:cubicBezTo>
                    <a:pt x="28329" y="50928"/>
                    <a:pt x="34323" y="56730"/>
                    <a:pt x="41028" y="61627"/>
                  </a:cubicBezTo>
                  <a:cubicBezTo>
                    <a:pt x="45981" y="63722"/>
                    <a:pt x="59126" y="68866"/>
                    <a:pt x="67222" y="63151"/>
                  </a:cubicBezTo>
                  <a:cubicBezTo>
                    <a:pt x="71413" y="58960"/>
                    <a:pt x="69984" y="56483"/>
                    <a:pt x="66460" y="52197"/>
                  </a:cubicBezTo>
                  <a:cubicBezTo>
                    <a:pt x="73318" y="57341"/>
                    <a:pt x="88748" y="74200"/>
                    <a:pt x="83795" y="76105"/>
                  </a:cubicBezTo>
                  <a:cubicBezTo>
                    <a:pt x="68720" y="78996"/>
                    <a:pt x="53141" y="77712"/>
                    <a:pt x="38742" y="72390"/>
                  </a:cubicBezTo>
                  <a:cubicBezTo>
                    <a:pt x="27788" y="65151"/>
                    <a:pt x="32075" y="57436"/>
                    <a:pt x="24645" y="48101"/>
                  </a:cubicBezTo>
                  <a:cubicBezTo>
                    <a:pt x="14453" y="35147"/>
                    <a:pt x="16644" y="48863"/>
                    <a:pt x="15120" y="57626"/>
                  </a:cubicBezTo>
                  <a:cubicBezTo>
                    <a:pt x="12453" y="57150"/>
                    <a:pt x="5309" y="55626"/>
                    <a:pt x="4643" y="51911"/>
                  </a:cubicBezTo>
                  <a:close/>
                </a:path>
              </a:pathLst>
            </a:custGeom>
            <a:solidFill>
              <a:srgbClr val="4018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4" name="任意多边形: 形状 83"/>
            <p:cNvSpPr/>
            <p:nvPr/>
          </p:nvSpPr>
          <p:spPr>
            <a:xfrm>
              <a:off x="2710724" y="3765230"/>
              <a:ext cx="21626" cy="30765"/>
            </a:xfrm>
            <a:custGeom>
              <a:avLst/>
              <a:gdLst>
                <a:gd name="connsiteX0" fmla="*/ 3238 w 21626"/>
                <a:gd name="connsiteY0" fmla="*/ 30766 h 30765"/>
                <a:gd name="connsiteX1" fmla="*/ 8763 w 21626"/>
                <a:gd name="connsiteY1" fmla="*/ 27718 h 30765"/>
                <a:gd name="connsiteX2" fmla="*/ 19812 w 21626"/>
                <a:gd name="connsiteY2" fmla="*/ 16097 h 30765"/>
                <a:gd name="connsiteX3" fmla="*/ 0 w 21626"/>
                <a:gd name="connsiteY3" fmla="*/ 0 h 3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26" h="30765">
                  <a:moveTo>
                    <a:pt x="3238" y="30766"/>
                  </a:moveTo>
                  <a:lnTo>
                    <a:pt x="8763" y="27718"/>
                  </a:lnTo>
                  <a:cubicBezTo>
                    <a:pt x="8763" y="27718"/>
                    <a:pt x="10573" y="-2857"/>
                    <a:pt x="19812" y="16097"/>
                  </a:cubicBezTo>
                  <a:cubicBezTo>
                    <a:pt x="29051" y="3505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5" name="任意多边形: 形状 84"/>
            <p:cNvSpPr/>
            <p:nvPr/>
          </p:nvSpPr>
          <p:spPr>
            <a:xfrm>
              <a:off x="2699125" y="3728368"/>
              <a:ext cx="84386" cy="87135"/>
            </a:xfrm>
            <a:custGeom>
              <a:avLst/>
              <a:gdLst>
                <a:gd name="connsiteX0" fmla="*/ 12837 w 84386"/>
                <a:gd name="connsiteY0" fmla="*/ 7715 h 87135"/>
                <a:gd name="connsiteX1" fmla="*/ 4074 w 84386"/>
                <a:gd name="connsiteY1" fmla="*/ 61150 h 87135"/>
                <a:gd name="connsiteX2" fmla="*/ 14742 w 84386"/>
                <a:gd name="connsiteY2" fmla="*/ 67627 h 87135"/>
                <a:gd name="connsiteX3" fmla="*/ 24934 w 84386"/>
                <a:gd name="connsiteY3" fmla="*/ 56864 h 87135"/>
                <a:gd name="connsiteX4" fmla="*/ 38364 w 84386"/>
                <a:gd name="connsiteY4" fmla="*/ 81534 h 87135"/>
                <a:gd name="connsiteX5" fmla="*/ 83513 w 84386"/>
                <a:gd name="connsiteY5" fmla="*/ 85725 h 87135"/>
                <a:gd name="connsiteX6" fmla="*/ 65415 w 84386"/>
                <a:gd name="connsiteY6" fmla="*/ 61150 h 87135"/>
                <a:gd name="connsiteX7" fmla="*/ 45794 w 84386"/>
                <a:gd name="connsiteY7" fmla="*/ 32575 h 87135"/>
                <a:gd name="connsiteX8" fmla="*/ 38173 w 84386"/>
                <a:gd name="connsiteY8" fmla="*/ 0 h 8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386" h="87135">
                  <a:moveTo>
                    <a:pt x="12837" y="7715"/>
                  </a:moveTo>
                  <a:cubicBezTo>
                    <a:pt x="-14119" y="18859"/>
                    <a:pt x="10837" y="43910"/>
                    <a:pt x="4074" y="61150"/>
                  </a:cubicBezTo>
                  <a:cubicBezTo>
                    <a:pt x="4741" y="64770"/>
                    <a:pt x="11980" y="66865"/>
                    <a:pt x="14742" y="67627"/>
                  </a:cubicBezTo>
                  <a:cubicBezTo>
                    <a:pt x="15790" y="59627"/>
                    <a:pt x="13885" y="43815"/>
                    <a:pt x="24934" y="56864"/>
                  </a:cubicBezTo>
                  <a:cubicBezTo>
                    <a:pt x="32744" y="66389"/>
                    <a:pt x="27410" y="74390"/>
                    <a:pt x="38364" y="81534"/>
                  </a:cubicBezTo>
                  <a:cubicBezTo>
                    <a:pt x="52730" y="87106"/>
                    <a:pt x="68366" y="88558"/>
                    <a:pt x="83513" y="85725"/>
                  </a:cubicBezTo>
                  <a:cubicBezTo>
                    <a:pt x="88656" y="83725"/>
                    <a:pt x="69606" y="65342"/>
                    <a:pt x="65415" y="61150"/>
                  </a:cubicBezTo>
                  <a:cubicBezTo>
                    <a:pt x="56997" y="53061"/>
                    <a:pt x="50320" y="43337"/>
                    <a:pt x="45794" y="32575"/>
                  </a:cubicBezTo>
                  <a:cubicBezTo>
                    <a:pt x="40942" y="22391"/>
                    <a:pt x="38343" y="11280"/>
                    <a:pt x="38173" y="0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6" name="任意多边形: 形状 85"/>
            <p:cNvSpPr/>
            <p:nvPr/>
          </p:nvSpPr>
          <p:spPr>
            <a:xfrm>
              <a:off x="2698598" y="3737989"/>
              <a:ext cx="84972" cy="77678"/>
            </a:xfrm>
            <a:custGeom>
              <a:avLst/>
              <a:gdLst>
                <a:gd name="connsiteX0" fmla="*/ 4600 w 84972"/>
                <a:gd name="connsiteY0" fmla="*/ 52006 h 77678"/>
                <a:gd name="connsiteX1" fmla="*/ 9363 w 84972"/>
                <a:gd name="connsiteY1" fmla="*/ 0 h 77678"/>
                <a:gd name="connsiteX2" fmla="*/ 5648 w 84972"/>
                <a:gd name="connsiteY2" fmla="*/ 19621 h 77678"/>
                <a:gd name="connsiteX3" fmla="*/ 23269 w 84972"/>
                <a:gd name="connsiteY3" fmla="*/ 44386 h 77678"/>
                <a:gd name="connsiteX4" fmla="*/ 41176 w 84972"/>
                <a:gd name="connsiteY4" fmla="*/ 61627 h 77678"/>
                <a:gd name="connsiteX5" fmla="*/ 67370 w 84972"/>
                <a:gd name="connsiteY5" fmla="*/ 63246 h 77678"/>
                <a:gd name="connsiteX6" fmla="*/ 66608 w 84972"/>
                <a:gd name="connsiteY6" fmla="*/ 52197 h 77678"/>
                <a:gd name="connsiteX7" fmla="*/ 84039 w 84972"/>
                <a:gd name="connsiteY7" fmla="*/ 76105 h 77678"/>
                <a:gd name="connsiteX8" fmla="*/ 38890 w 84972"/>
                <a:gd name="connsiteY8" fmla="*/ 72390 h 77678"/>
                <a:gd name="connsiteX9" fmla="*/ 24889 w 84972"/>
                <a:gd name="connsiteY9" fmla="*/ 48101 h 77678"/>
                <a:gd name="connsiteX10" fmla="*/ 15364 w 84972"/>
                <a:gd name="connsiteY10" fmla="*/ 57626 h 77678"/>
                <a:gd name="connsiteX11" fmla="*/ 4600 w 84972"/>
                <a:gd name="connsiteY11" fmla="*/ 52006 h 77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972" h="77678">
                  <a:moveTo>
                    <a:pt x="4600" y="52006"/>
                  </a:moveTo>
                  <a:cubicBezTo>
                    <a:pt x="11077" y="35528"/>
                    <a:pt x="-12164" y="11620"/>
                    <a:pt x="9363" y="0"/>
                  </a:cubicBezTo>
                  <a:cubicBezTo>
                    <a:pt x="5685" y="5834"/>
                    <a:pt x="4358" y="12847"/>
                    <a:pt x="5648" y="19621"/>
                  </a:cubicBezTo>
                  <a:cubicBezTo>
                    <a:pt x="6410" y="27146"/>
                    <a:pt x="20698" y="41719"/>
                    <a:pt x="23269" y="44386"/>
                  </a:cubicBezTo>
                  <a:cubicBezTo>
                    <a:pt x="28378" y="50965"/>
                    <a:pt x="34409" y="56771"/>
                    <a:pt x="41176" y="61627"/>
                  </a:cubicBezTo>
                  <a:cubicBezTo>
                    <a:pt x="46225" y="63722"/>
                    <a:pt x="59369" y="68961"/>
                    <a:pt x="67370" y="63246"/>
                  </a:cubicBezTo>
                  <a:cubicBezTo>
                    <a:pt x="71561" y="58960"/>
                    <a:pt x="70132" y="56483"/>
                    <a:pt x="66608" y="52197"/>
                  </a:cubicBezTo>
                  <a:cubicBezTo>
                    <a:pt x="73561" y="57340"/>
                    <a:pt x="88897" y="74200"/>
                    <a:pt x="84039" y="76105"/>
                  </a:cubicBezTo>
                  <a:cubicBezTo>
                    <a:pt x="68937" y="79094"/>
                    <a:pt x="53300" y="77808"/>
                    <a:pt x="38890" y="72390"/>
                  </a:cubicBezTo>
                  <a:cubicBezTo>
                    <a:pt x="27937" y="65246"/>
                    <a:pt x="32223" y="57531"/>
                    <a:pt x="24889" y="48101"/>
                  </a:cubicBezTo>
                  <a:cubicBezTo>
                    <a:pt x="14602" y="35147"/>
                    <a:pt x="16888" y="48958"/>
                    <a:pt x="15364" y="57626"/>
                  </a:cubicBezTo>
                  <a:cubicBezTo>
                    <a:pt x="12506" y="57245"/>
                    <a:pt x="5267" y="55626"/>
                    <a:pt x="4600" y="52006"/>
                  </a:cubicBezTo>
                  <a:close/>
                </a:path>
              </a:pathLst>
            </a:custGeom>
            <a:solidFill>
              <a:srgbClr val="4018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7" name="任意多边形: 形状 86"/>
            <p:cNvSpPr/>
            <p:nvPr/>
          </p:nvSpPr>
          <p:spPr>
            <a:xfrm>
              <a:off x="3378998" y="3482979"/>
              <a:ext cx="63556" cy="194852"/>
            </a:xfrm>
            <a:custGeom>
              <a:avLst/>
              <a:gdLst>
                <a:gd name="connsiteX0" fmla="*/ 0 w 63556"/>
                <a:gd name="connsiteY0" fmla="*/ 18599 h 194852"/>
                <a:gd name="connsiteX1" fmla="*/ 10477 w 63556"/>
                <a:gd name="connsiteY1" fmla="*/ 181477 h 194852"/>
                <a:gd name="connsiteX2" fmla="*/ 47053 w 63556"/>
                <a:gd name="connsiteY2" fmla="*/ 186620 h 194852"/>
                <a:gd name="connsiteX3" fmla="*/ 56578 w 63556"/>
                <a:gd name="connsiteY3" fmla="*/ 12217 h 194852"/>
                <a:gd name="connsiteX4" fmla="*/ 0 w 63556"/>
                <a:gd name="connsiteY4" fmla="*/ 18599 h 194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556" h="194852">
                  <a:moveTo>
                    <a:pt x="0" y="18599"/>
                  </a:moveTo>
                  <a:cubicBezTo>
                    <a:pt x="0" y="18599"/>
                    <a:pt x="8382" y="168904"/>
                    <a:pt x="10477" y="181477"/>
                  </a:cubicBezTo>
                  <a:cubicBezTo>
                    <a:pt x="12573" y="194050"/>
                    <a:pt x="33147" y="201479"/>
                    <a:pt x="47053" y="186620"/>
                  </a:cubicBezTo>
                  <a:cubicBezTo>
                    <a:pt x="60960" y="171761"/>
                    <a:pt x="70866" y="20123"/>
                    <a:pt x="56578" y="12217"/>
                  </a:cubicBezTo>
                  <a:cubicBezTo>
                    <a:pt x="42291" y="4312"/>
                    <a:pt x="14192" y="-13786"/>
                    <a:pt x="0" y="18599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8" name="任意多边形: 形状 87"/>
            <p:cNvSpPr/>
            <p:nvPr/>
          </p:nvSpPr>
          <p:spPr>
            <a:xfrm>
              <a:off x="3392142" y="3651502"/>
              <a:ext cx="50943" cy="171278"/>
            </a:xfrm>
            <a:custGeom>
              <a:avLst/>
              <a:gdLst>
                <a:gd name="connsiteX0" fmla="*/ 39148 w 50943"/>
                <a:gd name="connsiteY0" fmla="*/ 0 h 171278"/>
                <a:gd name="connsiteX1" fmla="*/ 40958 w 50943"/>
                <a:gd name="connsiteY1" fmla="*/ 24765 h 171278"/>
                <a:gd name="connsiteX2" fmla="*/ 50483 w 50943"/>
                <a:gd name="connsiteY2" fmla="*/ 68961 h 171278"/>
                <a:gd name="connsiteX3" fmla="*/ 48196 w 50943"/>
                <a:gd name="connsiteY3" fmla="*/ 152400 h 171278"/>
                <a:gd name="connsiteX4" fmla="*/ 45625 w 50943"/>
                <a:gd name="connsiteY4" fmla="*/ 169164 h 171278"/>
                <a:gd name="connsiteX5" fmla="*/ 25527 w 50943"/>
                <a:gd name="connsiteY5" fmla="*/ 168592 h 171278"/>
                <a:gd name="connsiteX6" fmla="*/ 11430 w 50943"/>
                <a:gd name="connsiteY6" fmla="*/ 95536 h 171278"/>
                <a:gd name="connsiteX7" fmla="*/ 0 w 50943"/>
                <a:gd name="connsiteY7" fmla="*/ 18764 h 171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943" h="171278">
                  <a:moveTo>
                    <a:pt x="39148" y="0"/>
                  </a:moveTo>
                  <a:cubicBezTo>
                    <a:pt x="36820" y="8211"/>
                    <a:pt x="37461" y="16980"/>
                    <a:pt x="40958" y="24765"/>
                  </a:cubicBezTo>
                  <a:cubicBezTo>
                    <a:pt x="46976" y="38737"/>
                    <a:pt x="50212" y="53750"/>
                    <a:pt x="50483" y="68961"/>
                  </a:cubicBezTo>
                  <a:cubicBezTo>
                    <a:pt x="48482" y="88011"/>
                    <a:pt x="44482" y="140589"/>
                    <a:pt x="48196" y="152400"/>
                  </a:cubicBezTo>
                  <a:cubicBezTo>
                    <a:pt x="51911" y="164211"/>
                    <a:pt x="52578" y="168402"/>
                    <a:pt x="45625" y="169164"/>
                  </a:cubicBezTo>
                  <a:cubicBezTo>
                    <a:pt x="38671" y="169926"/>
                    <a:pt x="25432" y="173831"/>
                    <a:pt x="25527" y="168592"/>
                  </a:cubicBezTo>
                  <a:cubicBezTo>
                    <a:pt x="22285" y="143982"/>
                    <a:pt x="17577" y="119586"/>
                    <a:pt x="11430" y="95536"/>
                  </a:cubicBezTo>
                  <a:cubicBezTo>
                    <a:pt x="3620" y="68675"/>
                    <a:pt x="4953" y="21050"/>
                    <a:pt x="0" y="18764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9" name="任意多边形: 形状 88"/>
            <p:cNvSpPr/>
            <p:nvPr/>
          </p:nvSpPr>
          <p:spPr>
            <a:xfrm>
              <a:off x="3329277" y="3451693"/>
              <a:ext cx="64884" cy="190342"/>
            </a:xfrm>
            <a:custGeom>
              <a:avLst/>
              <a:gdLst>
                <a:gd name="connsiteX0" fmla="*/ 0 w 64884"/>
                <a:gd name="connsiteY0" fmla="*/ 13690 h 190342"/>
                <a:gd name="connsiteX1" fmla="*/ 10477 w 64884"/>
                <a:gd name="connsiteY1" fmla="*/ 176948 h 190342"/>
                <a:gd name="connsiteX2" fmla="*/ 47053 w 64884"/>
                <a:gd name="connsiteY2" fmla="*/ 181997 h 190342"/>
                <a:gd name="connsiteX3" fmla="*/ 58483 w 64884"/>
                <a:gd name="connsiteY3" fmla="*/ 23405 h 190342"/>
                <a:gd name="connsiteX4" fmla="*/ 0 w 64884"/>
                <a:gd name="connsiteY4" fmla="*/ 13690 h 190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884" h="190342">
                  <a:moveTo>
                    <a:pt x="0" y="13690"/>
                  </a:moveTo>
                  <a:cubicBezTo>
                    <a:pt x="0" y="13690"/>
                    <a:pt x="8572" y="164090"/>
                    <a:pt x="10477" y="176948"/>
                  </a:cubicBezTo>
                  <a:cubicBezTo>
                    <a:pt x="12382" y="189807"/>
                    <a:pt x="33147" y="196855"/>
                    <a:pt x="47053" y="181997"/>
                  </a:cubicBezTo>
                  <a:cubicBezTo>
                    <a:pt x="60960" y="167138"/>
                    <a:pt x="72580" y="31311"/>
                    <a:pt x="58483" y="23405"/>
                  </a:cubicBezTo>
                  <a:cubicBezTo>
                    <a:pt x="44386" y="15500"/>
                    <a:pt x="14288" y="-18695"/>
                    <a:pt x="0" y="13690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0" name="任意多边形: 形状 89"/>
            <p:cNvSpPr/>
            <p:nvPr/>
          </p:nvSpPr>
          <p:spPr>
            <a:xfrm>
              <a:off x="3342231" y="3619117"/>
              <a:ext cx="45892" cy="169690"/>
            </a:xfrm>
            <a:custGeom>
              <a:avLst/>
              <a:gdLst>
                <a:gd name="connsiteX0" fmla="*/ 40386 w 45892"/>
                <a:gd name="connsiteY0" fmla="*/ 0 h 169690"/>
                <a:gd name="connsiteX1" fmla="*/ 40386 w 45892"/>
                <a:gd name="connsiteY1" fmla="*/ 24670 h 169690"/>
                <a:gd name="connsiteX2" fmla="*/ 45529 w 45892"/>
                <a:gd name="connsiteY2" fmla="*/ 69532 h 169690"/>
                <a:gd name="connsiteX3" fmla="*/ 36004 w 45892"/>
                <a:gd name="connsiteY3" fmla="*/ 152400 h 169690"/>
                <a:gd name="connsiteX4" fmla="*/ 31909 w 45892"/>
                <a:gd name="connsiteY4" fmla="*/ 168878 h 169690"/>
                <a:gd name="connsiteX5" fmla="*/ 12001 w 45892"/>
                <a:gd name="connsiteY5" fmla="*/ 166497 h 169690"/>
                <a:gd name="connsiteX6" fmla="*/ 4477 w 45892"/>
                <a:gd name="connsiteY6" fmla="*/ 92488 h 169690"/>
                <a:gd name="connsiteX7" fmla="*/ 0 w 45892"/>
                <a:gd name="connsiteY7" fmla="*/ 14954 h 16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892" h="169690">
                  <a:moveTo>
                    <a:pt x="40386" y="0"/>
                  </a:moveTo>
                  <a:cubicBezTo>
                    <a:pt x="37481" y="7967"/>
                    <a:pt x="37481" y="16703"/>
                    <a:pt x="40386" y="24670"/>
                  </a:cubicBezTo>
                  <a:cubicBezTo>
                    <a:pt x="44974" y="39153"/>
                    <a:pt x="46721" y="54387"/>
                    <a:pt x="45529" y="69532"/>
                  </a:cubicBezTo>
                  <a:cubicBezTo>
                    <a:pt x="41719" y="88583"/>
                    <a:pt x="33147" y="140303"/>
                    <a:pt x="36004" y="152400"/>
                  </a:cubicBezTo>
                  <a:cubicBezTo>
                    <a:pt x="38862" y="164497"/>
                    <a:pt x="38957" y="168783"/>
                    <a:pt x="31909" y="168878"/>
                  </a:cubicBezTo>
                  <a:cubicBezTo>
                    <a:pt x="24860" y="168973"/>
                    <a:pt x="11430" y="171736"/>
                    <a:pt x="12001" y="166497"/>
                  </a:cubicBezTo>
                  <a:cubicBezTo>
                    <a:pt x="11000" y="141697"/>
                    <a:pt x="8487" y="116982"/>
                    <a:pt x="4477" y="92488"/>
                  </a:cubicBezTo>
                  <a:cubicBezTo>
                    <a:pt x="-857" y="65056"/>
                    <a:pt x="4477" y="17717"/>
                    <a:pt x="0" y="14954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1" name="任意多边形: 形状 90"/>
            <p:cNvSpPr/>
            <p:nvPr/>
          </p:nvSpPr>
          <p:spPr>
            <a:xfrm>
              <a:off x="3315614" y="3222565"/>
              <a:ext cx="67927" cy="153475"/>
            </a:xfrm>
            <a:custGeom>
              <a:avLst/>
              <a:gdLst>
                <a:gd name="connsiteX0" fmla="*/ 57954 w 67927"/>
                <a:gd name="connsiteY0" fmla="*/ 48127 h 153475"/>
                <a:gd name="connsiteX1" fmla="*/ 31855 w 67927"/>
                <a:gd name="connsiteY1" fmla="*/ 144806 h 153475"/>
                <a:gd name="connsiteX2" fmla="*/ 42 w 67927"/>
                <a:gd name="connsiteY2" fmla="*/ 150711 h 153475"/>
                <a:gd name="connsiteX3" fmla="*/ 17568 w 67927"/>
                <a:gd name="connsiteY3" fmla="*/ 43079 h 153475"/>
                <a:gd name="connsiteX4" fmla="*/ 61573 w 67927"/>
                <a:gd name="connsiteY4" fmla="*/ 407 h 153475"/>
                <a:gd name="connsiteX5" fmla="*/ 57954 w 67927"/>
                <a:gd name="connsiteY5" fmla="*/ 48127 h 15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927" h="153475">
                  <a:moveTo>
                    <a:pt x="57954" y="48127"/>
                  </a:moveTo>
                  <a:cubicBezTo>
                    <a:pt x="53096" y="69082"/>
                    <a:pt x="45476" y="120708"/>
                    <a:pt x="31855" y="144806"/>
                  </a:cubicBezTo>
                  <a:cubicBezTo>
                    <a:pt x="25473" y="156141"/>
                    <a:pt x="-1197" y="154331"/>
                    <a:pt x="42" y="150711"/>
                  </a:cubicBezTo>
                  <a:cubicBezTo>
                    <a:pt x="4804" y="136519"/>
                    <a:pt x="10424" y="73749"/>
                    <a:pt x="17568" y="43079"/>
                  </a:cubicBezTo>
                  <a:cubicBezTo>
                    <a:pt x="24711" y="12408"/>
                    <a:pt x="48810" y="-2736"/>
                    <a:pt x="61573" y="407"/>
                  </a:cubicBezTo>
                  <a:cubicBezTo>
                    <a:pt x="74337" y="3550"/>
                    <a:pt x="65098" y="17457"/>
                    <a:pt x="57954" y="48127"/>
                  </a:cubicBez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2" name="任意多边形: 形状 91"/>
            <p:cNvSpPr/>
            <p:nvPr/>
          </p:nvSpPr>
          <p:spPr>
            <a:xfrm>
              <a:off x="3283092" y="3362894"/>
              <a:ext cx="61690" cy="112943"/>
            </a:xfrm>
            <a:custGeom>
              <a:avLst/>
              <a:gdLst>
                <a:gd name="connsiteX0" fmla="*/ 34565 w 61690"/>
                <a:gd name="connsiteY0" fmla="*/ 6572 h 112943"/>
                <a:gd name="connsiteX1" fmla="*/ 1418 w 61690"/>
                <a:gd name="connsiteY1" fmla="*/ 92297 h 112943"/>
                <a:gd name="connsiteX2" fmla="*/ 23325 w 61690"/>
                <a:gd name="connsiteY2" fmla="*/ 112490 h 112943"/>
                <a:gd name="connsiteX3" fmla="*/ 59139 w 61690"/>
                <a:gd name="connsiteY3" fmla="*/ 36290 h 112943"/>
                <a:gd name="connsiteX4" fmla="*/ 34565 w 61690"/>
                <a:gd name="connsiteY4" fmla="*/ 6572 h 112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90" h="112943">
                  <a:moveTo>
                    <a:pt x="34565" y="6572"/>
                  </a:moveTo>
                  <a:cubicBezTo>
                    <a:pt x="29897" y="11239"/>
                    <a:pt x="19229" y="64675"/>
                    <a:pt x="1418" y="92297"/>
                  </a:cubicBezTo>
                  <a:cubicBezTo>
                    <a:pt x="-5726" y="103441"/>
                    <a:pt x="16086" y="115443"/>
                    <a:pt x="23325" y="112490"/>
                  </a:cubicBezTo>
                  <a:cubicBezTo>
                    <a:pt x="30564" y="109537"/>
                    <a:pt x="41137" y="72771"/>
                    <a:pt x="59139" y="36290"/>
                  </a:cubicBezTo>
                  <a:cubicBezTo>
                    <a:pt x="66950" y="20383"/>
                    <a:pt x="56282" y="-14478"/>
                    <a:pt x="34565" y="6572"/>
                  </a:cubicBez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3" name="任意多边形: 形状 92"/>
            <p:cNvSpPr/>
            <p:nvPr/>
          </p:nvSpPr>
          <p:spPr>
            <a:xfrm>
              <a:off x="3322512" y="3223541"/>
              <a:ext cx="134737" cy="255590"/>
            </a:xfrm>
            <a:custGeom>
              <a:avLst/>
              <a:gdLst>
                <a:gd name="connsiteX0" fmla="*/ 117731 w 134737"/>
                <a:gd name="connsiteY0" fmla="*/ 77155 h 255590"/>
                <a:gd name="connsiteX1" fmla="*/ 134114 w 134737"/>
                <a:gd name="connsiteY1" fmla="*/ 45056 h 255590"/>
                <a:gd name="connsiteX2" fmla="*/ 94967 w 134737"/>
                <a:gd name="connsiteY2" fmla="*/ 6480 h 255590"/>
                <a:gd name="connsiteX3" fmla="*/ 50390 w 134737"/>
                <a:gd name="connsiteY3" fmla="*/ 193 h 255590"/>
                <a:gd name="connsiteX4" fmla="*/ 36007 w 134737"/>
                <a:gd name="connsiteY4" fmla="*/ 1812 h 255590"/>
                <a:gd name="connsiteX5" fmla="*/ 4670 w 134737"/>
                <a:gd name="connsiteY5" fmla="*/ 60201 h 255590"/>
                <a:gd name="connsiteX6" fmla="*/ 15623 w 134737"/>
                <a:gd name="connsiteY6" fmla="*/ 97157 h 255590"/>
                <a:gd name="connsiteX7" fmla="*/ 17052 w 134737"/>
                <a:gd name="connsiteY7" fmla="*/ 153736 h 255590"/>
                <a:gd name="connsiteX8" fmla="*/ 2479 w 134737"/>
                <a:gd name="connsiteY8" fmla="*/ 200409 h 255590"/>
                <a:gd name="connsiteX9" fmla="*/ 860 w 134737"/>
                <a:gd name="connsiteY9" fmla="*/ 220125 h 255590"/>
                <a:gd name="connsiteX10" fmla="*/ 34388 w 134737"/>
                <a:gd name="connsiteY10" fmla="*/ 246414 h 255590"/>
                <a:gd name="connsiteX11" fmla="*/ 99062 w 134737"/>
                <a:gd name="connsiteY11" fmla="*/ 254034 h 255590"/>
                <a:gd name="connsiteX12" fmla="*/ 115636 w 134737"/>
                <a:gd name="connsiteY12" fmla="*/ 204695 h 255590"/>
                <a:gd name="connsiteX13" fmla="*/ 103920 w 134737"/>
                <a:gd name="connsiteY13" fmla="*/ 132114 h 255590"/>
                <a:gd name="connsiteX14" fmla="*/ 117731 w 134737"/>
                <a:gd name="connsiteY14" fmla="*/ 77155 h 255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4737" h="255590">
                  <a:moveTo>
                    <a:pt x="117731" y="77155"/>
                  </a:moveTo>
                  <a:cubicBezTo>
                    <a:pt x="122494" y="66392"/>
                    <a:pt x="138020" y="57248"/>
                    <a:pt x="134114" y="45056"/>
                  </a:cubicBezTo>
                  <a:cubicBezTo>
                    <a:pt x="130209" y="32864"/>
                    <a:pt x="106301" y="11623"/>
                    <a:pt x="94967" y="6480"/>
                  </a:cubicBezTo>
                  <a:cubicBezTo>
                    <a:pt x="80671" y="1450"/>
                    <a:pt x="65518" y="-687"/>
                    <a:pt x="50390" y="193"/>
                  </a:cubicBezTo>
                  <a:cubicBezTo>
                    <a:pt x="45538" y="-86"/>
                    <a:pt x="40675" y="461"/>
                    <a:pt x="36007" y="1812"/>
                  </a:cubicBezTo>
                  <a:cubicBezTo>
                    <a:pt x="27339" y="5051"/>
                    <a:pt x="6003" y="51152"/>
                    <a:pt x="4670" y="60201"/>
                  </a:cubicBezTo>
                  <a:cubicBezTo>
                    <a:pt x="2955" y="72011"/>
                    <a:pt x="1622" y="79727"/>
                    <a:pt x="15623" y="97157"/>
                  </a:cubicBezTo>
                  <a:cubicBezTo>
                    <a:pt x="23053" y="106682"/>
                    <a:pt x="20672" y="133353"/>
                    <a:pt x="17052" y="153736"/>
                  </a:cubicBezTo>
                  <a:cubicBezTo>
                    <a:pt x="13485" y="169668"/>
                    <a:pt x="8611" y="185278"/>
                    <a:pt x="2479" y="200409"/>
                  </a:cubicBezTo>
                  <a:cubicBezTo>
                    <a:pt x="-130" y="206645"/>
                    <a:pt x="-697" y="213547"/>
                    <a:pt x="860" y="220125"/>
                  </a:cubicBezTo>
                  <a:cubicBezTo>
                    <a:pt x="6193" y="235461"/>
                    <a:pt x="19910" y="241652"/>
                    <a:pt x="34388" y="246414"/>
                  </a:cubicBezTo>
                  <a:cubicBezTo>
                    <a:pt x="52771" y="252510"/>
                    <a:pt x="79536" y="258511"/>
                    <a:pt x="99062" y="254034"/>
                  </a:cubicBezTo>
                  <a:cubicBezTo>
                    <a:pt x="121256" y="248986"/>
                    <a:pt x="126875" y="233841"/>
                    <a:pt x="115636" y="204695"/>
                  </a:cubicBezTo>
                  <a:cubicBezTo>
                    <a:pt x="107349" y="182978"/>
                    <a:pt x="99443" y="154974"/>
                    <a:pt x="103920" y="132114"/>
                  </a:cubicBezTo>
                  <a:cubicBezTo>
                    <a:pt x="106769" y="113398"/>
                    <a:pt x="111394" y="94995"/>
                    <a:pt x="117731" y="77155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4" name="任意多边形: 形状 93"/>
            <p:cNvSpPr/>
            <p:nvPr/>
          </p:nvSpPr>
          <p:spPr>
            <a:xfrm>
              <a:off x="3356492" y="3213106"/>
              <a:ext cx="74856" cy="87010"/>
            </a:xfrm>
            <a:custGeom>
              <a:avLst/>
              <a:gdLst>
                <a:gd name="connsiteX0" fmla="*/ 54414 w 74856"/>
                <a:gd name="connsiteY0" fmla="*/ 1865 h 87010"/>
                <a:gd name="connsiteX1" fmla="*/ 74703 w 74856"/>
                <a:gd name="connsiteY1" fmla="*/ 27392 h 87010"/>
                <a:gd name="connsiteX2" fmla="*/ 65178 w 74856"/>
                <a:gd name="connsiteY2" fmla="*/ 53300 h 87010"/>
                <a:gd name="connsiteX3" fmla="*/ 48795 w 74856"/>
                <a:gd name="connsiteY3" fmla="*/ 51395 h 87010"/>
                <a:gd name="connsiteX4" fmla="*/ 53938 w 74856"/>
                <a:gd name="connsiteY4" fmla="*/ 58539 h 87010"/>
                <a:gd name="connsiteX5" fmla="*/ 2313 w 74856"/>
                <a:gd name="connsiteY5" fmla="*/ 86256 h 87010"/>
                <a:gd name="connsiteX6" fmla="*/ 2313 w 74856"/>
                <a:gd name="connsiteY6" fmla="*/ 30821 h 87010"/>
                <a:gd name="connsiteX7" fmla="*/ 11838 w 74856"/>
                <a:gd name="connsiteY7" fmla="*/ 30154 h 87010"/>
                <a:gd name="connsiteX8" fmla="*/ 8218 w 74856"/>
                <a:gd name="connsiteY8" fmla="*/ 21486 h 87010"/>
                <a:gd name="connsiteX9" fmla="*/ 54414 w 74856"/>
                <a:gd name="connsiteY9" fmla="*/ 1865 h 87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4856" h="87010">
                  <a:moveTo>
                    <a:pt x="54414" y="1865"/>
                  </a:moveTo>
                  <a:cubicBezTo>
                    <a:pt x="55748" y="2627"/>
                    <a:pt x="72702" y="12914"/>
                    <a:pt x="74703" y="27392"/>
                  </a:cubicBezTo>
                  <a:cubicBezTo>
                    <a:pt x="76322" y="39870"/>
                    <a:pt x="64606" y="52633"/>
                    <a:pt x="65178" y="53300"/>
                  </a:cubicBezTo>
                  <a:cubicBezTo>
                    <a:pt x="59791" y="52140"/>
                    <a:pt x="54304" y="51502"/>
                    <a:pt x="48795" y="51395"/>
                  </a:cubicBezTo>
                  <a:cubicBezTo>
                    <a:pt x="51089" y="53300"/>
                    <a:pt x="52859" y="55759"/>
                    <a:pt x="53938" y="58539"/>
                  </a:cubicBezTo>
                  <a:cubicBezTo>
                    <a:pt x="54605" y="61968"/>
                    <a:pt x="4694" y="78351"/>
                    <a:pt x="2313" y="86256"/>
                  </a:cubicBezTo>
                  <a:cubicBezTo>
                    <a:pt x="-69" y="94162"/>
                    <a:pt x="-1402" y="37488"/>
                    <a:pt x="2313" y="30821"/>
                  </a:cubicBezTo>
                  <a:cubicBezTo>
                    <a:pt x="3265" y="29106"/>
                    <a:pt x="11838" y="30154"/>
                    <a:pt x="11838" y="30154"/>
                  </a:cubicBezTo>
                  <a:cubicBezTo>
                    <a:pt x="11322" y="27022"/>
                    <a:pt x="10083" y="24054"/>
                    <a:pt x="8218" y="21486"/>
                  </a:cubicBezTo>
                  <a:cubicBezTo>
                    <a:pt x="9933" y="17867"/>
                    <a:pt x="38984" y="-6898"/>
                    <a:pt x="54414" y="1865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5" name="任意多边形: 形状 94"/>
            <p:cNvSpPr/>
            <p:nvPr/>
          </p:nvSpPr>
          <p:spPr>
            <a:xfrm>
              <a:off x="3317566" y="3422521"/>
              <a:ext cx="132412" cy="241649"/>
            </a:xfrm>
            <a:custGeom>
              <a:avLst/>
              <a:gdLst>
                <a:gd name="connsiteX0" fmla="*/ 131535 w 132412"/>
                <a:gd name="connsiteY0" fmla="*/ 39433 h 241649"/>
                <a:gd name="connsiteX1" fmla="*/ 123439 w 132412"/>
                <a:gd name="connsiteY1" fmla="*/ 12287 h 241649"/>
                <a:gd name="connsiteX2" fmla="*/ 119820 w 132412"/>
                <a:gd name="connsiteY2" fmla="*/ 4096 h 241649"/>
                <a:gd name="connsiteX3" fmla="*/ 119820 w 132412"/>
                <a:gd name="connsiteY3" fmla="*/ 8192 h 241649"/>
                <a:gd name="connsiteX4" fmla="*/ 80958 w 132412"/>
                <a:gd name="connsiteY4" fmla="*/ 55150 h 241649"/>
                <a:gd name="connsiteX5" fmla="*/ 6186 w 132412"/>
                <a:gd name="connsiteY5" fmla="*/ 9525 h 241649"/>
                <a:gd name="connsiteX6" fmla="*/ 7425 w 132412"/>
                <a:gd name="connsiteY6" fmla="*/ 0 h 241649"/>
                <a:gd name="connsiteX7" fmla="*/ 1138 w 132412"/>
                <a:gd name="connsiteY7" fmla="*/ 74771 h 241649"/>
                <a:gd name="connsiteX8" fmla="*/ 12949 w 132412"/>
                <a:gd name="connsiteY8" fmla="*/ 191834 h 241649"/>
                <a:gd name="connsiteX9" fmla="*/ 67908 w 132412"/>
                <a:gd name="connsiteY9" fmla="*/ 238125 h 241649"/>
                <a:gd name="connsiteX10" fmla="*/ 101722 w 132412"/>
                <a:gd name="connsiteY10" fmla="*/ 241649 h 241649"/>
                <a:gd name="connsiteX11" fmla="*/ 121820 w 132412"/>
                <a:gd name="connsiteY11" fmla="*/ 233077 h 241649"/>
                <a:gd name="connsiteX12" fmla="*/ 124296 w 132412"/>
                <a:gd name="connsiteY12" fmla="*/ 218313 h 241649"/>
                <a:gd name="connsiteX13" fmla="*/ 130488 w 132412"/>
                <a:gd name="connsiteY13" fmla="*/ 129064 h 241649"/>
                <a:gd name="connsiteX14" fmla="*/ 131631 w 132412"/>
                <a:gd name="connsiteY14" fmla="*/ 84963 h 241649"/>
                <a:gd name="connsiteX15" fmla="*/ 131536 w 132412"/>
                <a:gd name="connsiteY15" fmla="*/ 39434 h 241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2412" h="241649">
                  <a:moveTo>
                    <a:pt x="131535" y="39433"/>
                  </a:moveTo>
                  <a:cubicBezTo>
                    <a:pt x="129797" y="30126"/>
                    <a:pt x="127083" y="21027"/>
                    <a:pt x="123439" y="12287"/>
                  </a:cubicBezTo>
                  <a:cubicBezTo>
                    <a:pt x="122505" y="9444"/>
                    <a:pt x="121293" y="6700"/>
                    <a:pt x="119820" y="4096"/>
                  </a:cubicBezTo>
                  <a:cubicBezTo>
                    <a:pt x="119820" y="5429"/>
                    <a:pt x="119820" y="6953"/>
                    <a:pt x="119820" y="8192"/>
                  </a:cubicBezTo>
                  <a:cubicBezTo>
                    <a:pt x="135441" y="36767"/>
                    <a:pt x="112676" y="55245"/>
                    <a:pt x="80958" y="55150"/>
                  </a:cubicBezTo>
                  <a:cubicBezTo>
                    <a:pt x="49239" y="55054"/>
                    <a:pt x="6186" y="27718"/>
                    <a:pt x="6186" y="9525"/>
                  </a:cubicBezTo>
                  <a:cubicBezTo>
                    <a:pt x="6088" y="6304"/>
                    <a:pt x="6506" y="3089"/>
                    <a:pt x="7425" y="0"/>
                  </a:cubicBezTo>
                  <a:cubicBezTo>
                    <a:pt x="565" y="24292"/>
                    <a:pt x="-1569" y="49675"/>
                    <a:pt x="1138" y="74771"/>
                  </a:cubicBezTo>
                  <a:cubicBezTo>
                    <a:pt x="7688" y="113484"/>
                    <a:pt x="11634" y="152593"/>
                    <a:pt x="12949" y="191834"/>
                  </a:cubicBezTo>
                  <a:cubicBezTo>
                    <a:pt x="12949" y="216789"/>
                    <a:pt x="49906" y="236601"/>
                    <a:pt x="67908" y="238125"/>
                  </a:cubicBezTo>
                  <a:cubicBezTo>
                    <a:pt x="79027" y="240470"/>
                    <a:pt x="90359" y="241651"/>
                    <a:pt x="101722" y="241649"/>
                  </a:cubicBezTo>
                  <a:cubicBezTo>
                    <a:pt x="109067" y="240637"/>
                    <a:pt x="116006" y="237677"/>
                    <a:pt x="121820" y="233077"/>
                  </a:cubicBezTo>
                  <a:cubicBezTo>
                    <a:pt x="125439" y="229457"/>
                    <a:pt x="123439" y="223552"/>
                    <a:pt x="124296" y="218313"/>
                  </a:cubicBezTo>
                  <a:cubicBezTo>
                    <a:pt x="126297" y="206692"/>
                    <a:pt x="119820" y="174022"/>
                    <a:pt x="130488" y="129064"/>
                  </a:cubicBezTo>
                  <a:cubicBezTo>
                    <a:pt x="132587" y="114458"/>
                    <a:pt x="132971" y="99658"/>
                    <a:pt x="131631" y="84963"/>
                  </a:cubicBezTo>
                  <a:cubicBezTo>
                    <a:pt x="132406" y="69796"/>
                    <a:pt x="132374" y="54598"/>
                    <a:pt x="131536" y="39434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6" name="任意多边形: 形状 95"/>
            <p:cNvSpPr/>
            <p:nvPr/>
          </p:nvSpPr>
          <p:spPr>
            <a:xfrm>
              <a:off x="3427012" y="3257842"/>
              <a:ext cx="45221" cy="161250"/>
            </a:xfrm>
            <a:custGeom>
              <a:avLst/>
              <a:gdLst>
                <a:gd name="connsiteX0" fmla="*/ 40473 w 45221"/>
                <a:gd name="connsiteY0" fmla="*/ 46378 h 161250"/>
                <a:gd name="connsiteX1" fmla="*/ 42283 w 45221"/>
                <a:gd name="connsiteY1" fmla="*/ 146486 h 161250"/>
                <a:gd name="connsiteX2" fmla="*/ 21137 w 45221"/>
                <a:gd name="connsiteY2" fmla="*/ 161250 h 161250"/>
                <a:gd name="connsiteX3" fmla="*/ 277 w 45221"/>
                <a:gd name="connsiteY3" fmla="*/ 52379 h 161250"/>
                <a:gd name="connsiteX4" fmla="*/ 13803 w 45221"/>
                <a:gd name="connsiteY4" fmla="*/ 3420 h 161250"/>
                <a:gd name="connsiteX5" fmla="*/ 40473 w 45221"/>
                <a:gd name="connsiteY5" fmla="*/ 46378 h 161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21" h="161250">
                  <a:moveTo>
                    <a:pt x="40473" y="46378"/>
                  </a:moveTo>
                  <a:cubicBezTo>
                    <a:pt x="43045" y="67619"/>
                    <a:pt x="48664" y="119530"/>
                    <a:pt x="42283" y="146486"/>
                  </a:cubicBezTo>
                  <a:cubicBezTo>
                    <a:pt x="39086" y="155399"/>
                    <a:pt x="30606" y="161320"/>
                    <a:pt x="21137" y="161250"/>
                  </a:cubicBezTo>
                  <a:cubicBezTo>
                    <a:pt x="8088" y="161250"/>
                    <a:pt x="2087" y="83907"/>
                    <a:pt x="277" y="52379"/>
                  </a:cubicBezTo>
                  <a:cubicBezTo>
                    <a:pt x="-1532" y="20851"/>
                    <a:pt x="5802" y="13803"/>
                    <a:pt x="13803" y="3420"/>
                  </a:cubicBezTo>
                  <a:cubicBezTo>
                    <a:pt x="21804" y="-6962"/>
                    <a:pt x="35520" y="5992"/>
                    <a:pt x="40473" y="46378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7" name="任意多边形: 形状 96"/>
            <p:cNvSpPr/>
            <p:nvPr/>
          </p:nvSpPr>
          <p:spPr>
            <a:xfrm>
              <a:off x="3435386" y="3477967"/>
              <a:ext cx="35215" cy="97716"/>
            </a:xfrm>
            <a:custGeom>
              <a:avLst/>
              <a:gdLst>
                <a:gd name="connsiteX0" fmla="*/ 25622 w 35215"/>
                <a:gd name="connsiteY0" fmla="*/ 20754 h 97716"/>
                <a:gd name="connsiteX1" fmla="*/ 25622 w 35215"/>
                <a:gd name="connsiteY1" fmla="*/ 4466 h 97716"/>
                <a:gd name="connsiteX2" fmla="*/ 10477 w 35215"/>
                <a:gd name="connsiteY2" fmla="*/ 371 h 97716"/>
                <a:gd name="connsiteX3" fmla="*/ 952 w 35215"/>
                <a:gd name="connsiteY3" fmla="*/ 4085 h 97716"/>
                <a:gd name="connsiteX4" fmla="*/ 952 w 35215"/>
                <a:gd name="connsiteY4" fmla="*/ 6181 h 97716"/>
                <a:gd name="connsiteX5" fmla="*/ 4572 w 35215"/>
                <a:gd name="connsiteY5" fmla="*/ 18944 h 97716"/>
                <a:gd name="connsiteX6" fmla="*/ 571 w 35215"/>
                <a:gd name="connsiteY6" fmla="*/ 57711 h 97716"/>
                <a:gd name="connsiteX7" fmla="*/ 0 w 35215"/>
                <a:gd name="connsiteY7" fmla="*/ 64569 h 97716"/>
                <a:gd name="connsiteX8" fmla="*/ 4000 w 35215"/>
                <a:gd name="connsiteY8" fmla="*/ 75142 h 97716"/>
                <a:gd name="connsiteX9" fmla="*/ 8477 w 35215"/>
                <a:gd name="connsiteY9" fmla="*/ 84095 h 97716"/>
                <a:gd name="connsiteX10" fmla="*/ 14002 w 35215"/>
                <a:gd name="connsiteY10" fmla="*/ 89715 h 97716"/>
                <a:gd name="connsiteX11" fmla="*/ 17621 w 35215"/>
                <a:gd name="connsiteY11" fmla="*/ 94954 h 97716"/>
                <a:gd name="connsiteX12" fmla="*/ 20288 w 35215"/>
                <a:gd name="connsiteY12" fmla="*/ 97716 h 97716"/>
                <a:gd name="connsiteX13" fmla="*/ 22574 w 35215"/>
                <a:gd name="connsiteY13" fmla="*/ 94478 h 97716"/>
                <a:gd name="connsiteX14" fmla="*/ 24098 w 35215"/>
                <a:gd name="connsiteY14" fmla="*/ 96002 h 97716"/>
                <a:gd name="connsiteX15" fmla="*/ 26765 w 35215"/>
                <a:gd name="connsiteY15" fmla="*/ 97335 h 97716"/>
                <a:gd name="connsiteX16" fmla="*/ 27622 w 35215"/>
                <a:gd name="connsiteY16" fmla="*/ 91239 h 97716"/>
                <a:gd name="connsiteX17" fmla="*/ 28861 w 35215"/>
                <a:gd name="connsiteY17" fmla="*/ 92858 h 97716"/>
                <a:gd name="connsiteX18" fmla="*/ 31147 w 35215"/>
                <a:gd name="connsiteY18" fmla="*/ 85714 h 97716"/>
                <a:gd name="connsiteX19" fmla="*/ 26956 w 35215"/>
                <a:gd name="connsiteY19" fmla="*/ 76189 h 97716"/>
                <a:gd name="connsiteX20" fmla="*/ 26099 w 35215"/>
                <a:gd name="connsiteY20" fmla="*/ 65045 h 97716"/>
                <a:gd name="connsiteX21" fmla="*/ 28289 w 35215"/>
                <a:gd name="connsiteY21" fmla="*/ 70475 h 97716"/>
                <a:gd name="connsiteX22" fmla="*/ 33242 w 35215"/>
                <a:gd name="connsiteY22" fmla="*/ 80000 h 97716"/>
                <a:gd name="connsiteX23" fmla="*/ 30194 w 35215"/>
                <a:gd name="connsiteY23" fmla="*/ 51425 h 97716"/>
                <a:gd name="connsiteX24" fmla="*/ 25622 w 35215"/>
                <a:gd name="connsiteY24" fmla="*/ 20754 h 9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5215" h="97716">
                  <a:moveTo>
                    <a:pt x="25622" y="20754"/>
                  </a:moveTo>
                  <a:cubicBezTo>
                    <a:pt x="25960" y="15330"/>
                    <a:pt x="25960" y="9890"/>
                    <a:pt x="25622" y="4466"/>
                  </a:cubicBezTo>
                  <a:cubicBezTo>
                    <a:pt x="23431" y="-1535"/>
                    <a:pt x="15050" y="180"/>
                    <a:pt x="10477" y="371"/>
                  </a:cubicBezTo>
                  <a:cubicBezTo>
                    <a:pt x="5905" y="561"/>
                    <a:pt x="2667" y="371"/>
                    <a:pt x="952" y="4085"/>
                  </a:cubicBezTo>
                  <a:lnTo>
                    <a:pt x="952" y="6181"/>
                  </a:lnTo>
                  <a:cubicBezTo>
                    <a:pt x="3905" y="9735"/>
                    <a:pt x="5219" y="14370"/>
                    <a:pt x="4572" y="18944"/>
                  </a:cubicBezTo>
                  <a:cubicBezTo>
                    <a:pt x="2762" y="24278"/>
                    <a:pt x="762" y="56187"/>
                    <a:pt x="571" y="57711"/>
                  </a:cubicBezTo>
                  <a:cubicBezTo>
                    <a:pt x="235" y="59982"/>
                    <a:pt x="44" y="62273"/>
                    <a:pt x="0" y="64569"/>
                  </a:cubicBezTo>
                  <a:cubicBezTo>
                    <a:pt x="310" y="68400"/>
                    <a:pt x="1697" y="72065"/>
                    <a:pt x="4000" y="75142"/>
                  </a:cubicBezTo>
                  <a:cubicBezTo>
                    <a:pt x="5320" y="78210"/>
                    <a:pt x="6815" y="81199"/>
                    <a:pt x="8477" y="84095"/>
                  </a:cubicBezTo>
                  <a:cubicBezTo>
                    <a:pt x="10414" y="85872"/>
                    <a:pt x="12258" y="87748"/>
                    <a:pt x="14002" y="89715"/>
                  </a:cubicBezTo>
                  <a:cubicBezTo>
                    <a:pt x="15326" y="91377"/>
                    <a:pt x="16535" y="93127"/>
                    <a:pt x="17621" y="94954"/>
                  </a:cubicBezTo>
                  <a:cubicBezTo>
                    <a:pt x="18334" y="96030"/>
                    <a:pt x="19238" y="96966"/>
                    <a:pt x="20288" y="97716"/>
                  </a:cubicBezTo>
                  <a:cubicBezTo>
                    <a:pt x="21485" y="97020"/>
                    <a:pt x="22319" y="95838"/>
                    <a:pt x="22574" y="94478"/>
                  </a:cubicBezTo>
                  <a:cubicBezTo>
                    <a:pt x="23908" y="94477"/>
                    <a:pt x="23050" y="95049"/>
                    <a:pt x="24098" y="96002"/>
                  </a:cubicBezTo>
                  <a:cubicBezTo>
                    <a:pt x="25146" y="96954"/>
                    <a:pt x="25813" y="98192"/>
                    <a:pt x="26765" y="97335"/>
                  </a:cubicBezTo>
                  <a:cubicBezTo>
                    <a:pt x="28313" y="95690"/>
                    <a:pt x="28656" y="93248"/>
                    <a:pt x="27622" y="91239"/>
                  </a:cubicBezTo>
                  <a:cubicBezTo>
                    <a:pt x="28099" y="91239"/>
                    <a:pt x="28289" y="92477"/>
                    <a:pt x="28861" y="92858"/>
                  </a:cubicBezTo>
                  <a:cubicBezTo>
                    <a:pt x="31231" y="91329"/>
                    <a:pt x="32189" y="88336"/>
                    <a:pt x="31147" y="85714"/>
                  </a:cubicBezTo>
                  <a:cubicBezTo>
                    <a:pt x="30671" y="83810"/>
                    <a:pt x="27622" y="77999"/>
                    <a:pt x="26956" y="76189"/>
                  </a:cubicBezTo>
                  <a:cubicBezTo>
                    <a:pt x="26057" y="72547"/>
                    <a:pt x="25768" y="68782"/>
                    <a:pt x="26099" y="65045"/>
                  </a:cubicBezTo>
                  <a:cubicBezTo>
                    <a:pt x="26765" y="66664"/>
                    <a:pt x="27432" y="68474"/>
                    <a:pt x="28289" y="70475"/>
                  </a:cubicBezTo>
                  <a:cubicBezTo>
                    <a:pt x="30099" y="75142"/>
                    <a:pt x="28289" y="78380"/>
                    <a:pt x="33242" y="80000"/>
                  </a:cubicBezTo>
                  <a:cubicBezTo>
                    <a:pt x="38481" y="70475"/>
                    <a:pt x="31813" y="61807"/>
                    <a:pt x="30194" y="51425"/>
                  </a:cubicBezTo>
                  <a:cubicBezTo>
                    <a:pt x="33338" y="43138"/>
                    <a:pt x="26765" y="28755"/>
                    <a:pt x="25622" y="20754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8" name="任意多边形: 形状 97"/>
            <p:cNvSpPr/>
            <p:nvPr/>
          </p:nvSpPr>
          <p:spPr>
            <a:xfrm>
              <a:off x="3433515" y="3379992"/>
              <a:ext cx="35817" cy="129578"/>
            </a:xfrm>
            <a:custGeom>
              <a:avLst/>
              <a:gdLst>
                <a:gd name="connsiteX0" fmla="*/ 2252 w 35817"/>
                <a:gd name="connsiteY0" fmla="*/ 10525 h 129578"/>
                <a:gd name="connsiteX1" fmla="*/ 2252 w 35817"/>
                <a:gd name="connsiteY1" fmla="*/ 115300 h 129578"/>
                <a:gd name="connsiteX2" fmla="*/ 33970 w 35817"/>
                <a:gd name="connsiteY2" fmla="*/ 121110 h 129578"/>
                <a:gd name="connsiteX3" fmla="*/ 34732 w 35817"/>
                <a:gd name="connsiteY3" fmla="*/ 31480 h 129578"/>
                <a:gd name="connsiteX4" fmla="*/ 2252 w 35817"/>
                <a:gd name="connsiteY4" fmla="*/ 10525 h 129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817" h="129578">
                  <a:moveTo>
                    <a:pt x="2252" y="10525"/>
                  </a:moveTo>
                  <a:cubicBezTo>
                    <a:pt x="-892" y="16335"/>
                    <a:pt x="-606" y="90535"/>
                    <a:pt x="2252" y="115300"/>
                  </a:cubicBezTo>
                  <a:cubicBezTo>
                    <a:pt x="5109" y="140065"/>
                    <a:pt x="27969" y="126158"/>
                    <a:pt x="33970" y="121110"/>
                  </a:cubicBezTo>
                  <a:cubicBezTo>
                    <a:pt x="39971" y="116062"/>
                    <a:pt x="28922" y="71580"/>
                    <a:pt x="34732" y="31480"/>
                  </a:cubicBezTo>
                  <a:cubicBezTo>
                    <a:pt x="37685" y="13763"/>
                    <a:pt x="16253" y="-15955"/>
                    <a:pt x="2252" y="10525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9" name="任意多边形: 形状 98"/>
            <p:cNvSpPr/>
            <p:nvPr/>
          </p:nvSpPr>
          <p:spPr>
            <a:xfrm>
              <a:off x="3356804" y="3227003"/>
              <a:ext cx="60805" cy="76931"/>
            </a:xfrm>
            <a:custGeom>
              <a:avLst/>
              <a:gdLst>
                <a:gd name="connsiteX0" fmla="*/ 16288 w 60805"/>
                <a:gd name="connsiteY0" fmla="*/ 18829 h 76931"/>
                <a:gd name="connsiteX1" fmla="*/ 5239 w 60805"/>
                <a:gd name="connsiteY1" fmla="*/ 47404 h 76931"/>
                <a:gd name="connsiteX2" fmla="*/ 0 w 60805"/>
                <a:gd name="connsiteY2" fmla="*/ 76932 h 76931"/>
                <a:gd name="connsiteX3" fmla="*/ 37338 w 60805"/>
                <a:gd name="connsiteY3" fmla="*/ 36641 h 76931"/>
                <a:gd name="connsiteX4" fmla="*/ 52864 w 60805"/>
                <a:gd name="connsiteY4" fmla="*/ 27116 h 76931"/>
                <a:gd name="connsiteX5" fmla="*/ 60579 w 60805"/>
                <a:gd name="connsiteY5" fmla="*/ 15876 h 76931"/>
                <a:gd name="connsiteX6" fmla="*/ 50292 w 60805"/>
                <a:gd name="connsiteY6" fmla="*/ 2732 h 76931"/>
                <a:gd name="connsiteX7" fmla="*/ 24194 w 60805"/>
                <a:gd name="connsiteY7" fmla="*/ 7399 h 76931"/>
                <a:gd name="connsiteX8" fmla="*/ 16288 w 60805"/>
                <a:gd name="connsiteY8" fmla="*/ 18829 h 76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805" h="76931">
                  <a:moveTo>
                    <a:pt x="16288" y="18829"/>
                  </a:moveTo>
                  <a:cubicBezTo>
                    <a:pt x="11069" y="27687"/>
                    <a:pt x="7336" y="37339"/>
                    <a:pt x="5239" y="47404"/>
                  </a:cubicBezTo>
                  <a:cubicBezTo>
                    <a:pt x="2388" y="57018"/>
                    <a:pt x="630" y="66923"/>
                    <a:pt x="0" y="76932"/>
                  </a:cubicBezTo>
                  <a:cubicBezTo>
                    <a:pt x="8191" y="60107"/>
                    <a:pt x="21184" y="46086"/>
                    <a:pt x="37338" y="36641"/>
                  </a:cubicBezTo>
                  <a:cubicBezTo>
                    <a:pt x="42307" y="33141"/>
                    <a:pt x="47492" y="29960"/>
                    <a:pt x="52864" y="27116"/>
                  </a:cubicBezTo>
                  <a:cubicBezTo>
                    <a:pt x="56929" y="24649"/>
                    <a:pt x="59739" y="20556"/>
                    <a:pt x="60579" y="15876"/>
                  </a:cubicBezTo>
                  <a:cubicBezTo>
                    <a:pt x="62103" y="7399"/>
                    <a:pt x="55626" y="5113"/>
                    <a:pt x="50292" y="2732"/>
                  </a:cubicBezTo>
                  <a:cubicBezTo>
                    <a:pt x="42005" y="-1078"/>
                    <a:pt x="29718" y="-2031"/>
                    <a:pt x="24194" y="7399"/>
                  </a:cubicBezTo>
                  <a:cubicBezTo>
                    <a:pt x="24194" y="7399"/>
                    <a:pt x="19145" y="14447"/>
                    <a:pt x="16288" y="18829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0" name="任意多边形: 形状 99"/>
            <p:cNvSpPr/>
            <p:nvPr/>
          </p:nvSpPr>
          <p:spPr>
            <a:xfrm>
              <a:off x="3356804" y="3266501"/>
              <a:ext cx="21907" cy="37052"/>
            </a:xfrm>
            <a:custGeom>
              <a:avLst/>
              <a:gdLst>
                <a:gd name="connsiteX0" fmla="*/ 21908 w 21907"/>
                <a:gd name="connsiteY0" fmla="*/ 8382 h 37052"/>
                <a:gd name="connsiteX1" fmla="*/ 7239 w 21907"/>
                <a:gd name="connsiteY1" fmla="*/ 0 h 37052"/>
                <a:gd name="connsiteX2" fmla="*/ 5239 w 21907"/>
                <a:gd name="connsiteY2" fmla="*/ 7525 h 37052"/>
                <a:gd name="connsiteX3" fmla="*/ 0 w 21907"/>
                <a:gd name="connsiteY3" fmla="*/ 37052 h 37052"/>
                <a:gd name="connsiteX4" fmla="*/ 21908 w 21907"/>
                <a:gd name="connsiteY4" fmla="*/ 838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" h="37052">
                  <a:moveTo>
                    <a:pt x="21908" y="8382"/>
                  </a:moveTo>
                  <a:cubicBezTo>
                    <a:pt x="15799" y="8701"/>
                    <a:pt x="10066" y="5425"/>
                    <a:pt x="7239" y="0"/>
                  </a:cubicBezTo>
                  <a:cubicBezTo>
                    <a:pt x="6477" y="2572"/>
                    <a:pt x="5810" y="5048"/>
                    <a:pt x="5239" y="7525"/>
                  </a:cubicBezTo>
                  <a:cubicBezTo>
                    <a:pt x="2388" y="17139"/>
                    <a:pt x="630" y="27044"/>
                    <a:pt x="0" y="37052"/>
                  </a:cubicBezTo>
                  <a:cubicBezTo>
                    <a:pt x="4962" y="25915"/>
                    <a:pt x="12465" y="16095"/>
                    <a:pt x="21908" y="8382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1" name="任意多边形: 形状 100"/>
            <p:cNvSpPr/>
            <p:nvPr/>
          </p:nvSpPr>
          <p:spPr>
            <a:xfrm>
              <a:off x="3387284" y="3199470"/>
              <a:ext cx="32212" cy="48939"/>
            </a:xfrm>
            <a:custGeom>
              <a:avLst/>
              <a:gdLst>
                <a:gd name="connsiteX0" fmla="*/ 3238 w 32212"/>
                <a:gd name="connsiteY0" fmla="*/ 7023 h 48939"/>
                <a:gd name="connsiteX1" fmla="*/ 3810 w 32212"/>
                <a:gd name="connsiteY1" fmla="*/ 17120 h 48939"/>
                <a:gd name="connsiteX2" fmla="*/ 1905 w 32212"/>
                <a:gd name="connsiteY2" fmla="*/ 31503 h 48939"/>
                <a:gd name="connsiteX3" fmla="*/ 1905 w 32212"/>
                <a:gd name="connsiteY3" fmla="*/ 44933 h 48939"/>
                <a:gd name="connsiteX4" fmla="*/ 28575 w 32212"/>
                <a:gd name="connsiteY4" fmla="*/ 44933 h 48939"/>
                <a:gd name="connsiteX5" fmla="*/ 25051 w 32212"/>
                <a:gd name="connsiteY5" fmla="*/ 15691 h 48939"/>
                <a:gd name="connsiteX6" fmla="*/ 23146 w 32212"/>
                <a:gd name="connsiteY6" fmla="*/ 2166 h 48939"/>
                <a:gd name="connsiteX7" fmla="*/ 0 w 32212"/>
                <a:gd name="connsiteY7" fmla="*/ 13786 h 4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12" h="48939">
                  <a:moveTo>
                    <a:pt x="3238" y="7023"/>
                  </a:moveTo>
                  <a:cubicBezTo>
                    <a:pt x="2000" y="9690"/>
                    <a:pt x="3715" y="13786"/>
                    <a:pt x="3810" y="17120"/>
                  </a:cubicBezTo>
                  <a:cubicBezTo>
                    <a:pt x="3789" y="21976"/>
                    <a:pt x="3148" y="26809"/>
                    <a:pt x="1905" y="31503"/>
                  </a:cubicBezTo>
                  <a:cubicBezTo>
                    <a:pt x="1048" y="36170"/>
                    <a:pt x="-1143" y="41028"/>
                    <a:pt x="1905" y="44933"/>
                  </a:cubicBezTo>
                  <a:cubicBezTo>
                    <a:pt x="9992" y="50275"/>
                    <a:pt x="20488" y="50275"/>
                    <a:pt x="28575" y="44933"/>
                  </a:cubicBezTo>
                  <a:cubicBezTo>
                    <a:pt x="37529" y="36456"/>
                    <a:pt x="27432" y="24549"/>
                    <a:pt x="25051" y="15691"/>
                  </a:cubicBezTo>
                  <a:cubicBezTo>
                    <a:pt x="24003" y="11976"/>
                    <a:pt x="25717" y="4737"/>
                    <a:pt x="23146" y="2166"/>
                  </a:cubicBezTo>
                  <a:cubicBezTo>
                    <a:pt x="15716" y="-5454"/>
                    <a:pt x="3143" y="9119"/>
                    <a:pt x="0" y="13786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2" name="任意多边形: 形状 101"/>
            <p:cNvSpPr/>
            <p:nvPr/>
          </p:nvSpPr>
          <p:spPr>
            <a:xfrm>
              <a:off x="3348327" y="3121721"/>
              <a:ext cx="45764" cy="85320"/>
            </a:xfrm>
            <a:custGeom>
              <a:avLst/>
              <a:gdLst>
                <a:gd name="connsiteX0" fmla="*/ 9525 w 45764"/>
                <a:gd name="connsiteY0" fmla="*/ 0 h 85320"/>
                <a:gd name="connsiteX1" fmla="*/ 0 w 45764"/>
                <a:gd name="connsiteY1" fmla="*/ 35528 h 85320"/>
                <a:gd name="connsiteX2" fmla="*/ 8192 w 45764"/>
                <a:gd name="connsiteY2" fmla="*/ 64103 h 85320"/>
                <a:gd name="connsiteX3" fmla="*/ 40100 w 45764"/>
                <a:gd name="connsiteY3" fmla="*/ 85058 h 85320"/>
                <a:gd name="connsiteX4" fmla="*/ 42577 w 45764"/>
                <a:gd name="connsiteY4" fmla="*/ 66008 h 85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64" h="85320">
                  <a:moveTo>
                    <a:pt x="9525" y="0"/>
                  </a:moveTo>
                  <a:cubicBezTo>
                    <a:pt x="3334" y="0"/>
                    <a:pt x="0" y="24098"/>
                    <a:pt x="0" y="35528"/>
                  </a:cubicBezTo>
                  <a:cubicBezTo>
                    <a:pt x="0" y="45053"/>
                    <a:pt x="8572" y="54578"/>
                    <a:pt x="8192" y="64103"/>
                  </a:cubicBezTo>
                  <a:cubicBezTo>
                    <a:pt x="7620" y="76390"/>
                    <a:pt x="34004" y="87154"/>
                    <a:pt x="40100" y="85058"/>
                  </a:cubicBezTo>
                  <a:cubicBezTo>
                    <a:pt x="55054" y="80105"/>
                    <a:pt x="34766" y="78962"/>
                    <a:pt x="42577" y="66008"/>
                  </a:cubicBezTo>
                  <a:close/>
                </a:path>
              </a:pathLst>
            </a:custGeom>
            <a:solidFill>
              <a:srgbClr val="3C25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3" name="任意多边形: 形状 102"/>
            <p:cNvSpPr/>
            <p:nvPr/>
          </p:nvSpPr>
          <p:spPr>
            <a:xfrm>
              <a:off x="3354981" y="3116327"/>
              <a:ext cx="76372" cy="105907"/>
            </a:xfrm>
            <a:custGeom>
              <a:avLst/>
              <a:gdLst>
                <a:gd name="connsiteX0" fmla="*/ 73356 w 76372"/>
                <a:gd name="connsiteY0" fmla="*/ 9966 h 105907"/>
                <a:gd name="connsiteX1" fmla="*/ 26493 w 76372"/>
                <a:gd name="connsiteY1" fmla="*/ 2822 h 105907"/>
                <a:gd name="connsiteX2" fmla="*/ 299 w 76372"/>
                <a:gd name="connsiteY2" fmla="*/ 43684 h 105907"/>
                <a:gd name="connsiteX3" fmla="*/ 1252 w 76372"/>
                <a:gd name="connsiteY3" fmla="*/ 71021 h 105907"/>
                <a:gd name="connsiteX4" fmla="*/ 10110 w 76372"/>
                <a:gd name="connsiteY4" fmla="*/ 98549 h 105907"/>
                <a:gd name="connsiteX5" fmla="*/ 17254 w 76372"/>
                <a:gd name="connsiteY5" fmla="*/ 105692 h 105907"/>
                <a:gd name="connsiteX6" fmla="*/ 32113 w 76372"/>
                <a:gd name="connsiteY6" fmla="*/ 104073 h 105907"/>
                <a:gd name="connsiteX7" fmla="*/ 57830 w 76372"/>
                <a:gd name="connsiteY7" fmla="*/ 92548 h 105907"/>
                <a:gd name="connsiteX8" fmla="*/ 68308 w 76372"/>
                <a:gd name="connsiteY8" fmla="*/ 65497 h 105907"/>
                <a:gd name="connsiteX9" fmla="*/ 73356 w 76372"/>
                <a:gd name="connsiteY9" fmla="*/ 9966 h 105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372" h="105907">
                  <a:moveTo>
                    <a:pt x="73356" y="9966"/>
                  </a:moveTo>
                  <a:cubicBezTo>
                    <a:pt x="65069" y="-5560"/>
                    <a:pt x="43924" y="1298"/>
                    <a:pt x="26493" y="2822"/>
                  </a:cubicBezTo>
                  <a:cubicBezTo>
                    <a:pt x="9062" y="4346"/>
                    <a:pt x="7443" y="12347"/>
                    <a:pt x="299" y="43684"/>
                  </a:cubicBezTo>
                  <a:cubicBezTo>
                    <a:pt x="-1320" y="50733"/>
                    <a:pt x="4300" y="54352"/>
                    <a:pt x="1252" y="71021"/>
                  </a:cubicBezTo>
                  <a:cubicBezTo>
                    <a:pt x="-367" y="79784"/>
                    <a:pt x="7253" y="90071"/>
                    <a:pt x="10110" y="98549"/>
                  </a:cubicBezTo>
                  <a:cubicBezTo>
                    <a:pt x="11729" y="103502"/>
                    <a:pt x="11634" y="104835"/>
                    <a:pt x="17254" y="105692"/>
                  </a:cubicBezTo>
                  <a:cubicBezTo>
                    <a:pt x="22266" y="106258"/>
                    <a:pt x="27341" y="105705"/>
                    <a:pt x="32113" y="104073"/>
                  </a:cubicBezTo>
                  <a:cubicBezTo>
                    <a:pt x="41464" y="102279"/>
                    <a:pt x="50268" y="98333"/>
                    <a:pt x="57830" y="92548"/>
                  </a:cubicBezTo>
                  <a:cubicBezTo>
                    <a:pt x="63786" y="84689"/>
                    <a:pt x="67416" y="75317"/>
                    <a:pt x="68308" y="65497"/>
                  </a:cubicBezTo>
                  <a:cubicBezTo>
                    <a:pt x="71737" y="50257"/>
                    <a:pt x="81167" y="24444"/>
                    <a:pt x="73356" y="9966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4" name="任意多边形: 形状 103"/>
            <p:cNvSpPr/>
            <p:nvPr/>
          </p:nvSpPr>
          <p:spPr>
            <a:xfrm>
              <a:off x="3367727" y="3103961"/>
              <a:ext cx="85973" cy="104914"/>
            </a:xfrm>
            <a:custGeom>
              <a:avLst/>
              <a:gdLst>
                <a:gd name="connsiteX0" fmla="*/ 5555 w 85973"/>
                <a:gd name="connsiteY0" fmla="*/ 27762 h 104914"/>
                <a:gd name="connsiteX1" fmla="*/ 45084 w 85973"/>
                <a:gd name="connsiteY1" fmla="*/ 104914 h 104914"/>
                <a:gd name="connsiteX2" fmla="*/ 81184 w 85973"/>
                <a:gd name="connsiteY2" fmla="*/ 66147 h 104914"/>
                <a:gd name="connsiteX3" fmla="*/ 56609 w 85973"/>
                <a:gd name="connsiteY3" fmla="*/ 1187 h 104914"/>
                <a:gd name="connsiteX4" fmla="*/ 12032 w 85973"/>
                <a:gd name="connsiteY4" fmla="*/ 10236 h 104914"/>
                <a:gd name="connsiteX5" fmla="*/ 3460 w 85973"/>
                <a:gd name="connsiteY5" fmla="*/ 28524 h 104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973" h="104914">
                  <a:moveTo>
                    <a:pt x="5555" y="27762"/>
                  </a:moveTo>
                  <a:cubicBezTo>
                    <a:pt x="4317" y="43668"/>
                    <a:pt x="64610" y="43668"/>
                    <a:pt x="45084" y="104914"/>
                  </a:cubicBezTo>
                  <a:cubicBezTo>
                    <a:pt x="59813" y="94794"/>
                    <a:pt x="72137" y="81559"/>
                    <a:pt x="81184" y="66147"/>
                  </a:cubicBezTo>
                  <a:cubicBezTo>
                    <a:pt x="94042" y="44526"/>
                    <a:pt x="79374" y="6902"/>
                    <a:pt x="56609" y="1187"/>
                  </a:cubicBezTo>
                  <a:cubicBezTo>
                    <a:pt x="41138" y="-1991"/>
                    <a:pt x="25040" y="1276"/>
                    <a:pt x="12032" y="10236"/>
                  </a:cubicBezTo>
                  <a:cubicBezTo>
                    <a:pt x="4698" y="16046"/>
                    <a:pt x="-5399" y="19761"/>
                    <a:pt x="3460" y="28524"/>
                  </a:cubicBezTo>
                  <a:close/>
                </a:path>
              </a:pathLst>
            </a:custGeom>
            <a:solidFill>
              <a:srgbClr val="3C25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5" name="任意多边形: 形状 104"/>
            <p:cNvSpPr/>
            <p:nvPr/>
          </p:nvSpPr>
          <p:spPr>
            <a:xfrm>
              <a:off x="3348327" y="3098853"/>
              <a:ext cx="74485" cy="51824"/>
            </a:xfrm>
            <a:custGeom>
              <a:avLst/>
              <a:gdLst>
                <a:gd name="connsiteX0" fmla="*/ 26670 w 74485"/>
                <a:gd name="connsiteY0" fmla="*/ 32584 h 51824"/>
                <a:gd name="connsiteX1" fmla="*/ 11049 w 74485"/>
                <a:gd name="connsiteY1" fmla="*/ 40108 h 51824"/>
                <a:gd name="connsiteX2" fmla="*/ 0 w 74485"/>
                <a:gd name="connsiteY2" fmla="*/ 51824 h 51824"/>
                <a:gd name="connsiteX3" fmla="*/ 1619 w 74485"/>
                <a:gd name="connsiteY3" fmla="*/ 33536 h 51824"/>
                <a:gd name="connsiteX4" fmla="*/ 17336 w 74485"/>
                <a:gd name="connsiteY4" fmla="*/ 11819 h 51824"/>
                <a:gd name="connsiteX5" fmla="*/ 74486 w 74485"/>
                <a:gd name="connsiteY5" fmla="*/ 5914 h 51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485" h="51824">
                  <a:moveTo>
                    <a:pt x="26670" y="32584"/>
                  </a:moveTo>
                  <a:cubicBezTo>
                    <a:pt x="21067" y="34169"/>
                    <a:pt x="15781" y="36715"/>
                    <a:pt x="11049" y="40108"/>
                  </a:cubicBezTo>
                  <a:cubicBezTo>
                    <a:pt x="6164" y="42674"/>
                    <a:pt x="2275" y="46797"/>
                    <a:pt x="0" y="51824"/>
                  </a:cubicBezTo>
                  <a:cubicBezTo>
                    <a:pt x="1238" y="46014"/>
                    <a:pt x="0" y="39537"/>
                    <a:pt x="1619" y="33536"/>
                  </a:cubicBezTo>
                  <a:cubicBezTo>
                    <a:pt x="3947" y="24581"/>
                    <a:pt x="9557" y="16829"/>
                    <a:pt x="17336" y="11819"/>
                  </a:cubicBezTo>
                  <a:cubicBezTo>
                    <a:pt x="34195" y="1532"/>
                    <a:pt x="73343" y="-5612"/>
                    <a:pt x="74486" y="5914"/>
                  </a:cubicBezTo>
                  <a:close/>
                </a:path>
              </a:pathLst>
            </a:custGeom>
            <a:solidFill>
              <a:srgbClr val="3C25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6" name="任意多边形: 形状 105"/>
            <p:cNvSpPr/>
            <p:nvPr/>
          </p:nvSpPr>
          <p:spPr>
            <a:xfrm>
              <a:off x="3357420" y="3806473"/>
              <a:ext cx="20816" cy="29908"/>
            </a:xfrm>
            <a:custGeom>
              <a:avLst/>
              <a:gdLst>
                <a:gd name="connsiteX0" fmla="*/ 17863 w 20816"/>
                <a:gd name="connsiteY0" fmla="*/ 29908 h 29908"/>
                <a:gd name="connsiteX1" fmla="*/ 12434 w 20816"/>
                <a:gd name="connsiteY1" fmla="*/ 26860 h 29908"/>
                <a:gd name="connsiteX2" fmla="*/ 1766 w 20816"/>
                <a:gd name="connsiteY2" fmla="*/ 15621 h 29908"/>
                <a:gd name="connsiteX3" fmla="*/ 20816 w 20816"/>
                <a:gd name="connsiteY3" fmla="*/ 0 h 29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816" h="29908">
                  <a:moveTo>
                    <a:pt x="17863" y="29908"/>
                  </a:moveTo>
                  <a:lnTo>
                    <a:pt x="12434" y="26860"/>
                  </a:lnTo>
                  <a:cubicBezTo>
                    <a:pt x="12434" y="26860"/>
                    <a:pt x="10719" y="-2762"/>
                    <a:pt x="1766" y="15621"/>
                  </a:cubicBezTo>
                  <a:cubicBezTo>
                    <a:pt x="-7187" y="34004"/>
                    <a:pt x="20816" y="0"/>
                    <a:pt x="20816" y="0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7" name="任意多边形: 形状 106"/>
            <p:cNvSpPr/>
            <p:nvPr/>
          </p:nvSpPr>
          <p:spPr>
            <a:xfrm>
              <a:off x="3308244" y="3770469"/>
              <a:ext cx="81430" cy="84751"/>
            </a:xfrm>
            <a:custGeom>
              <a:avLst/>
              <a:gdLst>
                <a:gd name="connsiteX0" fmla="*/ 68944 w 81430"/>
                <a:gd name="connsiteY0" fmla="*/ 7810 h 84751"/>
                <a:gd name="connsiteX1" fmla="*/ 77421 w 81430"/>
                <a:gd name="connsiteY1" fmla="*/ 59531 h 84751"/>
                <a:gd name="connsiteX2" fmla="*/ 67134 w 81430"/>
                <a:gd name="connsiteY2" fmla="*/ 65913 h 84751"/>
                <a:gd name="connsiteX3" fmla="*/ 57609 w 81430"/>
                <a:gd name="connsiteY3" fmla="*/ 55435 h 84751"/>
                <a:gd name="connsiteX4" fmla="*/ 44560 w 81430"/>
                <a:gd name="connsiteY4" fmla="*/ 79343 h 84751"/>
                <a:gd name="connsiteX5" fmla="*/ 840 w 81430"/>
                <a:gd name="connsiteY5" fmla="*/ 83439 h 84751"/>
                <a:gd name="connsiteX6" fmla="*/ 18366 w 81430"/>
                <a:gd name="connsiteY6" fmla="*/ 59531 h 84751"/>
                <a:gd name="connsiteX7" fmla="*/ 37416 w 81430"/>
                <a:gd name="connsiteY7" fmla="*/ 31623 h 84751"/>
                <a:gd name="connsiteX8" fmla="*/ 44846 w 81430"/>
                <a:gd name="connsiteY8" fmla="*/ 0 h 84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30" h="84751">
                  <a:moveTo>
                    <a:pt x="68944" y="7810"/>
                  </a:moveTo>
                  <a:cubicBezTo>
                    <a:pt x="95138" y="18574"/>
                    <a:pt x="70944" y="42863"/>
                    <a:pt x="77421" y="59531"/>
                  </a:cubicBezTo>
                  <a:cubicBezTo>
                    <a:pt x="76755" y="63056"/>
                    <a:pt x="69801" y="65151"/>
                    <a:pt x="67134" y="65913"/>
                  </a:cubicBezTo>
                  <a:cubicBezTo>
                    <a:pt x="66087" y="58102"/>
                    <a:pt x="67992" y="42672"/>
                    <a:pt x="57609" y="55435"/>
                  </a:cubicBezTo>
                  <a:cubicBezTo>
                    <a:pt x="50085" y="64198"/>
                    <a:pt x="55228" y="72295"/>
                    <a:pt x="44560" y="79343"/>
                  </a:cubicBezTo>
                  <a:cubicBezTo>
                    <a:pt x="30638" y="84691"/>
                    <a:pt x="15514" y="86107"/>
                    <a:pt x="840" y="83439"/>
                  </a:cubicBezTo>
                  <a:cubicBezTo>
                    <a:pt x="-4113" y="81439"/>
                    <a:pt x="14271" y="63627"/>
                    <a:pt x="18366" y="59531"/>
                  </a:cubicBezTo>
                  <a:cubicBezTo>
                    <a:pt x="26642" y="51700"/>
                    <a:pt x="33139" y="42183"/>
                    <a:pt x="37416" y="31623"/>
                  </a:cubicBezTo>
                  <a:cubicBezTo>
                    <a:pt x="42192" y="21758"/>
                    <a:pt x="44729" y="10960"/>
                    <a:pt x="44846" y="0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8" name="任意多边形: 形状 107"/>
            <p:cNvSpPr/>
            <p:nvPr/>
          </p:nvSpPr>
          <p:spPr>
            <a:xfrm>
              <a:off x="3307593" y="3780089"/>
              <a:ext cx="82369" cy="75295"/>
            </a:xfrm>
            <a:custGeom>
              <a:avLst/>
              <a:gdLst>
                <a:gd name="connsiteX0" fmla="*/ 77882 w 82369"/>
                <a:gd name="connsiteY0" fmla="*/ 50387 h 75295"/>
                <a:gd name="connsiteX1" fmla="*/ 73310 w 82369"/>
                <a:gd name="connsiteY1" fmla="*/ 0 h 75295"/>
                <a:gd name="connsiteX2" fmla="*/ 76929 w 82369"/>
                <a:gd name="connsiteY2" fmla="*/ 19050 h 75295"/>
                <a:gd name="connsiteX3" fmla="*/ 59784 w 82369"/>
                <a:gd name="connsiteY3" fmla="*/ 43053 h 75295"/>
                <a:gd name="connsiteX4" fmla="*/ 42449 w 82369"/>
                <a:gd name="connsiteY4" fmla="*/ 59817 h 75295"/>
                <a:gd name="connsiteX5" fmla="*/ 17017 w 82369"/>
                <a:gd name="connsiteY5" fmla="*/ 61246 h 75295"/>
                <a:gd name="connsiteX6" fmla="*/ 17779 w 82369"/>
                <a:gd name="connsiteY6" fmla="*/ 50673 h 75295"/>
                <a:gd name="connsiteX7" fmla="*/ 920 w 82369"/>
                <a:gd name="connsiteY7" fmla="*/ 73819 h 75295"/>
                <a:gd name="connsiteX8" fmla="*/ 44640 w 82369"/>
                <a:gd name="connsiteY8" fmla="*/ 70199 h 75295"/>
                <a:gd name="connsiteX9" fmla="*/ 58260 w 82369"/>
                <a:gd name="connsiteY9" fmla="*/ 46673 h 75295"/>
                <a:gd name="connsiteX10" fmla="*/ 67785 w 82369"/>
                <a:gd name="connsiteY10" fmla="*/ 56198 h 75295"/>
                <a:gd name="connsiteX11" fmla="*/ 77882 w 82369"/>
                <a:gd name="connsiteY11" fmla="*/ 50387 h 75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369" h="75295">
                  <a:moveTo>
                    <a:pt x="77882" y="50387"/>
                  </a:moveTo>
                  <a:cubicBezTo>
                    <a:pt x="71595" y="34385"/>
                    <a:pt x="94170" y="11335"/>
                    <a:pt x="73310" y="0"/>
                  </a:cubicBezTo>
                  <a:cubicBezTo>
                    <a:pt x="76882" y="5664"/>
                    <a:pt x="78175" y="12471"/>
                    <a:pt x="76929" y="19050"/>
                  </a:cubicBezTo>
                  <a:cubicBezTo>
                    <a:pt x="76167" y="26384"/>
                    <a:pt x="62356" y="40481"/>
                    <a:pt x="59784" y="43053"/>
                  </a:cubicBezTo>
                  <a:cubicBezTo>
                    <a:pt x="54825" y="49430"/>
                    <a:pt x="48988" y="55074"/>
                    <a:pt x="42449" y="59817"/>
                  </a:cubicBezTo>
                  <a:cubicBezTo>
                    <a:pt x="37591" y="61817"/>
                    <a:pt x="24828" y="66770"/>
                    <a:pt x="17017" y="61246"/>
                  </a:cubicBezTo>
                  <a:cubicBezTo>
                    <a:pt x="13017" y="57150"/>
                    <a:pt x="14350" y="54769"/>
                    <a:pt x="17779" y="50673"/>
                  </a:cubicBezTo>
                  <a:cubicBezTo>
                    <a:pt x="11112" y="55626"/>
                    <a:pt x="-3843" y="71914"/>
                    <a:pt x="920" y="73819"/>
                  </a:cubicBezTo>
                  <a:cubicBezTo>
                    <a:pt x="15549" y="76649"/>
                    <a:pt x="30675" y="75397"/>
                    <a:pt x="44640" y="70199"/>
                  </a:cubicBezTo>
                  <a:cubicBezTo>
                    <a:pt x="55308" y="63246"/>
                    <a:pt x="51117" y="55721"/>
                    <a:pt x="58260" y="46673"/>
                  </a:cubicBezTo>
                  <a:cubicBezTo>
                    <a:pt x="67785" y="34100"/>
                    <a:pt x="66071" y="47434"/>
                    <a:pt x="67785" y="56198"/>
                  </a:cubicBezTo>
                  <a:cubicBezTo>
                    <a:pt x="70452" y="55531"/>
                    <a:pt x="77882" y="53911"/>
                    <a:pt x="77882" y="50387"/>
                  </a:cubicBezTo>
                  <a:close/>
                </a:path>
              </a:pathLst>
            </a:custGeom>
            <a:solidFill>
              <a:srgbClr val="4018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9" name="任意多边形: 形状 108"/>
            <p:cNvSpPr/>
            <p:nvPr/>
          </p:nvSpPr>
          <p:spPr>
            <a:xfrm>
              <a:off x="3420284" y="3840382"/>
              <a:ext cx="20816" cy="29908"/>
            </a:xfrm>
            <a:custGeom>
              <a:avLst/>
              <a:gdLst>
                <a:gd name="connsiteX0" fmla="*/ 17863 w 20816"/>
                <a:gd name="connsiteY0" fmla="*/ 29908 h 29908"/>
                <a:gd name="connsiteX1" fmla="*/ 12434 w 20816"/>
                <a:gd name="connsiteY1" fmla="*/ 26956 h 29908"/>
                <a:gd name="connsiteX2" fmla="*/ 1766 w 20816"/>
                <a:gd name="connsiteY2" fmla="*/ 15621 h 29908"/>
                <a:gd name="connsiteX3" fmla="*/ 20816 w 20816"/>
                <a:gd name="connsiteY3" fmla="*/ 0 h 29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816" h="29908">
                  <a:moveTo>
                    <a:pt x="17863" y="29908"/>
                  </a:moveTo>
                  <a:lnTo>
                    <a:pt x="12434" y="26956"/>
                  </a:lnTo>
                  <a:cubicBezTo>
                    <a:pt x="12434" y="26956"/>
                    <a:pt x="10720" y="-2762"/>
                    <a:pt x="1766" y="15621"/>
                  </a:cubicBezTo>
                  <a:cubicBezTo>
                    <a:pt x="-7187" y="34004"/>
                    <a:pt x="20816" y="0"/>
                    <a:pt x="20816" y="0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0" name="任意多边形: 形状 109"/>
            <p:cNvSpPr/>
            <p:nvPr/>
          </p:nvSpPr>
          <p:spPr>
            <a:xfrm>
              <a:off x="3371109" y="3804378"/>
              <a:ext cx="81406" cy="84751"/>
            </a:xfrm>
            <a:custGeom>
              <a:avLst/>
              <a:gdLst>
                <a:gd name="connsiteX0" fmla="*/ 68944 w 81406"/>
                <a:gd name="connsiteY0" fmla="*/ 7810 h 84751"/>
                <a:gd name="connsiteX1" fmla="*/ 77421 w 81406"/>
                <a:gd name="connsiteY1" fmla="*/ 59627 h 84751"/>
                <a:gd name="connsiteX2" fmla="*/ 67039 w 81406"/>
                <a:gd name="connsiteY2" fmla="*/ 65913 h 84751"/>
                <a:gd name="connsiteX3" fmla="*/ 57514 w 81406"/>
                <a:gd name="connsiteY3" fmla="*/ 55435 h 84751"/>
                <a:gd name="connsiteX4" fmla="*/ 44560 w 81406"/>
                <a:gd name="connsiteY4" fmla="*/ 79343 h 84751"/>
                <a:gd name="connsiteX5" fmla="*/ 840 w 81406"/>
                <a:gd name="connsiteY5" fmla="*/ 83439 h 84751"/>
                <a:gd name="connsiteX6" fmla="*/ 18366 w 81406"/>
                <a:gd name="connsiteY6" fmla="*/ 59627 h 84751"/>
                <a:gd name="connsiteX7" fmla="*/ 37416 w 81406"/>
                <a:gd name="connsiteY7" fmla="*/ 31623 h 84751"/>
                <a:gd name="connsiteX8" fmla="*/ 44846 w 81406"/>
                <a:gd name="connsiteY8" fmla="*/ 0 h 84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06" h="84751">
                  <a:moveTo>
                    <a:pt x="68944" y="7810"/>
                  </a:moveTo>
                  <a:cubicBezTo>
                    <a:pt x="95138" y="18574"/>
                    <a:pt x="70849" y="42863"/>
                    <a:pt x="77421" y="59627"/>
                  </a:cubicBezTo>
                  <a:cubicBezTo>
                    <a:pt x="76755" y="63151"/>
                    <a:pt x="69801" y="65151"/>
                    <a:pt x="67039" y="65913"/>
                  </a:cubicBezTo>
                  <a:cubicBezTo>
                    <a:pt x="66087" y="58103"/>
                    <a:pt x="67992" y="42767"/>
                    <a:pt x="57514" y="55435"/>
                  </a:cubicBezTo>
                  <a:cubicBezTo>
                    <a:pt x="50085" y="64294"/>
                    <a:pt x="55133" y="72390"/>
                    <a:pt x="44560" y="79343"/>
                  </a:cubicBezTo>
                  <a:cubicBezTo>
                    <a:pt x="30638" y="84691"/>
                    <a:pt x="15514" y="86107"/>
                    <a:pt x="840" y="83439"/>
                  </a:cubicBezTo>
                  <a:cubicBezTo>
                    <a:pt x="-4113" y="81439"/>
                    <a:pt x="14271" y="63722"/>
                    <a:pt x="18366" y="59627"/>
                  </a:cubicBezTo>
                  <a:cubicBezTo>
                    <a:pt x="26566" y="51694"/>
                    <a:pt x="33050" y="42163"/>
                    <a:pt x="37416" y="31623"/>
                  </a:cubicBezTo>
                  <a:cubicBezTo>
                    <a:pt x="42137" y="21738"/>
                    <a:pt x="44671" y="10952"/>
                    <a:pt x="44846" y="0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1" name="任意多边形: 形状 110"/>
            <p:cNvSpPr/>
            <p:nvPr/>
          </p:nvSpPr>
          <p:spPr>
            <a:xfrm>
              <a:off x="3370644" y="3814093"/>
              <a:ext cx="82303" cy="75292"/>
            </a:xfrm>
            <a:custGeom>
              <a:avLst/>
              <a:gdLst>
                <a:gd name="connsiteX0" fmla="*/ 77886 w 82303"/>
                <a:gd name="connsiteY0" fmla="*/ 50292 h 75292"/>
                <a:gd name="connsiteX1" fmla="*/ 73219 w 82303"/>
                <a:gd name="connsiteY1" fmla="*/ 0 h 75292"/>
                <a:gd name="connsiteX2" fmla="*/ 76839 w 82303"/>
                <a:gd name="connsiteY2" fmla="*/ 19050 h 75292"/>
                <a:gd name="connsiteX3" fmla="*/ 59789 w 82303"/>
                <a:gd name="connsiteY3" fmla="*/ 43053 h 75292"/>
                <a:gd name="connsiteX4" fmla="*/ 42358 w 82303"/>
                <a:gd name="connsiteY4" fmla="*/ 59817 h 75292"/>
                <a:gd name="connsiteX5" fmla="*/ 17022 w 82303"/>
                <a:gd name="connsiteY5" fmla="*/ 61341 h 75292"/>
                <a:gd name="connsiteX6" fmla="*/ 17784 w 82303"/>
                <a:gd name="connsiteY6" fmla="*/ 50673 h 75292"/>
                <a:gd name="connsiteX7" fmla="*/ 924 w 82303"/>
                <a:gd name="connsiteY7" fmla="*/ 73819 h 75292"/>
                <a:gd name="connsiteX8" fmla="*/ 44644 w 82303"/>
                <a:gd name="connsiteY8" fmla="*/ 70199 h 75292"/>
                <a:gd name="connsiteX9" fmla="*/ 58265 w 82303"/>
                <a:gd name="connsiteY9" fmla="*/ 46673 h 75292"/>
                <a:gd name="connsiteX10" fmla="*/ 67790 w 82303"/>
                <a:gd name="connsiteY10" fmla="*/ 56198 h 75292"/>
                <a:gd name="connsiteX11" fmla="*/ 77886 w 82303"/>
                <a:gd name="connsiteY11" fmla="*/ 50292 h 75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303" h="75292">
                  <a:moveTo>
                    <a:pt x="77886" y="50292"/>
                  </a:moveTo>
                  <a:cubicBezTo>
                    <a:pt x="71600" y="34385"/>
                    <a:pt x="94079" y="11240"/>
                    <a:pt x="73219" y="0"/>
                  </a:cubicBezTo>
                  <a:cubicBezTo>
                    <a:pt x="76904" y="5619"/>
                    <a:pt x="78206" y="12471"/>
                    <a:pt x="76839" y="19050"/>
                  </a:cubicBezTo>
                  <a:cubicBezTo>
                    <a:pt x="76172" y="26384"/>
                    <a:pt x="62265" y="40481"/>
                    <a:pt x="59789" y="43053"/>
                  </a:cubicBezTo>
                  <a:cubicBezTo>
                    <a:pt x="54814" y="49449"/>
                    <a:pt x="48943" y="55095"/>
                    <a:pt x="42358" y="59817"/>
                  </a:cubicBezTo>
                  <a:cubicBezTo>
                    <a:pt x="37500" y="61817"/>
                    <a:pt x="24832" y="66865"/>
                    <a:pt x="17022" y="61341"/>
                  </a:cubicBezTo>
                  <a:cubicBezTo>
                    <a:pt x="12926" y="57245"/>
                    <a:pt x="14355" y="54769"/>
                    <a:pt x="17784" y="50673"/>
                  </a:cubicBezTo>
                  <a:cubicBezTo>
                    <a:pt x="11021" y="55626"/>
                    <a:pt x="-3838" y="72009"/>
                    <a:pt x="924" y="73819"/>
                  </a:cubicBezTo>
                  <a:cubicBezTo>
                    <a:pt x="15554" y="76644"/>
                    <a:pt x="30678" y="75392"/>
                    <a:pt x="44644" y="70199"/>
                  </a:cubicBezTo>
                  <a:cubicBezTo>
                    <a:pt x="55217" y="63246"/>
                    <a:pt x="51121" y="55817"/>
                    <a:pt x="58265" y="46673"/>
                  </a:cubicBezTo>
                  <a:cubicBezTo>
                    <a:pt x="67790" y="34100"/>
                    <a:pt x="65980" y="47434"/>
                    <a:pt x="67790" y="56198"/>
                  </a:cubicBezTo>
                  <a:cubicBezTo>
                    <a:pt x="70266" y="55435"/>
                    <a:pt x="77220" y="53911"/>
                    <a:pt x="77886" y="50292"/>
                  </a:cubicBezTo>
                  <a:close/>
                </a:path>
              </a:pathLst>
            </a:custGeom>
            <a:solidFill>
              <a:srgbClr val="4018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2" name="任意多边形: 形状 111"/>
            <p:cNvSpPr/>
            <p:nvPr/>
          </p:nvSpPr>
          <p:spPr>
            <a:xfrm>
              <a:off x="3408453" y="3175663"/>
              <a:ext cx="18758" cy="25547"/>
            </a:xfrm>
            <a:custGeom>
              <a:avLst/>
              <a:gdLst>
                <a:gd name="connsiteX0" fmla="*/ 15788 w 18758"/>
                <a:gd name="connsiteY0" fmla="*/ 15686 h 25547"/>
                <a:gd name="connsiteX1" fmla="*/ 3977 w 18758"/>
                <a:gd name="connsiteY1" fmla="*/ 25211 h 25547"/>
                <a:gd name="connsiteX2" fmla="*/ 1787 w 18758"/>
                <a:gd name="connsiteY2" fmla="*/ 9780 h 25547"/>
                <a:gd name="connsiteX3" fmla="*/ 16741 w 18758"/>
                <a:gd name="connsiteY3" fmla="*/ 255 h 25547"/>
                <a:gd name="connsiteX4" fmla="*/ 15788 w 18758"/>
                <a:gd name="connsiteY4" fmla="*/ 15686 h 2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58" h="25547">
                  <a:moveTo>
                    <a:pt x="15788" y="15686"/>
                  </a:moveTo>
                  <a:cubicBezTo>
                    <a:pt x="12264" y="22448"/>
                    <a:pt x="7025" y="26830"/>
                    <a:pt x="3977" y="25211"/>
                  </a:cubicBezTo>
                  <a:cubicBezTo>
                    <a:pt x="-339" y="21247"/>
                    <a:pt x="-1256" y="14788"/>
                    <a:pt x="1787" y="9780"/>
                  </a:cubicBezTo>
                  <a:cubicBezTo>
                    <a:pt x="5311" y="2922"/>
                    <a:pt x="13693" y="-1078"/>
                    <a:pt x="16741" y="255"/>
                  </a:cubicBezTo>
                  <a:cubicBezTo>
                    <a:pt x="19789" y="1589"/>
                    <a:pt x="19313" y="8828"/>
                    <a:pt x="15788" y="15686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3" name="任意多边形: 形状 112"/>
            <p:cNvSpPr/>
            <p:nvPr/>
          </p:nvSpPr>
          <p:spPr>
            <a:xfrm>
              <a:off x="3341058" y="3116829"/>
              <a:ext cx="53369" cy="53183"/>
            </a:xfrm>
            <a:custGeom>
              <a:avLst/>
              <a:gdLst>
                <a:gd name="connsiteX0" fmla="*/ 53370 w 53369"/>
                <a:gd name="connsiteY0" fmla="*/ 28133 h 53183"/>
                <a:gd name="connsiteX1" fmla="*/ 48607 w 53369"/>
                <a:gd name="connsiteY1" fmla="*/ 34800 h 53183"/>
                <a:gd name="connsiteX2" fmla="*/ 40892 w 53369"/>
                <a:gd name="connsiteY2" fmla="*/ 38515 h 53183"/>
                <a:gd name="connsiteX3" fmla="*/ 41654 w 53369"/>
                <a:gd name="connsiteY3" fmla="*/ 32038 h 53183"/>
                <a:gd name="connsiteX4" fmla="*/ 30033 w 53369"/>
                <a:gd name="connsiteY4" fmla="*/ 38324 h 53183"/>
                <a:gd name="connsiteX5" fmla="*/ 34320 w 53369"/>
                <a:gd name="connsiteY5" fmla="*/ 31657 h 53183"/>
                <a:gd name="connsiteX6" fmla="*/ 19651 w 53369"/>
                <a:gd name="connsiteY6" fmla="*/ 38896 h 53183"/>
                <a:gd name="connsiteX7" fmla="*/ 22318 w 53369"/>
                <a:gd name="connsiteY7" fmla="*/ 34133 h 53183"/>
                <a:gd name="connsiteX8" fmla="*/ 6697 w 53369"/>
                <a:gd name="connsiteY8" fmla="*/ 53183 h 53183"/>
                <a:gd name="connsiteX9" fmla="*/ 10221 w 53369"/>
                <a:gd name="connsiteY9" fmla="*/ 38991 h 53183"/>
                <a:gd name="connsiteX10" fmla="*/ 3078 w 53369"/>
                <a:gd name="connsiteY10" fmla="*/ 53088 h 53183"/>
                <a:gd name="connsiteX11" fmla="*/ 30 w 53369"/>
                <a:gd name="connsiteY11" fmla="*/ 36324 h 53183"/>
                <a:gd name="connsiteX12" fmla="*/ 15841 w 53369"/>
                <a:gd name="connsiteY12" fmla="*/ 1558 h 53183"/>
                <a:gd name="connsiteX13" fmla="*/ 37939 w 53369"/>
                <a:gd name="connsiteY13" fmla="*/ 8035 h 5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3369" h="53183">
                  <a:moveTo>
                    <a:pt x="53370" y="28133"/>
                  </a:moveTo>
                  <a:cubicBezTo>
                    <a:pt x="53169" y="31076"/>
                    <a:pt x="51327" y="33655"/>
                    <a:pt x="48607" y="34800"/>
                  </a:cubicBezTo>
                  <a:cubicBezTo>
                    <a:pt x="45946" y="35844"/>
                    <a:pt x="43367" y="37085"/>
                    <a:pt x="40892" y="38515"/>
                  </a:cubicBezTo>
                  <a:cubicBezTo>
                    <a:pt x="42131" y="36589"/>
                    <a:pt x="42412" y="34199"/>
                    <a:pt x="41654" y="32038"/>
                  </a:cubicBezTo>
                  <a:cubicBezTo>
                    <a:pt x="38819" y="35653"/>
                    <a:pt x="34611" y="37930"/>
                    <a:pt x="30033" y="38324"/>
                  </a:cubicBezTo>
                  <a:cubicBezTo>
                    <a:pt x="31073" y="35874"/>
                    <a:pt x="32523" y="33620"/>
                    <a:pt x="34320" y="31657"/>
                  </a:cubicBezTo>
                  <a:cubicBezTo>
                    <a:pt x="29232" y="33645"/>
                    <a:pt x="24324" y="36067"/>
                    <a:pt x="19651" y="38896"/>
                  </a:cubicBezTo>
                  <a:cubicBezTo>
                    <a:pt x="20256" y="37165"/>
                    <a:pt x="21158" y="35553"/>
                    <a:pt x="22318" y="34133"/>
                  </a:cubicBezTo>
                  <a:cubicBezTo>
                    <a:pt x="15352" y="38809"/>
                    <a:pt x="9918" y="45436"/>
                    <a:pt x="6697" y="53183"/>
                  </a:cubicBezTo>
                  <a:cubicBezTo>
                    <a:pt x="5667" y="48163"/>
                    <a:pt x="6962" y="42946"/>
                    <a:pt x="10221" y="38991"/>
                  </a:cubicBezTo>
                  <a:cubicBezTo>
                    <a:pt x="5911" y="42434"/>
                    <a:pt x="3306" y="47576"/>
                    <a:pt x="3078" y="53088"/>
                  </a:cubicBezTo>
                  <a:cubicBezTo>
                    <a:pt x="3078" y="47373"/>
                    <a:pt x="-351" y="42039"/>
                    <a:pt x="30" y="36324"/>
                  </a:cubicBezTo>
                  <a:cubicBezTo>
                    <a:pt x="-196" y="22947"/>
                    <a:pt x="5610" y="10179"/>
                    <a:pt x="15841" y="1558"/>
                  </a:cubicBezTo>
                  <a:cubicBezTo>
                    <a:pt x="24223" y="-4062"/>
                    <a:pt x="27938" y="7273"/>
                    <a:pt x="37939" y="8035"/>
                  </a:cubicBezTo>
                  <a:close/>
                </a:path>
              </a:pathLst>
            </a:custGeom>
            <a:solidFill>
              <a:srgbClr val="3C25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4" name="任意多边形: 形状 113"/>
            <p:cNvSpPr/>
            <p:nvPr/>
          </p:nvSpPr>
          <p:spPr>
            <a:xfrm>
              <a:off x="3479651" y="3328115"/>
              <a:ext cx="100440" cy="172844"/>
            </a:xfrm>
            <a:custGeom>
              <a:avLst/>
              <a:gdLst>
                <a:gd name="connsiteX0" fmla="*/ 85179 w 100440"/>
                <a:gd name="connsiteY0" fmla="*/ 68973 h 172844"/>
                <a:gd name="connsiteX1" fmla="*/ 38507 w 100440"/>
                <a:gd name="connsiteY1" fmla="*/ 170129 h 172844"/>
                <a:gd name="connsiteX2" fmla="*/ 1169 w 100440"/>
                <a:gd name="connsiteY2" fmla="*/ 165271 h 172844"/>
                <a:gd name="connsiteX3" fmla="*/ 31649 w 100440"/>
                <a:gd name="connsiteY3" fmla="*/ 62306 h 172844"/>
                <a:gd name="connsiteX4" fmla="*/ 88799 w 100440"/>
                <a:gd name="connsiteY4" fmla="*/ 108 h 172844"/>
                <a:gd name="connsiteX5" fmla="*/ 85179 w 100440"/>
                <a:gd name="connsiteY5" fmla="*/ 68973 h 1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440" h="172844">
                  <a:moveTo>
                    <a:pt x="85179" y="68973"/>
                  </a:moveTo>
                  <a:cubicBezTo>
                    <a:pt x="64891" y="130791"/>
                    <a:pt x="34983" y="169843"/>
                    <a:pt x="38507" y="170129"/>
                  </a:cubicBezTo>
                  <a:cubicBezTo>
                    <a:pt x="44793" y="170891"/>
                    <a:pt x="4122" y="178130"/>
                    <a:pt x="1169" y="165271"/>
                  </a:cubicBezTo>
                  <a:cubicBezTo>
                    <a:pt x="-5975" y="135267"/>
                    <a:pt x="21552" y="90119"/>
                    <a:pt x="31649" y="62306"/>
                  </a:cubicBezTo>
                  <a:cubicBezTo>
                    <a:pt x="47270" y="19348"/>
                    <a:pt x="72225" y="-1702"/>
                    <a:pt x="88799" y="108"/>
                  </a:cubicBezTo>
                  <a:cubicBezTo>
                    <a:pt x="105372" y="1917"/>
                    <a:pt x="104325" y="10204"/>
                    <a:pt x="85179" y="68973"/>
                  </a:cubicBez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5" name="任意多边形: 形状 114"/>
            <p:cNvSpPr/>
            <p:nvPr/>
          </p:nvSpPr>
          <p:spPr>
            <a:xfrm>
              <a:off x="3533655" y="3965038"/>
              <a:ext cx="102933" cy="92807"/>
            </a:xfrm>
            <a:custGeom>
              <a:avLst/>
              <a:gdLst>
                <a:gd name="connsiteX0" fmla="*/ 89945 w 102933"/>
                <a:gd name="connsiteY0" fmla="*/ 2598 h 92807"/>
                <a:gd name="connsiteX1" fmla="*/ 101565 w 102933"/>
                <a:gd name="connsiteY1" fmla="*/ 45365 h 92807"/>
                <a:gd name="connsiteX2" fmla="*/ 79181 w 102933"/>
                <a:gd name="connsiteY2" fmla="*/ 63653 h 92807"/>
                <a:gd name="connsiteX3" fmla="*/ 69085 w 102933"/>
                <a:gd name="connsiteY3" fmla="*/ 68797 h 92807"/>
                <a:gd name="connsiteX4" fmla="*/ 60131 w 102933"/>
                <a:gd name="connsiteY4" fmla="*/ 80227 h 92807"/>
                <a:gd name="connsiteX5" fmla="*/ 981 w 102933"/>
                <a:gd name="connsiteY5" fmla="*/ 86989 h 92807"/>
                <a:gd name="connsiteX6" fmla="*/ 124 w 102933"/>
                <a:gd name="connsiteY6" fmla="*/ 73940 h 92807"/>
                <a:gd name="connsiteX7" fmla="*/ 23174 w 102933"/>
                <a:gd name="connsiteY7" fmla="*/ 51652 h 92807"/>
                <a:gd name="connsiteX8" fmla="*/ 50321 w 102933"/>
                <a:gd name="connsiteY8" fmla="*/ 18695 h 92807"/>
                <a:gd name="connsiteX9" fmla="*/ 59179 w 102933"/>
                <a:gd name="connsiteY9" fmla="*/ 10599 h 92807"/>
                <a:gd name="connsiteX10" fmla="*/ 89945 w 102933"/>
                <a:gd name="connsiteY10" fmla="*/ 2598 h 92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2933" h="92807">
                  <a:moveTo>
                    <a:pt x="89945" y="2598"/>
                  </a:moveTo>
                  <a:cubicBezTo>
                    <a:pt x="89945" y="2598"/>
                    <a:pt x="107947" y="24505"/>
                    <a:pt x="101565" y="45365"/>
                  </a:cubicBezTo>
                  <a:cubicBezTo>
                    <a:pt x="95944" y="53419"/>
                    <a:pt x="88194" y="59751"/>
                    <a:pt x="79181" y="63653"/>
                  </a:cubicBezTo>
                  <a:cubicBezTo>
                    <a:pt x="75130" y="63401"/>
                    <a:pt x="71262" y="65371"/>
                    <a:pt x="69085" y="68797"/>
                  </a:cubicBezTo>
                  <a:cubicBezTo>
                    <a:pt x="65275" y="73083"/>
                    <a:pt x="66227" y="74607"/>
                    <a:pt x="60131" y="80227"/>
                  </a:cubicBezTo>
                  <a:cubicBezTo>
                    <a:pt x="54035" y="85846"/>
                    <a:pt x="24889" y="101086"/>
                    <a:pt x="981" y="86989"/>
                  </a:cubicBezTo>
                  <a:cubicBezTo>
                    <a:pt x="97" y="82700"/>
                    <a:pt x="-192" y="78309"/>
                    <a:pt x="124" y="73940"/>
                  </a:cubicBezTo>
                  <a:cubicBezTo>
                    <a:pt x="6448" y="65223"/>
                    <a:pt x="14249" y="57679"/>
                    <a:pt x="23174" y="51652"/>
                  </a:cubicBezTo>
                  <a:cubicBezTo>
                    <a:pt x="34012" y="42271"/>
                    <a:pt x="43190" y="31129"/>
                    <a:pt x="50321" y="18695"/>
                  </a:cubicBezTo>
                  <a:cubicBezTo>
                    <a:pt x="51845" y="14028"/>
                    <a:pt x="59179" y="10599"/>
                    <a:pt x="59179" y="10599"/>
                  </a:cubicBezTo>
                  <a:cubicBezTo>
                    <a:pt x="65945" y="550"/>
                    <a:pt x="79140" y="-2881"/>
                    <a:pt x="89945" y="2598"/>
                  </a:cubicBezTo>
                  <a:close/>
                </a:path>
              </a:pathLst>
            </a:custGeom>
            <a:solidFill>
              <a:srgbClr val="1F170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6" name="任意多边形: 形状 115"/>
            <p:cNvSpPr/>
            <p:nvPr/>
          </p:nvSpPr>
          <p:spPr>
            <a:xfrm>
              <a:off x="3553038" y="3649879"/>
              <a:ext cx="88944" cy="220886"/>
            </a:xfrm>
            <a:custGeom>
              <a:avLst/>
              <a:gdLst>
                <a:gd name="connsiteX0" fmla="*/ 88944 w 88944"/>
                <a:gd name="connsiteY0" fmla="*/ 2384 h 220886"/>
                <a:gd name="connsiteX1" fmla="*/ 77229 w 88944"/>
                <a:gd name="connsiteY1" fmla="*/ 197170 h 220886"/>
                <a:gd name="connsiteX2" fmla="*/ 67704 w 88944"/>
                <a:gd name="connsiteY2" fmla="*/ 219554 h 220886"/>
                <a:gd name="connsiteX3" fmla="*/ 39129 w 88944"/>
                <a:gd name="connsiteY3" fmla="*/ 214506 h 220886"/>
                <a:gd name="connsiteX4" fmla="*/ 15507 w 88944"/>
                <a:gd name="connsiteY4" fmla="*/ 219649 h 220886"/>
                <a:gd name="connsiteX5" fmla="*/ 171 w 88944"/>
                <a:gd name="connsiteY5" fmla="*/ 22672 h 220886"/>
                <a:gd name="connsiteX6" fmla="*/ 37319 w 88944"/>
                <a:gd name="connsiteY6" fmla="*/ 2860 h 220886"/>
                <a:gd name="connsiteX7" fmla="*/ 88944 w 88944"/>
                <a:gd name="connsiteY7" fmla="*/ 2384 h 22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944" h="220886">
                  <a:moveTo>
                    <a:pt x="88944" y="2384"/>
                  </a:moveTo>
                  <a:cubicBezTo>
                    <a:pt x="88944" y="94300"/>
                    <a:pt x="69894" y="153355"/>
                    <a:pt x="77229" y="197170"/>
                  </a:cubicBezTo>
                  <a:cubicBezTo>
                    <a:pt x="78657" y="205933"/>
                    <a:pt x="75514" y="218316"/>
                    <a:pt x="67704" y="219554"/>
                  </a:cubicBezTo>
                  <a:cubicBezTo>
                    <a:pt x="57882" y="221143"/>
                    <a:pt x="47812" y="219364"/>
                    <a:pt x="39129" y="214506"/>
                  </a:cubicBezTo>
                  <a:cubicBezTo>
                    <a:pt x="37509" y="212982"/>
                    <a:pt x="17126" y="224602"/>
                    <a:pt x="15507" y="219649"/>
                  </a:cubicBezTo>
                  <a:cubicBezTo>
                    <a:pt x="7029" y="193075"/>
                    <a:pt x="4172" y="47437"/>
                    <a:pt x="171" y="22672"/>
                  </a:cubicBezTo>
                  <a:cubicBezTo>
                    <a:pt x="171" y="22672"/>
                    <a:pt x="-4686" y="6956"/>
                    <a:pt x="37319" y="2860"/>
                  </a:cubicBezTo>
                  <a:cubicBezTo>
                    <a:pt x="72371" y="-569"/>
                    <a:pt x="88944" y="-1140"/>
                    <a:pt x="88944" y="2384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7" name="任意多边形: 形状 116"/>
            <p:cNvSpPr/>
            <p:nvPr/>
          </p:nvSpPr>
          <p:spPr>
            <a:xfrm>
              <a:off x="3565592" y="3830716"/>
              <a:ext cx="71583" cy="180419"/>
            </a:xfrm>
            <a:custGeom>
              <a:avLst/>
              <a:gdLst>
                <a:gd name="connsiteX0" fmla="*/ 64675 w 71583"/>
                <a:gd name="connsiteY0" fmla="*/ 16334 h 180419"/>
                <a:gd name="connsiteX1" fmla="*/ 0 w 71583"/>
                <a:gd name="connsiteY1" fmla="*/ 17858 h 180419"/>
                <a:gd name="connsiteX2" fmla="*/ 9525 w 71583"/>
                <a:gd name="connsiteY2" fmla="*/ 169020 h 180419"/>
                <a:gd name="connsiteX3" fmla="*/ 23241 w 71583"/>
                <a:gd name="connsiteY3" fmla="*/ 178545 h 180419"/>
                <a:gd name="connsiteX4" fmla="*/ 63151 w 71583"/>
                <a:gd name="connsiteY4" fmla="*/ 167781 h 180419"/>
                <a:gd name="connsiteX5" fmla="*/ 64675 w 71583"/>
                <a:gd name="connsiteY5" fmla="*/ 16334 h 18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583" h="180419">
                  <a:moveTo>
                    <a:pt x="64675" y="16334"/>
                  </a:moveTo>
                  <a:cubicBezTo>
                    <a:pt x="59626" y="1665"/>
                    <a:pt x="5715" y="-12241"/>
                    <a:pt x="0" y="17858"/>
                  </a:cubicBezTo>
                  <a:cubicBezTo>
                    <a:pt x="0" y="17858"/>
                    <a:pt x="5429" y="164448"/>
                    <a:pt x="9525" y="169020"/>
                  </a:cubicBezTo>
                  <a:cubicBezTo>
                    <a:pt x="13366" y="173135"/>
                    <a:pt x="18043" y="176383"/>
                    <a:pt x="23241" y="178545"/>
                  </a:cubicBezTo>
                  <a:cubicBezTo>
                    <a:pt x="34385" y="183021"/>
                    <a:pt x="60579" y="179497"/>
                    <a:pt x="63151" y="167781"/>
                  </a:cubicBezTo>
                  <a:cubicBezTo>
                    <a:pt x="72009" y="128253"/>
                    <a:pt x="75914" y="48433"/>
                    <a:pt x="64675" y="16334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8" name="任意多边形: 形状 117"/>
            <p:cNvSpPr/>
            <p:nvPr/>
          </p:nvSpPr>
          <p:spPr>
            <a:xfrm>
              <a:off x="3589404" y="3998281"/>
              <a:ext cx="102906" cy="92807"/>
            </a:xfrm>
            <a:custGeom>
              <a:avLst/>
              <a:gdLst>
                <a:gd name="connsiteX0" fmla="*/ 89917 w 102906"/>
                <a:gd name="connsiteY0" fmla="*/ 2598 h 92807"/>
                <a:gd name="connsiteX1" fmla="*/ 101538 w 102906"/>
                <a:gd name="connsiteY1" fmla="*/ 45365 h 92807"/>
                <a:gd name="connsiteX2" fmla="*/ 79154 w 102906"/>
                <a:gd name="connsiteY2" fmla="*/ 63653 h 92807"/>
                <a:gd name="connsiteX3" fmla="*/ 69057 w 102906"/>
                <a:gd name="connsiteY3" fmla="*/ 68797 h 92807"/>
                <a:gd name="connsiteX4" fmla="*/ 60199 w 102906"/>
                <a:gd name="connsiteY4" fmla="*/ 80227 h 92807"/>
                <a:gd name="connsiteX5" fmla="*/ 953 w 102906"/>
                <a:gd name="connsiteY5" fmla="*/ 86989 h 92807"/>
                <a:gd name="connsiteX6" fmla="*/ 96 w 102906"/>
                <a:gd name="connsiteY6" fmla="*/ 73940 h 92807"/>
                <a:gd name="connsiteX7" fmla="*/ 23147 w 102906"/>
                <a:gd name="connsiteY7" fmla="*/ 51652 h 92807"/>
                <a:gd name="connsiteX8" fmla="*/ 50293 w 102906"/>
                <a:gd name="connsiteY8" fmla="*/ 18695 h 92807"/>
                <a:gd name="connsiteX9" fmla="*/ 59151 w 102906"/>
                <a:gd name="connsiteY9" fmla="*/ 10599 h 92807"/>
                <a:gd name="connsiteX10" fmla="*/ 89917 w 102906"/>
                <a:gd name="connsiteY10" fmla="*/ 2598 h 92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2906" h="92807">
                  <a:moveTo>
                    <a:pt x="89917" y="2598"/>
                  </a:moveTo>
                  <a:cubicBezTo>
                    <a:pt x="89917" y="2598"/>
                    <a:pt x="107919" y="24505"/>
                    <a:pt x="101538" y="45365"/>
                  </a:cubicBezTo>
                  <a:cubicBezTo>
                    <a:pt x="95916" y="53419"/>
                    <a:pt x="88167" y="59751"/>
                    <a:pt x="79154" y="63653"/>
                  </a:cubicBezTo>
                  <a:cubicBezTo>
                    <a:pt x="75103" y="63401"/>
                    <a:pt x="71235" y="65372"/>
                    <a:pt x="69057" y="68797"/>
                  </a:cubicBezTo>
                  <a:cubicBezTo>
                    <a:pt x="65247" y="73083"/>
                    <a:pt x="66200" y="74607"/>
                    <a:pt x="60199" y="80227"/>
                  </a:cubicBezTo>
                  <a:cubicBezTo>
                    <a:pt x="54198" y="85846"/>
                    <a:pt x="24861" y="101086"/>
                    <a:pt x="953" y="86989"/>
                  </a:cubicBezTo>
                  <a:cubicBezTo>
                    <a:pt x="118" y="82693"/>
                    <a:pt x="-170" y="78309"/>
                    <a:pt x="96" y="73940"/>
                  </a:cubicBezTo>
                  <a:cubicBezTo>
                    <a:pt x="6421" y="65223"/>
                    <a:pt x="14222" y="57679"/>
                    <a:pt x="23147" y="51652"/>
                  </a:cubicBezTo>
                  <a:cubicBezTo>
                    <a:pt x="33984" y="42271"/>
                    <a:pt x="43162" y="31129"/>
                    <a:pt x="50293" y="18695"/>
                  </a:cubicBezTo>
                  <a:cubicBezTo>
                    <a:pt x="51817" y="14028"/>
                    <a:pt x="59151" y="10599"/>
                    <a:pt x="59151" y="10599"/>
                  </a:cubicBezTo>
                  <a:cubicBezTo>
                    <a:pt x="65918" y="550"/>
                    <a:pt x="79112" y="-2881"/>
                    <a:pt x="89917" y="2598"/>
                  </a:cubicBezTo>
                  <a:close/>
                </a:path>
              </a:pathLst>
            </a:custGeom>
            <a:solidFill>
              <a:srgbClr val="1F170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9" name="任意多边形: 形状 118"/>
            <p:cNvSpPr/>
            <p:nvPr/>
          </p:nvSpPr>
          <p:spPr>
            <a:xfrm>
              <a:off x="3611204" y="3665659"/>
              <a:ext cx="81356" cy="226676"/>
            </a:xfrm>
            <a:custGeom>
              <a:avLst/>
              <a:gdLst>
                <a:gd name="connsiteX0" fmla="*/ 79070 w 81356"/>
                <a:gd name="connsiteY0" fmla="*/ 1083 h 226676"/>
                <a:gd name="connsiteX1" fmla="*/ 81356 w 81356"/>
                <a:gd name="connsiteY1" fmla="*/ 213967 h 226676"/>
                <a:gd name="connsiteX2" fmla="*/ 68498 w 81356"/>
                <a:gd name="connsiteY2" fmla="*/ 225397 h 226676"/>
                <a:gd name="connsiteX3" fmla="*/ 39923 w 81356"/>
                <a:gd name="connsiteY3" fmla="*/ 220348 h 226676"/>
                <a:gd name="connsiteX4" fmla="*/ 16301 w 81356"/>
                <a:gd name="connsiteY4" fmla="*/ 225397 h 226676"/>
                <a:gd name="connsiteX5" fmla="*/ 108 w 81356"/>
                <a:gd name="connsiteY5" fmla="*/ 35468 h 226676"/>
                <a:gd name="connsiteX6" fmla="*/ 38208 w 81356"/>
                <a:gd name="connsiteY6" fmla="*/ 8703 h 226676"/>
                <a:gd name="connsiteX7" fmla="*/ 79070 w 81356"/>
                <a:gd name="connsiteY7" fmla="*/ 1083 h 22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356" h="226676">
                  <a:moveTo>
                    <a:pt x="79070" y="1083"/>
                  </a:moveTo>
                  <a:cubicBezTo>
                    <a:pt x="79070" y="93094"/>
                    <a:pt x="80213" y="179486"/>
                    <a:pt x="81356" y="213967"/>
                  </a:cubicBezTo>
                  <a:cubicBezTo>
                    <a:pt x="81356" y="222920"/>
                    <a:pt x="75927" y="224158"/>
                    <a:pt x="68498" y="225397"/>
                  </a:cubicBezTo>
                  <a:cubicBezTo>
                    <a:pt x="58676" y="227001"/>
                    <a:pt x="48600" y="225221"/>
                    <a:pt x="39923" y="220348"/>
                  </a:cubicBezTo>
                  <a:cubicBezTo>
                    <a:pt x="38303" y="218824"/>
                    <a:pt x="17920" y="230445"/>
                    <a:pt x="16301" y="225397"/>
                  </a:cubicBezTo>
                  <a:cubicBezTo>
                    <a:pt x="7823" y="198917"/>
                    <a:pt x="8109" y="51661"/>
                    <a:pt x="108" y="35468"/>
                  </a:cubicBezTo>
                  <a:cubicBezTo>
                    <a:pt x="108" y="35468"/>
                    <a:pt x="-3988" y="12799"/>
                    <a:pt x="38208" y="8703"/>
                  </a:cubicBezTo>
                  <a:cubicBezTo>
                    <a:pt x="72498" y="4798"/>
                    <a:pt x="79070" y="-2822"/>
                    <a:pt x="79070" y="1083"/>
                  </a:cubicBezTo>
                  <a:close/>
                </a:path>
              </a:pathLst>
            </a:custGeom>
            <a:solidFill>
              <a:srgbClr val="43434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0" name="任意多边形: 形状 119"/>
            <p:cNvSpPr/>
            <p:nvPr/>
          </p:nvSpPr>
          <p:spPr>
            <a:xfrm>
              <a:off x="3623885" y="3851861"/>
              <a:ext cx="71583" cy="180419"/>
            </a:xfrm>
            <a:custGeom>
              <a:avLst/>
              <a:gdLst>
                <a:gd name="connsiteX0" fmla="*/ 64675 w 71583"/>
                <a:gd name="connsiteY0" fmla="*/ 16334 h 180419"/>
                <a:gd name="connsiteX1" fmla="*/ 0 w 71583"/>
                <a:gd name="connsiteY1" fmla="*/ 17858 h 180419"/>
                <a:gd name="connsiteX2" fmla="*/ 9525 w 71583"/>
                <a:gd name="connsiteY2" fmla="*/ 169020 h 180419"/>
                <a:gd name="connsiteX3" fmla="*/ 23241 w 71583"/>
                <a:gd name="connsiteY3" fmla="*/ 178545 h 180419"/>
                <a:gd name="connsiteX4" fmla="*/ 63151 w 71583"/>
                <a:gd name="connsiteY4" fmla="*/ 167781 h 180419"/>
                <a:gd name="connsiteX5" fmla="*/ 64675 w 71583"/>
                <a:gd name="connsiteY5" fmla="*/ 16334 h 18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583" h="180419">
                  <a:moveTo>
                    <a:pt x="64675" y="16334"/>
                  </a:moveTo>
                  <a:cubicBezTo>
                    <a:pt x="59531" y="1665"/>
                    <a:pt x="5620" y="-12241"/>
                    <a:pt x="0" y="17858"/>
                  </a:cubicBezTo>
                  <a:cubicBezTo>
                    <a:pt x="0" y="17858"/>
                    <a:pt x="5429" y="164352"/>
                    <a:pt x="9525" y="169020"/>
                  </a:cubicBezTo>
                  <a:cubicBezTo>
                    <a:pt x="13394" y="173103"/>
                    <a:pt x="18063" y="176345"/>
                    <a:pt x="23241" y="178545"/>
                  </a:cubicBezTo>
                  <a:cubicBezTo>
                    <a:pt x="34290" y="183021"/>
                    <a:pt x="60484" y="179497"/>
                    <a:pt x="63151" y="167781"/>
                  </a:cubicBezTo>
                  <a:cubicBezTo>
                    <a:pt x="72009" y="128253"/>
                    <a:pt x="75914" y="48433"/>
                    <a:pt x="64675" y="16334"/>
                  </a:cubicBezTo>
                  <a:close/>
                </a:path>
              </a:pathLst>
            </a:custGeom>
            <a:solidFill>
              <a:srgbClr val="43434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1" name="任意多边形: 形状 120"/>
            <p:cNvSpPr/>
            <p:nvPr/>
          </p:nvSpPr>
          <p:spPr>
            <a:xfrm>
              <a:off x="3528451" y="3328603"/>
              <a:ext cx="187173" cy="535305"/>
            </a:xfrm>
            <a:custGeom>
              <a:avLst/>
              <a:gdLst>
                <a:gd name="connsiteX0" fmla="*/ 111627 w 187173"/>
                <a:gd name="connsiteY0" fmla="*/ 4763 h 535305"/>
                <a:gd name="connsiteX1" fmla="*/ 172110 w 187173"/>
                <a:gd name="connsiteY1" fmla="*/ 64961 h 535305"/>
                <a:gd name="connsiteX2" fmla="*/ 187160 w 187173"/>
                <a:gd name="connsiteY2" fmla="*/ 121349 h 535305"/>
                <a:gd name="connsiteX3" fmla="*/ 165157 w 187173"/>
                <a:gd name="connsiteY3" fmla="*/ 281941 h 535305"/>
                <a:gd name="connsiteX4" fmla="*/ 171825 w 187173"/>
                <a:gd name="connsiteY4" fmla="*/ 427483 h 535305"/>
                <a:gd name="connsiteX5" fmla="*/ 136487 w 187173"/>
                <a:gd name="connsiteY5" fmla="*/ 535306 h 535305"/>
                <a:gd name="connsiteX6" fmla="*/ 4756 w 187173"/>
                <a:gd name="connsiteY6" fmla="*/ 435103 h 535305"/>
                <a:gd name="connsiteX7" fmla="*/ 19711 w 187173"/>
                <a:gd name="connsiteY7" fmla="*/ 238983 h 535305"/>
                <a:gd name="connsiteX8" fmla="*/ 14281 w 187173"/>
                <a:gd name="connsiteY8" fmla="*/ 139828 h 535305"/>
                <a:gd name="connsiteX9" fmla="*/ 11805 w 187173"/>
                <a:gd name="connsiteY9" fmla="*/ 9526 h 535305"/>
                <a:gd name="connsiteX10" fmla="*/ 40380 w 187173"/>
                <a:gd name="connsiteY10" fmla="*/ 1 h 535305"/>
                <a:gd name="connsiteX11" fmla="*/ 111627 w 187173"/>
                <a:gd name="connsiteY11" fmla="*/ 4763 h 535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173" h="535305">
                  <a:moveTo>
                    <a:pt x="111627" y="4763"/>
                  </a:moveTo>
                  <a:cubicBezTo>
                    <a:pt x="115532" y="5525"/>
                    <a:pt x="153727" y="44006"/>
                    <a:pt x="172110" y="64961"/>
                  </a:cubicBezTo>
                  <a:cubicBezTo>
                    <a:pt x="185636" y="80296"/>
                    <a:pt x="187350" y="116587"/>
                    <a:pt x="187160" y="121349"/>
                  </a:cubicBezTo>
                  <a:cubicBezTo>
                    <a:pt x="186589" y="136875"/>
                    <a:pt x="159538" y="227553"/>
                    <a:pt x="165157" y="281941"/>
                  </a:cubicBezTo>
                  <a:cubicBezTo>
                    <a:pt x="168586" y="315754"/>
                    <a:pt x="171825" y="413386"/>
                    <a:pt x="171825" y="427483"/>
                  </a:cubicBezTo>
                  <a:cubicBezTo>
                    <a:pt x="171825" y="441580"/>
                    <a:pt x="185255" y="535496"/>
                    <a:pt x="136487" y="535306"/>
                  </a:cubicBezTo>
                  <a:cubicBezTo>
                    <a:pt x="73146" y="535306"/>
                    <a:pt x="7995" y="466440"/>
                    <a:pt x="4756" y="435103"/>
                  </a:cubicBezTo>
                  <a:cubicBezTo>
                    <a:pt x="3328" y="420529"/>
                    <a:pt x="19711" y="283274"/>
                    <a:pt x="19711" y="238983"/>
                  </a:cubicBezTo>
                  <a:cubicBezTo>
                    <a:pt x="19978" y="205850"/>
                    <a:pt x="18165" y="172733"/>
                    <a:pt x="14281" y="139828"/>
                  </a:cubicBezTo>
                  <a:cubicBezTo>
                    <a:pt x="10471" y="111253"/>
                    <a:pt x="-14294" y="32767"/>
                    <a:pt x="11805" y="9526"/>
                  </a:cubicBezTo>
                  <a:cubicBezTo>
                    <a:pt x="20022" y="3293"/>
                    <a:pt x="30066" y="-55"/>
                    <a:pt x="40380" y="1"/>
                  </a:cubicBezTo>
                  <a:cubicBezTo>
                    <a:pt x="69145" y="1048"/>
                    <a:pt x="106769" y="3239"/>
                    <a:pt x="111627" y="4763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2" name="任意多边形: 形状 121"/>
            <p:cNvSpPr/>
            <p:nvPr/>
          </p:nvSpPr>
          <p:spPr>
            <a:xfrm>
              <a:off x="3554416" y="3325117"/>
              <a:ext cx="119540" cy="190557"/>
            </a:xfrm>
            <a:custGeom>
              <a:avLst/>
              <a:gdLst>
                <a:gd name="connsiteX0" fmla="*/ 61087 w 119540"/>
                <a:gd name="connsiteY0" fmla="*/ 153 h 190557"/>
                <a:gd name="connsiteX1" fmla="*/ 112617 w 119540"/>
                <a:gd name="connsiteY1" fmla="*/ 32252 h 190557"/>
                <a:gd name="connsiteX2" fmla="*/ 102521 w 119540"/>
                <a:gd name="connsiteY2" fmla="*/ 113405 h 190557"/>
                <a:gd name="connsiteX3" fmla="*/ 81375 w 119540"/>
                <a:gd name="connsiteY3" fmla="*/ 109690 h 190557"/>
                <a:gd name="connsiteX4" fmla="*/ 86900 w 119540"/>
                <a:gd name="connsiteY4" fmla="*/ 131312 h 190557"/>
                <a:gd name="connsiteX5" fmla="*/ 33846 w 119540"/>
                <a:gd name="connsiteY5" fmla="*/ 190558 h 190557"/>
                <a:gd name="connsiteX6" fmla="*/ 32 w 119540"/>
                <a:gd name="connsiteY6" fmla="*/ 80163 h 190557"/>
                <a:gd name="connsiteX7" fmla="*/ 16034 w 119540"/>
                <a:gd name="connsiteY7" fmla="*/ 71590 h 190557"/>
                <a:gd name="connsiteX8" fmla="*/ 2985 w 119540"/>
                <a:gd name="connsiteY8" fmla="*/ 59208 h 190557"/>
                <a:gd name="connsiteX9" fmla="*/ 61087 w 119540"/>
                <a:gd name="connsiteY9" fmla="*/ 153 h 190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9540" h="190557">
                  <a:moveTo>
                    <a:pt x="61087" y="153"/>
                  </a:moveTo>
                  <a:cubicBezTo>
                    <a:pt x="82327" y="2239"/>
                    <a:pt x="101381" y="14108"/>
                    <a:pt x="112617" y="32252"/>
                  </a:cubicBezTo>
                  <a:cubicBezTo>
                    <a:pt x="136716" y="70352"/>
                    <a:pt x="89091" y="111119"/>
                    <a:pt x="102521" y="113405"/>
                  </a:cubicBezTo>
                  <a:cubicBezTo>
                    <a:pt x="104807" y="113405"/>
                    <a:pt x="87091" y="104833"/>
                    <a:pt x="81375" y="109690"/>
                  </a:cubicBezTo>
                  <a:cubicBezTo>
                    <a:pt x="81967" y="117160"/>
                    <a:pt x="83836" y="124474"/>
                    <a:pt x="86900" y="131312"/>
                  </a:cubicBezTo>
                  <a:cubicBezTo>
                    <a:pt x="90805" y="136741"/>
                    <a:pt x="37370" y="177318"/>
                    <a:pt x="33846" y="190558"/>
                  </a:cubicBezTo>
                  <a:cubicBezTo>
                    <a:pt x="33846" y="190558"/>
                    <a:pt x="-1206" y="94736"/>
                    <a:pt x="32" y="80163"/>
                  </a:cubicBezTo>
                  <a:cubicBezTo>
                    <a:pt x="32" y="76448"/>
                    <a:pt x="16034" y="71590"/>
                    <a:pt x="16034" y="71590"/>
                  </a:cubicBezTo>
                  <a:cubicBezTo>
                    <a:pt x="14320" y="66256"/>
                    <a:pt x="2985" y="59208"/>
                    <a:pt x="2985" y="59208"/>
                  </a:cubicBezTo>
                  <a:cubicBezTo>
                    <a:pt x="2509" y="52064"/>
                    <a:pt x="27083" y="-3276"/>
                    <a:pt x="61087" y="153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3" name="任意多边形: 形状 122"/>
            <p:cNvSpPr/>
            <p:nvPr/>
          </p:nvSpPr>
          <p:spPr>
            <a:xfrm>
              <a:off x="3576320" y="3353962"/>
              <a:ext cx="73293" cy="161713"/>
            </a:xfrm>
            <a:custGeom>
              <a:avLst/>
              <a:gdLst>
                <a:gd name="connsiteX0" fmla="*/ 1465 w 73293"/>
                <a:gd name="connsiteY0" fmla="*/ 58177 h 161713"/>
                <a:gd name="connsiteX1" fmla="*/ 3370 w 73293"/>
                <a:gd name="connsiteY1" fmla="*/ 112183 h 161713"/>
                <a:gd name="connsiteX2" fmla="*/ 11942 w 73293"/>
                <a:gd name="connsiteY2" fmla="*/ 161713 h 161713"/>
                <a:gd name="connsiteX3" fmla="*/ 47566 w 73293"/>
                <a:gd name="connsiteY3" fmla="*/ 69035 h 161713"/>
                <a:gd name="connsiteX4" fmla="*/ 67663 w 73293"/>
                <a:gd name="connsiteY4" fmla="*/ 40936 h 161713"/>
                <a:gd name="connsiteX5" fmla="*/ 72426 w 73293"/>
                <a:gd name="connsiteY5" fmla="*/ 15124 h 161713"/>
                <a:gd name="connsiteX6" fmla="*/ 43851 w 73293"/>
                <a:gd name="connsiteY6" fmla="*/ 74 h 161713"/>
                <a:gd name="connsiteX7" fmla="*/ 5751 w 73293"/>
                <a:gd name="connsiteY7" fmla="*/ 28649 h 161713"/>
                <a:gd name="connsiteX8" fmla="*/ 1465 w 73293"/>
                <a:gd name="connsiteY8" fmla="*/ 58177 h 161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293" h="161713">
                  <a:moveTo>
                    <a:pt x="1465" y="58177"/>
                  </a:moveTo>
                  <a:cubicBezTo>
                    <a:pt x="-997" y="76155"/>
                    <a:pt x="-352" y="94423"/>
                    <a:pt x="3370" y="112183"/>
                  </a:cubicBezTo>
                  <a:cubicBezTo>
                    <a:pt x="7070" y="128536"/>
                    <a:pt x="9931" y="145068"/>
                    <a:pt x="11942" y="161713"/>
                  </a:cubicBezTo>
                  <a:cubicBezTo>
                    <a:pt x="26706" y="101230"/>
                    <a:pt x="28516" y="99039"/>
                    <a:pt x="47566" y="69035"/>
                  </a:cubicBezTo>
                  <a:cubicBezTo>
                    <a:pt x="53705" y="59281"/>
                    <a:pt x="60416" y="49898"/>
                    <a:pt x="67663" y="40936"/>
                  </a:cubicBezTo>
                  <a:cubicBezTo>
                    <a:pt x="72790" y="33376"/>
                    <a:pt x="74517" y="24015"/>
                    <a:pt x="72426" y="15124"/>
                  </a:cubicBezTo>
                  <a:cubicBezTo>
                    <a:pt x="68425" y="-974"/>
                    <a:pt x="55281" y="169"/>
                    <a:pt x="43851" y="74"/>
                  </a:cubicBezTo>
                  <a:cubicBezTo>
                    <a:pt x="25852" y="-1065"/>
                    <a:pt x="9697" y="11051"/>
                    <a:pt x="5751" y="28649"/>
                  </a:cubicBezTo>
                  <a:cubicBezTo>
                    <a:pt x="5751" y="28649"/>
                    <a:pt x="3084" y="48271"/>
                    <a:pt x="1465" y="58177"/>
                  </a:cubicBezTo>
                  <a:close/>
                </a:path>
              </a:pathLst>
            </a:custGeom>
            <a:solidFill>
              <a:srgbClr val="0189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4" name="任意多边形: 形状 123"/>
            <p:cNvSpPr/>
            <p:nvPr/>
          </p:nvSpPr>
          <p:spPr>
            <a:xfrm>
              <a:off x="3581785" y="3414329"/>
              <a:ext cx="22479" cy="101346"/>
            </a:xfrm>
            <a:custGeom>
              <a:avLst/>
              <a:gdLst>
                <a:gd name="connsiteX0" fmla="*/ 0 w 22479"/>
                <a:gd name="connsiteY0" fmla="*/ 62770 h 101346"/>
                <a:gd name="connsiteX1" fmla="*/ 14478 w 22479"/>
                <a:gd name="connsiteY1" fmla="*/ 0 h 101346"/>
                <a:gd name="connsiteX2" fmla="*/ 22479 w 22479"/>
                <a:gd name="connsiteY2" fmla="*/ 3239 h 101346"/>
                <a:gd name="connsiteX3" fmla="*/ 20860 w 22479"/>
                <a:gd name="connsiteY3" fmla="*/ 48197 h 101346"/>
                <a:gd name="connsiteX4" fmla="*/ 20860 w 22479"/>
                <a:gd name="connsiteY4" fmla="*/ 48197 h 101346"/>
                <a:gd name="connsiteX5" fmla="*/ 6477 w 22479"/>
                <a:gd name="connsiteY5" fmla="*/ 101346 h 101346"/>
                <a:gd name="connsiteX6" fmla="*/ 6477 w 22479"/>
                <a:gd name="connsiteY6" fmla="*/ 101346 h 101346"/>
                <a:gd name="connsiteX7" fmla="*/ 0 w 22479"/>
                <a:gd name="connsiteY7" fmla="*/ 63246 h 101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479" h="101346">
                  <a:moveTo>
                    <a:pt x="0" y="62770"/>
                  </a:moveTo>
                  <a:cubicBezTo>
                    <a:pt x="2563" y="41388"/>
                    <a:pt x="7417" y="20344"/>
                    <a:pt x="14478" y="0"/>
                  </a:cubicBezTo>
                  <a:lnTo>
                    <a:pt x="22479" y="3239"/>
                  </a:lnTo>
                  <a:cubicBezTo>
                    <a:pt x="20268" y="18118"/>
                    <a:pt x="19725" y="33197"/>
                    <a:pt x="20860" y="48197"/>
                  </a:cubicBezTo>
                  <a:lnTo>
                    <a:pt x="20860" y="48197"/>
                  </a:lnTo>
                  <a:cubicBezTo>
                    <a:pt x="20860" y="49244"/>
                    <a:pt x="6477" y="101346"/>
                    <a:pt x="6477" y="101346"/>
                  </a:cubicBezTo>
                  <a:lnTo>
                    <a:pt x="6477" y="101346"/>
                  </a:lnTo>
                  <a:cubicBezTo>
                    <a:pt x="3905" y="89535"/>
                    <a:pt x="2000" y="75248"/>
                    <a:pt x="0" y="63246"/>
                  </a:cubicBezTo>
                  <a:close/>
                </a:path>
              </a:pathLst>
            </a:custGeom>
            <a:solidFill>
              <a:srgbClr val="0C131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5" name="任意多边形: 形状 124"/>
            <p:cNvSpPr/>
            <p:nvPr/>
          </p:nvSpPr>
          <p:spPr>
            <a:xfrm>
              <a:off x="3591359" y="3394771"/>
              <a:ext cx="22715" cy="25597"/>
            </a:xfrm>
            <a:custGeom>
              <a:avLst/>
              <a:gdLst>
                <a:gd name="connsiteX0" fmla="*/ 22715 w 22715"/>
                <a:gd name="connsiteY0" fmla="*/ 12796 h 25597"/>
                <a:gd name="connsiteX1" fmla="*/ 9666 w 22715"/>
                <a:gd name="connsiteY1" fmla="*/ 25559 h 25597"/>
                <a:gd name="connsiteX2" fmla="*/ 141 w 22715"/>
                <a:gd name="connsiteY2" fmla="*/ 10033 h 25597"/>
                <a:gd name="connsiteX3" fmla="*/ 22715 w 22715"/>
                <a:gd name="connsiteY3" fmla="*/ 12796 h 25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15" h="25597">
                  <a:moveTo>
                    <a:pt x="22715" y="12796"/>
                  </a:moveTo>
                  <a:cubicBezTo>
                    <a:pt x="22715" y="12796"/>
                    <a:pt x="13190" y="26416"/>
                    <a:pt x="9666" y="25559"/>
                  </a:cubicBezTo>
                  <a:cubicBezTo>
                    <a:pt x="6142" y="24702"/>
                    <a:pt x="2046" y="27083"/>
                    <a:pt x="141" y="10033"/>
                  </a:cubicBezTo>
                  <a:cubicBezTo>
                    <a:pt x="-1764" y="-7016"/>
                    <a:pt x="16143" y="223"/>
                    <a:pt x="22715" y="12796"/>
                  </a:cubicBezTo>
                  <a:close/>
                </a:path>
              </a:pathLst>
            </a:custGeom>
            <a:solidFill>
              <a:srgbClr val="0C131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6" name="任意多边形: 形状 125"/>
            <p:cNvSpPr/>
            <p:nvPr/>
          </p:nvSpPr>
          <p:spPr>
            <a:xfrm>
              <a:off x="3587773" y="3335949"/>
              <a:ext cx="69909" cy="87428"/>
            </a:xfrm>
            <a:custGeom>
              <a:avLst/>
              <a:gdLst>
                <a:gd name="connsiteX0" fmla="*/ 12871 w 69909"/>
                <a:gd name="connsiteY0" fmla="*/ 15515 h 87428"/>
                <a:gd name="connsiteX1" fmla="*/ 298 w 69909"/>
                <a:gd name="connsiteY1" fmla="*/ 52853 h 87428"/>
                <a:gd name="connsiteX2" fmla="*/ 2584 w 69909"/>
                <a:gd name="connsiteY2" fmla="*/ 78571 h 87428"/>
                <a:gd name="connsiteX3" fmla="*/ 11538 w 69909"/>
                <a:gd name="connsiteY3" fmla="*/ 64283 h 87428"/>
                <a:gd name="connsiteX4" fmla="*/ 19253 w 69909"/>
                <a:gd name="connsiteY4" fmla="*/ 66474 h 87428"/>
                <a:gd name="connsiteX5" fmla="*/ 31255 w 69909"/>
                <a:gd name="connsiteY5" fmla="*/ 87429 h 87428"/>
                <a:gd name="connsiteX6" fmla="*/ 40780 w 69909"/>
                <a:gd name="connsiteY6" fmla="*/ 68379 h 87428"/>
                <a:gd name="connsiteX7" fmla="*/ 56877 w 69909"/>
                <a:gd name="connsiteY7" fmla="*/ 53425 h 87428"/>
                <a:gd name="connsiteX8" fmla="*/ 60877 w 69909"/>
                <a:gd name="connsiteY8" fmla="*/ 5800 h 87428"/>
                <a:gd name="connsiteX9" fmla="*/ 12871 w 69909"/>
                <a:gd name="connsiteY9" fmla="*/ 15515 h 87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909" h="87428">
                  <a:moveTo>
                    <a:pt x="12871" y="15515"/>
                  </a:moveTo>
                  <a:cubicBezTo>
                    <a:pt x="4299" y="21421"/>
                    <a:pt x="679" y="43519"/>
                    <a:pt x="298" y="52853"/>
                  </a:cubicBezTo>
                  <a:cubicBezTo>
                    <a:pt x="-489" y="61493"/>
                    <a:pt x="285" y="70205"/>
                    <a:pt x="2584" y="78571"/>
                  </a:cubicBezTo>
                  <a:cubicBezTo>
                    <a:pt x="3983" y="72981"/>
                    <a:pt x="7117" y="67979"/>
                    <a:pt x="11538" y="64283"/>
                  </a:cubicBezTo>
                  <a:cubicBezTo>
                    <a:pt x="16681" y="61045"/>
                    <a:pt x="16300" y="62283"/>
                    <a:pt x="19253" y="66474"/>
                  </a:cubicBezTo>
                  <a:cubicBezTo>
                    <a:pt x="23444" y="72379"/>
                    <a:pt x="25730" y="83524"/>
                    <a:pt x="31255" y="87429"/>
                  </a:cubicBezTo>
                  <a:cubicBezTo>
                    <a:pt x="32951" y="80441"/>
                    <a:pt x="36207" y="73928"/>
                    <a:pt x="40780" y="68379"/>
                  </a:cubicBezTo>
                  <a:cubicBezTo>
                    <a:pt x="45606" y="62844"/>
                    <a:pt x="51002" y="57832"/>
                    <a:pt x="56877" y="53425"/>
                  </a:cubicBezTo>
                  <a:cubicBezTo>
                    <a:pt x="71260" y="43900"/>
                    <a:pt x="75355" y="15325"/>
                    <a:pt x="60877" y="5800"/>
                  </a:cubicBezTo>
                  <a:cubicBezTo>
                    <a:pt x="35255" y="-11536"/>
                    <a:pt x="12871" y="15515"/>
                    <a:pt x="12871" y="15515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7" name="任意多边形: 形状 126"/>
            <p:cNvSpPr/>
            <p:nvPr/>
          </p:nvSpPr>
          <p:spPr>
            <a:xfrm>
              <a:off x="3593626" y="3293171"/>
              <a:ext cx="56460" cy="105537"/>
            </a:xfrm>
            <a:custGeom>
              <a:avLst/>
              <a:gdLst>
                <a:gd name="connsiteX0" fmla="*/ 55025 w 56460"/>
                <a:gd name="connsiteY0" fmla="*/ 0 h 105537"/>
                <a:gd name="connsiteX1" fmla="*/ 54072 w 56460"/>
                <a:gd name="connsiteY1" fmla="*/ 41815 h 105537"/>
                <a:gd name="connsiteX2" fmla="*/ 56168 w 56460"/>
                <a:gd name="connsiteY2" fmla="*/ 61627 h 105537"/>
                <a:gd name="connsiteX3" fmla="*/ 10638 w 56460"/>
                <a:gd name="connsiteY3" fmla="*/ 105537 h 105537"/>
                <a:gd name="connsiteX4" fmla="*/ 637 w 56460"/>
                <a:gd name="connsiteY4" fmla="*/ 54864 h 105537"/>
                <a:gd name="connsiteX5" fmla="*/ 11781 w 56460"/>
                <a:gd name="connsiteY5" fmla="*/ 34862 h 105537"/>
                <a:gd name="connsiteX6" fmla="*/ 25688 w 56460"/>
                <a:gd name="connsiteY6" fmla="*/ 17145 h 105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460" h="105537">
                  <a:moveTo>
                    <a:pt x="55025" y="0"/>
                  </a:moveTo>
                  <a:cubicBezTo>
                    <a:pt x="51672" y="13703"/>
                    <a:pt x="51347" y="27973"/>
                    <a:pt x="54072" y="41815"/>
                  </a:cubicBezTo>
                  <a:cubicBezTo>
                    <a:pt x="56209" y="48186"/>
                    <a:pt x="56925" y="54949"/>
                    <a:pt x="56168" y="61627"/>
                  </a:cubicBezTo>
                  <a:cubicBezTo>
                    <a:pt x="54929" y="73057"/>
                    <a:pt x="21782" y="98774"/>
                    <a:pt x="10638" y="105537"/>
                  </a:cubicBezTo>
                  <a:cubicBezTo>
                    <a:pt x="7400" y="92583"/>
                    <a:pt x="-2601" y="63246"/>
                    <a:pt x="637" y="54864"/>
                  </a:cubicBezTo>
                  <a:cubicBezTo>
                    <a:pt x="3833" y="47920"/>
                    <a:pt x="7559" y="41233"/>
                    <a:pt x="11781" y="34862"/>
                  </a:cubicBezTo>
                  <a:cubicBezTo>
                    <a:pt x="15972" y="27813"/>
                    <a:pt x="24069" y="25336"/>
                    <a:pt x="25688" y="17145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8" name="任意多边形: 形状 127"/>
            <p:cNvSpPr/>
            <p:nvPr/>
          </p:nvSpPr>
          <p:spPr>
            <a:xfrm>
              <a:off x="3570272" y="3234828"/>
              <a:ext cx="80662" cy="114166"/>
            </a:xfrm>
            <a:custGeom>
              <a:avLst/>
              <a:gdLst>
                <a:gd name="connsiteX0" fmla="*/ 10561 w 80662"/>
                <a:gd name="connsiteY0" fmla="*/ 11289 h 114166"/>
                <a:gd name="connsiteX1" fmla="*/ 3702 w 80662"/>
                <a:gd name="connsiteY1" fmla="*/ 32720 h 114166"/>
                <a:gd name="connsiteX2" fmla="*/ 2940 w 80662"/>
                <a:gd name="connsiteY2" fmla="*/ 43864 h 114166"/>
                <a:gd name="connsiteX3" fmla="*/ 1321 w 80662"/>
                <a:gd name="connsiteY3" fmla="*/ 64057 h 114166"/>
                <a:gd name="connsiteX4" fmla="*/ 1321 w 80662"/>
                <a:gd name="connsiteY4" fmla="*/ 89680 h 114166"/>
                <a:gd name="connsiteX5" fmla="*/ 8275 w 80662"/>
                <a:gd name="connsiteY5" fmla="*/ 108730 h 114166"/>
                <a:gd name="connsiteX6" fmla="*/ 54376 w 80662"/>
                <a:gd name="connsiteY6" fmla="*/ 107396 h 114166"/>
                <a:gd name="connsiteX7" fmla="*/ 74950 w 80662"/>
                <a:gd name="connsiteY7" fmla="*/ 70915 h 114166"/>
                <a:gd name="connsiteX8" fmla="*/ 59329 w 80662"/>
                <a:gd name="connsiteY8" fmla="*/ 7003 h 114166"/>
                <a:gd name="connsiteX9" fmla="*/ 20181 w 80662"/>
                <a:gd name="connsiteY9" fmla="*/ 811 h 114166"/>
                <a:gd name="connsiteX10" fmla="*/ 10656 w 80662"/>
                <a:gd name="connsiteY10" fmla="*/ 14146 h 11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662" h="114166">
                  <a:moveTo>
                    <a:pt x="10561" y="11289"/>
                  </a:moveTo>
                  <a:cubicBezTo>
                    <a:pt x="9189" y="18694"/>
                    <a:pt x="6884" y="25895"/>
                    <a:pt x="3702" y="32720"/>
                  </a:cubicBezTo>
                  <a:cubicBezTo>
                    <a:pt x="2644" y="36336"/>
                    <a:pt x="2384" y="40138"/>
                    <a:pt x="2940" y="43864"/>
                  </a:cubicBezTo>
                  <a:cubicBezTo>
                    <a:pt x="3657" y="50638"/>
                    <a:pt x="3107" y="57485"/>
                    <a:pt x="1321" y="64057"/>
                  </a:cubicBezTo>
                  <a:cubicBezTo>
                    <a:pt x="-440" y="72507"/>
                    <a:pt x="-440" y="81230"/>
                    <a:pt x="1321" y="89680"/>
                  </a:cubicBezTo>
                  <a:cubicBezTo>
                    <a:pt x="2560" y="96347"/>
                    <a:pt x="2750" y="104063"/>
                    <a:pt x="8275" y="108730"/>
                  </a:cubicBezTo>
                  <a:cubicBezTo>
                    <a:pt x="21800" y="119874"/>
                    <a:pt x="39136" y="111016"/>
                    <a:pt x="54376" y="107396"/>
                  </a:cubicBezTo>
                  <a:cubicBezTo>
                    <a:pt x="69616" y="103777"/>
                    <a:pt x="69235" y="82536"/>
                    <a:pt x="74950" y="70915"/>
                  </a:cubicBezTo>
                  <a:cubicBezTo>
                    <a:pt x="85332" y="49961"/>
                    <a:pt x="82379" y="18909"/>
                    <a:pt x="59329" y="7003"/>
                  </a:cubicBezTo>
                  <a:cubicBezTo>
                    <a:pt x="47271" y="824"/>
                    <a:pt x="33556" y="-1345"/>
                    <a:pt x="20181" y="811"/>
                  </a:cubicBezTo>
                  <a:cubicBezTo>
                    <a:pt x="16180" y="1955"/>
                    <a:pt x="7798" y="9575"/>
                    <a:pt x="10656" y="14146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9" name="任意多边形: 形状 128"/>
            <p:cNvSpPr/>
            <p:nvPr/>
          </p:nvSpPr>
          <p:spPr>
            <a:xfrm>
              <a:off x="3581950" y="3209478"/>
              <a:ext cx="96207" cy="108994"/>
            </a:xfrm>
            <a:custGeom>
              <a:avLst/>
              <a:gdLst>
                <a:gd name="connsiteX0" fmla="*/ 82798 w 96207"/>
                <a:gd name="connsiteY0" fmla="*/ 10541 h 108994"/>
                <a:gd name="connsiteX1" fmla="*/ 16789 w 96207"/>
                <a:gd name="connsiteY1" fmla="*/ 6445 h 108994"/>
                <a:gd name="connsiteX2" fmla="*/ 502 w 96207"/>
                <a:gd name="connsiteY2" fmla="*/ 26543 h 108994"/>
                <a:gd name="connsiteX3" fmla="*/ 12217 w 96207"/>
                <a:gd name="connsiteY3" fmla="*/ 43307 h 108994"/>
                <a:gd name="connsiteX4" fmla="*/ 32887 w 96207"/>
                <a:gd name="connsiteY4" fmla="*/ 50165 h 108994"/>
                <a:gd name="connsiteX5" fmla="*/ 46507 w 96207"/>
                <a:gd name="connsiteY5" fmla="*/ 51213 h 108994"/>
                <a:gd name="connsiteX6" fmla="*/ 56604 w 96207"/>
                <a:gd name="connsiteY6" fmla="*/ 51213 h 108994"/>
                <a:gd name="connsiteX7" fmla="*/ 63462 w 96207"/>
                <a:gd name="connsiteY7" fmla="*/ 67405 h 108994"/>
                <a:gd name="connsiteX8" fmla="*/ 65176 w 96207"/>
                <a:gd name="connsiteY8" fmla="*/ 81026 h 108994"/>
                <a:gd name="connsiteX9" fmla="*/ 62319 w 96207"/>
                <a:gd name="connsiteY9" fmla="*/ 108934 h 108994"/>
                <a:gd name="connsiteX10" fmla="*/ 90894 w 96207"/>
                <a:gd name="connsiteY10" fmla="*/ 76359 h 108994"/>
                <a:gd name="connsiteX11" fmla="*/ 82798 w 96207"/>
                <a:gd name="connsiteY11" fmla="*/ 10541 h 108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6207" h="108994">
                  <a:moveTo>
                    <a:pt x="82798" y="10541"/>
                  </a:moveTo>
                  <a:cubicBezTo>
                    <a:pt x="69844" y="-3556"/>
                    <a:pt x="40983" y="-2032"/>
                    <a:pt x="16789" y="6445"/>
                  </a:cubicBezTo>
                  <a:cubicBezTo>
                    <a:pt x="8727" y="10496"/>
                    <a:pt x="2795" y="17816"/>
                    <a:pt x="502" y="26543"/>
                  </a:cubicBezTo>
                  <a:cubicBezTo>
                    <a:pt x="-2546" y="30639"/>
                    <a:pt x="9169" y="41307"/>
                    <a:pt x="12217" y="43307"/>
                  </a:cubicBezTo>
                  <a:cubicBezTo>
                    <a:pt x="18553" y="47010"/>
                    <a:pt x="25594" y="49346"/>
                    <a:pt x="32887" y="50165"/>
                  </a:cubicBezTo>
                  <a:cubicBezTo>
                    <a:pt x="37396" y="50840"/>
                    <a:pt x="41948" y="51190"/>
                    <a:pt x="46507" y="51213"/>
                  </a:cubicBezTo>
                  <a:cubicBezTo>
                    <a:pt x="49867" y="50930"/>
                    <a:pt x="53244" y="50930"/>
                    <a:pt x="56604" y="51213"/>
                  </a:cubicBezTo>
                  <a:cubicBezTo>
                    <a:pt x="63462" y="52546"/>
                    <a:pt x="62700" y="61785"/>
                    <a:pt x="63462" y="67405"/>
                  </a:cubicBezTo>
                  <a:cubicBezTo>
                    <a:pt x="64378" y="71895"/>
                    <a:pt x="64952" y="76449"/>
                    <a:pt x="65176" y="81026"/>
                  </a:cubicBezTo>
                  <a:cubicBezTo>
                    <a:pt x="65176" y="83312"/>
                    <a:pt x="58890" y="107982"/>
                    <a:pt x="62319" y="108934"/>
                  </a:cubicBezTo>
                  <a:cubicBezTo>
                    <a:pt x="67177" y="110268"/>
                    <a:pt x="88798" y="89027"/>
                    <a:pt x="90894" y="76359"/>
                  </a:cubicBezTo>
                  <a:cubicBezTo>
                    <a:pt x="92894" y="67596"/>
                    <a:pt x="105562" y="35401"/>
                    <a:pt x="82798" y="10541"/>
                  </a:cubicBezTo>
                  <a:close/>
                </a:path>
              </a:pathLst>
            </a:custGeom>
            <a:solidFill>
              <a:srgbClr val="603A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0" name="任意多边形: 形状 129"/>
            <p:cNvSpPr/>
            <p:nvPr/>
          </p:nvSpPr>
          <p:spPr>
            <a:xfrm>
              <a:off x="3639650" y="3286520"/>
              <a:ext cx="21160" cy="28712"/>
            </a:xfrm>
            <a:custGeom>
              <a:avLst/>
              <a:gdLst>
                <a:gd name="connsiteX0" fmla="*/ 17764 w 21160"/>
                <a:gd name="connsiteY0" fmla="*/ 17509 h 28712"/>
                <a:gd name="connsiteX1" fmla="*/ 4524 w 21160"/>
                <a:gd name="connsiteY1" fmla="*/ 28368 h 28712"/>
                <a:gd name="connsiteX2" fmla="*/ 2047 w 21160"/>
                <a:gd name="connsiteY2" fmla="*/ 10842 h 28712"/>
                <a:gd name="connsiteX3" fmla="*/ 18811 w 21160"/>
                <a:gd name="connsiteY3" fmla="*/ 364 h 28712"/>
                <a:gd name="connsiteX4" fmla="*/ 17764 w 21160"/>
                <a:gd name="connsiteY4" fmla="*/ 17509 h 28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60" h="28712">
                  <a:moveTo>
                    <a:pt x="17764" y="17509"/>
                  </a:moveTo>
                  <a:cubicBezTo>
                    <a:pt x="13858" y="25225"/>
                    <a:pt x="8239" y="30082"/>
                    <a:pt x="4524" y="28368"/>
                  </a:cubicBezTo>
                  <a:cubicBezTo>
                    <a:pt x="-393" y="23873"/>
                    <a:pt x="-1431" y="16523"/>
                    <a:pt x="2047" y="10842"/>
                  </a:cubicBezTo>
                  <a:cubicBezTo>
                    <a:pt x="5952" y="3127"/>
                    <a:pt x="15477" y="-1350"/>
                    <a:pt x="18811" y="364"/>
                  </a:cubicBezTo>
                  <a:cubicBezTo>
                    <a:pt x="22145" y="2079"/>
                    <a:pt x="22050" y="9794"/>
                    <a:pt x="17764" y="17509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1" name="任意多边形: 形状 130"/>
            <p:cNvSpPr/>
            <p:nvPr/>
          </p:nvSpPr>
          <p:spPr>
            <a:xfrm>
              <a:off x="3476394" y="3593234"/>
              <a:ext cx="103619" cy="37577"/>
            </a:xfrm>
            <a:custGeom>
              <a:avLst/>
              <a:gdLst>
                <a:gd name="connsiteX0" fmla="*/ 76435 w 103619"/>
                <a:gd name="connsiteY0" fmla="*/ 35408 h 37577"/>
                <a:gd name="connsiteX1" fmla="*/ 97771 w 103619"/>
                <a:gd name="connsiteY1" fmla="*/ 33312 h 37577"/>
                <a:gd name="connsiteX2" fmla="*/ 99866 w 103619"/>
                <a:gd name="connsiteY2" fmla="*/ 33312 h 37577"/>
                <a:gd name="connsiteX3" fmla="*/ 103486 w 103619"/>
                <a:gd name="connsiteY3" fmla="*/ 21501 h 37577"/>
                <a:gd name="connsiteX4" fmla="*/ 98438 w 103619"/>
                <a:gd name="connsiteY4" fmla="*/ 3404 h 37577"/>
                <a:gd name="connsiteX5" fmla="*/ 81198 w 103619"/>
                <a:gd name="connsiteY5" fmla="*/ 4356 h 37577"/>
                <a:gd name="connsiteX6" fmla="*/ 49003 w 103619"/>
                <a:gd name="connsiteY6" fmla="*/ 1785 h 37577"/>
                <a:gd name="connsiteX7" fmla="*/ 22714 w 103619"/>
                <a:gd name="connsiteY7" fmla="*/ 7690 h 37577"/>
                <a:gd name="connsiteX8" fmla="*/ 12332 w 103619"/>
                <a:gd name="connsiteY8" fmla="*/ 3309 h 37577"/>
                <a:gd name="connsiteX9" fmla="*/ 4902 w 103619"/>
                <a:gd name="connsiteY9" fmla="*/ 6738 h 37577"/>
                <a:gd name="connsiteX10" fmla="*/ 6617 w 103619"/>
                <a:gd name="connsiteY10" fmla="*/ 8166 h 37577"/>
                <a:gd name="connsiteX11" fmla="*/ 235 w 103619"/>
                <a:gd name="connsiteY11" fmla="*/ 9690 h 37577"/>
                <a:gd name="connsiteX12" fmla="*/ 1759 w 103619"/>
                <a:gd name="connsiteY12" fmla="*/ 12834 h 37577"/>
                <a:gd name="connsiteX13" fmla="*/ 3473 w 103619"/>
                <a:gd name="connsiteY13" fmla="*/ 14548 h 37577"/>
                <a:gd name="connsiteX14" fmla="*/ 140 w 103619"/>
                <a:gd name="connsiteY14" fmla="*/ 17691 h 37577"/>
                <a:gd name="connsiteX15" fmla="*/ 3092 w 103619"/>
                <a:gd name="connsiteY15" fmla="*/ 20549 h 37577"/>
                <a:gd name="connsiteX16" fmla="*/ 8903 w 103619"/>
                <a:gd name="connsiteY16" fmla="*/ 24549 h 37577"/>
                <a:gd name="connsiteX17" fmla="*/ 15094 w 103619"/>
                <a:gd name="connsiteY17" fmla="*/ 30836 h 37577"/>
                <a:gd name="connsiteX18" fmla="*/ 24619 w 103619"/>
                <a:gd name="connsiteY18" fmla="*/ 35694 h 37577"/>
                <a:gd name="connsiteX19" fmla="*/ 35287 w 103619"/>
                <a:gd name="connsiteY19" fmla="*/ 37218 h 37577"/>
                <a:gd name="connsiteX20" fmla="*/ 76435 w 103619"/>
                <a:gd name="connsiteY20" fmla="*/ 35408 h 37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03619" h="37577">
                  <a:moveTo>
                    <a:pt x="76435" y="35408"/>
                  </a:moveTo>
                  <a:cubicBezTo>
                    <a:pt x="83960" y="33598"/>
                    <a:pt x="94532" y="30836"/>
                    <a:pt x="97771" y="33312"/>
                  </a:cubicBezTo>
                  <a:lnTo>
                    <a:pt x="99866" y="33312"/>
                  </a:lnTo>
                  <a:cubicBezTo>
                    <a:pt x="104343" y="30931"/>
                    <a:pt x="103486" y="25597"/>
                    <a:pt x="103486" y="21501"/>
                  </a:cubicBezTo>
                  <a:cubicBezTo>
                    <a:pt x="103486" y="15882"/>
                    <a:pt x="104915" y="5499"/>
                    <a:pt x="98438" y="3404"/>
                  </a:cubicBezTo>
                  <a:cubicBezTo>
                    <a:pt x="94628" y="2070"/>
                    <a:pt x="85769" y="4737"/>
                    <a:pt x="81198" y="4356"/>
                  </a:cubicBezTo>
                  <a:cubicBezTo>
                    <a:pt x="72911" y="3690"/>
                    <a:pt x="57480" y="-3168"/>
                    <a:pt x="49003" y="1785"/>
                  </a:cubicBezTo>
                  <a:cubicBezTo>
                    <a:pt x="36335" y="3690"/>
                    <a:pt x="26619" y="8928"/>
                    <a:pt x="22714" y="7690"/>
                  </a:cubicBezTo>
                  <a:cubicBezTo>
                    <a:pt x="20619" y="7119"/>
                    <a:pt x="14427" y="3785"/>
                    <a:pt x="12332" y="3309"/>
                  </a:cubicBezTo>
                  <a:cubicBezTo>
                    <a:pt x="9342" y="2373"/>
                    <a:pt x="6130" y="3855"/>
                    <a:pt x="4902" y="6738"/>
                  </a:cubicBezTo>
                  <a:cubicBezTo>
                    <a:pt x="5378" y="7404"/>
                    <a:pt x="6140" y="7595"/>
                    <a:pt x="6617" y="8166"/>
                  </a:cubicBezTo>
                  <a:cubicBezTo>
                    <a:pt x="4400" y="7075"/>
                    <a:pt x="1720" y="7715"/>
                    <a:pt x="235" y="9690"/>
                  </a:cubicBezTo>
                  <a:cubicBezTo>
                    <a:pt x="-622" y="10833"/>
                    <a:pt x="1092" y="12072"/>
                    <a:pt x="1759" y="12834"/>
                  </a:cubicBezTo>
                  <a:cubicBezTo>
                    <a:pt x="2426" y="13596"/>
                    <a:pt x="3378" y="12834"/>
                    <a:pt x="3473" y="14548"/>
                  </a:cubicBezTo>
                  <a:cubicBezTo>
                    <a:pt x="2045" y="14548"/>
                    <a:pt x="616" y="16548"/>
                    <a:pt x="140" y="17691"/>
                  </a:cubicBezTo>
                  <a:cubicBezTo>
                    <a:pt x="978" y="18784"/>
                    <a:pt x="1973" y="19747"/>
                    <a:pt x="3092" y="20549"/>
                  </a:cubicBezTo>
                  <a:cubicBezTo>
                    <a:pt x="5188" y="21787"/>
                    <a:pt x="6903" y="23216"/>
                    <a:pt x="8903" y="24549"/>
                  </a:cubicBezTo>
                  <a:cubicBezTo>
                    <a:pt x="10903" y="25883"/>
                    <a:pt x="12808" y="28931"/>
                    <a:pt x="15094" y="30836"/>
                  </a:cubicBezTo>
                  <a:cubicBezTo>
                    <a:pt x="18140" y="32695"/>
                    <a:pt x="21325" y="34319"/>
                    <a:pt x="24619" y="35694"/>
                  </a:cubicBezTo>
                  <a:cubicBezTo>
                    <a:pt x="27874" y="37475"/>
                    <a:pt x="31664" y="38017"/>
                    <a:pt x="35287" y="37218"/>
                  </a:cubicBezTo>
                  <a:cubicBezTo>
                    <a:pt x="38240" y="36837"/>
                    <a:pt x="72815" y="38075"/>
                    <a:pt x="76435" y="35408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2" name="任意多边形: 形状 131"/>
            <p:cNvSpPr/>
            <p:nvPr/>
          </p:nvSpPr>
          <p:spPr>
            <a:xfrm>
              <a:off x="3502316" y="3584206"/>
              <a:ext cx="55941" cy="12526"/>
            </a:xfrm>
            <a:custGeom>
              <a:avLst/>
              <a:gdLst>
                <a:gd name="connsiteX0" fmla="*/ 55942 w 55941"/>
                <a:gd name="connsiteY0" fmla="*/ 12526 h 12526"/>
                <a:gd name="connsiteX1" fmla="*/ 32701 w 55941"/>
                <a:gd name="connsiteY1" fmla="*/ 1287 h 12526"/>
                <a:gd name="connsiteX2" fmla="*/ 18604 w 55941"/>
                <a:gd name="connsiteY2" fmla="*/ 1287 h 12526"/>
                <a:gd name="connsiteX3" fmla="*/ 3840 w 55941"/>
                <a:gd name="connsiteY3" fmla="*/ 49 h 12526"/>
                <a:gd name="connsiteX4" fmla="*/ 125 w 55941"/>
                <a:gd name="connsiteY4" fmla="*/ 2620 h 12526"/>
                <a:gd name="connsiteX5" fmla="*/ 4888 w 55941"/>
                <a:gd name="connsiteY5" fmla="*/ 7478 h 12526"/>
                <a:gd name="connsiteX6" fmla="*/ 12603 w 55941"/>
                <a:gd name="connsiteY6" fmla="*/ 7478 h 12526"/>
                <a:gd name="connsiteX7" fmla="*/ 14032 w 55941"/>
                <a:gd name="connsiteY7" fmla="*/ 12526 h 12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941" h="12526">
                  <a:moveTo>
                    <a:pt x="55942" y="12526"/>
                  </a:moveTo>
                  <a:cubicBezTo>
                    <a:pt x="49153" y="7056"/>
                    <a:pt x="41203" y="3212"/>
                    <a:pt x="32701" y="1287"/>
                  </a:cubicBezTo>
                  <a:cubicBezTo>
                    <a:pt x="28006" y="1001"/>
                    <a:pt x="23298" y="1001"/>
                    <a:pt x="18604" y="1287"/>
                  </a:cubicBezTo>
                  <a:cubicBezTo>
                    <a:pt x="13753" y="265"/>
                    <a:pt x="8794" y="-151"/>
                    <a:pt x="3840" y="49"/>
                  </a:cubicBezTo>
                  <a:cubicBezTo>
                    <a:pt x="2254" y="243"/>
                    <a:pt x="865" y="1204"/>
                    <a:pt x="125" y="2620"/>
                  </a:cubicBezTo>
                  <a:cubicBezTo>
                    <a:pt x="-637" y="5097"/>
                    <a:pt x="2221" y="7383"/>
                    <a:pt x="4888" y="7478"/>
                  </a:cubicBezTo>
                  <a:cubicBezTo>
                    <a:pt x="7451" y="7193"/>
                    <a:pt x="10039" y="7193"/>
                    <a:pt x="12603" y="7478"/>
                  </a:cubicBezTo>
                  <a:cubicBezTo>
                    <a:pt x="17270" y="8907"/>
                    <a:pt x="18985" y="11098"/>
                    <a:pt x="14032" y="12526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3" name="任意多边形: 形状 132"/>
            <p:cNvSpPr/>
            <p:nvPr/>
          </p:nvSpPr>
          <p:spPr>
            <a:xfrm>
              <a:off x="3552455" y="3567435"/>
              <a:ext cx="157145" cy="65440"/>
            </a:xfrm>
            <a:custGeom>
              <a:avLst/>
              <a:gdLst>
                <a:gd name="connsiteX0" fmla="*/ 104958 w 157145"/>
                <a:gd name="connsiteY0" fmla="*/ 60064 h 65440"/>
                <a:gd name="connsiteX1" fmla="*/ 1326 w 157145"/>
                <a:gd name="connsiteY1" fmla="*/ 52920 h 65440"/>
                <a:gd name="connsiteX2" fmla="*/ 9803 w 157145"/>
                <a:gd name="connsiteY2" fmla="*/ 24821 h 65440"/>
                <a:gd name="connsiteX3" fmla="*/ 132771 w 157145"/>
                <a:gd name="connsiteY3" fmla="*/ 2342 h 65440"/>
                <a:gd name="connsiteX4" fmla="*/ 156964 w 157145"/>
                <a:gd name="connsiteY4" fmla="*/ 23869 h 65440"/>
                <a:gd name="connsiteX5" fmla="*/ 104958 w 157145"/>
                <a:gd name="connsiteY5" fmla="*/ 60064 h 6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7145" h="65440">
                  <a:moveTo>
                    <a:pt x="104958" y="60064"/>
                  </a:moveTo>
                  <a:cubicBezTo>
                    <a:pt x="60762" y="68065"/>
                    <a:pt x="3707" y="68255"/>
                    <a:pt x="1326" y="52920"/>
                  </a:cubicBezTo>
                  <a:cubicBezTo>
                    <a:pt x="373" y="47205"/>
                    <a:pt x="-3722" y="29584"/>
                    <a:pt x="9803" y="24821"/>
                  </a:cubicBezTo>
                  <a:cubicBezTo>
                    <a:pt x="31139" y="17392"/>
                    <a:pt x="90385" y="18440"/>
                    <a:pt x="132771" y="2342"/>
                  </a:cubicBezTo>
                  <a:cubicBezTo>
                    <a:pt x="154297" y="-5754"/>
                    <a:pt x="154488" y="8534"/>
                    <a:pt x="156964" y="23869"/>
                  </a:cubicBezTo>
                  <a:cubicBezTo>
                    <a:pt x="159441" y="39204"/>
                    <a:pt x="136200" y="54349"/>
                    <a:pt x="104958" y="60064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4" name="任意多边形: 形状 133"/>
            <p:cNvSpPr/>
            <p:nvPr/>
          </p:nvSpPr>
          <p:spPr>
            <a:xfrm>
              <a:off x="3660703" y="3407627"/>
              <a:ext cx="58593" cy="204362"/>
            </a:xfrm>
            <a:custGeom>
              <a:avLst/>
              <a:gdLst>
                <a:gd name="connsiteX0" fmla="*/ 56622 w 58593"/>
                <a:gd name="connsiteY0" fmla="*/ 54708 h 204362"/>
                <a:gd name="connsiteX1" fmla="*/ 49098 w 58593"/>
                <a:gd name="connsiteY1" fmla="*/ 188058 h 204362"/>
                <a:gd name="connsiteX2" fmla="*/ 4235 w 58593"/>
                <a:gd name="connsiteY2" fmla="*/ 153006 h 204362"/>
                <a:gd name="connsiteX3" fmla="*/ 44 w 58593"/>
                <a:gd name="connsiteY3" fmla="*/ 67281 h 204362"/>
                <a:gd name="connsiteX4" fmla="*/ 19094 w 58593"/>
                <a:gd name="connsiteY4" fmla="*/ 4606 h 204362"/>
                <a:gd name="connsiteX5" fmla="*/ 56622 w 58593"/>
                <a:gd name="connsiteY5" fmla="*/ 54708 h 204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593" h="204362">
                  <a:moveTo>
                    <a:pt x="56622" y="54708"/>
                  </a:moveTo>
                  <a:cubicBezTo>
                    <a:pt x="57575" y="84426"/>
                    <a:pt x="63385" y="147672"/>
                    <a:pt x="49098" y="188058"/>
                  </a:cubicBezTo>
                  <a:cubicBezTo>
                    <a:pt x="33286" y="232825"/>
                    <a:pt x="4902" y="173389"/>
                    <a:pt x="4235" y="153006"/>
                  </a:cubicBezTo>
                  <a:cubicBezTo>
                    <a:pt x="3092" y="122240"/>
                    <a:pt x="-432" y="96427"/>
                    <a:pt x="44" y="67281"/>
                  </a:cubicBezTo>
                  <a:cubicBezTo>
                    <a:pt x="616" y="26609"/>
                    <a:pt x="3854" y="12131"/>
                    <a:pt x="19094" y="4606"/>
                  </a:cubicBezTo>
                  <a:cubicBezTo>
                    <a:pt x="34334" y="-2918"/>
                    <a:pt x="54432" y="-9300"/>
                    <a:pt x="56622" y="54708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5" name="任意多边形: 形状 134"/>
            <p:cNvSpPr/>
            <p:nvPr/>
          </p:nvSpPr>
          <p:spPr>
            <a:xfrm>
              <a:off x="2638048" y="3855212"/>
              <a:ext cx="88097" cy="113566"/>
            </a:xfrm>
            <a:custGeom>
              <a:avLst/>
              <a:gdLst>
                <a:gd name="connsiteX0" fmla="*/ 75914 w 88097"/>
                <a:gd name="connsiteY0" fmla="*/ 36033 h 113566"/>
                <a:gd name="connsiteX1" fmla="*/ 18193 w 88097"/>
                <a:gd name="connsiteY1" fmla="*/ 2696 h 113566"/>
                <a:gd name="connsiteX2" fmla="*/ 18193 w 88097"/>
                <a:gd name="connsiteY2" fmla="*/ 2696 h 113566"/>
                <a:gd name="connsiteX3" fmla="*/ 0 w 88097"/>
                <a:gd name="connsiteY3" fmla="*/ 13269 h 113566"/>
                <a:gd name="connsiteX4" fmla="*/ 4667 w 88097"/>
                <a:gd name="connsiteY4" fmla="*/ 21365 h 113566"/>
                <a:gd name="connsiteX5" fmla="*/ 7620 w 88097"/>
                <a:gd name="connsiteY5" fmla="*/ 19650 h 113566"/>
                <a:gd name="connsiteX6" fmla="*/ 56293 w 88097"/>
                <a:gd name="connsiteY6" fmla="*/ 103375 h 113566"/>
                <a:gd name="connsiteX7" fmla="*/ 52769 w 88097"/>
                <a:gd name="connsiteY7" fmla="*/ 105375 h 113566"/>
                <a:gd name="connsiteX8" fmla="*/ 57531 w 88097"/>
                <a:gd name="connsiteY8" fmla="*/ 113567 h 113566"/>
                <a:gd name="connsiteX9" fmla="*/ 76009 w 88097"/>
                <a:gd name="connsiteY9" fmla="*/ 102899 h 113566"/>
                <a:gd name="connsiteX10" fmla="*/ 76009 w 88097"/>
                <a:gd name="connsiteY10" fmla="*/ 102899 h 113566"/>
                <a:gd name="connsiteX11" fmla="*/ 76771 w 88097"/>
                <a:gd name="connsiteY11" fmla="*/ 102899 h 113566"/>
                <a:gd name="connsiteX12" fmla="*/ 75914 w 88097"/>
                <a:gd name="connsiteY12" fmla="*/ 36033 h 113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8097" h="113566">
                  <a:moveTo>
                    <a:pt x="75914" y="36033"/>
                  </a:moveTo>
                  <a:cubicBezTo>
                    <a:pt x="59817" y="8411"/>
                    <a:pt x="34004" y="-6448"/>
                    <a:pt x="18193" y="2696"/>
                  </a:cubicBezTo>
                  <a:lnTo>
                    <a:pt x="18193" y="2696"/>
                  </a:lnTo>
                  <a:lnTo>
                    <a:pt x="0" y="13269"/>
                  </a:lnTo>
                  <a:lnTo>
                    <a:pt x="4667" y="21365"/>
                  </a:lnTo>
                  <a:lnTo>
                    <a:pt x="7620" y="19650"/>
                  </a:lnTo>
                  <a:cubicBezTo>
                    <a:pt x="4878" y="54960"/>
                    <a:pt x="24252" y="88287"/>
                    <a:pt x="56293" y="103375"/>
                  </a:cubicBezTo>
                  <a:lnTo>
                    <a:pt x="52769" y="105375"/>
                  </a:lnTo>
                  <a:lnTo>
                    <a:pt x="57531" y="113567"/>
                  </a:lnTo>
                  <a:lnTo>
                    <a:pt x="76009" y="102899"/>
                  </a:lnTo>
                  <a:lnTo>
                    <a:pt x="76009" y="102899"/>
                  </a:lnTo>
                  <a:lnTo>
                    <a:pt x="76771" y="102899"/>
                  </a:lnTo>
                  <a:cubicBezTo>
                    <a:pt x="92107" y="93469"/>
                    <a:pt x="91916" y="63656"/>
                    <a:pt x="75914" y="36033"/>
                  </a:cubicBezTo>
                  <a:close/>
                </a:path>
              </a:pathLst>
            </a:custGeom>
            <a:solidFill>
              <a:srgbClr val="0A101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6" name="任意多边形: 形状 135"/>
            <p:cNvSpPr/>
            <p:nvPr/>
          </p:nvSpPr>
          <p:spPr>
            <a:xfrm>
              <a:off x="2626033" y="3865733"/>
              <a:ext cx="81620" cy="105603"/>
            </a:xfrm>
            <a:custGeom>
              <a:avLst/>
              <a:gdLst>
                <a:gd name="connsiteX0" fmla="*/ 11729 w 81620"/>
                <a:gd name="connsiteY0" fmla="*/ 2843 h 105603"/>
                <a:gd name="connsiteX1" fmla="*/ 69450 w 81620"/>
                <a:gd name="connsiteY1" fmla="*/ 36086 h 105603"/>
                <a:gd name="connsiteX2" fmla="*/ 69927 w 81620"/>
                <a:gd name="connsiteY2" fmla="*/ 102761 h 105603"/>
                <a:gd name="connsiteX3" fmla="*/ 12205 w 81620"/>
                <a:gd name="connsiteY3" fmla="*/ 69423 h 105603"/>
                <a:gd name="connsiteX4" fmla="*/ 11729 w 81620"/>
                <a:gd name="connsiteY4" fmla="*/ 2843 h 10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620" h="105603">
                  <a:moveTo>
                    <a:pt x="11729" y="2843"/>
                  </a:moveTo>
                  <a:cubicBezTo>
                    <a:pt x="27541" y="-6682"/>
                    <a:pt x="53449" y="8558"/>
                    <a:pt x="69450" y="36086"/>
                  </a:cubicBezTo>
                  <a:cubicBezTo>
                    <a:pt x="85453" y="63613"/>
                    <a:pt x="85738" y="93236"/>
                    <a:pt x="69927" y="102761"/>
                  </a:cubicBezTo>
                  <a:cubicBezTo>
                    <a:pt x="54115" y="112286"/>
                    <a:pt x="28303" y="97046"/>
                    <a:pt x="12205" y="69423"/>
                  </a:cubicBezTo>
                  <a:cubicBezTo>
                    <a:pt x="-3892" y="41801"/>
                    <a:pt x="-4083" y="11987"/>
                    <a:pt x="11729" y="2843"/>
                  </a:cubicBezTo>
                  <a:close/>
                </a:path>
              </a:pathLst>
            </a:custGeom>
            <a:solidFill>
              <a:srgbClr val="0A192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7" name="任意多边形: 形状 136"/>
            <p:cNvSpPr/>
            <p:nvPr/>
          </p:nvSpPr>
          <p:spPr>
            <a:xfrm>
              <a:off x="2638405" y="3883400"/>
              <a:ext cx="56816" cy="72982"/>
            </a:xfrm>
            <a:custGeom>
              <a:avLst/>
              <a:gdLst>
                <a:gd name="connsiteX0" fmla="*/ 8311 w 56816"/>
                <a:gd name="connsiteY0" fmla="*/ 1845 h 72982"/>
                <a:gd name="connsiteX1" fmla="*/ 48316 w 56816"/>
                <a:gd name="connsiteY1" fmla="*/ 24991 h 72982"/>
                <a:gd name="connsiteX2" fmla="*/ 48316 w 56816"/>
                <a:gd name="connsiteY2" fmla="*/ 71092 h 72982"/>
                <a:gd name="connsiteX3" fmla="*/ 8406 w 56816"/>
                <a:gd name="connsiteY3" fmla="*/ 48041 h 72982"/>
                <a:gd name="connsiteX4" fmla="*/ 8311 w 56816"/>
                <a:gd name="connsiteY4" fmla="*/ 1845 h 72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816" h="72982">
                  <a:moveTo>
                    <a:pt x="8311" y="1845"/>
                  </a:moveTo>
                  <a:cubicBezTo>
                    <a:pt x="19264" y="-4442"/>
                    <a:pt x="36886" y="5845"/>
                    <a:pt x="48316" y="24991"/>
                  </a:cubicBezTo>
                  <a:cubicBezTo>
                    <a:pt x="59746" y="44136"/>
                    <a:pt x="59555" y="64710"/>
                    <a:pt x="48316" y="71092"/>
                  </a:cubicBezTo>
                  <a:cubicBezTo>
                    <a:pt x="37076" y="77473"/>
                    <a:pt x="19741" y="67186"/>
                    <a:pt x="8406" y="48041"/>
                  </a:cubicBezTo>
                  <a:cubicBezTo>
                    <a:pt x="-2929" y="28896"/>
                    <a:pt x="-2643" y="8227"/>
                    <a:pt x="8311" y="1845"/>
                  </a:cubicBezTo>
                  <a:close/>
                </a:path>
              </a:pathLst>
            </a:custGeom>
            <a:solidFill>
              <a:srgbClr val="B4E3F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8" name="任意多边形: 形状 137"/>
            <p:cNvSpPr/>
            <p:nvPr/>
          </p:nvSpPr>
          <p:spPr>
            <a:xfrm>
              <a:off x="3249648" y="4209733"/>
              <a:ext cx="88097" cy="113471"/>
            </a:xfrm>
            <a:custGeom>
              <a:avLst/>
              <a:gdLst>
                <a:gd name="connsiteX0" fmla="*/ 75914 w 88097"/>
                <a:gd name="connsiteY0" fmla="*/ 36033 h 113471"/>
                <a:gd name="connsiteX1" fmla="*/ 18193 w 88097"/>
                <a:gd name="connsiteY1" fmla="*/ 2696 h 113471"/>
                <a:gd name="connsiteX2" fmla="*/ 18193 w 88097"/>
                <a:gd name="connsiteY2" fmla="*/ 2696 h 113471"/>
                <a:gd name="connsiteX3" fmla="*/ 0 w 88097"/>
                <a:gd name="connsiteY3" fmla="*/ 13173 h 113471"/>
                <a:gd name="connsiteX4" fmla="*/ 4667 w 88097"/>
                <a:gd name="connsiteY4" fmla="*/ 21270 h 113471"/>
                <a:gd name="connsiteX5" fmla="*/ 7620 w 88097"/>
                <a:gd name="connsiteY5" fmla="*/ 19555 h 113471"/>
                <a:gd name="connsiteX6" fmla="*/ 56293 w 88097"/>
                <a:gd name="connsiteY6" fmla="*/ 103375 h 113471"/>
                <a:gd name="connsiteX7" fmla="*/ 52768 w 88097"/>
                <a:gd name="connsiteY7" fmla="*/ 105376 h 113471"/>
                <a:gd name="connsiteX8" fmla="*/ 57531 w 88097"/>
                <a:gd name="connsiteY8" fmla="*/ 113472 h 113471"/>
                <a:gd name="connsiteX9" fmla="*/ 76009 w 88097"/>
                <a:gd name="connsiteY9" fmla="*/ 102804 h 113471"/>
                <a:gd name="connsiteX10" fmla="*/ 76009 w 88097"/>
                <a:gd name="connsiteY10" fmla="*/ 102804 h 113471"/>
                <a:gd name="connsiteX11" fmla="*/ 76771 w 88097"/>
                <a:gd name="connsiteY11" fmla="*/ 102804 h 113471"/>
                <a:gd name="connsiteX12" fmla="*/ 75914 w 88097"/>
                <a:gd name="connsiteY12" fmla="*/ 36033 h 113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8097" h="113471">
                  <a:moveTo>
                    <a:pt x="75914" y="36033"/>
                  </a:moveTo>
                  <a:cubicBezTo>
                    <a:pt x="59817" y="8411"/>
                    <a:pt x="34004" y="-6448"/>
                    <a:pt x="18193" y="2696"/>
                  </a:cubicBezTo>
                  <a:lnTo>
                    <a:pt x="18193" y="2696"/>
                  </a:lnTo>
                  <a:lnTo>
                    <a:pt x="0" y="13173"/>
                  </a:lnTo>
                  <a:lnTo>
                    <a:pt x="4667" y="21270"/>
                  </a:lnTo>
                  <a:lnTo>
                    <a:pt x="7620" y="19555"/>
                  </a:lnTo>
                  <a:cubicBezTo>
                    <a:pt x="4976" y="54866"/>
                    <a:pt x="24314" y="88169"/>
                    <a:pt x="56293" y="103375"/>
                  </a:cubicBezTo>
                  <a:lnTo>
                    <a:pt x="52768" y="105376"/>
                  </a:lnTo>
                  <a:lnTo>
                    <a:pt x="57531" y="113472"/>
                  </a:lnTo>
                  <a:lnTo>
                    <a:pt x="76009" y="102804"/>
                  </a:lnTo>
                  <a:lnTo>
                    <a:pt x="76009" y="102804"/>
                  </a:lnTo>
                  <a:lnTo>
                    <a:pt x="76771" y="102804"/>
                  </a:lnTo>
                  <a:cubicBezTo>
                    <a:pt x="92107" y="93469"/>
                    <a:pt x="91916" y="63656"/>
                    <a:pt x="75914" y="36033"/>
                  </a:cubicBezTo>
                  <a:close/>
                </a:path>
              </a:pathLst>
            </a:custGeom>
            <a:solidFill>
              <a:srgbClr val="0A101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9" name="任意多边形: 形状 138"/>
            <p:cNvSpPr/>
            <p:nvPr/>
          </p:nvSpPr>
          <p:spPr>
            <a:xfrm>
              <a:off x="3237396" y="4220254"/>
              <a:ext cx="81796" cy="105697"/>
            </a:xfrm>
            <a:custGeom>
              <a:avLst/>
              <a:gdLst>
                <a:gd name="connsiteX0" fmla="*/ 11966 w 81796"/>
                <a:gd name="connsiteY0" fmla="*/ 2843 h 105697"/>
                <a:gd name="connsiteX1" fmla="*/ 69688 w 81796"/>
                <a:gd name="connsiteY1" fmla="*/ 36180 h 105697"/>
                <a:gd name="connsiteX2" fmla="*/ 69688 w 81796"/>
                <a:gd name="connsiteY2" fmla="*/ 102855 h 105697"/>
                <a:gd name="connsiteX3" fmla="*/ 11966 w 81796"/>
                <a:gd name="connsiteY3" fmla="*/ 69518 h 105697"/>
                <a:gd name="connsiteX4" fmla="*/ 11966 w 81796"/>
                <a:gd name="connsiteY4" fmla="*/ 2843 h 105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796" h="105697">
                  <a:moveTo>
                    <a:pt x="11966" y="2843"/>
                  </a:moveTo>
                  <a:cubicBezTo>
                    <a:pt x="27777" y="-6682"/>
                    <a:pt x="53685" y="8558"/>
                    <a:pt x="69688" y="36180"/>
                  </a:cubicBezTo>
                  <a:cubicBezTo>
                    <a:pt x="85689" y="63803"/>
                    <a:pt x="85975" y="93330"/>
                    <a:pt x="69688" y="102855"/>
                  </a:cubicBezTo>
                  <a:cubicBezTo>
                    <a:pt x="53400" y="112380"/>
                    <a:pt x="28063" y="97140"/>
                    <a:pt x="11966" y="69518"/>
                  </a:cubicBezTo>
                  <a:cubicBezTo>
                    <a:pt x="-4131" y="41895"/>
                    <a:pt x="-3845" y="12082"/>
                    <a:pt x="11966" y="2843"/>
                  </a:cubicBezTo>
                  <a:close/>
                </a:path>
              </a:pathLst>
            </a:custGeom>
            <a:solidFill>
              <a:srgbClr val="0A192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0" name="任意多边形: 形状 139"/>
            <p:cNvSpPr/>
            <p:nvPr/>
          </p:nvSpPr>
          <p:spPr>
            <a:xfrm>
              <a:off x="3250005" y="4237969"/>
              <a:ext cx="56816" cy="72897"/>
            </a:xfrm>
            <a:custGeom>
              <a:avLst/>
              <a:gdLst>
                <a:gd name="connsiteX0" fmla="*/ 8311 w 56816"/>
                <a:gd name="connsiteY0" fmla="*/ 1891 h 72897"/>
                <a:gd name="connsiteX1" fmla="*/ 48316 w 56816"/>
                <a:gd name="connsiteY1" fmla="*/ 24942 h 72897"/>
                <a:gd name="connsiteX2" fmla="*/ 48316 w 56816"/>
                <a:gd name="connsiteY2" fmla="*/ 71043 h 72897"/>
                <a:gd name="connsiteX3" fmla="*/ 8406 w 56816"/>
                <a:gd name="connsiteY3" fmla="*/ 47992 h 72897"/>
                <a:gd name="connsiteX4" fmla="*/ 8311 w 56816"/>
                <a:gd name="connsiteY4" fmla="*/ 1891 h 72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816" h="72897">
                  <a:moveTo>
                    <a:pt x="8311" y="1891"/>
                  </a:moveTo>
                  <a:cubicBezTo>
                    <a:pt x="19264" y="-4490"/>
                    <a:pt x="36886" y="5797"/>
                    <a:pt x="48316" y="24942"/>
                  </a:cubicBezTo>
                  <a:cubicBezTo>
                    <a:pt x="59746" y="44087"/>
                    <a:pt x="59555" y="64756"/>
                    <a:pt x="48316" y="71043"/>
                  </a:cubicBezTo>
                  <a:cubicBezTo>
                    <a:pt x="37076" y="77329"/>
                    <a:pt x="19741" y="67138"/>
                    <a:pt x="8406" y="47992"/>
                  </a:cubicBezTo>
                  <a:cubicBezTo>
                    <a:pt x="-2929" y="28847"/>
                    <a:pt x="-2643" y="8273"/>
                    <a:pt x="8311" y="1891"/>
                  </a:cubicBezTo>
                  <a:close/>
                </a:path>
              </a:pathLst>
            </a:custGeom>
            <a:solidFill>
              <a:srgbClr val="B4E3F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1" name="任意多边形: 形状 140"/>
            <p:cNvSpPr/>
            <p:nvPr/>
          </p:nvSpPr>
          <p:spPr>
            <a:xfrm>
              <a:off x="2576979" y="3316793"/>
              <a:ext cx="378250" cy="435959"/>
            </a:xfrm>
            <a:custGeom>
              <a:avLst/>
              <a:gdLst>
                <a:gd name="connsiteX0" fmla="*/ 13 w 378250"/>
                <a:gd name="connsiteY0" fmla="*/ 218599 h 435959"/>
                <a:gd name="connsiteX1" fmla="*/ 13 w 378250"/>
                <a:gd name="connsiteY1" fmla="*/ 217932 h 435959"/>
                <a:gd name="connsiteX2" fmla="*/ 13 w 378250"/>
                <a:gd name="connsiteY2" fmla="*/ 217170 h 435959"/>
                <a:gd name="connsiteX3" fmla="*/ 13 w 378250"/>
                <a:gd name="connsiteY3" fmla="*/ 216408 h 435959"/>
                <a:gd name="connsiteX4" fmla="*/ 13 w 378250"/>
                <a:gd name="connsiteY4" fmla="*/ 216408 h 435959"/>
                <a:gd name="connsiteX5" fmla="*/ 13 w 378250"/>
                <a:gd name="connsiteY5" fmla="*/ 216408 h 435959"/>
                <a:gd name="connsiteX6" fmla="*/ 13 w 378250"/>
                <a:gd name="connsiteY6" fmla="*/ 216408 h 435959"/>
                <a:gd name="connsiteX7" fmla="*/ 13 w 378250"/>
                <a:gd name="connsiteY7" fmla="*/ 215646 h 435959"/>
                <a:gd name="connsiteX8" fmla="*/ 13 w 378250"/>
                <a:gd name="connsiteY8" fmla="*/ 214884 h 435959"/>
                <a:gd name="connsiteX9" fmla="*/ 13 w 378250"/>
                <a:gd name="connsiteY9" fmla="*/ 214027 h 435959"/>
                <a:gd name="connsiteX10" fmla="*/ 13 w 378250"/>
                <a:gd name="connsiteY10" fmla="*/ 213265 h 435959"/>
                <a:gd name="connsiteX11" fmla="*/ 13 w 378250"/>
                <a:gd name="connsiteY11" fmla="*/ 213265 h 435959"/>
                <a:gd name="connsiteX12" fmla="*/ 13 w 378250"/>
                <a:gd name="connsiteY12" fmla="*/ 213265 h 435959"/>
                <a:gd name="connsiteX13" fmla="*/ 13 w 378250"/>
                <a:gd name="connsiteY13" fmla="*/ 213265 h 435959"/>
                <a:gd name="connsiteX14" fmla="*/ 13 w 378250"/>
                <a:gd name="connsiteY14" fmla="*/ 212503 h 435959"/>
                <a:gd name="connsiteX15" fmla="*/ 13 w 378250"/>
                <a:gd name="connsiteY15" fmla="*/ 211741 h 435959"/>
                <a:gd name="connsiteX16" fmla="*/ 13 w 378250"/>
                <a:gd name="connsiteY16" fmla="*/ 211074 h 435959"/>
                <a:gd name="connsiteX17" fmla="*/ 13 w 378250"/>
                <a:gd name="connsiteY17" fmla="*/ 210312 h 435959"/>
                <a:gd name="connsiteX18" fmla="*/ 13 w 378250"/>
                <a:gd name="connsiteY18" fmla="*/ 209645 h 435959"/>
                <a:gd name="connsiteX19" fmla="*/ 13 w 378250"/>
                <a:gd name="connsiteY19" fmla="*/ 209645 h 435959"/>
                <a:gd name="connsiteX20" fmla="*/ 13 w 378250"/>
                <a:gd name="connsiteY20" fmla="*/ 208883 h 435959"/>
                <a:gd name="connsiteX21" fmla="*/ 489 w 378250"/>
                <a:gd name="connsiteY21" fmla="*/ 207931 h 435959"/>
                <a:gd name="connsiteX22" fmla="*/ 1251 w 378250"/>
                <a:gd name="connsiteY22" fmla="*/ 206693 h 435959"/>
                <a:gd name="connsiteX23" fmla="*/ 1823 w 378250"/>
                <a:gd name="connsiteY23" fmla="*/ 205740 h 435959"/>
                <a:gd name="connsiteX24" fmla="*/ 7347 w 378250"/>
                <a:gd name="connsiteY24" fmla="*/ 197168 h 435959"/>
                <a:gd name="connsiteX25" fmla="*/ 7347 w 378250"/>
                <a:gd name="connsiteY25" fmla="*/ 197168 h 435959"/>
                <a:gd name="connsiteX26" fmla="*/ 13443 w 378250"/>
                <a:gd name="connsiteY26" fmla="*/ 188500 h 435959"/>
                <a:gd name="connsiteX27" fmla="*/ 13443 w 378250"/>
                <a:gd name="connsiteY27" fmla="*/ 188500 h 435959"/>
                <a:gd name="connsiteX28" fmla="*/ 18111 w 378250"/>
                <a:gd name="connsiteY28" fmla="*/ 182309 h 435959"/>
                <a:gd name="connsiteX29" fmla="*/ 18587 w 378250"/>
                <a:gd name="connsiteY29" fmla="*/ 182309 h 435959"/>
                <a:gd name="connsiteX30" fmla="*/ 19635 w 378250"/>
                <a:gd name="connsiteY30" fmla="*/ 180975 h 435959"/>
                <a:gd name="connsiteX31" fmla="*/ 22492 w 378250"/>
                <a:gd name="connsiteY31" fmla="*/ 177451 h 435959"/>
                <a:gd name="connsiteX32" fmla="*/ 24111 w 378250"/>
                <a:gd name="connsiteY32" fmla="*/ 175546 h 435959"/>
                <a:gd name="connsiteX33" fmla="*/ 25540 w 378250"/>
                <a:gd name="connsiteY33" fmla="*/ 173831 h 435959"/>
                <a:gd name="connsiteX34" fmla="*/ 26778 w 378250"/>
                <a:gd name="connsiteY34" fmla="*/ 172403 h 435959"/>
                <a:gd name="connsiteX35" fmla="*/ 30874 w 378250"/>
                <a:gd name="connsiteY35" fmla="*/ 167926 h 435959"/>
                <a:gd name="connsiteX36" fmla="*/ 30874 w 378250"/>
                <a:gd name="connsiteY36" fmla="*/ 167926 h 435959"/>
                <a:gd name="connsiteX37" fmla="*/ 30874 w 378250"/>
                <a:gd name="connsiteY37" fmla="*/ 167926 h 435959"/>
                <a:gd name="connsiteX38" fmla="*/ 35732 w 378250"/>
                <a:gd name="connsiteY38" fmla="*/ 162878 h 435959"/>
                <a:gd name="connsiteX39" fmla="*/ 36494 w 378250"/>
                <a:gd name="connsiteY39" fmla="*/ 162116 h 435959"/>
                <a:gd name="connsiteX40" fmla="*/ 38494 w 378250"/>
                <a:gd name="connsiteY40" fmla="*/ 160115 h 435959"/>
                <a:gd name="connsiteX41" fmla="*/ 41066 w 378250"/>
                <a:gd name="connsiteY41" fmla="*/ 157544 h 435959"/>
                <a:gd name="connsiteX42" fmla="*/ 42495 w 378250"/>
                <a:gd name="connsiteY42" fmla="*/ 156305 h 435959"/>
                <a:gd name="connsiteX43" fmla="*/ 45066 w 378250"/>
                <a:gd name="connsiteY43" fmla="*/ 153829 h 435959"/>
                <a:gd name="connsiteX44" fmla="*/ 46876 w 378250"/>
                <a:gd name="connsiteY44" fmla="*/ 152114 h 435959"/>
                <a:gd name="connsiteX45" fmla="*/ 48591 w 378250"/>
                <a:gd name="connsiteY45" fmla="*/ 150686 h 435959"/>
                <a:gd name="connsiteX46" fmla="*/ 51734 w 378250"/>
                <a:gd name="connsiteY46" fmla="*/ 147923 h 435959"/>
                <a:gd name="connsiteX47" fmla="*/ 53353 w 378250"/>
                <a:gd name="connsiteY47" fmla="*/ 146495 h 435959"/>
                <a:gd name="connsiteX48" fmla="*/ 55067 w 378250"/>
                <a:gd name="connsiteY48" fmla="*/ 145161 h 435959"/>
                <a:gd name="connsiteX49" fmla="*/ 58782 w 378250"/>
                <a:gd name="connsiteY49" fmla="*/ 142113 h 435959"/>
                <a:gd name="connsiteX50" fmla="*/ 60402 w 378250"/>
                <a:gd name="connsiteY50" fmla="*/ 140780 h 435959"/>
                <a:gd name="connsiteX51" fmla="*/ 61925 w 378250"/>
                <a:gd name="connsiteY51" fmla="*/ 139637 h 435959"/>
                <a:gd name="connsiteX52" fmla="*/ 66498 w 378250"/>
                <a:gd name="connsiteY52" fmla="*/ 136112 h 435959"/>
                <a:gd name="connsiteX53" fmla="*/ 68307 w 378250"/>
                <a:gd name="connsiteY53" fmla="*/ 134779 h 435959"/>
                <a:gd name="connsiteX54" fmla="*/ 69355 w 378250"/>
                <a:gd name="connsiteY54" fmla="*/ 134017 h 435959"/>
                <a:gd name="connsiteX55" fmla="*/ 76308 w 378250"/>
                <a:gd name="connsiteY55" fmla="*/ 129064 h 435959"/>
                <a:gd name="connsiteX56" fmla="*/ 77261 w 378250"/>
                <a:gd name="connsiteY56" fmla="*/ 128397 h 435959"/>
                <a:gd name="connsiteX57" fmla="*/ 77261 w 378250"/>
                <a:gd name="connsiteY57" fmla="*/ 128397 h 435959"/>
                <a:gd name="connsiteX58" fmla="*/ 86786 w 378250"/>
                <a:gd name="connsiteY58" fmla="*/ 122015 h 435959"/>
                <a:gd name="connsiteX59" fmla="*/ 87833 w 378250"/>
                <a:gd name="connsiteY59" fmla="*/ 121349 h 435959"/>
                <a:gd name="connsiteX60" fmla="*/ 87833 w 378250"/>
                <a:gd name="connsiteY60" fmla="*/ 121349 h 435959"/>
                <a:gd name="connsiteX61" fmla="*/ 106883 w 378250"/>
                <a:gd name="connsiteY61" fmla="*/ 109919 h 435959"/>
                <a:gd name="connsiteX62" fmla="*/ 179274 w 378250"/>
                <a:gd name="connsiteY62" fmla="*/ 70009 h 435959"/>
                <a:gd name="connsiteX63" fmla="*/ 251663 w 378250"/>
                <a:gd name="connsiteY63" fmla="*/ 26384 h 435959"/>
                <a:gd name="connsiteX64" fmla="*/ 285477 w 378250"/>
                <a:gd name="connsiteY64" fmla="*/ 8763 h 435959"/>
                <a:gd name="connsiteX65" fmla="*/ 285477 w 378250"/>
                <a:gd name="connsiteY65" fmla="*/ 8763 h 435959"/>
                <a:gd name="connsiteX66" fmla="*/ 286620 w 378250"/>
                <a:gd name="connsiteY66" fmla="*/ 8287 h 435959"/>
                <a:gd name="connsiteX67" fmla="*/ 291192 w 378250"/>
                <a:gd name="connsiteY67" fmla="*/ 6286 h 435959"/>
                <a:gd name="connsiteX68" fmla="*/ 293383 w 378250"/>
                <a:gd name="connsiteY68" fmla="*/ 5429 h 435959"/>
                <a:gd name="connsiteX69" fmla="*/ 294145 w 378250"/>
                <a:gd name="connsiteY69" fmla="*/ 5429 h 435959"/>
                <a:gd name="connsiteX70" fmla="*/ 297574 w 378250"/>
                <a:gd name="connsiteY70" fmla="*/ 4096 h 435959"/>
                <a:gd name="connsiteX71" fmla="*/ 300241 w 378250"/>
                <a:gd name="connsiteY71" fmla="*/ 3143 h 435959"/>
                <a:gd name="connsiteX72" fmla="*/ 301098 w 378250"/>
                <a:gd name="connsiteY72" fmla="*/ 3143 h 435959"/>
                <a:gd name="connsiteX73" fmla="*/ 303861 w 378250"/>
                <a:gd name="connsiteY73" fmla="*/ 2191 h 435959"/>
                <a:gd name="connsiteX74" fmla="*/ 306528 w 378250"/>
                <a:gd name="connsiteY74" fmla="*/ 1334 h 435959"/>
                <a:gd name="connsiteX75" fmla="*/ 307671 w 378250"/>
                <a:gd name="connsiteY75" fmla="*/ 1334 h 435959"/>
                <a:gd name="connsiteX76" fmla="*/ 310147 w 378250"/>
                <a:gd name="connsiteY76" fmla="*/ 572 h 435959"/>
                <a:gd name="connsiteX77" fmla="*/ 312338 w 378250"/>
                <a:gd name="connsiteY77" fmla="*/ 0 h 435959"/>
                <a:gd name="connsiteX78" fmla="*/ 313957 w 378250"/>
                <a:gd name="connsiteY78" fmla="*/ 0 h 435959"/>
                <a:gd name="connsiteX79" fmla="*/ 316338 w 378250"/>
                <a:gd name="connsiteY79" fmla="*/ 0 h 435959"/>
                <a:gd name="connsiteX80" fmla="*/ 317862 w 378250"/>
                <a:gd name="connsiteY80" fmla="*/ 0 h 435959"/>
                <a:gd name="connsiteX81" fmla="*/ 320244 w 378250"/>
                <a:gd name="connsiteY81" fmla="*/ 0 h 435959"/>
                <a:gd name="connsiteX82" fmla="*/ 322339 w 378250"/>
                <a:gd name="connsiteY82" fmla="*/ 0 h 435959"/>
                <a:gd name="connsiteX83" fmla="*/ 323196 w 378250"/>
                <a:gd name="connsiteY83" fmla="*/ 0 h 435959"/>
                <a:gd name="connsiteX84" fmla="*/ 326911 w 378250"/>
                <a:gd name="connsiteY84" fmla="*/ 0 h 435959"/>
                <a:gd name="connsiteX85" fmla="*/ 328245 w 378250"/>
                <a:gd name="connsiteY85" fmla="*/ 0 h 435959"/>
                <a:gd name="connsiteX86" fmla="*/ 328245 w 378250"/>
                <a:gd name="connsiteY86" fmla="*/ 0 h 435959"/>
                <a:gd name="connsiteX87" fmla="*/ 333674 w 378250"/>
                <a:gd name="connsiteY87" fmla="*/ 0 h 435959"/>
                <a:gd name="connsiteX88" fmla="*/ 335674 w 378250"/>
                <a:gd name="connsiteY88" fmla="*/ 0 h 435959"/>
                <a:gd name="connsiteX89" fmla="*/ 339389 w 378250"/>
                <a:gd name="connsiteY89" fmla="*/ 0 h 435959"/>
                <a:gd name="connsiteX90" fmla="*/ 339389 w 378250"/>
                <a:gd name="connsiteY90" fmla="*/ 0 h 435959"/>
                <a:gd name="connsiteX91" fmla="*/ 343484 w 378250"/>
                <a:gd name="connsiteY91" fmla="*/ 667 h 435959"/>
                <a:gd name="connsiteX92" fmla="*/ 345390 w 378250"/>
                <a:gd name="connsiteY92" fmla="*/ 667 h 435959"/>
                <a:gd name="connsiteX93" fmla="*/ 351295 w 378250"/>
                <a:gd name="connsiteY93" fmla="*/ 667 h 435959"/>
                <a:gd name="connsiteX94" fmla="*/ 355962 w 378250"/>
                <a:gd name="connsiteY94" fmla="*/ 1905 h 435959"/>
                <a:gd name="connsiteX95" fmla="*/ 357200 w 378250"/>
                <a:gd name="connsiteY95" fmla="*/ 1905 h 435959"/>
                <a:gd name="connsiteX96" fmla="*/ 358153 w 378250"/>
                <a:gd name="connsiteY96" fmla="*/ 1905 h 435959"/>
                <a:gd name="connsiteX97" fmla="*/ 362344 w 378250"/>
                <a:gd name="connsiteY97" fmla="*/ 3620 h 435959"/>
                <a:gd name="connsiteX98" fmla="*/ 363106 w 378250"/>
                <a:gd name="connsiteY98" fmla="*/ 3620 h 435959"/>
                <a:gd name="connsiteX99" fmla="*/ 378251 w 378250"/>
                <a:gd name="connsiteY99" fmla="*/ 12383 h 435959"/>
                <a:gd name="connsiteX100" fmla="*/ 377489 w 378250"/>
                <a:gd name="connsiteY100" fmla="*/ 12383 h 435959"/>
                <a:gd name="connsiteX101" fmla="*/ 372345 w 378250"/>
                <a:gd name="connsiteY101" fmla="*/ 10382 h 435959"/>
                <a:gd name="connsiteX102" fmla="*/ 371107 w 378250"/>
                <a:gd name="connsiteY102" fmla="*/ 10382 h 435959"/>
                <a:gd name="connsiteX103" fmla="*/ 366440 w 378250"/>
                <a:gd name="connsiteY103" fmla="*/ 9144 h 435959"/>
                <a:gd name="connsiteX104" fmla="*/ 365868 w 378250"/>
                <a:gd name="connsiteY104" fmla="*/ 9144 h 435959"/>
                <a:gd name="connsiteX105" fmla="*/ 363773 w 378250"/>
                <a:gd name="connsiteY105" fmla="*/ 9144 h 435959"/>
                <a:gd name="connsiteX106" fmla="*/ 359582 w 378250"/>
                <a:gd name="connsiteY106" fmla="*/ 8477 h 435959"/>
                <a:gd name="connsiteX107" fmla="*/ 355581 w 378250"/>
                <a:gd name="connsiteY107" fmla="*/ 8477 h 435959"/>
                <a:gd name="connsiteX108" fmla="*/ 353771 w 378250"/>
                <a:gd name="connsiteY108" fmla="*/ 8477 h 435959"/>
                <a:gd name="connsiteX109" fmla="*/ 347866 w 378250"/>
                <a:gd name="connsiteY109" fmla="*/ 8477 h 435959"/>
                <a:gd name="connsiteX110" fmla="*/ 346437 w 378250"/>
                <a:gd name="connsiteY110" fmla="*/ 8477 h 435959"/>
                <a:gd name="connsiteX111" fmla="*/ 341961 w 378250"/>
                <a:gd name="connsiteY111" fmla="*/ 8477 h 435959"/>
                <a:gd name="connsiteX112" fmla="*/ 339865 w 378250"/>
                <a:gd name="connsiteY112" fmla="*/ 8477 h 435959"/>
                <a:gd name="connsiteX113" fmla="*/ 335865 w 378250"/>
                <a:gd name="connsiteY113" fmla="*/ 9239 h 435959"/>
                <a:gd name="connsiteX114" fmla="*/ 333579 w 378250"/>
                <a:gd name="connsiteY114" fmla="*/ 9716 h 435959"/>
                <a:gd name="connsiteX115" fmla="*/ 329673 w 378250"/>
                <a:gd name="connsiteY115" fmla="*/ 10763 h 435959"/>
                <a:gd name="connsiteX116" fmla="*/ 327197 w 378250"/>
                <a:gd name="connsiteY116" fmla="*/ 11430 h 435959"/>
                <a:gd name="connsiteX117" fmla="*/ 322720 w 378250"/>
                <a:gd name="connsiteY117" fmla="*/ 7049 h 435959"/>
                <a:gd name="connsiteX118" fmla="*/ 319958 w 378250"/>
                <a:gd name="connsiteY118" fmla="*/ 8001 h 435959"/>
                <a:gd name="connsiteX119" fmla="*/ 316529 w 378250"/>
                <a:gd name="connsiteY119" fmla="*/ 9239 h 435959"/>
                <a:gd name="connsiteX120" fmla="*/ 313100 w 378250"/>
                <a:gd name="connsiteY120" fmla="*/ 10573 h 435959"/>
                <a:gd name="connsiteX121" fmla="*/ 310052 w 378250"/>
                <a:gd name="connsiteY121" fmla="*/ 11811 h 435959"/>
                <a:gd name="connsiteX122" fmla="*/ 305575 w 378250"/>
                <a:gd name="connsiteY122" fmla="*/ 13716 h 435959"/>
                <a:gd name="connsiteX123" fmla="*/ 270713 w 378250"/>
                <a:gd name="connsiteY123" fmla="*/ 31814 h 435959"/>
                <a:gd name="connsiteX124" fmla="*/ 198324 w 378250"/>
                <a:gd name="connsiteY124" fmla="*/ 75438 h 435959"/>
                <a:gd name="connsiteX125" fmla="*/ 125933 w 378250"/>
                <a:gd name="connsiteY125" fmla="*/ 115443 h 435959"/>
                <a:gd name="connsiteX126" fmla="*/ 106026 w 378250"/>
                <a:gd name="connsiteY126" fmla="*/ 127445 h 435959"/>
                <a:gd name="connsiteX127" fmla="*/ 96501 w 378250"/>
                <a:gd name="connsiteY127" fmla="*/ 133826 h 435959"/>
                <a:gd name="connsiteX128" fmla="*/ 95358 w 378250"/>
                <a:gd name="connsiteY128" fmla="*/ 134588 h 435959"/>
                <a:gd name="connsiteX129" fmla="*/ 88310 w 378250"/>
                <a:gd name="connsiteY129" fmla="*/ 139541 h 435959"/>
                <a:gd name="connsiteX130" fmla="*/ 85548 w 378250"/>
                <a:gd name="connsiteY130" fmla="*/ 141732 h 435959"/>
                <a:gd name="connsiteX131" fmla="*/ 80880 w 378250"/>
                <a:gd name="connsiteY131" fmla="*/ 145161 h 435959"/>
                <a:gd name="connsiteX132" fmla="*/ 77737 w 378250"/>
                <a:gd name="connsiteY132" fmla="*/ 147638 h 435959"/>
                <a:gd name="connsiteX133" fmla="*/ 74117 w 378250"/>
                <a:gd name="connsiteY133" fmla="*/ 150686 h 435959"/>
                <a:gd name="connsiteX134" fmla="*/ 70784 w 378250"/>
                <a:gd name="connsiteY134" fmla="*/ 153448 h 435959"/>
                <a:gd name="connsiteX135" fmla="*/ 67641 w 378250"/>
                <a:gd name="connsiteY135" fmla="*/ 156210 h 435959"/>
                <a:gd name="connsiteX136" fmla="*/ 64116 w 378250"/>
                <a:gd name="connsiteY136" fmla="*/ 159353 h 435959"/>
                <a:gd name="connsiteX137" fmla="*/ 61449 w 378250"/>
                <a:gd name="connsiteY137" fmla="*/ 161830 h 435959"/>
                <a:gd name="connsiteX138" fmla="*/ 57544 w 378250"/>
                <a:gd name="connsiteY138" fmla="*/ 165640 h 435959"/>
                <a:gd name="connsiteX139" fmla="*/ 55544 w 378250"/>
                <a:gd name="connsiteY139" fmla="*/ 167640 h 435959"/>
                <a:gd name="connsiteX140" fmla="*/ 49829 w 378250"/>
                <a:gd name="connsiteY140" fmla="*/ 173546 h 435959"/>
                <a:gd name="connsiteX141" fmla="*/ 49829 w 378250"/>
                <a:gd name="connsiteY141" fmla="*/ 173546 h 435959"/>
                <a:gd name="connsiteX142" fmla="*/ 44590 w 378250"/>
                <a:gd name="connsiteY142" fmla="*/ 179451 h 435959"/>
                <a:gd name="connsiteX143" fmla="*/ 43161 w 378250"/>
                <a:gd name="connsiteY143" fmla="*/ 181166 h 435959"/>
                <a:gd name="connsiteX144" fmla="*/ 38684 w 378250"/>
                <a:gd name="connsiteY144" fmla="*/ 186595 h 435959"/>
                <a:gd name="connsiteX145" fmla="*/ 36970 w 378250"/>
                <a:gd name="connsiteY145" fmla="*/ 188024 h 435959"/>
                <a:gd name="connsiteX146" fmla="*/ 31636 w 378250"/>
                <a:gd name="connsiteY146" fmla="*/ 195072 h 435959"/>
                <a:gd name="connsiteX147" fmla="*/ 25445 w 378250"/>
                <a:gd name="connsiteY147" fmla="*/ 203740 h 435959"/>
                <a:gd name="connsiteX148" fmla="*/ 19825 w 378250"/>
                <a:gd name="connsiteY148" fmla="*/ 212408 h 435959"/>
                <a:gd name="connsiteX149" fmla="*/ 17920 w 378250"/>
                <a:gd name="connsiteY149" fmla="*/ 216599 h 435959"/>
                <a:gd name="connsiteX150" fmla="*/ 17920 w 378250"/>
                <a:gd name="connsiteY150" fmla="*/ 216599 h 435959"/>
                <a:gd name="connsiteX151" fmla="*/ 16301 w 378250"/>
                <a:gd name="connsiteY151" fmla="*/ 220599 h 435959"/>
                <a:gd name="connsiteX152" fmla="*/ 16301 w 378250"/>
                <a:gd name="connsiteY152" fmla="*/ 220599 h 435959"/>
                <a:gd name="connsiteX153" fmla="*/ 15253 w 378250"/>
                <a:gd name="connsiteY153" fmla="*/ 224599 h 435959"/>
                <a:gd name="connsiteX154" fmla="*/ 15253 w 378250"/>
                <a:gd name="connsiteY154" fmla="*/ 224599 h 435959"/>
                <a:gd name="connsiteX155" fmla="*/ 15253 w 378250"/>
                <a:gd name="connsiteY155" fmla="*/ 228505 h 435959"/>
                <a:gd name="connsiteX156" fmla="*/ 15253 w 378250"/>
                <a:gd name="connsiteY156" fmla="*/ 426911 h 435959"/>
                <a:gd name="connsiteX157" fmla="*/ 15253 w 378250"/>
                <a:gd name="connsiteY157" fmla="*/ 430149 h 435959"/>
                <a:gd name="connsiteX158" fmla="*/ 15253 w 378250"/>
                <a:gd name="connsiteY158" fmla="*/ 430149 h 435959"/>
                <a:gd name="connsiteX159" fmla="*/ 16110 w 378250"/>
                <a:gd name="connsiteY159" fmla="*/ 432816 h 435959"/>
                <a:gd name="connsiteX160" fmla="*/ 16110 w 378250"/>
                <a:gd name="connsiteY160" fmla="*/ 432816 h 435959"/>
                <a:gd name="connsiteX161" fmla="*/ 17253 w 378250"/>
                <a:gd name="connsiteY161" fmla="*/ 434626 h 435959"/>
                <a:gd name="connsiteX162" fmla="*/ 17253 w 378250"/>
                <a:gd name="connsiteY162" fmla="*/ 434626 h 435959"/>
                <a:gd name="connsiteX163" fmla="*/ 18873 w 378250"/>
                <a:gd name="connsiteY163" fmla="*/ 435959 h 435959"/>
                <a:gd name="connsiteX164" fmla="*/ 3823 w 378250"/>
                <a:gd name="connsiteY164" fmla="*/ 427196 h 435959"/>
                <a:gd name="connsiteX165" fmla="*/ 2204 w 378250"/>
                <a:gd name="connsiteY165" fmla="*/ 425863 h 435959"/>
                <a:gd name="connsiteX166" fmla="*/ 1728 w 378250"/>
                <a:gd name="connsiteY166" fmla="*/ 425291 h 435959"/>
                <a:gd name="connsiteX167" fmla="*/ 1156 w 378250"/>
                <a:gd name="connsiteY167" fmla="*/ 424624 h 435959"/>
                <a:gd name="connsiteX168" fmla="*/ 1156 w 378250"/>
                <a:gd name="connsiteY168" fmla="*/ 423672 h 435959"/>
                <a:gd name="connsiteX169" fmla="*/ 1156 w 378250"/>
                <a:gd name="connsiteY169" fmla="*/ 423672 h 435959"/>
                <a:gd name="connsiteX170" fmla="*/ 1156 w 378250"/>
                <a:gd name="connsiteY170" fmla="*/ 422910 h 435959"/>
                <a:gd name="connsiteX171" fmla="*/ 1156 w 378250"/>
                <a:gd name="connsiteY171" fmla="*/ 422053 h 435959"/>
                <a:gd name="connsiteX172" fmla="*/ 1156 w 378250"/>
                <a:gd name="connsiteY172" fmla="*/ 421291 h 435959"/>
                <a:gd name="connsiteX173" fmla="*/ 1156 w 378250"/>
                <a:gd name="connsiteY173" fmla="*/ 421291 h 435959"/>
                <a:gd name="connsiteX174" fmla="*/ 1156 w 378250"/>
                <a:gd name="connsiteY174" fmla="*/ 421291 h 435959"/>
                <a:gd name="connsiteX175" fmla="*/ 1156 w 378250"/>
                <a:gd name="connsiteY175" fmla="*/ 421291 h 435959"/>
                <a:gd name="connsiteX176" fmla="*/ 1156 w 378250"/>
                <a:gd name="connsiteY176" fmla="*/ 420529 h 435959"/>
                <a:gd name="connsiteX177" fmla="*/ 1156 w 378250"/>
                <a:gd name="connsiteY177" fmla="*/ 419862 h 435959"/>
                <a:gd name="connsiteX178" fmla="*/ 1156 w 378250"/>
                <a:gd name="connsiteY178" fmla="*/ 418529 h 435959"/>
                <a:gd name="connsiteX179" fmla="*/ 1156 w 378250"/>
                <a:gd name="connsiteY179" fmla="*/ 418529 h 435959"/>
                <a:gd name="connsiteX180" fmla="*/ 1156 w 378250"/>
                <a:gd name="connsiteY180" fmla="*/ 220123 h 435959"/>
                <a:gd name="connsiteX181" fmla="*/ 1156 w 378250"/>
                <a:gd name="connsiteY181" fmla="*/ 218694 h 435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378250" h="435959">
                  <a:moveTo>
                    <a:pt x="13" y="218599"/>
                  </a:moveTo>
                  <a:cubicBezTo>
                    <a:pt x="59" y="218379"/>
                    <a:pt x="59" y="218152"/>
                    <a:pt x="13" y="217932"/>
                  </a:cubicBezTo>
                  <a:cubicBezTo>
                    <a:pt x="13" y="217932"/>
                    <a:pt x="13" y="217932"/>
                    <a:pt x="13" y="217170"/>
                  </a:cubicBezTo>
                  <a:cubicBezTo>
                    <a:pt x="13" y="216408"/>
                    <a:pt x="13" y="217170"/>
                    <a:pt x="13" y="216408"/>
                  </a:cubicBezTo>
                  <a:lnTo>
                    <a:pt x="13" y="216408"/>
                  </a:lnTo>
                  <a:lnTo>
                    <a:pt x="13" y="216408"/>
                  </a:lnTo>
                  <a:lnTo>
                    <a:pt x="13" y="216408"/>
                  </a:lnTo>
                  <a:cubicBezTo>
                    <a:pt x="67" y="216157"/>
                    <a:pt x="67" y="215897"/>
                    <a:pt x="13" y="215646"/>
                  </a:cubicBezTo>
                  <a:cubicBezTo>
                    <a:pt x="13" y="215646"/>
                    <a:pt x="13" y="215074"/>
                    <a:pt x="13" y="214884"/>
                  </a:cubicBezTo>
                  <a:cubicBezTo>
                    <a:pt x="58" y="214600"/>
                    <a:pt x="58" y="214311"/>
                    <a:pt x="13" y="214027"/>
                  </a:cubicBezTo>
                  <a:lnTo>
                    <a:pt x="13" y="213265"/>
                  </a:lnTo>
                  <a:lnTo>
                    <a:pt x="13" y="213265"/>
                  </a:lnTo>
                  <a:lnTo>
                    <a:pt x="13" y="213265"/>
                  </a:lnTo>
                  <a:lnTo>
                    <a:pt x="13" y="213265"/>
                  </a:lnTo>
                  <a:lnTo>
                    <a:pt x="13" y="212503"/>
                  </a:lnTo>
                  <a:lnTo>
                    <a:pt x="13" y="211741"/>
                  </a:lnTo>
                  <a:lnTo>
                    <a:pt x="13" y="211074"/>
                  </a:lnTo>
                  <a:cubicBezTo>
                    <a:pt x="-4" y="210820"/>
                    <a:pt x="-4" y="210566"/>
                    <a:pt x="13" y="210312"/>
                  </a:cubicBezTo>
                  <a:lnTo>
                    <a:pt x="13" y="209645"/>
                  </a:lnTo>
                  <a:lnTo>
                    <a:pt x="13" y="209645"/>
                  </a:lnTo>
                  <a:cubicBezTo>
                    <a:pt x="13" y="209645"/>
                    <a:pt x="13" y="209645"/>
                    <a:pt x="13" y="208883"/>
                  </a:cubicBezTo>
                  <a:cubicBezTo>
                    <a:pt x="13" y="208121"/>
                    <a:pt x="13" y="208217"/>
                    <a:pt x="489" y="207931"/>
                  </a:cubicBezTo>
                  <a:lnTo>
                    <a:pt x="1251" y="206693"/>
                  </a:lnTo>
                  <a:lnTo>
                    <a:pt x="1823" y="205740"/>
                  </a:lnTo>
                  <a:cubicBezTo>
                    <a:pt x="3633" y="202787"/>
                    <a:pt x="5442" y="199930"/>
                    <a:pt x="7347" y="197168"/>
                  </a:cubicBezTo>
                  <a:lnTo>
                    <a:pt x="7347" y="197168"/>
                  </a:lnTo>
                  <a:cubicBezTo>
                    <a:pt x="9348" y="194215"/>
                    <a:pt x="11348" y="191262"/>
                    <a:pt x="13443" y="188500"/>
                  </a:cubicBezTo>
                  <a:lnTo>
                    <a:pt x="13443" y="188500"/>
                  </a:lnTo>
                  <a:lnTo>
                    <a:pt x="18111" y="182309"/>
                  </a:lnTo>
                  <a:lnTo>
                    <a:pt x="18587" y="182309"/>
                  </a:lnTo>
                  <a:cubicBezTo>
                    <a:pt x="18883" y="181825"/>
                    <a:pt x="19234" y="181377"/>
                    <a:pt x="19635" y="180975"/>
                  </a:cubicBezTo>
                  <a:lnTo>
                    <a:pt x="22492" y="177451"/>
                  </a:lnTo>
                  <a:cubicBezTo>
                    <a:pt x="22492" y="176784"/>
                    <a:pt x="23540" y="176213"/>
                    <a:pt x="24111" y="175546"/>
                  </a:cubicBezTo>
                  <a:lnTo>
                    <a:pt x="25540" y="173831"/>
                  </a:lnTo>
                  <a:lnTo>
                    <a:pt x="26778" y="172403"/>
                  </a:lnTo>
                  <a:cubicBezTo>
                    <a:pt x="28112" y="170878"/>
                    <a:pt x="29445" y="169355"/>
                    <a:pt x="30874" y="167926"/>
                  </a:cubicBezTo>
                  <a:lnTo>
                    <a:pt x="30874" y="167926"/>
                  </a:lnTo>
                  <a:lnTo>
                    <a:pt x="30874" y="167926"/>
                  </a:lnTo>
                  <a:lnTo>
                    <a:pt x="35732" y="162878"/>
                  </a:lnTo>
                  <a:cubicBezTo>
                    <a:pt x="35961" y="162600"/>
                    <a:pt x="36216" y="162345"/>
                    <a:pt x="36494" y="162116"/>
                  </a:cubicBezTo>
                  <a:lnTo>
                    <a:pt x="38494" y="160115"/>
                  </a:lnTo>
                  <a:lnTo>
                    <a:pt x="41066" y="157544"/>
                  </a:lnTo>
                  <a:lnTo>
                    <a:pt x="42495" y="156305"/>
                  </a:lnTo>
                  <a:lnTo>
                    <a:pt x="45066" y="153829"/>
                  </a:lnTo>
                  <a:lnTo>
                    <a:pt x="46876" y="152114"/>
                  </a:lnTo>
                  <a:lnTo>
                    <a:pt x="48591" y="150686"/>
                  </a:lnTo>
                  <a:lnTo>
                    <a:pt x="51734" y="147923"/>
                  </a:lnTo>
                  <a:lnTo>
                    <a:pt x="53353" y="146495"/>
                  </a:lnTo>
                  <a:lnTo>
                    <a:pt x="55067" y="145161"/>
                  </a:lnTo>
                  <a:lnTo>
                    <a:pt x="58782" y="142113"/>
                  </a:lnTo>
                  <a:lnTo>
                    <a:pt x="60402" y="140780"/>
                  </a:lnTo>
                  <a:lnTo>
                    <a:pt x="61925" y="139637"/>
                  </a:lnTo>
                  <a:lnTo>
                    <a:pt x="66498" y="136112"/>
                  </a:lnTo>
                  <a:lnTo>
                    <a:pt x="68307" y="134779"/>
                  </a:lnTo>
                  <a:lnTo>
                    <a:pt x="69355" y="134017"/>
                  </a:lnTo>
                  <a:lnTo>
                    <a:pt x="76308" y="129064"/>
                  </a:lnTo>
                  <a:lnTo>
                    <a:pt x="77261" y="128397"/>
                  </a:lnTo>
                  <a:lnTo>
                    <a:pt x="77261" y="128397"/>
                  </a:lnTo>
                  <a:lnTo>
                    <a:pt x="86786" y="122015"/>
                  </a:lnTo>
                  <a:lnTo>
                    <a:pt x="87833" y="121349"/>
                  </a:lnTo>
                  <a:lnTo>
                    <a:pt x="87833" y="121349"/>
                  </a:lnTo>
                  <a:cubicBezTo>
                    <a:pt x="93929" y="117443"/>
                    <a:pt x="100216" y="113633"/>
                    <a:pt x="106883" y="109919"/>
                  </a:cubicBezTo>
                  <a:cubicBezTo>
                    <a:pt x="129934" y="96679"/>
                    <a:pt x="154508" y="84487"/>
                    <a:pt x="179274" y="70009"/>
                  </a:cubicBezTo>
                  <a:cubicBezTo>
                    <a:pt x="204038" y="55531"/>
                    <a:pt x="228708" y="39624"/>
                    <a:pt x="251663" y="26384"/>
                  </a:cubicBezTo>
                  <a:cubicBezTo>
                    <a:pt x="262607" y="19902"/>
                    <a:pt x="273895" y="14019"/>
                    <a:pt x="285477" y="8763"/>
                  </a:cubicBezTo>
                  <a:lnTo>
                    <a:pt x="285477" y="8763"/>
                  </a:lnTo>
                  <a:lnTo>
                    <a:pt x="286620" y="8287"/>
                  </a:lnTo>
                  <a:lnTo>
                    <a:pt x="291192" y="6286"/>
                  </a:lnTo>
                  <a:lnTo>
                    <a:pt x="293383" y="5429"/>
                  </a:lnTo>
                  <a:lnTo>
                    <a:pt x="294145" y="5429"/>
                  </a:lnTo>
                  <a:lnTo>
                    <a:pt x="297574" y="4096"/>
                  </a:lnTo>
                  <a:lnTo>
                    <a:pt x="300241" y="3143"/>
                  </a:lnTo>
                  <a:lnTo>
                    <a:pt x="301098" y="3143"/>
                  </a:lnTo>
                  <a:lnTo>
                    <a:pt x="303861" y="2191"/>
                  </a:lnTo>
                  <a:lnTo>
                    <a:pt x="306528" y="1334"/>
                  </a:lnTo>
                  <a:lnTo>
                    <a:pt x="307671" y="1334"/>
                  </a:lnTo>
                  <a:lnTo>
                    <a:pt x="310147" y="572"/>
                  </a:lnTo>
                  <a:lnTo>
                    <a:pt x="312338" y="0"/>
                  </a:lnTo>
                  <a:lnTo>
                    <a:pt x="313957" y="0"/>
                  </a:lnTo>
                  <a:lnTo>
                    <a:pt x="316338" y="0"/>
                  </a:lnTo>
                  <a:lnTo>
                    <a:pt x="317862" y="0"/>
                  </a:lnTo>
                  <a:lnTo>
                    <a:pt x="320244" y="0"/>
                  </a:lnTo>
                  <a:lnTo>
                    <a:pt x="322339" y="0"/>
                  </a:lnTo>
                  <a:lnTo>
                    <a:pt x="323196" y="0"/>
                  </a:lnTo>
                  <a:lnTo>
                    <a:pt x="326911" y="0"/>
                  </a:lnTo>
                  <a:lnTo>
                    <a:pt x="328245" y="0"/>
                  </a:lnTo>
                  <a:lnTo>
                    <a:pt x="328245" y="0"/>
                  </a:lnTo>
                  <a:lnTo>
                    <a:pt x="333674" y="0"/>
                  </a:lnTo>
                  <a:lnTo>
                    <a:pt x="335674" y="0"/>
                  </a:lnTo>
                  <a:lnTo>
                    <a:pt x="339389" y="0"/>
                  </a:lnTo>
                  <a:lnTo>
                    <a:pt x="339389" y="0"/>
                  </a:lnTo>
                  <a:lnTo>
                    <a:pt x="343484" y="667"/>
                  </a:lnTo>
                  <a:lnTo>
                    <a:pt x="345390" y="667"/>
                  </a:lnTo>
                  <a:lnTo>
                    <a:pt x="351295" y="667"/>
                  </a:lnTo>
                  <a:lnTo>
                    <a:pt x="355962" y="1905"/>
                  </a:lnTo>
                  <a:lnTo>
                    <a:pt x="357200" y="1905"/>
                  </a:lnTo>
                  <a:lnTo>
                    <a:pt x="358153" y="1905"/>
                  </a:lnTo>
                  <a:cubicBezTo>
                    <a:pt x="359589" y="2377"/>
                    <a:pt x="360989" y="2950"/>
                    <a:pt x="362344" y="3620"/>
                  </a:cubicBezTo>
                  <a:cubicBezTo>
                    <a:pt x="362596" y="3568"/>
                    <a:pt x="362855" y="3568"/>
                    <a:pt x="363106" y="3620"/>
                  </a:cubicBezTo>
                  <a:lnTo>
                    <a:pt x="378251" y="12383"/>
                  </a:lnTo>
                  <a:lnTo>
                    <a:pt x="377489" y="12383"/>
                  </a:lnTo>
                  <a:lnTo>
                    <a:pt x="372345" y="10382"/>
                  </a:lnTo>
                  <a:lnTo>
                    <a:pt x="371107" y="10382"/>
                  </a:lnTo>
                  <a:lnTo>
                    <a:pt x="366440" y="9144"/>
                  </a:lnTo>
                  <a:lnTo>
                    <a:pt x="365868" y="9144"/>
                  </a:lnTo>
                  <a:lnTo>
                    <a:pt x="363773" y="9144"/>
                  </a:lnTo>
                  <a:lnTo>
                    <a:pt x="359582" y="8477"/>
                  </a:lnTo>
                  <a:lnTo>
                    <a:pt x="355581" y="8477"/>
                  </a:lnTo>
                  <a:lnTo>
                    <a:pt x="353771" y="8477"/>
                  </a:lnTo>
                  <a:lnTo>
                    <a:pt x="347866" y="8477"/>
                  </a:lnTo>
                  <a:lnTo>
                    <a:pt x="346437" y="8477"/>
                  </a:lnTo>
                  <a:lnTo>
                    <a:pt x="341961" y="8477"/>
                  </a:lnTo>
                  <a:lnTo>
                    <a:pt x="339865" y="8477"/>
                  </a:lnTo>
                  <a:lnTo>
                    <a:pt x="335865" y="9239"/>
                  </a:lnTo>
                  <a:lnTo>
                    <a:pt x="333579" y="9716"/>
                  </a:lnTo>
                  <a:lnTo>
                    <a:pt x="329673" y="10763"/>
                  </a:lnTo>
                  <a:lnTo>
                    <a:pt x="327197" y="11430"/>
                  </a:lnTo>
                  <a:lnTo>
                    <a:pt x="322720" y="7049"/>
                  </a:lnTo>
                  <a:lnTo>
                    <a:pt x="319958" y="8001"/>
                  </a:lnTo>
                  <a:lnTo>
                    <a:pt x="316529" y="9239"/>
                  </a:lnTo>
                  <a:lnTo>
                    <a:pt x="313100" y="10573"/>
                  </a:lnTo>
                  <a:lnTo>
                    <a:pt x="310052" y="11811"/>
                  </a:lnTo>
                  <a:lnTo>
                    <a:pt x="305575" y="13716"/>
                  </a:lnTo>
                  <a:cubicBezTo>
                    <a:pt x="293635" y="19111"/>
                    <a:pt x="281997" y="25153"/>
                    <a:pt x="270713" y="31814"/>
                  </a:cubicBezTo>
                  <a:cubicBezTo>
                    <a:pt x="247663" y="45053"/>
                    <a:pt x="223088" y="60389"/>
                    <a:pt x="198324" y="75438"/>
                  </a:cubicBezTo>
                  <a:cubicBezTo>
                    <a:pt x="177178" y="88583"/>
                    <a:pt x="151175" y="101346"/>
                    <a:pt x="125933" y="115443"/>
                  </a:cubicBezTo>
                  <a:cubicBezTo>
                    <a:pt x="119075" y="119158"/>
                    <a:pt x="112503" y="123253"/>
                    <a:pt x="106026" y="127445"/>
                  </a:cubicBezTo>
                  <a:cubicBezTo>
                    <a:pt x="102788" y="129540"/>
                    <a:pt x="99549" y="131636"/>
                    <a:pt x="96501" y="133826"/>
                  </a:cubicBezTo>
                  <a:lnTo>
                    <a:pt x="95358" y="134588"/>
                  </a:lnTo>
                  <a:lnTo>
                    <a:pt x="88310" y="139541"/>
                  </a:lnTo>
                  <a:lnTo>
                    <a:pt x="85548" y="141732"/>
                  </a:lnTo>
                  <a:lnTo>
                    <a:pt x="80880" y="145161"/>
                  </a:lnTo>
                  <a:lnTo>
                    <a:pt x="77737" y="147638"/>
                  </a:lnTo>
                  <a:lnTo>
                    <a:pt x="74117" y="150686"/>
                  </a:lnTo>
                  <a:lnTo>
                    <a:pt x="70784" y="153448"/>
                  </a:lnTo>
                  <a:lnTo>
                    <a:pt x="67641" y="156210"/>
                  </a:lnTo>
                  <a:lnTo>
                    <a:pt x="64116" y="159353"/>
                  </a:lnTo>
                  <a:lnTo>
                    <a:pt x="61449" y="161830"/>
                  </a:lnTo>
                  <a:lnTo>
                    <a:pt x="57544" y="165640"/>
                  </a:lnTo>
                  <a:lnTo>
                    <a:pt x="55544" y="167640"/>
                  </a:lnTo>
                  <a:lnTo>
                    <a:pt x="49829" y="173546"/>
                  </a:lnTo>
                  <a:lnTo>
                    <a:pt x="49829" y="173546"/>
                  </a:lnTo>
                  <a:lnTo>
                    <a:pt x="44590" y="179451"/>
                  </a:lnTo>
                  <a:lnTo>
                    <a:pt x="43161" y="181166"/>
                  </a:lnTo>
                  <a:lnTo>
                    <a:pt x="38684" y="186595"/>
                  </a:lnTo>
                  <a:lnTo>
                    <a:pt x="36970" y="188024"/>
                  </a:lnTo>
                  <a:cubicBezTo>
                    <a:pt x="35160" y="190310"/>
                    <a:pt x="33350" y="192691"/>
                    <a:pt x="31636" y="195072"/>
                  </a:cubicBezTo>
                  <a:cubicBezTo>
                    <a:pt x="29921" y="197453"/>
                    <a:pt x="27445" y="200787"/>
                    <a:pt x="25445" y="203740"/>
                  </a:cubicBezTo>
                  <a:lnTo>
                    <a:pt x="19825" y="212408"/>
                  </a:lnTo>
                  <a:cubicBezTo>
                    <a:pt x="19070" y="213747"/>
                    <a:pt x="18432" y="215149"/>
                    <a:pt x="17920" y="216599"/>
                  </a:cubicBezTo>
                  <a:lnTo>
                    <a:pt x="17920" y="216599"/>
                  </a:lnTo>
                  <a:cubicBezTo>
                    <a:pt x="17259" y="217880"/>
                    <a:pt x="16717" y="219219"/>
                    <a:pt x="16301" y="220599"/>
                  </a:cubicBezTo>
                  <a:lnTo>
                    <a:pt x="16301" y="220599"/>
                  </a:lnTo>
                  <a:cubicBezTo>
                    <a:pt x="15863" y="221908"/>
                    <a:pt x="15513" y="223244"/>
                    <a:pt x="15253" y="224599"/>
                  </a:cubicBezTo>
                  <a:lnTo>
                    <a:pt x="15253" y="224599"/>
                  </a:lnTo>
                  <a:cubicBezTo>
                    <a:pt x="15162" y="225900"/>
                    <a:pt x="15162" y="227205"/>
                    <a:pt x="15253" y="228505"/>
                  </a:cubicBezTo>
                  <a:lnTo>
                    <a:pt x="15253" y="426911"/>
                  </a:lnTo>
                  <a:cubicBezTo>
                    <a:pt x="15150" y="427988"/>
                    <a:pt x="15150" y="429072"/>
                    <a:pt x="15253" y="430149"/>
                  </a:cubicBezTo>
                  <a:lnTo>
                    <a:pt x="15253" y="430149"/>
                  </a:lnTo>
                  <a:cubicBezTo>
                    <a:pt x="15424" y="431071"/>
                    <a:pt x="15712" y="431967"/>
                    <a:pt x="16110" y="432816"/>
                  </a:cubicBezTo>
                  <a:lnTo>
                    <a:pt x="16110" y="432816"/>
                  </a:lnTo>
                  <a:cubicBezTo>
                    <a:pt x="16399" y="433473"/>
                    <a:pt x="16785" y="434082"/>
                    <a:pt x="17253" y="434626"/>
                  </a:cubicBezTo>
                  <a:lnTo>
                    <a:pt x="17253" y="434626"/>
                  </a:lnTo>
                  <a:lnTo>
                    <a:pt x="18873" y="435959"/>
                  </a:lnTo>
                  <a:lnTo>
                    <a:pt x="3823" y="427196"/>
                  </a:lnTo>
                  <a:cubicBezTo>
                    <a:pt x="3224" y="426830"/>
                    <a:pt x="2679" y="426381"/>
                    <a:pt x="2204" y="425863"/>
                  </a:cubicBezTo>
                  <a:lnTo>
                    <a:pt x="1728" y="425291"/>
                  </a:lnTo>
                  <a:lnTo>
                    <a:pt x="1156" y="424624"/>
                  </a:lnTo>
                  <a:cubicBezTo>
                    <a:pt x="1122" y="424308"/>
                    <a:pt x="1122" y="423989"/>
                    <a:pt x="1156" y="423672"/>
                  </a:cubicBezTo>
                  <a:lnTo>
                    <a:pt x="1156" y="423672"/>
                  </a:lnTo>
                  <a:lnTo>
                    <a:pt x="1156" y="422910"/>
                  </a:lnTo>
                  <a:lnTo>
                    <a:pt x="1156" y="422053"/>
                  </a:lnTo>
                  <a:cubicBezTo>
                    <a:pt x="1156" y="422053"/>
                    <a:pt x="1156" y="421576"/>
                    <a:pt x="1156" y="421291"/>
                  </a:cubicBezTo>
                  <a:lnTo>
                    <a:pt x="1156" y="421291"/>
                  </a:lnTo>
                  <a:lnTo>
                    <a:pt x="1156" y="421291"/>
                  </a:lnTo>
                  <a:lnTo>
                    <a:pt x="1156" y="421291"/>
                  </a:lnTo>
                  <a:cubicBezTo>
                    <a:pt x="1203" y="421039"/>
                    <a:pt x="1203" y="420781"/>
                    <a:pt x="1156" y="420529"/>
                  </a:cubicBezTo>
                  <a:cubicBezTo>
                    <a:pt x="1202" y="420309"/>
                    <a:pt x="1202" y="420082"/>
                    <a:pt x="1156" y="419862"/>
                  </a:cubicBezTo>
                  <a:lnTo>
                    <a:pt x="1156" y="418529"/>
                  </a:lnTo>
                  <a:lnTo>
                    <a:pt x="1156" y="418529"/>
                  </a:lnTo>
                  <a:lnTo>
                    <a:pt x="1156" y="220123"/>
                  </a:lnTo>
                  <a:lnTo>
                    <a:pt x="1156" y="218694"/>
                  </a:lnTo>
                  <a:close/>
                </a:path>
              </a:pathLst>
            </a:custGeom>
            <a:solidFill>
              <a:srgbClr val="DEF0F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2" name="任意多边形: 形状 141"/>
            <p:cNvSpPr/>
            <p:nvPr/>
          </p:nvSpPr>
          <p:spPr>
            <a:xfrm>
              <a:off x="2835882" y="3333557"/>
              <a:ext cx="106245" cy="72294"/>
            </a:xfrm>
            <a:custGeom>
              <a:avLst/>
              <a:gdLst>
                <a:gd name="connsiteX0" fmla="*/ 0 w 106245"/>
                <a:gd name="connsiteY0" fmla="*/ 70675 h 72294"/>
                <a:gd name="connsiteX1" fmla="*/ 1905 w 106245"/>
                <a:gd name="connsiteY1" fmla="*/ 70675 h 72294"/>
                <a:gd name="connsiteX2" fmla="*/ 1905 w 106245"/>
                <a:gd name="connsiteY2" fmla="*/ 70675 h 72294"/>
                <a:gd name="connsiteX3" fmla="*/ 4000 w 106245"/>
                <a:gd name="connsiteY3" fmla="*/ 70675 h 72294"/>
                <a:gd name="connsiteX4" fmla="*/ 4000 w 106245"/>
                <a:gd name="connsiteY4" fmla="*/ 70675 h 72294"/>
                <a:gd name="connsiteX5" fmla="*/ 6191 w 106245"/>
                <a:gd name="connsiteY5" fmla="*/ 69628 h 72294"/>
                <a:gd name="connsiteX6" fmla="*/ 81820 w 106245"/>
                <a:gd name="connsiteY6" fmla="*/ 25908 h 72294"/>
                <a:gd name="connsiteX7" fmla="*/ 84106 w 106245"/>
                <a:gd name="connsiteY7" fmla="*/ 24384 h 72294"/>
                <a:gd name="connsiteX8" fmla="*/ 84106 w 106245"/>
                <a:gd name="connsiteY8" fmla="*/ 24384 h 72294"/>
                <a:gd name="connsiteX9" fmla="*/ 86201 w 106245"/>
                <a:gd name="connsiteY9" fmla="*/ 22384 h 72294"/>
                <a:gd name="connsiteX10" fmla="*/ 86201 w 106245"/>
                <a:gd name="connsiteY10" fmla="*/ 22384 h 72294"/>
                <a:gd name="connsiteX11" fmla="*/ 88106 w 106245"/>
                <a:gd name="connsiteY11" fmla="*/ 20098 h 72294"/>
                <a:gd name="connsiteX12" fmla="*/ 88106 w 106245"/>
                <a:gd name="connsiteY12" fmla="*/ 20098 h 72294"/>
                <a:gd name="connsiteX13" fmla="*/ 89725 w 106245"/>
                <a:gd name="connsiteY13" fmla="*/ 17621 h 72294"/>
                <a:gd name="connsiteX14" fmla="*/ 89725 w 106245"/>
                <a:gd name="connsiteY14" fmla="*/ 17621 h 72294"/>
                <a:gd name="connsiteX15" fmla="*/ 90964 w 106245"/>
                <a:gd name="connsiteY15" fmla="*/ 15049 h 72294"/>
                <a:gd name="connsiteX16" fmla="*/ 90964 w 106245"/>
                <a:gd name="connsiteY16" fmla="*/ 15049 h 72294"/>
                <a:gd name="connsiteX17" fmla="*/ 91916 w 106245"/>
                <a:gd name="connsiteY17" fmla="*/ 12287 h 72294"/>
                <a:gd name="connsiteX18" fmla="*/ 91916 w 106245"/>
                <a:gd name="connsiteY18" fmla="*/ 12287 h 72294"/>
                <a:gd name="connsiteX19" fmla="*/ 92583 w 106245"/>
                <a:gd name="connsiteY19" fmla="*/ 9430 h 72294"/>
                <a:gd name="connsiteX20" fmla="*/ 92583 w 106245"/>
                <a:gd name="connsiteY20" fmla="*/ 9430 h 72294"/>
                <a:gd name="connsiteX21" fmla="*/ 92583 w 106245"/>
                <a:gd name="connsiteY21" fmla="*/ 6667 h 72294"/>
                <a:gd name="connsiteX22" fmla="*/ 92583 w 106245"/>
                <a:gd name="connsiteY22" fmla="*/ 4286 h 72294"/>
                <a:gd name="connsiteX23" fmla="*/ 92583 w 106245"/>
                <a:gd name="connsiteY23" fmla="*/ 4286 h 72294"/>
                <a:gd name="connsiteX24" fmla="*/ 91916 w 106245"/>
                <a:gd name="connsiteY24" fmla="*/ 2381 h 72294"/>
                <a:gd name="connsiteX25" fmla="*/ 91916 w 106245"/>
                <a:gd name="connsiteY25" fmla="*/ 2381 h 72294"/>
                <a:gd name="connsiteX26" fmla="*/ 91059 w 106245"/>
                <a:gd name="connsiteY26" fmla="*/ 1048 h 72294"/>
                <a:gd name="connsiteX27" fmla="*/ 91059 w 106245"/>
                <a:gd name="connsiteY27" fmla="*/ 1048 h 72294"/>
                <a:gd name="connsiteX28" fmla="*/ 89821 w 106245"/>
                <a:gd name="connsiteY28" fmla="*/ 0 h 72294"/>
                <a:gd name="connsiteX29" fmla="*/ 104966 w 106245"/>
                <a:gd name="connsiteY29" fmla="*/ 8763 h 72294"/>
                <a:gd name="connsiteX30" fmla="*/ 106204 w 106245"/>
                <a:gd name="connsiteY30" fmla="*/ 9811 h 72294"/>
                <a:gd name="connsiteX31" fmla="*/ 106204 w 106245"/>
                <a:gd name="connsiteY31" fmla="*/ 9811 h 72294"/>
                <a:gd name="connsiteX32" fmla="*/ 106204 w 106245"/>
                <a:gd name="connsiteY32" fmla="*/ 10287 h 72294"/>
                <a:gd name="connsiteX33" fmla="*/ 106204 w 106245"/>
                <a:gd name="connsiteY33" fmla="*/ 11049 h 72294"/>
                <a:gd name="connsiteX34" fmla="*/ 106204 w 106245"/>
                <a:gd name="connsiteY34" fmla="*/ 11049 h 72294"/>
                <a:gd name="connsiteX35" fmla="*/ 106204 w 106245"/>
                <a:gd name="connsiteY35" fmla="*/ 11525 h 72294"/>
                <a:gd name="connsiteX36" fmla="*/ 106204 w 106245"/>
                <a:gd name="connsiteY36" fmla="*/ 12192 h 72294"/>
                <a:gd name="connsiteX37" fmla="*/ 106204 w 106245"/>
                <a:gd name="connsiteY37" fmla="*/ 12764 h 72294"/>
                <a:gd name="connsiteX38" fmla="*/ 106204 w 106245"/>
                <a:gd name="connsiteY38" fmla="*/ 12764 h 72294"/>
                <a:gd name="connsiteX39" fmla="*/ 106204 w 106245"/>
                <a:gd name="connsiteY39" fmla="*/ 12764 h 72294"/>
                <a:gd name="connsiteX40" fmla="*/ 106204 w 106245"/>
                <a:gd name="connsiteY40" fmla="*/ 12764 h 72294"/>
                <a:gd name="connsiteX41" fmla="*/ 106204 w 106245"/>
                <a:gd name="connsiteY41" fmla="*/ 13335 h 72294"/>
                <a:gd name="connsiteX42" fmla="*/ 106204 w 106245"/>
                <a:gd name="connsiteY42" fmla="*/ 13907 h 72294"/>
                <a:gd name="connsiteX43" fmla="*/ 106204 w 106245"/>
                <a:gd name="connsiteY43" fmla="*/ 14954 h 72294"/>
                <a:gd name="connsiteX44" fmla="*/ 106204 w 106245"/>
                <a:gd name="connsiteY44" fmla="*/ 14954 h 72294"/>
                <a:gd name="connsiteX45" fmla="*/ 106204 w 106245"/>
                <a:gd name="connsiteY45" fmla="*/ 16097 h 72294"/>
                <a:gd name="connsiteX46" fmla="*/ 106204 w 106245"/>
                <a:gd name="connsiteY46" fmla="*/ 16669 h 72294"/>
                <a:gd name="connsiteX47" fmla="*/ 106204 w 106245"/>
                <a:gd name="connsiteY47" fmla="*/ 17717 h 72294"/>
                <a:gd name="connsiteX48" fmla="*/ 106204 w 106245"/>
                <a:gd name="connsiteY48" fmla="*/ 17717 h 72294"/>
                <a:gd name="connsiteX49" fmla="*/ 106204 w 106245"/>
                <a:gd name="connsiteY49" fmla="*/ 18288 h 72294"/>
                <a:gd name="connsiteX50" fmla="*/ 106204 w 106245"/>
                <a:gd name="connsiteY50" fmla="*/ 18859 h 72294"/>
                <a:gd name="connsiteX51" fmla="*/ 106204 w 106245"/>
                <a:gd name="connsiteY51" fmla="*/ 19526 h 72294"/>
                <a:gd name="connsiteX52" fmla="*/ 106204 w 106245"/>
                <a:gd name="connsiteY52" fmla="*/ 20098 h 72294"/>
                <a:gd name="connsiteX53" fmla="*/ 106204 w 106245"/>
                <a:gd name="connsiteY53" fmla="*/ 20098 h 72294"/>
                <a:gd name="connsiteX54" fmla="*/ 106204 w 106245"/>
                <a:gd name="connsiteY54" fmla="*/ 20098 h 72294"/>
                <a:gd name="connsiteX55" fmla="*/ 106204 w 106245"/>
                <a:gd name="connsiteY55" fmla="*/ 20098 h 72294"/>
                <a:gd name="connsiteX56" fmla="*/ 106204 w 106245"/>
                <a:gd name="connsiteY56" fmla="*/ 20669 h 72294"/>
                <a:gd name="connsiteX57" fmla="*/ 106204 w 106245"/>
                <a:gd name="connsiteY57" fmla="*/ 21241 h 72294"/>
                <a:gd name="connsiteX58" fmla="*/ 106204 w 106245"/>
                <a:gd name="connsiteY58" fmla="*/ 21812 h 72294"/>
                <a:gd name="connsiteX59" fmla="*/ 106204 w 106245"/>
                <a:gd name="connsiteY59" fmla="*/ 21812 h 72294"/>
                <a:gd name="connsiteX60" fmla="*/ 106204 w 106245"/>
                <a:gd name="connsiteY60" fmla="*/ 21812 h 72294"/>
                <a:gd name="connsiteX61" fmla="*/ 106204 w 106245"/>
                <a:gd name="connsiteY61" fmla="*/ 21812 h 72294"/>
                <a:gd name="connsiteX62" fmla="*/ 106204 w 106245"/>
                <a:gd name="connsiteY62" fmla="*/ 21812 h 72294"/>
                <a:gd name="connsiteX63" fmla="*/ 106204 w 106245"/>
                <a:gd name="connsiteY63" fmla="*/ 22384 h 72294"/>
                <a:gd name="connsiteX64" fmla="*/ 106204 w 106245"/>
                <a:gd name="connsiteY64" fmla="*/ 22955 h 72294"/>
                <a:gd name="connsiteX65" fmla="*/ 106204 w 106245"/>
                <a:gd name="connsiteY65" fmla="*/ 23622 h 72294"/>
                <a:gd name="connsiteX66" fmla="*/ 106204 w 106245"/>
                <a:gd name="connsiteY66" fmla="*/ 24194 h 72294"/>
                <a:gd name="connsiteX67" fmla="*/ 106204 w 106245"/>
                <a:gd name="connsiteY67" fmla="*/ 24194 h 72294"/>
                <a:gd name="connsiteX68" fmla="*/ 105442 w 106245"/>
                <a:gd name="connsiteY68" fmla="*/ 25432 h 72294"/>
                <a:gd name="connsiteX69" fmla="*/ 104775 w 106245"/>
                <a:gd name="connsiteY69" fmla="*/ 26384 h 72294"/>
                <a:gd name="connsiteX70" fmla="*/ 104775 w 106245"/>
                <a:gd name="connsiteY70" fmla="*/ 26384 h 72294"/>
                <a:gd name="connsiteX71" fmla="*/ 104775 w 106245"/>
                <a:gd name="connsiteY71" fmla="*/ 27051 h 72294"/>
                <a:gd name="connsiteX72" fmla="*/ 104299 w 106245"/>
                <a:gd name="connsiteY72" fmla="*/ 27051 h 72294"/>
                <a:gd name="connsiteX73" fmla="*/ 104299 w 106245"/>
                <a:gd name="connsiteY73" fmla="*/ 27622 h 72294"/>
                <a:gd name="connsiteX74" fmla="*/ 103822 w 106245"/>
                <a:gd name="connsiteY74" fmla="*/ 27622 h 72294"/>
                <a:gd name="connsiteX75" fmla="*/ 103822 w 106245"/>
                <a:gd name="connsiteY75" fmla="*/ 27622 h 72294"/>
                <a:gd name="connsiteX76" fmla="*/ 103822 w 106245"/>
                <a:gd name="connsiteY76" fmla="*/ 28099 h 72294"/>
                <a:gd name="connsiteX77" fmla="*/ 103822 w 106245"/>
                <a:gd name="connsiteY77" fmla="*/ 28099 h 72294"/>
                <a:gd name="connsiteX78" fmla="*/ 103346 w 106245"/>
                <a:gd name="connsiteY78" fmla="*/ 28099 h 72294"/>
                <a:gd name="connsiteX79" fmla="*/ 102775 w 106245"/>
                <a:gd name="connsiteY79" fmla="*/ 28575 h 72294"/>
                <a:gd name="connsiteX80" fmla="*/ 102775 w 106245"/>
                <a:gd name="connsiteY80" fmla="*/ 28575 h 72294"/>
                <a:gd name="connsiteX81" fmla="*/ 102775 w 106245"/>
                <a:gd name="connsiteY81" fmla="*/ 28575 h 72294"/>
                <a:gd name="connsiteX82" fmla="*/ 102775 w 106245"/>
                <a:gd name="connsiteY82" fmla="*/ 28575 h 72294"/>
                <a:gd name="connsiteX83" fmla="*/ 102775 w 106245"/>
                <a:gd name="connsiteY83" fmla="*/ 28575 h 72294"/>
                <a:gd name="connsiteX84" fmla="*/ 102298 w 106245"/>
                <a:gd name="connsiteY84" fmla="*/ 28575 h 72294"/>
                <a:gd name="connsiteX85" fmla="*/ 102298 w 106245"/>
                <a:gd name="connsiteY85" fmla="*/ 28575 h 72294"/>
                <a:gd name="connsiteX86" fmla="*/ 101822 w 106245"/>
                <a:gd name="connsiteY86" fmla="*/ 28575 h 72294"/>
                <a:gd name="connsiteX87" fmla="*/ 101822 w 106245"/>
                <a:gd name="connsiteY87" fmla="*/ 28575 h 72294"/>
                <a:gd name="connsiteX88" fmla="*/ 26194 w 106245"/>
                <a:gd name="connsiteY88" fmla="*/ 72295 h 72294"/>
                <a:gd name="connsiteX89" fmla="*/ 26194 w 106245"/>
                <a:gd name="connsiteY89" fmla="*/ 72295 h 72294"/>
                <a:gd name="connsiteX90" fmla="*/ 26194 w 106245"/>
                <a:gd name="connsiteY90" fmla="*/ 72295 h 72294"/>
                <a:gd name="connsiteX91" fmla="*/ 26194 w 106245"/>
                <a:gd name="connsiteY91" fmla="*/ 72295 h 72294"/>
                <a:gd name="connsiteX92" fmla="*/ 26194 w 106245"/>
                <a:gd name="connsiteY92" fmla="*/ 72295 h 72294"/>
                <a:gd name="connsiteX93" fmla="*/ 21622 w 106245"/>
                <a:gd name="connsiteY93" fmla="*/ 72295 h 72294"/>
                <a:gd name="connsiteX94" fmla="*/ 20860 w 106245"/>
                <a:gd name="connsiteY94" fmla="*/ 72295 h 72294"/>
                <a:gd name="connsiteX95" fmla="*/ 19907 w 106245"/>
                <a:gd name="connsiteY95" fmla="*/ 72295 h 72294"/>
                <a:gd name="connsiteX96" fmla="*/ 4858 w 106245"/>
                <a:gd name="connsiteY96" fmla="*/ 63532 h 72294"/>
                <a:gd name="connsiteX97" fmla="*/ 6477 w 106245"/>
                <a:gd name="connsiteY97" fmla="*/ 64103 h 7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06245" h="72294">
                  <a:moveTo>
                    <a:pt x="0" y="70675"/>
                  </a:moveTo>
                  <a:cubicBezTo>
                    <a:pt x="627" y="70822"/>
                    <a:pt x="1278" y="70822"/>
                    <a:pt x="1905" y="70675"/>
                  </a:cubicBezTo>
                  <a:lnTo>
                    <a:pt x="1905" y="70675"/>
                  </a:lnTo>
                  <a:cubicBezTo>
                    <a:pt x="2601" y="70766"/>
                    <a:pt x="3305" y="70766"/>
                    <a:pt x="4000" y="70675"/>
                  </a:cubicBezTo>
                  <a:lnTo>
                    <a:pt x="4000" y="70675"/>
                  </a:lnTo>
                  <a:lnTo>
                    <a:pt x="6191" y="69628"/>
                  </a:lnTo>
                  <a:lnTo>
                    <a:pt x="81820" y="25908"/>
                  </a:lnTo>
                  <a:cubicBezTo>
                    <a:pt x="82624" y="25467"/>
                    <a:pt x="83389" y="24957"/>
                    <a:pt x="84106" y="24384"/>
                  </a:cubicBezTo>
                  <a:lnTo>
                    <a:pt x="84106" y="24384"/>
                  </a:lnTo>
                  <a:cubicBezTo>
                    <a:pt x="84850" y="23767"/>
                    <a:pt x="85550" y="23098"/>
                    <a:pt x="86201" y="22384"/>
                  </a:cubicBezTo>
                  <a:lnTo>
                    <a:pt x="86201" y="22384"/>
                  </a:lnTo>
                  <a:cubicBezTo>
                    <a:pt x="86910" y="21686"/>
                    <a:pt x="87548" y="20920"/>
                    <a:pt x="88106" y="20098"/>
                  </a:cubicBezTo>
                  <a:lnTo>
                    <a:pt x="88106" y="20098"/>
                  </a:lnTo>
                  <a:cubicBezTo>
                    <a:pt x="88678" y="19241"/>
                    <a:pt x="89249" y="18478"/>
                    <a:pt x="89725" y="17621"/>
                  </a:cubicBezTo>
                  <a:lnTo>
                    <a:pt x="89725" y="17621"/>
                  </a:lnTo>
                  <a:cubicBezTo>
                    <a:pt x="89725" y="16764"/>
                    <a:pt x="90583" y="15907"/>
                    <a:pt x="90964" y="15049"/>
                  </a:cubicBezTo>
                  <a:lnTo>
                    <a:pt x="90964" y="15049"/>
                  </a:lnTo>
                  <a:cubicBezTo>
                    <a:pt x="91338" y="14149"/>
                    <a:pt x="91656" y="13227"/>
                    <a:pt x="91916" y="12287"/>
                  </a:cubicBezTo>
                  <a:lnTo>
                    <a:pt x="91916" y="12287"/>
                  </a:lnTo>
                  <a:cubicBezTo>
                    <a:pt x="92228" y="11358"/>
                    <a:pt x="92451" y="10401"/>
                    <a:pt x="92583" y="9430"/>
                  </a:cubicBezTo>
                  <a:lnTo>
                    <a:pt x="92583" y="9430"/>
                  </a:lnTo>
                  <a:cubicBezTo>
                    <a:pt x="92677" y="8511"/>
                    <a:pt x="92677" y="7586"/>
                    <a:pt x="92583" y="6667"/>
                  </a:cubicBezTo>
                  <a:cubicBezTo>
                    <a:pt x="92683" y="5877"/>
                    <a:pt x="92683" y="5077"/>
                    <a:pt x="92583" y="4286"/>
                  </a:cubicBezTo>
                  <a:lnTo>
                    <a:pt x="92583" y="4286"/>
                  </a:lnTo>
                  <a:cubicBezTo>
                    <a:pt x="92418" y="3633"/>
                    <a:pt x="92195" y="2995"/>
                    <a:pt x="91916" y="2381"/>
                  </a:cubicBezTo>
                  <a:lnTo>
                    <a:pt x="91916" y="2381"/>
                  </a:lnTo>
                  <a:cubicBezTo>
                    <a:pt x="91722" y="1884"/>
                    <a:pt x="91431" y="1431"/>
                    <a:pt x="91059" y="1048"/>
                  </a:cubicBezTo>
                  <a:lnTo>
                    <a:pt x="91059" y="1048"/>
                  </a:lnTo>
                  <a:cubicBezTo>
                    <a:pt x="90691" y="649"/>
                    <a:pt x="90275" y="297"/>
                    <a:pt x="89821" y="0"/>
                  </a:cubicBezTo>
                  <a:lnTo>
                    <a:pt x="104966" y="8763"/>
                  </a:lnTo>
                  <a:lnTo>
                    <a:pt x="106204" y="9811"/>
                  </a:lnTo>
                  <a:lnTo>
                    <a:pt x="106204" y="9811"/>
                  </a:lnTo>
                  <a:lnTo>
                    <a:pt x="106204" y="10287"/>
                  </a:lnTo>
                  <a:cubicBezTo>
                    <a:pt x="106238" y="10540"/>
                    <a:pt x="106238" y="10796"/>
                    <a:pt x="106204" y="11049"/>
                  </a:cubicBezTo>
                  <a:lnTo>
                    <a:pt x="106204" y="11049"/>
                  </a:lnTo>
                  <a:cubicBezTo>
                    <a:pt x="106204" y="11049"/>
                    <a:pt x="106204" y="11049"/>
                    <a:pt x="106204" y="11525"/>
                  </a:cubicBezTo>
                  <a:cubicBezTo>
                    <a:pt x="106260" y="11744"/>
                    <a:pt x="106260" y="11973"/>
                    <a:pt x="106204" y="12192"/>
                  </a:cubicBezTo>
                  <a:cubicBezTo>
                    <a:pt x="106245" y="12380"/>
                    <a:pt x="106245" y="12575"/>
                    <a:pt x="106204" y="12764"/>
                  </a:cubicBezTo>
                  <a:lnTo>
                    <a:pt x="106204" y="12764"/>
                  </a:lnTo>
                  <a:lnTo>
                    <a:pt x="106204" y="12764"/>
                  </a:lnTo>
                  <a:lnTo>
                    <a:pt x="106204" y="12764"/>
                  </a:lnTo>
                  <a:cubicBezTo>
                    <a:pt x="106248" y="12951"/>
                    <a:pt x="106248" y="13147"/>
                    <a:pt x="106204" y="13335"/>
                  </a:cubicBezTo>
                  <a:cubicBezTo>
                    <a:pt x="106159" y="13523"/>
                    <a:pt x="106159" y="13719"/>
                    <a:pt x="106204" y="13907"/>
                  </a:cubicBezTo>
                  <a:lnTo>
                    <a:pt x="106204" y="14954"/>
                  </a:lnTo>
                  <a:lnTo>
                    <a:pt x="106204" y="14954"/>
                  </a:lnTo>
                  <a:lnTo>
                    <a:pt x="106204" y="16097"/>
                  </a:lnTo>
                  <a:cubicBezTo>
                    <a:pt x="106204" y="16097"/>
                    <a:pt x="106204" y="16097"/>
                    <a:pt x="106204" y="16669"/>
                  </a:cubicBezTo>
                  <a:lnTo>
                    <a:pt x="106204" y="17717"/>
                  </a:lnTo>
                  <a:lnTo>
                    <a:pt x="106204" y="17717"/>
                  </a:lnTo>
                  <a:cubicBezTo>
                    <a:pt x="106159" y="17904"/>
                    <a:pt x="106159" y="18100"/>
                    <a:pt x="106204" y="18288"/>
                  </a:cubicBezTo>
                  <a:lnTo>
                    <a:pt x="106204" y="18859"/>
                  </a:lnTo>
                  <a:cubicBezTo>
                    <a:pt x="106204" y="18859"/>
                    <a:pt x="106204" y="18859"/>
                    <a:pt x="106204" y="19526"/>
                  </a:cubicBezTo>
                  <a:lnTo>
                    <a:pt x="106204" y="20098"/>
                  </a:lnTo>
                  <a:lnTo>
                    <a:pt x="106204" y="20098"/>
                  </a:lnTo>
                  <a:lnTo>
                    <a:pt x="106204" y="20098"/>
                  </a:lnTo>
                  <a:lnTo>
                    <a:pt x="106204" y="20098"/>
                  </a:lnTo>
                  <a:lnTo>
                    <a:pt x="106204" y="20669"/>
                  </a:lnTo>
                  <a:lnTo>
                    <a:pt x="106204" y="21241"/>
                  </a:lnTo>
                  <a:lnTo>
                    <a:pt x="106204" y="21812"/>
                  </a:lnTo>
                  <a:lnTo>
                    <a:pt x="106204" y="21812"/>
                  </a:lnTo>
                  <a:lnTo>
                    <a:pt x="106204" y="21812"/>
                  </a:lnTo>
                  <a:lnTo>
                    <a:pt x="106204" y="21812"/>
                  </a:lnTo>
                  <a:lnTo>
                    <a:pt x="106204" y="21812"/>
                  </a:lnTo>
                  <a:lnTo>
                    <a:pt x="106204" y="22384"/>
                  </a:lnTo>
                  <a:lnTo>
                    <a:pt x="106204" y="22955"/>
                  </a:lnTo>
                  <a:cubicBezTo>
                    <a:pt x="106172" y="23176"/>
                    <a:pt x="106172" y="23401"/>
                    <a:pt x="106204" y="23622"/>
                  </a:cubicBezTo>
                  <a:lnTo>
                    <a:pt x="106204" y="24194"/>
                  </a:lnTo>
                  <a:lnTo>
                    <a:pt x="106204" y="24194"/>
                  </a:lnTo>
                  <a:lnTo>
                    <a:pt x="105442" y="25432"/>
                  </a:lnTo>
                  <a:lnTo>
                    <a:pt x="104775" y="26384"/>
                  </a:lnTo>
                  <a:lnTo>
                    <a:pt x="104775" y="26384"/>
                  </a:lnTo>
                  <a:lnTo>
                    <a:pt x="104775" y="27051"/>
                  </a:lnTo>
                  <a:lnTo>
                    <a:pt x="104299" y="27051"/>
                  </a:lnTo>
                  <a:lnTo>
                    <a:pt x="104299" y="27622"/>
                  </a:lnTo>
                  <a:cubicBezTo>
                    <a:pt x="104299" y="27622"/>
                    <a:pt x="104299" y="27622"/>
                    <a:pt x="103822" y="27622"/>
                  </a:cubicBezTo>
                  <a:lnTo>
                    <a:pt x="103822" y="27622"/>
                  </a:lnTo>
                  <a:lnTo>
                    <a:pt x="103822" y="28099"/>
                  </a:lnTo>
                  <a:lnTo>
                    <a:pt x="103822" y="28099"/>
                  </a:lnTo>
                  <a:lnTo>
                    <a:pt x="103346" y="28099"/>
                  </a:lnTo>
                  <a:lnTo>
                    <a:pt x="102775" y="28575"/>
                  </a:lnTo>
                  <a:lnTo>
                    <a:pt x="102775" y="28575"/>
                  </a:lnTo>
                  <a:lnTo>
                    <a:pt x="102775" y="28575"/>
                  </a:lnTo>
                  <a:lnTo>
                    <a:pt x="102775" y="28575"/>
                  </a:lnTo>
                  <a:lnTo>
                    <a:pt x="102775" y="28575"/>
                  </a:lnTo>
                  <a:lnTo>
                    <a:pt x="102298" y="28575"/>
                  </a:lnTo>
                  <a:lnTo>
                    <a:pt x="102298" y="28575"/>
                  </a:lnTo>
                  <a:lnTo>
                    <a:pt x="101822" y="28575"/>
                  </a:lnTo>
                  <a:lnTo>
                    <a:pt x="101822" y="28575"/>
                  </a:lnTo>
                  <a:lnTo>
                    <a:pt x="26194" y="72295"/>
                  </a:lnTo>
                  <a:lnTo>
                    <a:pt x="26194" y="72295"/>
                  </a:lnTo>
                  <a:lnTo>
                    <a:pt x="26194" y="72295"/>
                  </a:lnTo>
                  <a:lnTo>
                    <a:pt x="26194" y="72295"/>
                  </a:lnTo>
                  <a:lnTo>
                    <a:pt x="26194" y="72295"/>
                  </a:lnTo>
                  <a:lnTo>
                    <a:pt x="21622" y="72295"/>
                  </a:lnTo>
                  <a:lnTo>
                    <a:pt x="20860" y="72295"/>
                  </a:lnTo>
                  <a:lnTo>
                    <a:pt x="19907" y="72295"/>
                  </a:lnTo>
                  <a:lnTo>
                    <a:pt x="4858" y="63532"/>
                  </a:lnTo>
                  <a:cubicBezTo>
                    <a:pt x="5358" y="63821"/>
                    <a:pt x="5906" y="64015"/>
                    <a:pt x="6477" y="64103"/>
                  </a:cubicBezTo>
                  <a:close/>
                </a:path>
              </a:pathLst>
            </a:custGeom>
            <a:solidFill>
              <a:srgbClr val="EAF5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3" name="任意多边形: 形状 142"/>
            <p:cNvSpPr/>
            <p:nvPr/>
          </p:nvSpPr>
          <p:spPr>
            <a:xfrm>
              <a:off x="2595388" y="3453096"/>
              <a:ext cx="108606" cy="89630"/>
            </a:xfrm>
            <a:custGeom>
              <a:avLst/>
              <a:gdLst>
                <a:gd name="connsiteX0" fmla="*/ 1798 w 108606"/>
                <a:gd name="connsiteY0" fmla="*/ 88964 h 89630"/>
                <a:gd name="connsiteX1" fmla="*/ 1798 w 108606"/>
                <a:gd name="connsiteY1" fmla="*/ 88964 h 89630"/>
                <a:gd name="connsiteX2" fmla="*/ 3703 w 108606"/>
                <a:gd name="connsiteY2" fmla="*/ 88964 h 89630"/>
                <a:gd name="connsiteX3" fmla="*/ 3703 w 108606"/>
                <a:gd name="connsiteY3" fmla="*/ 88964 h 89630"/>
                <a:gd name="connsiteX4" fmla="*/ 5798 w 108606"/>
                <a:gd name="connsiteY4" fmla="*/ 88964 h 89630"/>
                <a:gd name="connsiteX5" fmla="*/ 5798 w 108606"/>
                <a:gd name="connsiteY5" fmla="*/ 88964 h 89630"/>
                <a:gd name="connsiteX6" fmla="*/ 7989 w 108606"/>
                <a:gd name="connsiteY6" fmla="*/ 88011 h 89630"/>
                <a:gd name="connsiteX7" fmla="*/ 83617 w 108606"/>
                <a:gd name="connsiteY7" fmla="*/ 44291 h 89630"/>
                <a:gd name="connsiteX8" fmla="*/ 85808 w 108606"/>
                <a:gd name="connsiteY8" fmla="*/ 42767 h 89630"/>
                <a:gd name="connsiteX9" fmla="*/ 85808 w 108606"/>
                <a:gd name="connsiteY9" fmla="*/ 42767 h 89630"/>
                <a:gd name="connsiteX10" fmla="*/ 87904 w 108606"/>
                <a:gd name="connsiteY10" fmla="*/ 40767 h 89630"/>
                <a:gd name="connsiteX11" fmla="*/ 87904 w 108606"/>
                <a:gd name="connsiteY11" fmla="*/ 40767 h 89630"/>
                <a:gd name="connsiteX12" fmla="*/ 89809 w 108606"/>
                <a:gd name="connsiteY12" fmla="*/ 38481 h 89630"/>
                <a:gd name="connsiteX13" fmla="*/ 89809 w 108606"/>
                <a:gd name="connsiteY13" fmla="*/ 38481 h 89630"/>
                <a:gd name="connsiteX14" fmla="*/ 91428 w 108606"/>
                <a:gd name="connsiteY14" fmla="*/ 36004 h 89630"/>
                <a:gd name="connsiteX15" fmla="*/ 91428 w 108606"/>
                <a:gd name="connsiteY15" fmla="*/ 36004 h 89630"/>
                <a:gd name="connsiteX16" fmla="*/ 92761 w 108606"/>
                <a:gd name="connsiteY16" fmla="*/ 33433 h 89630"/>
                <a:gd name="connsiteX17" fmla="*/ 92761 w 108606"/>
                <a:gd name="connsiteY17" fmla="*/ 33433 h 89630"/>
                <a:gd name="connsiteX18" fmla="*/ 93809 w 108606"/>
                <a:gd name="connsiteY18" fmla="*/ 30671 h 89630"/>
                <a:gd name="connsiteX19" fmla="*/ 93809 w 108606"/>
                <a:gd name="connsiteY19" fmla="*/ 30671 h 89630"/>
                <a:gd name="connsiteX20" fmla="*/ 94476 w 108606"/>
                <a:gd name="connsiteY20" fmla="*/ 27908 h 89630"/>
                <a:gd name="connsiteX21" fmla="*/ 94476 w 108606"/>
                <a:gd name="connsiteY21" fmla="*/ 27908 h 89630"/>
                <a:gd name="connsiteX22" fmla="*/ 94476 w 108606"/>
                <a:gd name="connsiteY22" fmla="*/ 25146 h 89630"/>
                <a:gd name="connsiteX23" fmla="*/ 94476 w 108606"/>
                <a:gd name="connsiteY23" fmla="*/ 6572 h 89630"/>
                <a:gd name="connsiteX24" fmla="*/ 94476 w 108606"/>
                <a:gd name="connsiteY24" fmla="*/ 4191 h 89630"/>
                <a:gd name="connsiteX25" fmla="*/ 94476 w 108606"/>
                <a:gd name="connsiteY25" fmla="*/ 4191 h 89630"/>
                <a:gd name="connsiteX26" fmla="*/ 93809 w 108606"/>
                <a:gd name="connsiteY26" fmla="*/ 2286 h 89630"/>
                <a:gd name="connsiteX27" fmla="*/ 93809 w 108606"/>
                <a:gd name="connsiteY27" fmla="*/ 2286 h 89630"/>
                <a:gd name="connsiteX28" fmla="*/ 92952 w 108606"/>
                <a:gd name="connsiteY28" fmla="*/ 1048 h 89630"/>
                <a:gd name="connsiteX29" fmla="*/ 92952 w 108606"/>
                <a:gd name="connsiteY29" fmla="*/ 1048 h 89630"/>
                <a:gd name="connsiteX30" fmla="*/ 91714 w 108606"/>
                <a:gd name="connsiteY30" fmla="*/ 0 h 89630"/>
                <a:gd name="connsiteX31" fmla="*/ 106858 w 108606"/>
                <a:gd name="connsiteY31" fmla="*/ 8763 h 89630"/>
                <a:gd name="connsiteX32" fmla="*/ 108097 w 108606"/>
                <a:gd name="connsiteY32" fmla="*/ 9811 h 89630"/>
                <a:gd name="connsiteX33" fmla="*/ 108097 w 108606"/>
                <a:gd name="connsiteY33" fmla="*/ 9811 h 89630"/>
                <a:gd name="connsiteX34" fmla="*/ 108097 w 108606"/>
                <a:gd name="connsiteY34" fmla="*/ 9811 h 89630"/>
                <a:gd name="connsiteX35" fmla="*/ 108573 w 108606"/>
                <a:gd name="connsiteY35" fmla="*/ 10573 h 89630"/>
                <a:gd name="connsiteX36" fmla="*/ 108573 w 108606"/>
                <a:gd name="connsiteY36" fmla="*/ 10573 h 89630"/>
                <a:gd name="connsiteX37" fmla="*/ 108573 w 108606"/>
                <a:gd name="connsiteY37" fmla="*/ 11144 h 89630"/>
                <a:gd name="connsiteX38" fmla="*/ 108573 w 108606"/>
                <a:gd name="connsiteY38" fmla="*/ 11716 h 89630"/>
                <a:gd name="connsiteX39" fmla="*/ 108573 w 108606"/>
                <a:gd name="connsiteY39" fmla="*/ 12287 h 89630"/>
                <a:gd name="connsiteX40" fmla="*/ 108573 w 108606"/>
                <a:gd name="connsiteY40" fmla="*/ 12287 h 89630"/>
                <a:gd name="connsiteX41" fmla="*/ 108573 w 108606"/>
                <a:gd name="connsiteY41" fmla="*/ 12287 h 89630"/>
                <a:gd name="connsiteX42" fmla="*/ 108573 w 108606"/>
                <a:gd name="connsiteY42" fmla="*/ 12287 h 89630"/>
                <a:gd name="connsiteX43" fmla="*/ 108573 w 108606"/>
                <a:gd name="connsiteY43" fmla="*/ 12764 h 89630"/>
                <a:gd name="connsiteX44" fmla="*/ 108573 w 108606"/>
                <a:gd name="connsiteY44" fmla="*/ 13335 h 89630"/>
                <a:gd name="connsiteX45" fmla="*/ 108573 w 108606"/>
                <a:gd name="connsiteY45" fmla="*/ 14383 h 89630"/>
                <a:gd name="connsiteX46" fmla="*/ 108573 w 108606"/>
                <a:gd name="connsiteY46" fmla="*/ 14383 h 89630"/>
                <a:gd name="connsiteX47" fmla="*/ 108573 w 108606"/>
                <a:gd name="connsiteY47" fmla="*/ 33433 h 89630"/>
                <a:gd name="connsiteX48" fmla="*/ 108573 w 108606"/>
                <a:gd name="connsiteY48" fmla="*/ 34004 h 89630"/>
                <a:gd name="connsiteX49" fmla="*/ 108573 w 108606"/>
                <a:gd name="connsiteY49" fmla="*/ 34576 h 89630"/>
                <a:gd name="connsiteX50" fmla="*/ 108573 w 108606"/>
                <a:gd name="connsiteY50" fmla="*/ 34576 h 89630"/>
                <a:gd name="connsiteX51" fmla="*/ 108573 w 108606"/>
                <a:gd name="connsiteY51" fmla="*/ 36290 h 89630"/>
                <a:gd name="connsiteX52" fmla="*/ 108573 w 108606"/>
                <a:gd name="connsiteY52" fmla="*/ 36862 h 89630"/>
                <a:gd name="connsiteX53" fmla="*/ 108573 w 108606"/>
                <a:gd name="connsiteY53" fmla="*/ 37338 h 89630"/>
                <a:gd name="connsiteX54" fmla="*/ 108573 w 108606"/>
                <a:gd name="connsiteY54" fmla="*/ 37338 h 89630"/>
                <a:gd name="connsiteX55" fmla="*/ 108573 w 108606"/>
                <a:gd name="connsiteY55" fmla="*/ 37910 h 89630"/>
                <a:gd name="connsiteX56" fmla="*/ 108573 w 108606"/>
                <a:gd name="connsiteY56" fmla="*/ 38481 h 89630"/>
                <a:gd name="connsiteX57" fmla="*/ 108573 w 108606"/>
                <a:gd name="connsiteY57" fmla="*/ 39052 h 89630"/>
                <a:gd name="connsiteX58" fmla="*/ 108573 w 108606"/>
                <a:gd name="connsiteY58" fmla="*/ 39529 h 89630"/>
                <a:gd name="connsiteX59" fmla="*/ 108573 w 108606"/>
                <a:gd name="connsiteY59" fmla="*/ 39529 h 89630"/>
                <a:gd name="connsiteX60" fmla="*/ 108573 w 108606"/>
                <a:gd name="connsiteY60" fmla="*/ 39529 h 89630"/>
                <a:gd name="connsiteX61" fmla="*/ 108573 w 108606"/>
                <a:gd name="connsiteY61" fmla="*/ 40100 h 89630"/>
                <a:gd name="connsiteX62" fmla="*/ 108573 w 108606"/>
                <a:gd name="connsiteY62" fmla="*/ 40672 h 89630"/>
                <a:gd name="connsiteX63" fmla="*/ 108573 w 108606"/>
                <a:gd name="connsiteY63" fmla="*/ 41338 h 89630"/>
                <a:gd name="connsiteX64" fmla="*/ 108573 w 108606"/>
                <a:gd name="connsiteY64" fmla="*/ 42005 h 89630"/>
                <a:gd name="connsiteX65" fmla="*/ 108573 w 108606"/>
                <a:gd name="connsiteY65" fmla="*/ 42005 h 89630"/>
                <a:gd name="connsiteX66" fmla="*/ 108573 w 108606"/>
                <a:gd name="connsiteY66" fmla="*/ 42005 h 89630"/>
                <a:gd name="connsiteX67" fmla="*/ 107811 w 108606"/>
                <a:gd name="connsiteY67" fmla="*/ 43339 h 89630"/>
                <a:gd name="connsiteX68" fmla="*/ 107049 w 108606"/>
                <a:gd name="connsiteY68" fmla="*/ 44291 h 89630"/>
                <a:gd name="connsiteX69" fmla="*/ 107049 w 108606"/>
                <a:gd name="connsiteY69" fmla="*/ 44291 h 89630"/>
                <a:gd name="connsiteX70" fmla="*/ 106573 w 108606"/>
                <a:gd name="connsiteY70" fmla="*/ 44863 h 89630"/>
                <a:gd name="connsiteX71" fmla="*/ 106096 w 108606"/>
                <a:gd name="connsiteY71" fmla="*/ 45434 h 89630"/>
                <a:gd name="connsiteX72" fmla="*/ 106096 w 108606"/>
                <a:gd name="connsiteY72" fmla="*/ 45434 h 89630"/>
                <a:gd name="connsiteX73" fmla="*/ 105620 w 108606"/>
                <a:gd name="connsiteY73" fmla="*/ 45434 h 89630"/>
                <a:gd name="connsiteX74" fmla="*/ 105620 w 108606"/>
                <a:gd name="connsiteY74" fmla="*/ 45434 h 89630"/>
                <a:gd name="connsiteX75" fmla="*/ 105620 w 108606"/>
                <a:gd name="connsiteY75" fmla="*/ 45434 h 89630"/>
                <a:gd name="connsiteX76" fmla="*/ 105620 w 108606"/>
                <a:gd name="connsiteY76" fmla="*/ 45434 h 89630"/>
                <a:gd name="connsiteX77" fmla="*/ 105049 w 108606"/>
                <a:gd name="connsiteY77" fmla="*/ 45910 h 89630"/>
                <a:gd name="connsiteX78" fmla="*/ 104572 w 108606"/>
                <a:gd name="connsiteY78" fmla="*/ 45910 h 89630"/>
                <a:gd name="connsiteX79" fmla="*/ 104572 w 108606"/>
                <a:gd name="connsiteY79" fmla="*/ 45910 h 89630"/>
                <a:gd name="connsiteX80" fmla="*/ 104572 w 108606"/>
                <a:gd name="connsiteY80" fmla="*/ 45910 h 89630"/>
                <a:gd name="connsiteX81" fmla="*/ 104572 w 108606"/>
                <a:gd name="connsiteY81" fmla="*/ 45910 h 89630"/>
                <a:gd name="connsiteX82" fmla="*/ 104572 w 108606"/>
                <a:gd name="connsiteY82" fmla="*/ 45910 h 89630"/>
                <a:gd name="connsiteX83" fmla="*/ 104096 w 108606"/>
                <a:gd name="connsiteY83" fmla="*/ 45910 h 89630"/>
                <a:gd name="connsiteX84" fmla="*/ 104096 w 108606"/>
                <a:gd name="connsiteY84" fmla="*/ 45910 h 89630"/>
                <a:gd name="connsiteX85" fmla="*/ 103620 w 108606"/>
                <a:gd name="connsiteY85" fmla="*/ 45910 h 89630"/>
                <a:gd name="connsiteX86" fmla="*/ 103620 w 108606"/>
                <a:gd name="connsiteY86" fmla="*/ 45910 h 89630"/>
                <a:gd name="connsiteX87" fmla="*/ 27991 w 108606"/>
                <a:gd name="connsiteY87" fmla="*/ 89630 h 89630"/>
                <a:gd name="connsiteX88" fmla="*/ 27991 w 108606"/>
                <a:gd name="connsiteY88" fmla="*/ 89630 h 89630"/>
                <a:gd name="connsiteX89" fmla="*/ 27991 w 108606"/>
                <a:gd name="connsiteY89" fmla="*/ 89630 h 89630"/>
                <a:gd name="connsiteX90" fmla="*/ 27991 w 108606"/>
                <a:gd name="connsiteY90" fmla="*/ 89630 h 89630"/>
                <a:gd name="connsiteX91" fmla="*/ 27515 w 108606"/>
                <a:gd name="connsiteY91" fmla="*/ 89630 h 89630"/>
                <a:gd name="connsiteX92" fmla="*/ 22943 w 108606"/>
                <a:gd name="connsiteY92" fmla="*/ 89630 h 89630"/>
                <a:gd name="connsiteX93" fmla="*/ 22181 w 108606"/>
                <a:gd name="connsiteY93" fmla="*/ 89630 h 89630"/>
                <a:gd name="connsiteX94" fmla="*/ 21229 w 108606"/>
                <a:gd name="connsiteY94" fmla="*/ 89630 h 89630"/>
                <a:gd name="connsiteX95" fmla="*/ 21229 w 108606"/>
                <a:gd name="connsiteY95" fmla="*/ 89630 h 89630"/>
                <a:gd name="connsiteX96" fmla="*/ 6179 w 108606"/>
                <a:gd name="connsiteY96" fmla="*/ 80867 h 89630"/>
                <a:gd name="connsiteX97" fmla="*/ 252 w 108606"/>
                <a:gd name="connsiteY97" fmla="*/ 83771 h 89630"/>
                <a:gd name="connsiteX98" fmla="*/ 1797 w 108606"/>
                <a:gd name="connsiteY98" fmla="*/ 88964 h 8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08606" h="89630">
                  <a:moveTo>
                    <a:pt x="1798" y="88964"/>
                  </a:moveTo>
                  <a:lnTo>
                    <a:pt x="1798" y="88964"/>
                  </a:lnTo>
                  <a:cubicBezTo>
                    <a:pt x="2424" y="89110"/>
                    <a:pt x="3076" y="89110"/>
                    <a:pt x="3703" y="88964"/>
                  </a:cubicBezTo>
                  <a:lnTo>
                    <a:pt x="3703" y="88964"/>
                  </a:lnTo>
                  <a:cubicBezTo>
                    <a:pt x="4398" y="89054"/>
                    <a:pt x="5103" y="89054"/>
                    <a:pt x="5798" y="88964"/>
                  </a:cubicBezTo>
                  <a:lnTo>
                    <a:pt x="5798" y="88964"/>
                  </a:lnTo>
                  <a:cubicBezTo>
                    <a:pt x="6554" y="88709"/>
                    <a:pt x="7287" y="88391"/>
                    <a:pt x="7989" y="88011"/>
                  </a:cubicBezTo>
                  <a:lnTo>
                    <a:pt x="83617" y="44291"/>
                  </a:lnTo>
                  <a:cubicBezTo>
                    <a:pt x="84405" y="43871"/>
                    <a:pt x="85140" y="43360"/>
                    <a:pt x="85808" y="42767"/>
                  </a:cubicBezTo>
                  <a:lnTo>
                    <a:pt x="85808" y="42767"/>
                  </a:lnTo>
                  <a:cubicBezTo>
                    <a:pt x="86475" y="42100"/>
                    <a:pt x="87237" y="41529"/>
                    <a:pt x="87904" y="40767"/>
                  </a:cubicBezTo>
                  <a:lnTo>
                    <a:pt x="87904" y="40767"/>
                  </a:lnTo>
                  <a:cubicBezTo>
                    <a:pt x="88585" y="40045"/>
                    <a:pt x="89221" y="39281"/>
                    <a:pt x="89809" y="38481"/>
                  </a:cubicBezTo>
                  <a:lnTo>
                    <a:pt x="89809" y="38481"/>
                  </a:lnTo>
                  <a:cubicBezTo>
                    <a:pt x="90380" y="37719"/>
                    <a:pt x="90856" y="36862"/>
                    <a:pt x="91428" y="36004"/>
                  </a:cubicBezTo>
                  <a:lnTo>
                    <a:pt x="91428" y="36004"/>
                  </a:lnTo>
                  <a:cubicBezTo>
                    <a:pt x="91904" y="35147"/>
                    <a:pt x="92380" y="34290"/>
                    <a:pt x="92761" y="33433"/>
                  </a:cubicBezTo>
                  <a:lnTo>
                    <a:pt x="92761" y="33433"/>
                  </a:lnTo>
                  <a:cubicBezTo>
                    <a:pt x="93168" y="32535"/>
                    <a:pt x="93517" y="31612"/>
                    <a:pt x="93809" y="30671"/>
                  </a:cubicBezTo>
                  <a:lnTo>
                    <a:pt x="93809" y="30671"/>
                  </a:lnTo>
                  <a:cubicBezTo>
                    <a:pt x="93809" y="29718"/>
                    <a:pt x="94285" y="28861"/>
                    <a:pt x="94476" y="27908"/>
                  </a:cubicBezTo>
                  <a:lnTo>
                    <a:pt x="94476" y="27908"/>
                  </a:lnTo>
                  <a:cubicBezTo>
                    <a:pt x="94523" y="26988"/>
                    <a:pt x="94523" y="26066"/>
                    <a:pt x="94476" y="25146"/>
                  </a:cubicBezTo>
                  <a:lnTo>
                    <a:pt x="94476" y="6572"/>
                  </a:lnTo>
                  <a:cubicBezTo>
                    <a:pt x="94528" y="5779"/>
                    <a:pt x="94528" y="4984"/>
                    <a:pt x="94476" y="4191"/>
                  </a:cubicBezTo>
                  <a:lnTo>
                    <a:pt x="94476" y="4191"/>
                  </a:lnTo>
                  <a:cubicBezTo>
                    <a:pt x="94311" y="3537"/>
                    <a:pt x="94088" y="2900"/>
                    <a:pt x="93809" y="2286"/>
                  </a:cubicBezTo>
                  <a:lnTo>
                    <a:pt x="93809" y="2286"/>
                  </a:lnTo>
                  <a:cubicBezTo>
                    <a:pt x="93613" y="1818"/>
                    <a:pt x="93321" y="1396"/>
                    <a:pt x="92952" y="1048"/>
                  </a:cubicBezTo>
                  <a:lnTo>
                    <a:pt x="92952" y="1048"/>
                  </a:lnTo>
                  <a:cubicBezTo>
                    <a:pt x="92584" y="649"/>
                    <a:pt x="92168" y="297"/>
                    <a:pt x="91714" y="0"/>
                  </a:cubicBezTo>
                  <a:lnTo>
                    <a:pt x="106858" y="8763"/>
                  </a:lnTo>
                  <a:cubicBezTo>
                    <a:pt x="107313" y="9060"/>
                    <a:pt x="107729" y="9412"/>
                    <a:pt x="108097" y="9811"/>
                  </a:cubicBezTo>
                  <a:lnTo>
                    <a:pt x="108097" y="9811"/>
                  </a:lnTo>
                  <a:lnTo>
                    <a:pt x="108097" y="9811"/>
                  </a:lnTo>
                  <a:lnTo>
                    <a:pt x="108573" y="10573"/>
                  </a:lnTo>
                  <a:lnTo>
                    <a:pt x="108573" y="10573"/>
                  </a:lnTo>
                  <a:cubicBezTo>
                    <a:pt x="108614" y="10761"/>
                    <a:pt x="108614" y="10956"/>
                    <a:pt x="108573" y="11144"/>
                  </a:cubicBezTo>
                  <a:lnTo>
                    <a:pt x="108573" y="11716"/>
                  </a:lnTo>
                  <a:cubicBezTo>
                    <a:pt x="108573" y="11716"/>
                    <a:pt x="108573" y="11716"/>
                    <a:pt x="108573" y="12287"/>
                  </a:cubicBezTo>
                  <a:lnTo>
                    <a:pt x="108573" y="12287"/>
                  </a:lnTo>
                  <a:lnTo>
                    <a:pt x="108573" y="12287"/>
                  </a:lnTo>
                  <a:lnTo>
                    <a:pt x="108573" y="12287"/>
                  </a:lnTo>
                  <a:cubicBezTo>
                    <a:pt x="108618" y="12443"/>
                    <a:pt x="108618" y="12608"/>
                    <a:pt x="108573" y="12764"/>
                  </a:cubicBezTo>
                  <a:cubicBezTo>
                    <a:pt x="108573" y="12764"/>
                    <a:pt x="108573" y="12764"/>
                    <a:pt x="108573" y="13335"/>
                  </a:cubicBezTo>
                  <a:lnTo>
                    <a:pt x="108573" y="14383"/>
                  </a:lnTo>
                  <a:lnTo>
                    <a:pt x="108573" y="14383"/>
                  </a:lnTo>
                  <a:lnTo>
                    <a:pt x="108573" y="33433"/>
                  </a:lnTo>
                  <a:cubicBezTo>
                    <a:pt x="108617" y="33621"/>
                    <a:pt x="108617" y="33816"/>
                    <a:pt x="108573" y="34004"/>
                  </a:cubicBezTo>
                  <a:lnTo>
                    <a:pt x="108573" y="34576"/>
                  </a:lnTo>
                  <a:lnTo>
                    <a:pt x="108573" y="34576"/>
                  </a:lnTo>
                  <a:lnTo>
                    <a:pt x="108573" y="36290"/>
                  </a:lnTo>
                  <a:cubicBezTo>
                    <a:pt x="108573" y="36290"/>
                    <a:pt x="108573" y="36290"/>
                    <a:pt x="108573" y="36862"/>
                  </a:cubicBezTo>
                  <a:lnTo>
                    <a:pt x="108573" y="37338"/>
                  </a:lnTo>
                  <a:lnTo>
                    <a:pt x="108573" y="37338"/>
                  </a:lnTo>
                  <a:lnTo>
                    <a:pt x="108573" y="37910"/>
                  </a:lnTo>
                  <a:lnTo>
                    <a:pt x="108573" y="38481"/>
                  </a:lnTo>
                  <a:lnTo>
                    <a:pt x="108573" y="39052"/>
                  </a:lnTo>
                  <a:lnTo>
                    <a:pt x="108573" y="39529"/>
                  </a:lnTo>
                  <a:lnTo>
                    <a:pt x="108573" y="39529"/>
                  </a:lnTo>
                  <a:lnTo>
                    <a:pt x="108573" y="39529"/>
                  </a:lnTo>
                  <a:lnTo>
                    <a:pt x="108573" y="40100"/>
                  </a:lnTo>
                  <a:lnTo>
                    <a:pt x="108573" y="40672"/>
                  </a:lnTo>
                  <a:cubicBezTo>
                    <a:pt x="108555" y="40894"/>
                    <a:pt x="108555" y="41117"/>
                    <a:pt x="108573" y="41338"/>
                  </a:cubicBezTo>
                  <a:lnTo>
                    <a:pt x="108573" y="42005"/>
                  </a:lnTo>
                  <a:lnTo>
                    <a:pt x="108573" y="42005"/>
                  </a:lnTo>
                  <a:lnTo>
                    <a:pt x="108573" y="42005"/>
                  </a:lnTo>
                  <a:cubicBezTo>
                    <a:pt x="108355" y="42470"/>
                    <a:pt x="108100" y="42916"/>
                    <a:pt x="107811" y="43339"/>
                  </a:cubicBezTo>
                  <a:lnTo>
                    <a:pt x="107049" y="44291"/>
                  </a:lnTo>
                  <a:lnTo>
                    <a:pt x="107049" y="44291"/>
                  </a:lnTo>
                  <a:lnTo>
                    <a:pt x="106573" y="44863"/>
                  </a:lnTo>
                  <a:lnTo>
                    <a:pt x="106096" y="45434"/>
                  </a:lnTo>
                  <a:lnTo>
                    <a:pt x="106096" y="45434"/>
                  </a:lnTo>
                  <a:cubicBezTo>
                    <a:pt x="106096" y="45434"/>
                    <a:pt x="106096" y="45434"/>
                    <a:pt x="105620" y="45434"/>
                  </a:cubicBezTo>
                  <a:lnTo>
                    <a:pt x="105620" y="45434"/>
                  </a:lnTo>
                  <a:lnTo>
                    <a:pt x="105620" y="45434"/>
                  </a:lnTo>
                  <a:lnTo>
                    <a:pt x="105620" y="45434"/>
                  </a:lnTo>
                  <a:lnTo>
                    <a:pt x="105049" y="45910"/>
                  </a:lnTo>
                  <a:lnTo>
                    <a:pt x="104572" y="45910"/>
                  </a:lnTo>
                  <a:lnTo>
                    <a:pt x="104572" y="45910"/>
                  </a:lnTo>
                  <a:lnTo>
                    <a:pt x="104572" y="45910"/>
                  </a:lnTo>
                  <a:lnTo>
                    <a:pt x="104572" y="45910"/>
                  </a:lnTo>
                  <a:lnTo>
                    <a:pt x="104572" y="45910"/>
                  </a:lnTo>
                  <a:lnTo>
                    <a:pt x="104096" y="45910"/>
                  </a:lnTo>
                  <a:lnTo>
                    <a:pt x="104096" y="45910"/>
                  </a:lnTo>
                  <a:lnTo>
                    <a:pt x="103620" y="45910"/>
                  </a:lnTo>
                  <a:lnTo>
                    <a:pt x="103620" y="45910"/>
                  </a:lnTo>
                  <a:lnTo>
                    <a:pt x="27991" y="89630"/>
                  </a:lnTo>
                  <a:lnTo>
                    <a:pt x="27991" y="89630"/>
                  </a:lnTo>
                  <a:lnTo>
                    <a:pt x="27991" y="89630"/>
                  </a:lnTo>
                  <a:lnTo>
                    <a:pt x="27991" y="89630"/>
                  </a:lnTo>
                  <a:lnTo>
                    <a:pt x="27515" y="89630"/>
                  </a:lnTo>
                  <a:lnTo>
                    <a:pt x="22943" y="89630"/>
                  </a:lnTo>
                  <a:lnTo>
                    <a:pt x="22181" y="89630"/>
                  </a:lnTo>
                  <a:lnTo>
                    <a:pt x="21229" y="89630"/>
                  </a:lnTo>
                  <a:lnTo>
                    <a:pt x="21229" y="89630"/>
                  </a:lnTo>
                  <a:lnTo>
                    <a:pt x="6179" y="80867"/>
                  </a:lnTo>
                  <a:cubicBezTo>
                    <a:pt x="3740" y="80032"/>
                    <a:pt x="1087" y="81333"/>
                    <a:pt x="252" y="83771"/>
                  </a:cubicBezTo>
                  <a:cubicBezTo>
                    <a:pt x="-393" y="85655"/>
                    <a:pt x="228" y="87739"/>
                    <a:pt x="1797" y="88964"/>
                  </a:cubicBezTo>
                  <a:close/>
                </a:path>
              </a:pathLst>
            </a:custGeom>
            <a:solidFill>
              <a:srgbClr val="EAF5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144" name="图形 1667"/>
            <p:cNvGrpSpPr/>
            <p:nvPr/>
          </p:nvGrpSpPr>
          <p:grpSpPr>
            <a:xfrm>
              <a:off x="2584762" y="3556728"/>
              <a:ext cx="374944" cy="244842"/>
              <a:chOff x="12365369" y="2885397"/>
              <a:chExt cx="374944" cy="244842"/>
            </a:xfrm>
          </p:grpSpPr>
          <p:sp>
            <p:nvSpPr>
              <p:cNvPr id="277" name="任意多边形: 形状 276"/>
              <p:cNvSpPr/>
              <p:nvPr/>
            </p:nvSpPr>
            <p:spPr>
              <a:xfrm>
                <a:off x="12365369" y="2885397"/>
                <a:ext cx="370277" cy="243268"/>
              </a:xfrm>
              <a:custGeom>
                <a:avLst/>
                <a:gdLst>
                  <a:gd name="connsiteX0" fmla="*/ 41 w 370277"/>
                  <a:gd name="connsiteY0" fmla="*/ 215265 h 243268"/>
                  <a:gd name="connsiteX1" fmla="*/ 41 w 370277"/>
                  <a:gd name="connsiteY1" fmla="*/ 214789 h 243268"/>
                  <a:gd name="connsiteX2" fmla="*/ 41 w 370277"/>
                  <a:gd name="connsiteY2" fmla="*/ 214027 h 243268"/>
                  <a:gd name="connsiteX3" fmla="*/ 41 w 370277"/>
                  <a:gd name="connsiteY3" fmla="*/ 213360 h 243268"/>
                  <a:gd name="connsiteX4" fmla="*/ 41 w 370277"/>
                  <a:gd name="connsiteY4" fmla="*/ 212598 h 243268"/>
                  <a:gd name="connsiteX5" fmla="*/ 41 w 370277"/>
                  <a:gd name="connsiteY5" fmla="*/ 212598 h 243268"/>
                  <a:gd name="connsiteX6" fmla="*/ 41 w 370277"/>
                  <a:gd name="connsiteY6" fmla="*/ 211931 h 243268"/>
                  <a:gd name="connsiteX7" fmla="*/ 41 w 370277"/>
                  <a:gd name="connsiteY7" fmla="*/ 211169 h 243268"/>
                  <a:gd name="connsiteX8" fmla="*/ 41 w 370277"/>
                  <a:gd name="connsiteY8" fmla="*/ 210312 h 243268"/>
                  <a:gd name="connsiteX9" fmla="*/ 41 w 370277"/>
                  <a:gd name="connsiteY9" fmla="*/ 209550 h 243268"/>
                  <a:gd name="connsiteX10" fmla="*/ 41 w 370277"/>
                  <a:gd name="connsiteY10" fmla="*/ 208883 h 243268"/>
                  <a:gd name="connsiteX11" fmla="*/ 41 w 370277"/>
                  <a:gd name="connsiteY11" fmla="*/ 208883 h 243268"/>
                  <a:gd name="connsiteX12" fmla="*/ 41 w 370277"/>
                  <a:gd name="connsiteY12" fmla="*/ 208121 h 243268"/>
                  <a:gd name="connsiteX13" fmla="*/ 41 w 370277"/>
                  <a:gd name="connsiteY13" fmla="*/ 207359 h 243268"/>
                  <a:gd name="connsiteX14" fmla="*/ 41 w 370277"/>
                  <a:gd name="connsiteY14" fmla="*/ 206597 h 243268"/>
                  <a:gd name="connsiteX15" fmla="*/ 41 w 370277"/>
                  <a:gd name="connsiteY15" fmla="*/ 205835 h 243268"/>
                  <a:gd name="connsiteX16" fmla="*/ 41 w 370277"/>
                  <a:gd name="connsiteY16" fmla="*/ 205264 h 243268"/>
                  <a:gd name="connsiteX17" fmla="*/ 41 w 370277"/>
                  <a:gd name="connsiteY17" fmla="*/ 205264 h 243268"/>
                  <a:gd name="connsiteX18" fmla="*/ 41 w 370277"/>
                  <a:gd name="connsiteY18" fmla="*/ 204502 h 243268"/>
                  <a:gd name="connsiteX19" fmla="*/ 41 w 370277"/>
                  <a:gd name="connsiteY19" fmla="*/ 203740 h 243268"/>
                  <a:gd name="connsiteX20" fmla="*/ 517 w 370277"/>
                  <a:gd name="connsiteY20" fmla="*/ 202787 h 243268"/>
                  <a:gd name="connsiteX21" fmla="*/ 1088 w 370277"/>
                  <a:gd name="connsiteY21" fmla="*/ 201835 h 243268"/>
                  <a:gd name="connsiteX22" fmla="*/ 1088 w 370277"/>
                  <a:gd name="connsiteY22" fmla="*/ 201835 h 243268"/>
                  <a:gd name="connsiteX23" fmla="*/ 1088 w 370277"/>
                  <a:gd name="connsiteY23" fmla="*/ 201835 h 243268"/>
                  <a:gd name="connsiteX24" fmla="*/ 2231 w 370277"/>
                  <a:gd name="connsiteY24" fmla="*/ 200025 h 243268"/>
                  <a:gd name="connsiteX25" fmla="*/ 2231 w 370277"/>
                  <a:gd name="connsiteY25" fmla="*/ 200025 h 243268"/>
                  <a:gd name="connsiteX26" fmla="*/ 11756 w 370277"/>
                  <a:gd name="connsiteY26" fmla="*/ 190500 h 243268"/>
                  <a:gd name="connsiteX27" fmla="*/ 341702 w 370277"/>
                  <a:gd name="connsiteY27" fmla="*/ 0 h 243268"/>
                  <a:gd name="connsiteX28" fmla="*/ 342179 w 370277"/>
                  <a:gd name="connsiteY28" fmla="*/ 0 h 243268"/>
                  <a:gd name="connsiteX29" fmla="*/ 342750 w 370277"/>
                  <a:gd name="connsiteY29" fmla="*/ 0 h 243268"/>
                  <a:gd name="connsiteX30" fmla="*/ 343417 w 370277"/>
                  <a:gd name="connsiteY30" fmla="*/ 0 h 243268"/>
                  <a:gd name="connsiteX31" fmla="*/ 343988 w 370277"/>
                  <a:gd name="connsiteY31" fmla="*/ 0 h 243268"/>
                  <a:gd name="connsiteX32" fmla="*/ 344560 w 370277"/>
                  <a:gd name="connsiteY32" fmla="*/ 0 h 243268"/>
                  <a:gd name="connsiteX33" fmla="*/ 344560 w 370277"/>
                  <a:gd name="connsiteY33" fmla="*/ 0 h 243268"/>
                  <a:gd name="connsiteX34" fmla="*/ 344560 w 370277"/>
                  <a:gd name="connsiteY34" fmla="*/ 0 h 243268"/>
                  <a:gd name="connsiteX35" fmla="*/ 345131 w 370277"/>
                  <a:gd name="connsiteY35" fmla="*/ 0 h 243268"/>
                  <a:gd name="connsiteX36" fmla="*/ 353037 w 370277"/>
                  <a:gd name="connsiteY36" fmla="*/ 0 h 243268"/>
                  <a:gd name="connsiteX37" fmla="*/ 353990 w 370277"/>
                  <a:gd name="connsiteY37" fmla="*/ 0 h 243268"/>
                  <a:gd name="connsiteX38" fmla="*/ 355228 w 370277"/>
                  <a:gd name="connsiteY38" fmla="*/ 572 h 243268"/>
                  <a:gd name="connsiteX39" fmla="*/ 355228 w 370277"/>
                  <a:gd name="connsiteY39" fmla="*/ 572 h 243268"/>
                  <a:gd name="connsiteX40" fmla="*/ 370277 w 370277"/>
                  <a:gd name="connsiteY40" fmla="*/ 9335 h 243268"/>
                  <a:gd name="connsiteX41" fmla="*/ 368087 w 370277"/>
                  <a:gd name="connsiteY41" fmla="*/ 8573 h 243268"/>
                  <a:gd name="connsiteX42" fmla="*/ 368087 w 370277"/>
                  <a:gd name="connsiteY42" fmla="*/ 8573 h 243268"/>
                  <a:gd name="connsiteX43" fmla="*/ 365515 w 370277"/>
                  <a:gd name="connsiteY43" fmla="*/ 8573 h 243268"/>
                  <a:gd name="connsiteX44" fmla="*/ 365515 w 370277"/>
                  <a:gd name="connsiteY44" fmla="*/ 8573 h 243268"/>
                  <a:gd name="connsiteX45" fmla="*/ 362753 w 370277"/>
                  <a:gd name="connsiteY45" fmla="*/ 9239 h 243268"/>
                  <a:gd name="connsiteX46" fmla="*/ 362753 w 370277"/>
                  <a:gd name="connsiteY46" fmla="*/ 9239 h 243268"/>
                  <a:gd name="connsiteX47" fmla="*/ 359800 w 370277"/>
                  <a:gd name="connsiteY47" fmla="*/ 10573 h 243268"/>
                  <a:gd name="connsiteX48" fmla="*/ 29854 w 370277"/>
                  <a:gd name="connsiteY48" fmla="*/ 201073 h 243268"/>
                  <a:gd name="connsiteX49" fmla="*/ 19662 w 370277"/>
                  <a:gd name="connsiteY49" fmla="*/ 209931 h 243268"/>
                  <a:gd name="connsiteX50" fmla="*/ 19662 w 370277"/>
                  <a:gd name="connsiteY50" fmla="*/ 209931 h 243268"/>
                  <a:gd name="connsiteX51" fmla="*/ 17948 w 370277"/>
                  <a:gd name="connsiteY51" fmla="*/ 213360 h 243268"/>
                  <a:gd name="connsiteX52" fmla="*/ 17948 w 370277"/>
                  <a:gd name="connsiteY52" fmla="*/ 213360 h 243268"/>
                  <a:gd name="connsiteX53" fmla="*/ 16614 w 370277"/>
                  <a:gd name="connsiteY53" fmla="*/ 216979 h 243268"/>
                  <a:gd name="connsiteX54" fmla="*/ 16614 w 370277"/>
                  <a:gd name="connsiteY54" fmla="*/ 216980 h 243268"/>
                  <a:gd name="connsiteX55" fmla="*/ 15757 w 370277"/>
                  <a:gd name="connsiteY55" fmla="*/ 220599 h 243268"/>
                  <a:gd name="connsiteX56" fmla="*/ 15757 w 370277"/>
                  <a:gd name="connsiteY56" fmla="*/ 220599 h 243268"/>
                  <a:gd name="connsiteX57" fmla="*/ 15757 w 370277"/>
                  <a:gd name="connsiteY57" fmla="*/ 224219 h 243268"/>
                  <a:gd name="connsiteX58" fmla="*/ 15757 w 370277"/>
                  <a:gd name="connsiteY58" fmla="*/ 233744 h 243268"/>
                  <a:gd name="connsiteX59" fmla="*/ 15757 w 370277"/>
                  <a:gd name="connsiteY59" fmla="*/ 236982 h 243268"/>
                  <a:gd name="connsiteX60" fmla="*/ 15757 w 370277"/>
                  <a:gd name="connsiteY60" fmla="*/ 236982 h 243268"/>
                  <a:gd name="connsiteX61" fmla="*/ 16614 w 370277"/>
                  <a:gd name="connsiteY61" fmla="*/ 239649 h 243268"/>
                  <a:gd name="connsiteX62" fmla="*/ 16614 w 370277"/>
                  <a:gd name="connsiteY62" fmla="*/ 239649 h 243268"/>
                  <a:gd name="connsiteX63" fmla="*/ 17757 w 370277"/>
                  <a:gd name="connsiteY63" fmla="*/ 241364 h 243268"/>
                  <a:gd name="connsiteX64" fmla="*/ 17757 w 370277"/>
                  <a:gd name="connsiteY64" fmla="*/ 241935 h 243268"/>
                  <a:gd name="connsiteX65" fmla="*/ 19376 w 370277"/>
                  <a:gd name="connsiteY65" fmla="*/ 243269 h 243268"/>
                  <a:gd name="connsiteX66" fmla="*/ 4327 w 370277"/>
                  <a:gd name="connsiteY66" fmla="*/ 234506 h 243268"/>
                  <a:gd name="connsiteX67" fmla="*/ 2708 w 370277"/>
                  <a:gd name="connsiteY67" fmla="*/ 233172 h 243268"/>
                  <a:gd name="connsiteX68" fmla="*/ 2708 w 370277"/>
                  <a:gd name="connsiteY68" fmla="*/ 232601 h 243268"/>
                  <a:gd name="connsiteX69" fmla="*/ 2231 w 370277"/>
                  <a:gd name="connsiteY69" fmla="*/ 231934 h 243268"/>
                  <a:gd name="connsiteX70" fmla="*/ 1660 w 370277"/>
                  <a:gd name="connsiteY70" fmla="*/ 230886 h 243268"/>
                  <a:gd name="connsiteX71" fmla="*/ 1660 w 370277"/>
                  <a:gd name="connsiteY71" fmla="*/ 230886 h 243268"/>
                  <a:gd name="connsiteX72" fmla="*/ 1660 w 370277"/>
                  <a:gd name="connsiteY72" fmla="*/ 230124 h 243268"/>
                  <a:gd name="connsiteX73" fmla="*/ 1660 w 370277"/>
                  <a:gd name="connsiteY73" fmla="*/ 229362 h 243268"/>
                  <a:gd name="connsiteX74" fmla="*/ 1660 w 370277"/>
                  <a:gd name="connsiteY74" fmla="*/ 228600 h 243268"/>
                  <a:gd name="connsiteX75" fmla="*/ 1660 w 370277"/>
                  <a:gd name="connsiteY75" fmla="*/ 228600 h 243268"/>
                  <a:gd name="connsiteX76" fmla="*/ 1660 w 370277"/>
                  <a:gd name="connsiteY76" fmla="*/ 228600 h 243268"/>
                  <a:gd name="connsiteX77" fmla="*/ 1660 w 370277"/>
                  <a:gd name="connsiteY77" fmla="*/ 228600 h 243268"/>
                  <a:gd name="connsiteX78" fmla="*/ 1660 w 370277"/>
                  <a:gd name="connsiteY78" fmla="*/ 227933 h 243268"/>
                  <a:gd name="connsiteX79" fmla="*/ 1660 w 370277"/>
                  <a:gd name="connsiteY79" fmla="*/ 227171 h 243268"/>
                  <a:gd name="connsiteX80" fmla="*/ 1660 w 370277"/>
                  <a:gd name="connsiteY80" fmla="*/ 226505 h 243268"/>
                  <a:gd name="connsiteX81" fmla="*/ 1660 w 370277"/>
                  <a:gd name="connsiteY81" fmla="*/ 225743 h 243268"/>
                  <a:gd name="connsiteX82" fmla="*/ 1660 w 370277"/>
                  <a:gd name="connsiteY82" fmla="*/ 225743 h 243268"/>
                  <a:gd name="connsiteX83" fmla="*/ 1660 w 370277"/>
                  <a:gd name="connsiteY83" fmla="*/ 216218 h 243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70277" h="243268">
                    <a:moveTo>
                      <a:pt x="41" y="215265"/>
                    </a:moveTo>
                    <a:lnTo>
                      <a:pt x="41" y="214789"/>
                    </a:lnTo>
                    <a:cubicBezTo>
                      <a:pt x="-6" y="214537"/>
                      <a:pt x="-6" y="214279"/>
                      <a:pt x="41" y="214027"/>
                    </a:cubicBezTo>
                    <a:cubicBezTo>
                      <a:pt x="-6" y="213807"/>
                      <a:pt x="-6" y="213580"/>
                      <a:pt x="41" y="213360"/>
                    </a:cubicBezTo>
                    <a:cubicBezTo>
                      <a:pt x="-14" y="213109"/>
                      <a:pt x="-14" y="212849"/>
                      <a:pt x="41" y="212598"/>
                    </a:cubicBezTo>
                    <a:lnTo>
                      <a:pt x="41" y="212598"/>
                    </a:lnTo>
                    <a:cubicBezTo>
                      <a:pt x="41" y="212598"/>
                      <a:pt x="41" y="212598"/>
                      <a:pt x="41" y="211931"/>
                    </a:cubicBezTo>
                    <a:cubicBezTo>
                      <a:pt x="41" y="211265"/>
                      <a:pt x="41" y="211360"/>
                      <a:pt x="41" y="211169"/>
                    </a:cubicBezTo>
                    <a:cubicBezTo>
                      <a:pt x="-4" y="210885"/>
                      <a:pt x="-4" y="210596"/>
                      <a:pt x="41" y="210312"/>
                    </a:cubicBezTo>
                    <a:cubicBezTo>
                      <a:pt x="8" y="210059"/>
                      <a:pt x="8" y="209803"/>
                      <a:pt x="41" y="209550"/>
                    </a:cubicBezTo>
                    <a:cubicBezTo>
                      <a:pt x="9" y="209329"/>
                      <a:pt x="9" y="209104"/>
                      <a:pt x="41" y="208883"/>
                    </a:cubicBezTo>
                    <a:lnTo>
                      <a:pt x="41" y="208883"/>
                    </a:lnTo>
                    <a:lnTo>
                      <a:pt x="41" y="208121"/>
                    </a:lnTo>
                    <a:lnTo>
                      <a:pt x="41" y="207359"/>
                    </a:lnTo>
                    <a:lnTo>
                      <a:pt x="41" y="206597"/>
                    </a:lnTo>
                    <a:lnTo>
                      <a:pt x="41" y="205835"/>
                    </a:lnTo>
                    <a:lnTo>
                      <a:pt x="41" y="205264"/>
                    </a:lnTo>
                    <a:lnTo>
                      <a:pt x="41" y="205264"/>
                    </a:lnTo>
                    <a:lnTo>
                      <a:pt x="41" y="204502"/>
                    </a:lnTo>
                    <a:cubicBezTo>
                      <a:pt x="75" y="204249"/>
                      <a:pt x="75" y="203993"/>
                      <a:pt x="41" y="203740"/>
                    </a:cubicBezTo>
                    <a:cubicBezTo>
                      <a:pt x="237" y="203442"/>
                      <a:pt x="396" y="203123"/>
                      <a:pt x="517" y="202787"/>
                    </a:cubicBezTo>
                    <a:lnTo>
                      <a:pt x="1088" y="201835"/>
                    </a:lnTo>
                    <a:lnTo>
                      <a:pt x="1088" y="201835"/>
                    </a:lnTo>
                    <a:lnTo>
                      <a:pt x="1088" y="201835"/>
                    </a:lnTo>
                    <a:lnTo>
                      <a:pt x="2231" y="200025"/>
                    </a:lnTo>
                    <a:lnTo>
                      <a:pt x="2231" y="200025"/>
                    </a:lnTo>
                    <a:cubicBezTo>
                      <a:pt x="4649" y="196173"/>
                      <a:pt x="7904" y="192917"/>
                      <a:pt x="11756" y="190500"/>
                    </a:cubicBezTo>
                    <a:lnTo>
                      <a:pt x="341702" y="0"/>
                    </a:lnTo>
                    <a:lnTo>
                      <a:pt x="342179" y="0"/>
                    </a:lnTo>
                    <a:lnTo>
                      <a:pt x="342750" y="0"/>
                    </a:lnTo>
                    <a:lnTo>
                      <a:pt x="343417" y="0"/>
                    </a:lnTo>
                    <a:lnTo>
                      <a:pt x="343988" y="0"/>
                    </a:lnTo>
                    <a:lnTo>
                      <a:pt x="344560" y="0"/>
                    </a:lnTo>
                    <a:lnTo>
                      <a:pt x="344560" y="0"/>
                    </a:lnTo>
                    <a:lnTo>
                      <a:pt x="344560" y="0"/>
                    </a:lnTo>
                    <a:lnTo>
                      <a:pt x="345131" y="0"/>
                    </a:lnTo>
                    <a:lnTo>
                      <a:pt x="353037" y="0"/>
                    </a:lnTo>
                    <a:lnTo>
                      <a:pt x="353990" y="0"/>
                    </a:lnTo>
                    <a:lnTo>
                      <a:pt x="355228" y="572"/>
                    </a:lnTo>
                    <a:lnTo>
                      <a:pt x="355228" y="572"/>
                    </a:lnTo>
                    <a:lnTo>
                      <a:pt x="370277" y="9335"/>
                    </a:lnTo>
                    <a:cubicBezTo>
                      <a:pt x="369610" y="8926"/>
                      <a:pt x="368863" y="8666"/>
                      <a:pt x="368087" y="8573"/>
                    </a:cubicBezTo>
                    <a:lnTo>
                      <a:pt x="368087" y="8573"/>
                    </a:lnTo>
                    <a:cubicBezTo>
                      <a:pt x="367232" y="8471"/>
                      <a:pt x="366369" y="8471"/>
                      <a:pt x="365515" y="8573"/>
                    </a:cubicBezTo>
                    <a:lnTo>
                      <a:pt x="365515" y="8573"/>
                    </a:lnTo>
                    <a:cubicBezTo>
                      <a:pt x="364566" y="8655"/>
                      <a:pt x="363635" y="8880"/>
                      <a:pt x="362753" y="9239"/>
                    </a:cubicBezTo>
                    <a:lnTo>
                      <a:pt x="362753" y="9239"/>
                    </a:lnTo>
                    <a:cubicBezTo>
                      <a:pt x="361718" y="9563"/>
                      <a:pt x="360727" y="10011"/>
                      <a:pt x="359800" y="10573"/>
                    </a:cubicBezTo>
                    <a:lnTo>
                      <a:pt x="29854" y="201073"/>
                    </a:lnTo>
                    <a:cubicBezTo>
                      <a:pt x="25855" y="203252"/>
                      <a:pt x="22378" y="206275"/>
                      <a:pt x="19662" y="209931"/>
                    </a:cubicBezTo>
                    <a:lnTo>
                      <a:pt x="19662" y="209931"/>
                    </a:lnTo>
                    <a:cubicBezTo>
                      <a:pt x="19091" y="210979"/>
                      <a:pt x="18424" y="212217"/>
                      <a:pt x="17948" y="213360"/>
                    </a:cubicBezTo>
                    <a:lnTo>
                      <a:pt x="17948" y="213360"/>
                    </a:lnTo>
                    <a:cubicBezTo>
                      <a:pt x="17364" y="214511"/>
                      <a:pt x="16916" y="215725"/>
                      <a:pt x="16614" y="216979"/>
                    </a:cubicBezTo>
                    <a:lnTo>
                      <a:pt x="16614" y="216980"/>
                    </a:lnTo>
                    <a:cubicBezTo>
                      <a:pt x="16250" y="218166"/>
                      <a:pt x="15964" y="219375"/>
                      <a:pt x="15757" y="220599"/>
                    </a:cubicBezTo>
                    <a:lnTo>
                      <a:pt x="15757" y="220599"/>
                    </a:lnTo>
                    <a:cubicBezTo>
                      <a:pt x="15662" y="221804"/>
                      <a:pt x="15662" y="223014"/>
                      <a:pt x="15757" y="224219"/>
                    </a:cubicBezTo>
                    <a:lnTo>
                      <a:pt x="15757" y="233744"/>
                    </a:lnTo>
                    <a:cubicBezTo>
                      <a:pt x="15658" y="234821"/>
                      <a:pt x="15658" y="235905"/>
                      <a:pt x="15757" y="236982"/>
                    </a:cubicBezTo>
                    <a:lnTo>
                      <a:pt x="15757" y="236982"/>
                    </a:lnTo>
                    <a:cubicBezTo>
                      <a:pt x="15941" y="237900"/>
                      <a:pt x="16229" y="238795"/>
                      <a:pt x="16614" y="239649"/>
                    </a:cubicBezTo>
                    <a:lnTo>
                      <a:pt x="16614" y="239649"/>
                    </a:lnTo>
                    <a:cubicBezTo>
                      <a:pt x="16917" y="240269"/>
                      <a:pt x="17301" y="240846"/>
                      <a:pt x="17757" y="241364"/>
                    </a:cubicBezTo>
                    <a:lnTo>
                      <a:pt x="17757" y="241935"/>
                    </a:lnTo>
                    <a:lnTo>
                      <a:pt x="19376" y="243269"/>
                    </a:lnTo>
                    <a:lnTo>
                      <a:pt x="4327" y="234506"/>
                    </a:lnTo>
                    <a:cubicBezTo>
                      <a:pt x="3727" y="234139"/>
                      <a:pt x="3182" y="233690"/>
                      <a:pt x="2708" y="233172"/>
                    </a:cubicBezTo>
                    <a:lnTo>
                      <a:pt x="2708" y="232601"/>
                    </a:lnTo>
                    <a:cubicBezTo>
                      <a:pt x="2497" y="232420"/>
                      <a:pt x="2334" y="232191"/>
                      <a:pt x="2231" y="231934"/>
                    </a:cubicBezTo>
                    <a:cubicBezTo>
                      <a:pt x="1951" y="231641"/>
                      <a:pt x="1754" y="231280"/>
                      <a:pt x="1660" y="230886"/>
                    </a:cubicBezTo>
                    <a:lnTo>
                      <a:pt x="1660" y="230886"/>
                    </a:lnTo>
                    <a:lnTo>
                      <a:pt x="1660" y="230124"/>
                    </a:lnTo>
                    <a:lnTo>
                      <a:pt x="1660" y="229362"/>
                    </a:lnTo>
                    <a:cubicBezTo>
                      <a:pt x="1660" y="229362"/>
                      <a:pt x="1660" y="229362"/>
                      <a:pt x="1660" y="228600"/>
                    </a:cubicBezTo>
                    <a:lnTo>
                      <a:pt x="1660" y="228600"/>
                    </a:lnTo>
                    <a:lnTo>
                      <a:pt x="1660" y="228600"/>
                    </a:lnTo>
                    <a:lnTo>
                      <a:pt x="1660" y="228600"/>
                    </a:lnTo>
                    <a:cubicBezTo>
                      <a:pt x="1706" y="228380"/>
                      <a:pt x="1706" y="228153"/>
                      <a:pt x="1660" y="227933"/>
                    </a:cubicBezTo>
                    <a:lnTo>
                      <a:pt x="1660" y="227171"/>
                    </a:lnTo>
                    <a:cubicBezTo>
                      <a:pt x="1614" y="226951"/>
                      <a:pt x="1614" y="226724"/>
                      <a:pt x="1660" y="226505"/>
                    </a:cubicBezTo>
                    <a:lnTo>
                      <a:pt x="1660" y="225743"/>
                    </a:lnTo>
                    <a:lnTo>
                      <a:pt x="1660" y="225743"/>
                    </a:lnTo>
                    <a:lnTo>
                      <a:pt x="1660" y="216218"/>
                    </a:lnTo>
                    <a:close/>
                  </a:path>
                </a:pathLst>
              </a:custGeom>
              <a:solidFill>
                <a:srgbClr val="D7E9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8" name="任意多边形: 形状 277"/>
              <p:cNvSpPr/>
              <p:nvPr/>
            </p:nvSpPr>
            <p:spPr>
              <a:xfrm>
                <a:off x="12380459" y="2891633"/>
                <a:ext cx="359854" cy="238606"/>
              </a:xfrm>
              <a:custGeom>
                <a:avLst/>
                <a:gdLst>
                  <a:gd name="connsiteX0" fmla="*/ 14954 w 359854"/>
                  <a:gd name="connsiteY0" fmla="*/ 192550 h 238606"/>
                  <a:gd name="connsiteX1" fmla="*/ 0 w 359854"/>
                  <a:gd name="connsiteY1" fmla="*/ 218458 h 238606"/>
                  <a:gd name="connsiteX2" fmla="*/ 0 w 359854"/>
                  <a:gd name="connsiteY2" fmla="*/ 227983 h 238606"/>
                  <a:gd name="connsiteX3" fmla="*/ 14954 w 359854"/>
                  <a:gd name="connsiteY3" fmla="*/ 236556 h 238606"/>
                  <a:gd name="connsiteX4" fmla="*/ 344900 w 359854"/>
                  <a:gd name="connsiteY4" fmla="*/ 46056 h 238606"/>
                  <a:gd name="connsiteX5" fmla="*/ 359855 w 359854"/>
                  <a:gd name="connsiteY5" fmla="*/ 20148 h 238606"/>
                  <a:gd name="connsiteX6" fmla="*/ 359855 w 359854"/>
                  <a:gd name="connsiteY6" fmla="*/ 10623 h 238606"/>
                  <a:gd name="connsiteX7" fmla="*/ 344900 w 359854"/>
                  <a:gd name="connsiteY7" fmla="*/ 2050 h 238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9854" h="238606">
                    <a:moveTo>
                      <a:pt x="14954" y="192550"/>
                    </a:moveTo>
                    <a:cubicBezTo>
                      <a:pt x="6112" y="198296"/>
                      <a:pt x="553" y="207927"/>
                      <a:pt x="0" y="218458"/>
                    </a:cubicBezTo>
                    <a:lnTo>
                      <a:pt x="0" y="227983"/>
                    </a:lnTo>
                    <a:cubicBezTo>
                      <a:pt x="0" y="237508"/>
                      <a:pt x="6668" y="241318"/>
                      <a:pt x="14954" y="236556"/>
                    </a:cubicBezTo>
                    <a:lnTo>
                      <a:pt x="344900" y="46056"/>
                    </a:lnTo>
                    <a:cubicBezTo>
                      <a:pt x="353743" y="40310"/>
                      <a:pt x="359302" y="30679"/>
                      <a:pt x="359855" y="20148"/>
                    </a:cubicBezTo>
                    <a:lnTo>
                      <a:pt x="359855" y="10623"/>
                    </a:lnTo>
                    <a:cubicBezTo>
                      <a:pt x="359855" y="1098"/>
                      <a:pt x="353092" y="-2712"/>
                      <a:pt x="344900" y="2050"/>
                    </a:cubicBezTo>
                    <a:close/>
                  </a:path>
                </a:pathLst>
              </a:custGeom>
              <a:solidFill>
                <a:srgbClr val="DEF0F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145" name="任意多边形: 形状 144"/>
            <p:cNvSpPr/>
            <p:nvPr/>
          </p:nvSpPr>
          <p:spPr>
            <a:xfrm>
              <a:off x="2590518" y="3748085"/>
              <a:ext cx="24193" cy="16002"/>
            </a:xfrm>
            <a:custGeom>
              <a:avLst/>
              <a:gdLst>
                <a:gd name="connsiteX0" fmla="*/ 857 w 24193"/>
                <a:gd name="connsiteY0" fmla="*/ 6477 h 16002"/>
                <a:gd name="connsiteX1" fmla="*/ 1524 w 24193"/>
                <a:gd name="connsiteY1" fmla="*/ 5620 h 16002"/>
                <a:gd name="connsiteX2" fmla="*/ 2096 w 24193"/>
                <a:gd name="connsiteY2" fmla="*/ 4858 h 16002"/>
                <a:gd name="connsiteX3" fmla="*/ 2667 w 24193"/>
                <a:gd name="connsiteY3" fmla="*/ 4191 h 16002"/>
                <a:gd name="connsiteX4" fmla="*/ 3239 w 24193"/>
                <a:gd name="connsiteY4" fmla="*/ 3524 h 16002"/>
                <a:gd name="connsiteX5" fmla="*/ 3810 w 24193"/>
                <a:gd name="connsiteY5" fmla="*/ 2857 h 16002"/>
                <a:gd name="connsiteX6" fmla="*/ 4477 w 24193"/>
                <a:gd name="connsiteY6" fmla="*/ 2286 h 16002"/>
                <a:gd name="connsiteX7" fmla="*/ 5144 w 24193"/>
                <a:gd name="connsiteY7" fmla="*/ 1619 h 16002"/>
                <a:gd name="connsiteX8" fmla="*/ 5810 w 24193"/>
                <a:gd name="connsiteY8" fmla="*/ 1048 h 16002"/>
                <a:gd name="connsiteX9" fmla="*/ 6477 w 24193"/>
                <a:gd name="connsiteY9" fmla="*/ 571 h 16002"/>
                <a:gd name="connsiteX10" fmla="*/ 7144 w 24193"/>
                <a:gd name="connsiteY10" fmla="*/ 0 h 16002"/>
                <a:gd name="connsiteX11" fmla="*/ 7715 w 24193"/>
                <a:gd name="connsiteY11" fmla="*/ 0 h 16002"/>
                <a:gd name="connsiteX12" fmla="*/ 8382 w 24193"/>
                <a:gd name="connsiteY12" fmla="*/ 0 h 16002"/>
                <a:gd name="connsiteX13" fmla="*/ 9049 w 24193"/>
                <a:gd name="connsiteY13" fmla="*/ 0 h 16002"/>
                <a:gd name="connsiteX14" fmla="*/ 9049 w 24193"/>
                <a:gd name="connsiteY14" fmla="*/ 0 h 16002"/>
                <a:gd name="connsiteX15" fmla="*/ 24194 w 24193"/>
                <a:gd name="connsiteY15" fmla="*/ 8763 h 16002"/>
                <a:gd name="connsiteX16" fmla="*/ 24194 w 24193"/>
                <a:gd name="connsiteY16" fmla="*/ 8763 h 16002"/>
                <a:gd name="connsiteX17" fmla="*/ 23622 w 24193"/>
                <a:gd name="connsiteY17" fmla="*/ 8763 h 16002"/>
                <a:gd name="connsiteX18" fmla="*/ 22955 w 24193"/>
                <a:gd name="connsiteY18" fmla="*/ 8763 h 16002"/>
                <a:gd name="connsiteX19" fmla="*/ 22289 w 24193"/>
                <a:gd name="connsiteY19" fmla="*/ 8763 h 16002"/>
                <a:gd name="connsiteX20" fmla="*/ 21622 w 24193"/>
                <a:gd name="connsiteY20" fmla="*/ 8763 h 16002"/>
                <a:gd name="connsiteX21" fmla="*/ 20955 w 24193"/>
                <a:gd name="connsiteY21" fmla="*/ 9334 h 16002"/>
                <a:gd name="connsiteX22" fmla="*/ 20288 w 24193"/>
                <a:gd name="connsiteY22" fmla="*/ 9906 h 16002"/>
                <a:gd name="connsiteX23" fmla="*/ 19717 w 24193"/>
                <a:gd name="connsiteY23" fmla="*/ 10477 h 16002"/>
                <a:gd name="connsiteX24" fmla="*/ 19050 w 24193"/>
                <a:gd name="connsiteY24" fmla="*/ 11144 h 16002"/>
                <a:gd name="connsiteX25" fmla="*/ 18383 w 24193"/>
                <a:gd name="connsiteY25" fmla="*/ 11716 h 16002"/>
                <a:gd name="connsiteX26" fmla="*/ 17812 w 24193"/>
                <a:gd name="connsiteY26" fmla="*/ 12382 h 16002"/>
                <a:gd name="connsiteX27" fmla="*/ 17240 w 24193"/>
                <a:gd name="connsiteY27" fmla="*/ 13049 h 16002"/>
                <a:gd name="connsiteX28" fmla="*/ 16669 w 24193"/>
                <a:gd name="connsiteY28" fmla="*/ 13811 h 16002"/>
                <a:gd name="connsiteX29" fmla="*/ 16002 w 24193"/>
                <a:gd name="connsiteY29" fmla="*/ 14669 h 16002"/>
                <a:gd name="connsiteX30" fmla="*/ 15050 w 24193"/>
                <a:gd name="connsiteY30" fmla="*/ 16002 h 16002"/>
                <a:gd name="connsiteX31" fmla="*/ 0 w 24193"/>
                <a:gd name="connsiteY31" fmla="*/ 7239 h 16002"/>
                <a:gd name="connsiteX32" fmla="*/ 857 w 24193"/>
                <a:gd name="connsiteY32" fmla="*/ 6477 h 1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193" h="16002">
                  <a:moveTo>
                    <a:pt x="857" y="6477"/>
                  </a:moveTo>
                  <a:lnTo>
                    <a:pt x="1524" y="5620"/>
                  </a:lnTo>
                  <a:lnTo>
                    <a:pt x="2096" y="4858"/>
                  </a:lnTo>
                  <a:lnTo>
                    <a:pt x="2667" y="4191"/>
                  </a:lnTo>
                  <a:lnTo>
                    <a:pt x="3239" y="3524"/>
                  </a:lnTo>
                  <a:lnTo>
                    <a:pt x="3810" y="2857"/>
                  </a:lnTo>
                  <a:lnTo>
                    <a:pt x="4477" y="2286"/>
                  </a:lnTo>
                  <a:lnTo>
                    <a:pt x="5144" y="1619"/>
                  </a:lnTo>
                  <a:lnTo>
                    <a:pt x="5810" y="1048"/>
                  </a:lnTo>
                  <a:lnTo>
                    <a:pt x="6477" y="571"/>
                  </a:lnTo>
                  <a:lnTo>
                    <a:pt x="7144" y="0"/>
                  </a:lnTo>
                  <a:lnTo>
                    <a:pt x="7715" y="0"/>
                  </a:lnTo>
                  <a:lnTo>
                    <a:pt x="8382" y="0"/>
                  </a:lnTo>
                  <a:lnTo>
                    <a:pt x="9049" y="0"/>
                  </a:lnTo>
                  <a:lnTo>
                    <a:pt x="9049" y="0"/>
                  </a:lnTo>
                  <a:lnTo>
                    <a:pt x="24194" y="8763"/>
                  </a:lnTo>
                  <a:lnTo>
                    <a:pt x="24194" y="8763"/>
                  </a:lnTo>
                  <a:lnTo>
                    <a:pt x="23622" y="8763"/>
                  </a:lnTo>
                  <a:lnTo>
                    <a:pt x="22955" y="8763"/>
                  </a:lnTo>
                  <a:lnTo>
                    <a:pt x="22289" y="8763"/>
                  </a:lnTo>
                  <a:lnTo>
                    <a:pt x="21622" y="8763"/>
                  </a:lnTo>
                  <a:lnTo>
                    <a:pt x="20955" y="9334"/>
                  </a:lnTo>
                  <a:lnTo>
                    <a:pt x="20288" y="9906"/>
                  </a:lnTo>
                  <a:lnTo>
                    <a:pt x="19717" y="10477"/>
                  </a:lnTo>
                  <a:cubicBezTo>
                    <a:pt x="19449" y="10649"/>
                    <a:pt x="19221" y="10876"/>
                    <a:pt x="19050" y="11144"/>
                  </a:cubicBezTo>
                  <a:lnTo>
                    <a:pt x="18383" y="11716"/>
                  </a:lnTo>
                  <a:lnTo>
                    <a:pt x="17812" y="12382"/>
                  </a:lnTo>
                  <a:lnTo>
                    <a:pt x="17240" y="13049"/>
                  </a:lnTo>
                  <a:lnTo>
                    <a:pt x="16669" y="13811"/>
                  </a:lnTo>
                  <a:lnTo>
                    <a:pt x="16002" y="14669"/>
                  </a:lnTo>
                  <a:lnTo>
                    <a:pt x="15050" y="16002"/>
                  </a:lnTo>
                  <a:lnTo>
                    <a:pt x="0" y="7239"/>
                  </a:lnTo>
                  <a:cubicBezTo>
                    <a:pt x="264" y="6961"/>
                    <a:pt x="550" y="6706"/>
                    <a:pt x="857" y="6477"/>
                  </a:cubicBezTo>
                  <a:close/>
                </a:path>
              </a:pathLst>
            </a:custGeom>
            <a:solidFill>
              <a:srgbClr val="EAF5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6" name="任意多边形: 形状 145"/>
            <p:cNvSpPr/>
            <p:nvPr/>
          </p:nvSpPr>
          <p:spPr>
            <a:xfrm>
              <a:off x="2669195" y="3322318"/>
              <a:ext cx="212788" cy="121348"/>
            </a:xfrm>
            <a:custGeom>
              <a:avLst/>
              <a:gdLst>
                <a:gd name="connsiteX0" fmla="*/ 14573 w 212788"/>
                <a:gd name="connsiteY0" fmla="*/ 103632 h 121348"/>
                <a:gd name="connsiteX1" fmla="*/ 18859 w 212788"/>
                <a:gd name="connsiteY1" fmla="*/ 101155 h 121348"/>
                <a:gd name="connsiteX2" fmla="*/ 45434 w 212788"/>
                <a:gd name="connsiteY2" fmla="*/ 86392 h 121348"/>
                <a:gd name="connsiteX3" fmla="*/ 61817 w 212788"/>
                <a:gd name="connsiteY3" fmla="*/ 77533 h 121348"/>
                <a:gd name="connsiteX4" fmla="*/ 91250 w 212788"/>
                <a:gd name="connsiteY4" fmla="*/ 61246 h 121348"/>
                <a:gd name="connsiteX5" fmla="*/ 97346 w 212788"/>
                <a:gd name="connsiteY5" fmla="*/ 57722 h 121348"/>
                <a:gd name="connsiteX6" fmla="*/ 158496 w 212788"/>
                <a:gd name="connsiteY6" fmla="*/ 20574 h 121348"/>
                <a:gd name="connsiteX7" fmla="*/ 163639 w 212788"/>
                <a:gd name="connsiteY7" fmla="*/ 17621 h 121348"/>
                <a:gd name="connsiteX8" fmla="*/ 176308 w 212788"/>
                <a:gd name="connsiteY8" fmla="*/ 10477 h 121348"/>
                <a:gd name="connsiteX9" fmla="*/ 188119 w 212788"/>
                <a:gd name="connsiteY9" fmla="*/ 4381 h 121348"/>
                <a:gd name="connsiteX10" fmla="*/ 197644 w 212788"/>
                <a:gd name="connsiteY10" fmla="*/ 0 h 121348"/>
                <a:gd name="connsiteX11" fmla="*/ 212788 w 212788"/>
                <a:gd name="connsiteY11" fmla="*/ 8763 h 121348"/>
                <a:gd name="connsiteX12" fmla="*/ 203263 w 212788"/>
                <a:gd name="connsiteY12" fmla="*/ 13145 h 121348"/>
                <a:gd name="connsiteX13" fmla="*/ 191452 w 212788"/>
                <a:gd name="connsiteY13" fmla="*/ 19241 h 121348"/>
                <a:gd name="connsiteX14" fmla="*/ 178784 w 212788"/>
                <a:gd name="connsiteY14" fmla="*/ 26384 h 121348"/>
                <a:gd name="connsiteX15" fmla="*/ 173546 w 212788"/>
                <a:gd name="connsiteY15" fmla="*/ 29432 h 121348"/>
                <a:gd name="connsiteX16" fmla="*/ 112490 w 212788"/>
                <a:gd name="connsiteY16" fmla="*/ 66484 h 121348"/>
                <a:gd name="connsiteX17" fmla="*/ 106394 w 212788"/>
                <a:gd name="connsiteY17" fmla="*/ 70009 h 121348"/>
                <a:gd name="connsiteX18" fmla="*/ 76962 w 212788"/>
                <a:gd name="connsiteY18" fmla="*/ 86392 h 121348"/>
                <a:gd name="connsiteX19" fmla="*/ 60579 w 212788"/>
                <a:gd name="connsiteY19" fmla="*/ 95250 h 121348"/>
                <a:gd name="connsiteX20" fmla="*/ 34004 w 212788"/>
                <a:gd name="connsiteY20" fmla="*/ 110014 h 121348"/>
                <a:gd name="connsiteX21" fmla="*/ 29718 w 212788"/>
                <a:gd name="connsiteY21" fmla="*/ 112490 h 121348"/>
                <a:gd name="connsiteX22" fmla="*/ 15145 w 212788"/>
                <a:gd name="connsiteY22" fmla="*/ 121349 h 121348"/>
                <a:gd name="connsiteX23" fmla="*/ 0 w 212788"/>
                <a:gd name="connsiteY23" fmla="*/ 112586 h 121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2788" h="121348">
                  <a:moveTo>
                    <a:pt x="14573" y="103632"/>
                  </a:moveTo>
                  <a:lnTo>
                    <a:pt x="18859" y="101155"/>
                  </a:lnTo>
                  <a:cubicBezTo>
                    <a:pt x="27527" y="96202"/>
                    <a:pt x="36385" y="91630"/>
                    <a:pt x="45434" y="86392"/>
                  </a:cubicBezTo>
                  <a:lnTo>
                    <a:pt x="61817" y="77533"/>
                  </a:lnTo>
                  <a:cubicBezTo>
                    <a:pt x="71342" y="72295"/>
                    <a:pt x="81343" y="66961"/>
                    <a:pt x="91250" y="61246"/>
                  </a:cubicBezTo>
                  <a:lnTo>
                    <a:pt x="97346" y="57722"/>
                  </a:lnTo>
                  <a:cubicBezTo>
                    <a:pt x="118396" y="45244"/>
                    <a:pt x="138875" y="32099"/>
                    <a:pt x="158496" y="20574"/>
                  </a:cubicBezTo>
                  <a:lnTo>
                    <a:pt x="163639" y="17621"/>
                  </a:lnTo>
                  <a:lnTo>
                    <a:pt x="176308" y="10477"/>
                  </a:lnTo>
                  <a:cubicBezTo>
                    <a:pt x="180308" y="8382"/>
                    <a:pt x="184213" y="6286"/>
                    <a:pt x="188119" y="4381"/>
                  </a:cubicBezTo>
                  <a:cubicBezTo>
                    <a:pt x="192024" y="2476"/>
                    <a:pt x="194310" y="1333"/>
                    <a:pt x="197644" y="0"/>
                  </a:cubicBezTo>
                  <a:lnTo>
                    <a:pt x="212788" y="8763"/>
                  </a:lnTo>
                  <a:cubicBezTo>
                    <a:pt x="209741" y="10097"/>
                    <a:pt x="206597" y="11621"/>
                    <a:pt x="203263" y="13145"/>
                  </a:cubicBezTo>
                  <a:cubicBezTo>
                    <a:pt x="199930" y="14669"/>
                    <a:pt x="195358" y="17145"/>
                    <a:pt x="191452" y="19241"/>
                  </a:cubicBezTo>
                  <a:lnTo>
                    <a:pt x="178784" y="26384"/>
                  </a:lnTo>
                  <a:lnTo>
                    <a:pt x="173546" y="29432"/>
                  </a:lnTo>
                  <a:cubicBezTo>
                    <a:pt x="154019" y="40957"/>
                    <a:pt x="133541" y="54102"/>
                    <a:pt x="112490" y="66484"/>
                  </a:cubicBezTo>
                  <a:lnTo>
                    <a:pt x="106394" y="70009"/>
                  </a:lnTo>
                  <a:cubicBezTo>
                    <a:pt x="96393" y="75724"/>
                    <a:pt x="86582" y="81153"/>
                    <a:pt x="76962" y="86392"/>
                  </a:cubicBezTo>
                  <a:lnTo>
                    <a:pt x="60579" y="95250"/>
                  </a:lnTo>
                  <a:cubicBezTo>
                    <a:pt x="51530" y="100108"/>
                    <a:pt x="42672" y="104775"/>
                    <a:pt x="34004" y="110014"/>
                  </a:cubicBezTo>
                  <a:lnTo>
                    <a:pt x="29718" y="112490"/>
                  </a:lnTo>
                  <a:cubicBezTo>
                    <a:pt x="24765" y="115348"/>
                    <a:pt x="19907" y="118301"/>
                    <a:pt x="15145" y="121349"/>
                  </a:cubicBezTo>
                  <a:lnTo>
                    <a:pt x="0" y="112586"/>
                  </a:lnTo>
                  <a:close/>
                </a:path>
              </a:pathLst>
            </a:custGeom>
            <a:solidFill>
              <a:srgbClr val="EAF5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7" name="任意多边形: 形状 146"/>
            <p:cNvSpPr/>
            <p:nvPr/>
          </p:nvSpPr>
          <p:spPr>
            <a:xfrm>
              <a:off x="2592613" y="3318763"/>
              <a:ext cx="367188" cy="435753"/>
            </a:xfrm>
            <a:custGeom>
              <a:avLst/>
              <a:gdLst>
                <a:gd name="connsiteX0" fmla="*/ 110585 w 367188"/>
                <a:gd name="connsiteY0" fmla="*/ 113568 h 435753"/>
                <a:gd name="connsiteX1" fmla="*/ 182975 w 367188"/>
                <a:gd name="connsiteY1" fmla="*/ 73563 h 435753"/>
                <a:gd name="connsiteX2" fmla="*/ 255365 w 367188"/>
                <a:gd name="connsiteY2" fmla="*/ 29939 h 435753"/>
                <a:gd name="connsiteX3" fmla="*/ 361474 w 367188"/>
                <a:gd name="connsiteY3" fmla="*/ 4793 h 435753"/>
                <a:gd name="connsiteX4" fmla="*/ 366713 w 367188"/>
                <a:gd name="connsiteY4" fmla="*/ 14794 h 435753"/>
                <a:gd name="connsiteX5" fmla="*/ 367189 w 367188"/>
                <a:gd name="connsiteY5" fmla="*/ 213295 h 435753"/>
                <a:gd name="connsiteX6" fmla="*/ 352234 w 367188"/>
                <a:gd name="connsiteY6" fmla="*/ 239108 h 435753"/>
                <a:gd name="connsiteX7" fmla="*/ 14954 w 367188"/>
                <a:gd name="connsiteY7" fmla="*/ 433703 h 435753"/>
                <a:gd name="connsiteX8" fmla="*/ 0 w 367188"/>
                <a:gd name="connsiteY8" fmla="*/ 425131 h 435753"/>
                <a:gd name="connsiteX9" fmla="*/ 0 w 367188"/>
                <a:gd name="connsiteY9" fmla="*/ 226725 h 435753"/>
                <a:gd name="connsiteX10" fmla="*/ 5048 w 367188"/>
                <a:gd name="connsiteY10" fmla="*/ 210723 h 435753"/>
                <a:gd name="connsiteX11" fmla="*/ 110585 w 367188"/>
                <a:gd name="connsiteY11" fmla="*/ 113568 h 435753"/>
                <a:gd name="connsiteX12" fmla="*/ 253460 w 367188"/>
                <a:gd name="connsiteY12" fmla="*/ 86422 h 435753"/>
                <a:gd name="connsiteX13" fmla="*/ 264700 w 367188"/>
                <a:gd name="connsiteY13" fmla="*/ 92899 h 435753"/>
                <a:gd name="connsiteX14" fmla="*/ 340328 w 367188"/>
                <a:gd name="connsiteY14" fmla="*/ 49179 h 435753"/>
                <a:gd name="connsiteX15" fmla="*/ 351473 w 367188"/>
                <a:gd name="connsiteY15" fmla="*/ 29653 h 435753"/>
                <a:gd name="connsiteX16" fmla="*/ 347091 w 367188"/>
                <a:gd name="connsiteY16" fmla="*/ 21938 h 435753"/>
                <a:gd name="connsiteX17" fmla="*/ 278130 w 367188"/>
                <a:gd name="connsiteY17" fmla="*/ 40988 h 435753"/>
                <a:gd name="connsiteX18" fmla="*/ 264414 w 367188"/>
                <a:gd name="connsiteY18" fmla="*/ 49084 h 435753"/>
                <a:gd name="connsiteX19" fmla="*/ 253365 w 367188"/>
                <a:gd name="connsiteY19" fmla="*/ 68134 h 435753"/>
                <a:gd name="connsiteX20" fmla="*/ 253365 w 367188"/>
                <a:gd name="connsiteY20" fmla="*/ 86041 h 435753"/>
                <a:gd name="connsiteX21" fmla="*/ 14764 w 367188"/>
                <a:gd name="connsiteY21" fmla="*/ 224153 h 435753"/>
                <a:gd name="connsiteX22" fmla="*/ 26003 w 367188"/>
                <a:gd name="connsiteY22" fmla="*/ 230535 h 435753"/>
                <a:gd name="connsiteX23" fmla="*/ 101632 w 367188"/>
                <a:gd name="connsiteY23" fmla="*/ 186815 h 435753"/>
                <a:gd name="connsiteX24" fmla="*/ 112776 w 367188"/>
                <a:gd name="connsiteY24" fmla="*/ 167765 h 435753"/>
                <a:gd name="connsiteX25" fmla="*/ 112776 w 367188"/>
                <a:gd name="connsiteY25" fmla="*/ 149763 h 435753"/>
                <a:gd name="connsiteX26" fmla="*/ 101727 w 367188"/>
                <a:gd name="connsiteY26" fmla="*/ 143286 h 435753"/>
                <a:gd name="connsiteX27" fmla="*/ 89059 w 367188"/>
                <a:gd name="connsiteY27" fmla="*/ 150430 h 435753"/>
                <a:gd name="connsiteX28" fmla="*/ 19241 w 367188"/>
                <a:gd name="connsiteY28" fmla="*/ 211295 h 435753"/>
                <a:gd name="connsiteX29" fmla="*/ 14859 w 367188"/>
                <a:gd name="connsiteY29" fmla="*/ 224344 h 43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67188" h="435753">
                  <a:moveTo>
                    <a:pt x="110585" y="113568"/>
                  </a:moveTo>
                  <a:cubicBezTo>
                    <a:pt x="133541" y="100233"/>
                    <a:pt x="158210" y="88041"/>
                    <a:pt x="182975" y="73563"/>
                  </a:cubicBezTo>
                  <a:cubicBezTo>
                    <a:pt x="207740" y="59085"/>
                    <a:pt x="232315" y="43178"/>
                    <a:pt x="255365" y="29939"/>
                  </a:cubicBezTo>
                  <a:cubicBezTo>
                    <a:pt x="295370" y="6793"/>
                    <a:pt x="331565" y="-8161"/>
                    <a:pt x="361474" y="4793"/>
                  </a:cubicBezTo>
                  <a:cubicBezTo>
                    <a:pt x="365076" y="6766"/>
                    <a:pt x="367141" y="10709"/>
                    <a:pt x="366713" y="14794"/>
                  </a:cubicBezTo>
                  <a:lnTo>
                    <a:pt x="367189" y="213295"/>
                  </a:lnTo>
                  <a:cubicBezTo>
                    <a:pt x="366606" y="223792"/>
                    <a:pt x="361051" y="233381"/>
                    <a:pt x="352234" y="239108"/>
                  </a:cubicBezTo>
                  <a:lnTo>
                    <a:pt x="14954" y="433703"/>
                  </a:lnTo>
                  <a:cubicBezTo>
                    <a:pt x="6668" y="438466"/>
                    <a:pt x="0" y="434656"/>
                    <a:pt x="0" y="425131"/>
                  </a:cubicBezTo>
                  <a:lnTo>
                    <a:pt x="0" y="226725"/>
                  </a:lnTo>
                  <a:cubicBezTo>
                    <a:pt x="234" y="221038"/>
                    <a:pt x="1976" y="215515"/>
                    <a:pt x="5048" y="210723"/>
                  </a:cubicBezTo>
                  <a:cubicBezTo>
                    <a:pt x="34385" y="163098"/>
                    <a:pt x="70485" y="136619"/>
                    <a:pt x="110585" y="113568"/>
                  </a:cubicBezTo>
                  <a:close/>
                  <a:moveTo>
                    <a:pt x="253460" y="86422"/>
                  </a:moveTo>
                  <a:cubicBezTo>
                    <a:pt x="253460" y="93566"/>
                    <a:pt x="258509" y="96423"/>
                    <a:pt x="264700" y="92899"/>
                  </a:cubicBezTo>
                  <a:lnTo>
                    <a:pt x="340328" y="49179"/>
                  </a:lnTo>
                  <a:cubicBezTo>
                    <a:pt x="346977" y="44851"/>
                    <a:pt x="351128" y="37579"/>
                    <a:pt x="351473" y="29653"/>
                  </a:cubicBezTo>
                  <a:cubicBezTo>
                    <a:pt x="351910" y="26389"/>
                    <a:pt x="350118" y="23234"/>
                    <a:pt x="347091" y="21938"/>
                  </a:cubicBezTo>
                  <a:cubicBezTo>
                    <a:pt x="326422" y="15556"/>
                    <a:pt x="303467" y="26605"/>
                    <a:pt x="278130" y="40988"/>
                  </a:cubicBezTo>
                  <a:lnTo>
                    <a:pt x="264414" y="49084"/>
                  </a:lnTo>
                  <a:cubicBezTo>
                    <a:pt x="257955" y="53357"/>
                    <a:pt x="253867" y="60405"/>
                    <a:pt x="253365" y="68134"/>
                  </a:cubicBezTo>
                  <a:lnTo>
                    <a:pt x="253365" y="86041"/>
                  </a:lnTo>
                  <a:close/>
                  <a:moveTo>
                    <a:pt x="14764" y="224153"/>
                  </a:moveTo>
                  <a:cubicBezTo>
                    <a:pt x="14764" y="231202"/>
                    <a:pt x="19812" y="233678"/>
                    <a:pt x="26003" y="230535"/>
                  </a:cubicBezTo>
                  <a:lnTo>
                    <a:pt x="101632" y="186815"/>
                  </a:lnTo>
                  <a:cubicBezTo>
                    <a:pt x="108127" y="182563"/>
                    <a:pt x="112252" y="175511"/>
                    <a:pt x="112776" y="167765"/>
                  </a:cubicBezTo>
                  <a:lnTo>
                    <a:pt x="112776" y="149763"/>
                  </a:lnTo>
                  <a:cubicBezTo>
                    <a:pt x="112776" y="142715"/>
                    <a:pt x="107823" y="140238"/>
                    <a:pt x="101727" y="143286"/>
                  </a:cubicBezTo>
                  <a:lnTo>
                    <a:pt x="89059" y="150430"/>
                  </a:lnTo>
                  <a:cubicBezTo>
                    <a:pt x="61256" y="164846"/>
                    <a:pt x="37314" y="185718"/>
                    <a:pt x="19241" y="211295"/>
                  </a:cubicBezTo>
                  <a:cubicBezTo>
                    <a:pt x="16552" y="215131"/>
                    <a:pt x="15031" y="219663"/>
                    <a:pt x="14859" y="224344"/>
                  </a:cubicBezTo>
                  <a:close/>
                </a:path>
              </a:pathLst>
            </a:custGeom>
            <a:solidFill>
              <a:srgbClr val="D7E9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148" name="图形 1667"/>
            <p:cNvGrpSpPr/>
            <p:nvPr/>
          </p:nvGrpSpPr>
          <p:grpSpPr>
            <a:xfrm>
              <a:off x="2611794" y="3418021"/>
              <a:ext cx="1073406" cy="851420"/>
              <a:chOff x="12392401" y="2746690"/>
              <a:chExt cx="1073406" cy="851420"/>
            </a:xfrm>
          </p:grpSpPr>
          <p:sp>
            <p:nvSpPr>
              <p:cNvPr id="245" name="任意多边形: 形状 244"/>
              <p:cNvSpPr/>
              <p:nvPr/>
            </p:nvSpPr>
            <p:spPr>
              <a:xfrm>
                <a:off x="12393794" y="2938737"/>
                <a:ext cx="12382" cy="124491"/>
              </a:xfrm>
              <a:custGeom>
                <a:avLst/>
                <a:gdLst>
                  <a:gd name="connsiteX0" fmla="*/ 12383 w 12382"/>
                  <a:gd name="connsiteY0" fmla="*/ 18002 h 124491"/>
                  <a:gd name="connsiteX1" fmla="*/ 9334 w 12382"/>
                  <a:gd name="connsiteY1" fmla="*/ 16002 h 124491"/>
                  <a:gd name="connsiteX2" fmla="*/ 9334 w 12382"/>
                  <a:gd name="connsiteY2" fmla="*/ 16002 h 124491"/>
                  <a:gd name="connsiteX3" fmla="*/ 6858 w 12382"/>
                  <a:gd name="connsiteY3" fmla="*/ 14097 h 124491"/>
                  <a:gd name="connsiteX4" fmla="*/ 6858 w 12382"/>
                  <a:gd name="connsiteY4" fmla="*/ 14097 h 124491"/>
                  <a:gd name="connsiteX5" fmla="*/ 4763 w 12382"/>
                  <a:gd name="connsiteY5" fmla="*/ 12097 h 124491"/>
                  <a:gd name="connsiteX6" fmla="*/ 4763 w 12382"/>
                  <a:gd name="connsiteY6" fmla="*/ 12097 h 124491"/>
                  <a:gd name="connsiteX7" fmla="*/ 3143 w 12382"/>
                  <a:gd name="connsiteY7" fmla="*/ 10096 h 124491"/>
                  <a:gd name="connsiteX8" fmla="*/ 3143 w 12382"/>
                  <a:gd name="connsiteY8" fmla="*/ 10096 h 124491"/>
                  <a:gd name="connsiteX9" fmla="*/ 1810 w 12382"/>
                  <a:gd name="connsiteY9" fmla="*/ 7715 h 124491"/>
                  <a:gd name="connsiteX10" fmla="*/ 476 w 12382"/>
                  <a:gd name="connsiteY10" fmla="*/ 4381 h 124491"/>
                  <a:gd name="connsiteX11" fmla="*/ 476 w 12382"/>
                  <a:gd name="connsiteY11" fmla="*/ 3524 h 124491"/>
                  <a:gd name="connsiteX12" fmla="*/ 0 w 12382"/>
                  <a:gd name="connsiteY12" fmla="*/ 0 h 124491"/>
                  <a:gd name="connsiteX13" fmla="*/ 476 w 12382"/>
                  <a:gd name="connsiteY13" fmla="*/ 108585 h 124491"/>
                  <a:gd name="connsiteX14" fmla="*/ 476 w 12382"/>
                  <a:gd name="connsiteY14" fmla="*/ 112014 h 124491"/>
                  <a:gd name="connsiteX15" fmla="*/ 476 w 12382"/>
                  <a:gd name="connsiteY15" fmla="*/ 112871 h 124491"/>
                  <a:gd name="connsiteX16" fmla="*/ 1810 w 12382"/>
                  <a:gd name="connsiteY16" fmla="*/ 116300 h 124491"/>
                  <a:gd name="connsiteX17" fmla="*/ 1810 w 12382"/>
                  <a:gd name="connsiteY17" fmla="*/ 116300 h 124491"/>
                  <a:gd name="connsiteX18" fmla="*/ 3143 w 12382"/>
                  <a:gd name="connsiteY18" fmla="*/ 118491 h 124491"/>
                  <a:gd name="connsiteX19" fmla="*/ 3143 w 12382"/>
                  <a:gd name="connsiteY19" fmla="*/ 118491 h 124491"/>
                  <a:gd name="connsiteX20" fmla="*/ 3143 w 12382"/>
                  <a:gd name="connsiteY20" fmla="*/ 118491 h 124491"/>
                  <a:gd name="connsiteX21" fmla="*/ 4096 w 12382"/>
                  <a:gd name="connsiteY21" fmla="*/ 119824 h 124491"/>
                  <a:gd name="connsiteX22" fmla="*/ 4667 w 12382"/>
                  <a:gd name="connsiteY22" fmla="*/ 120491 h 124491"/>
                  <a:gd name="connsiteX23" fmla="*/ 4667 w 12382"/>
                  <a:gd name="connsiteY23" fmla="*/ 120491 h 124491"/>
                  <a:gd name="connsiteX24" fmla="*/ 4667 w 12382"/>
                  <a:gd name="connsiteY24" fmla="*/ 120491 h 124491"/>
                  <a:gd name="connsiteX25" fmla="*/ 5905 w 12382"/>
                  <a:gd name="connsiteY25" fmla="*/ 121729 h 124491"/>
                  <a:gd name="connsiteX26" fmla="*/ 5905 w 12382"/>
                  <a:gd name="connsiteY26" fmla="*/ 121729 h 124491"/>
                  <a:gd name="connsiteX27" fmla="*/ 5905 w 12382"/>
                  <a:gd name="connsiteY27" fmla="*/ 121729 h 124491"/>
                  <a:gd name="connsiteX28" fmla="*/ 7239 w 12382"/>
                  <a:gd name="connsiteY28" fmla="*/ 122777 h 124491"/>
                  <a:gd name="connsiteX29" fmla="*/ 7906 w 12382"/>
                  <a:gd name="connsiteY29" fmla="*/ 122777 h 124491"/>
                  <a:gd name="connsiteX30" fmla="*/ 7906 w 12382"/>
                  <a:gd name="connsiteY30" fmla="*/ 122777 h 124491"/>
                  <a:gd name="connsiteX31" fmla="*/ 7906 w 12382"/>
                  <a:gd name="connsiteY31" fmla="*/ 122777 h 124491"/>
                  <a:gd name="connsiteX32" fmla="*/ 9239 w 12382"/>
                  <a:gd name="connsiteY32" fmla="*/ 123730 h 124491"/>
                  <a:gd name="connsiteX33" fmla="*/ 10573 w 12382"/>
                  <a:gd name="connsiteY33" fmla="*/ 124492 h 124491"/>
                  <a:gd name="connsiteX34" fmla="*/ 10573 w 12382"/>
                  <a:gd name="connsiteY34" fmla="*/ 124492 h 124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2382" h="124491">
                    <a:moveTo>
                      <a:pt x="12383" y="18002"/>
                    </a:moveTo>
                    <a:lnTo>
                      <a:pt x="9334" y="16002"/>
                    </a:lnTo>
                    <a:lnTo>
                      <a:pt x="9334" y="16002"/>
                    </a:lnTo>
                    <a:lnTo>
                      <a:pt x="6858" y="14097"/>
                    </a:lnTo>
                    <a:lnTo>
                      <a:pt x="6858" y="14097"/>
                    </a:lnTo>
                    <a:lnTo>
                      <a:pt x="4763" y="12097"/>
                    </a:lnTo>
                    <a:lnTo>
                      <a:pt x="4763" y="12097"/>
                    </a:lnTo>
                    <a:lnTo>
                      <a:pt x="3143" y="10096"/>
                    </a:lnTo>
                    <a:lnTo>
                      <a:pt x="3143" y="10096"/>
                    </a:lnTo>
                    <a:cubicBezTo>
                      <a:pt x="2642" y="9336"/>
                      <a:pt x="2197" y="8540"/>
                      <a:pt x="1810" y="7715"/>
                    </a:cubicBezTo>
                    <a:cubicBezTo>
                      <a:pt x="1188" y="6683"/>
                      <a:pt x="738" y="5558"/>
                      <a:pt x="476" y="4381"/>
                    </a:cubicBezTo>
                    <a:cubicBezTo>
                      <a:pt x="432" y="4097"/>
                      <a:pt x="432" y="3808"/>
                      <a:pt x="476" y="3524"/>
                    </a:cubicBezTo>
                    <a:cubicBezTo>
                      <a:pt x="178" y="2373"/>
                      <a:pt x="18" y="1190"/>
                      <a:pt x="0" y="0"/>
                    </a:cubicBezTo>
                    <a:lnTo>
                      <a:pt x="476" y="108585"/>
                    </a:lnTo>
                    <a:cubicBezTo>
                      <a:pt x="338" y="109724"/>
                      <a:pt x="338" y="110875"/>
                      <a:pt x="476" y="112014"/>
                    </a:cubicBezTo>
                    <a:cubicBezTo>
                      <a:pt x="476" y="112014"/>
                      <a:pt x="476" y="112586"/>
                      <a:pt x="476" y="112871"/>
                    </a:cubicBezTo>
                    <a:cubicBezTo>
                      <a:pt x="837" y="114045"/>
                      <a:pt x="1283" y="115191"/>
                      <a:pt x="1810" y="116300"/>
                    </a:cubicBezTo>
                    <a:lnTo>
                      <a:pt x="1810" y="116300"/>
                    </a:lnTo>
                    <a:cubicBezTo>
                      <a:pt x="1810" y="117062"/>
                      <a:pt x="2667" y="117729"/>
                      <a:pt x="3143" y="118491"/>
                    </a:cubicBezTo>
                    <a:lnTo>
                      <a:pt x="3143" y="118491"/>
                    </a:lnTo>
                    <a:lnTo>
                      <a:pt x="3143" y="118491"/>
                    </a:lnTo>
                    <a:lnTo>
                      <a:pt x="4096" y="119824"/>
                    </a:lnTo>
                    <a:lnTo>
                      <a:pt x="4667" y="120491"/>
                    </a:lnTo>
                    <a:lnTo>
                      <a:pt x="4667" y="120491"/>
                    </a:lnTo>
                    <a:lnTo>
                      <a:pt x="4667" y="120491"/>
                    </a:lnTo>
                    <a:lnTo>
                      <a:pt x="5905" y="121729"/>
                    </a:lnTo>
                    <a:lnTo>
                      <a:pt x="5905" y="121729"/>
                    </a:lnTo>
                    <a:lnTo>
                      <a:pt x="5905" y="121729"/>
                    </a:lnTo>
                    <a:lnTo>
                      <a:pt x="7239" y="122777"/>
                    </a:lnTo>
                    <a:lnTo>
                      <a:pt x="7906" y="122777"/>
                    </a:lnTo>
                    <a:lnTo>
                      <a:pt x="7906" y="122777"/>
                    </a:lnTo>
                    <a:lnTo>
                      <a:pt x="7906" y="122777"/>
                    </a:lnTo>
                    <a:lnTo>
                      <a:pt x="9239" y="123730"/>
                    </a:lnTo>
                    <a:lnTo>
                      <a:pt x="10573" y="124492"/>
                    </a:lnTo>
                    <a:lnTo>
                      <a:pt x="10573" y="124492"/>
                    </a:lnTo>
                    <a:close/>
                  </a:path>
                </a:pathLst>
              </a:custGeom>
              <a:solidFill>
                <a:srgbClr val="A5DDE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6" name="任意多边形: 形状 245"/>
              <p:cNvSpPr/>
              <p:nvPr/>
            </p:nvSpPr>
            <p:spPr>
              <a:xfrm>
                <a:off x="13451641" y="3177910"/>
                <a:ext cx="14167" cy="127920"/>
              </a:xfrm>
              <a:custGeom>
                <a:avLst/>
                <a:gdLst>
                  <a:gd name="connsiteX0" fmla="*/ 1619 w 14167"/>
                  <a:gd name="connsiteY0" fmla="*/ 127254 h 127920"/>
                  <a:gd name="connsiteX1" fmla="*/ 2858 w 14167"/>
                  <a:gd name="connsiteY1" fmla="*/ 126492 h 127920"/>
                  <a:gd name="connsiteX2" fmla="*/ 4096 w 14167"/>
                  <a:gd name="connsiteY2" fmla="*/ 125635 h 127920"/>
                  <a:gd name="connsiteX3" fmla="*/ 5239 w 14167"/>
                  <a:gd name="connsiteY3" fmla="*/ 124777 h 127920"/>
                  <a:gd name="connsiteX4" fmla="*/ 6382 w 14167"/>
                  <a:gd name="connsiteY4" fmla="*/ 123825 h 127920"/>
                  <a:gd name="connsiteX5" fmla="*/ 7430 w 14167"/>
                  <a:gd name="connsiteY5" fmla="*/ 122872 h 127920"/>
                  <a:gd name="connsiteX6" fmla="*/ 8477 w 14167"/>
                  <a:gd name="connsiteY6" fmla="*/ 121920 h 127920"/>
                  <a:gd name="connsiteX7" fmla="*/ 9334 w 14167"/>
                  <a:gd name="connsiteY7" fmla="*/ 120872 h 127920"/>
                  <a:gd name="connsiteX8" fmla="*/ 10287 w 14167"/>
                  <a:gd name="connsiteY8" fmla="*/ 119729 h 127920"/>
                  <a:gd name="connsiteX9" fmla="*/ 11144 w 14167"/>
                  <a:gd name="connsiteY9" fmla="*/ 118491 h 127920"/>
                  <a:gd name="connsiteX10" fmla="*/ 12001 w 14167"/>
                  <a:gd name="connsiteY10" fmla="*/ 117157 h 127920"/>
                  <a:gd name="connsiteX11" fmla="*/ 12763 w 14167"/>
                  <a:gd name="connsiteY11" fmla="*/ 115633 h 127920"/>
                  <a:gd name="connsiteX12" fmla="*/ 13525 w 14167"/>
                  <a:gd name="connsiteY12" fmla="*/ 113824 h 127920"/>
                  <a:gd name="connsiteX13" fmla="*/ 14097 w 14167"/>
                  <a:gd name="connsiteY13" fmla="*/ 111538 h 127920"/>
                  <a:gd name="connsiteX14" fmla="*/ 14097 w 14167"/>
                  <a:gd name="connsiteY14" fmla="*/ 108585 h 127920"/>
                  <a:gd name="connsiteX15" fmla="*/ 13621 w 14167"/>
                  <a:gd name="connsiteY15" fmla="*/ 0 h 127920"/>
                  <a:gd name="connsiteX16" fmla="*/ 13621 w 14167"/>
                  <a:gd name="connsiteY16" fmla="*/ 2953 h 127920"/>
                  <a:gd name="connsiteX17" fmla="*/ 12954 w 14167"/>
                  <a:gd name="connsiteY17" fmla="*/ 5334 h 127920"/>
                  <a:gd name="connsiteX18" fmla="*/ 12287 w 14167"/>
                  <a:gd name="connsiteY18" fmla="*/ 7144 h 127920"/>
                  <a:gd name="connsiteX19" fmla="*/ 11525 w 14167"/>
                  <a:gd name="connsiteY19" fmla="*/ 8668 h 127920"/>
                  <a:gd name="connsiteX20" fmla="*/ 10668 w 14167"/>
                  <a:gd name="connsiteY20" fmla="*/ 10001 h 127920"/>
                  <a:gd name="connsiteX21" fmla="*/ 9811 w 14167"/>
                  <a:gd name="connsiteY21" fmla="*/ 11144 h 127920"/>
                  <a:gd name="connsiteX22" fmla="*/ 8858 w 14167"/>
                  <a:gd name="connsiteY22" fmla="*/ 12287 h 127920"/>
                  <a:gd name="connsiteX23" fmla="*/ 7906 w 14167"/>
                  <a:gd name="connsiteY23" fmla="*/ 13335 h 127920"/>
                  <a:gd name="connsiteX24" fmla="*/ 6858 w 14167"/>
                  <a:gd name="connsiteY24" fmla="*/ 14287 h 127920"/>
                  <a:gd name="connsiteX25" fmla="*/ 3619 w 14167"/>
                  <a:gd name="connsiteY25" fmla="*/ 17050 h 127920"/>
                  <a:gd name="connsiteX26" fmla="*/ 2381 w 14167"/>
                  <a:gd name="connsiteY26" fmla="*/ 17907 h 127920"/>
                  <a:gd name="connsiteX27" fmla="*/ 1048 w 14167"/>
                  <a:gd name="connsiteY27" fmla="*/ 18764 h 127920"/>
                  <a:gd name="connsiteX28" fmla="*/ 0 w 14167"/>
                  <a:gd name="connsiteY28" fmla="*/ 19336 h 127920"/>
                  <a:gd name="connsiteX29" fmla="*/ 572 w 14167"/>
                  <a:gd name="connsiteY29" fmla="*/ 127921 h 127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4167" h="127920">
                    <a:moveTo>
                      <a:pt x="1619" y="127254"/>
                    </a:moveTo>
                    <a:lnTo>
                      <a:pt x="2858" y="126492"/>
                    </a:lnTo>
                    <a:lnTo>
                      <a:pt x="4096" y="125635"/>
                    </a:lnTo>
                    <a:lnTo>
                      <a:pt x="5239" y="124777"/>
                    </a:lnTo>
                    <a:lnTo>
                      <a:pt x="6382" y="123825"/>
                    </a:lnTo>
                    <a:lnTo>
                      <a:pt x="7430" y="122872"/>
                    </a:lnTo>
                    <a:lnTo>
                      <a:pt x="8477" y="121920"/>
                    </a:lnTo>
                    <a:lnTo>
                      <a:pt x="9334" y="120872"/>
                    </a:lnTo>
                    <a:lnTo>
                      <a:pt x="10287" y="119729"/>
                    </a:lnTo>
                    <a:cubicBezTo>
                      <a:pt x="10626" y="119356"/>
                      <a:pt x="10914" y="118940"/>
                      <a:pt x="11144" y="118491"/>
                    </a:cubicBezTo>
                    <a:lnTo>
                      <a:pt x="12001" y="117157"/>
                    </a:lnTo>
                    <a:cubicBezTo>
                      <a:pt x="12312" y="116680"/>
                      <a:pt x="12567" y="116168"/>
                      <a:pt x="12763" y="115633"/>
                    </a:cubicBezTo>
                    <a:cubicBezTo>
                      <a:pt x="13074" y="115056"/>
                      <a:pt x="13330" y="114450"/>
                      <a:pt x="13525" y="113824"/>
                    </a:cubicBezTo>
                    <a:cubicBezTo>
                      <a:pt x="13805" y="113087"/>
                      <a:pt x="13997" y="112320"/>
                      <a:pt x="14097" y="111538"/>
                    </a:cubicBezTo>
                    <a:cubicBezTo>
                      <a:pt x="14191" y="110556"/>
                      <a:pt x="14191" y="109567"/>
                      <a:pt x="14097" y="108585"/>
                    </a:cubicBezTo>
                    <a:lnTo>
                      <a:pt x="13621" y="0"/>
                    </a:lnTo>
                    <a:cubicBezTo>
                      <a:pt x="13719" y="982"/>
                      <a:pt x="13719" y="1971"/>
                      <a:pt x="13621" y="2953"/>
                    </a:cubicBezTo>
                    <a:cubicBezTo>
                      <a:pt x="13443" y="3758"/>
                      <a:pt x="13220" y="4553"/>
                      <a:pt x="12954" y="5334"/>
                    </a:cubicBezTo>
                    <a:cubicBezTo>
                      <a:pt x="12954" y="5905"/>
                      <a:pt x="12954" y="6477"/>
                      <a:pt x="12287" y="7144"/>
                    </a:cubicBezTo>
                    <a:lnTo>
                      <a:pt x="11525" y="8668"/>
                    </a:lnTo>
                    <a:lnTo>
                      <a:pt x="10668" y="10001"/>
                    </a:lnTo>
                    <a:lnTo>
                      <a:pt x="9811" y="11144"/>
                    </a:lnTo>
                    <a:lnTo>
                      <a:pt x="8858" y="12287"/>
                    </a:lnTo>
                    <a:lnTo>
                      <a:pt x="7906" y="13335"/>
                    </a:lnTo>
                    <a:cubicBezTo>
                      <a:pt x="7604" y="13701"/>
                      <a:pt x="7251" y="14022"/>
                      <a:pt x="6858" y="14287"/>
                    </a:cubicBezTo>
                    <a:lnTo>
                      <a:pt x="3619" y="17050"/>
                    </a:lnTo>
                    <a:lnTo>
                      <a:pt x="2381" y="17907"/>
                    </a:lnTo>
                    <a:lnTo>
                      <a:pt x="1048" y="18764"/>
                    </a:lnTo>
                    <a:lnTo>
                      <a:pt x="0" y="19336"/>
                    </a:lnTo>
                    <a:lnTo>
                      <a:pt x="572" y="127921"/>
                    </a:lnTo>
                    <a:close/>
                  </a:path>
                </a:pathLst>
              </a:custGeom>
              <a:solidFill>
                <a:srgbClr val="9FB8C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7" name="任意多边形: 形状 246"/>
              <p:cNvSpPr/>
              <p:nvPr/>
            </p:nvSpPr>
            <p:spPr>
              <a:xfrm>
                <a:off x="12406177" y="2956739"/>
                <a:ext cx="696182" cy="512825"/>
              </a:xfrm>
              <a:custGeom>
                <a:avLst/>
                <a:gdLst>
                  <a:gd name="connsiteX0" fmla="*/ 695611 w 696182"/>
                  <a:gd name="connsiteY0" fmla="*/ 404241 h 512825"/>
                  <a:gd name="connsiteX1" fmla="*/ 696182 w 696182"/>
                  <a:gd name="connsiteY1" fmla="*/ 512826 h 512825"/>
                  <a:gd name="connsiteX2" fmla="*/ 476 w 696182"/>
                  <a:gd name="connsiteY2" fmla="*/ 108585 h 512825"/>
                  <a:gd name="connsiteX3" fmla="*/ 0 w 696182"/>
                  <a:gd name="connsiteY3" fmla="*/ 0 h 512825"/>
                  <a:gd name="connsiteX4" fmla="*/ 695611 w 696182"/>
                  <a:gd name="connsiteY4" fmla="*/ 404241 h 512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6182" h="512825">
                    <a:moveTo>
                      <a:pt x="695611" y="404241"/>
                    </a:moveTo>
                    <a:lnTo>
                      <a:pt x="696182" y="512826"/>
                    </a:lnTo>
                    <a:lnTo>
                      <a:pt x="476" y="108585"/>
                    </a:lnTo>
                    <a:lnTo>
                      <a:pt x="0" y="0"/>
                    </a:lnTo>
                    <a:lnTo>
                      <a:pt x="695611" y="404241"/>
                    </a:lnTo>
                    <a:close/>
                  </a:path>
                </a:pathLst>
              </a:custGeom>
              <a:solidFill>
                <a:srgbClr val="B4E3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8" name="任意多边形: 形状 247"/>
              <p:cNvSpPr/>
              <p:nvPr/>
            </p:nvSpPr>
            <p:spPr>
              <a:xfrm>
                <a:off x="13168082" y="3197245"/>
                <a:ext cx="284130" cy="272319"/>
              </a:xfrm>
              <a:custGeom>
                <a:avLst/>
                <a:gdLst>
                  <a:gd name="connsiteX0" fmla="*/ 283559 w 284130"/>
                  <a:gd name="connsiteY0" fmla="*/ 0 h 272319"/>
                  <a:gd name="connsiteX1" fmla="*/ 284131 w 284130"/>
                  <a:gd name="connsiteY1" fmla="*/ 108585 h 272319"/>
                  <a:gd name="connsiteX2" fmla="*/ 476 w 284130"/>
                  <a:gd name="connsiteY2" fmla="*/ 272320 h 272319"/>
                  <a:gd name="connsiteX3" fmla="*/ 0 w 284130"/>
                  <a:gd name="connsiteY3" fmla="*/ 163735 h 272319"/>
                  <a:gd name="connsiteX4" fmla="*/ 283559 w 284130"/>
                  <a:gd name="connsiteY4" fmla="*/ 0 h 272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4130" h="272319">
                    <a:moveTo>
                      <a:pt x="283559" y="0"/>
                    </a:moveTo>
                    <a:lnTo>
                      <a:pt x="284131" y="108585"/>
                    </a:lnTo>
                    <a:lnTo>
                      <a:pt x="476" y="272320"/>
                    </a:lnTo>
                    <a:lnTo>
                      <a:pt x="0" y="163735"/>
                    </a:lnTo>
                    <a:lnTo>
                      <a:pt x="283559" y="0"/>
                    </a:lnTo>
                    <a:close/>
                  </a:path>
                </a:pathLst>
              </a:custGeom>
              <a:solidFill>
                <a:srgbClr val="A8C2D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9" name="任意多边形: 形状 248"/>
              <p:cNvSpPr/>
              <p:nvPr/>
            </p:nvSpPr>
            <p:spPr>
              <a:xfrm>
                <a:off x="13102359" y="3361266"/>
                <a:ext cx="64484" cy="113204"/>
              </a:xfrm>
              <a:custGeom>
                <a:avLst/>
                <a:gdLst>
                  <a:gd name="connsiteX0" fmla="*/ 58483 w 64484"/>
                  <a:gd name="connsiteY0" fmla="*/ 3143 h 113204"/>
                  <a:gd name="connsiteX1" fmla="*/ 58483 w 64484"/>
                  <a:gd name="connsiteY1" fmla="*/ 3143 h 113204"/>
                  <a:gd name="connsiteX2" fmla="*/ 54959 w 64484"/>
                  <a:gd name="connsiteY2" fmla="*/ 4286 h 113204"/>
                  <a:gd name="connsiteX3" fmla="*/ 54388 w 64484"/>
                  <a:gd name="connsiteY3" fmla="*/ 4286 h 113204"/>
                  <a:gd name="connsiteX4" fmla="*/ 51245 w 64484"/>
                  <a:gd name="connsiteY4" fmla="*/ 5143 h 113204"/>
                  <a:gd name="connsiteX5" fmla="*/ 50292 w 64484"/>
                  <a:gd name="connsiteY5" fmla="*/ 5143 h 113204"/>
                  <a:gd name="connsiteX6" fmla="*/ 47911 w 64484"/>
                  <a:gd name="connsiteY6" fmla="*/ 5715 h 113204"/>
                  <a:gd name="connsiteX7" fmla="*/ 46006 w 64484"/>
                  <a:gd name="connsiteY7" fmla="*/ 5715 h 113204"/>
                  <a:gd name="connsiteX8" fmla="*/ 44672 w 64484"/>
                  <a:gd name="connsiteY8" fmla="*/ 5715 h 113204"/>
                  <a:gd name="connsiteX9" fmla="*/ 36767 w 64484"/>
                  <a:gd name="connsiteY9" fmla="*/ 6572 h 113204"/>
                  <a:gd name="connsiteX10" fmla="*/ 36767 w 64484"/>
                  <a:gd name="connsiteY10" fmla="*/ 6572 h 113204"/>
                  <a:gd name="connsiteX11" fmla="*/ 28670 w 64484"/>
                  <a:gd name="connsiteY11" fmla="*/ 6572 h 113204"/>
                  <a:gd name="connsiteX12" fmla="*/ 26479 w 64484"/>
                  <a:gd name="connsiteY12" fmla="*/ 6572 h 113204"/>
                  <a:gd name="connsiteX13" fmla="*/ 23717 w 64484"/>
                  <a:gd name="connsiteY13" fmla="*/ 6572 h 113204"/>
                  <a:gd name="connsiteX14" fmla="*/ 22860 w 64484"/>
                  <a:gd name="connsiteY14" fmla="*/ 6572 h 113204"/>
                  <a:gd name="connsiteX15" fmla="*/ 19526 w 64484"/>
                  <a:gd name="connsiteY15" fmla="*/ 6572 h 113204"/>
                  <a:gd name="connsiteX16" fmla="*/ 18764 w 64484"/>
                  <a:gd name="connsiteY16" fmla="*/ 6572 h 113204"/>
                  <a:gd name="connsiteX17" fmla="*/ 15050 w 64484"/>
                  <a:gd name="connsiteY17" fmla="*/ 5810 h 113204"/>
                  <a:gd name="connsiteX18" fmla="*/ 14573 w 64484"/>
                  <a:gd name="connsiteY18" fmla="*/ 5810 h 113204"/>
                  <a:gd name="connsiteX19" fmla="*/ 10858 w 64484"/>
                  <a:gd name="connsiteY19" fmla="*/ 4858 h 113204"/>
                  <a:gd name="connsiteX20" fmla="*/ 10858 w 64484"/>
                  <a:gd name="connsiteY20" fmla="*/ 4858 h 113204"/>
                  <a:gd name="connsiteX21" fmla="*/ 7049 w 64484"/>
                  <a:gd name="connsiteY21" fmla="*/ 3524 h 113204"/>
                  <a:gd name="connsiteX22" fmla="*/ 7049 w 64484"/>
                  <a:gd name="connsiteY22" fmla="*/ 3524 h 113204"/>
                  <a:gd name="connsiteX23" fmla="*/ 3429 w 64484"/>
                  <a:gd name="connsiteY23" fmla="*/ 1905 h 113204"/>
                  <a:gd name="connsiteX24" fmla="*/ 3429 w 64484"/>
                  <a:gd name="connsiteY24" fmla="*/ 1905 h 113204"/>
                  <a:gd name="connsiteX25" fmla="*/ 0 w 64484"/>
                  <a:gd name="connsiteY25" fmla="*/ 95 h 113204"/>
                  <a:gd name="connsiteX26" fmla="*/ 571 w 64484"/>
                  <a:gd name="connsiteY26" fmla="*/ 108680 h 113204"/>
                  <a:gd name="connsiteX27" fmla="*/ 1810 w 64484"/>
                  <a:gd name="connsiteY27" fmla="*/ 109442 h 113204"/>
                  <a:gd name="connsiteX28" fmla="*/ 3238 w 64484"/>
                  <a:gd name="connsiteY28" fmla="*/ 110109 h 113204"/>
                  <a:gd name="connsiteX29" fmla="*/ 3905 w 64484"/>
                  <a:gd name="connsiteY29" fmla="*/ 110109 h 113204"/>
                  <a:gd name="connsiteX30" fmla="*/ 3905 w 64484"/>
                  <a:gd name="connsiteY30" fmla="*/ 110109 h 113204"/>
                  <a:gd name="connsiteX31" fmla="*/ 4477 w 64484"/>
                  <a:gd name="connsiteY31" fmla="*/ 110109 h 113204"/>
                  <a:gd name="connsiteX32" fmla="*/ 6001 w 64484"/>
                  <a:gd name="connsiteY32" fmla="*/ 110776 h 113204"/>
                  <a:gd name="connsiteX33" fmla="*/ 7525 w 64484"/>
                  <a:gd name="connsiteY33" fmla="*/ 111347 h 113204"/>
                  <a:gd name="connsiteX34" fmla="*/ 7525 w 64484"/>
                  <a:gd name="connsiteY34" fmla="*/ 111347 h 113204"/>
                  <a:gd name="connsiteX35" fmla="*/ 9049 w 64484"/>
                  <a:gd name="connsiteY35" fmla="*/ 111919 h 113204"/>
                  <a:gd name="connsiteX36" fmla="*/ 10763 w 64484"/>
                  <a:gd name="connsiteY36" fmla="*/ 112490 h 113204"/>
                  <a:gd name="connsiteX37" fmla="*/ 11335 w 64484"/>
                  <a:gd name="connsiteY37" fmla="*/ 112490 h 113204"/>
                  <a:gd name="connsiteX38" fmla="*/ 11335 w 64484"/>
                  <a:gd name="connsiteY38" fmla="*/ 112490 h 113204"/>
                  <a:gd name="connsiteX39" fmla="*/ 12192 w 64484"/>
                  <a:gd name="connsiteY39" fmla="*/ 112490 h 113204"/>
                  <a:gd name="connsiteX40" fmla="*/ 14192 w 64484"/>
                  <a:gd name="connsiteY40" fmla="*/ 113062 h 113204"/>
                  <a:gd name="connsiteX41" fmla="*/ 14954 w 64484"/>
                  <a:gd name="connsiteY41" fmla="*/ 113062 h 113204"/>
                  <a:gd name="connsiteX42" fmla="*/ 16097 w 64484"/>
                  <a:gd name="connsiteY42" fmla="*/ 113062 h 113204"/>
                  <a:gd name="connsiteX43" fmla="*/ 16859 w 64484"/>
                  <a:gd name="connsiteY43" fmla="*/ 113062 h 113204"/>
                  <a:gd name="connsiteX44" fmla="*/ 19145 w 64484"/>
                  <a:gd name="connsiteY44" fmla="*/ 113062 h 113204"/>
                  <a:gd name="connsiteX45" fmla="*/ 20574 w 64484"/>
                  <a:gd name="connsiteY45" fmla="*/ 113062 h 113204"/>
                  <a:gd name="connsiteX46" fmla="*/ 21908 w 64484"/>
                  <a:gd name="connsiteY46" fmla="*/ 113062 h 113204"/>
                  <a:gd name="connsiteX47" fmla="*/ 23813 w 64484"/>
                  <a:gd name="connsiteY47" fmla="*/ 113062 h 113204"/>
                  <a:gd name="connsiteX48" fmla="*/ 25146 w 64484"/>
                  <a:gd name="connsiteY48" fmla="*/ 113062 h 113204"/>
                  <a:gd name="connsiteX49" fmla="*/ 27432 w 64484"/>
                  <a:gd name="connsiteY49" fmla="*/ 113062 h 113204"/>
                  <a:gd name="connsiteX50" fmla="*/ 29718 w 64484"/>
                  <a:gd name="connsiteY50" fmla="*/ 113062 h 113204"/>
                  <a:gd name="connsiteX51" fmla="*/ 37719 w 64484"/>
                  <a:gd name="connsiteY51" fmla="*/ 113062 h 113204"/>
                  <a:gd name="connsiteX52" fmla="*/ 37719 w 64484"/>
                  <a:gd name="connsiteY52" fmla="*/ 113062 h 113204"/>
                  <a:gd name="connsiteX53" fmla="*/ 45625 w 64484"/>
                  <a:gd name="connsiteY53" fmla="*/ 112204 h 113204"/>
                  <a:gd name="connsiteX54" fmla="*/ 46387 w 64484"/>
                  <a:gd name="connsiteY54" fmla="*/ 112204 h 113204"/>
                  <a:gd name="connsiteX55" fmla="*/ 48196 w 64484"/>
                  <a:gd name="connsiteY55" fmla="*/ 112204 h 113204"/>
                  <a:gd name="connsiteX56" fmla="*/ 50197 w 64484"/>
                  <a:gd name="connsiteY56" fmla="*/ 112204 h 113204"/>
                  <a:gd name="connsiteX57" fmla="*/ 50197 w 64484"/>
                  <a:gd name="connsiteY57" fmla="*/ 112204 h 113204"/>
                  <a:gd name="connsiteX58" fmla="*/ 51054 w 64484"/>
                  <a:gd name="connsiteY58" fmla="*/ 112204 h 113204"/>
                  <a:gd name="connsiteX59" fmla="*/ 52769 w 64484"/>
                  <a:gd name="connsiteY59" fmla="*/ 112204 h 113204"/>
                  <a:gd name="connsiteX60" fmla="*/ 54292 w 64484"/>
                  <a:gd name="connsiteY60" fmla="*/ 112204 h 113204"/>
                  <a:gd name="connsiteX61" fmla="*/ 54864 w 64484"/>
                  <a:gd name="connsiteY61" fmla="*/ 112204 h 113204"/>
                  <a:gd name="connsiteX62" fmla="*/ 54864 w 64484"/>
                  <a:gd name="connsiteY62" fmla="*/ 112204 h 113204"/>
                  <a:gd name="connsiteX63" fmla="*/ 57055 w 64484"/>
                  <a:gd name="connsiteY63" fmla="*/ 111442 h 113204"/>
                  <a:gd name="connsiteX64" fmla="*/ 58007 w 64484"/>
                  <a:gd name="connsiteY64" fmla="*/ 111442 h 113204"/>
                  <a:gd name="connsiteX65" fmla="*/ 58007 w 64484"/>
                  <a:gd name="connsiteY65" fmla="*/ 111442 h 113204"/>
                  <a:gd name="connsiteX66" fmla="*/ 58483 w 64484"/>
                  <a:gd name="connsiteY66" fmla="*/ 111442 h 113204"/>
                  <a:gd name="connsiteX67" fmla="*/ 60198 w 64484"/>
                  <a:gd name="connsiteY67" fmla="*/ 110680 h 113204"/>
                  <a:gd name="connsiteX68" fmla="*/ 61436 w 64484"/>
                  <a:gd name="connsiteY68" fmla="*/ 110109 h 113204"/>
                  <a:gd name="connsiteX69" fmla="*/ 61436 w 64484"/>
                  <a:gd name="connsiteY69" fmla="*/ 110109 h 113204"/>
                  <a:gd name="connsiteX70" fmla="*/ 62960 w 64484"/>
                  <a:gd name="connsiteY70" fmla="*/ 109347 h 113204"/>
                  <a:gd name="connsiteX71" fmla="*/ 64484 w 64484"/>
                  <a:gd name="connsiteY71" fmla="*/ 108585 h 113204"/>
                  <a:gd name="connsiteX72" fmla="*/ 64484 w 64484"/>
                  <a:gd name="connsiteY72" fmla="*/ 108585 h 113204"/>
                  <a:gd name="connsiteX73" fmla="*/ 64484 w 64484"/>
                  <a:gd name="connsiteY73" fmla="*/ 0 h 113204"/>
                  <a:gd name="connsiteX74" fmla="*/ 60960 w 64484"/>
                  <a:gd name="connsiteY74" fmla="*/ 1810 h 113204"/>
                  <a:gd name="connsiteX75" fmla="*/ 60960 w 64484"/>
                  <a:gd name="connsiteY75" fmla="*/ 1810 h 113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64484" h="113204">
                    <a:moveTo>
                      <a:pt x="58483" y="3143"/>
                    </a:moveTo>
                    <a:lnTo>
                      <a:pt x="58483" y="3143"/>
                    </a:lnTo>
                    <a:cubicBezTo>
                      <a:pt x="57341" y="3143"/>
                      <a:pt x="56198" y="4000"/>
                      <a:pt x="54959" y="4286"/>
                    </a:cubicBezTo>
                    <a:lnTo>
                      <a:pt x="54388" y="4286"/>
                    </a:lnTo>
                    <a:lnTo>
                      <a:pt x="51245" y="5143"/>
                    </a:lnTo>
                    <a:lnTo>
                      <a:pt x="50292" y="5143"/>
                    </a:lnTo>
                    <a:lnTo>
                      <a:pt x="47911" y="5715"/>
                    </a:lnTo>
                    <a:lnTo>
                      <a:pt x="46006" y="5715"/>
                    </a:lnTo>
                    <a:lnTo>
                      <a:pt x="44672" y="5715"/>
                    </a:lnTo>
                    <a:cubicBezTo>
                      <a:pt x="42062" y="6194"/>
                      <a:pt x="39419" y="6480"/>
                      <a:pt x="36767" y="6572"/>
                    </a:cubicBezTo>
                    <a:lnTo>
                      <a:pt x="36767" y="6572"/>
                    </a:lnTo>
                    <a:cubicBezTo>
                      <a:pt x="34070" y="6716"/>
                      <a:pt x="31367" y="6716"/>
                      <a:pt x="28670" y="6572"/>
                    </a:cubicBezTo>
                    <a:lnTo>
                      <a:pt x="26479" y="6572"/>
                    </a:lnTo>
                    <a:lnTo>
                      <a:pt x="23717" y="6572"/>
                    </a:lnTo>
                    <a:lnTo>
                      <a:pt x="22860" y="6572"/>
                    </a:lnTo>
                    <a:lnTo>
                      <a:pt x="19526" y="6572"/>
                    </a:lnTo>
                    <a:lnTo>
                      <a:pt x="18764" y="6572"/>
                    </a:lnTo>
                    <a:lnTo>
                      <a:pt x="15050" y="5810"/>
                    </a:lnTo>
                    <a:lnTo>
                      <a:pt x="14573" y="5810"/>
                    </a:lnTo>
                    <a:lnTo>
                      <a:pt x="10858" y="4858"/>
                    </a:lnTo>
                    <a:lnTo>
                      <a:pt x="10858" y="4858"/>
                    </a:lnTo>
                    <a:lnTo>
                      <a:pt x="7049" y="3524"/>
                    </a:lnTo>
                    <a:lnTo>
                      <a:pt x="7049" y="3524"/>
                    </a:lnTo>
                    <a:lnTo>
                      <a:pt x="3429" y="1905"/>
                    </a:lnTo>
                    <a:lnTo>
                      <a:pt x="3429" y="1905"/>
                    </a:lnTo>
                    <a:lnTo>
                      <a:pt x="0" y="95"/>
                    </a:lnTo>
                    <a:lnTo>
                      <a:pt x="571" y="108680"/>
                    </a:lnTo>
                    <a:lnTo>
                      <a:pt x="1810" y="109442"/>
                    </a:lnTo>
                    <a:lnTo>
                      <a:pt x="3238" y="110109"/>
                    </a:lnTo>
                    <a:lnTo>
                      <a:pt x="3905" y="110109"/>
                    </a:lnTo>
                    <a:lnTo>
                      <a:pt x="3905" y="110109"/>
                    </a:lnTo>
                    <a:lnTo>
                      <a:pt x="4477" y="110109"/>
                    </a:lnTo>
                    <a:lnTo>
                      <a:pt x="6001" y="110776"/>
                    </a:lnTo>
                    <a:lnTo>
                      <a:pt x="7525" y="111347"/>
                    </a:lnTo>
                    <a:lnTo>
                      <a:pt x="7525" y="111347"/>
                    </a:lnTo>
                    <a:lnTo>
                      <a:pt x="9049" y="111919"/>
                    </a:lnTo>
                    <a:lnTo>
                      <a:pt x="10763" y="112490"/>
                    </a:lnTo>
                    <a:lnTo>
                      <a:pt x="11335" y="112490"/>
                    </a:lnTo>
                    <a:lnTo>
                      <a:pt x="11335" y="112490"/>
                    </a:lnTo>
                    <a:lnTo>
                      <a:pt x="12192" y="112490"/>
                    </a:lnTo>
                    <a:lnTo>
                      <a:pt x="14192" y="113062"/>
                    </a:lnTo>
                    <a:lnTo>
                      <a:pt x="14954" y="113062"/>
                    </a:lnTo>
                    <a:lnTo>
                      <a:pt x="16097" y="113062"/>
                    </a:lnTo>
                    <a:lnTo>
                      <a:pt x="16859" y="113062"/>
                    </a:lnTo>
                    <a:lnTo>
                      <a:pt x="19145" y="113062"/>
                    </a:lnTo>
                    <a:lnTo>
                      <a:pt x="20574" y="113062"/>
                    </a:lnTo>
                    <a:lnTo>
                      <a:pt x="21908" y="113062"/>
                    </a:lnTo>
                    <a:lnTo>
                      <a:pt x="23813" y="113062"/>
                    </a:lnTo>
                    <a:lnTo>
                      <a:pt x="25146" y="113062"/>
                    </a:lnTo>
                    <a:lnTo>
                      <a:pt x="27432" y="113062"/>
                    </a:lnTo>
                    <a:lnTo>
                      <a:pt x="29718" y="113062"/>
                    </a:lnTo>
                    <a:cubicBezTo>
                      <a:pt x="32382" y="113252"/>
                      <a:pt x="35055" y="113252"/>
                      <a:pt x="37719" y="113062"/>
                    </a:cubicBezTo>
                    <a:lnTo>
                      <a:pt x="37719" y="113062"/>
                    </a:lnTo>
                    <a:cubicBezTo>
                      <a:pt x="40372" y="112970"/>
                      <a:pt x="43014" y="112683"/>
                      <a:pt x="45625" y="112204"/>
                    </a:cubicBezTo>
                    <a:lnTo>
                      <a:pt x="46387" y="112204"/>
                    </a:lnTo>
                    <a:lnTo>
                      <a:pt x="48196" y="112204"/>
                    </a:lnTo>
                    <a:lnTo>
                      <a:pt x="50197" y="112204"/>
                    </a:lnTo>
                    <a:lnTo>
                      <a:pt x="50197" y="112204"/>
                    </a:lnTo>
                    <a:lnTo>
                      <a:pt x="51054" y="112204"/>
                    </a:lnTo>
                    <a:lnTo>
                      <a:pt x="52769" y="112204"/>
                    </a:lnTo>
                    <a:lnTo>
                      <a:pt x="54292" y="112204"/>
                    </a:lnTo>
                    <a:lnTo>
                      <a:pt x="54864" y="112204"/>
                    </a:lnTo>
                    <a:lnTo>
                      <a:pt x="54864" y="112204"/>
                    </a:lnTo>
                    <a:lnTo>
                      <a:pt x="57055" y="111442"/>
                    </a:lnTo>
                    <a:lnTo>
                      <a:pt x="58007" y="111442"/>
                    </a:lnTo>
                    <a:lnTo>
                      <a:pt x="58007" y="111442"/>
                    </a:lnTo>
                    <a:lnTo>
                      <a:pt x="58483" y="111442"/>
                    </a:lnTo>
                    <a:lnTo>
                      <a:pt x="60198" y="110680"/>
                    </a:lnTo>
                    <a:lnTo>
                      <a:pt x="61436" y="110109"/>
                    </a:lnTo>
                    <a:lnTo>
                      <a:pt x="61436" y="110109"/>
                    </a:lnTo>
                    <a:lnTo>
                      <a:pt x="62960" y="109347"/>
                    </a:lnTo>
                    <a:cubicBezTo>
                      <a:pt x="63495" y="109151"/>
                      <a:pt x="64006" y="108895"/>
                      <a:pt x="64484" y="108585"/>
                    </a:cubicBezTo>
                    <a:lnTo>
                      <a:pt x="64484" y="108585"/>
                    </a:lnTo>
                    <a:lnTo>
                      <a:pt x="64484" y="0"/>
                    </a:lnTo>
                    <a:lnTo>
                      <a:pt x="60960" y="1810"/>
                    </a:lnTo>
                    <a:lnTo>
                      <a:pt x="60960" y="1810"/>
                    </a:lnTo>
                    <a:close/>
                  </a:path>
                </a:pathLst>
              </a:custGeom>
              <a:solidFill>
                <a:srgbClr val="A5DDE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50" name="任意多边形: 形状 249"/>
              <p:cNvSpPr/>
              <p:nvPr/>
            </p:nvSpPr>
            <p:spPr>
              <a:xfrm>
                <a:off x="12392401" y="2746690"/>
                <a:ext cx="1072562" cy="622387"/>
              </a:xfrm>
              <a:custGeom>
                <a:avLst/>
                <a:gdLst>
                  <a:gd name="connsiteX0" fmla="*/ 775680 w 1072562"/>
                  <a:gd name="connsiteY0" fmla="*/ 614290 h 622387"/>
                  <a:gd name="connsiteX1" fmla="*/ 709005 w 1072562"/>
                  <a:gd name="connsiteY1" fmla="*/ 614290 h 622387"/>
                  <a:gd name="connsiteX2" fmla="*/ 13680 w 1072562"/>
                  <a:gd name="connsiteY2" fmla="*/ 210049 h 622387"/>
                  <a:gd name="connsiteX3" fmla="*/ 13680 w 1072562"/>
                  <a:gd name="connsiteY3" fmla="*/ 171949 h 622387"/>
                  <a:gd name="connsiteX4" fmla="*/ 297430 w 1072562"/>
                  <a:gd name="connsiteY4" fmla="*/ 7928 h 622387"/>
                  <a:gd name="connsiteX5" fmla="*/ 363629 w 1072562"/>
                  <a:gd name="connsiteY5" fmla="*/ 7928 h 622387"/>
                  <a:gd name="connsiteX6" fmla="*/ 1058954 w 1072562"/>
                  <a:gd name="connsiteY6" fmla="*/ 412169 h 622387"/>
                  <a:gd name="connsiteX7" fmla="*/ 1058954 w 1072562"/>
                  <a:gd name="connsiteY7" fmla="*/ 450269 h 622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2562" h="622387">
                    <a:moveTo>
                      <a:pt x="775680" y="614290"/>
                    </a:moveTo>
                    <a:cubicBezTo>
                      <a:pt x="754767" y="625086"/>
                      <a:pt x="729919" y="625086"/>
                      <a:pt x="709005" y="614290"/>
                    </a:cubicBezTo>
                    <a:lnTo>
                      <a:pt x="13680" y="210049"/>
                    </a:lnTo>
                    <a:cubicBezTo>
                      <a:pt x="-4608" y="199476"/>
                      <a:pt x="-4512" y="182236"/>
                      <a:pt x="13680" y="171949"/>
                    </a:cubicBezTo>
                    <a:lnTo>
                      <a:pt x="297430" y="7928"/>
                    </a:lnTo>
                    <a:cubicBezTo>
                      <a:pt x="318230" y="-2643"/>
                      <a:pt x="342829" y="-2643"/>
                      <a:pt x="363629" y="7928"/>
                    </a:cubicBezTo>
                    <a:lnTo>
                      <a:pt x="1058954" y="412169"/>
                    </a:lnTo>
                    <a:cubicBezTo>
                      <a:pt x="1077146" y="422742"/>
                      <a:pt x="1077051" y="439982"/>
                      <a:pt x="1058954" y="450269"/>
                    </a:cubicBezTo>
                    <a:close/>
                  </a:path>
                </a:pathLst>
              </a:custGeom>
              <a:solidFill>
                <a:srgbClr val="C6E9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251" name="图形 1667"/>
              <p:cNvGrpSpPr/>
              <p:nvPr/>
            </p:nvGrpSpPr>
            <p:grpSpPr>
              <a:xfrm>
                <a:off x="12761334" y="3298401"/>
                <a:ext cx="363980" cy="299709"/>
                <a:chOff x="12761334" y="3298401"/>
                <a:chExt cx="363980" cy="299709"/>
              </a:xfrm>
            </p:grpSpPr>
            <p:sp>
              <p:nvSpPr>
                <p:cNvPr id="267" name="任意多边形: 形状 266"/>
                <p:cNvSpPr/>
                <p:nvPr/>
              </p:nvSpPr>
              <p:spPr>
                <a:xfrm>
                  <a:off x="12778319" y="3299163"/>
                  <a:ext cx="26574" cy="10477"/>
                </a:xfrm>
                <a:custGeom>
                  <a:avLst/>
                  <a:gdLst>
                    <a:gd name="connsiteX0" fmla="*/ 7334 w 26574"/>
                    <a:gd name="connsiteY0" fmla="*/ 8763 h 10477"/>
                    <a:gd name="connsiteX1" fmla="*/ 5429 w 26574"/>
                    <a:gd name="connsiteY1" fmla="*/ 8763 h 10477"/>
                    <a:gd name="connsiteX2" fmla="*/ 4667 w 26574"/>
                    <a:gd name="connsiteY2" fmla="*/ 8763 h 10477"/>
                    <a:gd name="connsiteX3" fmla="*/ 2858 w 26574"/>
                    <a:gd name="connsiteY3" fmla="*/ 9335 h 10477"/>
                    <a:gd name="connsiteX4" fmla="*/ 2286 w 26574"/>
                    <a:gd name="connsiteY4" fmla="*/ 9335 h 10477"/>
                    <a:gd name="connsiteX5" fmla="*/ 0 w 26574"/>
                    <a:gd name="connsiteY5" fmla="*/ 10477 h 10477"/>
                    <a:gd name="connsiteX6" fmla="*/ 16097 w 26574"/>
                    <a:gd name="connsiteY6" fmla="*/ 952 h 10477"/>
                    <a:gd name="connsiteX7" fmla="*/ 16097 w 26574"/>
                    <a:gd name="connsiteY7" fmla="*/ 952 h 10477"/>
                    <a:gd name="connsiteX8" fmla="*/ 18002 w 26574"/>
                    <a:gd name="connsiteY8" fmla="*/ 0 h 10477"/>
                    <a:gd name="connsiteX9" fmla="*/ 18002 w 26574"/>
                    <a:gd name="connsiteY9" fmla="*/ 0 h 10477"/>
                    <a:gd name="connsiteX10" fmla="*/ 18574 w 26574"/>
                    <a:gd name="connsiteY10" fmla="*/ 0 h 10477"/>
                    <a:gd name="connsiteX11" fmla="*/ 19907 w 26574"/>
                    <a:gd name="connsiteY11" fmla="*/ 0 h 10477"/>
                    <a:gd name="connsiteX12" fmla="*/ 20383 w 26574"/>
                    <a:gd name="connsiteY12" fmla="*/ 0 h 10477"/>
                    <a:gd name="connsiteX13" fmla="*/ 21146 w 26574"/>
                    <a:gd name="connsiteY13" fmla="*/ 0 h 10477"/>
                    <a:gd name="connsiteX14" fmla="*/ 21908 w 26574"/>
                    <a:gd name="connsiteY14" fmla="*/ 0 h 10477"/>
                    <a:gd name="connsiteX15" fmla="*/ 26575 w 26574"/>
                    <a:gd name="connsiteY15" fmla="*/ 0 h 10477"/>
                    <a:gd name="connsiteX16" fmla="*/ 10478 w 26574"/>
                    <a:gd name="connsiteY16" fmla="*/ 9525 h 10477"/>
                    <a:gd name="connsiteX17" fmla="*/ 6953 w 26574"/>
                    <a:gd name="connsiteY17" fmla="*/ 9525 h 10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6574" h="10477">
                      <a:moveTo>
                        <a:pt x="7334" y="8763"/>
                      </a:moveTo>
                      <a:lnTo>
                        <a:pt x="5429" y="8763"/>
                      </a:lnTo>
                      <a:lnTo>
                        <a:pt x="4667" y="8763"/>
                      </a:lnTo>
                      <a:lnTo>
                        <a:pt x="2858" y="9335"/>
                      </a:lnTo>
                      <a:lnTo>
                        <a:pt x="2286" y="9335"/>
                      </a:lnTo>
                      <a:lnTo>
                        <a:pt x="0" y="10477"/>
                      </a:lnTo>
                      <a:lnTo>
                        <a:pt x="16097" y="952"/>
                      </a:lnTo>
                      <a:lnTo>
                        <a:pt x="16097" y="952"/>
                      </a:lnTo>
                      <a:lnTo>
                        <a:pt x="18002" y="0"/>
                      </a:lnTo>
                      <a:lnTo>
                        <a:pt x="18002" y="0"/>
                      </a:lnTo>
                      <a:lnTo>
                        <a:pt x="18574" y="0"/>
                      </a:lnTo>
                      <a:lnTo>
                        <a:pt x="19907" y="0"/>
                      </a:lnTo>
                      <a:lnTo>
                        <a:pt x="20383" y="0"/>
                      </a:lnTo>
                      <a:lnTo>
                        <a:pt x="21146" y="0"/>
                      </a:lnTo>
                      <a:lnTo>
                        <a:pt x="21908" y="0"/>
                      </a:lnTo>
                      <a:lnTo>
                        <a:pt x="26575" y="0"/>
                      </a:lnTo>
                      <a:lnTo>
                        <a:pt x="10478" y="9525"/>
                      </a:lnTo>
                      <a:lnTo>
                        <a:pt x="6953" y="9525"/>
                      </a:lnTo>
                      <a:close/>
                    </a:path>
                  </a:pathLst>
                </a:custGeom>
                <a:solidFill>
                  <a:srgbClr val="D7E9F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68" name="任意多边形: 形状 267"/>
                <p:cNvSpPr/>
                <p:nvPr/>
              </p:nvSpPr>
              <p:spPr>
                <a:xfrm>
                  <a:off x="12882266" y="3334215"/>
                  <a:ext cx="28259" cy="39624"/>
                </a:xfrm>
                <a:custGeom>
                  <a:avLst/>
                  <a:gdLst>
                    <a:gd name="connsiteX0" fmla="*/ 161 w 28259"/>
                    <a:gd name="connsiteY0" fmla="*/ 19336 h 39624"/>
                    <a:gd name="connsiteX1" fmla="*/ 161 w 28259"/>
                    <a:gd name="connsiteY1" fmla="*/ 19336 h 39624"/>
                    <a:gd name="connsiteX2" fmla="*/ 161 w 28259"/>
                    <a:gd name="connsiteY2" fmla="*/ 16097 h 39624"/>
                    <a:gd name="connsiteX3" fmla="*/ 161 w 28259"/>
                    <a:gd name="connsiteY3" fmla="*/ 16097 h 39624"/>
                    <a:gd name="connsiteX4" fmla="*/ 637 w 28259"/>
                    <a:gd name="connsiteY4" fmla="*/ 13430 h 39624"/>
                    <a:gd name="connsiteX5" fmla="*/ 637 w 28259"/>
                    <a:gd name="connsiteY5" fmla="*/ 13430 h 39624"/>
                    <a:gd name="connsiteX6" fmla="*/ 1685 w 28259"/>
                    <a:gd name="connsiteY6" fmla="*/ 11144 h 39624"/>
                    <a:gd name="connsiteX7" fmla="*/ 1685 w 28259"/>
                    <a:gd name="connsiteY7" fmla="*/ 11144 h 39624"/>
                    <a:gd name="connsiteX8" fmla="*/ 3494 w 28259"/>
                    <a:gd name="connsiteY8" fmla="*/ 9525 h 39624"/>
                    <a:gd name="connsiteX9" fmla="*/ 3494 w 28259"/>
                    <a:gd name="connsiteY9" fmla="*/ 9525 h 39624"/>
                    <a:gd name="connsiteX10" fmla="*/ 19592 w 28259"/>
                    <a:gd name="connsiteY10" fmla="*/ 0 h 39624"/>
                    <a:gd name="connsiteX11" fmla="*/ 17782 w 28259"/>
                    <a:gd name="connsiteY11" fmla="*/ 1619 h 39624"/>
                    <a:gd name="connsiteX12" fmla="*/ 17782 w 28259"/>
                    <a:gd name="connsiteY12" fmla="*/ 1619 h 39624"/>
                    <a:gd name="connsiteX13" fmla="*/ 16734 w 28259"/>
                    <a:gd name="connsiteY13" fmla="*/ 3905 h 39624"/>
                    <a:gd name="connsiteX14" fmla="*/ 16734 w 28259"/>
                    <a:gd name="connsiteY14" fmla="*/ 4381 h 39624"/>
                    <a:gd name="connsiteX15" fmla="*/ 16258 w 28259"/>
                    <a:gd name="connsiteY15" fmla="*/ 7048 h 39624"/>
                    <a:gd name="connsiteX16" fmla="*/ 16258 w 28259"/>
                    <a:gd name="connsiteY16" fmla="*/ 7048 h 39624"/>
                    <a:gd name="connsiteX17" fmla="*/ 16258 w 28259"/>
                    <a:gd name="connsiteY17" fmla="*/ 10287 h 39624"/>
                    <a:gd name="connsiteX18" fmla="*/ 16258 w 28259"/>
                    <a:gd name="connsiteY18" fmla="*/ 11240 h 39624"/>
                    <a:gd name="connsiteX19" fmla="*/ 16258 w 28259"/>
                    <a:gd name="connsiteY19" fmla="*/ 12097 h 39624"/>
                    <a:gd name="connsiteX20" fmla="*/ 16258 w 28259"/>
                    <a:gd name="connsiteY20" fmla="*/ 14002 h 39624"/>
                    <a:gd name="connsiteX21" fmla="*/ 16258 w 28259"/>
                    <a:gd name="connsiteY21" fmla="*/ 14002 h 39624"/>
                    <a:gd name="connsiteX22" fmla="*/ 17020 w 28259"/>
                    <a:gd name="connsiteY22" fmla="*/ 16193 h 39624"/>
                    <a:gd name="connsiteX23" fmla="*/ 17020 w 28259"/>
                    <a:gd name="connsiteY23" fmla="*/ 16192 h 39624"/>
                    <a:gd name="connsiteX24" fmla="*/ 17877 w 28259"/>
                    <a:gd name="connsiteY24" fmla="*/ 18383 h 39624"/>
                    <a:gd name="connsiteX25" fmla="*/ 17877 w 28259"/>
                    <a:gd name="connsiteY25" fmla="*/ 18383 h 39624"/>
                    <a:gd name="connsiteX26" fmla="*/ 19020 w 28259"/>
                    <a:gd name="connsiteY26" fmla="*/ 20574 h 39624"/>
                    <a:gd name="connsiteX27" fmla="*/ 19020 w 28259"/>
                    <a:gd name="connsiteY27" fmla="*/ 20574 h 39624"/>
                    <a:gd name="connsiteX28" fmla="*/ 20449 w 28259"/>
                    <a:gd name="connsiteY28" fmla="*/ 22860 h 39624"/>
                    <a:gd name="connsiteX29" fmla="*/ 20449 w 28259"/>
                    <a:gd name="connsiteY29" fmla="*/ 22860 h 39624"/>
                    <a:gd name="connsiteX30" fmla="*/ 21973 w 28259"/>
                    <a:gd name="connsiteY30" fmla="*/ 24860 h 39624"/>
                    <a:gd name="connsiteX31" fmla="*/ 21973 w 28259"/>
                    <a:gd name="connsiteY31" fmla="*/ 24860 h 39624"/>
                    <a:gd name="connsiteX32" fmla="*/ 23687 w 28259"/>
                    <a:gd name="connsiteY32" fmla="*/ 26575 h 39624"/>
                    <a:gd name="connsiteX33" fmla="*/ 25116 w 28259"/>
                    <a:gd name="connsiteY33" fmla="*/ 27908 h 39624"/>
                    <a:gd name="connsiteX34" fmla="*/ 25878 w 28259"/>
                    <a:gd name="connsiteY34" fmla="*/ 28480 h 39624"/>
                    <a:gd name="connsiteX35" fmla="*/ 28259 w 28259"/>
                    <a:gd name="connsiteY35" fmla="*/ 30099 h 39624"/>
                    <a:gd name="connsiteX36" fmla="*/ 12162 w 28259"/>
                    <a:gd name="connsiteY36" fmla="*/ 39624 h 39624"/>
                    <a:gd name="connsiteX37" fmla="*/ 9686 w 28259"/>
                    <a:gd name="connsiteY37" fmla="*/ 38005 h 39624"/>
                    <a:gd name="connsiteX38" fmla="*/ 9019 w 28259"/>
                    <a:gd name="connsiteY38" fmla="*/ 37433 h 39624"/>
                    <a:gd name="connsiteX39" fmla="*/ 7590 w 28259"/>
                    <a:gd name="connsiteY39" fmla="*/ 36195 h 39624"/>
                    <a:gd name="connsiteX40" fmla="*/ 7590 w 28259"/>
                    <a:gd name="connsiteY40" fmla="*/ 36195 h 39624"/>
                    <a:gd name="connsiteX41" fmla="*/ 6161 w 28259"/>
                    <a:gd name="connsiteY41" fmla="*/ 34671 h 39624"/>
                    <a:gd name="connsiteX42" fmla="*/ 6161 w 28259"/>
                    <a:gd name="connsiteY42" fmla="*/ 34671 h 39624"/>
                    <a:gd name="connsiteX43" fmla="*/ 6161 w 28259"/>
                    <a:gd name="connsiteY43" fmla="*/ 34671 h 39624"/>
                    <a:gd name="connsiteX44" fmla="*/ 5399 w 28259"/>
                    <a:gd name="connsiteY44" fmla="*/ 33719 h 39624"/>
                    <a:gd name="connsiteX45" fmla="*/ 4637 w 28259"/>
                    <a:gd name="connsiteY45" fmla="*/ 32671 h 39624"/>
                    <a:gd name="connsiteX46" fmla="*/ 4637 w 28259"/>
                    <a:gd name="connsiteY46" fmla="*/ 32671 h 39624"/>
                    <a:gd name="connsiteX47" fmla="*/ 3971 w 28259"/>
                    <a:gd name="connsiteY47" fmla="*/ 31623 h 39624"/>
                    <a:gd name="connsiteX48" fmla="*/ 3304 w 28259"/>
                    <a:gd name="connsiteY48" fmla="*/ 30575 h 39624"/>
                    <a:gd name="connsiteX49" fmla="*/ 3304 w 28259"/>
                    <a:gd name="connsiteY49" fmla="*/ 30575 h 39624"/>
                    <a:gd name="connsiteX50" fmla="*/ 3304 w 28259"/>
                    <a:gd name="connsiteY50" fmla="*/ 30575 h 39624"/>
                    <a:gd name="connsiteX51" fmla="*/ 2828 w 28259"/>
                    <a:gd name="connsiteY51" fmla="*/ 29718 h 39624"/>
                    <a:gd name="connsiteX52" fmla="*/ 2256 w 28259"/>
                    <a:gd name="connsiteY52" fmla="*/ 28670 h 39624"/>
                    <a:gd name="connsiteX53" fmla="*/ 2256 w 28259"/>
                    <a:gd name="connsiteY53" fmla="*/ 28670 h 39624"/>
                    <a:gd name="connsiteX54" fmla="*/ 2256 w 28259"/>
                    <a:gd name="connsiteY54" fmla="*/ 28670 h 39624"/>
                    <a:gd name="connsiteX55" fmla="*/ 2256 w 28259"/>
                    <a:gd name="connsiteY55" fmla="*/ 28099 h 39624"/>
                    <a:gd name="connsiteX56" fmla="*/ 1780 w 28259"/>
                    <a:gd name="connsiteY56" fmla="*/ 26860 h 39624"/>
                    <a:gd name="connsiteX57" fmla="*/ 1780 w 28259"/>
                    <a:gd name="connsiteY57" fmla="*/ 26194 h 39624"/>
                    <a:gd name="connsiteX58" fmla="*/ 1780 w 28259"/>
                    <a:gd name="connsiteY58" fmla="*/ 25527 h 39624"/>
                    <a:gd name="connsiteX59" fmla="*/ 1304 w 28259"/>
                    <a:gd name="connsiteY59" fmla="*/ 24098 h 39624"/>
                    <a:gd name="connsiteX60" fmla="*/ 1304 w 28259"/>
                    <a:gd name="connsiteY60" fmla="*/ 24098 h 39624"/>
                    <a:gd name="connsiteX61" fmla="*/ 1304 w 28259"/>
                    <a:gd name="connsiteY61" fmla="*/ 24098 h 39624"/>
                    <a:gd name="connsiteX62" fmla="*/ 1304 w 28259"/>
                    <a:gd name="connsiteY62" fmla="*/ 22765 h 39624"/>
                    <a:gd name="connsiteX63" fmla="*/ 1304 w 28259"/>
                    <a:gd name="connsiteY63" fmla="*/ 21908 h 39624"/>
                    <a:gd name="connsiteX64" fmla="*/ 98 w 28259"/>
                    <a:gd name="connsiteY64" fmla="*/ 19498 h 39624"/>
                    <a:gd name="connsiteX65" fmla="*/ 161 w 28259"/>
                    <a:gd name="connsiteY65" fmla="*/ 19336 h 396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</a:cxnLst>
                  <a:rect l="l" t="t" r="r" b="b"/>
                  <a:pathLst>
                    <a:path w="28259" h="39624">
                      <a:moveTo>
                        <a:pt x="161" y="19336"/>
                      </a:moveTo>
                      <a:cubicBezTo>
                        <a:pt x="161" y="19336"/>
                        <a:pt x="161" y="19336"/>
                        <a:pt x="161" y="19336"/>
                      </a:cubicBezTo>
                      <a:cubicBezTo>
                        <a:pt x="69" y="18258"/>
                        <a:pt x="69" y="17175"/>
                        <a:pt x="161" y="16097"/>
                      </a:cubicBezTo>
                      <a:lnTo>
                        <a:pt x="161" y="16097"/>
                      </a:lnTo>
                      <a:cubicBezTo>
                        <a:pt x="265" y="15199"/>
                        <a:pt x="424" y="14309"/>
                        <a:pt x="637" y="13430"/>
                      </a:cubicBezTo>
                      <a:cubicBezTo>
                        <a:pt x="637" y="13430"/>
                        <a:pt x="637" y="13430"/>
                        <a:pt x="637" y="13430"/>
                      </a:cubicBezTo>
                      <a:cubicBezTo>
                        <a:pt x="909" y="12635"/>
                        <a:pt x="1260" y="11870"/>
                        <a:pt x="1685" y="11144"/>
                      </a:cubicBezTo>
                      <a:lnTo>
                        <a:pt x="1685" y="11144"/>
                      </a:lnTo>
                      <a:cubicBezTo>
                        <a:pt x="2191" y="10505"/>
                        <a:pt x="2803" y="9957"/>
                        <a:pt x="3494" y="9525"/>
                      </a:cubicBezTo>
                      <a:lnTo>
                        <a:pt x="3494" y="9525"/>
                      </a:lnTo>
                      <a:lnTo>
                        <a:pt x="19592" y="0"/>
                      </a:lnTo>
                      <a:cubicBezTo>
                        <a:pt x="18900" y="433"/>
                        <a:pt x="18288" y="980"/>
                        <a:pt x="17782" y="1619"/>
                      </a:cubicBezTo>
                      <a:lnTo>
                        <a:pt x="17782" y="1619"/>
                      </a:lnTo>
                      <a:cubicBezTo>
                        <a:pt x="17358" y="2345"/>
                        <a:pt x="17007" y="3110"/>
                        <a:pt x="16734" y="3905"/>
                      </a:cubicBezTo>
                      <a:cubicBezTo>
                        <a:pt x="16725" y="4064"/>
                        <a:pt x="16725" y="4223"/>
                        <a:pt x="16734" y="4381"/>
                      </a:cubicBezTo>
                      <a:cubicBezTo>
                        <a:pt x="16521" y="5260"/>
                        <a:pt x="16362" y="6151"/>
                        <a:pt x="16258" y="7048"/>
                      </a:cubicBezTo>
                      <a:lnTo>
                        <a:pt x="16258" y="7048"/>
                      </a:lnTo>
                      <a:cubicBezTo>
                        <a:pt x="16258" y="8096"/>
                        <a:pt x="16258" y="9144"/>
                        <a:pt x="16258" y="10287"/>
                      </a:cubicBezTo>
                      <a:cubicBezTo>
                        <a:pt x="16258" y="11430"/>
                        <a:pt x="16258" y="10954"/>
                        <a:pt x="16258" y="11240"/>
                      </a:cubicBezTo>
                      <a:cubicBezTo>
                        <a:pt x="16258" y="11525"/>
                        <a:pt x="16258" y="11811"/>
                        <a:pt x="16258" y="12097"/>
                      </a:cubicBezTo>
                      <a:lnTo>
                        <a:pt x="16258" y="14002"/>
                      </a:lnTo>
                      <a:lnTo>
                        <a:pt x="16258" y="14002"/>
                      </a:lnTo>
                      <a:cubicBezTo>
                        <a:pt x="16469" y="14746"/>
                        <a:pt x="16724" y="15478"/>
                        <a:pt x="17020" y="16193"/>
                      </a:cubicBezTo>
                      <a:lnTo>
                        <a:pt x="17020" y="16192"/>
                      </a:lnTo>
                      <a:lnTo>
                        <a:pt x="17877" y="18383"/>
                      </a:lnTo>
                      <a:lnTo>
                        <a:pt x="17877" y="18383"/>
                      </a:lnTo>
                      <a:cubicBezTo>
                        <a:pt x="18182" y="19151"/>
                        <a:pt x="18565" y="19885"/>
                        <a:pt x="19020" y="20574"/>
                      </a:cubicBezTo>
                      <a:lnTo>
                        <a:pt x="19020" y="20574"/>
                      </a:lnTo>
                      <a:lnTo>
                        <a:pt x="20449" y="22860"/>
                      </a:lnTo>
                      <a:lnTo>
                        <a:pt x="20449" y="22860"/>
                      </a:lnTo>
                      <a:cubicBezTo>
                        <a:pt x="20879" y="23583"/>
                        <a:pt x="21390" y="24254"/>
                        <a:pt x="21973" y="24860"/>
                      </a:cubicBezTo>
                      <a:lnTo>
                        <a:pt x="21973" y="24860"/>
                      </a:lnTo>
                      <a:lnTo>
                        <a:pt x="23687" y="26575"/>
                      </a:lnTo>
                      <a:cubicBezTo>
                        <a:pt x="23687" y="26575"/>
                        <a:pt x="24640" y="27432"/>
                        <a:pt x="25116" y="27908"/>
                      </a:cubicBezTo>
                      <a:lnTo>
                        <a:pt x="25878" y="28480"/>
                      </a:lnTo>
                      <a:cubicBezTo>
                        <a:pt x="26634" y="29073"/>
                        <a:pt x="27429" y="29614"/>
                        <a:pt x="28259" y="30099"/>
                      </a:cubicBezTo>
                      <a:lnTo>
                        <a:pt x="12162" y="39624"/>
                      </a:lnTo>
                      <a:lnTo>
                        <a:pt x="9686" y="38005"/>
                      </a:lnTo>
                      <a:lnTo>
                        <a:pt x="9019" y="37433"/>
                      </a:lnTo>
                      <a:lnTo>
                        <a:pt x="7590" y="36195"/>
                      </a:lnTo>
                      <a:lnTo>
                        <a:pt x="7590" y="36195"/>
                      </a:lnTo>
                      <a:lnTo>
                        <a:pt x="6161" y="34671"/>
                      </a:lnTo>
                      <a:lnTo>
                        <a:pt x="6161" y="34671"/>
                      </a:lnTo>
                      <a:lnTo>
                        <a:pt x="6161" y="34671"/>
                      </a:lnTo>
                      <a:lnTo>
                        <a:pt x="5399" y="33719"/>
                      </a:lnTo>
                      <a:cubicBezTo>
                        <a:pt x="5115" y="33393"/>
                        <a:pt x="4860" y="33042"/>
                        <a:pt x="4637" y="32671"/>
                      </a:cubicBezTo>
                      <a:lnTo>
                        <a:pt x="4637" y="32671"/>
                      </a:lnTo>
                      <a:lnTo>
                        <a:pt x="3971" y="31623"/>
                      </a:lnTo>
                      <a:lnTo>
                        <a:pt x="3304" y="30575"/>
                      </a:lnTo>
                      <a:lnTo>
                        <a:pt x="3304" y="30575"/>
                      </a:lnTo>
                      <a:lnTo>
                        <a:pt x="3304" y="30575"/>
                      </a:lnTo>
                      <a:cubicBezTo>
                        <a:pt x="3110" y="30311"/>
                        <a:pt x="2950" y="30023"/>
                        <a:pt x="2828" y="29718"/>
                      </a:cubicBezTo>
                      <a:cubicBezTo>
                        <a:pt x="2601" y="29390"/>
                        <a:pt x="2409" y="29038"/>
                        <a:pt x="2256" y="28670"/>
                      </a:cubicBezTo>
                      <a:lnTo>
                        <a:pt x="2256" y="28670"/>
                      </a:lnTo>
                      <a:lnTo>
                        <a:pt x="2256" y="28670"/>
                      </a:lnTo>
                      <a:lnTo>
                        <a:pt x="2256" y="28099"/>
                      </a:lnTo>
                      <a:cubicBezTo>
                        <a:pt x="2256" y="27623"/>
                        <a:pt x="2256" y="27242"/>
                        <a:pt x="1780" y="26860"/>
                      </a:cubicBezTo>
                      <a:lnTo>
                        <a:pt x="1780" y="26194"/>
                      </a:lnTo>
                      <a:lnTo>
                        <a:pt x="1780" y="25527"/>
                      </a:lnTo>
                      <a:cubicBezTo>
                        <a:pt x="1780" y="25527"/>
                        <a:pt x="1780" y="24575"/>
                        <a:pt x="1304" y="24098"/>
                      </a:cubicBezTo>
                      <a:lnTo>
                        <a:pt x="1304" y="24098"/>
                      </a:lnTo>
                      <a:lnTo>
                        <a:pt x="1304" y="24098"/>
                      </a:lnTo>
                      <a:cubicBezTo>
                        <a:pt x="1261" y="23655"/>
                        <a:pt x="1261" y="23208"/>
                        <a:pt x="1304" y="22765"/>
                      </a:cubicBezTo>
                      <a:cubicBezTo>
                        <a:pt x="1304" y="22765"/>
                        <a:pt x="1304" y="22193"/>
                        <a:pt x="1304" y="21908"/>
                      </a:cubicBezTo>
                      <a:cubicBezTo>
                        <a:pt x="305" y="21575"/>
                        <a:pt x="-234" y="20496"/>
                        <a:pt x="98" y="19498"/>
                      </a:cubicBezTo>
                      <a:cubicBezTo>
                        <a:pt x="116" y="19443"/>
                        <a:pt x="137" y="19389"/>
                        <a:pt x="161" y="19336"/>
                      </a:cubicBezTo>
                      <a:close/>
                    </a:path>
                  </a:pathLst>
                </a:custGeom>
                <a:solidFill>
                  <a:srgbClr val="CCE7F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69" name="任意多边形: 形状 268"/>
                <p:cNvSpPr/>
                <p:nvPr/>
              </p:nvSpPr>
              <p:spPr>
                <a:xfrm>
                  <a:off x="12895667" y="3364790"/>
                  <a:ext cx="99345" cy="57435"/>
                </a:xfrm>
                <a:custGeom>
                  <a:avLst/>
                  <a:gdLst>
                    <a:gd name="connsiteX0" fmla="*/ 83249 w 99345"/>
                    <a:gd name="connsiteY0" fmla="*/ 57436 h 57435"/>
                    <a:gd name="connsiteX1" fmla="*/ 99346 w 99345"/>
                    <a:gd name="connsiteY1" fmla="*/ 48101 h 57435"/>
                    <a:gd name="connsiteX2" fmla="*/ 16097 w 99345"/>
                    <a:gd name="connsiteY2" fmla="*/ 0 h 57435"/>
                    <a:gd name="connsiteX3" fmla="*/ 0 w 99345"/>
                    <a:gd name="connsiteY3" fmla="*/ 9335 h 57435"/>
                    <a:gd name="connsiteX4" fmla="*/ 83249 w 99345"/>
                    <a:gd name="connsiteY4" fmla="*/ 57436 h 57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345" h="57435">
                      <a:moveTo>
                        <a:pt x="83249" y="57436"/>
                      </a:moveTo>
                      <a:lnTo>
                        <a:pt x="99346" y="48101"/>
                      </a:lnTo>
                      <a:lnTo>
                        <a:pt x="16097" y="0"/>
                      </a:lnTo>
                      <a:lnTo>
                        <a:pt x="0" y="9335"/>
                      </a:lnTo>
                      <a:lnTo>
                        <a:pt x="83249" y="57436"/>
                      </a:lnTo>
                      <a:close/>
                    </a:path>
                  </a:pathLst>
                </a:custGeom>
                <a:solidFill>
                  <a:srgbClr val="EAF5F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0" name="任意多边形: 形状 269"/>
                <p:cNvSpPr/>
                <p:nvPr/>
              </p:nvSpPr>
              <p:spPr>
                <a:xfrm>
                  <a:off x="13097025" y="3559957"/>
                  <a:ext cx="28042" cy="35528"/>
                </a:xfrm>
                <a:custGeom>
                  <a:avLst/>
                  <a:gdLst>
                    <a:gd name="connsiteX0" fmla="*/ 0 w 28042"/>
                    <a:gd name="connsiteY0" fmla="*/ 35528 h 35528"/>
                    <a:gd name="connsiteX1" fmla="*/ 16097 w 28042"/>
                    <a:gd name="connsiteY1" fmla="*/ 26003 h 35528"/>
                    <a:gd name="connsiteX2" fmla="*/ 27908 w 28042"/>
                    <a:gd name="connsiteY2" fmla="*/ 0 h 35528"/>
                    <a:gd name="connsiteX3" fmla="*/ 11811 w 28042"/>
                    <a:gd name="connsiteY3" fmla="*/ 9525 h 35528"/>
                    <a:gd name="connsiteX4" fmla="*/ 0 w 28042"/>
                    <a:gd name="connsiteY4" fmla="*/ 35528 h 35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042" h="35528">
                      <a:moveTo>
                        <a:pt x="0" y="35528"/>
                      </a:moveTo>
                      <a:lnTo>
                        <a:pt x="16097" y="26003"/>
                      </a:lnTo>
                      <a:cubicBezTo>
                        <a:pt x="24394" y="20066"/>
                        <a:pt x="28896" y="10155"/>
                        <a:pt x="27908" y="0"/>
                      </a:cubicBezTo>
                      <a:lnTo>
                        <a:pt x="11811" y="9525"/>
                      </a:lnTo>
                      <a:cubicBezTo>
                        <a:pt x="12799" y="19680"/>
                        <a:pt x="8297" y="29591"/>
                        <a:pt x="0" y="35528"/>
                      </a:cubicBezTo>
                      <a:close/>
                    </a:path>
                  </a:pathLst>
                </a:custGeom>
                <a:solidFill>
                  <a:srgbClr val="CCE7F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1" name="任意多边形: 形状 270"/>
                <p:cNvSpPr/>
                <p:nvPr/>
              </p:nvSpPr>
              <p:spPr>
                <a:xfrm>
                  <a:off x="13013872" y="3370124"/>
                  <a:ext cx="16287" cy="72294"/>
                </a:xfrm>
                <a:custGeom>
                  <a:avLst/>
                  <a:gdLst>
                    <a:gd name="connsiteX0" fmla="*/ 0 w 16287"/>
                    <a:gd name="connsiteY0" fmla="*/ 72295 h 72294"/>
                    <a:gd name="connsiteX1" fmla="*/ 16097 w 16287"/>
                    <a:gd name="connsiteY1" fmla="*/ 62960 h 72294"/>
                    <a:gd name="connsiteX2" fmla="*/ 16288 w 16287"/>
                    <a:gd name="connsiteY2" fmla="*/ 0 h 72294"/>
                    <a:gd name="connsiteX3" fmla="*/ 190 w 16287"/>
                    <a:gd name="connsiteY3" fmla="*/ 9335 h 72294"/>
                    <a:gd name="connsiteX4" fmla="*/ 0 w 16287"/>
                    <a:gd name="connsiteY4" fmla="*/ 72295 h 72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287" h="72294">
                      <a:moveTo>
                        <a:pt x="0" y="72295"/>
                      </a:moveTo>
                      <a:lnTo>
                        <a:pt x="16097" y="62960"/>
                      </a:lnTo>
                      <a:lnTo>
                        <a:pt x="16288" y="0"/>
                      </a:lnTo>
                      <a:lnTo>
                        <a:pt x="190" y="9335"/>
                      </a:lnTo>
                      <a:lnTo>
                        <a:pt x="0" y="72295"/>
                      </a:lnTo>
                      <a:close/>
                    </a:path>
                  </a:pathLst>
                </a:custGeom>
                <a:solidFill>
                  <a:srgbClr val="D7E9F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2" name="任意多边形: 形状 271"/>
                <p:cNvSpPr/>
                <p:nvPr/>
              </p:nvSpPr>
              <p:spPr>
                <a:xfrm>
                  <a:off x="13013872" y="3433084"/>
                  <a:ext cx="81629" cy="47148"/>
                </a:xfrm>
                <a:custGeom>
                  <a:avLst/>
                  <a:gdLst>
                    <a:gd name="connsiteX0" fmla="*/ 65532 w 81629"/>
                    <a:gd name="connsiteY0" fmla="*/ 47149 h 47148"/>
                    <a:gd name="connsiteX1" fmla="*/ 81629 w 81629"/>
                    <a:gd name="connsiteY1" fmla="*/ 37814 h 47148"/>
                    <a:gd name="connsiteX2" fmla="*/ 16097 w 81629"/>
                    <a:gd name="connsiteY2" fmla="*/ 0 h 47148"/>
                    <a:gd name="connsiteX3" fmla="*/ 0 w 81629"/>
                    <a:gd name="connsiteY3" fmla="*/ 9334 h 47148"/>
                    <a:gd name="connsiteX4" fmla="*/ 65532 w 81629"/>
                    <a:gd name="connsiteY4" fmla="*/ 47149 h 47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1629" h="47148">
                      <a:moveTo>
                        <a:pt x="65532" y="47149"/>
                      </a:moveTo>
                      <a:lnTo>
                        <a:pt x="81629" y="37814"/>
                      </a:lnTo>
                      <a:lnTo>
                        <a:pt x="16097" y="0"/>
                      </a:lnTo>
                      <a:lnTo>
                        <a:pt x="0" y="9334"/>
                      </a:lnTo>
                      <a:lnTo>
                        <a:pt x="65532" y="47149"/>
                      </a:lnTo>
                      <a:close/>
                    </a:path>
                  </a:pathLst>
                </a:custGeom>
                <a:solidFill>
                  <a:srgbClr val="EAF5F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3" name="任意多边形: 形状 272"/>
                <p:cNvSpPr/>
                <p:nvPr/>
              </p:nvSpPr>
              <p:spPr>
                <a:xfrm>
                  <a:off x="13079309" y="3470898"/>
                  <a:ext cx="25717" cy="10477"/>
                </a:xfrm>
                <a:custGeom>
                  <a:avLst/>
                  <a:gdLst>
                    <a:gd name="connsiteX0" fmla="*/ 16192 w 25717"/>
                    <a:gd name="connsiteY0" fmla="*/ 0 h 10477"/>
                    <a:gd name="connsiteX1" fmla="*/ 18097 w 25717"/>
                    <a:gd name="connsiteY1" fmla="*/ 953 h 10477"/>
                    <a:gd name="connsiteX2" fmla="*/ 19621 w 25717"/>
                    <a:gd name="connsiteY2" fmla="*/ 953 h 10477"/>
                    <a:gd name="connsiteX3" fmla="*/ 20860 w 25717"/>
                    <a:gd name="connsiteY3" fmla="*/ 953 h 10477"/>
                    <a:gd name="connsiteX4" fmla="*/ 23527 w 25717"/>
                    <a:gd name="connsiteY4" fmla="*/ 953 h 10477"/>
                    <a:gd name="connsiteX5" fmla="*/ 24289 w 25717"/>
                    <a:gd name="connsiteY5" fmla="*/ 953 h 10477"/>
                    <a:gd name="connsiteX6" fmla="*/ 25051 w 25717"/>
                    <a:gd name="connsiteY6" fmla="*/ 953 h 10477"/>
                    <a:gd name="connsiteX7" fmla="*/ 25717 w 25717"/>
                    <a:gd name="connsiteY7" fmla="*/ 953 h 10477"/>
                    <a:gd name="connsiteX8" fmla="*/ 25717 w 25717"/>
                    <a:gd name="connsiteY8" fmla="*/ 953 h 10477"/>
                    <a:gd name="connsiteX9" fmla="*/ 9525 w 25717"/>
                    <a:gd name="connsiteY9" fmla="*/ 10478 h 10477"/>
                    <a:gd name="connsiteX10" fmla="*/ 9525 w 25717"/>
                    <a:gd name="connsiteY10" fmla="*/ 10478 h 10477"/>
                    <a:gd name="connsiteX11" fmla="*/ 8858 w 25717"/>
                    <a:gd name="connsiteY11" fmla="*/ 10478 h 10477"/>
                    <a:gd name="connsiteX12" fmla="*/ 8096 w 25717"/>
                    <a:gd name="connsiteY12" fmla="*/ 10478 h 10477"/>
                    <a:gd name="connsiteX13" fmla="*/ 7334 w 25717"/>
                    <a:gd name="connsiteY13" fmla="*/ 10478 h 10477"/>
                    <a:gd name="connsiteX14" fmla="*/ 4667 w 25717"/>
                    <a:gd name="connsiteY14" fmla="*/ 10478 h 10477"/>
                    <a:gd name="connsiteX15" fmla="*/ 3429 w 25717"/>
                    <a:gd name="connsiteY15" fmla="*/ 10478 h 10477"/>
                    <a:gd name="connsiteX16" fmla="*/ 1905 w 25717"/>
                    <a:gd name="connsiteY16" fmla="*/ 9906 h 10477"/>
                    <a:gd name="connsiteX17" fmla="*/ 0 w 25717"/>
                    <a:gd name="connsiteY17" fmla="*/ 8954 h 10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5717" h="10477">
                      <a:moveTo>
                        <a:pt x="16192" y="0"/>
                      </a:moveTo>
                      <a:cubicBezTo>
                        <a:pt x="16798" y="374"/>
                        <a:pt x="17435" y="693"/>
                        <a:pt x="18097" y="953"/>
                      </a:cubicBezTo>
                      <a:lnTo>
                        <a:pt x="19621" y="953"/>
                      </a:lnTo>
                      <a:lnTo>
                        <a:pt x="20860" y="953"/>
                      </a:lnTo>
                      <a:lnTo>
                        <a:pt x="23527" y="953"/>
                      </a:lnTo>
                      <a:lnTo>
                        <a:pt x="24289" y="953"/>
                      </a:lnTo>
                      <a:lnTo>
                        <a:pt x="25051" y="953"/>
                      </a:lnTo>
                      <a:lnTo>
                        <a:pt x="25717" y="953"/>
                      </a:lnTo>
                      <a:lnTo>
                        <a:pt x="25717" y="953"/>
                      </a:lnTo>
                      <a:lnTo>
                        <a:pt x="9525" y="10478"/>
                      </a:lnTo>
                      <a:lnTo>
                        <a:pt x="9525" y="10478"/>
                      </a:lnTo>
                      <a:lnTo>
                        <a:pt x="8858" y="10478"/>
                      </a:lnTo>
                      <a:lnTo>
                        <a:pt x="8096" y="10478"/>
                      </a:lnTo>
                      <a:lnTo>
                        <a:pt x="7334" y="10478"/>
                      </a:lnTo>
                      <a:lnTo>
                        <a:pt x="4667" y="10478"/>
                      </a:lnTo>
                      <a:lnTo>
                        <a:pt x="3429" y="10478"/>
                      </a:lnTo>
                      <a:lnTo>
                        <a:pt x="1905" y="9906"/>
                      </a:lnTo>
                      <a:lnTo>
                        <a:pt x="0" y="8954"/>
                      </a:lnTo>
                      <a:close/>
                    </a:path>
                  </a:pathLst>
                </a:custGeom>
                <a:solidFill>
                  <a:srgbClr val="DEF0F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4" name="任意多边形: 形状 273"/>
                <p:cNvSpPr/>
                <p:nvPr/>
              </p:nvSpPr>
              <p:spPr>
                <a:xfrm>
                  <a:off x="13108836" y="3441752"/>
                  <a:ext cx="16478" cy="127634"/>
                </a:xfrm>
                <a:custGeom>
                  <a:avLst/>
                  <a:gdLst>
                    <a:gd name="connsiteX0" fmla="*/ 0 w 16478"/>
                    <a:gd name="connsiteY0" fmla="*/ 127635 h 127634"/>
                    <a:gd name="connsiteX1" fmla="*/ 16097 w 16478"/>
                    <a:gd name="connsiteY1" fmla="*/ 118300 h 127634"/>
                    <a:gd name="connsiteX2" fmla="*/ 16478 w 16478"/>
                    <a:gd name="connsiteY2" fmla="*/ 0 h 127634"/>
                    <a:gd name="connsiteX3" fmla="*/ 381 w 16478"/>
                    <a:gd name="connsiteY3" fmla="*/ 9334 h 127634"/>
                    <a:gd name="connsiteX4" fmla="*/ 0 w 16478"/>
                    <a:gd name="connsiteY4" fmla="*/ 127635 h 127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478" h="127634">
                      <a:moveTo>
                        <a:pt x="0" y="127635"/>
                      </a:moveTo>
                      <a:lnTo>
                        <a:pt x="16097" y="118300"/>
                      </a:lnTo>
                      <a:lnTo>
                        <a:pt x="16478" y="0"/>
                      </a:lnTo>
                      <a:lnTo>
                        <a:pt x="381" y="9334"/>
                      </a:lnTo>
                      <a:lnTo>
                        <a:pt x="0" y="127635"/>
                      </a:lnTo>
                      <a:close/>
                    </a:path>
                  </a:pathLst>
                </a:custGeom>
                <a:solidFill>
                  <a:srgbClr val="D7E9F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5" name="任意多边形: 形状 274"/>
                <p:cNvSpPr/>
                <p:nvPr/>
              </p:nvSpPr>
              <p:spPr>
                <a:xfrm>
                  <a:off x="12761334" y="3307801"/>
                  <a:ext cx="347883" cy="290309"/>
                </a:xfrm>
                <a:custGeom>
                  <a:avLst/>
                  <a:gdLst>
                    <a:gd name="connsiteX0" fmla="*/ 276637 w 347883"/>
                    <a:gd name="connsiteY0" fmla="*/ 65371 h 290309"/>
                    <a:gd name="connsiteX1" fmla="*/ 347884 w 347883"/>
                    <a:gd name="connsiteY1" fmla="*/ 143285 h 290309"/>
                    <a:gd name="connsiteX2" fmla="*/ 347884 w 347883"/>
                    <a:gd name="connsiteY2" fmla="*/ 261586 h 290309"/>
                    <a:gd name="connsiteX3" fmla="*/ 307212 w 347883"/>
                    <a:gd name="connsiteY3" fmla="*/ 284732 h 290309"/>
                    <a:gd name="connsiteX4" fmla="*/ 40893 w 347883"/>
                    <a:gd name="connsiteY4" fmla="*/ 131189 h 290309"/>
                    <a:gd name="connsiteX5" fmla="*/ 602 w 347883"/>
                    <a:gd name="connsiteY5" fmla="*/ 65466 h 290309"/>
                    <a:gd name="connsiteX6" fmla="*/ 27844 w 347883"/>
                    <a:gd name="connsiteY6" fmla="*/ 29 h 290309"/>
                    <a:gd name="connsiteX7" fmla="*/ 276637 w 347883"/>
                    <a:gd name="connsiteY7" fmla="*/ 65371 h 290309"/>
                    <a:gd name="connsiteX8" fmla="*/ 134333 w 347883"/>
                    <a:gd name="connsiteY8" fmla="*/ 66323 h 290309"/>
                    <a:gd name="connsiteX9" fmla="*/ 217582 w 347883"/>
                    <a:gd name="connsiteY9" fmla="*/ 113948 h 290309"/>
                    <a:gd name="connsiteX10" fmla="*/ 217582 w 347883"/>
                    <a:gd name="connsiteY10" fmla="*/ 56798 h 290309"/>
                    <a:gd name="connsiteX11" fmla="*/ 130047 w 347883"/>
                    <a:gd name="connsiteY11" fmla="*/ 33272 h 290309"/>
                    <a:gd name="connsiteX12" fmla="*/ 134238 w 347883"/>
                    <a:gd name="connsiteY12" fmla="*/ 65847 h 290309"/>
                    <a:gd name="connsiteX13" fmla="*/ 252348 w 347883"/>
                    <a:gd name="connsiteY13" fmla="*/ 134618 h 290309"/>
                    <a:gd name="connsiteX14" fmla="*/ 317880 w 347883"/>
                    <a:gd name="connsiteY14" fmla="*/ 172718 h 290309"/>
                    <a:gd name="connsiteX15" fmla="*/ 331405 w 347883"/>
                    <a:gd name="connsiteY15" fmla="*/ 165002 h 290309"/>
                    <a:gd name="connsiteX16" fmla="*/ 331405 w 347883"/>
                    <a:gd name="connsiteY16" fmla="*/ 140047 h 290309"/>
                    <a:gd name="connsiteX17" fmla="*/ 325405 w 347883"/>
                    <a:gd name="connsiteY17" fmla="*/ 123569 h 290309"/>
                    <a:gd name="connsiteX18" fmla="*/ 276351 w 347883"/>
                    <a:gd name="connsiteY18" fmla="*/ 84040 h 290309"/>
                    <a:gd name="connsiteX19" fmla="*/ 252538 w 347883"/>
                    <a:gd name="connsiteY19" fmla="*/ 71657 h 290309"/>
                    <a:gd name="connsiteX20" fmla="*/ 252538 w 347883"/>
                    <a:gd name="connsiteY20" fmla="*/ 134618 h 290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47883" h="290309">
                      <a:moveTo>
                        <a:pt x="276637" y="65371"/>
                      </a:moveTo>
                      <a:cubicBezTo>
                        <a:pt x="328738" y="95565"/>
                        <a:pt x="347884" y="127474"/>
                        <a:pt x="347884" y="143285"/>
                      </a:cubicBezTo>
                      <a:lnTo>
                        <a:pt x="347884" y="261586"/>
                      </a:lnTo>
                      <a:cubicBezTo>
                        <a:pt x="347884" y="287303"/>
                        <a:pt x="329596" y="297686"/>
                        <a:pt x="307212" y="284732"/>
                      </a:cubicBezTo>
                      <a:lnTo>
                        <a:pt x="40893" y="131189"/>
                      </a:lnTo>
                      <a:cubicBezTo>
                        <a:pt x="18266" y="116451"/>
                        <a:pt x="3470" y="92316"/>
                        <a:pt x="602" y="65466"/>
                      </a:cubicBezTo>
                      <a:cubicBezTo>
                        <a:pt x="-1970" y="36891"/>
                        <a:pt x="3079" y="-1209"/>
                        <a:pt x="27844" y="29"/>
                      </a:cubicBezTo>
                      <a:cubicBezTo>
                        <a:pt x="148240" y="10031"/>
                        <a:pt x="227202" y="36891"/>
                        <a:pt x="276637" y="65371"/>
                      </a:cubicBezTo>
                      <a:close/>
                      <a:moveTo>
                        <a:pt x="134333" y="66323"/>
                      </a:moveTo>
                      <a:lnTo>
                        <a:pt x="217582" y="113948"/>
                      </a:lnTo>
                      <a:lnTo>
                        <a:pt x="217582" y="56798"/>
                      </a:lnTo>
                      <a:cubicBezTo>
                        <a:pt x="189044" y="46743"/>
                        <a:pt x="159781" y="38878"/>
                        <a:pt x="130047" y="33272"/>
                      </a:cubicBezTo>
                      <a:cubicBezTo>
                        <a:pt x="115569" y="30414"/>
                        <a:pt x="118903" y="57084"/>
                        <a:pt x="134238" y="65847"/>
                      </a:cubicBezTo>
                      <a:close/>
                      <a:moveTo>
                        <a:pt x="252348" y="134618"/>
                      </a:moveTo>
                      <a:lnTo>
                        <a:pt x="317880" y="172718"/>
                      </a:lnTo>
                      <a:cubicBezTo>
                        <a:pt x="325309" y="177004"/>
                        <a:pt x="331310" y="173575"/>
                        <a:pt x="331405" y="165002"/>
                      </a:cubicBezTo>
                      <a:lnTo>
                        <a:pt x="331405" y="140047"/>
                      </a:lnTo>
                      <a:cubicBezTo>
                        <a:pt x="331228" y="134052"/>
                        <a:pt x="329124" y="128274"/>
                        <a:pt x="325405" y="123569"/>
                      </a:cubicBezTo>
                      <a:cubicBezTo>
                        <a:pt x="311716" y="107393"/>
                        <a:pt x="295067" y="93976"/>
                        <a:pt x="276351" y="84040"/>
                      </a:cubicBezTo>
                      <a:cubicBezTo>
                        <a:pt x="269493" y="80039"/>
                        <a:pt x="261587" y="75848"/>
                        <a:pt x="252538" y="71657"/>
                      </a:cubicBezTo>
                      <a:lnTo>
                        <a:pt x="252538" y="134618"/>
                      </a:lnTo>
                      <a:close/>
                    </a:path>
                  </a:pathLst>
                </a:custGeom>
                <a:solidFill>
                  <a:srgbClr val="DEF0F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6" name="任意多边形: 形状 275"/>
                <p:cNvSpPr/>
                <p:nvPr/>
              </p:nvSpPr>
              <p:spPr>
                <a:xfrm>
                  <a:off x="12789177" y="3298401"/>
                  <a:ext cx="335470" cy="152876"/>
                </a:xfrm>
                <a:custGeom>
                  <a:avLst/>
                  <a:gdLst>
                    <a:gd name="connsiteX0" fmla="*/ 16097 w 335470"/>
                    <a:gd name="connsiteY0" fmla="*/ 0 h 152876"/>
                    <a:gd name="connsiteX1" fmla="*/ 81534 w 335470"/>
                    <a:gd name="connsiteY1" fmla="*/ 7620 h 152876"/>
                    <a:gd name="connsiteX2" fmla="*/ 160973 w 335470"/>
                    <a:gd name="connsiteY2" fmla="*/ 24098 h 152876"/>
                    <a:gd name="connsiteX3" fmla="*/ 222504 w 335470"/>
                    <a:gd name="connsiteY3" fmla="*/ 44768 h 152876"/>
                    <a:gd name="connsiteX4" fmla="*/ 264890 w 335470"/>
                    <a:gd name="connsiteY4" fmla="*/ 65437 h 152876"/>
                    <a:gd name="connsiteX5" fmla="*/ 310229 w 335470"/>
                    <a:gd name="connsiteY5" fmla="*/ 99060 h 152876"/>
                    <a:gd name="connsiteX6" fmla="*/ 317754 w 335470"/>
                    <a:gd name="connsiteY6" fmla="*/ 107061 h 152876"/>
                    <a:gd name="connsiteX7" fmla="*/ 322136 w 335470"/>
                    <a:gd name="connsiteY7" fmla="*/ 112300 h 152876"/>
                    <a:gd name="connsiteX8" fmla="*/ 325088 w 335470"/>
                    <a:gd name="connsiteY8" fmla="*/ 116396 h 152876"/>
                    <a:gd name="connsiteX9" fmla="*/ 327374 w 335470"/>
                    <a:gd name="connsiteY9" fmla="*/ 119729 h 152876"/>
                    <a:gd name="connsiteX10" fmla="*/ 329184 w 335470"/>
                    <a:gd name="connsiteY10" fmla="*/ 122682 h 152876"/>
                    <a:gd name="connsiteX11" fmla="*/ 330613 w 335470"/>
                    <a:gd name="connsiteY11" fmla="*/ 125254 h 152876"/>
                    <a:gd name="connsiteX12" fmla="*/ 331756 w 335470"/>
                    <a:gd name="connsiteY12" fmla="*/ 127540 h 152876"/>
                    <a:gd name="connsiteX13" fmla="*/ 332804 w 335470"/>
                    <a:gd name="connsiteY13" fmla="*/ 129730 h 152876"/>
                    <a:gd name="connsiteX14" fmla="*/ 333661 w 335470"/>
                    <a:gd name="connsiteY14" fmla="*/ 131826 h 152876"/>
                    <a:gd name="connsiteX15" fmla="*/ 334328 w 335470"/>
                    <a:gd name="connsiteY15" fmla="*/ 133826 h 152876"/>
                    <a:gd name="connsiteX16" fmla="*/ 334994 w 335470"/>
                    <a:gd name="connsiteY16" fmla="*/ 135922 h 152876"/>
                    <a:gd name="connsiteX17" fmla="*/ 335471 w 335470"/>
                    <a:gd name="connsiteY17" fmla="*/ 137922 h 152876"/>
                    <a:gd name="connsiteX18" fmla="*/ 335471 w 335470"/>
                    <a:gd name="connsiteY18" fmla="*/ 140399 h 152876"/>
                    <a:gd name="connsiteX19" fmla="*/ 335471 w 335470"/>
                    <a:gd name="connsiteY19" fmla="*/ 143351 h 152876"/>
                    <a:gd name="connsiteX20" fmla="*/ 319373 w 335470"/>
                    <a:gd name="connsiteY20" fmla="*/ 152876 h 152876"/>
                    <a:gd name="connsiteX21" fmla="*/ 319373 w 335470"/>
                    <a:gd name="connsiteY21" fmla="*/ 149924 h 152876"/>
                    <a:gd name="connsiteX22" fmla="*/ 319373 w 335470"/>
                    <a:gd name="connsiteY22" fmla="*/ 147542 h 152876"/>
                    <a:gd name="connsiteX23" fmla="*/ 318897 w 335470"/>
                    <a:gd name="connsiteY23" fmla="*/ 145447 h 152876"/>
                    <a:gd name="connsiteX24" fmla="*/ 318230 w 335470"/>
                    <a:gd name="connsiteY24" fmla="*/ 143446 h 152876"/>
                    <a:gd name="connsiteX25" fmla="*/ 317564 w 335470"/>
                    <a:gd name="connsiteY25" fmla="*/ 141351 h 152876"/>
                    <a:gd name="connsiteX26" fmla="*/ 316706 w 335470"/>
                    <a:gd name="connsiteY26" fmla="*/ 139255 h 152876"/>
                    <a:gd name="connsiteX27" fmla="*/ 315659 w 335470"/>
                    <a:gd name="connsiteY27" fmla="*/ 137065 h 152876"/>
                    <a:gd name="connsiteX28" fmla="*/ 314516 w 335470"/>
                    <a:gd name="connsiteY28" fmla="*/ 134779 h 152876"/>
                    <a:gd name="connsiteX29" fmla="*/ 313087 w 335470"/>
                    <a:gd name="connsiteY29" fmla="*/ 132207 h 152876"/>
                    <a:gd name="connsiteX30" fmla="*/ 311277 w 335470"/>
                    <a:gd name="connsiteY30" fmla="*/ 129254 h 152876"/>
                    <a:gd name="connsiteX31" fmla="*/ 308991 w 335470"/>
                    <a:gd name="connsiteY31" fmla="*/ 125921 h 152876"/>
                    <a:gd name="connsiteX32" fmla="*/ 306038 w 335470"/>
                    <a:gd name="connsiteY32" fmla="*/ 121920 h 152876"/>
                    <a:gd name="connsiteX33" fmla="*/ 301657 w 335470"/>
                    <a:gd name="connsiteY33" fmla="*/ 116586 h 152876"/>
                    <a:gd name="connsiteX34" fmla="*/ 294132 w 335470"/>
                    <a:gd name="connsiteY34" fmla="*/ 108585 h 152876"/>
                    <a:gd name="connsiteX35" fmla="*/ 248793 w 335470"/>
                    <a:gd name="connsiteY35" fmla="*/ 74962 h 152876"/>
                    <a:gd name="connsiteX36" fmla="*/ 206407 w 335470"/>
                    <a:gd name="connsiteY36" fmla="*/ 54388 h 152876"/>
                    <a:gd name="connsiteX37" fmla="*/ 144875 w 335470"/>
                    <a:gd name="connsiteY37" fmla="*/ 33623 h 152876"/>
                    <a:gd name="connsiteX38" fmla="*/ 65437 w 335470"/>
                    <a:gd name="connsiteY38" fmla="*/ 17240 h 152876"/>
                    <a:gd name="connsiteX39" fmla="*/ 0 w 335470"/>
                    <a:gd name="connsiteY39" fmla="*/ 9620 h 152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335470" h="152876">
                      <a:moveTo>
                        <a:pt x="16097" y="0"/>
                      </a:moveTo>
                      <a:cubicBezTo>
                        <a:pt x="39402" y="1968"/>
                        <a:pt x="61214" y="4509"/>
                        <a:pt x="81534" y="7620"/>
                      </a:cubicBezTo>
                      <a:cubicBezTo>
                        <a:pt x="108298" y="11641"/>
                        <a:pt x="134818" y="17142"/>
                        <a:pt x="160973" y="24098"/>
                      </a:cubicBezTo>
                      <a:cubicBezTo>
                        <a:pt x="181902" y="29673"/>
                        <a:pt x="202454" y="36577"/>
                        <a:pt x="222504" y="44768"/>
                      </a:cubicBezTo>
                      <a:cubicBezTo>
                        <a:pt x="237061" y="50743"/>
                        <a:pt x="251218" y="57647"/>
                        <a:pt x="264890" y="65437"/>
                      </a:cubicBezTo>
                      <a:cubicBezTo>
                        <a:pt x="281383" y="74653"/>
                        <a:pt x="296621" y="85954"/>
                        <a:pt x="310229" y="99060"/>
                      </a:cubicBezTo>
                      <a:cubicBezTo>
                        <a:pt x="312992" y="101822"/>
                        <a:pt x="315468" y="104489"/>
                        <a:pt x="317754" y="107061"/>
                      </a:cubicBezTo>
                      <a:cubicBezTo>
                        <a:pt x="320040" y="109633"/>
                        <a:pt x="320802" y="110585"/>
                        <a:pt x="322136" y="112300"/>
                      </a:cubicBezTo>
                      <a:cubicBezTo>
                        <a:pt x="323469" y="114014"/>
                        <a:pt x="324231" y="115062"/>
                        <a:pt x="325088" y="116396"/>
                      </a:cubicBezTo>
                      <a:cubicBezTo>
                        <a:pt x="325915" y="117461"/>
                        <a:pt x="326678" y="118574"/>
                        <a:pt x="327374" y="119729"/>
                      </a:cubicBezTo>
                      <a:cubicBezTo>
                        <a:pt x="328041" y="120682"/>
                        <a:pt x="328613" y="121729"/>
                        <a:pt x="329184" y="122682"/>
                      </a:cubicBezTo>
                      <a:lnTo>
                        <a:pt x="330613" y="125254"/>
                      </a:lnTo>
                      <a:lnTo>
                        <a:pt x="331756" y="127540"/>
                      </a:lnTo>
                      <a:lnTo>
                        <a:pt x="332804" y="129730"/>
                      </a:lnTo>
                      <a:lnTo>
                        <a:pt x="333661" y="131826"/>
                      </a:lnTo>
                      <a:cubicBezTo>
                        <a:pt x="333661" y="132493"/>
                        <a:pt x="333661" y="133159"/>
                        <a:pt x="334328" y="133826"/>
                      </a:cubicBezTo>
                      <a:cubicBezTo>
                        <a:pt x="334994" y="134493"/>
                        <a:pt x="334804" y="135255"/>
                        <a:pt x="334994" y="135922"/>
                      </a:cubicBezTo>
                      <a:cubicBezTo>
                        <a:pt x="335198" y="136577"/>
                        <a:pt x="335357" y="137245"/>
                        <a:pt x="335471" y="137922"/>
                      </a:cubicBezTo>
                      <a:cubicBezTo>
                        <a:pt x="335471" y="138779"/>
                        <a:pt x="335471" y="139637"/>
                        <a:pt x="335471" y="140399"/>
                      </a:cubicBezTo>
                      <a:cubicBezTo>
                        <a:pt x="335471" y="141161"/>
                        <a:pt x="335471" y="142399"/>
                        <a:pt x="335471" y="143351"/>
                      </a:cubicBezTo>
                      <a:lnTo>
                        <a:pt x="319373" y="152876"/>
                      </a:lnTo>
                      <a:cubicBezTo>
                        <a:pt x="319373" y="151924"/>
                        <a:pt x="319373" y="150971"/>
                        <a:pt x="319373" y="149924"/>
                      </a:cubicBezTo>
                      <a:cubicBezTo>
                        <a:pt x="319418" y="149130"/>
                        <a:pt x="319418" y="148335"/>
                        <a:pt x="319373" y="147542"/>
                      </a:cubicBezTo>
                      <a:cubicBezTo>
                        <a:pt x="319260" y="146834"/>
                        <a:pt x="319101" y="146134"/>
                        <a:pt x="318897" y="145447"/>
                      </a:cubicBezTo>
                      <a:cubicBezTo>
                        <a:pt x="318718" y="144766"/>
                        <a:pt x="318495" y="144098"/>
                        <a:pt x="318230" y="143446"/>
                      </a:cubicBezTo>
                      <a:cubicBezTo>
                        <a:pt x="318230" y="142780"/>
                        <a:pt x="317754" y="142113"/>
                        <a:pt x="317564" y="141351"/>
                      </a:cubicBezTo>
                      <a:lnTo>
                        <a:pt x="316706" y="139255"/>
                      </a:lnTo>
                      <a:cubicBezTo>
                        <a:pt x="316706" y="138589"/>
                        <a:pt x="316040" y="137827"/>
                        <a:pt x="315659" y="137065"/>
                      </a:cubicBezTo>
                      <a:lnTo>
                        <a:pt x="314516" y="134779"/>
                      </a:lnTo>
                      <a:lnTo>
                        <a:pt x="313087" y="132207"/>
                      </a:lnTo>
                      <a:cubicBezTo>
                        <a:pt x="312515" y="131254"/>
                        <a:pt x="311849" y="130302"/>
                        <a:pt x="311277" y="129254"/>
                      </a:cubicBezTo>
                      <a:cubicBezTo>
                        <a:pt x="310706" y="128207"/>
                        <a:pt x="309848" y="127063"/>
                        <a:pt x="308991" y="125921"/>
                      </a:cubicBezTo>
                      <a:lnTo>
                        <a:pt x="306038" y="121920"/>
                      </a:lnTo>
                      <a:cubicBezTo>
                        <a:pt x="304705" y="120110"/>
                        <a:pt x="303276" y="118396"/>
                        <a:pt x="301657" y="116586"/>
                      </a:cubicBezTo>
                      <a:cubicBezTo>
                        <a:pt x="300038" y="114776"/>
                        <a:pt x="296894" y="111347"/>
                        <a:pt x="294132" y="108585"/>
                      </a:cubicBezTo>
                      <a:cubicBezTo>
                        <a:pt x="280456" y="95559"/>
                        <a:pt x="265229" y="84267"/>
                        <a:pt x="248793" y="74962"/>
                      </a:cubicBezTo>
                      <a:cubicBezTo>
                        <a:pt x="235138" y="67168"/>
                        <a:pt x="220978" y="60295"/>
                        <a:pt x="206407" y="54388"/>
                      </a:cubicBezTo>
                      <a:cubicBezTo>
                        <a:pt x="186360" y="46163"/>
                        <a:pt x="165807" y="39227"/>
                        <a:pt x="144875" y="33623"/>
                      </a:cubicBezTo>
                      <a:cubicBezTo>
                        <a:pt x="118714" y="26720"/>
                        <a:pt x="92195" y="21251"/>
                        <a:pt x="65437" y="17240"/>
                      </a:cubicBezTo>
                      <a:cubicBezTo>
                        <a:pt x="45117" y="14065"/>
                        <a:pt x="23305" y="11525"/>
                        <a:pt x="0" y="9620"/>
                      </a:cubicBezTo>
                      <a:close/>
                    </a:path>
                  </a:pathLst>
                </a:custGeom>
                <a:solidFill>
                  <a:srgbClr val="EAF5F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52" name="图形 1667"/>
              <p:cNvGrpSpPr/>
              <p:nvPr/>
            </p:nvGrpSpPr>
            <p:grpSpPr>
              <a:xfrm>
                <a:off x="12402367" y="3013910"/>
                <a:ext cx="362808" cy="371312"/>
                <a:chOff x="12402367" y="3013910"/>
                <a:chExt cx="362808" cy="371312"/>
              </a:xfrm>
            </p:grpSpPr>
            <p:sp>
              <p:nvSpPr>
                <p:cNvPr id="253" name="任意多边形: 形状 252"/>
                <p:cNvSpPr/>
                <p:nvPr/>
              </p:nvSpPr>
              <p:spPr>
                <a:xfrm>
                  <a:off x="12418905" y="3069039"/>
                  <a:ext cx="28705" cy="31241"/>
                </a:xfrm>
                <a:custGeom>
                  <a:avLst/>
                  <a:gdLst>
                    <a:gd name="connsiteX0" fmla="*/ 36 w 28705"/>
                    <a:gd name="connsiteY0" fmla="*/ 12097 h 31241"/>
                    <a:gd name="connsiteX1" fmla="*/ 36 w 28705"/>
                    <a:gd name="connsiteY1" fmla="*/ 9525 h 31241"/>
                    <a:gd name="connsiteX2" fmla="*/ 16133 w 28705"/>
                    <a:gd name="connsiteY2" fmla="*/ 0 h 31241"/>
                    <a:gd name="connsiteX3" fmla="*/ 16133 w 28705"/>
                    <a:gd name="connsiteY3" fmla="*/ 3143 h 31241"/>
                    <a:gd name="connsiteX4" fmla="*/ 16133 w 28705"/>
                    <a:gd name="connsiteY4" fmla="*/ 3143 h 31241"/>
                    <a:gd name="connsiteX5" fmla="*/ 16800 w 28705"/>
                    <a:gd name="connsiteY5" fmla="*/ 6096 h 31241"/>
                    <a:gd name="connsiteX6" fmla="*/ 16800 w 28705"/>
                    <a:gd name="connsiteY6" fmla="*/ 6096 h 31241"/>
                    <a:gd name="connsiteX7" fmla="*/ 17943 w 28705"/>
                    <a:gd name="connsiteY7" fmla="*/ 9239 h 31241"/>
                    <a:gd name="connsiteX8" fmla="*/ 17943 w 28705"/>
                    <a:gd name="connsiteY8" fmla="*/ 9239 h 31241"/>
                    <a:gd name="connsiteX9" fmla="*/ 19467 w 28705"/>
                    <a:gd name="connsiteY9" fmla="*/ 12382 h 31241"/>
                    <a:gd name="connsiteX10" fmla="*/ 19467 w 28705"/>
                    <a:gd name="connsiteY10" fmla="*/ 12382 h 31241"/>
                    <a:gd name="connsiteX11" fmla="*/ 21372 w 28705"/>
                    <a:gd name="connsiteY11" fmla="*/ 15335 h 31241"/>
                    <a:gd name="connsiteX12" fmla="*/ 21372 w 28705"/>
                    <a:gd name="connsiteY12" fmla="*/ 15335 h 31241"/>
                    <a:gd name="connsiteX13" fmla="*/ 23277 w 28705"/>
                    <a:gd name="connsiteY13" fmla="*/ 17716 h 31241"/>
                    <a:gd name="connsiteX14" fmla="*/ 23753 w 28705"/>
                    <a:gd name="connsiteY14" fmla="*/ 17716 h 31241"/>
                    <a:gd name="connsiteX15" fmla="*/ 25467 w 28705"/>
                    <a:gd name="connsiteY15" fmla="*/ 19336 h 31241"/>
                    <a:gd name="connsiteX16" fmla="*/ 26229 w 28705"/>
                    <a:gd name="connsiteY16" fmla="*/ 20002 h 31241"/>
                    <a:gd name="connsiteX17" fmla="*/ 28706 w 28705"/>
                    <a:gd name="connsiteY17" fmla="*/ 21717 h 31241"/>
                    <a:gd name="connsiteX18" fmla="*/ 12609 w 28705"/>
                    <a:gd name="connsiteY18" fmla="*/ 31242 h 31241"/>
                    <a:gd name="connsiteX19" fmla="*/ 10132 w 28705"/>
                    <a:gd name="connsiteY19" fmla="*/ 29527 h 31241"/>
                    <a:gd name="connsiteX20" fmla="*/ 9370 w 28705"/>
                    <a:gd name="connsiteY20" fmla="*/ 28861 h 31241"/>
                    <a:gd name="connsiteX21" fmla="*/ 8132 w 28705"/>
                    <a:gd name="connsiteY21" fmla="*/ 27813 h 31241"/>
                    <a:gd name="connsiteX22" fmla="*/ 8132 w 28705"/>
                    <a:gd name="connsiteY22" fmla="*/ 27241 h 31241"/>
                    <a:gd name="connsiteX23" fmla="*/ 7656 w 28705"/>
                    <a:gd name="connsiteY23" fmla="*/ 27241 h 31241"/>
                    <a:gd name="connsiteX24" fmla="*/ 7656 w 28705"/>
                    <a:gd name="connsiteY24" fmla="*/ 26670 h 31241"/>
                    <a:gd name="connsiteX25" fmla="*/ 6513 w 28705"/>
                    <a:gd name="connsiteY25" fmla="*/ 25336 h 31241"/>
                    <a:gd name="connsiteX26" fmla="*/ 6513 w 28705"/>
                    <a:gd name="connsiteY26" fmla="*/ 25336 h 31241"/>
                    <a:gd name="connsiteX27" fmla="*/ 6513 w 28705"/>
                    <a:gd name="connsiteY27" fmla="*/ 25336 h 31241"/>
                    <a:gd name="connsiteX28" fmla="*/ 6513 w 28705"/>
                    <a:gd name="connsiteY28" fmla="*/ 24860 h 31241"/>
                    <a:gd name="connsiteX29" fmla="*/ 4227 w 28705"/>
                    <a:gd name="connsiteY29" fmla="*/ 23527 h 31241"/>
                    <a:gd name="connsiteX30" fmla="*/ 3465 w 28705"/>
                    <a:gd name="connsiteY30" fmla="*/ 22384 h 31241"/>
                    <a:gd name="connsiteX31" fmla="*/ 3465 w 28705"/>
                    <a:gd name="connsiteY31" fmla="*/ 22384 h 31241"/>
                    <a:gd name="connsiteX32" fmla="*/ 3465 w 28705"/>
                    <a:gd name="connsiteY32" fmla="*/ 21431 h 31241"/>
                    <a:gd name="connsiteX33" fmla="*/ 2893 w 28705"/>
                    <a:gd name="connsiteY33" fmla="*/ 20288 h 31241"/>
                    <a:gd name="connsiteX34" fmla="*/ 2417 w 28705"/>
                    <a:gd name="connsiteY34" fmla="*/ 19240 h 31241"/>
                    <a:gd name="connsiteX35" fmla="*/ 2417 w 28705"/>
                    <a:gd name="connsiteY35" fmla="*/ 19240 h 31241"/>
                    <a:gd name="connsiteX36" fmla="*/ 1941 w 28705"/>
                    <a:gd name="connsiteY36" fmla="*/ 18002 h 31241"/>
                    <a:gd name="connsiteX37" fmla="*/ 1941 w 28705"/>
                    <a:gd name="connsiteY37" fmla="*/ 16764 h 31241"/>
                    <a:gd name="connsiteX38" fmla="*/ 1941 w 28705"/>
                    <a:gd name="connsiteY38" fmla="*/ 16097 h 31241"/>
                    <a:gd name="connsiteX39" fmla="*/ 1941 w 28705"/>
                    <a:gd name="connsiteY39" fmla="*/ 15335 h 31241"/>
                    <a:gd name="connsiteX40" fmla="*/ 1941 w 28705"/>
                    <a:gd name="connsiteY40" fmla="*/ 13811 h 31241"/>
                    <a:gd name="connsiteX41" fmla="*/ 1941 w 28705"/>
                    <a:gd name="connsiteY41" fmla="*/ 12859 h 31241"/>
                    <a:gd name="connsiteX42" fmla="*/ 1941 w 28705"/>
                    <a:gd name="connsiteY42" fmla="*/ 12859 h 31241"/>
                    <a:gd name="connsiteX43" fmla="*/ 1369 w 28705"/>
                    <a:gd name="connsiteY43" fmla="*/ 11525 h 31241"/>
                    <a:gd name="connsiteX44" fmla="*/ 36 w 28705"/>
                    <a:gd name="connsiteY44" fmla="*/ 12097 h 31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28705" h="31241">
                      <a:moveTo>
                        <a:pt x="36" y="12097"/>
                      </a:moveTo>
                      <a:cubicBezTo>
                        <a:pt x="-12" y="11240"/>
                        <a:pt x="-12" y="10382"/>
                        <a:pt x="36" y="9525"/>
                      </a:cubicBezTo>
                      <a:lnTo>
                        <a:pt x="16133" y="0"/>
                      </a:lnTo>
                      <a:cubicBezTo>
                        <a:pt x="16133" y="1048"/>
                        <a:pt x="16133" y="2095"/>
                        <a:pt x="16133" y="3143"/>
                      </a:cubicBezTo>
                      <a:lnTo>
                        <a:pt x="16133" y="3143"/>
                      </a:lnTo>
                      <a:cubicBezTo>
                        <a:pt x="16133" y="4096"/>
                        <a:pt x="16133" y="5048"/>
                        <a:pt x="16800" y="6096"/>
                      </a:cubicBezTo>
                      <a:lnTo>
                        <a:pt x="16800" y="6096"/>
                      </a:lnTo>
                      <a:lnTo>
                        <a:pt x="17943" y="9239"/>
                      </a:lnTo>
                      <a:lnTo>
                        <a:pt x="17943" y="9239"/>
                      </a:lnTo>
                      <a:cubicBezTo>
                        <a:pt x="18374" y="10322"/>
                        <a:pt x="18883" y="11373"/>
                        <a:pt x="19467" y="12382"/>
                      </a:cubicBezTo>
                      <a:lnTo>
                        <a:pt x="19467" y="12382"/>
                      </a:lnTo>
                      <a:cubicBezTo>
                        <a:pt x="20046" y="13402"/>
                        <a:pt x="20682" y="14387"/>
                        <a:pt x="21372" y="15335"/>
                      </a:cubicBezTo>
                      <a:lnTo>
                        <a:pt x="21372" y="15335"/>
                      </a:lnTo>
                      <a:cubicBezTo>
                        <a:pt x="21954" y="16170"/>
                        <a:pt x="22590" y="16965"/>
                        <a:pt x="23277" y="17716"/>
                      </a:cubicBezTo>
                      <a:lnTo>
                        <a:pt x="23753" y="17716"/>
                      </a:lnTo>
                      <a:lnTo>
                        <a:pt x="25467" y="19336"/>
                      </a:lnTo>
                      <a:lnTo>
                        <a:pt x="26229" y="20002"/>
                      </a:lnTo>
                      <a:cubicBezTo>
                        <a:pt x="26993" y="20659"/>
                        <a:pt x="27823" y="21234"/>
                        <a:pt x="28706" y="21717"/>
                      </a:cubicBezTo>
                      <a:lnTo>
                        <a:pt x="12609" y="31242"/>
                      </a:lnTo>
                      <a:cubicBezTo>
                        <a:pt x="11725" y="30759"/>
                        <a:pt x="10895" y="30184"/>
                        <a:pt x="10132" y="29527"/>
                      </a:cubicBezTo>
                      <a:lnTo>
                        <a:pt x="9370" y="28861"/>
                      </a:lnTo>
                      <a:lnTo>
                        <a:pt x="8132" y="27813"/>
                      </a:lnTo>
                      <a:lnTo>
                        <a:pt x="8132" y="27241"/>
                      </a:lnTo>
                      <a:cubicBezTo>
                        <a:pt x="8132" y="27241"/>
                        <a:pt x="8132" y="27241"/>
                        <a:pt x="7656" y="27241"/>
                      </a:cubicBezTo>
                      <a:lnTo>
                        <a:pt x="7656" y="26670"/>
                      </a:lnTo>
                      <a:lnTo>
                        <a:pt x="6513" y="25336"/>
                      </a:lnTo>
                      <a:lnTo>
                        <a:pt x="6513" y="25336"/>
                      </a:lnTo>
                      <a:lnTo>
                        <a:pt x="6513" y="25336"/>
                      </a:lnTo>
                      <a:lnTo>
                        <a:pt x="6513" y="24860"/>
                      </a:lnTo>
                      <a:lnTo>
                        <a:pt x="4227" y="23527"/>
                      </a:lnTo>
                      <a:lnTo>
                        <a:pt x="3465" y="22384"/>
                      </a:lnTo>
                      <a:lnTo>
                        <a:pt x="3465" y="22384"/>
                      </a:lnTo>
                      <a:lnTo>
                        <a:pt x="3465" y="21431"/>
                      </a:lnTo>
                      <a:lnTo>
                        <a:pt x="2893" y="20288"/>
                      </a:lnTo>
                      <a:lnTo>
                        <a:pt x="2417" y="19240"/>
                      </a:lnTo>
                      <a:lnTo>
                        <a:pt x="2417" y="19240"/>
                      </a:lnTo>
                      <a:cubicBezTo>
                        <a:pt x="2417" y="19240"/>
                        <a:pt x="2417" y="18383"/>
                        <a:pt x="1941" y="18002"/>
                      </a:cubicBezTo>
                      <a:cubicBezTo>
                        <a:pt x="1464" y="17621"/>
                        <a:pt x="1941" y="17145"/>
                        <a:pt x="1941" y="16764"/>
                      </a:cubicBezTo>
                      <a:cubicBezTo>
                        <a:pt x="1953" y="16542"/>
                        <a:pt x="1953" y="16319"/>
                        <a:pt x="1941" y="16097"/>
                      </a:cubicBezTo>
                      <a:lnTo>
                        <a:pt x="1941" y="15335"/>
                      </a:lnTo>
                      <a:cubicBezTo>
                        <a:pt x="1897" y="14828"/>
                        <a:pt x="1897" y="14318"/>
                        <a:pt x="1941" y="13811"/>
                      </a:cubicBezTo>
                      <a:cubicBezTo>
                        <a:pt x="1941" y="13811"/>
                        <a:pt x="1941" y="13144"/>
                        <a:pt x="1941" y="12859"/>
                      </a:cubicBezTo>
                      <a:lnTo>
                        <a:pt x="1941" y="12859"/>
                      </a:lnTo>
                      <a:cubicBezTo>
                        <a:pt x="2151" y="12333"/>
                        <a:pt x="1895" y="11736"/>
                        <a:pt x="1369" y="11525"/>
                      </a:cubicBezTo>
                      <a:cubicBezTo>
                        <a:pt x="843" y="11315"/>
                        <a:pt x="246" y="11571"/>
                        <a:pt x="36" y="12097"/>
                      </a:cubicBezTo>
                      <a:close/>
                    </a:path>
                  </a:pathLst>
                </a:custGeom>
                <a:solidFill>
                  <a:srgbClr val="CCE7F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54" name="任意多边形: 形状 253"/>
                <p:cNvSpPr/>
                <p:nvPr/>
              </p:nvSpPr>
              <p:spPr>
                <a:xfrm>
                  <a:off x="12418845" y="3043988"/>
                  <a:ext cx="16097" cy="34099"/>
                </a:xfrm>
                <a:custGeom>
                  <a:avLst/>
                  <a:gdLst>
                    <a:gd name="connsiteX0" fmla="*/ 0 w 16097"/>
                    <a:gd name="connsiteY0" fmla="*/ 34100 h 34099"/>
                    <a:gd name="connsiteX1" fmla="*/ 16097 w 16097"/>
                    <a:gd name="connsiteY1" fmla="*/ 24670 h 34099"/>
                    <a:gd name="connsiteX2" fmla="*/ 16097 w 16097"/>
                    <a:gd name="connsiteY2" fmla="*/ 0 h 34099"/>
                    <a:gd name="connsiteX3" fmla="*/ 0 w 16097"/>
                    <a:gd name="connsiteY3" fmla="*/ 9335 h 34099"/>
                    <a:gd name="connsiteX4" fmla="*/ 0 w 16097"/>
                    <a:gd name="connsiteY4" fmla="*/ 34100 h 340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097" h="34099">
                      <a:moveTo>
                        <a:pt x="0" y="34100"/>
                      </a:moveTo>
                      <a:lnTo>
                        <a:pt x="16097" y="24670"/>
                      </a:lnTo>
                      <a:lnTo>
                        <a:pt x="16097" y="0"/>
                      </a:lnTo>
                      <a:lnTo>
                        <a:pt x="0" y="9335"/>
                      </a:lnTo>
                      <a:lnTo>
                        <a:pt x="0" y="34100"/>
                      </a:lnTo>
                      <a:close/>
                    </a:path>
                  </a:pathLst>
                </a:custGeom>
                <a:solidFill>
                  <a:srgbClr val="D7E9F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55" name="任意多边形: 形状 254"/>
                <p:cNvSpPr/>
                <p:nvPr/>
              </p:nvSpPr>
              <p:spPr>
                <a:xfrm>
                  <a:off x="12418798" y="3035130"/>
                  <a:ext cx="20049" cy="18192"/>
                </a:xfrm>
                <a:custGeom>
                  <a:avLst/>
                  <a:gdLst>
                    <a:gd name="connsiteX0" fmla="*/ 47 w 20049"/>
                    <a:gd name="connsiteY0" fmla="*/ 18193 h 18192"/>
                    <a:gd name="connsiteX1" fmla="*/ 16144 w 20049"/>
                    <a:gd name="connsiteY1" fmla="*/ 8668 h 18192"/>
                    <a:gd name="connsiteX2" fmla="*/ 20049 w 20049"/>
                    <a:gd name="connsiteY2" fmla="*/ 0 h 18192"/>
                    <a:gd name="connsiteX3" fmla="*/ 3952 w 20049"/>
                    <a:gd name="connsiteY3" fmla="*/ 9525 h 18192"/>
                    <a:gd name="connsiteX4" fmla="*/ 47 w 20049"/>
                    <a:gd name="connsiteY4" fmla="*/ 18193 h 1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049" h="18192">
                      <a:moveTo>
                        <a:pt x="47" y="18193"/>
                      </a:moveTo>
                      <a:lnTo>
                        <a:pt x="16144" y="8668"/>
                      </a:lnTo>
                      <a:cubicBezTo>
                        <a:pt x="15808" y="5289"/>
                        <a:pt x="17296" y="1987"/>
                        <a:pt x="20049" y="0"/>
                      </a:cubicBezTo>
                      <a:lnTo>
                        <a:pt x="3952" y="9525"/>
                      </a:lnTo>
                      <a:cubicBezTo>
                        <a:pt x="1199" y="11512"/>
                        <a:pt x="-289" y="14814"/>
                        <a:pt x="47" y="18193"/>
                      </a:cubicBezTo>
                      <a:close/>
                    </a:path>
                  </a:pathLst>
                </a:custGeom>
                <a:solidFill>
                  <a:srgbClr val="CCE7F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56" name="任意多边形: 形状 255"/>
                <p:cNvSpPr/>
                <p:nvPr/>
              </p:nvSpPr>
              <p:spPr>
                <a:xfrm>
                  <a:off x="12432180" y="3091899"/>
                  <a:ext cx="81629" cy="47148"/>
                </a:xfrm>
                <a:custGeom>
                  <a:avLst/>
                  <a:gdLst>
                    <a:gd name="connsiteX0" fmla="*/ 65532 w 81629"/>
                    <a:gd name="connsiteY0" fmla="*/ 47149 h 47148"/>
                    <a:gd name="connsiteX1" fmla="*/ 81629 w 81629"/>
                    <a:gd name="connsiteY1" fmla="*/ 37814 h 47148"/>
                    <a:gd name="connsiteX2" fmla="*/ 16097 w 81629"/>
                    <a:gd name="connsiteY2" fmla="*/ 0 h 47148"/>
                    <a:gd name="connsiteX3" fmla="*/ 0 w 81629"/>
                    <a:gd name="connsiteY3" fmla="*/ 9335 h 47148"/>
                    <a:gd name="connsiteX4" fmla="*/ 65532 w 81629"/>
                    <a:gd name="connsiteY4" fmla="*/ 47149 h 47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1629" h="47148">
                      <a:moveTo>
                        <a:pt x="65532" y="47149"/>
                      </a:moveTo>
                      <a:lnTo>
                        <a:pt x="81629" y="37814"/>
                      </a:lnTo>
                      <a:lnTo>
                        <a:pt x="16097" y="0"/>
                      </a:lnTo>
                      <a:lnTo>
                        <a:pt x="0" y="9335"/>
                      </a:lnTo>
                      <a:lnTo>
                        <a:pt x="65532" y="47149"/>
                      </a:lnTo>
                      <a:close/>
                    </a:path>
                  </a:pathLst>
                </a:custGeom>
                <a:solidFill>
                  <a:srgbClr val="EAF5F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57" name="任意多边形: 形状 256"/>
                <p:cNvSpPr/>
                <p:nvPr/>
              </p:nvSpPr>
              <p:spPr>
                <a:xfrm>
                  <a:off x="12409892" y="3013910"/>
                  <a:ext cx="79914" cy="29125"/>
                </a:xfrm>
                <a:custGeom>
                  <a:avLst/>
                  <a:gdLst>
                    <a:gd name="connsiteX0" fmla="*/ 15621 w 79914"/>
                    <a:gd name="connsiteY0" fmla="*/ 2170 h 29125"/>
                    <a:gd name="connsiteX1" fmla="*/ 15621 w 79914"/>
                    <a:gd name="connsiteY1" fmla="*/ 2170 h 29125"/>
                    <a:gd name="connsiteX2" fmla="*/ 17335 w 79914"/>
                    <a:gd name="connsiteY2" fmla="*/ 1312 h 29125"/>
                    <a:gd name="connsiteX3" fmla="*/ 19336 w 79914"/>
                    <a:gd name="connsiteY3" fmla="*/ 646 h 29125"/>
                    <a:gd name="connsiteX4" fmla="*/ 21717 w 79914"/>
                    <a:gd name="connsiteY4" fmla="*/ 74 h 29125"/>
                    <a:gd name="connsiteX5" fmla="*/ 24670 w 79914"/>
                    <a:gd name="connsiteY5" fmla="*/ 74 h 29125"/>
                    <a:gd name="connsiteX6" fmla="*/ 28575 w 79914"/>
                    <a:gd name="connsiteY6" fmla="*/ 74 h 29125"/>
                    <a:gd name="connsiteX7" fmla="*/ 33814 w 79914"/>
                    <a:gd name="connsiteY7" fmla="*/ 646 h 29125"/>
                    <a:gd name="connsiteX8" fmla="*/ 41434 w 79914"/>
                    <a:gd name="connsiteY8" fmla="*/ 2265 h 29125"/>
                    <a:gd name="connsiteX9" fmla="*/ 55245 w 79914"/>
                    <a:gd name="connsiteY9" fmla="*/ 7123 h 29125"/>
                    <a:gd name="connsiteX10" fmla="*/ 79915 w 79914"/>
                    <a:gd name="connsiteY10" fmla="*/ 19600 h 29125"/>
                    <a:gd name="connsiteX11" fmla="*/ 63817 w 79914"/>
                    <a:gd name="connsiteY11" fmla="*/ 29125 h 29125"/>
                    <a:gd name="connsiteX12" fmla="*/ 38957 w 79914"/>
                    <a:gd name="connsiteY12" fmla="*/ 16648 h 29125"/>
                    <a:gd name="connsiteX13" fmla="*/ 25146 w 79914"/>
                    <a:gd name="connsiteY13" fmla="*/ 11790 h 29125"/>
                    <a:gd name="connsiteX14" fmla="*/ 17526 w 79914"/>
                    <a:gd name="connsiteY14" fmla="*/ 10171 h 29125"/>
                    <a:gd name="connsiteX15" fmla="*/ 12287 w 79914"/>
                    <a:gd name="connsiteY15" fmla="*/ 9599 h 29125"/>
                    <a:gd name="connsiteX16" fmla="*/ 8382 w 79914"/>
                    <a:gd name="connsiteY16" fmla="*/ 9599 h 29125"/>
                    <a:gd name="connsiteX17" fmla="*/ 5429 w 79914"/>
                    <a:gd name="connsiteY17" fmla="*/ 9599 h 29125"/>
                    <a:gd name="connsiteX18" fmla="*/ 3715 w 79914"/>
                    <a:gd name="connsiteY18" fmla="*/ 10075 h 29125"/>
                    <a:gd name="connsiteX19" fmla="*/ 1714 w 79914"/>
                    <a:gd name="connsiteY19" fmla="*/ 10837 h 29125"/>
                    <a:gd name="connsiteX20" fmla="*/ 0 w 79914"/>
                    <a:gd name="connsiteY20" fmla="*/ 11599 h 29125"/>
                    <a:gd name="connsiteX21" fmla="*/ 0 w 79914"/>
                    <a:gd name="connsiteY21" fmla="*/ 11599 h 29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9914" h="29125">
                      <a:moveTo>
                        <a:pt x="15621" y="2170"/>
                      </a:moveTo>
                      <a:lnTo>
                        <a:pt x="15621" y="2170"/>
                      </a:lnTo>
                      <a:lnTo>
                        <a:pt x="17335" y="1312"/>
                      </a:lnTo>
                      <a:lnTo>
                        <a:pt x="19336" y="646"/>
                      </a:lnTo>
                      <a:lnTo>
                        <a:pt x="21717" y="74"/>
                      </a:lnTo>
                      <a:cubicBezTo>
                        <a:pt x="22699" y="-25"/>
                        <a:pt x="23688" y="-25"/>
                        <a:pt x="24670" y="74"/>
                      </a:cubicBezTo>
                      <a:lnTo>
                        <a:pt x="28575" y="74"/>
                      </a:lnTo>
                      <a:lnTo>
                        <a:pt x="33814" y="646"/>
                      </a:lnTo>
                      <a:cubicBezTo>
                        <a:pt x="36382" y="1041"/>
                        <a:pt x="38926" y="1582"/>
                        <a:pt x="41434" y="2265"/>
                      </a:cubicBezTo>
                      <a:cubicBezTo>
                        <a:pt x="46149" y="3549"/>
                        <a:pt x="50765" y="5172"/>
                        <a:pt x="55245" y="7123"/>
                      </a:cubicBezTo>
                      <a:cubicBezTo>
                        <a:pt x="63762" y="10674"/>
                        <a:pt x="72007" y="14844"/>
                        <a:pt x="79915" y="19600"/>
                      </a:cubicBezTo>
                      <a:lnTo>
                        <a:pt x="63817" y="29125"/>
                      </a:lnTo>
                      <a:cubicBezTo>
                        <a:pt x="55807" y="24436"/>
                        <a:pt x="47503" y="20268"/>
                        <a:pt x="38957" y="16648"/>
                      </a:cubicBezTo>
                      <a:cubicBezTo>
                        <a:pt x="34460" y="14739"/>
                        <a:pt x="29847" y="13117"/>
                        <a:pt x="25146" y="11790"/>
                      </a:cubicBezTo>
                      <a:cubicBezTo>
                        <a:pt x="22384" y="11123"/>
                        <a:pt x="19907" y="10552"/>
                        <a:pt x="17526" y="10171"/>
                      </a:cubicBezTo>
                      <a:lnTo>
                        <a:pt x="12287" y="9599"/>
                      </a:lnTo>
                      <a:lnTo>
                        <a:pt x="8382" y="9599"/>
                      </a:lnTo>
                      <a:cubicBezTo>
                        <a:pt x="7398" y="9548"/>
                        <a:pt x="6413" y="9548"/>
                        <a:pt x="5429" y="9599"/>
                      </a:cubicBezTo>
                      <a:lnTo>
                        <a:pt x="3715" y="10075"/>
                      </a:lnTo>
                      <a:cubicBezTo>
                        <a:pt x="3021" y="10253"/>
                        <a:pt x="2350" y="10509"/>
                        <a:pt x="1714" y="10837"/>
                      </a:cubicBezTo>
                      <a:cubicBezTo>
                        <a:pt x="1112" y="11015"/>
                        <a:pt x="535" y="11271"/>
                        <a:pt x="0" y="11599"/>
                      </a:cubicBezTo>
                      <a:lnTo>
                        <a:pt x="0" y="11599"/>
                      </a:lnTo>
                      <a:close/>
                    </a:path>
                  </a:pathLst>
                </a:custGeom>
                <a:solidFill>
                  <a:srgbClr val="D7E9F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58" name="任意多边形: 形状 257"/>
                <p:cNvSpPr/>
                <p:nvPr/>
              </p:nvSpPr>
              <p:spPr>
                <a:xfrm>
                  <a:off x="12532669" y="3092851"/>
                  <a:ext cx="16287" cy="66484"/>
                </a:xfrm>
                <a:custGeom>
                  <a:avLst/>
                  <a:gdLst>
                    <a:gd name="connsiteX0" fmla="*/ 0 w 16287"/>
                    <a:gd name="connsiteY0" fmla="*/ 66484 h 66484"/>
                    <a:gd name="connsiteX1" fmla="*/ 16192 w 16287"/>
                    <a:gd name="connsiteY1" fmla="*/ 57055 h 66484"/>
                    <a:gd name="connsiteX2" fmla="*/ 16288 w 16287"/>
                    <a:gd name="connsiteY2" fmla="*/ 0 h 66484"/>
                    <a:gd name="connsiteX3" fmla="*/ 191 w 16287"/>
                    <a:gd name="connsiteY3" fmla="*/ 9334 h 66484"/>
                    <a:gd name="connsiteX4" fmla="*/ 0 w 16287"/>
                    <a:gd name="connsiteY4" fmla="*/ 66484 h 66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287" h="66484">
                      <a:moveTo>
                        <a:pt x="0" y="66484"/>
                      </a:moveTo>
                      <a:lnTo>
                        <a:pt x="16192" y="57055"/>
                      </a:lnTo>
                      <a:lnTo>
                        <a:pt x="16288" y="0"/>
                      </a:lnTo>
                      <a:lnTo>
                        <a:pt x="191" y="9334"/>
                      </a:lnTo>
                      <a:lnTo>
                        <a:pt x="0" y="66484"/>
                      </a:lnTo>
                      <a:close/>
                    </a:path>
                  </a:pathLst>
                </a:custGeom>
                <a:solidFill>
                  <a:srgbClr val="D7E9F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59" name="任意多边形: 形状 258"/>
                <p:cNvSpPr/>
                <p:nvPr/>
              </p:nvSpPr>
              <p:spPr>
                <a:xfrm>
                  <a:off x="12532669" y="3149906"/>
                  <a:ext cx="99441" cy="57435"/>
                </a:xfrm>
                <a:custGeom>
                  <a:avLst/>
                  <a:gdLst>
                    <a:gd name="connsiteX0" fmla="*/ 83344 w 99441"/>
                    <a:gd name="connsiteY0" fmla="*/ 57436 h 57435"/>
                    <a:gd name="connsiteX1" fmla="*/ 99441 w 99441"/>
                    <a:gd name="connsiteY1" fmla="*/ 48101 h 57435"/>
                    <a:gd name="connsiteX2" fmla="*/ 16192 w 99441"/>
                    <a:gd name="connsiteY2" fmla="*/ 0 h 57435"/>
                    <a:gd name="connsiteX3" fmla="*/ 0 w 99441"/>
                    <a:gd name="connsiteY3" fmla="*/ 9430 h 57435"/>
                    <a:gd name="connsiteX4" fmla="*/ 83344 w 99441"/>
                    <a:gd name="connsiteY4" fmla="*/ 57436 h 57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41" h="57435">
                      <a:moveTo>
                        <a:pt x="83344" y="57436"/>
                      </a:moveTo>
                      <a:lnTo>
                        <a:pt x="99441" y="48101"/>
                      </a:lnTo>
                      <a:lnTo>
                        <a:pt x="16192" y="0"/>
                      </a:lnTo>
                      <a:lnTo>
                        <a:pt x="0" y="9430"/>
                      </a:lnTo>
                      <a:lnTo>
                        <a:pt x="83344" y="57436"/>
                      </a:lnTo>
                      <a:close/>
                    </a:path>
                  </a:pathLst>
                </a:custGeom>
                <a:solidFill>
                  <a:srgbClr val="EAF5F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60" name="任意多边形: 形状 259"/>
                <p:cNvSpPr/>
                <p:nvPr/>
              </p:nvSpPr>
              <p:spPr>
                <a:xfrm>
                  <a:off x="12616013" y="3197817"/>
                  <a:ext cx="24955" cy="10668"/>
                </a:xfrm>
                <a:custGeom>
                  <a:avLst/>
                  <a:gdLst>
                    <a:gd name="connsiteX0" fmla="*/ 2096 w 24955"/>
                    <a:gd name="connsiteY0" fmla="*/ 10668 h 10668"/>
                    <a:gd name="connsiteX1" fmla="*/ 0 w 24955"/>
                    <a:gd name="connsiteY1" fmla="*/ 9525 h 10668"/>
                    <a:gd name="connsiteX2" fmla="*/ 16097 w 24955"/>
                    <a:gd name="connsiteY2" fmla="*/ 0 h 10668"/>
                    <a:gd name="connsiteX3" fmla="*/ 18764 w 24955"/>
                    <a:gd name="connsiteY3" fmla="*/ 1238 h 10668"/>
                    <a:gd name="connsiteX4" fmla="*/ 18764 w 24955"/>
                    <a:gd name="connsiteY4" fmla="*/ 1238 h 10668"/>
                    <a:gd name="connsiteX5" fmla="*/ 21050 w 24955"/>
                    <a:gd name="connsiteY5" fmla="*/ 1238 h 10668"/>
                    <a:gd name="connsiteX6" fmla="*/ 21050 w 24955"/>
                    <a:gd name="connsiteY6" fmla="*/ 1238 h 10668"/>
                    <a:gd name="connsiteX7" fmla="*/ 23146 w 24955"/>
                    <a:gd name="connsiteY7" fmla="*/ 1238 h 10668"/>
                    <a:gd name="connsiteX8" fmla="*/ 23146 w 24955"/>
                    <a:gd name="connsiteY8" fmla="*/ 1238 h 10668"/>
                    <a:gd name="connsiteX9" fmla="*/ 24955 w 24955"/>
                    <a:gd name="connsiteY9" fmla="*/ 571 h 10668"/>
                    <a:gd name="connsiteX10" fmla="*/ 8858 w 24955"/>
                    <a:gd name="connsiteY10" fmla="*/ 10096 h 10668"/>
                    <a:gd name="connsiteX11" fmla="*/ 8858 w 24955"/>
                    <a:gd name="connsiteY11" fmla="*/ 10096 h 10668"/>
                    <a:gd name="connsiteX12" fmla="*/ 8287 w 24955"/>
                    <a:gd name="connsiteY12" fmla="*/ 10096 h 10668"/>
                    <a:gd name="connsiteX13" fmla="*/ 7620 w 24955"/>
                    <a:gd name="connsiteY13" fmla="*/ 10096 h 10668"/>
                    <a:gd name="connsiteX14" fmla="*/ 7144 w 24955"/>
                    <a:gd name="connsiteY14" fmla="*/ 10096 h 10668"/>
                    <a:gd name="connsiteX15" fmla="*/ 4286 w 24955"/>
                    <a:gd name="connsiteY15" fmla="*/ 10096 h 10668"/>
                    <a:gd name="connsiteX16" fmla="*/ 3143 w 24955"/>
                    <a:gd name="connsiteY16" fmla="*/ 10096 h 10668"/>
                    <a:gd name="connsiteX17" fmla="*/ 2476 w 24955"/>
                    <a:gd name="connsiteY17" fmla="*/ 10096 h 10668"/>
                    <a:gd name="connsiteX18" fmla="*/ 2476 w 24955"/>
                    <a:gd name="connsiteY18" fmla="*/ 10096 h 10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4955" h="10668">
                      <a:moveTo>
                        <a:pt x="2096" y="10668"/>
                      </a:moveTo>
                      <a:lnTo>
                        <a:pt x="0" y="9525"/>
                      </a:lnTo>
                      <a:lnTo>
                        <a:pt x="16097" y="0"/>
                      </a:lnTo>
                      <a:cubicBezTo>
                        <a:pt x="16937" y="511"/>
                        <a:pt x="17832" y="927"/>
                        <a:pt x="18764" y="1238"/>
                      </a:cubicBezTo>
                      <a:lnTo>
                        <a:pt x="18764" y="1238"/>
                      </a:lnTo>
                      <a:cubicBezTo>
                        <a:pt x="19524" y="1319"/>
                        <a:pt x="20290" y="1319"/>
                        <a:pt x="21050" y="1238"/>
                      </a:cubicBezTo>
                      <a:lnTo>
                        <a:pt x="21050" y="1238"/>
                      </a:lnTo>
                      <a:cubicBezTo>
                        <a:pt x="21746" y="1333"/>
                        <a:pt x="22451" y="1333"/>
                        <a:pt x="23146" y="1238"/>
                      </a:cubicBezTo>
                      <a:lnTo>
                        <a:pt x="23146" y="1238"/>
                      </a:lnTo>
                      <a:cubicBezTo>
                        <a:pt x="23781" y="1117"/>
                        <a:pt x="24393" y="891"/>
                        <a:pt x="24955" y="571"/>
                      </a:cubicBezTo>
                      <a:lnTo>
                        <a:pt x="8858" y="10096"/>
                      </a:lnTo>
                      <a:lnTo>
                        <a:pt x="8858" y="10096"/>
                      </a:lnTo>
                      <a:lnTo>
                        <a:pt x="8287" y="10096"/>
                      </a:lnTo>
                      <a:lnTo>
                        <a:pt x="7620" y="10096"/>
                      </a:lnTo>
                      <a:lnTo>
                        <a:pt x="7144" y="10096"/>
                      </a:lnTo>
                      <a:lnTo>
                        <a:pt x="4286" y="10096"/>
                      </a:lnTo>
                      <a:lnTo>
                        <a:pt x="3143" y="10096"/>
                      </a:lnTo>
                      <a:lnTo>
                        <a:pt x="2476" y="10096"/>
                      </a:lnTo>
                      <a:lnTo>
                        <a:pt x="2476" y="10096"/>
                      </a:lnTo>
                      <a:close/>
                    </a:path>
                  </a:pathLst>
                </a:custGeom>
                <a:solidFill>
                  <a:srgbClr val="DEF0F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61" name="任意多边形: 形状 260"/>
                <p:cNvSpPr/>
                <p:nvPr/>
              </p:nvSpPr>
              <p:spPr>
                <a:xfrm>
                  <a:off x="12737457" y="3350979"/>
                  <a:ext cx="27718" cy="31527"/>
                </a:xfrm>
                <a:custGeom>
                  <a:avLst/>
                  <a:gdLst>
                    <a:gd name="connsiteX0" fmla="*/ 0 w 27718"/>
                    <a:gd name="connsiteY0" fmla="*/ 31528 h 31527"/>
                    <a:gd name="connsiteX1" fmla="*/ 16097 w 27718"/>
                    <a:gd name="connsiteY1" fmla="*/ 22003 h 31527"/>
                    <a:gd name="connsiteX2" fmla="*/ 27718 w 27718"/>
                    <a:gd name="connsiteY2" fmla="*/ 0 h 31527"/>
                    <a:gd name="connsiteX3" fmla="*/ 11621 w 27718"/>
                    <a:gd name="connsiteY3" fmla="*/ 9525 h 31527"/>
                    <a:gd name="connsiteX4" fmla="*/ 0 w 27718"/>
                    <a:gd name="connsiteY4" fmla="*/ 31528 h 31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718" h="31527">
                      <a:moveTo>
                        <a:pt x="0" y="31528"/>
                      </a:moveTo>
                      <a:lnTo>
                        <a:pt x="16097" y="22003"/>
                      </a:lnTo>
                      <a:cubicBezTo>
                        <a:pt x="23416" y="17082"/>
                        <a:pt x="27780" y="8819"/>
                        <a:pt x="27718" y="0"/>
                      </a:cubicBezTo>
                      <a:lnTo>
                        <a:pt x="11621" y="9525"/>
                      </a:lnTo>
                      <a:cubicBezTo>
                        <a:pt x="11683" y="18344"/>
                        <a:pt x="7319" y="26607"/>
                        <a:pt x="0" y="31528"/>
                      </a:cubicBezTo>
                      <a:close/>
                    </a:path>
                  </a:pathLst>
                </a:custGeom>
                <a:solidFill>
                  <a:srgbClr val="CCE7F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262" name="图形 1667"/>
                <p:cNvGrpSpPr/>
                <p:nvPr/>
              </p:nvGrpSpPr>
              <p:grpSpPr>
                <a:xfrm>
                  <a:off x="12474186" y="3032939"/>
                  <a:ext cx="264318" cy="230981"/>
                  <a:chOff x="12474186" y="3032939"/>
                  <a:chExt cx="264318" cy="230981"/>
                </a:xfrm>
              </p:grpSpPr>
              <p:sp>
                <p:nvSpPr>
                  <p:cNvPr id="265" name="任意多边形: 形状 264"/>
                  <p:cNvSpPr/>
                  <p:nvPr/>
                </p:nvSpPr>
                <p:spPr>
                  <a:xfrm>
                    <a:off x="12645636" y="3175052"/>
                    <a:ext cx="92868" cy="88868"/>
                  </a:xfrm>
                  <a:custGeom>
                    <a:avLst/>
                    <a:gdLst>
                      <a:gd name="connsiteX0" fmla="*/ 76771 w 92868"/>
                      <a:gd name="connsiteY0" fmla="*/ 88868 h 88868"/>
                      <a:gd name="connsiteX1" fmla="*/ 92869 w 92868"/>
                      <a:gd name="connsiteY1" fmla="*/ 79343 h 88868"/>
                      <a:gd name="connsiteX2" fmla="*/ 16097 w 92868"/>
                      <a:gd name="connsiteY2" fmla="*/ 0 h 88868"/>
                      <a:gd name="connsiteX3" fmla="*/ 0 w 92868"/>
                      <a:gd name="connsiteY3" fmla="*/ 9525 h 88868"/>
                      <a:gd name="connsiteX4" fmla="*/ 76771 w 92868"/>
                      <a:gd name="connsiteY4" fmla="*/ 88773 h 88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2868" h="88868">
                        <a:moveTo>
                          <a:pt x="76771" y="88868"/>
                        </a:moveTo>
                        <a:lnTo>
                          <a:pt x="92869" y="79343"/>
                        </a:lnTo>
                        <a:cubicBezTo>
                          <a:pt x="65151" y="49530"/>
                          <a:pt x="39624" y="23241"/>
                          <a:pt x="16097" y="0"/>
                        </a:cubicBezTo>
                        <a:lnTo>
                          <a:pt x="0" y="9525"/>
                        </a:lnTo>
                        <a:cubicBezTo>
                          <a:pt x="23495" y="32639"/>
                          <a:pt x="49086" y="59055"/>
                          <a:pt x="76771" y="88773"/>
                        </a:cubicBezTo>
                        <a:close/>
                      </a:path>
                    </a:pathLst>
                  </a:custGeom>
                  <a:solidFill>
                    <a:srgbClr val="EAF5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66" name="任意多边形: 形状 265"/>
                  <p:cNvSpPr/>
                  <p:nvPr/>
                </p:nvSpPr>
                <p:spPr>
                  <a:xfrm>
                    <a:off x="12474186" y="3032939"/>
                    <a:ext cx="187547" cy="151828"/>
                  </a:xfrm>
                  <a:custGeom>
                    <a:avLst/>
                    <a:gdLst>
                      <a:gd name="connsiteX0" fmla="*/ 171450 w 187547"/>
                      <a:gd name="connsiteY0" fmla="*/ 151733 h 151828"/>
                      <a:gd name="connsiteX1" fmla="*/ 187547 w 187547"/>
                      <a:gd name="connsiteY1" fmla="*/ 142208 h 151828"/>
                      <a:gd name="connsiteX2" fmla="*/ 16097 w 187547"/>
                      <a:gd name="connsiteY2" fmla="*/ 0 h 151828"/>
                      <a:gd name="connsiteX3" fmla="*/ 0 w 187547"/>
                      <a:gd name="connsiteY3" fmla="*/ 9525 h 151828"/>
                      <a:gd name="connsiteX4" fmla="*/ 171450 w 187547"/>
                      <a:gd name="connsiteY4" fmla="*/ 151828 h 151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547" h="151828">
                        <a:moveTo>
                          <a:pt x="171450" y="151733"/>
                        </a:moveTo>
                        <a:lnTo>
                          <a:pt x="187547" y="142208"/>
                        </a:lnTo>
                        <a:cubicBezTo>
                          <a:pt x="109442" y="64960"/>
                          <a:pt x="54197" y="21907"/>
                          <a:pt x="16097" y="0"/>
                        </a:cubicBezTo>
                        <a:lnTo>
                          <a:pt x="0" y="9525"/>
                        </a:lnTo>
                        <a:cubicBezTo>
                          <a:pt x="38100" y="31432"/>
                          <a:pt x="93440" y="74581"/>
                          <a:pt x="171450" y="151828"/>
                        </a:cubicBezTo>
                        <a:close/>
                      </a:path>
                    </a:pathLst>
                  </a:custGeom>
                  <a:solidFill>
                    <a:srgbClr val="DEF0F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263" name="任意多边形: 形状 262"/>
                <p:cNvSpPr/>
                <p:nvPr/>
              </p:nvSpPr>
              <p:spPr>
                <a:xfrm>
                  <a:off x="12402367" y="3022666"/>
                  <a:ext cx="347502" cy="362556"/>
                </a:xfrm>
                <a:custGeom>
                  <a:avLst/>
                  <a:gdLst>
                    <a:gd name="connsiteX0" fmla="*/ 320040 w 347502"/>
                    <a:gd name="connsiteY0" fmla="*/ 241254 h 362556"/>
                    <a:gd name="connsiteX1" fmla="*/ 346805 w 347502"/>
                    <a:gd name="connsiteY1" fmla="*/ 337838 h 362556"/>
                    <a:gd name="connsiteX2" fmla="*/ 306324 w 347502"/>
                    <a:gd name="connsiteY2" fmla="*/ 356888 h 362556"/>
                    <a:gd name="connsiteX3" fmla="*/ 40386 w 347502"/>
                    <a:gd name="connsiteY3" fmla="*/ 203249 h 362556"/>
                    <a:gd name="connsiteX4" fmla="*/ 0 w 347502"/>
                    <a:gd name="connsiteY4" fmla="*/ 133336 h 362556"/>
                    <a:gd name="connsiteX5" fmla="*/ 0 w 347502"/>
                    <a:gd name="connsiteY5" fmla="*/ 15035 h 362556"/>
                    <a:gd name="connsiteX6" fmla="*/ 71438 w 347502"/>
                    <a:gd name="connsiteY6" fmla="*/ 19512 h 362556"/>
                    <a:gd name="connsiteX7" fmla="*/ 320040 w 347502"/>
                    <a:gd name="connsiteY7" fmla="*/ 241254 h 362556"/>
                    <a:gd name="connsiteX8" fmla="*/ 130397 w 347502"/>
                    <a:gd name="connsiteY8" fmla="*/ 136479 h 362556"/>
                    <a:gd name="connsiteX9" fmla="*/ 213646 w 347502"/>
                    <a:gd name="connsiteY9" fmla="*/ 184104 h 362556"/>
                    <a:gd name="connsiteX10" fmla="*/ 217932 w 347502"/>
                    <a:gd name="connsiteY10" fmla="*/ 156386 h 362556"/>
                    <a:gd name="connsiteX11" fmla="*/ 130493 w 347502"/>
                    <a:gd name="connsiteY11" fmla="*/ 78948 h 362556"/>
                    <a:gd name="connsiteX12" fmla="*/ 130493 w 347502"/>
                    <a:gd name="connsiteY12" fmla="*/ 136098 h 362556"/>
                    <a:gd name="connsiteX13" fmla="*/ 16097 w 347502"/>
                    <a:gd name="connsiteY13" fmla="*/ 55231 h 362556"/>
                    <a:gd name="connsiteX14" fmla="*/ 29432 w 347502"/>
                    <a:gd name="connsiteY14" fmla="*/ 78377 h 362556"/>
                    <a:gd name="connsiteX15" fmla="*/ 94964 w 347502"/>
                    <a:gd name="connsiteY15" fmla="*/ 116477 h 362556"/>
                    <a:gd name="connsiteX16" fmla="*/ 94964 w 347502"/>
                    <a:gd name="connsiteY16" fmla="*/ 53612 h 362556"/>
                    <a:gd name="connsiteX17" fmla="*/ 71152 w 347502"/>
                    <a:gd name="connsiteY17" fmla="*/ 38467 h 362556"/>
                    <a:gd name="connsiteX18" fmla="*/ 22003 w 347502"/>
                    <a:gd name="connsiteY18" fmla="*/ 21322 h 362556"/>
                    <a:gd name="connsiteX19" fmla="*/ 15907 w 347502"/>
                    <a:gd name="connsiteY19" fmla="*/ 30847 h 362556"/>
                    <a:gd name="connsiteX20" fmla="*/ 15907 w 347502"/>
                    <a:gd name="connsiteY20" fmla="*/ 55612 h 362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47502" h="362556">
                      <a:moveTo>
                        <a:pt x="320040" y="241254"/>
                      </a:moveTo>
                      <a:cubicBezTo>
                        <a:pt x="344805" y="268591"/>
                        <a:pt x="349568" y="312692"/>
                        <a:pt x="346805" y="337838"/>
                      </a:cubicBezTo>
                      <a:cubicBezTo>
                        <a:pt x="344900" y="360888"/>
                        <a:pt x="327755" y="369175"/>
                        <a:pt x="306324" y="356888"/>
                      </a:cubicBezTo>
                      <a:lnTo>
                        <a:pt x="40386" y="203249"/>
                      </a:lnTo>
                      <a:cubicBezTo>
                        <a:pt x="16492" y="187769"/>
                        <a:pt x="1472" y="161768"/>
                        <a:pt x="0" y="133336"/>
                      </a:cubicBezTo>
                      <a:lnTo>
                        <a:pt x="0" y="15035"/>
                      </a:lnTo>
                      <a:cubicBezTo>
                        <a:pt x="0" y="-776"/>
                        <a:pt x="19050" y="-10587"/>
                        <a:pt x="71438" y="19512"/>
                      </a:cubicBezTo>
                      <a:cubicBezTo>
                        <a:pt x="121158" y="48278"/>
                        <a:pt x="200025" y="112476"/>
                        <a:pt x="320040" y="241254"/>
                      </a:cubicBezTo>
                      <a:close/>
                      <a:moveTo>
                        <a:pt x="130397" y="136479"/>
                      </a:moveTo>
                      <a:lnTo>
                        <a:pt x="213646" y="184104"/>
                      </a:lnTo>
                      <a:cubicBezTo>
                        <a:pt x="228886" y="192962"/>
                        <a:pt x="232696" y="170293"/>
                        <a:pt x="217932" y="156386"/>
                      </a:cubicBezTo>
                      <a:cubicBezTo>
                        <a:pt x="183071" y="122954"/>
                        <a:pt x="154210" y="97808"/>
                        <a:pt x="130493" y="78948"/>
                      </a:cubicBezTo>
                      <a:lnTo>
                        <a:pt x="130493" y="136098"/>
                      </a:lnTo>
                      <a:close/>
                      <a:moveTo>
                        <a:pt x="16097" y="55231"/>
                      </a:moveTo>
                      <a:cubicBezTo>
                        <a:pt x="16553" y="64644"/>
                        <a:pt x="21517" y="73261"/>
                        <a:pt x="29432" y="78377"/>
                      </a:cubicBezTo>
                      <a:lnTo>
                        <a:pt x="94964" y="116477"/>
                      </a:lnTo>
                      <a:lnTo>
                        <a:pt x="94964" y="53612"/>
                      </a:lnTo>
                      <a:cubicBezTo>
                        <a:pt x="85916" y="47420"/>
                        <a:pt x="78010" y="42372"/>
                        <a:pt x="71152" y="38467"/>
                      </a:cubicBezTo>
                      <a:cubicBezTo>
                        <a:pt x="43910" y="22751"/>
                        <a:pt x="29242" y="20274"/>
                        <a:pt x="22003" y="21322"/>
                      </a:cubicBezTo>
                      <a:cubicBezTo>
                        <a:pt x="18193" y="21322"/>
                        <a:pt x="15907" y="25513"/>
                        <a:pt x="15907" y="30847"/>
                      </a:cubicBezTo>
                      <a:lnTo>
                        <a:pt x="15907" y="55612"/>
                      </a:lnTo>
                      <a:close/>
                    </a:path>
                  </a:pathLst>
                </a:custGeom>
                <a:solidFill>
                  <a:srgbClr val="DEF0F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64" name="任意多边形: 形状 263"/>
                <p:cNvSpPr/>
                <p:nvPr/>
              </p:nvSpPr>
              <p:spPr>
                <a:xfrm>
                  <a:off x="12723550" y="3254681"/>
                  <a:ext cx="40231" cy="104108"/>
                </a:xfrm>
                <a:custGeom>
                  <a:avLst/>
                  <a:gdLst>
                    <a:gd name="connsiteX0" fmla="*/ 26194 w 40231"/>
                    <a:gd name="connsiteY0" fmla="*/ 97536 h 104108"/>
                    <a:gd name="connsiteX1" fmla="*/ 26194 w 40231"/>
                    <a:gd name="connsiteY1" fmla="*/ 91059 h 104108"/>
                    <a:gd name="connsiteX2" fmla="*/ 26194 w 40231"/>
                    <a:gd name="connsiteY2" fmla="*/ 90202 h 104108"/>
                    <a:gd name="connsiteX3" fmla="*/ 26194 w 40231"/>
                    <a:gd name="connsiteY3" fmla="*/ 82486 h 104108"/>
                    <a:gd name="connsiteX4" fmla="*/ 26194 w 40231"/>
                    <a:gd name="connsiteY4" fmla="*/ 80486 h 104108"/>
                    <a:gd name="connsiteX5" fmla="*/ 25527 w 40231"/>
                    <a:gd name="connsiteY5" fmla="*/ 73533 h 104108"/>
                    <a:gd name="connsiteX6" fmla="*/ 25527 w 40231"/>
                    <a:gd name="connsiteY6" fmla="*/ 71914 h 104108"/>
                    <a:gd name="connsiteX7" fmla="*/ 25527 w 40231"/>
                    <a:gd name="connsiteY7" fmla="*/ 69247 h 104108"/>
                    <a:gd name="connsiteX8" fmla="*/ 24956 w 40231"/>
                    <a:gd name="connsiteY8" fmla="*/ 65627 h 104108"/>
                    <a:gd name="connsiteX9" fmla="*/ 24384 w 40231"/>
                    <a:gd name="connsiteY9" fmla="*/ 62770 h 104108"/>
                    <a:gd name="connsiteX10" fmla="*/ 23717 w 40231"/>
                    <a:gd name="connsiteY10" fmla="*/ 59341 h 104108"/>
                    <a:gd name="connsiteX11" fmla="*/ 21812 w 40231"/>
                    <a:gd name="connsiteY11" fmla="*/ 51625 h 104108"/>
                    <a:gd name="connsiteX12" fmla="*/ 20765 w 40231"/>
                    <a:gd name="connsiteY12" fmla="*/ 48196 h 104108"/>
                    <a:gd name="connsiteX13" fmla="*/ 19812 w 40231"/>
                    <a:gd name="connsiteY13" fmla="*/ 45053 h 104108"/>
                    <a:gd name="connsiteX14" fmla="*/ 17717 w 40231"/>
                    <a:gd name="connsiteY14" fmla="*/ 39052 h 104108"/>
                    <a:gd name="connsiteX15" fmla="*/ 17145 w 40231"/>
                    <a:gd name="connsiteY15" fmla="*/ 37814 h 104108"/>
                    <a:gd name="connsiteX16" fmla="*/ 15145 w 40231"/>
                    <a:gd name="connsiteY16" fmla="*/ 33147 h 104108"/>
                    <a:gd name="connsiteX17" fmla="*/ 14573 w 40231"/>
                    <a:gd name="connsiteY17" fmla="*/ 31813 h 104108"/>
                    <a:gd name="connsiteX18" fmla="*/ 11906 w 40231"/>
                    <a:gd name="connsiteY18" fmla="*/ 26479 h 104108"/>
                    <a:gd name="connsiteX19" fmla="*/ 11430 w 40231"/>
                    <a:gd name="connsiteY19" fmla="*/ 25622 h 104108"/>
                    <a:gd name="connsiteX20" fmla="*/ 8192 w 40231"/>
                    <a:gd name="connsiteY20" fmla="*/ 20288 h 104108"/>
                    <a:gd name="connsiteX21" fmla="*/ 8192 w 40231"/>
                    <a:gd name="connsiteY21" fmla="*/ 20288 h 104108"/>
                    <a:gd name="connsiteX22" fmla="*/ 4763 w 40231"/>
                    <a:gd name="connsiteY22" fmla="*/ 15335 h 104108"/>
                    <a:gd name="connsiteX23" fmla="*/ 4191 w 40231"/>
                    <a:gd name="connsiteY23" fmla="*/ 14669 h 104108"/>
                    <a:gd name="connsiteX24" fmla="*/ 0 w 40231"/>
                    <a:gd name="connsiteY24" fmla="*/ 9525 h 104108"/>
                    <a:gd name="connsiteX25" fmla="*/ 16097 w 40231"/>
                    <a:gd name="connsiteY25" fmla="*/ 0 h 104108"/>
                    <a:gd name="connsiteX26" fmla="*/ 17050 w 40231"/>
                    <a:gd name="connsiteY26" fmla="*/ 1048 h 104108"/>
                    <a:gd name="connsiteX27" fmla="*/ 20003 w 40231"/>
                    <a:gd name="connsiteY27" fmla="*/ 4667 h 104108"/>
                    <a:gd name="connsiteX28" fmla="*/ 20003 w 40231"/>
                    <a:gd name="connsiteY28" fmla="*/ 4667 h 104108"/>
                    <a:gd name="connsiteX29" fmla="*/ 20479 w 40231"/>
                    <a:gd name="connsiteY29" fmla="*/ 5429 h 104108"/>
                    <a:gd name="connsiteX30" fmla="*/ 22098 w 40231"/>
                    <a:gd name="connsiteY30" fmla="*/ 7525 h 104108"/>
                    <a:gd name="connsiteX31" fmla="*/ 23908 w 40231"/>
                    <a:gd name="connsiteY31" fmla="*/ 10382 h 104108"/>
                    <a:gd name="connsiteX32" fmla="*/ 23908 w 40231"/>
                    <a:gd name="connsiteY32" fmla="*/ 10382 h 104108"/>
                    <a:gd name="connsiteX33" fmla="*/ 23908 w 40231"/>
                    <a:gd name="connsiteY33" fmla="*/ 10382 h 104108"/>
                    <a:gd name="connsiteX34" fmla="*/ 26003 w 40231"/>
                    <a:gd name="connsiteY34" fmla="*/ 13716 h 104108"/>
                    <a:gd name="connsiteX35" fmla="*/ 27051 w 40231"/>
                    <a:gd name="connsiteY35" fmla="*/ 15621 h 104108"/>
                    <a:gd name="connsiteX36" fmla="*/ 27051 w 40231"/>
                    <a:gd name="connsiteY36" fmla="*/ 16478 h 104108"/>
                    <a:gd name="connsiteX37" fmla="*/ 27051 w 40231"/>
                    <a:gd name="connsiteY37" fmla="*/ 17145 h 104108"/>
                    <a:gd name="connsiteX38" fmla="*/ 28956 w 40231"/>
                    <a:gd name="connsiteY38" fmla="*/ 20860 h 104108"/>
                    <a:gd name="connsiteX39" fmla="*/ 28956 w 40231"/>
                    <a:gd name="connsiteY39" fmla="*/ 21812 h 104108"/>
                    <a:gd name="connsiteX40" fmla="*/ 29528 w 40231"/>
                    <a:gd name="connsiteY40" fmla="*/ 23050 h 104108"/>
                    <a:gd name="connsiteX41" fmla="*/ 30385 w 40231"/>
                    <a:gd name="connsiteY41" fmla="*/ 24955 h 104108"/>
                    <a:gd name="connsiteX42" fmla="*/ 31528 w 40231"/>
                    <a:gd name="connsiteY42" fmla="*/ 27813 h 104108"/>
                    <a:gd name="connsiteX43" fmla="*/ 32099 w 40231"/>
                    <a:gd name="connsiteY43" fmla="*/ 29051 h 104108"/>
                    <a:gd name="connsiteX44" fmla="*/ 34004 w 40231"/>
                    <a:gd name="connsiteY44" fmla="*/ 34480 h 104108"/>
                    <a:gd name="connsiteX45" fmla="*/ 34004 w 40231"/>
                    <a:gd name="connsiteY45" fmla="*/ 34480 h 104108"/>
                    <a:gd name="connsiteX46" fmla="*/ 34957 w 40231"/>
                    <a:gd name="connsiteY46" fmla="*/ 37529 h 104108"/>
                    <a:gd name="connsiteX47" fmla="*/ 36005 w 40231"/>
                    <a:gd name="connsiteY47" fmla="*/ 40862 h 104108"/>
                    <a:gd name="connsiteX48" fmla="*/ 36005 w 40231"/>
                    <a:gd name="connsiteY48" fmla="*/ 40862 h 104108"/>
                    <a:gd name="connsiteX49" fmla="*/ 37910 w 40231"/>
                    <a:gd name="connsiteY49" fmla="*/ 48577 h 104108"/>
                    <a:gd name="connsiteX50" fmla="*/ 37910 w 40231"/>
                    <a:gd name="connsiteY50" fmla="*/ 49244 h 104108"/>
                    <a:gd name="connsiteX51" fmla="*/ 38386 w 40231"/>
                    <a:gd name="connsiteY51" fmla="*/ 52006 h 104108"/>
                    <a:gd name="connsiteX52" fmla="*/ 38957 w 40231"/>
                    <a:gd name="connsiteY52" fmla="*/ 54864 h 104108"/>
                    <a:gd name="connsiteX53" fmla="*/ 39529 w 40231"/>
                    <a:gd name="connsiteY53" fmla="*/ 58388 h 104108"/>
                    <a:gd name="connsiteX54" fmla="*/ 39529 w 40231"/>
                    <a:gd name="connsiteY54" fmla="*/ 61150 h 104108"/>
                    <a:gd name="connsiteX55" fmla="*/ 39529 w 40231"/>
                    <a:gd name="connsiteY55" fmla="*/ 61150 h 104108"/>
                    <a:gd name="connsiteX56" fmla="*/ 39529 w 40231"/>
                    <a:gd name="connsiteY56" fmla="*/ 62294 h 104108"/>
                    <a:gd name="connsiteX57" fmla="*/ 40196 w 40231"/>
                    <a:gd name="connsiteY57" fmla="*/ 69247 h 104108"/>
                    <a:gd name="connsiteX58" fmla="*/ 40196 w 40231"/>
                    <a:gd name="connsiteY58" fmla="*/ 71247 h 104108"/>
                    <a:gd name="connsiteX59" fmla="*/ 40196 w 40231"/>
                    <a:gd name="connsiteY59" fmla="*/ 78962 h 104108"/>
                    <a:gd name="connsiteX60" fmla="*/ 40196 w 40231"/>
                    <a:gd name="connsiteY60" fmla="*/ 79819 h 104108"/>
                    <a:gd name="connsiteX61" fmla="*/ 40196 w 40231"/>
                    <a:gd name="connsiteY61" fmla="*/ 86296 h 104108"/>
                    <a:gd name="connsiteX62" fmla="*/ 40196 w 40231"/>
                    <a:gd name="connsiteY62" fmla="*/ 88106 h 104108"/>
                    <a:gd name="connsiteX63" fmla="*/ 39719 w 40231"/>
                    <a:gd name="connsiteY63" fmla="*/ 94583 h 104108"/>
                    <a:gd name="connsiteX64" fmla="*/ 23622 w 40231"/>
                    <a:gd name="connsiteY64" fmla="*/ 104108 h 104108"/>
                    <a:gd name="connsiteX65" fmla="*/ 24098 w 40231"/>
                    <a:gd name="connsiteY65" fmla="*/ 97631 h 104108"/>
                    <a:gd name="connsiteX66" fmla="*/ 26194 w 40231"/>
                    <a:gd name="connsiteY66" fmla="*/ 97536 h 104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</a:cxnLst>
                  <a:rect l="l" t="t" r="r" b="b"/>
                  <a:pathLst>
                    <a:path w="40231" h="104108">
                      <a:moveTo>
                        <a:pt x="26194" y="97536"/>
                      </a:moveTo>
                      <a:cubicBezTo>
                        <a:pt x="26194" y="95440"/>
                        <a:pt x="26194" y="93250"/>
                        <a:pt x="26194" y="91059"/>
                      </a:cubicBezTo>
                      <a:lnTo>
                        <a:pt x="26194" y="90202"/>
                      </a:lnTo>
                      <a:cubicBezTo>
                        <a:pt x="26194" y="87725"/>
                        <a:pt x="26194" y="85154"/>
                        <a:pt x="26194" y="82486"/>
                      </a:cubicBezTo>
                      <a:cubicBezTo>
                        <a:pt x="26194" y="81820"/>
                        <a:pt x="26194" y="81153"/>
                        <a:pt x="26194" y="80486"/>
                      </a:cubicBezTo>
                      <a:cubicBezTo>
                        <a:pt x="26194" y="78200"/>
                        <a:pt x="26194" y="75914"/>
                        <a:pt x="25527" y="73533"/>
                      </a:cubicBezTo>
                      <a:cubicBezTo>
                        <a:pt x="25527" y="73533"/>
                        <a:pt x="25527" y="72485"/>
                        <a:pt x="25527" y="71914"/>
                      </a:cubicBezTo>
                      <a:cubicBezTo>
                        <a:pt x="25527" y="71342"/>
                        <a:pt x="25527" y="70104"/>
                        <a:pt x="25527" y="69247"/>
                      </a:cubicBezTo>
                      <a:lnTo>
                        <a:pt x="24956" y="65627"/>
                      </a:lnTo>
                      <a:lnTo>
                        <a:pt x="24384" y="62770"/>
                      </a:lnTo>
                      <a:cubicBezTo>
                        <a:pt x="24384" y="61627"/>
                        <a:pt x="24384" y="60484"/>
                        <a:pt x="23717" y="59341"/>
                      </a:cubicBezTo>
                      <a:cubicBezTo>
                        <a:pt x="23146" y="56769"/>
                        <a:pt x="22574" y="54197"/>
                        <a:pt x="21812" y="51625"/>
                      </a:cubicBezTo>
                      <a:cubicBezTo>
                        <a:pt x="21050" y="49054"/>
                        <a:pt x="21146" y="49340"/>
                        <a:pt x="20765" y="48196"/>
                      </a:cubicBezTo>
                      <a:cubicBezTo>
                        <a:pt x="20383" y="47054"/>
                        <a:pt x="20193" y="46101"/>
                        <a:pt x="19812" y="45053"/>
                      </a:cubicBezTo>
                      <a:cubicBezTo>
                        <a:pt x="19431" y="44005"/>
                        <a:pt x="18479" y="41053"/>
                        <a:pt x="17717" y="39052"/>
                      </a:cubicBezTo>
                      <a:lnTo>
                        <a:pt x="17145" y="37814"/>
                      </a:lnTo>
                      <a:cubicBezTo>
                        <a:pt x="16577" y="36218"/>
                        <a:pt x="15908" y="34659"/>
                        <a:pt x="15145" y="33147"/>
                      </a:cubicBezTo>
                      <a:lnTo>
                        <a:pt x="14573" y="31813"/>
                      </a:lnTo>
                      <a:lnTo>
                        <a:pt x="11906" y="26479"/>
                      </a:lnTo>
                      <a:cubicBezTo>
                        <a:pt x="11712" y="26215"/>
                        <a:pt x="11552" y="25927"/>
                        <a:pt x="11430" y="25622"/>
                      </a:cubicBezTo>
                      <a:lnTo>
                        <a:pt x="8192" y="20288"/>
                      </a:lnTo>
                      <a:lnTo>
                        <a:pt x="8192" y="20288"/>
                      </a:lnTo>
                      <a:cubicBezTo>
                        <a:pt x="7136" y="18578"/>
                        <a:pt x="5992" y="16925"/>
                        <a:pt x="4763" y="15335"/>
                      </a:cubicBezTo>
                      <a:lnTo>
                        <a:pt x="4191" y="14669"/>
                      </a:lnTo>
                      <a:cubicBezTo>
                        <a:pt x="2899" y="12871"/>
                        <a:pt x="1500" y="11153"/>
                        <a:pt x="0" y="9525"/>
                      </a:cubicBezTo>
                      <a:lnTo>
                        <a:pt x="16097" y="0"/>
                      </a:lnTo>
                      <a:cubicBezTo>
                        <a:pt x="16463" y="302"/>
                        <a:pt x="16784" y="655"/>
                        <a:pt x="17050" y="1048"/>
                      </a:cubicBezTo>
                      <a:cubicBezTo>
                        <a:pt x="18098" y="2191"/>
                        <a:pt x="19050" y="3429"/>
                        <a:pt x="20003" y="4667"/>
                      </a:cubicBezTo>
                      <a:cubicBezTo>
                        <a:pt x="20955" y="5905"/>
                        <a:pt x="20003" y="4667"/>
                        <a:pt x="20003" y="4667"/>
                      </a:cubicBezTo>
                      <a:lnTo>
                        <a:pt x="20479" y="5429"/>
                      </a:lnTo>
                      <a:lnTo>
                        <a:pt x="22098" y="7525"/>
                      </a:lnTo>
                      <a:lnTo>
                        <a:pt x="23908" y="10382"/>
                      </a:lnTo>
                      <a:lnTo>
                        <a:pt x="23908" y="10382"/>
                      </a:lnTo>
                      <a:lnTo>
                        <a:pt x="23908" y="10382"/>
                      </a:lnTo>
                      <a:lnTo>
                        <a:pt x="26003" y="13716"/>
                      </a:lnTo>
                      <a:cubicBezTo>
                        <a:pt x="26003" y="14383"/>
                        <a:pt x="26670" y="15050"/>
                        <a:pt x="27051" y="15621"/>
                      </a:cubicBezTo>
                      <a:lnTo>
                        <a:pt x="27051" y="16478"/>
                      </a:lnTo>
                      <a:cubicBezTo>
                        <a:pt x="27020" y="16699"/>
                        <a:pt x="27020" y="16924"/>
                        <a:pt x="27051" y="17145"/>
                      </a:cubicBezTo>
                      <a:lnTo>
                        <a:pt x="28956" y="20860"/>
                      </a:lnTo>
                      <a:cubicBezTo>
                        <a:pt x="28940" y="21177"/>
                        <a:pt x="28940" y="21495"/>
                        <a:pt x="28956" y="21812"/>
                      </a:cubicBezTo>
                      <a:lnTo>
                        <a:pt x="29528" y="23050"/>
                      </a:lnTo>
                      <a:lnTo>
                        <a:pt x="30385" y="24955"/>
                      </a:lnTo>
                      <a:lnTo>
                        <a:pt x="31528" y="27813"/>
                      </a:lnTo>
                      <a:lnTo>
                        <a:pt x="32099" y="29051"/>
                      </a:lnTo>
                      <a:cubicBezTo>
                        <a:pt x="32766" y="30861"/>
                        <a:pt x="33433" y="32671"/>
                        <a:pt x="34004" y="34480"/>
                      </a:cubicBezTo>
                      <a:lnTo>
                        <a:pt x="34004" y="34480"/>
                      </a:lnTo>
                      <a:cubicBezTo>
                        <a:pt x="34004" y="35528"/>
                        <a:pt x="34671" y="36576"/>
                        <a:pt x="34957" y="37529"/>
                      </a:cubicBezTo>
                      <a:cubicBezTo>
                        <a:pt x="35243" y="38481"/>
                        <a:pt x="35719" y="39815"/>
                        <a:pt x="36005" y="40862"/>
                      </a:cubicBezTo>
                      <a:lnTo>
                        <a:pt x="36005" y="40862"/>
                      </a:lnTo>
                      <a:cubicBezTo>
                        <a:pt x="36767" y="43434"/>
                        <a:pt x="37338" y="46006"/>
                        <a:pt x="37910" y="48577"/>
                      </a:cubicBezTo>
                      <a:cubicBezTo>
                        <a:pt x="37878" y="48799"/>
                        <a:pt x="37878" y="49023"/>
                        <a:pt x="37910" y="49244"/>
                      </a:cubicBezTo>
                      <a:cubicBezTo>
                        <a:pt x="37910" y="50102"/>
                        <a:pt x="37910" y="51054"/>
                        <a:pt x="38386" y="52006"/>
                      </a:cubicBezTo>
                      <a:lnTo>
                        <a:pt x="38957" y="54864"/>
                      </a:lnTo>
                      <a:lnTo>
                        <a:pt x="39529" y="58388"/>
                      </a:lnTo>
                      <a:cubicBezTo>
                        <a:pt x="39529" y="59341"/>
                        <a:pt x="39529" y="60293"/>
                        <a:pt x="39529" y="61150"/>
                      </a:cubicBezTo>
                      <a:lnTo>
                        <a:pt x="39529" y="61150"/>
                      </a:lnTo>
                      <a:cubicBezTo>
                        <a:pt x="39529" y="61150"/>
                        <a:pt x="39529" y="61913"/>
                        <a:pt x="39529" y="62294"/>
                      </a:cubicBezTo>
                      <a:cubicBezTo>
                        <a:pt x="39529" y="64675"/>
                        <a:pt x="40100" y="66961"/>
                        <a:pt x="40196" y="69247"/>
                      </a:cubicBezTo>
                      <a:cubicBezTo>
                        <a:pt x="40196" y="69913"/>
                        <a:pt x="40196" y="70580"/>
                        <a:pt x="40196" y="71247"/>
                      </a:cubicBezTo>
                      <a:cubicBezTo>
                        <a:pt x="40196" y="73914"/>
                        <a:pt x="40196" y="76486"/>
                        <a:pt x="40196" y="78962"/>
                      </a:cubicBezTo>
                      <a:lnTo>
                        <a:pt x="40196" y="79819"/>
                      </a:lnTo>
                      <a:cubicBezTo>
                        <a:pt x="40196" y="82010"/>
                        <a:pt x="40196" y="84201"/>
                        <a:pt x="40196" y="86296"/>
                      </a:cubicBezTo>
                      <a:cubicBezTo>
                        <a:pt x="40243" y="86899"/>
                        <a:pt x="40243" y="87504"/>
                        <a:pt x="40196" y="88106"/>
                      </a:cubicBezTo>
                      <a:cubicBezTo>
                        <a:pt x="40196" y="90392"/>
                        <a:pt x="40196" y="92583"/>
                        <a:pt x="39719" y="94583"/>
                      </a:cubicBezTo>
                      <a:lnTo>
                        <a:pt x="23622" y="104108"/>
                      </a:lnTo>
                      <a:cubicBezTo>
                        <a:pt x="23622" y="102108"/>
                        <a:pt x="23622" y="99917"/>
                        <a:pt x="24098" y="97631"/>
                      </a:cubicBezTo>
                      <a:cubicBezTo>
                        <a:pt x="24798" y="97667"/>
                        <a:pt x="25500" y="97635"/>
                        <a:pt x="26194" y="97536"/>
                      </a:cubicBezTo>
                      <a:close/>
                    </a:path>
                  </a:pathLst>
                </a:custGeom>
                <a:solidFill>
                  <a:srgbClr val="EAF5F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49" name="任意多边形: 形状 148"/>
            <p:cNvSpPr/>
            <p:nvPr/>
          </p:nvSpPr>
          <p:spPr>
            <a:xfrm>
              <a:off x="3310606" y="3764220"/>
              <a:ext cx="279141" cy="181509"/>
            </a:xfrm>
            <a:custGeom>
              <a:avLst/>
              <a:gdLst>
                <a:gd name="connsiteX0" fmla="*/ 144401 w 279141"/>
                <a:gd name="connsiteY0" fmla="*/ 629 h 181509"/>
                <a:gd name="connsiteX1" fmla="*/ 2288 w 279141"/>
                <a:gd name="connsiteY1" fmla="*/ 87592 h 181509"/>
                <a:gd name="connsiteX2" fmla="*/ 114778 w 279141"/>
                <a:gd name="connsiteY2" fmla="*/ 181032 h 181509"/>
                <a:gd name="connsiteX3" fmla="*/ 278894 w 279141"/>
                <a:gd name="connsiteY3" fmla="*/ 78734 h 181509"/>
                <a:gd name="connsiteX4" fmla="*/ 144401 w 279141"/>
                <a:gd name="connsiteY4" fmla="*/ 629 h 181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9141" h="181509">
                  <a:moveTo>
                    <a:pt x="144401" y="629"/>
                  </a:moveTo>
                  <a:cubicBezTo>
                    <a:pt x="144401" y="629"/>
                    <a:pt x="21719" y="64923"/>
                    <a:pt x="2288" y="87592"/>
                  </a:cubicBezTo>
                  <a:cubicBezTo>
                    <a:pt x="-17143" y="110262"/>
                    <a:pt x="92966" y="173317"/>
                    <a:pt x="114778" y="181032"/>
                  </a:cubicBezTo>
                  <a:cubicBezTo>
                    <a:pt x="136590" y="188748"/>
                    <a:pt x="272417" y="100737"/>
                    <a:pt x="278894" y="78734"/>
                  </a:cubicBezTo>
                  <a:cubicBezTo>
                    <a:pt x="285371" y="56731"/>
                    <a:pt x="162594" y="-6991"/>
                    <a:pt x="144401" y="629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3" name="任意多边形: 形状 152"/>
            <p:cNvSpPr/>
            <p:nvPr/>
          </p:nvSpPr>
          <p:spPr>
            <a:xfrm>
              <a:off x="3157064" y="3605496"/>
              <a:ext cx="89915" cy="68607"/>
            </a:xfrm>
            <a:custGeom>
              <a:avLst/>
              <a:gdLst>
                <a:gd name="connsiteX0" fmla="*/ 72962 w 89915"/>
                <a:gd name="connsiteY0" fmla="*/ 30956 h 68607"/>
                <a:gd name="connsiteX1" fmla="*/ 87916 w 89915"/>
                <a:gd name="connsiteY1" fmla="*/ 44863 h 68607"/>
                <a:gd name="connsiteX2" fmla="*/ 89345 w 89915"/>
                <a:gd name="connsiteY2" fmla="*/ 46387 h 68607"/>
                <a:gd name="connsiteX3" fmla="*/ 85249 w 89915"/>
                <a:gd name="connsiteY3" fmla="*/ 57436 h 68607"/>
                <a:gd name="connsiteX4" fmla="*/ 70962 w 89915"/>
                <a:gd name="connsiteY4" fmla="*/ 68294 h 68607"/>
                <a:gd name="connsiteX5" fmla="*/ 58484 w 89915"/>
                <a:gd name="connsiteY5" fmla="*/ 57626 h 68607"/>
                <a:gd name="connsiteX6" fmla="*/ 32481 w 89915"/>
                <a:gd name="connsiteY6" fmla="*/ 40958 h 68607"/>
                <a:gd name="connsiteX7" fmla="*/ 16003 w 89915"/>
                <a:gd name="connsiteY7" fmla="*/ 21336 h 68607"/>
                <a:gd name="connsiteX8" fmla="*/ 5525 w 89915"/>
                <a:gd name="connsiteY8" fmla="*/ 18669 h 68607"/>
                <a:gd name="connsiteX9" fmla="*/ 1810 w 89915"/>
                <a:gd name="connsiteY9" fmla="*/ 11811 h 68607"/>
                <a:gd name="connsiteX10" fmla="*/ 4001 w 89915"/>
                <a:gd name="connsiteY10" fmla="*/ 11811 h 68607"/>
                <a:gd name="connsiteX11" fmla="*/ 1 w 89915"/>
                <a:gd name="connsiteY11" fmla="*/ 6953 h 68607"/>
                <a:gd name="connsiteX12" fmla="*/ 2953 w 89915"/>
                <a:gd name="connsiteY12" fmla="*/ 5429 h 68607"/>
                <a:gd name="connsiteX13" fmla="*/ 5239 w 89915"/>
                <a:gd name="connsiteY13" fmla="*/ 5429 h 68607"/>
                <a:gd name="connsiteX14" fmla="*/ 4477 w 89915"/>
                <a:gd name="connsiteY14" fmla="*/ 1143 h 68607"/>
                <a:gd name="connsiteX15" fmla="*/ 8478 w 89915"/>
                <a:gd name="connsiteY15" fmla="*/ 1143 h 68607"/>
                <a:gd name="connsiteX16" fmla="*/ 15145 w 89915"/>
                <a:gd name="connsiteY16" fmla="*/ 1143 h 68607"/>
                <a:gd name="connsiteX17" fmla="*/ 23432 w 89915"/>
                <a:gd name="connsiteY17" fmla="*/ 0 h 68607"/>
                <a:gd name="connsiteX18" fmla="*/ 33624 w 89915"/>
                <a:gd name="connsiteY18" fmla="*/ 1810 h 68607"/>
                <a:gd name="connsiteX19" fmla="*/ 42577 w 89915"/>
                <a:gd name="connsiteY19" fmla="*/ 6858 h 68607"/>
                <a:gd name="connsiteX20" fmla="*/ 72962 w 89915"/>
                <a:gd name="connsiteY20" fmla="*/ 30956 h 68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9915" h="68607">
                  <a:moveTo>
                    <a:pt x="72962" y="30956"/>
                  </a:moveTo>
                  <a:cubicBezTo>
                    <a:pt x="77629" y="36671"/>
                    <a:pt x="84106" y="44958"/>
                    <a:pt x="87916" y="44863"/>
                  </a:cubicBezTo>
                  <a:lnTo>
                    <a:pt x="89345" y="46387"/>
                  </a:lnTo>
                  <a:cubicBezTo>
                    <a:pt x="91345" y="50768"/>
                    <a:pt x="87631" y="54292"/>
                    <a:pt x="85249" y="57436"/>
                  </a:cubicBezTo>
                  <a:cubicBezTo>
                    <a:pt x="82868" y="60579"/>
                    <a:pt x="77058" y="70485"/>
                    <a:pt x="70962" y="68294"/>
                  </a:cubicBezTo>
                  <a:cubicBezTo>
                    <a:pt x="67342" y="67056"/>
                    <a:pt x="62199" y="59912"/>
                    <a:pt x="58484" y="57626"/>
                  </a:cubicBezTo>
                  <a:cubicBezTo>
                    <a:pt x="51721" y="53245"/>
                    <a:pt x="36100" y="49625"/>
                    <a:pt x="32481" y="40958"/>
                  </a:cubicBezTo>
                  <a:cubicBezTo>
                    <a:pt x="23908" y="32194"/>
                    <a:pt x="19527" y="22669"/>
                    <a:pt x="16003" y="21336"/>
                  </a:cubicBezTo>
                  <a:cubicBezTo>
                    <a:pt x="14002" y="20574"/>
                    <a:pt x="7335" y="19431"/>
                    <a:pt x="5525" y="18669"/>
                  </a:cubicBezTo>
                  <a:cubicBezTo>
                    <a:pt x="2677" y="17714"/>
                    <a:pt x="1054" y="14718"/>
                    <a:pt x="1810" y="11811"/>
                  </a:cubicBezTo>
                  <a:cubicBezTo>
                    <a:pt x="2572" y="11811"/>
                    <a:pt x="3239" y="11811"/>
                    <a:pt x="4001" y="11811"/>
                  </a:cubicBezTo>
                  <a:cubicBezTo>
                    <a:pt x="1657" y="11391"/>
                    <a:pt x="-37" y="9334"/>
                    <a:pt x="1" y="6953"/>
                  </a:cubicBezTo>
                  <a:cubicBezTo>
                    <a:pt x="1" y="5525"/>
                    <a:pt x="2001" y="5620"/>
                    <a:pt x="2953" y="5429"/>
                  </a:cubicBezTo>
                  <a:cubicBezTo>
                    <a:pt x="3906" y="5239"/>
                    <a:pt x="4287" y="6287"/>
                    <a:pt x="5239" y="5429"/>
                  </a:cubicBezTo>
                  <a:cubicBezTo>
                    <a:pt x="4363" y="4184"/>
                    <a:pt x="4084" y="2614"/>
                    <a:pt x="4477" y="1143"/>
                  </a:cubicBezTo>
                  <a:cubicBezTo>
                    <a:pt x="5804" y="957"/>
                    <a:pt x="7151" y="957"/>
                    <a:pt x="8478" y="1143"/>
                  </a:cubicBezTo>
                  <a:cubicBezTo>
                    <a:pt x="10698" y="1285"/>
                    <a:pt x="12925" y="1285"/>
                    <a:pt x="15145" y="1143"/>
                  </a:cubicBezTo>
                  <a:cubicBezTo>
                    <a:pt x="17812" y="1143"/>
                    <a:pt x="20670" y="95"/>
                    <a:pt x="23432" y="0"/>
                  </a:cubicBezTo>
                  <a:cubicBezTo>
                    <a:pt x="26866" y="372"/>
                    <a:pt x="30271" y="976"/>
                    <a:pt x="33624" y="1810"/>
                  </a:cubicBezTo>
                  <a:cubicBezTo>
                    <a:pt x="37103" y="2405"/>
                    <a:pt x="40267" y="4189"/>
                    <a:pt x="42577" y="6858"/>
                  </a:cubicBezTo>
                  <a:cubicBezTo>
                    <a:pt x="53256" y="14171"/>
                    <a:pt x="63410" y="22223"/>
                    <a:pt x="72962" y="30956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4" name="任意多边形: 形状 153"/>
            <p:cNvSpPr/>
            <p:nvPr/>
          </p:nvSpPr>
          <p:spPr>
            <a:xfrm>
              <a:off x="3167472" y="3637287"/>
              <a:ext cx="48076" cy="26787"/>
            </a:xfrm>
            <a:custGeom>
              <a:avLst/>
              <a:gdLst>
                <a:gd name="connsiteX0" fmla="*/ 48077 w 48076"/>
                <a:gd name="connsiteY0" fmla="*/ 26788 h 26787"/>
                <a:gd name="connsiteX1" fmla="*/ 23883 w 48076"/>
                <a:gd name="connsiteY1" fmla="*/ 21930 h 26787"/>
                <a:gd name="connsiteX2" fmla="*/ 13310 w 48076"/>
                <a:gd name="connsiteY2" fmla="*/ 13643 h 26787"/>
                <a:gd name="connsiteX3" fmla="*/ 1404 w 48076"/>
                <a:gd name="connsiteY3" fmla="*/ 6023 h 26787"/>
                <a:gd name="connsiteX4" fmla="*/ 70 w 48076"/>
                <a:gd name="connsiteY4" fmla="*/ 1927 h 26787"/>
                <a:gd name="connsiteX5" fmla="*/ 6452 w 48076"/>
                <a:gd name="connsiteY5" fmla="*/ 975 h 26787"/>
                <a:gd name="connsiteX6" fmla="*/ 12262 w 48076"/>
                <a:gd name="connsiteY6" fmla="*/ 5547 h 26787"/>
                <a:gd name="connsiteX7" fmla="*/ 16263 w 48076"/>
                <a:gd name="connsiteY7" fmla="*/ 2499 h 26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076" h="26787">
                  <a:moveTo>
                    <a:pt x="48077" y="26788"/>
                  </a:moveTo>
                  <a:cubicBezTo>
                    <a:pt x="40457" y="23454"/>
                    <a:pt x="31217" y="25740"/>
                    <a:pt x="23883" y="21930"/>
                  </a:cubicBezTo>
                  <a:cubicBezTo>
                    <a:pt x="19978" y="19835"/>
                    <a:pt x="17025" y="16120"/>
                    <a:pt x="13310" y="13643"/>
                  </a:cubicBezTo>
                  <a:cubicBezTo>
                    <a:pt x="9031" y="11625"/>
                    <a:pt x="5029" y="9063"/>
                    <a:pt x="1404" y="6023"/>
                  </a:cubicBezTo>
                  <a:cubicBezTo>
                    <a:pt x="304" y="4966"/>
                    <a:pt x="-196" y="3430"/>
                    <a:pt x="70" y="1927"/>
                  </a:cubicBezTo>
                  <a:cubicBezTo>
                    <a:pt x="928" y="-454"/>
                    <a:pt x="4357" y="-454"/>
                    <a:pt x="6452" y="975"/>
                  </a:cubicBezTo>
                  <a:cubicBezTo>
                    <a:pt x="8548" y="2404"/>
                    <a:pt x="9977" y="4690"/>
                    <a:pt x="12262" y="5547"/>
                  </a:cubicBezTo>
                  <a:cubicBezTo>
                    <a:pt x="16644" y="7166"/>
                    <a:pt x="19216" y="6500"/>
                    <a:pt x="16263" y="2499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5" name="任意多边形: 形状 154"/>
            <p:cNvSpPr/>
            <p:nvPr/>
          </p:nvSpPr>
          <p:spPr>
            <a:xfrm>
              <a:off x="2867741" y="3419625"/>
              <a:ext cx="49198" cy="103385"/>
            </a:xfrm>
            <a:custGeom>
              <a:avLst/>
              <a:gdLst>
                <a:gd name="connsiteX0" fmla="*/ 29482 w 49198"/>
                <a:gd name="connsiteY0" fmla="*/ 6801 h 103385"/>
                <a:gd name="connsiteX1" fmla="*/ 32244 w 49198"/>
                <a:gd name="connsiteY1" fmla="*/ 10801 h 103385"/>
                <a:gd name="connsiteX2" fmla="*/ 33387 w 49198"/>
                <a:gd name="connsiteY2" fmla="*/ 15945 h 103385"/>
                <a:gd name="connsiteX3" fmla="*/ 40245 w 49198"/>
                <a:gd name="connsiteY3" fmla="*/ 36900 h 103385"/>
                <a:gd name="connsiteX4" fmla="*/ 44722 w 49198"/>
                <a:gd name="connsiteY4" fmla="*/ 50806 h 103385"/>
                <a:gd name="connsiteX5" fmla="*/ 45579 w 49198"/>
                <a:gd name="connsiteY5" fmla="*/ 52616 h 103385"/>
                <a:gd name="connsiteX6" fmla="*/ 49199 w 49198"/>
                <a:gd name="connsiteY6" fmla="*/ 60998 h 103385"/>
                <a:gd name="connsiteX7" fmla="*/ 45865 w 49198"/>
                <a:gd name="connsiteY7" fmla="*/ 60998 h 103385"/>
                <a:gd name="connsiteX8" fmla="*/ 33006 w 49198"/>
                <a:gd name="connsiteY8" fmla="*/ 69475 h 103385"/>
                <a:gd name="connsiteX9" fmla="*/ 22528 w 49198"/>
                <a:gd name="connsiteY9" fmla="*/ 100813 h 103385"/>
                <a:gd name="connsiteX10" fmla="*/ 23576 w 49198"/>
                <a:gd name="connsiteY10" fmla="*/ 103384 h 103385"/>
                <a:gd name="connsiteX11" fmla="*/ 16147 w 49198"/>
                <a:gd name="connsiteY11" fmla="*/ 103384 h 103385"/>
                <a:gd name="connsiteX12" fmla="*/ 2050 w 49198"/>
                <a:gd name="connsiteY12" fmla="*/ 94717 h 103385"/>
                <a:gd name="connsiteX13" fmla="*/ 812 w 49198"/>
                <a:gd name="connsiteY13" fmla="*/ 92050 h 103385"/>
                <a:gd name="connsiteX14" fmla="*/ 2240 w 49198"/>
                <a:gd name="connsiteY14" fmla="*/ 66142 h 103385"/>
                <a:gd name="connsiteX15" fmla="*/ 621 w 49198"/>
                <a:gd name="connsiteY15" fmla="*/ 38329 h 103385"/>
                <a:gd name="connsiteX16" fmla="*/ 621 w 49198"/>
                <a:gd name="connsiteY16" fmla="*/ 23946 h 103385"/>
                <a:gd name="connsiteX17" fmla="*/ 621 w 49198"/>
                <a:gd name="connsiteY17" fmla="*/ 22708 h 103385"/>
                <a:gd name="connsiteX18" fmla="*/ 15766 w 49198"/>
                <a:gd name="connsiteY18" fmla="*/ 133 h 103385"/>
                <a:gd name="connsiteX19" fmla="*/ 18623 w 49198"/>
                <a:gd name="connsiteY19" fmla="*/ 133 h 103385"/>
                <a:gd name="connsiteX20" fmla="*/ 18623 w 49198"/>
                <a:gd name="connsiteY20" fmla="*/ 133 h 103385"/>
                <a:gd name="connsiteX21" fmla="*/ 29482 w 49198"/>
                <a:gd name="connsiteY21" fmla="*/ 6801 h 10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198" h="103385">
                  <a:moveTo>
                    <a:pt x="29482" y="6801"/>
                  </a:moveTo>
                  <a:cubicBezTo>
                    <a:pt x="30733" y="7873"/>
                    <a:pt x="31685" y="9251"/>
                    <a:pt x="32244" y="10801"/>
                  </a:cubicBezTo>
                  <a:cubicBezTo>
                    <a:pt x="32244" y="12706"/>
                    <a:pt x="33006" y="14326"/>
                    <a:pt x="33387" y="15945"/>
                  </a:cubicBezTo>
                  <a:cubicBezTo>
                    <a:pt x="35578" y="25470"/>
                    <a:pt x="38150" y="29375"/>
                    <a:pt x="40245" y="36900"/>
                  </a:cubicBezTo>
                  <a:cubicBezTo>
                    <a:pt x="41288" y="41668"/>
                    <a:pt x="42788" y="46325"/>
                    <a:pt x="44722" y="50806"/>
                  </a:cubicBezTo>
                  <a:lnTo>
                    <a:pt x="45579" y="52616"/>
                  </a:lnTo>
                  <a:cubicBezTo>
                    <a:pt x="46998" y="55313"/>
                    <a:pt x="48208" y="58116"/>
                    <a:pt x="49199" y="60998"/>
                  </a:cubicBezTo>
                  <a:cubicBezTo>
                    <a:pt x="48098" y="60780"/>
                    <a:pt x="46965" y="60780"/>
                    <a:pt x="45865" y="60998"/>
                  </a:cubicBezTo>
                  <a:cubicBezTo>
                    <a:pt x="41046" y="62919"/>
                    <a:pt x="36670" y="65804"/>
                    <a:pt x="33006" y="69475"/>
                  </a:cubicBezTo>
                  <a:cubicBezTo>
                    <a:pt x="24500" y="77517"/>
                    <a:pt x="20570" y="89273"/>
                    <a:pt x="22528" y="100813"/>
                  </a:cubicBezTo>
                  <a:cubicBezTo>
                    <a:pt x="22812" y="101695"/>
                    <a:pt x="23162" y="102555"/>
                    <a:pt x="23576" y="103384"/>
                  </a:cubicBezTo>
                  <a:cubicBezTo>
                    <a:pt x="21005" y="103384"/>
                    <a:pt x="18242" y="103384"/>
                    <a:pt x="16147" y="103384"/>
                  </a:cubicBezTo>
                  <a:cubicBezTo>
                    <a:pt x="10171" y="103449"/>
                    <a:pt x="4689" y="100078"/>
                    <a:pt x="2050" y="94717"/>
                  </a:cubicBezTo>
                  <a:cubicBezTo>
                    <a:pt x="1544" y="93874"/>
                    <a:pt x="1129" y="92980"/>
                    <a:pt x="812" y="92050"/>
                  </a:cubicBezTo>
                  <a:cubicBezTo>
                    <a:pt x="-2141" y="83382"/>
                    <a:pt x="4050" y="73000"/>
                    <a:pt x="2240" y="66142"/>
                  </a:cubicBezTo>
                  <a:cubicBezTo>
                    <a:pt x="915" y="56933"/>
                    <a:pt x="373" y="47629"/>
                    <a:pt x="621" y="38329"/>
                  </a:cubicBezTo>
                  <a:cubicBezTo>
                    <a:pt x="621" y="33376"/>
                    <a:pt x="621" y="28804"/>
                    <a:pt x="621" y="23946"/>
                  </a:cubicBezTo>
                  <a:cubicBezTo>
                    <a:pt x="570" y="23535"/>
                    <a:pt x="570" y="23119"/>
                    <a:pt x="621" y="22708"/>
                  </a:cubicBezTo>
                  <a:cubicBezTo>
                    <a:pt x="621" y="14802"/>
                    <a:pt x="8146" y="1276"/>
                    <a:pt x="15766" y="133"/>
                  </a:cubicBezTo>
                  <a:cubicBezTo>
                    <a:pt x="16710" y="-44"/>
                    <a:pt x="17679" y="-44"/>
                    <a:pt x="18623" y="133"/>
                  </a:cubicBezTo>
                  <a:lnTo>
                    <a:pt x="18623" y="133"/>
                  </a:lnTo>
                  <a:cubicBezTo>
                    <a:pt x="22772" y="1350"/>
                    <a:pt x="26520" y="3652"/>
                    <a:pt x="29482" y="6801"/>
                  </a:cubicBezTo>
                  <a:close/>
                </a:path>
              </a:pathLst>
            </a:custGeom>
            <a:solidFill>
              <a:srgbClr val="1F170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6" name="任意多边形: 形状 155"/>
            <p:cNvSpPr/>
            <p:nvPr/>
          </p:nvSpPr>
          <p:spPr>
            <a:xfrm>
              <a:off x="2889775" y="3480936"/>
              <a:ext cx="262718" cy="160850"/>
            </a:xfrm>
            <a:custGeom>
              <a:avLst/>
              <a:gdLst>
                <a:gd name="connsiteX0" fmla="*/ 208902 w 262718"/>
                <a:gd name="connsiteY0" fmla="*/ 160850 h 160850"/>
                <a:gd name="connsiteX1" fmla="*/ 186994 w 262718"/>
                <a:gd name="connsiteY1" fmla="*/ 151897 h 160850"/>
                <a:gd name="connsiteX2" fmla="*/ 105270 w 262718"/>
                <a:gd name="connsiteY2" fmla="*/ 113797 h 160850"/>
                <a:gd name="connsiteX3" fmla="*/ 91268 w 262718"/>
                <a:gd name="connsiteY3" fmla="*/ 110273 h 160850"/>
                <a:gd name="connsiteX4" fmla="*/ 1543 w 262718"/>
                <a:gd name="connsiteY4" fmla="*/ 42550 h 160850"/>
                <a:gd name="connsiteX5" fmla="*/ 495 w 262718"/>
                <a:gd name="connsiteY5" fmla="*/ 39978 h 160850"/>
                <a:gd name="connsiteX6" fmla="*/ 10972 w 262718"/>
                <a:gd name="connsiteY6" fmla="*/ 8641 h 160850"/>
                <a:gd name="connsiteX7" fmla="*/ 23831 w 262718"/>
                <a:gd name="connsiteY7" fmla="*/ 164 h 160850"/>
                <a:gd name="connsiteX8" fmla="*/ 27165 w 262718"/>
                <a:gd name="connsiteY8" fmla="*/ 164 h 160850"/>
                <a:gd name="connsiteX9" fmla="*/ 32690 w 262718"/>
                <a:gd name="connsiteY9" fmla="*/ 3021 h 160850"/>
                <a:gd name="connsiteX10" fmla="*/ 37071 w 262718"/>
                <a:gd name="connsiteY10" fmla="*/ 6736 h 160850"/>
                <a:gd name="connsiteX11" fmla="*/ 42500 w 262718"/>
                <a:gd name="connsiteY11" fmla="*/ 11308 h 160850"/>
                <a:gd name="connsiteX12" fmla="*/ 43167 w 262718"/>
                <a:gd name="connsiteY12" fmla="*/ 11784 h 160850"/>
                <a:gd name="connsiteX13" fmla="*/ 155657 w 262718"/>
                <a:gd name="connsiteY13" fmla="*/ 72268 h 160850"/>
                <a:gd name="connsiteX14" fmla="*/ 162991 w 262718"/>
                <a:gd name="connsiteY14" fmla="*/ 75125 h 160850"/>
                <a:gd name="connsiteX15" fmla="*/ 241382 w 262718"/>
                <a:gd name="connsiteY15" fmla="*/ 119893 h 160850"/>
                <a:gd name="connsiteX16" fmla="*/ 262718 w 262718"/>
                <a:gd name="connsiteY16" fmla="*/ 131894 h 160850"/>
                <a:gd name="connsiteX17" fmla="*/ 208902 w 262718"/>
                <a:gd name="connsiteY17" fmla="*/ 160850 h 160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2718" h="160850">
                  <a:moveTo>
                    <a:pt x="208902" y="160850"/>
                  </a:moveTo>
                  <a:cubicBezTo>
                    <a:pt x="201568" y="158279"/>
                    <a:pt x="194424" y="155135"/>
                    <a:pt x="186994" y="151897"/>
                  </a:cubicBezTo>
                  <a:cubicBezTo>
                    <a:pt x="169087" y="144277"/>
                    <a:pt x="114223" y="118559"/>
                    <a:pt x="105270" y="113797"/>
                  </a:cubicBezTo>
                  <a:cubicBezTo>
                    <a:pt x="100708" y="112238"/>
                    <a:pt x="96025" y="111059"/>
                    <a:pt x="91268" y="110273"/>
                  </a:cubicBezTo>
                  <a:cubicBezTo>
                    <a:pt x="53168" y="91223"/>
                    <a:pt x="10496" y="62648"/>
                    <a:pt x="1543" y="42550"/>
                  </a:cubicBezTo>
                  <a:cubicBezTo>
                    <a:pt x="1129" y="41720"/>
                    <a:pt x="778" y="40861"/>
                    <a:pt x="495" y="39978"/>
                  </a:cubicBezTo>
                  <a:cubicBezTo>
                    <a:pt x="-1464" y="28438"/>
                    <a:pt x="2467" y="16682"/>
                    <a:pt x="10972" y="8641"/>
                  </a:cubicBezTo>
                  <a:cubicBezTo>
                    <a:pt x="14637" y="4969"/>
                    <a:pt x="19012" y="2085"/>
                    <a:pt x="23831" y="164"/>
                  </a:cubicBezTo>
                  <a:cubicBezTo>
                    <a:pt x="24932" y="-55"/>
                    <a:pt x="26064" y="-55"/>
                    <a:pt x="27165" y="164"/>
                  </a:cubicBezTo>
                  <a:cubicBezTo>
                    <a:pt x="29274" y="471"/>
                    <a:pt x="31220" y="1477"/>
                    <a:pt x="32690" y="3021"/>
                  </a:cubicBezTo>
                  <a:lnTo>
                    <a:pt x="37071" y="6736"/>
                  </a:lnTo>
                  <a:cubicBezTo>
                    <a:pt x="38800" y="8353"/>
                    <a:pt x="40613" y="9879"/>
                    <a:pt x="42500" y="11308"/>
                  </a:cubicBezTo>
                  <a:lnTo>
                    <a:pt x="43167" y="11784"/>
                  </a:lnTo>
                  <a:cubicBezTo>
                    <a:pt x="70027" y="32358"/>
                    <a:pt x="134226" y="62457"/>
                    <a:pt x="155657" y="72268"/>
                  </a:cubicBezTo>
                  <a:cubicBezTo>
                    <a:pt x="158222" y="72877"/>
                    <a:pt x="160690" y="73839"/>
                    <a:pt x="162991" y="75125"/>
                  </a:cubicBezTo>
                  <a:cubicBezTo>
                    <a:pt x="171564" y="80650"/>
                    <a:pt x="224142" y="110749"/>
                    <a:pt x="241382" y="119893"/>
                  </a:cubicBezTo>
                  <a:cubicBezTo>
                    <a:pt x="249574" y="124179"/>
                    <a:pt x="255860" y="127799"/>
                    <a:pt x="262718" y="131894"/>
                  </a:cubicBezTo>
                  <a:cubicBezTo>
                    <a:pt x="243382" y="129989"/>
                    <a:pt x="223285" y="145325"/>
                    <a:pt x="208902" y="160850"/>
                  </a:cubicBezTo>
                  <a:close/>
                </a:path>
              </a:pathLst>
            </a:custGeom>
            <a:solidFill>
              <a:srgbClr val="11A0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7" name="任意多边形: 形状 156"/>
            <p:cNvSpPr/>
            <p:nvPr/>
          </p:nvSpPr>
          <p:spPr>
            <a:xfrm>
              <a:off x="2787590" y="3468476"/>
              <a:ext cx="48101" cy="106564"/>
            </a:xfrm>
            <a:custGeom>
              <a:avLst/>
              <a:gdLst>
                <a:gd name="connsiteX0" fmla="*/ 40291 w 48101"/>
                <a:gd name="connsiteY0" fmla="*/ 35198 h 106564"/>
                <a:gd name="connsiteX1" fmla="*/ 45911 w 48101"/>
                <a:gd name="connsiteY1" fmla="*/ 53391 h 106564"/>
                <a:gd name="connsiteX2" fmla="*/ 48101 w 48101"/>
                <a:gd name="connsiteY2" fmla="*/ 57963 h 106564"/>
                <a:gd name="connsiteX3" fmla="*/ 45815 w 48101"/>
                <a:gd name="connsiteY3" fmla="*/ 58534 h 106564"/>
                <a:gd name="connsiteX4" fmla="*/ 33718 w 48101"/>
                <a:gd name="connsiteY4" fmla="*/ 68059 h 106564"/>
                <a:gd name="connsiteX5" fmla="*/ 25813 w 48101"/>
                <a:gd name="connsiteY5" fmla="*/ 100158 h 106564"/>
                <a:gd name="connsiteX6" fmla="*/ 28765 w 48101"/>
                <a:gd name="connsiteY6" fmla="*/ 105588 h 106564"/>
                <a:gd name="connsiteX7" fmla="*/ 17335 w 48101"/>
                <a:gd name="connsiteY7" fmla="*/ 106350 h 106564"/>
                <a:gd name="connsiteX8" fmla="*/ 3334 w 48101"/>
                <a:gd name="connsiteY8" fmla="*/ 98539 h 106564"/>
                <a:gd name="connsiteX9" fmla="*/ 2572 w 48101"/>
                <a:gd name="connsiteY9" fmla="*/ 64916 h 106564"/>
                <a:gd name="connsiteX10" fmla="*/ 0 w 48101"/>
                <a:gd name="connsiteY10" fmla="*/ 33103 h 106564"/>
                <a:gd name="connsiteX11" fmla="*/ 0 w 48101"/>
                <a:gd name="connsiteY11" fmla="*/ 32150 h 106564"/>
                <a:gd name="connsiteX12" fmla="*/ 476 w 48101"/>
                <a:gd name="connsiteY12" fmla="*/ 22625 h 106564"/>
                <a:gd name="connsiteX13" fmla="*/ 2286 w 48101"/>
                <a:gd name="connsiteY13" fmla="*/ 15291 h 106564"/>
                <a:gd name="connsiteX14" fmla="*/ 18955 w 48101"/>
                <a:gd name="connsiteY14" fmla="*/ 146 h 106564"/>
                <a:gd name="connsiteX15" fmla="*/ 29718 w 48101"/>
                <a:gd name="connsiteY15" fmla="*/ 5480 h 106564"/>
                <a:gd name="connsiteX16" fmla="*/ 32290 w 48101"/>
                <a:gd name="connsiteY16" fmla="*/ 15005 h 106564"/>
                <a:gd name="connsiteX17" fmla="*/ 34576 w 48101"/>
                <a:gd name="connsiteY17" fmla="*/ 21006 h 106564"/>
                <a:gd name="connsiteX18" fmla="*/ 40291 w 48101"/>
                <a:gd name="connsiteY18" fmla="*/ 35198 h 106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8101" h="106564">
                  <a:moveTo>
                    <a:pt x="40291" y="35198"/>
                  </a:moveTo>
                  <a:cubicBezTo>
                    <a:pt x="41673" y="41403"/>
                    <a:pt x="43552" y="47487"/>
                    <a:pt x="45911" y="53391"/>
                  </a:cubicBezTo>
                  <a:lnTo>
                    <a:pt x="48101" y="57963"/>
                  </a:lnTo>
                  <a:cubicBezTo>
                    <a:pt x="47312" y="58018"/>
                    <a:pt x="46538" y="58211"/>
                    <a:pt x="45815" y="58534"/>
                  </a:cubicBezTo>
                  <a:cubicBezTo>
                    <a:pt x="41177" y="60853"/>
                    <a:pt x="37061" y="64094"/>
                    <a:pt x="33718" y="68059"/>
                  </a:cubicBezTo>
                  <a:cubicBezTo>
                    <a:pt x="25902" y="76774"/>
                    <a:pt x="22938" y="88810"/>
                    <a:pt x="25813" y="100158"/>
                  </a:cubicBezTo>
                  <a:cubicBezTo>
                    <a:pt x="26573" y="102082"/>
                    <a:pt x="27564" y="103905"/>
                    <a:pt x="28765" y="105588"/>
                  </a:cubicBezTo>
                  <a:cubicBezTo>
                    <a:pt x="25035" y="106542"/>
                    <a:pt x="21160" y="106800"/>
                    <a:pt x="17335" y="106350"/>
                  </a:cubicBezTo>
                  <a:cubicBezTo>
                    <a:pt x="11576" y="106566"/>
                    <a:pt x="6176" y="103553"/>
                    <a:pt x="3334" y="98539"/>
                  </a:cubicBezTo>
                  <a:cubicBezTo>
                    <a:pt x="7968" y="87751"/>
                    <a:pt x="7690" y="75483"/>
                    <a:pt x="2572" y="64916"/>
                  </a:cubicBezTo>
                  <a:cubicBezTo>
                    <a:pt x="1333" y="55962"/>
                    <a:pt x="0" y="39294"/>
                    <a:pt x="0" y="33103"/>
                  </a:cubicBezTo>
                  <a:lnTo>
                    <a:pt x="0" y="32150"/>
                  </a:lnTo>
                  <a:cubicBezTo>
                    <a:pt x="0" y="28911"/>
                    <a:pt x="0" y="25673"/>
                    <a:pt x="476" y="22625"/>
                  </a:cubicBezTo>
                  <a:cubicBezTo>
                    <a:pt x="684" y="20099"/>
                    <a:pt x="1295" y="17623"/>
                    <a:pt x="2286" y="15291"/>
                  </a:cubicBezTo>
                  <a:cubicBezTo>
                    <a:pt x="5145" y="7897"/>
                    <a:pt x="11322" y="2285"/>
                    <a:pt x="18955" y="146"/>
                  </a:cubicBezTo>
                  <a:cubicBezTo>
                    <a:pt x="24575" y="-616"/>
                    <a:pt x="28956" y="1670"/>
                    <a:pt x="29718" y="5480"/>
                  </a:cubicBezTo>
                  <a:cubicBezTo>
                    <a:pt x="30382" y="8704"/>
                    <a:pt x="31241" y="11885"/>
                    <a:pt x="32290" y="15005"/>
                  </a:cubicBezTo>
                  <a:cubicBezTo>
                    <a:pt x="33052" y="17100"/>
                    <a:pt x="33814" y="19101"/>
                    <a:pt x="34576" y="21006"/>
                  </a:cubicBezTo>
                  <a:cubicBezTo>
                    <a:pt x="36743" y="25627"/>
                    <a:pt x="38651" y="30365"/>
                    <a:pt x="40291" y="35198"/>
                  </a:cubicBezTo>
                  <a:close/>
                </a:path>
              </a:pathLst>
            </a:custGeom>
            <a:solidFill>
              <a:srgbClr val="1F170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8" name="任意多边形: 形状 157"/>
            <p:cNvSpPr/>
            <p:nvPr/>
          </p:nvSpPr>
          <p:spPr>
            <a:xfrm>
              <a:off x="2813029" y="3526319"/>
              <a:ext cx="285838" cy="170044"/>
            </a:xfrm>
            <a:custGeom>
              <a:avLst/>
              <a:gdLst>
                <a:gd name="connsiteX0" fmla="*/ 8280 w 285838"/>
                <a:gd name="connsiteY0" fmla="*/ 10120 h 170044"/>
                <a:gd name="connsiteX1" fmla="*/ 20376 w 285838"/>
                <a:gd name="connsiteY1" fmla="*/ 595 h 170044"/>
                <a:gd name="connsiteX2" fmla="*/ 22662 w 285838"/>
                <a:gd name="connsiteY2" fmla="*/ 24 h 170044"/>
                <a:gd name="connsiteX3" fmla="*/ 22662 w 285838"/>
                <a:gd name="connsiteY3" fmla="*/ 24 h 170044"/>
                <a:gd name="connsiteX4" fmla="*/ 29235 w 285838"/>
                <a:gd name="connsiteY4" fmla="*/ 2310 h 170044"/>
                <a:gd name="connsiteX5" fmla="*/ 33997 w 285838"/>
                <a:gd name="connsiteY5" fmla="*/ 5739 h 170044"/>
                <a:gd name="connsiteX6" fmla="*/ 157822 w 285838"/>
                <a:gd name="connsiteY6" fmla="*/ 61365 h 170044"/>
                <a:gd name="connsiteX7" fmla="*/ 160489 w 285838"/>
                <a:gd name="connsiteY7" fmla="*/ 61365 h 170044"/>
                <a:gd name="connsiteX8" fmla="*/ 168204 w 285838"/>
                <a:gd name="connsiteY8" fmla="*/ 64413 h 170044"/>
                <a:gd name="connsiteX9" fmla="*/ 182206 w 285838"/>
                <a:gd name="connsiteY9" fmla="*/ 67937 h 170044"/>
                <a:gd name="connsiteX10" fmla="*/ 263931 w 285838"/>
                <a:gd name="connsiteY10" fmla="*/ 106037 h 170044"/>
                <a:gd name="connsiteX11" fmla="*/ 285838 w 285838"/>
                <a:gd name="connsiteY11" fmla="*/ 114990 h 170044"/>
                <a:gd name="connsiteX12" fmla="*/ 268693 w 285838"/>
                <a:gd name="connsiteY12" fmla="*/ 137660 h 170044"/>
                <a:gd name="connsiteX13" fmla="*/ 258692 w 285838"/>
                <a:gd name="connsiteY13" fmla="*/ 170045 h 170044"/>
                <a:gd name="connsiteX14" fmla="*/ 258025 w 285838"/>
                <a:gd name="connsiteY14" fmla="*/ 168997 h 170044"/>
                <a:gd name="connsiteX15" fmla="*/ 241928 w 285838"/>
                <a:gd name="connsiteY15" fmla="*/ 145470 h 170044"/>
                <a:gd name="connsiteX16" fmla="*/ 237737 w 285838"/>
                <a:gd name="connsiteY16" fmla="*/ 152138 h 170044"/>
                <a:gd name="connsiteX17" fmla="*/ 242785 w 285838"/>
                <a:gd name="connsiteY17" fmla="*/ 165092 h 170044"/>
                <a:gd name="connsiteX18" fmla="*/ 242785 w 285838"/>
                <a:gd name="connsiteY18" fmla="*/ 165092 h 170044"/>
                <a:gd name="connsiteX19" fmla="*/ 239166 w 285838"/>
                <a:gd name="connsiteY19" fmla="*/ 160520 h 170044"/>
                <a:gd name="connsiteX20" fmla="*/ 234879 w 285838"/>
                <a:gd name="connsiteY20" fmla="*/ 154329 h 170044"/>
                <a:gd name="connsiteX21" fmla="*/ 226212 w 285838"/>
                <a:gd name="connsiteY21" fmla="*/ 148709 h 170044"/>
                <a:gd name="connsiteX22" fmla="*/ 216210 w 285838"/>
                <a:gd name="connsiteY22" fmla="*/ 146137 h 170044"/>
                <a:gd name="connsiteX23" fmla="*/ 207828 w 285838"/>
                <a:gd name="connsiteY23" fmla="*/ 146804 h 170044"/>
                <a:gd name="connsiteX24" fmla="*/ 201161 w 285838"/>
                <a:gd name="connsiteY24" fmla="*/ 146042 h 170044"/>
                <a:gd name="connsiteX25" fmla="*/ 197256 w 285838"/>
                <a:gd name="connsiteY25" fmla="*/ 146042 h 170044"/>
                <a:gd name="connsiteX26" fmla="*/ 197256 w 285838"/>
                <a:gd name="connsiteY26" fmla="*/ 148804 h 170044"/>
                <a:gd name="connsiteX27" fmla="*/ 164680 w 285838"/>
                <a:gd name="connsiteY27" fmla="*/ 131469 h 170044"/>
                <a:gd name="connsiteX28" fmla="*/ 127818 w 285838"/>
                <a:gd name="connsiteY28" fmla="*/ 114800 h 170044"/>
                <a:gd name="connsiteX29" fmla="*/ 3993 w 285838"/>
                <a:gd name="connsiteY29" fmla="*/ 46696 h 170044"/>
                <a:gd name="connsiteX30" fmla="*/ 1041 w 285838"/>
                <a:gd name="connsiteY30" fmla="*/ 41267 h 170044"/>
                <a:gd name="connsiteX31" fmla="*/ 8280 w 285838"/>
                <a:gd name="connsiteY31" fmla="*/ 10120 h 170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85838" h="170044">
                  <a:moveTo>
                    <a:pt x="8280" y="10120"/>
                  </a:moveTo>
                  <a:cubicBezTo>
                    <a:pt x="11622" y="6155"/>
                    <a:pt x="15738" y="2914"/>
                    <a:pt x="20376" y="595"/>
                  </a:cubicBezTo>
                  <a:cubicBezTo>
                    <a:pt x="21099" y="272"/>
                    <a:pt x="21873" y="79"/>
                    <a:pt x="22662" y="24"/>
                  </a:cubicBezTo>
                  <a:lnTo>
                    <a:pt x="22662" y="24"/>
                  </a:lnTo>
                  <a:cubicBezTo>
                    <a:pt x="25075" y="-154"/>
                    <a:pt x="27453" y="673"/>
                    <a:pt x="29235" y="2310"/>
                  </a:cubicBezTo>
                  <a:lnTo>
                    <a:pt x="33997" y="5739"/>
                  </a:lnTo>
                  <a:cubicBezTo>
                    <a:pt x="54762" y="22217"/>
                    <a:pt x="124104" y="48982"/>
                    <a:pt x="157822" y="61365"/>
                  </a:cubicBezTo>
                  <a:cubicBezTo>
                    <a:pt x="158660" y="60940"/>
                    <a:pt x="159651" y="60940"/>
                    <a:pt x="160489" y="61365"/>
                  </a:cubicBezTo>
                  <a:cubicBezTo>
                    <a:pt x="162838" y="62873"/>
                    <a:pt x="165459" y="63909"/>
                    <a:pt x="168204" y="64413"/>
                  </a:cubicBezTo>
                  <a:cubicBezTo>
                    <a:pt x="172961" y="65199"/>
                    <a:pt x="177644" y="66378"/>
                    <a:pt x="182206" y="67937"/>
                  </a:cubicBezTo>
                  <a:cubicBezTo>
                    <a:pt x="191160" y="72795"/>
                    <a:pt x="246024" y="98512"/>
                    <a:pt x="263931" y="106037"/>
                  </a:cubicBezTo>
                  <a:cubicBezTo>
                    <a:pt x="271360" y="109275"/>
                    <a:pt x="278504" y="112419"/>
                    <a:pt x="285838" y="114990"/>
                  </a:cubicBezTo>
                  <a:cubicBezTo>
                    <a:pt x="279367" y="121945"/>
                    <a:pt x="273623" y="129540"/>
                    <a:pt x="268693" y="137660"/>
                  </a:cubicBezTo>
                  <a:cubicBezTo>
                    <a:pt x="262523" y="147366"/>
                    <a:pt x="259069" y="158550"/>
                    <a:pt x="258692" y="170045"/>
                  </a:cubicBezTo>
                  <a:lnTo>
                    <a:pt x="258025" y="168997"/>
                  </a:lnTo>
                  <a:cubicBezTo>
                    <a:pt x="251962" y="161656"/>
                    <a:pt x="246574" y="153781"/>
                    <a:pt x="241928" y="145470"/>
                  </a:cubicBezTo>
                  <a:cubicBezTo>
                    <a:pt x="238880" y="145470"/>
                    <a:pt x="237261" y="148995"/>
                    <a:pt x="237737" y="152138"/>
                  </a:cubicBezTo>
                  <a:cubicBezTo>
                    <a:pt x="238751" y="156688"/>
                    <a:pt x="240453" y="161056"/>
                    <a:pt x="242785" y="165092"/>
                  </a:cubicBezTo>
                  <a:lnTo>
                    <a:pt x="242785" y="165092"/>
                  </a:lnTo>
                  <a:cubicBezTo>
                    <a:pt x="241457" y="163668"/>
                    <a:pt x="240246" y="162139"/>
                    <a:pt x="239166" y="160520"/>
                  </a:cubicBezTo>
                  <a:cubicBezTo>
                    <a:pt x="237902" y="158346"/>
                    <a:pt x="236469" y="156276"/>
                    <a:pt x="234879" y="154329"/>
                  </a:cubicBezTo>
                  <a:cubicBezTo>
                    <a:pt x="232819" y="151412"/>
                    <a:pt x="229715" y="149400"/>
                    <a:pt x="226212" y="148709"/>
                  </a:cubicBezTo>
                  <a:cubicBezTo>
                    <a:pt x="222955" y="147574"/>
                    <a:pt x="219610" y="146714"/>
                    <a:pt x="216210" y="146137"/>
                  </a:cubicBezTo>
                  <a:cubicBezTo>
                    <a:pt x="213448" y="146137"/>
                    <a:pt x="210495" y="147090"/>
                    <a:pt x="207828" y="146804"/>
                  </a:cubicBezTo>
                  <a:cubicBezTo>
                    <a:pt x="205592" y="146691"/>
                    <a:pt x="203365" y="146437"/>
                    <a:pt x="201161" y="146042"/>
                  </a:cubicBezTo>
                  <a:cubicBezTo>
                    <a:pt x="199863" y="145900"/>
                    <a:pt x="198553" y="145900"/>
                    <a:pt x="197256" y="146042"/>
                  </a:cubicBezTo>
                  <a:cubicBezTo>
                    <a:pt x="197009" y="146946"/>
                    <a:pt x="197009" y="147900"/>
                    <a:pt x="197256" y="148804"/>
                  </a:cubicBezTo>
                  <a:cubicBezTo>
                    <a:pt x="186084" y="143633"/>
                    <a:pt x="175209" y="137846"/>
                    <a:pt x="164680" y="131469"/>
                  </a:cubicBezTo>
                  <a:cubicBezTo>
                    <a:pt x="152817" y="125019"/>
                    <a:pt x="140497" y="119448"/>
                    <a:pt x="127818" y="114800"/>
                  </a:cubicBezTo>
                  <a:cubicBezTo>
                    <a:pt x="85337" y="102036"/>
                    <a:pt x="20948" y="71080"/>
                    <a:pt x="3993" y="46696"/>
                  </a:cubicBezTo>
                  <a:cubicBezTo>
                    <a:pt x="2792" y="45013"/>
                    <a:pt x="1801" y="43190"/>
                    <a:pt x="1041" y="41267"/>
                  </a:cubicBezTo>
                  <a:cubicBezTo>
                    <a:pt x="-1682" y="30325"/>
                    <a:pt x="1010" y="18740"/>
                    <a:pt x="8280" y="10120"/>
                  </a:cubicBezTo>
                  <a:close/>
                </a:path>
              </a:pathLst>
            </a:custGeom>
            <a:solidFill>
              <a:srgbClr val="0189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9" name="任意多边形: 形状 158"/>
            <p:cNvSpPr/>
            <p:nvPr/>
          </p:nvSpPr>
          <p:spPr>
            <a:xfrm>
              <a:off x="3210312" y="3631967"/>
              <a:ext cx="225073" cy="127548"/>
            </a:xfrm>
            <a:custGeom>
              <a:avLst/>
              <a:gdLst>
                <a:gd name="connsiteX0" fmla="*/ 108488 w 225073"/>
                <a:gd name="connsiteY0" fmla="*/ 82400 h 127548"/>
                <a:gd name="connsiteX1" fmla="*/ 32288 w 225073"/>
                <a:gd name="connsiteY1" fmla="*/ 58016 h 127548"/>
                <a:gd name="connsiteX2" fmla="*/ 93 w 225073"/>
                <a:gd name="connsiteY2" fmla="*/ 19916 h 127548"/>
                <a:gd name="connsiteX3" fmla="*/ 20762 w 225073"/>
                <a:gd name="connsiteY3" fmla="*/ 866 h 127548"/>
                <a:gd name="connsiteX4" fmla="*/ 106487 w 225073"/>
                <a:gd name="connsiteY4" fmla="*/ 56587 h 127548"/>
                <a:gd name="connsiteX5" fmla="*/ 183449 w 225073"/>
                <a:gd name="connsiteY5" fmla="*/ 84590 h 127548"/>
                <a:gd name="connsiteX6" fmla="*/ 225074 w 225073"/>
                <a:gd name="connsiteY6" fmla="*/ 127548 h 127548"/>
                <a:gd name="connsiteX7" fmla="*/ 108488 w 225073"/>
                <a:gd name="connsiteY7" fmla="*/ 82400 h 127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5073" h="127548">
                  <a:moveTo>
                    <a:pt x="108488" y="82400"/>
                  </a:moveTo>
                  <a:cubicBezTo>
                    <a:pt x="82645" y="75727"/>
                    <a:pt x="57203" y="67586"/>
                    <a:pt x="32288" y="58016"/>
                  </a:cubicBezTo>
                  <a:cubicBezTo>
                    <a:pt x="9999" y="41442"/>
                    <a:pt x="-1145" y="28298"/>
                    <a:pt x="93" y="19916"/>
                  </a:cubicBezTo>
                  <a:cubicBezTo>
                    <a:pt x="1331" y="11534"/>
                    <a:pt x="8475" y="-3802"/>
                    <a:pt x="20762" y="866"/>
                  </a:cubicBezTo>
                  <a:cubicBezTo>
                    <a:pt x="39812" y="7819"/>
                    <a:pt x="105535" y="54777"/>
                    <a:pt x="106487" y="56587"/>
                  </a:cubicBezTo>
                  <a:cubicBezTo>
                    <a:pt x="140206" y="70303"/>
                    <a:pt x="154970" y="71255"/>
                    <a:pt x="183449" y="84590"/>
                  </a:cubicBezTo>
                  <a:cubicBezTo>
                    <a:pt x="201547" y="93068"/>
                    <a:pt x="220978" y="120023"/>
                    <a:pt x="225074" y="127548"/>
                  </a:cubicBezTo>
                  <a:cubicBezTo>
                    <a:pt x="205452" y="104021"/>
                    <a:pt x="123442" y="83638"/>
                    <a:pt x="108488" y="82400"/>
                  </a:cubicBezTo>
                  <a:close/>
                </a:path>
              </a:pathLst>
            </a:custGeom>
            <a:solidFill>
              <a:srgbClr val="6BC9E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0" name="任意多边形: 形状 159"/>
            <p:cNvSpPr/>
            <p:nvPr/>
          </p:nvSpPr>
          <p:spPr>
            <a:xfrm>
              <a:off x="2849884" y="3418520"/>
              <a:ext cx="596264" cy="300161"/>
            </a:xfrm>
            <a:custGeom>
              <a:avLst/>
              <a:gdLst>
                <a:gd name="connsiteX0" fmla="*/ 0 w 596264"/>
                <a:gd name="connsiteY0" fmla="*/ 35052 h 300161"/>
                <a:gd name="connsiteX1" fmla="*/ 99060 w 596264"/>
                <a:gd name="connsiteY1" fmla="*/ 0 h 300161"/>
                <a:gd name="connsiteX2" fmla="*/ 140589 w 596264"/>
                <a:gd name="connsiteY2" fmla="*/ 34099 h 300161"/>
                <a:gd name="connsiteX3" fmla="*/ 217551 w 596264"/>
                <a:gd name="connsiteY3" fmla="*/ 81724 h 300161"/>
                <a:gd name="connsiteX4" fmla="*/ 302609 w 596264"/>
                <a:gd name="connsiteY4" fmla="*/ 117729 h 300161"/>
                <a:gd name="connsiteX5" fmla="*/ 496252 w 596264"/>
                <a:gd name="connsiteY5" fmla="*/ 230696 h 300161"/>
                <a:gd name="connsiteX6" fmla="*/ 596265 w 596264"/>
                <a:gd name="connsiteY6" fmla="*/ 278321 h 300161"/>
                <a:gd name="connsiteX7" fmla="*/ 532733 w 596264"/>
                <a:gd name="connsiteY7" fmla="*/ 300038 h 300161"/>
                <a:gd name="connsiteX8" fmla="*/ 459391 w 596264"/>
                <a:gd name="connsiteY8" fmla="*/ 293942 h 300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6264" h="300161">
                  <a:moveTo>
                    <a:pt x="0" y="35052"/>
                  </a:moveTo>
                  <a:cubicBezTo>
                    <a:pt x="14954" y="28003"/>
                    <a:pt x="78296" y="30385"/>
                    <a:pt x="99060" y="0"/>
                  </a:cubicBezTo>
                  <a:cubicBezTo>
                    <a:pt x="109053" y="15380"/>
                    <a:pt x="123559" y="27291"/>
                    <a:pt x="140589" y="34099"/>
                  </a:cubicBezTo>
                  <a:cubicBezTo>
                    <a:pt x="157448" y="42577"/>
                    <a:pt x="204597" y="68580"/>
                    <a:pt x="217551" y="81724"/>
                  </a:cubicBezTo>
                  <a:cubicBezTo>
                    <a:pt x="230505" y="94869"/>
                    <a:pt x="292703" y="107061"/>
                    <a:pt x="302609" y="117729"/>
                  </a:cubicBezTo>
                  <a:cubicBezTo>
                    <a:pt x="341757" y="159925"/>
                    <a:pt x="448437" y="196596"/>
                    <a:pt x="496252" y="230696"/>
                  </a:cubicBezTo>
                  <a:cubicBezTo>
                    <a:pt x="527734" y="250205"/>
                    <a:pt x="561275" y="266177"/>
                    <a:pt x="596265" y="278321"/>
                  </a:cubicBezTo>
                  <a:cubicBezTo>
                    <a:pt x="580549" y="282607"/>
                    <a:pt x="548640" y="297942"/>
                    <a:pt x="532733" y="300038"/>
                  </a:cubicBezTo>
                  <a:cubicBezTo>
                    <a:pt x="516826" y="302133"/>
                    <a:pt x="486442" y="276797"/>
                    <a:pt x="459391" y="293942"/>
                  </a:cubicBezTo>
                  <a:close/>
                </a:path>
              </a:pathLst>
            </a:custGeom>
            <a:solidFill>
              <a:srgbClr val="72CCD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1" name="任意多边形: 形状 160"/>
            <p:cNvSpPr/>
            <p:nvPr/>
          </p:nvSpPr>
          <p:spPr>
            <a:xfrm>
              <a:off x="3210312" y="3631967"/>
              <a:ext cx="225073" cy="127548"/>
            </a:xfrm>
            <a:custGeom>
              <a:avLst/>
              <a:gdLst>
                <a:gd name="connsiteX0" fmla="*/ 108488 w 225073"/>
                <a:gd name="connsiteY0" fmla="*/ 82400 h 127548"/>
                <a:gd name="connsiteX1" fmla="*/ 32288 w 225073"/>
                <a:gd name="connsiteY1" fmla="*/ 58016 h 127548"/>
                <a:gd name="connsiteX2" fmla="*/ 93 w 225073"/>
                <a:gd name="connsiteY2" fmla="*/ 19916 h 127548"/>
                <a:gd name="connsiteX3" fmla="*/ 20762 w 225073"/>
                <a:gd name="connsiteY3" fmla="*/ 866 h 127548"/>
                <a:gd name="connsiteX4" fmla="*/ 106487 w 225073"/>
                <a:gd name="connsiteY4" fmla="*/ 56587 h 127548"/>
                <a:gd name="connsiteX5" fmla="*/ 183449 w 225073"/>
                <a:gd name="connsiteY5" fmla="*/ 84590 h 127548"/>
                <a:gd name="connsiteX6" fmla="*/ 225074 w 225073"/>
                <a:gd name="connsiteY6" fmla="*/ 127548 h 127548"/>
                <a:gd name="connsiteX7" fmla="*/ 108488 w 225073"/>
                <a:gd name="connsiteY7" fmla="*/ 82400 h 127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5073" h="127548">
                  <a:moveTo>
                    <a:pt x="108488" y="82400"/>
                  </a:moveTo>
                  <a:cubicBezTo>
                    <a:pt x="82645" y="75727"/>
                    <a:pt x="57203" y="67586"/>
                    <a:pt x="32288" y="58016"/>
                  </a:cubicBezTo>
                  <a:cubicBezTo>
                    <a:pt x="9999" y="41442"/>
                    <a:pt x="-1145" y="28298"/>
                    <a:pt x="93" y="19916"/>
                  </a:cubicBezTo>
                  <a:cubicBezTo>
                    <a:pt x="1331" y="11534"/>
                    <a:pt x="8475" y="-3802"/>
                    <a:pt x="20762" y="866"/>
                  </a:cubicBezTo>
                  <a:cubicBezTo>
                    <a:pt x="39812" y="7819"/>
                    <a:pt x="105535" y="54777"/>
                    <a:pt x="106487" y="56587"/>
                  </a:cubicBezTo>
                  <a:cubicBezTo>
                    <a:pt x="140206" y="70303"/>
                    <a:pt x="154970" y="71255"/>
                    <a:pt x="183449" y="84590"/>
                  </a:cubicBezTo>
                  <a:cubicBezTo>
                    <a:pt x="201547" y="93068"/>
                    <a:pt x="220978" y="120023"/>
                    <a:pt x="225074" y="127548"/>
                  </a:cubicBezTo>
                  <a:cubicBezTo>
                    <a:pt x="205452" y="104021"/>
                    <a:pt x="123442" y="83638"/>
                    <a:pt x="108488" y="82400"/>
                  </a:cubicBezTo>
                  <a:close/>
                </a:path>
              </a:pathLst>
            </a:custGeom>
            <a:solidFill>
              <a:srgbClr val="6BC9E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2" name="任意多边形: 形状 161"/>
            <p:cNvSpPr/>
            <p:nvPr/>
          </p:nvSpPr>
          <p:spPr>
            <a:xfrm>
              <a:off x="3071530" y="3612261"/>
              <a:ext cx="364174" cy="240590"/>
            </a:xfrm>
            <a:custGeom>
              <a:avLst/>
              <a:gdLst>
                <a:gd name="connsiteX0" fmla="*/ 200787 w 364174"/>
                <a:gd name="connsiteY0" fmla="*/ 184497 h 240590"/>
                <a:gd name="connsiteX1" fmla="*/ 117920 w 364174"/>
                <a:gd name="connsiteY1" fmla="*/ 166590 h 240590"/>
                <a:gd name="connsiteX2" fmla="*/ 98203 w 364174"/>
                <a:gd name="connsiteY2" fmla="*/ 149540 h 240590"/>
                <a:gd name="connsiteX3" fmla="*/ 48292 w 364174"/>
                <a:gd name="connsiteY3" fmla="*/ 124394 h 240590"/>
                <a:gd name="connsiteX4" fmla="*/ 8954 w 364174"/>
                <a:gd name="connsiteY4" fmla="*/ 96390 h 240590"/>
                <a:gd name="connsiteX5" fmla="*/ 4000 w 364174"/>
                <a:gd name="connsiteY5" fmla="*/ 94104 h 240590"/>
                <a:gd name="connsiteX6" fmla="*/ 0 w 364174"/>
                <a:gd name="connsiteY6" fmla="*/ 84579 h 240590"/>
                <a:gd name="connsiteX7" fmla="*/ 10001 w 364174"/>
                <a:gd name="connsiteY7" fmla="*/ 52194 h 240590"/>
                <a:gd name="connsiteX8" fmla="*/ 27146 w 364174"/>
                <a:gd name="connsiteY8" fmla="*/ 29525 h 240590"/>
                <a:gd name="connsiteX9" fmla="*/ 80963 w 364174"/>
                <a:gd name="connsiteY9" fmla="*/ 93 h 240590"/>
                <a:gd name="connsiteX10" fmla="*/ 92202 w 364174"/>
                <a:gd name="connsiteY10" fmla="*/ 2760 h 240590"/>
                <a:gd name="connsiteX11" fmla="*/ 181928 w 364174"/>
                <a:gd name="connsiteY11" fmla="*/ 53909 h 240590"/>
                <a:gd name="connsiteX12" fmla="*/ 251841 w 364174"/>
                <a:gd name="connsiteY12" fmla="*/ 92009 h 240590"/>
                <a:gd name="connsiteX13" fmla="*/ 362903 w 364174"/>
                <a:gd name="connsiteY13" fmla="*/ 160208 h 240590"/>
                <a:gd name="connsiteX14" fmla="*/ 214217 w 364174"/>
                <a:gd name="connsiteY14" fmla="*/ 238884 h 240590"/>
                <a:gd name="connsiteX15" fmla="*/ 200787 w 364174"/>
                <a:gd name="connsiteY15" fmla="*/ 184497 h 24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4174" h="240590">
                  <a:moveTo>
                    <a:pt x="200787" y="184497"/>
                  </a:moveTo>
                  <a:cubicBezTo>
                    <a:pt x="172761" y="180578"/>
                    <a:pt x="145063" y="174592"/>
                    <a:pt x="117920" y="166590"/>
                  </a:cubicBezTo>
                  <a:cubicBezTo>
                    <a:pt x="109252" y="158874"/>
                    <a:pt x="102108" y="152588"/>
                    <a:pt x="98203" y="149540"/>
                  </a:cubicBezTo>
                  <a:cubicBezTo>
                    <a:pt x="82428" y="139547"/>
                    <a:pt x="65711" y="131125"/>
                    <a:pt x="48292" y="124394"/>
                  </a:cubicBezTo>
                  <a:cubicBezTo>
                    <a:pt x="30861" y="111821"/>
                    <a:pt x="16193" y="100867"/>
                    <a:pt x="8954" y="96390"/>
                  </a:cubicBezTo>
                  <a:cubicBezTo>
                    <a:pt x="7390" y="95452"/>
                    <a:pt x="5729" y="94686"/>
                    <a:pt x="4000" y="94104"/>
                  </a:cubicBezTo>
                  <a:cubicBezTo>
                    <a:pt x="3179" y="90738"/>
                    <a:pt x="1829" y="87523"/>
                    <a:pt x="0" y="84579"/>
                  </a:cubicBezTo>
                  <a:cubicBezTo>
                    <a:pt x="377" y="73084"/>
                    <a:pt x="3831" y="61901"/>
                    <a:pt x="10001" y="52194"/>
                  </a:cubicBezTo>
                  <a:cubicBezTo>
                    <a:pt x="14931" y="44075"/>
                    <a:pt x="20676" y="36479"/>
                    <a:pt x="27146" y="29525"/>
                  </a:cubicBezTo>
                  <a:cubicBezTo>
                    <a:pt x="41529" y="13999"/>
                    <a:pt x="61627" y="-1336"/>
                    <a:pt x="80963" y="93"/>
                  </a:cubicBezTo>
                  <a:cubicBezTo>
                    <a:pt x="84841" y="286"/>
                    <a:pt x="88650" y="1190"/>
                    <a:pt x="92202" y="2760"/>
                  </a:cubicBezTo>
                  <a:cubicBezTo>
                    <a:pt x="106013" y="9046"/>
                    <a:pt x="145542" y="32573"/>
                    <a:pt x="181928" y="53909"/>
                  </a:cubicBezTo>
                  <a:cubicBezTo>
                    <a:pt x="204483" y="67937"/>
                    <a:pt x="227826" y="80658"/>
                    <a:pt x="251841" y="92009"/>
                  </a:cubicBezTo>
                  <a:cubicBezTo>
                    <a:pt x="266700" y="96105"/>
                    <a:pt x="377190" y="117631"/>
                    <a:pt x="362903" y="160208"/>
                  </a:cubicBezTo>
                  <a:cubicBezTo>
                    <a:pt x="358045" y="174495"/>
                    <a:pt x="242792" y="253077"/>
                    <a:pt x="214217" y="238884"/>
                  </a:cubicBezTo>
                  <a:cubicBezTo>
                    <a:pt x="250984" y="241266"/>
                    <a:pt x="244888" y="192974"/>
                    <a:pt x="200787" y="184497"/>
                  </a:cubicBezTo>
                  <a:close/>
                </a:path>
              </a:pathLst>
            </a:custGeom>
            <a:solidFill>
              <a:srgbClr val="0189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3" name="任意多边形: 形状 162"/>
            <p:cNvSpPr/>
            <p:nvPr/>
          </p:nvSpPr>
          <p:spPr>
            <a:xfrm>
              <a:off x="3352994" y="3769707"/>
              <a:ext cx="53911" cy="62103"/>
            </a:xfrm>
            <a:custGeom>
              <a:avLst/>
              <a:gdLst>
                <a:gd name="connsiteX0" fmla="*/ 4858 w 53911"/>
                <a:gd name="connsiteY0" fmla="*/ 24860 h 62103"/>
                <a:gd name="connsiteX1" fmla="*/ 0 w 53911"/>
                <a:gd name="connsiteY1" fmla="*/ 0 h 62103"/>
                <a:gd name="connsiteX2" fmla="*/ 25813 w 53911"/>
                <a:gd name="connsiteY2" fmla="*/ 5620 h 62103"/>
                <a:gd name="connsiteX3" fmla="*/ 36767 w 53911"/>
                <a:gd name="connsiteY3" fmla="*/ 10858 h 62103"/>
                <a:gd name="connsiteX4" fmla="*/ 34385 w 53911"/>
                <a:gd name="connsiteY4" fmla="*/ 39433 h 62103"/>
                <a:gd name="connsiteX5" fmla="*/ 53911 w 53911"/>
                <a:gd name="connsiteY5" fmla="*/ 62103 h 62103"/>
                <a:gd name="connsiteX6" fmla="*/ 53149 w 53911"/>
                <a:gd name="connsiteY6" fmla="*/ 62103 h 62103"/>
                <a:gd name="connsiteX7" fmla="*/ 49435 w 53911"/>
                <a:gd name="connsiteY7" fmla="*/ 62103 h 62103"/>
                <a:gd name="connsiteX8" fmla="*/ 49435 w 53911"/>
                <a:gd name="connsiteY8" fmla="*/ 62103 h 62103"/>
                <a:gd name="connsiteX9" fmla="*/ 31147 w 53911"/>
                <a:gd name="connsiteY9" fmla="*/ 54674 h 62103"/>
                <a:gd name="connsiteX10" fmla="*/ 22574 w 53911"/>
                <a:gd name="connsiteY10" fmla="*/ 52864 h 62103"/>
                <a:gd name="connsiteX11" fmla="*/ 14002 w 53911"/>
                <a:gd name="connsiteY11" fmla="*/ 50387 h 62103"/>
                <a:gd name="connsiteX12" fmla="*/ 4858 w 53911"/>
                <a:gd name="connsiteY12" fmla="*/ 24860 h 62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911" h="62103">
                  <a:moveTo>
                    <a:pt x="4858" y="24860"/>
                  </a:moveTo>
                  <a:cubicBezTo>
                    <a:pt x="3890" y="16459"/>
                    <a:pt x="2266" y="8147"/>
                    <a:pt x="0" y="0"/>
                  </a:cubicBezTo>
                  <a:cubicBezTo>
                    <a:pt x="8878" y="257"/>
                    <a:pt x="17631" y="2162"/>
                    <a:pt x="25813" y="5620"/>
                  </a:cubicBezTo>
                  <a:cubicBezTo>
                    <a:pt x="29353" y="7589"/>
                    <a:pt x="33011" y="9339"/>
                    <a:pt x="36767" y="10858"/>
                  </a:cubicBezTo>
                  <a:cubicBezTo>
                    <a:pt x="34817" y="20252"/>
                    <a:pt x="34017" y="29847"/>
                    <a:pt x="34385" y="39433"/>
                  </a:cubicBezTo>
                  <a:cubicBezTo>
                    <a:pt x="33718" y="50483"/>
                    <a:pt x="44863" y="56198"/>
                    <a:pt x="53911" y="62103"/>
                  </a:cubicBezTo>
                  <a:lnTo>
                    <a:pt x="53149" y="62103"/>
                  </a:lnTo>
                  <a:cubicBezTo>
                    <a:pt x="51244" y="61531"/>
                    <a:pt x="49816" y="61341"/>
                    <a:pt x="49435" y="62103"/>
                  </a:cubicBezTo>
                  <a:lnTo>
                    <a:pt x="49435" y="62103"/>
                  </a:lnTo>
                  <a:cubicBezTo>
                    <a:pt x="43622" y="58979"/>
                    <a:pt x="37491" y="56488"/>
                    <a:pt x="31147" y="54674"/>
                  </a:cubicBezTo>
                  <a:cubicBezTo>
                    <a:pt x="28670" y="54007"/>
                    <a:pt x="25717" y="53531"/>
                    <a:pt x="22574" y="52864"/>
                  </a:cubicBezTo>
                  <a:cubicBezTo>
                    <a:pt x="19630" y="52377"/>
                    <a:pt x="16752" y="51546"/>
                    <a:pt x="14002" y="50387"/>
                  </a:cubicBezTo>
                  <a:cubicBezTo>
                    <a:pt x="3905" y="46387"/>
                    <a:pt x="6096" y="29337"/>
                    <a:pt x="4858" y="24860"/>
                  </a:cubicBezTo>
                  <a:close/>
                </a:path>
              </a:pathLst>
            </a:custGeom>
            <a:solidFill>
              <a:srgbClr val="FCCC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4" name="任意多边形: 形状 163"/>
            <p:cNvSpPr/>
            <p:nvPr/>
          </p:nvSpPr>
          <p:spPr>
            <a:xfrm>
              <a:off x="3387292" y="3767286"/>
              <a:ext cx="98766" cy="86632"/>
            </a:xfrm>
            <a:custGeom>
              <a:avLst/>
              <a:gdLst>
                <a:gd name="connsiteX0" fmla="*/ 85241 w 98766"/>
                <a:gd name="connsiteY0" fmla="*/ 38521 h 86632"/>
                <a:gd name="connsiteX1" fmla="*/ 73811 w 98766"/>
                <a:gd name="connsiteY1" fmla="*/ 54618 h 86632"/>
                <a:gd name="connsiteX2" fmla="*/ 69239 w 98766"/>
                <a:gd name="connsiteY2" fmla="*/ 66239 h 86632"/>
                <a:gd name="connsiteX3" fmla="*/ 66857 w 98766"/>
                <a:gd name="connsiteY3" fmla="*/ 75097 h 86632"/>
                <a:gd name="connsiteX4" fmla="*/ 50950 w 98766"/>
                <a:gd name="connsiteY4" fmla="*/ 76716 h 86632"/>
                <a:gd name="connsiteX5" fmla="*/ 38663 w 98766"/>
                <a:gd name="connsiteY5" fmla="*/ 74716 h 86632"/>
                <a:gd name="connsiteX6" fmla="*/ 38092 w 98766"/>
                <a:gd name="connsiteY6" fmla="*/ 74716 h 86632"/>
                <a:gd name="connsiteX7" fmla="*/ 38568 w 98766"/>
                <a:gd name="connsiteY7" fmla="*/ 85670 h 86632"/>
                <a:gd name="connsiteX8" fmla="*/ 23899 w 98766"/>
                <a:gd name="connsiteY8" fmla="*/ 80240 h 86632"/>
                <a:gd name="connsiteX9" fmla="*/ 17994 w 98766"/>
                <a:gd name="connsiteY9" fmla="*/ 65762 h 86632"/>
                <a:gd name="connsiteX10" fmla="*/ 18851 w 98766"/>
                <a:gd name="connsiteY10" fmla="*/ 65191 h 86632"/>
                <a:gd name="connsiteX11" fmla="*/ 19613 w 98766"/>
                <a:gd name="connsiteY11" fmla="*/ 65191 h 86632"/>
                <a:gd name="connsiteX12" fmla="*/ 87 w 98766"/>
                <a:gd name="connsiteY12" fmla="*/ 42521 h 86632"/>
                <a:gd name="connsiteX13" fmla="*/ 2468 w 98766"/>
                <a:gd name="connsiteY13" fmla="*/ 13946 h 86632"/>
                <a:gd name="connsiteX14" fmla="*/ 11231 w 98766"/>
                <a:gd name="connsiteY14" fmla="*/ 2135 h 86632"/>
                <a:gd name="connsiteX15" fmla="*/ 19994 w 98766"/>
                <a:gd name="connsiteY15" fmla="*/ 40 h 86632"/>
                <a:gd name="connsiteX16" fmla="*/ 29519 w 98766"/>
                <a:gd name="connsiteY16" fmla="*/ 1183 h 86632"/>
                <a:gd name="connsiteX17" fmla="*/ 51808 w 98766"/>
                <a:gd name="connsiteY17" fmla="*/ 7660 h 86632"/>
                <a:gd name="connsiteX18" fmla="*/ 68953 w 98766"/>
                <a:gd name="connsiteY18" fmla="*/ 14423 h 86632"/>
                <a:gd name="connsiteX19" fmla="*/ 78478 w 98766"/>
                <a:gd name="connsiteY19" fmla="*/ 18137 h 86632"/>
                <a:gd name="connsiteX20" fmla="*/ 95337 w 98766"/>
                <a:gd name="connsiteY20" fmla="*/ 29758 h 86632"/>
                <a:gd name="connsiteX21" fmla="*/ 95337 w 98766"/>
                <a:gd name="connsiteY21" fmla="*/ 29758 h 86632"/>
                <a:gd name="connsiteX22" fmla="*/ 98766 w 98766"/>
                <a:gd name="connsiteY22" fmla="*/ 32615 h 86632"/>
                <a:gd name="connsiteX23" fmla="*/ 85241 w 98766"/>
                <a:gd name="connsiteY23" fmla="*/ 38521 h 86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8766" h="86632">
                  <a:moveTo>
                    <a:pt x="85241" y="38521"/>
                  </a:moveTo>
                  <a:cubicBezTo>
                    <a:pt x="80331" y="43014"/>
                    <a:pt x="76434" y="48502"/>
                    <a:pt x="73811" y="54618"/>
                  </a:cubicBezTo>
                  <a:cubicBezTo>
                    <a:pt x="72025" y="58383"/>
                    <a:pt x="70497" y="62266"/>
                    <a:pt x="69239" y="66239"/>
                  </a:cubicBezTo>
                  <a:cubicBezTo>
                    <a:pt x="68672" y="69248"/>
                    <a:pt x="67876" y="72209"/>
                    <a:pt x="66857" y="75097"/>
                  </a:cubicBezTo>
                  <a:cubicBezTo>
                    <a:pt x="63809" y="80717"/>
                    <a:pt x="55999" y="77573"/>
                    <a:pt x="50950" y="76716"/>
                  </a:cubicBezTo>
                  <a:cubicBezTo>
                    <a:pt x="46814" y="76329"/>
                    <a:pt x="42709" y="75660"/>
                    <a:pt x="38663" y="74716"/>
                  </a:cubicBezTo>
                  <a:lnTo>
                    <a:pt x="38092" y="74716"/>
                  </a:lnTo>
                  <a:cubicBezTo>
                    <a:pt x="39961" y="78090"/>
                    <a:pt x="40137" y="82146"/>
                    <a:pt x="38568" y="85670"/>
                  </a:cubicBezTo>
                  <a:cubicBezTo>
                    <a:pt x="36091" y="88146"/>
                    <a:pt x="29615" y="85670"/>
                    <a:pt x="23899" y="80240"/>
                  </a:cubicBezTo>
                  <a:cubicBezTo>
                    <a:pt x="18185" y="74811"/>
                    <a:pt x="15613" y="68334"/>
                    <a:pt x="17994" y="65762"/>
                  </a:cubicBezTo>
                  <a:lnTo>
                    <a:pt x="18851" y="65191"/>
                  </a:lnTo>
                  <a:lnTo>
                    <a:pt x="19613" y="65191"/>
                  </a:lnTo>
                  <a:cubicBezTo>
                    <a:pt x="10565" y="59285"/>
                    <a:pt x="-580" y="53570"/>
                    <a:pt x="87" y="42521"/>
                  </a:cubicBezTo>
                  <a:cubicBezTo>
                    <a:pt x="-281" y="32935"/>
                    <a:pt x="519" y="23340"/>
                    <a:pt x="2468" y="13946"/>
                  </a:cubicBezTo>
                  <a:cubicBezTo>
                    <a:pt x="3897" y="9095"/>
                    <a:pt x="7003" y="4909"/>
                    <a:pt x="11231" y="2135"/>
                  </a:cubicBezTo>
                  <a:cubicBezTo>
                    <a:pt x="13865" y="547"/>
                    <a:pt x="16927" y="-185"/>
                    <a:pt x="19994" y="40"/>
                  </a:cubicBezTo>
                  <a:cubicBezTo>
                    <a:pt x="23137" y="40"/>
                    <a:pt x="26281" y="802"/>
                    <a:pt x="29519" y="1183"/>
                  </a:cubicBezTo>
                  <a:cubicBezTo>
                    <a:pt x="37389" y="1345"/>
                    <a:pt x="45077" y="3579"/>
                    <a:pt x="51808" y="7660"/>
                  </a:cubicBezTo>
                  <a:cubicBezTo>
                    <a:pt x="56555" y="11852"/>
                    <a:pt x="62622" y="14245"/>
                    <a:pt x="68953" y="14423"/>
                  </a:cubicBezTo>
                  <a:cubicBezTo>
                    <a:pt x="72505" y="14291"/>
                    <a:pt x="75953" y="15636"/>
                    <a:pt x="78478" y="18137"/>
                  </a:cubicBezTo>
                  <a:cubicBezTo>
                    <a:pt x="83605" y="22681"/>
                    <a:pt x="89266" y="26583"/>
                    <a:pt x="95337" y="29758"/>
                  </a:cubicBezTo>
                  <a:lnTo>
                    <a:pt x="95337" y="29758"/>
                  </a:lnTo>
                  <a:cubicBezTo>
                    <a:pt x="96712" y="30391"/>
                    <a:pt x="97895" y="31377"/>
                    <a:pt x="98766" y="32615"/>
                  </a:cubicBezTo>
                  <a:cubicBezTo>
                    <a:pt x="93932" y="33734"/>
                    <a:pt x="89347" y="35737"/>
                    <a:pt x="85241" y="38521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5" name="任意多边形: 形状 164"/>
            <p:cNvSpPr/>
            <p:nvPr/>
          </p:nvSpPr>
          <p:spPr>
            <a:xfrm>
              <a:off x="3402083" y="3798948"/>
              <a:ext cx="101326" cy="80657"/>
            </a:xfrm>
            <a:custGeom>
              <a:avLst/>
              <a:gdLst>
                <a:gd name="connsiteX0" fmla="*/ 4061 w 101326"/>
                <a:gd name="connsiteY0" fmla="*/ 33242 h 80657"/>
                <a:gd name="connsiteX1" fmla="*/ 3204 w 101326"/>
                <a:gd name="connsiteY1" fmla="*/ 33814 h 80657"/>
                <a:gd name="connsiteX2" fmla="*/ 9109 w 101326"/>
                <a:gd name="connsiteY2" fmla="*/ 48292 h 80657"/>
                <a:gd name="connsiteX3" fmla="*/ 23778 w 101326"/>
                <a:gd name="connsiteY3" fmla="*/ 53721 h 80657"/>
                <a:gd name="connsiteX4" fmla="*/ 23302 w 101326"/>
                <a:gd name="connsiteY4" fmla="*/ 42767 h 80657"/>
                <a:gd name="connsiteX5" fmla="*/ 23873 w 101326"/>
                <a:gd name="connsiteY5" fmla="*/ 42767 h 80657"/>
                <a:gd name="connsiteX6" fmla="*/ 36160 w 101326"/>
                <a:gd name="connsiteY6" fmla="*/ 44768 h 80657"/>
                <a:gd name="connsiteX7" fmla="*/ 52067 w 101326"/>
                <a:gd name="connsiteY7" fmla="*/ 43148 h 80657"/>
                <a:gd name="connsiteX8" fmla="*/ 54449 w 101326"/>
                <a:gd name="connsiteY8" fmla="*/ 34290 h 80657"/>
                <a:gd name="connsiteX9" fmla="*/ 59020 w 101326"/>
                <a:gd name="connsiteY9" fmla="*/ 22670 h 80657"/>
                <a:gd name="connsiteX10" fmla="*/ 70450 w 101326"/>
                <a:gd name="connsiteY10" fmla="*/ 6572 h 80657"/>
                <a:gd name="connsiteX11" fmla="*/ 83785 w 101326"/>
                <a:gd name="connsiteY11" fmla="*/ 0 h 80657"/>
                <a:gd name="connsiteX12" fmla="*/ 88167 w 101326"/>
                <a:gd name="connsiteY12" fmla="*/ 857 h 80657"/>
                <a:gd name="connsiteX13" fmla="*/ 101216 w 101326"/>
                <a:gd name="connsiteY13" fmla="*/ 19907 h 80657"/>
                <a:gd name="connsiteX14" fmla="*/ 80261 w 101326"/>
                <a:gd name="connsiteY14" fmla="*/ 76105 h 80657"/>
                <a:gd name="connsiteX15" fmla="*/ 21016 w 101326"/>
                <a:gd name="connsiteY15" fmla="*/ 66580 h 80657"/>
                <a:gd name="connsiteX16" fmla="*/ 251 w 101326"/>
                <a:gd name="connsiteY16" fmla="*/ 32861 h 80657"/>
                <a:gd name="connsiteX17" fmla="*/ 251 w 101326"/>
                <a:gd name="connsiteY17" fmla="*/ 32861 h 80657"/>
                <a:gd name="connsiteX18" fmla="*/ 4061 w 101326"/>
                <a:gd name="connsiteY18" fmla="*/ 33242 h 80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326" h="80657">
                  <a:moveTo>
                    <a:pt x="4061" y="33242"/>
                  </a:moveTo>
                  <a:lnTo>
                    <a:pt x="3204" y="33814"/>
                  </a:lnTo>
                  <a:cubicBezTo>
                    <a:pt x="823" y="36385"/>
                    <a:pt x="3204" y="42767"/>
                    <a:pt x="9109" y="48292"/>
                  </a:cubicBezTo>
                  <a:cubicBezTo>
                    <a:pt x="15015" y="53816"/>
                    <a:pt x="21301" y="56198"/>
                    <a:pt x="23778" y="53721"/>
                  </a:cubicBezTo>
                  <a:cubicBezTo>
                    <a:pt x="25347" y="50197"/>
                    <a:pt x="25171" y="46141"/>
                    <a:pt x="23302" y="42767"/>
                  </a:cubicBezTo>
                  <a:lnTo>
                    <a:pt x="23873" y="42767"/>
                  </a:lnTo>
                  <a:cubicBezTo>
                    <a:pt x="27919" y="43712"/>
                    <a:pt x="32024" y="44380"/>
                    <a:pt x="36160" y="44768"/>
                  </a:cubicBezTo>
                  <a:cubicBezTo>
                    <a:pt x="41209" y="45625"/>
                    <a:pt x="49019" y="48768"/>
                    <a:pt x="52067" y="43148"/>
                  </a:cubicBezTo>
                  <a:cubicBezTo>
                    <a:pt x="53086" y="40261"/>
                    <a:pt x="53882" y="37299"/>
                    <a:pt x="54449" y="34290"/>
                  </a:cubicBezTo>
                  <a:cubicBezTo>
                    <a:pt x="55707" y="30317"/>
                    <a:pt x="57235" y="26435"/>
                    <a:pt x="59020" y="22670"/>
                  </a:cubicBezTo>
                  <a:cubicBezTo>
                    <a:pt x="61644" y="16553"/>
                    <a:pt x="65541" y="11066"/>
                    <a:pt x="70450" y="6572"/>
                  </a:cubicBezTo>
                  <a:cubicBezTo>
                    <a:pt x="74449" y="3573"/>
                    <a:pt x="78971" y="1345"/>
                    <a:pt x="83785" y="0"/>
                  </a:cubicBezTo>
                  <a:cubicBezTo>
                    <a:pt x="85691" y="0"/>
                    <a:pt x="87310" y="0"/>
                    <a:pt x="88167" y="857"/>
                  </a:cubicBezTo>
                  <a:cubicBezTo>
                    <a:pt x="95003" y="5089"/>
                    <a:pt x="99740" y="12004"/>
                    <a:pt x="101216" y="19907"/>
                  </a:cubicBezTo>
                  <a:cubicBezTo>
                    <a:pt x="102264" y="43148"/>
                    <a:pt x="95882" y="68580"/>
                    <a:pt x="80261" y="76105"/>
                  </a:cubicBezTo>
                  <a:cubicBezTo>
                    <a:pt x="52543" y="89345"/>
                    <a:pt x="27874" y="69818"/>
                    <a:pt x="21016" y="66580"/>
                  </a:cubicBezTo>
                  <a:cubicBezTo>
                    <a:pt x="10633" y="60960"/>
                    <a:pt x="-1940" y="36862"/>
                    <a:pt x="251" y="32861"/>
                  </a:cubicBezTo>
                  <a:lnTo>
                    <a:pt x="251" y="32861"/>
                  </a:lnTo>
                  <a:cubicBezTo>
                    <a:pt x="728" y="32480"/>
                    <a:pt x="2442" y="32671"/>
                    <a:pt x="4061" y="33242"/>
                  </a:cubicBezTo>
                  <a:close/>
                </a:path>
              </a:pathLst>
            </a:custGeom>
            <a:solidFill>
              <a:srgbClr val="603A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6" name="任意多边形: 形状 165"/>
            <p:cNvSpPr/>
            <p:nvPr/>
          </p:nvSpPr>
          <p:spPr>
            <a:xfrm>
              <a:off x="3005033" y="3672441"/>
              <a:ext cx="70783" cy="60879"/>
            </a:xfrm>
            <a:custGeom>
              <a:avLst/>
              <a:gdLst>
                <a:gd name="connsiteX0" fmla="*/ 8966 w 70783"/>
                <a:gd name="connsiteY0" fmla="*/ 587 h 60879"/>
                <a:gd name="connsiteX1" fmla="*/ 15634 w 70783"/>
                <a:gd name="connsiteY1" fmla="*/ 1349 h 60879"/>
                <a:gd name="connsiteX2" fmla="*/ 24016 w 70783"/>
                <a:gd name="connsiteY2" fmla="*/ 682 h 60879"/>
                <a:gd name="connsiteX3" fmla="*/ 34017 w 70783"/>
                <a:gd name="connsiteY3" fmla="*/ 3254 h 60879"/>
                <a:gd name="connsiteX4" fmla="*/ 42685 w 70783"/>
                <a:gd name="connsiteY4" fmla="*/ 8873 h 60879"/>
                <a:gd name="connsiteX5" fmla="*/ 46971 w 70783"/>
                <a:gd name="connsiteY5" fmla="*/ 15065 h 60879"/>
                <a:gd name="connsiteX6" fmla="*/ 50590 w 70783"/>
                <a:gd name="connsiteY6" fmla="*/ 19637 h 60879"/>
                <a:gd name="connsiteX7" fmla="*/ 50590 w 70783"/>
                <a:gd name="connsiteY7" fmla="*/ 19637 h 60879"/>
                <a:gd name="connsiteX8" fmla="*/ 45542 w 70783"/>
                <a:gd name="connsiteY8" fmla="*/ 6683 h 60879"/>
                <a:gd name="connsiteX9" fmla="*/ 49733 w 70783"/>
                <a:gd name="connsiteY9" fmla="*/ 15 h 60879"/>
                <a:gd name="connsiteX10" fmla="*/ 66116 w 70783"/>
                <a:gd name="connsiteY10" fmla="*/ 23351 h 60879"/>
                <a:gd name="connsiteX11" fmla="*/ 66783 w 70783"/>
                <a:gd name="connsiteY11" fmla="*/ 24399 h 60879"/>
                <a:gd name="connsiteX12" fmla="*/ 70783 w 70783"/>
                <a:gd name="connsiteY12" fmla="*/ 33924 h 60879"/>
                <a:gd name="connsiteX13" fmla="*/ 54686 w 70783"/>
                <a:gd name="connsiteY13" fmla="*/ 60880 h 60879"/>
                <a:gd name="connsiteX14" fmla="*/ 30207 w 70783"/>
                <a:gd name="connsiteY14" fmla="*/ 42878 h 60879"/>
                <a:gd name="connsiteX15" fmla="*/ 7252 w 70783"/>
                <a:gd name="connsiteY15" fmla="*/ 24875 h 60879"/>
                <a:gd name="connsiteX16" fmla="*/ 18015 w 70783"/>
                <a:gd name="connsiteY16" fmla="*/ 27352 h 60879"/>
                <a:gd name="connsiteX17" fmla="*/ 23635 w 70783"/>
                <a:gd name="connsiteY17" fmla="*/ 29447 h 60879"/>
                <a:gd name="connsiteX18" fmla="*/ 14967 w 70783"/>
                <a:gd name="connsiteY18" fmla="*/ 22208 h 60879"/>
                <a:gd name="connsiteX19" fmla="*/ 4775 w 70783"/>
                <a:gd name="connsiteY19" fmla="*/ 18875 h 60879"/>
                <a:gd name="connsiteX20" fmla="*/ 1537 w 70783"/>
                <a:gd name="connsiteY20" fmla="*/ 11731 h 60879"/>
                <a:gd name="connsiteX21" fmla="*/ 3632 w 70783"/>
                <a:gd name="connsiteY21" fmla="*/ 11731 h 60879"/>
                <a:gd name="connsiteX22" fmla="*/ 13 w 70783"/>
                <a:gd name="connsiteY22" fmla="*/ 6683 h 60879"/>
                <a:gd name="connsiteX23" fmla="*/ 3061 w 70783"/>
                <a:gd name="connsiteY23" fmla="*/ 5349 h 60879"/>
                <a:gd name="connsiteX24" fmla="*/ 5347 w 70783"/>
                <a:gd name="connsiteY24" fmla="*/ 5349 h 60879"/>
                <a:gd name="connsiteX25" fmla="*/ 4775 w 70783"/>
                <a:gd name="connsiteY25" fmla="*/ 3825 h 60879"/>
                <a:gd name="connsiteX26" fmla="*/ 4775 w 70783"/>
                <a:gd name="connsiteY26" fmla="*/ 1063 h 60879"/>
                <a:gd name="connsiteX27" fmla="*/ 8966 w 70783"/>
                <a:gd name="connsiteY27" fmla="*/ 587 h 60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83" h="60879">
                  <a:moveTo>
                    <a:pt x="8966" y="587"/>
                  </a:moveTo>
                  <a:cubicBezTo>
                    <a:pt x="11170" y="981"/>
                    <a:pt x="13397" y="1236"/>
                    <a:pt x="15634" y="1349"/>
                  </a:cubicBezTo>
                  <a:cubicBezTo>
                    <a:pt x="18301" y="1349"/>
                    <a:pt x="21253" y="682"/>
                    <a:pt x="24016" y="682"/>
                  </a:cubicBezTo>
                  <a:cubicBezTo>
                    <a:pt x="27415" y="1258"/>
                    <a:pt x="30761" y="2119"/>
                    <a:pt x="34017" y="3254"/>
                  </a:cubicBezTo>
                  <a:cubicBezTo>
                    <a:pt x="37520" y="3944"/>
                    <a:pt x="40624" y="5957"/>
                    <a:pt x="42685" y="8873"/>
                  </a:cubicBezTo>
                  <a:cubicBezTo>
                    <a:pt x="44275" y="10821"/>
                    <a:pt x="45708" y="12891"/>
                    <a:pt x="46971" y="15065"/>
                  </a:cubicBezTo>
                  <a:cubicBezTo>
                    <a:pt x="48052" y="16684"/>
                    <a:pt x="49262" y="18213"/>
                    <a:pt x="50590" y="19637"/>
                  </a:cubicBezTo>
                  <a:lnTo>
                    <a:pt x="50590" y="19637"/>
                  </a:lnTo>
                  <a:cubicBezTo>
                    <a:pt x="48258" y="15601"/>
                    <a:pt x="46556" y="11232"/>
                    <a:pt x="45542" y="6683"/>
                  </a:cubicBezTo>
                  <a:cubicBezTo>
                    <a:pt x="45066" y="3539"/>
                    <a:pt x="46685" y="-271"/>
                    <a:pt x="49733" y="15"/>
                  </a:cubicBezTo>
                  <a:cubicBezTo>
                    <a:pt x="54480" y="8271"/>
                    <a:pt x="59963" y="16082"/>
                    <a:pt x="66116" y="23351"/>
                  </a:cubicBezTo>
                  <a:lnTo>
                    <a:pt x="66783" y="24399"/>
                  </a:lnTo>
                  <a:cubicBezTo>
                    <a:pt x="68612" y="27343"/>
                    <a:pt x="69962" y="30558"/>
                    <a:pt x="70783" y="33924"/>
                  </a:cubicBezTo>
                  <a:cubicBezTo>
                    <a:pt x="70783" y="33924"/>
                    <a:pt x="51733" y="56403"/>
                    <a:pt x="54686" y="60880"/>
                  </a:cubicBezTo>
                  <a:cubicBezTo>
                    <a:pt x="48114" y="56213"/>
                    <a:pt x="33160" y="51355"/>
                    <a:pt x="30207" y="42878"/>
                  </a:cubicBezTo>
                  <a:cubicBezTo>
                    <a:pt x="21539" y="36782"/>
                    <a:pt x="10300" y="36496"/>
                    <a:pt x="7252" y="24875"/>
                  </a:cubicBezTo>
                  <a:cubicBezTo>
                    <a:pt x="12586" y="21542"/>
                    <a:pt x="13157" y="25542"/>
                    <a:pt x="18015" y="27352"/>
                  </a:cubicBezTo>
                  <a:lnTo>
                    <a:pt x="23635" y="29447"/>
                  </a:lnTo>
                  <a:cubicBezTo>
                    <a:pt x="21256" y="26482"/>
                    <a:pt x="18309" y="24021"/>
                    <a:pt x="14967" y="22208"/>
                  </a:cubicBezTo>
                  <a:cubicBezTo>
                    <a:pt x="13157" y="21256"/>
                    <a:pt x="6585" y="19732"/>
                    <a:pt x="4775" y="18875"/>
                  </a:cubicBezTo>
                  <a:cubicBezTo>
                    <a:pt x="2009" y="17691"/>
                    <a:pt x="604" y="14592"/>
                    <a:pt x="1537" y="11731"/>
                  </a:cubicBezTo>
                  <a:cubicBezTo>
                    <a:pt x="2234" y="11683"/>
                    <a:pt x="2934" y="11683"/>
                    <a:pt x="3632" y="11731"/>
                  </a:cubicBezTo>
                  <a:cubicBezTo>
                    <a:pt x="1367" y="11140"/>
                    <a:pt x="-155" y="9018"/>
                    <a:pt x="13" y="6683"/>
                  </a:cubicBezTo>
                  <a:cubicBezTo>
                    <a:pt x="13" y="5349"/>
                    <a:pt x="2108" y="5444"/>
                    <a:pt x="3061" y="5349"/>
                  </a:cubicBezTo>
                  <a:cubicBezTo>
                    <a:pt x="4013" y="5254"/>
                    <a:pt x="4299" y="6302"/>
                    <a:pt x="5347" y="5349"/>
                  </a:cubicBezTo>
                  <a:cubicBezTo>
                    <a:pt x="5043" y="4891"/>
                    <a:pt x="4847" y="4370"/>
                    <a:pt x="4775" y="3825"/>
                  </a:cubicBezTo>
                  <a:cubicBezTo>
                    <a:pt x="4528" y="2921"/>
                    <a:pt x="4528" y="1967"/>
                    <a:pt x="4775" y="1063"/>
                  </a:cubicBezTo>
                  <a:cubicBezTo>
                    <a:pt x="6149" y="740"/>
                    <a:pt x="7555" y="581"/>
                    <a:pt x="8966" y="587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7" name="任意多边形: 形状 166"/>
            <p:cNvSpPr/>
            <p:nvPr/>
          </p:nvSpPr>
          <p:spPr>
            <a:xfrm>
              <a:off x="3056825" y="3706836"/>
              <a:ext cx="264273" cy="148121"/>
            </a:xfrm>
            <a:custGeom>
              <a:avLst/>
              <a:gdLst>
                <a:gd name="connsiteX0" fmla="*/ 228 w 264273"/>
                <a:gd name="connsiteY0" fmla="*/ 18293 h 148121"/>
                <a:gd name="connsiteX1" fmla="*/ 21945 w 264273"/>
                <a:gd name="connsiteY1" fmla="*/ 767 h 148121"/>
                <a:gd name="connsiteX2" fmla="*/ 23659 w 264273"/>
                <a:gd name="connsiteY2" fmla="*/ 1815 h 148121"/>
                <a:gd name="connsiteX3" fmla="*/ 62998 w 264273"/>
                <a:gd name="connsiteY3" fmla="*/ 29819 h 148121"/>
                <a:gd name="connsiteX4" fmla="*/ 113194 w 264273"/>
                <a:gd name="connsiteY4" fmla="*/ 64109 h 148121"/>
                <a:gd name="connsiteX5" fmla="*/ 132244 w 264273"/>
                <a:gd name="connsiteY5" fmla="*/ 72014 h 148121"/>
                <a:gd name="connsiteX6" fmla="*/ 215112 w 264273"/>
                <a:gd name="connsiteY6" fmla="*/ 89921 h 148121"/>
                <a:gd name="connsiteX7" fmla="*/ 263308 w 264273"/>
                <a:gd name="connsiteY7" fmla="*/ 133355 h 148121"/>
                <a:gd name="connsiteX8" fmla="*/ 227209 w 264273"/>
                <a:gd name="connsiteY8" fmla="*/ 148119 h 148121"/>
                <a:gd name="connsiteX9" fmla="*/ 96335 w 264273"/>
                <a:gd name="connsiteY9" fmla="*/ 114305 h 148121"/>
                <a:gd name="connsiteX10" fmla="*/ 2228 w 264273"/>
                <a:gd name="connsiteY10" fmla="*/ 26485 h 148121"/>
                <a:gd name="connsiteX11" fmla="*/ 228 w 264273"/>
                <a:gd name="connsiteY11" fmla="*/ 18293 h 14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4273" h="148121">
                  <a:moveTo>
                    <a:pt x="228" y="18293"/>
                  </a:moveTo>
                  <a:cubicBezTo>
                    <a:pt x="228" y="13340"/>
                    <a:pt x="7848" y="-3805"/>
                    <a:pt x="21945" y="767"/>
                  </a:cubicBezTo>
                  <a:cubicBezTo>
                    <a:pt x="23469" y="767"/>
                    <a:pt x="21945" y="767"/>
                    <a:pt x="23659" y="1815"/>
                  </a:cubicBezTo>
                  <a:cubicBezTo>
                    <a:pt x="30898" y="6292"/>
                    <a:pt x="45567" y="17246"/>
                    <a:pt x="62998" y="29819"/>
                  </a:cubicBezTo>
                  <a:cubicBezTo>
                    <a:pt x="80428" y="42392"/>
                    <a:pt x="95954" y="53441"/>
                    <a:pt x="113194" y="64109"/>
                  </a:cubicBezTo>
                  <a:cubicBezTo>
                    <a:pt x="119005" y="66776"/>
                    <a:pt x="126720" y="70014"/>
                    <a:pt x="132244" y="72014"/>
                  </a:cubicBezTo>
                  <a:cubicBezTo>
                    <a:pt x="159388" y="80017"/>
                    <a:pt x="187086" y="86002"/>
                    <a:pt x="215112" y="89921"/>
                  </a:cubicBezTo>
                  <a:cubicBezTo>
                    <a:pt x="259213" y="98399"/>
                    <a:pt x="267499" y="122497"/>
                    <a:pt x="263308" y="133355"/>
                  </a:cubicBezTo>
                  <a:cubicBezTo>
                    <a:pt x="261689" y="137832"/>
                    <a:pt x="257593" y="148310"/>
                    <a:pt x="227209" y="148119"/>
                  </a:cubicBezTo>
                  <a:cubicBezTo>
                    <a:pt x="208159" y="148119"/>
                    <a:pt x="120814" y="125735"/>
                    <a:pt x="96335" y="114305"/>
                  </a:cubicBezTo>
                  <a:cubicBezTo>
                    <a:pt x="62712" y="103352"/>
                    <a:pt x="20135" y="51726"/>
                    <a:pt x="2228" y="26485"/>
                  </a:cubicBezTo>
                  <a:cubicBezTo>
                    <a:pt x="323" y="24214"/>
                    <a:pt x="-416" y="21186"/>
                    <a:pt x="228" y="18293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8" name="任意多边形: 形状 167"/>
            <p:cNvSpPr/>
            <p:nvPr/>
          </p:nvSpPr>
          <p:spPr>
            <a:xfrm>
              <a:off x="2649383" y="3418939"/>
              <a:ext cx="736829" cy="461353"/>
            </a:xfrm>
            <a:custGeom>
              <a:avLst/>
              <a:gdLst>
                <a:gd name="connsiteX0" fmla="*/ 630079 w 736829"/>
                <a:gd name="connsiteY0" fmla="*/ 231706 h 461353"/>
                <a:gd name="connsiteX1" fmla="*/ 337947 w 736829"/>
                <a:gd name="connsiteY1" fmla="*/ 99880 h 461353"/>
                <a:gd name="connsiteX2" fmla="*/ 271272 w 736829"/>
                <a:gd name="connsiteY2" fmla="*/ 50540 h 461353"/>
                <a:gd name="connsiteX3" fmla="*/ 252222 w 736829"/>
                <a:gd name="connsiteY3" fmla="*/ 10154 h 461353"/>
                <a:gd name="connsiteX4" fmla="*/ 218599 w 736829"/>
                <a:gd name="connsiteY4" fmla="*/ 5773 h 461353"/>
                <a:gd name="connsiteX5" fmla="*/ 186500 w 736829"/>
                <a:gd name="connsiteY5" fmla="*/ 36538 h 461353"/>
                <a:gd name="connsiteX6" fmla="*/ 134588 w 736829"/>
                <a:gd name="connsiteY6" fmla="*/ 56160 h 461353"/>
                <a:gd name="connsiteX7" fmla="*/ 81629 w 736829"/>
                <a:gd name="connsiteY7" fmla="*/ 114453 h 461353"/>
                <a:gd name="connsiteX8" fmla="*/ 48578 w 736829"/>
                <a:gd name="connsiteY8" fmla="*/ 129979 h 461353"/>
                <a:gd name="connsiteX9" fmla="*/ 0 w 736829"/>
                <a:gd name="connsiteY9" fmla="*/ 155887 h 461353"/>
                <a:gd name="connsiteX10" fmla="*/ 116776 w 736829"/>
                <a:gd name="connsiteY10" fmla="*/ 228372 h 461353"/>
                <a:gd name="connsiteX11" fmla="*/ 226124 w 736829"/>
                <a:gd name="connsiteY11" fmla="*/ 273901 h 461353"/>
                <a:gd name="connsiteX12" fmla="*/ 281750 w 736829"/>
                <a:gd name="connsiteY12" fmla="*/ 295333 h 461353"/>
                <a:gd name="connsiteX13" fmla="*/ 398335 w 736829"/>
                <a:gd name="connsiteY13" fmla="*/ 396488 h 461353"/>
                <a:gd name="connsiteX14" fmla="*/ 490538 w 736829"/>
                <a:gd name="connsiteY14" fmla="*/ 461353 h 461353"/>
                <a:gd name="connsiteX15" fmla="*/ 548830 w 736829"/>
                <a:gd name="connsiteY15" fmla="*/ 391059 h 461353"/>
                <a:gd name="connsiteX16" fmla="*/ 601980 w 736829"/>
                <a:gd name="connsiteY16" fmla="*/ 361055 h 461353"/>
                <a:gd name="connsiteX17" fmla="*/ 621030 w 736829"/>
                <a:gd name="connsiteY17" fmla="*/ 332480 h 461353"/>
                <a:gd name="connsiteX18" fmla="*/ 668655 w 736829"/>
                <a:gd name="connsiteY18" fmla="*/ 287808 h 461353"/>
                <a:gd name="connsiteX19" fmla="*/ 736759 w 736829"/>
                <a:gd name="connsiteY19" fmla="*/ 292951 h 461353"/>
                <a:gd name="connsiteX20" fmla="*/ 703326 w 736829"/>
                <a:gd name="connsiteY20" fmla="*/ 272854 h 461353"/>
                <a:gd name="connsiteX21" fmla="*/ 629793 w 736829"/>
                <a:gd name="connsiteY21" fmla="*/ 231134 h 46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36829" h="461353">
                  <a:moveTo>
                    <a:pt x="630079" y="231706"/>
                  </a:moveTo>
                  <a:cubicBezTo>
                    <a:pt x="535686" y="169507"/>
                    <a:pt x="441293" y="145981"/>
                    <a:pt x="337947" y="99880"/>
                  </a:cubicBezTo>
                  <a:cubicBezTo>
                    <a:pt x="312134" y="88450"/>
                    <a:pt x="284035" y="75686"/>
                    <a:pt x="271272" y="50540"/>
                  </a:cubicBezTo>
                  <a:cubicBezTo>
                    <a:pt x="264414" y="37205"/>
                    <a:pt x="262318" y="21108"/>
                    <a:pt x="252222" y="10154"/>
                  </a:cubicBezTo>
                  <a:cubicBezTo>
                    <a:pt x="242125" y="-800"/>
                    <a:pt x="232124" y="-3848"/>
                    <a:pt x="218599" y="5773"/>
                  </a:cubicBezTo>
                  <a:cubicBezTo>
                    <a:pt x="209074" y="12154"/>
                    <a:pt x="195072" y="29490"/>
                    <a:pt x="186500" y="36538"/>
                  </a:cubicBezTo>
                  <a:cubicBezTo>
                    <a:pt x="169640" y="50254"/>
                    <a:pt x="148400" y="39110"/>
                    <a:pt x="134588" y="56160"/>
                  </a:cubicBezTo>
                  <a:cubicBezTo>
                    <a:pt x="118269" y="76762"/>
                    <a:pt x="100575" y="96237"/>
                    <a:pt x="81629" y="114453"/>
                  </a:cubicBezTo>
                  <a:cubicBezTo>
                    <a:pt x="71135" y="120675"/>
                    <a:pt x="60067" y="125874"/>
                    <a:pt x="48578" y="129979"/>
                  </a:cubicBezTo>
                  <a:cubicBezTo>
                    <a:pt x="29528" y="138646"/>
                    <a:pt x="18764" y="147124"/>
                    <a:pt x="0" y="155887"/>
                  </a:cubicBezTo>
                  <a:cubicBezTo>
                    <a:pt x="45053" y="165412"/>
                    <a:pt x="79058" y="202083"/>
                    <a:pt x="116776" y="228372"/>
                  </a:cubicBezTo>
                  <a:cubicBezTo>
                    <a:pt x="139255" y="244088"/>
                    <a:pt x="201644" y="261424"/>
                    <a:pt x="226124" y="273901"/>
                  </a:cubicBezTo>
                  <a:cubicBezTo>
                    <a:pt x="243840" y="282855"/>
                    <a:pt x="263747" y="286855"/>
                    <a:pt x="281750" y="295333"/>
                  </a:cubicBezTo>
                  <a:cubicBezTo>
                    <a:pt x="328613" y="317240"/>
                    <a:pt x="356806" y="365627"/>
                    <a:pt x="398335" y="396488"/>
                  </a:cubicBezTo>
                  <a:cubicBezTo>
                    <a:pt x="442722" y="429445"/>
                    <a:pt x="443103" y="432778"/>
                    <a:pt x="490538" y="461353"/>
                  </a:cubicBezTo>
                  <a:cubicBezTo>
                    <a:pt x="503110" y="435922"/>
                    <a:pt x="547688" y="435922"/>
                    <a:pt x="548830" y="391059"/>
                  </a:cubicBezTo>
                  <a:cubicBezTo>
                    <a:pt x="548830" y="370485"/>
                    <a:pt x="586359" y="374485"/>
                    <a:pt x="601980" y="361055"/>
                  </a:cubicBezTo>
                  <a:cubicBezTo>
                    <a:pt x="609858" y="352643"/>
                    <a:pt x="616295" y="342988"/>
                    <a:pt x="621030" y="332480"/>
                  </a:cubicBezTo>
                  <a:cubicBezTo>
                    <a:pt x="632428" y="313439"/>
                    <a:pt x="648924" y="297965"/>
                    <a:pt x="668655" y="287808"/>
                  </a:cubicBezTo>
                  <a:cubicBezTo>
                    <a:pt x="673037" y="285522"/>
                    <a:pt x="732758" y="292189"/>
                    <a:pt x="736759" y="292951"/>
                  </a:cubicBezTo>
                  <a:cubicBezTo>
                    <a:pt x="738568" y="292951"/>
                    <a:pt x="705041" y="273901"/>
                    <a:pt x="703326" y="272854"/>
                  </a:cubicBezTo>
                  <a:cubicBezTo>
                    <a:pt x="685038" y="265043"/>
                    <a:pt x="648081" y="239040"/>
                    <a:pt x="629793" y="231134"/>
                  </a:cubicBezTo>
                  <a:close/>
                </a:path>
              </a:pathLst>
            </a:custGeom>
            <a:solidFill>
              <a:srgbClr val="88D2D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9" name="任意多边形: 形状 168"/>
            <p:cNvSpPr/>
            <p:nvPr/>
          </p:nvSpPr>
          <p:spPr>
            <a:xfrm>
              <a:off x="3348292" y="3808022"/>
              <a:ext cx="375700" cy="441268"/>
            </a:xfrm>
            <a:custGeom>
              <a:avLst/>
              <a:gdLst>
                <a:gd name="connsiteX0" fmla="*/ 2416 w 375700"/>
                <a:gd name="connsiteY0" fmla="*/ 218955 h 441268"/>
                <a:gd name="connsiteX1" fmla="*/ 2416 w 375700"/>
                <a:gd name="connsiteY1" fmla="*/ 218193 h 441268"/>
                <a:gd name="connsiteX2" fmla="*/ 2416 w 375700"/>
                <a:gd name="connsiteY2" fmla="*/ 217526 h 441268"/>
                <a:gd name="connsiteX3" fmla="*/ 2416 w 375700"/>
                <a:gd name="connsiteY3" fmla="*/ 216764 h 441268"/>
                <a:gd name="connsiteX4" fmla="*/ 2416 w 375700"/>
                <a:gd name="connsiteY4" fmla="*/ 216764 h 441268"/>
                <a:gd name="connsiteX5" fmla="*/ 2416 w 375700"/>
                <a:gd name="connsiteY5" fmla="*/ 216764 h 441268"/>
                <a:gd name="connsiteX6" fmla="*/ 2416 w 375700"/>
                <a:gd name="connsiteY6" fmla="*/ 216764 h 441268"/>
                <a:gd name="connsiteX7" fmla="*/ 2416 w 375700"/>
                <a:gd name="connsiteY7" fmla="*/ 216002 h 441268"/>
                <a:gd name="connsiteX8" fmla="*/ 2416 w 375700"/>
                <a:gd name="connsiteY8" fmla="*/ 215145 h 441268"/>
                <a:gd name="connsiteX9" fmla="*/ 2416 w 375700"/>
                <a:gd name="connsiteY9" fmla="*/ 214383 h 441268"/>
                <a:gd name="connsiteX10" fmla="*/ 2416 w 375700"/>
                <a:gd name="connsiteY10" fmla="*/ 213525 h 441268"/>
                <a:gd name="connsiteX11" fmla="*/ 2416 w 375700"/>
                <a:gd name="connsiteY11" fmla="*/ 213525 h 441268"/>
                <a:gd name="connsiteX12" fmla="*/ 2416 w 375700"/>
                <a:gd name="connsiteY12" fmla="*/ 213525 h 441268"/>
                <a:gd name="connsiteX13" fmla="*/ 2416 w 375700"/>
                <a:gd name="connsiteY13" fmla="*/ 213525 h 441268"/>
                <a:gd name="connsiteX14" fmla="*/ 2416 w 375700"/>
                <a:gd name="connsiteY14" fmla="*/ 212763 h 441268"/>
                <a:gd name="connsiteX15" fmla="*/ 2416 w 375700"/>
                <a:gd name="connsiteY15" fmla="*/ 212001 h 441268"/>
                <a:gd name="connsiteX16" fmla="*/ 2416 w 375700"/>
                <a:gd name="connsiteY16" fmla="*/ 211239 h 441268"/>
                <a:gd name="connsiteX17" fmla="*/ 2416 w 375700"/>
                <a:gd name="connsiteY17" fmla="*/ 210573 h 441268"/>
                <a:gd name="connsiteX18" fmla="*/ 2416 w 375700"/>
                <a:gd name="connsiteY18" fmla="*/ 209811 h 441268"/>
                <a:gd name="connsiteX19" fmla="*/ 2416 w 375700"/>
                <a:gd name="connsiteY19" fmla="*/ 209811 h 441268"/>
                <a:gd name="connsiteX20" fmla="*/ 2416 w 375700"/>
                <a:gd name="connsiteY20" fmla="*/ 209049 h 441268"/>
                <a:gd name="connsiteX21" fmla="*/ 2892 w 375700"/>
                <a:gd name="connsiteY21" fmla="*/ 208096 h 441268"/>
                <a:gd name="connsiteX22" fmla="*/ 3654 w 375700"/>
                <a:gd name="connsiteY22" fmla="*/ 206763 h 441268"/>
                <a:gd name="connsiteX23" fmla="*/ 4226 w 375700"/>
                <a:gd name="connsiteY23" fmla="*/ 205810 h 441268"/>
                <a:gd name="connsiteX24" fmla="*/ 9750 w 375700"/>
                <a:gd name="connsiteY24" fmla="*/ 197238 h 441268"/>
                <a:gd name="connsiteX25" fmla="*/ 9750 w 375700"/>
                <a:gd name="connsiteY25" fmla="*/ 197238 h 441268"/>
                <a:gd name="connsiteX26" fmla="*/ 15942 w 375700"/>
                <a:gd name="connsiteY26" fmla="*/ 188475 h 441268"/>
                <a:gd name="connsiteX27" fmla="*/ 15942 w 375700"/>
                <a:gd name="connsiteY27" fmla="*/ 188475 h 441268"/>
                <a:gd name="connsiteX28" fmla="*/ 20704 w 375700"/>
                <a:gd name="connsiteY28" fmla="*/ 182379 h 441268"/>
                <a:gd name="connsiteX29" fmla="*/ 21752 w 375700"/>
                <a:gd name="connsiteY29" fmla="*/ 180950 h 441268"/>
                <a:gd name="connsiteX30" fmla="*/ 24609 w 375700"/>
                <a:gd name="connsiteY30" fmla="*/ 177521 h 441268"/>
                <a:gd name="connsiteX31" fmla="*/ 26229 w 375700"/>
                <a:gd name="connsiteY31" fmla="*/ 175616 h 441268"/>
                <a:gd name="connsiteX32" fmla="*/ 27753 w 375700"/>
                <a:gd name="connsiteY32" fmla="*/ 173806 h 441268"/>
                <a:gd name="connsiteX33" fmla="*/ 28896 w 375700"/>
                <a:gd name="connsiteY33" fmla="*/ 172473 h 441268"/>
                <a:gd name="connsiteX34" fmla="*/ 32991 w 375700"/>
                <a:gd name="connsiteY34" fmla="*/ 167901 h 441268"/>
                <a:gd name="connsiteX35" fmla="*/ 32991 w 375700"/>
                <a:gd name="connsiteY35" fmla="*/ 167901 h 441268"/>
                <a:gd name="connsiteX36" fmla="*/ 32991 w 375700"/>
                <a:gd name="connsiteY36" fmla="*/ 167901 h 441268"/>
                <a:gd name="connsiteX37" fmla="*/ 37849 w 375700"/>
                <a:gd name="connsiteY37" fmla="*/ 162757 h 441268"/>
                <a:gd name="connsiteX38" fmla="*/ 38611 w 375700"/>
                <a:gd name="connsiteY38" fmla="*/ 161995 h 441268"/>
                <a:gd name="connsiteX39" fmla="*/ 40707 w 375700"/>
                <a:gd name="connsiteY39" fmla="*/ 159995 h 441268"/>
                <a:gd name="connsiteX40" fmla="*/ 43183 w 375700"/>
                <a:gd name="connsiteY40" fmla="*/ 157518 h 441268"/>
                <a:gd name="connsiteX41" fmla="*/ 44612 w 375700"/>
                <a:gd name="connsiteY41" fmla="*/ 156185 h 441268"/>
                <a:gd name="connsiteX42" fmla="*/ 47184 w 375700"/>
                <a:gd name="connsiteY42" fmla="*/ 153804 h 441268"/>
                <a:gd name="connsiteX43" fmla="*/ 49089 w 375700"/>
                <a:gd name="connsiteY43" fmla="*/ 152089 h 441268"/>
                <a:gd name="connsiteX44" fmla="*/ 50803 w 375700"/>
                <a:gd name="connsiteY44" fmla="*/ 150565 h 441268"/>
                <a:gd name="connsiteX45" fmla="*/ 53851 w 375700"/>
                <a:gd name="connsiteY45" fmla="*/ 147898 h 441268"/>
                <a:gd name="connsiteX46" fmla="*/ 55470 w 375700"/>
                <a:gd name="connsiteY46" fmla="*/ 146469 h 441268"/>
                <a:gd name="connsiteX47" fmla="*/ 57185 w 375700"/>
                <a:gd name="connsiteY47" fmla="*/ 145041 h 441268"/>
                <a:gd name="connsiteX48" fmla="*/ 60900 w 375700"/>
                <a:gd name="connsiteY48" fmla="*/ 142088 h 441268"/>
                <a:gd name="connsiteX49" fmla="*/ 62519 w 375700"/>
                <a:gd name="connsiteY49" fmla="*/ 140754 h 441268"/>
                <a:gd name="connsiteX50" fmla="*/ 64043 w 375700"/>
                <a:gd name="connsiteY50" fmla="*/ 139611 h 441268"/>
                <a:gd name="connsiteX51" fmla="*/ 68615 w 375700"/>
                <a:gd name="connsiteY51" fmla="*/ 136087 h 441268"/>
                <a:gd name="connsiteX52" fmla="*/ 70425 w 375700"/>
                <a:gd name="connsiteY52" fmla="*/ 134658 h 441268"/>
                <a:gd name="connsiteX53" fmla="*/ 71472 w 375700"/>
                <a:gd name="connsiteY53" fmla="*/ 133992 h 441268"/>
                <a:gd name="connsiteX54" fmla="*/ 78521 w 375700"/>
                <a:gd name="connsiteY54" fmla="*/ 129039 h 441268"/>
                <a:gd name="connsiteX55" fmla="*/ 79473 w 375700"/>
                <a:gd name="connsiteY55" fmla="*/ 128277 h 441268"/>
                <a:gd name="connsiteX56" fmla="*/ 79473 w 375700"/>
                <a:gd name="connsiteY56" fmla="*/ 128277 h 441268"/>
                <a:gd name="connsiteX57" fmla="*/ 88998 w 375700"/>
                <a:gd name="connsiteY57" fmla="*/ 121990 h 441268"/>
                <a:gd name="connsiteX58" fmla="*/ 90046 w 375700"/>
                <a:gd name="connsiteY58" fmla="*/ 121228 h 441268"/>
                <a:gd name="connsiteX59" fmla="*/ 90046 w 375700"/>
                <a:gd name="connsiteY59" fmla="*/ 121228 h 441268"/>
                <a:gd name="connsiteX60" fmla="*/ 109096 w 375700"/>
                <a:gd name="connsiteY60" fmla="*/ 109893 h 441268"/>
                <a:gd name="connsiteX61" fmla="*/ 181486 w 375700"/>
                <a:gd name="connsiteY61" fmla="*/ 69888 h 441268"/>
                <a:gd name="connsiteX62" fmla="*/ 253876 w 375700"/>
                <a:gd name="connsiteY62" fmla="*/ 26264 h 441268"/>
                <a:gd name="connsiteX63" fmla="*/ 287690 w 375700"/>
                <a:gd name="connsiteY63" fmla="*/ 8738 h 441268"/>
                <a:gd name="connsiteX64" fmla="*/ 287690 w 375700"/>
                <a:gd name="connsiteY64" fmla="*/ 8738 h 441268"/>
                <a:gd name="connsiteX65" fmla="*/ 288833 w 375700"/>
                <a:gd name="connsiteY65" fmla="*/ 8738 h 441268"/>
                <a:gd name="connsiteX66" fmla="*/ 293310 w 375700"/>
                <a:gd name="connsiteY66" fmla="*/ 6833 h 441268"/>
                <a:gd name="connsiteX67" fmla="*/ 295500 w 375700"/>
                <a:gd name="connsiteY67" fmla="*/ 5880 h 441268"/>
                <a:gd name="connsiteX68" fmla="*/ 296358 w 375700"/>
                <a:gd name="connsiteY68" fmla="*/ 5880 h 441268"/>
                <a:gd name="connsiteX69" fmla="*/ 299691 w 375700"/>
                <a:gd name="connsiteY69" fmla="*/ 4642 h 441268"/>
                <a:gd name="connsiteX70" fmla="*/ 302358 w 375700"/>
                <a:gd name="connsiteY70" fmla="*/ 3594 h 441268"/>
                <a:gd name="connsiteX71" fmla="*/ 303216 w 375700"/>
                <a:gd name="connsiteY71" fmla="*/ 3594 h 441268"/>
                <a:gd name="connsiteX72" fmla="*/ 305978 w 375700"/>
                <a:gd name="connsiteY72" fmla="*/ 2737 h 441268"/>
                <a:gd name="connsiteX73" fmla="*/ 308645 w 375700"/>
                <a:gd name="connsiteY73" fmla="*/ 1880 h 441268"/>
                <a:gd name="connsiteX74" fmla="*/ 309788 w 375700"/>
                <a:gd name="connsiteY74" fmla="*/ 1880 h 441268"/>
                <a:gd name="connsiteX75" fmla="*/ 312264 w 375700"/>
                <a:gd name="connsiteY75" fmla="*/ 1213 h 441268"/>
                <a:gd name="connsiteX76" fmla="*/ 314455 w 375700"/>
                <a:gd name="connsiteY76" fmla="*/ 642 h 441268"/>
                <a:gd name="connsiteX77" fmla="*/ 316170 w 375700"/>
                <a:gd name="connsiteY77" fmla="*/ 642 h 441268"/>
                <a:gd name="connsiteX78" fmla="*/ 318456 w 375700"/>
                <a:gd name="connsiteY78" fmla="*/ 70 h 441268"/>
                <a:gd name="connsiteX79" fmla="*/ 319980 w 375700"/>
                <a:gd name="connsiteY79" fmla="*/ 70 h 441268"/>
                <a:gd name="connsiteX80" fmla="*/ 322361 w 375700"/>
                <a:gd name="connsiteY80" fmla="*/ 70 h 441268"/>
                <a:gd name="connsiteX81" fmla="*/ 324456 w 375700"/>
                <a:gd name="connsiteY81" fmla="*/ 70 h 441268"/>
                <a:gd name="connsiteX82" fmla="*/ 325409 w 375700"/>
                <a:gd name="connsiteY82" fmla="*/ 70 h 441268"/>
                <a:gd name="connsiteX83" fmla="*/ 329028 w 375700"/>
                <a:gd name="connsiteY83" fmla="*/ 70 h 441268"/>
                <a:gd name="connsiteX84" fmla="*/ 330743 w 375700"/>
                <a:gd name="connsiteY84" fmla="*/ 70 h 441268"/>
                <a:gd name="connsiteX85" fmla="*/ 336077 w 375700"/>
                <a:gd name="connsiteY85" fmla="*/ 70 h 441268"/>
                <a:gd name="connsiteX86" fmla="*/ 342173 w 375700"/>
                <a:gd name="connsiteY86" fmla="*/ 70 h 441268"/>
                <a:gd name="connsiteX87" fmla="*/ 346364 w 375700"/>
                <a:gd name="connsiteY87" fmla="*/ 642 h 441268"/>
                <a:gd name="connsiteX88" fmla="*/ 348174 w 375700"/>
                <a:gd name="connsiteY88" fmla="*/ 642 h 441268"/>
                <a:gd name="connsiteX89" fmla="*/ 348174 w 375700"/>
                <a:gd name="connsiteY89" fmla="*/ 642 h 441268"/>
                <a:gd name="connsiteX90" fmla="*/ 348745 w 375700"/>
                <a:gd name="connsiteY90" fmla="*/ 642 h 441268"/>
                <a:gd name="connsiteX91" fmla="*/ 353412 w 375700"/>
                <a:gd name="connsiteY91" fmla="*/ 1880 h 441268"/>
                <a:gd name="connsiteX92" fmla="*/ 354650 w 375700"/>
                <a:gd name="connsiteY92" fmla="*/ 1880 h 441268"/>
                <a:gd name="connsiteX93" fmla="*/ 355698 w 375700"/>
                <a:gd name="connsiteY93" fmla="*/ 1880 h 441268"/>
                <a:gd name="connsiteX94" fmla="*/ 359889 w 375700"/>
                <a:gd name="connsiteY94" fmla="*/ 3499 h 441268"/>
                <a:gd name="connsiteX95" fmla="*/ 360651 w 375700"/>
                <a:gd name="connsiteY95" fmla="*/ 3499 h 441268"/>
                <a:gd name="connsiteX96" fmla="*/ 375701 w 375700"/>
                <a:gd name="connsiteY96" fmla="*/ 12357 h 441268"/>
                <a:gd name="connsiteX97" fmla="*/ 374939 w 375700"/>
                <a:gd name="connsiteY97" fmla="*/ 11881 h 441268"/>
                <a:gd name="connsiteX98" fmla="*/ 369795 w 375700"/>
                <a:gd name="connsiteY98" fmla="*/ 9976 h 441268"/>
                <a:gd name="connsiteX99" fmla="*/ 368557 w 375700"/>
                <a:gd name="connsiteY99" fmla="*/ 9976 h 441268"/>
                <a:gd name="connsiteX100" fmla="*/ 363890 w 375700"/>
                <a:gd name="connsiteY100" fmla="*/ 8738 h 441268"/>
                <a:gd name="connsiteX101" fmla="*/ 363318 w 375700"/>
                <a:gd name="connsiteY101" fmla="*/ 8738 h 441268"/>
                <a:gd name="connsiteX102" fmla="*/ 361223 w 375700"/>
                <a:gd name="connsiteY102" fmla="*/ 8738 h 441268"/>
                <a:gd name="connsiteX103" fmla="*/ 357127 w 375700"/>
                <a:gd name="connsiteY103" fmla="*/ 8166 h 441268"/>
                <a:gd name="connsiteX104" fmla="*/ 353031 w 375700"/>
                <a:gd name="connsiteY104" fmla="*/ 8166 h 441268"/>
                <a:gd name="connsiteX105" fmla="*/ 351222 w 375700"/>
                <a:gd name="connsiteY105" fmla="*/ 8166 h 441268"/>
                <a:gd name="connsiteX106" fmla="*/ 345316 w 375700"/>
                <a:gd name="connsiteY106" fmla="*/ 8166 h 441268"/>
                <a:gd name="connsiteX107" fmla="*/ 343983 w 375700"/>
                <a:gd name="connsiteY107" fmla="*/ 8166 h 441268"/>
                <a:gd name="connsiteX108" fmla="*/ 339411 w 375700"/>
                <a:gd name="connsiteY108" fmla="*/ 8643 h 441268"/>
                <a:gd name="connsiteX109" fmla="*/ 337315 w 375700"/>
                <a:gd name="connsiteY109" fmla="*/ 8643 h 441268"/>
                <a:gd name="connsiteX110" fmla="*/ 333410 w 375700"/>
                <a:gd name="connsiteY110" fmla="*/ 9405 h 441268"/>
                <a:gd name="connsiteX111" fmla="*/ 331029 w 375700"/>
                <a:gd name="connsiteY111" fmla="*/ 9405 h 441268"/>
                <a:gd name="connsiteX112" fmla="*/ 327219 w 375700"/>
                <a:gd name="connsiteY112" fmla="*/ 10357 h 441268"/>
                <a:gd name="connsiteX113" fmla="*/ 324742 w 375700"/>
                <a:gd name="connsiteY113" fmla="*/ 11119 h 441268"/>
                <a:gd name="connsiteX114" fmla="*/ 320932 w 375700"/>
                <a:gd name="connsiteY114" fmla="*/ 12262 h 441268"/>
                <a:gd name="connsiteX115" fmla="*/ 318170 w 375700"/>
                <a:gd name="connsiteY115" fmla="*/ 13215 h 441268"/>
                <a:gd name="connsiteX116" fmla="*/ 314646 w 375700"/>
                <a:gd name="connsiteY116" fmla="*/ 14453 h 441268"/>
                <a:gd name="connsiteX117" fmla="*/ 311217 w 375700"/>
                <a:gd name="connsiteY117" fmla="*/ 15691 h 441268"/>
                <a:gd name="connsiteX118" fmla="*/ 308264 w 375700"/>
                <a:gd name="connsiteY118" fmla="*/ 16929 h 441268"/>
                <a:gd name="connsiteX119" fmla="*/ 303692 w 375700"/>
                <a:gd name="connsiteY119" fmla="*/ 18930 h 441268"/>
                <a:gd name="connsiteX120" fmla="*/ 268830 w 375700"/>
                <a:gd name="connsiteY120" fmla="*/ 37027 h 441268"/>
                <a:gd name="connsiteX121" fmla="*/ 196440 w 375700"/>
                <a:gd name="connsiteY121" fmla="*/ 80652 h 441268"/>
                <a:gd name="connsiteX122" fmla="*/ 124050 w 375700"/>
                <a:gd name="connsiteY122" fmla="*/ 120561 h 441268"/>
                <a:gd name="connsiteX123" fmla="*/ 104143 w 375700"/>
                <a:gd name="connsiteY123" fmla="*/ 132658 h 441268"/>
                <a:gd name="connsiteX124" fmla="*/ 94618 w 375700"/>
                <a:gd name="connsiteY124" fmla="*/ 138945 h 441268"/>
                <a:gd name="connsiteX125" fmla="*/ 93475 w 375700"/>
                <a:gd name="connsiteY125" fmla="*/ 139802 h 441268"/>
                <a:gd name="connsiteX126" fmla="*/ 86522 w 375700"/>
                <a:gd name="connsiteY126" fmla="*/ 144755 h 441268"/>
                <a:gd name="connsiteX127" fmla="*/ 83664 w 375700"/>
                <a:gd name="connsiteY127" fmla="*/ 146850 h 441268"/>
                <a:gd name="connsiteX128" fmla="*/ 79092 w 375700"/>
                <a:gd name="connsiteY128" fmla="*/ 150375 h 441268"/>
                <a:gd name="connsiteX129" fmla="*/ 75949 w 375700"/>
                <a:gd name="connsiteY129" fmla="*/ 152851 h 441268"/>
                <a:gd name="connsiteX130" fmla="*/ 72234 w 375700"/>
                <a:gd name="connsiteY130" fmla="*/ 155804 h 441268"/>
                <a:gd name="connsiteX131" fmla="*/ 68901 w 375700"/>
                <a:gd name="connsiteY131" fmla="*/ 158661 h 441268"/>
                <a:gd name="connsiteX132" fmla="*/ 65757 w 375700"/>
                <a:gd name="connsiteY132" fmla="*/ 161328 h 441268"/>
                <a:gd name="connsiteX133" fmla="*/ 62233 w 375700"/>
                <a:gd name="connsiteY133" fmla="*/ 164567 h 441268"/>
                <a:gd name="connsiteX134" fmla="*/ 59661 w 375700"/>
                <a:gd name="connsiteY134" fmla="*/ 167043 h 441268"/>
                <a:gd name="connsiteX135" fmla="*/ 55661 w 375700"/>
                <a:gd name="connsiteY135" fmla="*/ 170853 h 441268"/>
                <a:gd name="connsiteX136" fmla="*/ 53661 w 375700"/>
                <a:gd name="connsiteY136" fmla="*/ 172758 h 441268"/>
                <a:gd name="connsiteX137" fmla="*/ 47946 w 375700"/>
                <a:gd name="connsiteY137" fmla="*/ 178759 h 441268"/>
                <a:gd name="connsiteX138" fmla="*/ 47946 w 375700"/>
                <a:gd name="connsiteY138" fmla="*/ 178759 h 441268"/>
                <a:gd name="connsiteX139" fmla="*/ 42612 w 375700"/>
                <a:gd name="connsiteY139" fmla="*/ 184665 h 441268"/>
                <a:gd name="connsiteX140" fmla="*/ 41183 w 375700"/>
                <a:gd name="connsiteY140" fmla="*/ 186379 h 441268"/>
                <a:gd name="connsiteX141" fmla="*/ 36706 w 375700"/>
                <a:gd name="connsiteY141" fmla="*/ 191808 h 441268"/>
                <a:gd name="connsiteX142" fmla="*/ 35658 w 375700"/>
                <a:gd name="connsiteY142" fmla="*/ 193142 h 441268"/>
                <a:gd name="connsiteX143" fmla="*/ 30229 w 375700"/>
                <a:gd name="connsiteY143" fmla="*/ 200190 h 441268"/>
                <a:gd name="connsiteX144" fmla="*/ 24133 w 375700"/>
                <a:gd name="connsiteY144" fmla="*/ 208858 h 441268"/>
                <a:gd name="connsiteX145" fmla="*/ 18513 w 375700"/>
                <a:gd name="connsiteY145" fmla="*/ 217526 h 441268"/>
                <a:gd name="connsiteX146" fmla="*/ 16323 w 375700"/>
                <a:gd name="connsiteY146" fmla="*/ 221431 h 441268"/>
                <a:gd name="connsiteX147" fmla="*/ 16323 w 375700"/>
                <a:gd name="connsiteY147" fmla="*/ 221431 h 441268"/>
                <a:gd name="connsiteX148" fmla="*/ 14703 w 375700"/>
                <a:gd name="connsiteY148" fmla="*/ 225527 h 441268"/>
                <a:gd name="connsiteX149" fmla="*/ 14703 w 375700"/>
                <a:gd name="connsiteY149" fmla="*/ 225527 h 441268"/>
                <a:gd name="connsiteX150" fmla="*/ 13751 w 375700"/>
                <a:gd name="connsiteY150" fmla="*/ 229432 h 441268"/>
                <a:gd name="connsiteX151" fmla="*/ 13751 w 375700"/>
                <a:gd name="connsiteY151" fmla="*/ 229432 h 441268"/>
                <a:gd name="connsiteX152" fmla="*/ 13751 w 375700"/>
                <a:gd name="connsiteY152" fmla="*/ 233337 h 441268"/>
                <a:gd name="connsiteX153" fmla="*/ 13751 w 375700"/>
                <a:gd name="connsiteY153" fmla="*/ 431743 h 441268"/>
                <a:gd name="connsiteX154" fmla="*/ 13751 w 375700"/>
                <a:gd name="connsiteY154" fmla="*/ 434982 h 441268"/>
                <a:gd name="connsiteX155" fmla="*/ 13751 w 375700"/>
                <a:gd name="connsiteY155" fmla="*/ 434982 h 441268"/>
                <a:gd name="connsiteX156" fmla="*/ 14608 w 375700"/>
                <a:gd name="connsiteY156" fmla="*/ 437649 h 441268"/>
                <a:gd name="connsiteX157" fmla="*/ 14608 w 375700"/>
                <a:gd name="connsiteY157" fmla="*/ 437649 h 441268"/>
                <a:gd name="connsiteX158" fmla="*/ 15751 w 375700"/>
                <a:gd name="connsiteY158" fmla="*/ 439363 h 441268"/>
                <a:gd name="connsiteX159" fmla="*/ 16227 w 375700"/>
                <a:gd name="connsiteY159" fmla="*/ 439935 h 441268"/>
                <a:gd name="connsiteX160" fmla="*/ 17847 w 375700"/>
                <a:gd name="connsiteY160" fmla="*/ 441268 h 441268"/>
                <a:gd name="connsiteX161" fmla="*/ 2702 w 375700"/>
                <a:gd name="connsiteY161" fmla="*/ 432505 h 441268"/>
                <a:gd name="connsiteX162" fmla="*/ 1083 w 375700"/>
                <a:gd name="connsiteY162" fmla="*/ 431077 h 441268"/>
                <a:gd name="connsiteX163" fmla="*/ 606 w 375700"/>
                <a:gd name="connsiteY163" fmla="*/ 431076 h 441268"/>
                <a:gd name="connsiteX164" fmla="*/ 606 w 375700"/>
                <a:gd name="connsiteY164" fmla="*/ 430410 h 441268"/>
                <a:gd name="connsiteX165" fmla="*/ 35 w 375700"/>
                <a:gd name="connsiteY165" fmla="*/ 429362 h 441268"/>
                <a:gd name="connsiteX166" fmla="*/ 35 w 375700"/>
                <a:gd name="connsiteY166" fmla="*/ 429362 h 441268"/>
                <a:gd name="connsiteX167" fmla="*/ 35 w 375700"/>
                <a:gd name="connsiteY167" fmla="*/ 428600 h 441268"/>
                <a:gd name="connsiteX168" fmla="*/ 35 w 375700"/>
                <a:gd name="connsiteY168" fmla="*/ 427838 h 441268"/>
                <a:gd name="connsiteX169" fmla="*/ 35 w 375700"/>
                <a:gd name="connsiteY169" fmla="*/ 427076 h 441268"/>
                <a:gd name="connsiteX170" fmla="*/ 35 w 375700"/>
                <a:gd name="connsiteY170" fmla="*/ 427076 h 441268"/>
                <a:gd name="connsiteX171" fmla="*/ 35 w 375700"/>
                <a:gd name="connsiteY171" fmla="*/ 427076 h 441268"/>
                <a:gd name="connsiteX172" fmla="*/ 35 w 375700"/>
                <a:gd name="connsiteY172" fmla="*/ 427076 h 441268"/>
                <a:gd name="connsiteX173" fmla="*/ 35 w 375700"/>
                <a:gd name="connsiteY173" fmla="*/ 426409 h 441268"/>
                <a:gd name="connsiteX174" fmla="*/ 35 w 375700"/>
                <a:gd name="connsiteY174" fmla="*/ 425647 h 441268"/>
                <a:gd name="connsiteX175" fmla="*/ 35 w 375700"/>
                <a:gd name="connsiteY175" fmla="*/ 424980 h 441268"/>
                <a:gd name="connsiteX176" fmla="*/ 35 w 375700"/>
                <a:gd name="connsiteY176" fmla="*/ 424218 h 441268"/>
                <a:gd name="connsiteX177" fmla="*/ 35 w 375700"/>
                <a:gd name="connsiteY177" fmla="*/ 424218 h 441268"/>
                <a:gd name="connsiteX178" fmla="*/ 35 w 375700"/>
                <a:gd name="connsiteY178" fmla="*/ 225717 h 441268"/>
                <a:gd name="connsiteX179" fmla="*/ 35 w 375700"/>
                <a:gd name="connsiteY179" fmla="*/ 225051 h 441268"/>
                <a:gd name="connsiteX180" fmla="*/ 4274 w 375700"/>
                <a:gd name="connsiteY180" fmla="*/ 223193 h 441268"/>
                <a:gd name="connsiteX181" fmla="*/ 2416 w 375700"/>
                <a:gd name="connsiteY181" fmla="*/ 218955 h 441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375700" h="441268">
                  <a:moveTo>
                    <a:pt x="2416" y="218955"/>
                  </a:moveTo>
                  <a:lnTo>
                    <a:pt x="2416" y="218193"/>
                  </a:lnTo>
                  <a:cubicBezTo>
                    <a:pt x="2462" y="217973"/>
                    <a:pt x="2462" y="217746"/>
                    <a:pt x="2416" y="217526"/>
                  </a:cubicBezTo>
                  <a:cubicBezTo>
                    <a:pt x="2463" y="217274"/>
                    <a:pt x="2463" y="217016"/>
                    <a:pt x="2416" y="216764"/>
                  </a:cubicBezTo>
                  <a:lnTo>
                    <a:pt x="2416" y="216764"/>
                  </a:lnTo>
                  <a:lnTo>
                    <a:pt x="2416" y="216764"/>
                  </a:lnTo>
                  <a:lnTo>
                    <a:pt x="2416" y="216764"/>
                  </a:lnTo>
                  <a:cubicBezTo>
                    <a:pt x="2416" y="216764"/>
                    <a:pt x="2416" y="216192"/>
                    <a:pt x="2416" y="216002"/>
                  </a:cubicBezTo>
                  <a:cubicBezTo>
                    <a:pt x="2461" y="215718"/>
                    <a:pt x="2461" y="215429"/>
                    <a:pt x="2416" y="215145"/>
                  </a:cubicBezTo>
                  <a:lnTo>
                    <a:pt x="2416" y="214383"/>
                  </a:lnTo>
                  <a:cubicBezTo>
                    <a:pt x="2372" y="214099"/>
                    <a:pt x="2372" y="213809"/>
                    <a:pt x="2416" y="213525"/>
                  </a:cubicBezTo>
                  <a:lnTo>
                    <a:pt x="2416" y="213525"/>
                  </a:lnTo>
                  <a:lnTo>
                    <a:pt x="2416" y="213525"/>
                  </a:lnTo>
                  <a:lnTo>
                    <a:pt x="2416" y="213525"/>
                  </a:lnTo>
                  <a:lnTo>
                    <a:pt x="2416" y="212763"/>
                  </a:lnTo>
                  <a:lnTo>
                    <a:pt x="2416" y="212001"/>
                  </a:lnTo>
                  <a:lnTo>
                    <a:pt x="2416" y="211239"/>
                  </a:lnTo>
                  <a:lnTo>
                    <a:pt x="2416" y="210573"/>
                  </a:lnTo>
                  <a:lnTo>
                    <a:pt x="2416" y="209811"/>
                  </a:lnTo>
                  <a:lnTo>
                    <a:pt x="2416" y="209811"/>
                  </a:lnTo>
                  <a:lnTo>
                    <a:pt x="2416" y="209049"/>
                  </a:lnTo>
                  <a:lnTo>
                    <a:pt x="2892" y="208096"/>
                  </a:lnTo>
                  <a:lnTo>
                    <a:pt x="3654" y="206763"/>
                  </a:lnTo>
                  <a:lnTo>
                    <a:pt x="4226" y="205810"/>
                  </a:lnTo>
                  <a:lnTo>
                    <a:pt x="9750" y="197238"/>
                  </a:lnTo>
                  <a:lnTo>
                    <a:pt x="9750" y="197238"/>
                  </a:lnTo>
                  <a:cubicBezTo>
                    <a:pt x="11751" y="194190"/>
                    <a:pt x="13846" y="191332"/>
                    <a:pt x="15942" y="188475"/>
                  </a:cubicBezTo>
                  <a:lnTo>
                    <a:pt x="15942" y="188475"/>
                  </a:lnTo>
                  <a:lnTo>
                    <a:pt x="20704" y="182379"/>
                  </a:lnTo>
                  <a:lnTo>
                    <a:pt x="21752" y="180950"/>
                  </a:lnTo>
                  <a:lnTo>
                    <a:pt x="24609" y="177521"/>
                  </a:lnTo>
                  <a:cubicBezTo>
                    <a:pt x="25181" y="176854"/>
                    <a:pt x="25657" y="176187"/>
                    <a:pt x="26229" y="175616"/>
                  </a:cubicBezTo>
                  <a:cubicBezTo>
                    <a:pt x="26800" y="175044"/>
                    <a:pt x="27276" y="174378"/>
                    <a:pt x="27753" y="173806"/>
                  </a:cubicBezTo>
                  <a:lnTo>
                    <a:pt x="28896" y="172473"/>
                  </a:lnTo>
                  <a:lnTo>
                    <a:pt x="32991" y="167901"/>
                  </a:lnTo>
                  <a:lnTo>
                    <a:pt x="32991" y="167901"/>
                  </a:lnTo>
                  <a:lnTo>
                    <a:pt x="32991" y="167901"/>
                  </a:lnTo>
                  <a:lnTo>
                    <a:pt x="37849" y="162757"/>
                  </a:lnTo>
                  <a:cubicBezTo>
                    <a:pt x="38149" y="162554"/>
                    <a:pt x="38408" y="162295"/>
                    <a:pt x="38611" y="161995"/>
                  </a:cubicBezTo>
                  <a:lnTo>
                    <a:pt x="40707" y="159995"/>
                  </a:lnTo>
                  <a:lnTo>
                    <a:pt x="43183" y="157518"/>
                  </a:lnTo>
                  <a:lnTo>
                    <a:pt x="44612" y="156185"/>
                  </a:lnTo>
                  <a:lnTo>
                    <a:pt x="47184" y="153804"/>
                  </a:lnTo>
                  <a:lnTo>
                    <a:pt x="49089" y="152089"/>
                  </a:lnTo>
                  <a:lnTo>
                    <a:pt x="50803" y="150565"/>
                  </a:lnTo>
                  <a:lnTo>
                    <a:pt x="53851" y="147898"/>
                  </a:lnTo>
                  <a:lnTo>
                    <a:pt x="55470" y="146469"/>
                  </a:lnTo>
                  <a:lnTo>
                    <a:pt x="57185" y="145041"/>
                  </a:lnTo>
                  <a:lnTo>
                    <a:pt x="60900" y="142088"/>
                  </a:lnTo>
                  <a:lnTo>
                    <a:pt x="62519" y="140754"/>
                  </a:lnTo>
                  <a:lnTo>
                    <a:pt x="64043" y="139611"/>
                  </a:lnTo>
                  <a:lnTo>
                    <a:pt x="68615" y="136087"/>
                  </a:lnTo>
                  <a:lnTo>
                    <a:pt x="70425" y="134658"/>
                  </a:lnTo>
                  <a:lnTo>
                    <a:pt x="71472" y="133992"/>
                  </a:lnTo>
                  <a:cubicBezTo>
                    <a:pt x="73758" y="132277"/>
                    <a:pt x="76140" y="130658"/>
                    <a:pt x="78521" y="129039"/>
                  </a:cubicBezTo>
                  <a:lnTo>
                    <a:pt x="79473" y="128277"/>
                  </a:lnTo>
                  <a:lnTo>
                    <a:pt x="79473" y="128277"/>
                  </a:lnTo>
                  <a:cubicBezTo>
                    <a:pt x="82617" y="126086"/>
                    <a:pt x="85855" y="123990"/>
                    <a:pt x="88998" y="121990"/>
                  </a:cubicBezTo>
                  <a:lnTo>
                    <a:pt x="90046" y="121228"/>
                  </a:lnTo>
                  <a:lnTo>
                    <a:pt x="90046" y="121228"/>
                  </a:lnTo>
                  <a:cubicBezTo>
                    <a:pt x="96237" y="117323"/>
                    <a:pt x="102429" y="113608"/>
                    <a:pt x="109096" y="109893"/>
                  </a:cubicBezTo>
                  <a:cubicBezTo>
                    <a:pt x="132147" y="96558"/>
                    <a:pt x="156721" y="84462"/>
                    <a:pt x="181486" y="69888"/>
                  </a:cubicBezTo>
                  <a:cubicBezTo>
                    <a:pt x="206251" y="55315"/>
                    <a:pt x="230921" y="39599"/>
                    <a:pt x="253876" y="26264"/>
                  </a:cubicBezTo>
                  <a:cubicBezTo>
                    <a:pt x="265497" y="19596"/>
                    <a:pt x="276831" y="13596"/>
                    <a:pt x="287690" y="8738"/>
                  </a:cubicBezTo>
                  <a:lnTo>
                    <a:pt x="287690" y="8738"/>
                  </a:lnTo>
                  <a:lnTo>
                    <a:pt x="288833" y="8738"/>
                  </a:lnTo>
                  <a:lnTo>
                    <a:pt x="293310" y="6833"/>
                  </a:lnTo>
                  <a:lnTo>
                    <a:pt x="295500" y="5880"/>
                  </a:lnTo>
                  <a:lnTo>
                    <a:pt x="296358" y="5880"/>
                  </a:lnTo>
                  <a:lnTo>
                    <a:pt x="299691" y="4642"/>
                  </a:lnTo>
                  <a:lnTo>
                    <a:pt x="302358" y="3594"/>
                  </a:lnTo>
                  <a:lnTo>
                    <a:pt x="303216" y="3594"/>
                  </a:lnTo>
                  <a:lnTo>
                    <a:pt x="305978" y="2737"/>
                  </a:lnTo>
                  <a:lnTo>
                    <a:pt x="308645" y="1880"/>
                  </a:lnTo>
                  <a:lnTo>
                    <a:pt x="309788" y="1880"/>
                  </a:lnTo>
                  <a:lnTo>
                    <a:pt x="312264" y="1213"/>
                  </a:lnTo>
                  <a:lnTo>
                    <a:pt x="314455" y="642"/>
                  </a:lnTo>
                  <a:lnTo>
                    <a:pt x="316170" y="642"/>
                  </a:lnTo>
                  <a:lnTo>
                    <a:pt x="318456" y="70"/>
                  </a:lnTo>
                  <a:lnTo>
                    <a:pt x="319980" y="70"/>
                  </a:lnTo>
                  <a:lnTo>
                    <a:pt x="322361" y="70"/>
                  </a:lnTo>
                  <a:lnTo>
                    <a:pt x="324456" y="70"/>
                  </a:lnTo>
                  <a:lnTo>
                    <a:pt x="325409" y="70"/>
                  </a:lnTo>
                  <a:lnTo>
                    <a:pt x="329028" y="70"/>
                  </a:lnTo>
                  <a:lnTo>
                    <a:pt x="330743" y="70"/>
                  </a:lnTo>
                  <a:cubicBezTo>
                    <a:pt x="332520" y="-23"/>
                    <a:pt x="334300" y="-23"/>
                    <a:pt x="336077" y="70"/>
                  </a:cubicBezTo>
                  <a:lnTo>
                    <a:pt x="342173" y="70"/>
                  </a:lnTo>
                  <a:cubicBezTo>
                    <a:pt x="343602" y="70"/>
                    <a:pt x="344935" y="70"/>
                    <a:pt x="346364" y="642"/>
                  </a:cubicBezTo>
                  <a:lnTo>
                    <a:pt x="348174" y="642"/>
                  </a:lnTo>
                  <a:lnTo>
                    <a:pt x="348174" y="642"/>
                  </a:lnTo>
                  <a:lnTo>
                    <a:pt x="348745" y="642"/>
                  </a:lnTo>
                  <a:cubicBezTo>
                    <a:pt x="350326" y="953"/>
                    <a:pt x="351885" y="1367"/>
                    <a:pt x="353412" y="1880"/>
                  </a:cubicBezTo>
                  <a:lnTo>
                    <a:pt x="354650" y="1880"/>
                  </a:lnTo>
                  <a:lnTo>
                    <a:pt x="355698" y="1880"/>
                  </a:lnTo>
                  <a:lnTo>
                    <a:pt x="359889" y="3499"/>
                  </a:lnTo>
                  <a:lnTo>
                    <a:pt x="360651" y="3499"/>
                  </a:lnTo>
                  <a:lnTo>
                    <a:pt x="375701" y="12357"/>
                  </a:lnTo>
                  <a:lnTo>
                    <a:pt x="374939" y="11881"/>
                  </a:lnTo>
                  <a:lnTo>
                    <a:pt x="369795" y="9976"/>
                  </a:lnTo>
                  <a:lnTo>
                    <a:pt x="368557" y="9976"/>
                  </a:lnTo>
                  <a:lnTo>
                    <a:pt x="363890" y="8738"/>
                  </a:lnTo>
                  <a:lnTo>
                    <a:pt x="363318" y="8738"/>
                  </a:lnTo>
                  <a:lnTo>
                    <a:pt x="361223" y="8738"/>
                  </a:lnTo>
                  <a:lnTo>
                    <a:pt x="357127" y="8166"/>
                  </a:lnTo>
                  <a:lnTo>
                    <a:pt x="353031" y="8166"/>
                  </a:lnTo>
                  <a:lnTo>
                    <a:pt x="351222" y="8166"/>
                  </a:lnTo>
                  <a:lnTo>
                    <a:pt x="345316" y="8166"/>
                  </a:lnTo>
                  <a:lnTo>
                    <a:pt x="343983" y="8166"/>
                  </a:lnTo>
                  <a:lnTo>
                    <a:pt x="339411" y="8643"/>
                  </a:lnTo>
                  <a:lnTo>
                    <a:pt x="337315" y="8643"/>
                  </a:lnTo>
                  <a:lnTo>
                    <a:pt x="333410" y="9405"/>
                  </a:lnTo>
                  <a:lnTo>
                    <a:pt x="331029" y="9405"/>
                  </a:lnTo>
                  <a:lnTo>
                    <a:pt x="327219" y="10357"/>
                  </a:lnTo>
                  <a:lnTo>
                    <a:pt x="324742" y="11119"/>
                  </a:lnTo>
                  <a:cubicBezTo>
                    <a:pt x="323408" y="11119"/>
                    <a:pt x="322170" y="11881"/>
                    <a:pt x="320932" y="12262"/>
                  </a:cubicBezTo>
                  <a:lnTo>
                    <a:pt x="318170" y="13215"/>
                  </a:lnTo>
                  <a:lnTo>
                    <a:pt x="314646" y="14453"/>
                  </a:lnTo>
                  <a:lnTo>
                    <a:pt x="311217" y="15691"/>
                  </a:lnTo>
                  <a:lnTo>
                    <a:pt x="308264" y="16929"/>
                  </a:lnTo>
                  <a:lnTo>
                    <a:pt x="303692" y="18930"/>
                  </a:lnTo>
                  <a:cubicBezTo>
                    <a:pt x="291752" y="24325"/>
                    <a:pt x="280114" y="30366"/>
                    <a:pt x="268830" y="37027"/>
                  </a:cubicBezTo>
                  <a:cubicBezTo>
                    <a:pt x="245875" y="50267"/>
                    <a:pt x="221205" y="65602"/>
                    <a:pt x="196440" y="80652"/>
                  </a:cubicBezTo>
                  <a:cubicBezTo>
                    <a:pt x="175295" y="93796"/>
                    <a:pt x="149387" y="106560"/>
                    <a:pt x="124050" y="120561"/>
                  </a:cubicBezTo>
                  <a:cubicBezTo>
                    <a:pt x="117192" y="124371"/>
                    <a:pt x="110715" y="128467"/>
                    <a:pt x="104143" y="132658"/>
                  </a:cubicBezTo>
                  <a:lnTo>
                    <a:pt x="94618" y="138945"/>
                  </a:lnTo>
                  <a:lnTo>
                    <a:pt x="93475" y="139802"/>
                  </a:lnTo>
                  <a:lnTo>
                    <a:pt x="86522" y="144755"/>
                  </a:lnTo>
                  <a:lnTo>
                    <a:pt x="83664" y="146850"/>
                  </a:lnTo>
                  <a:lnTo>
                    <a:pt x="79092" y="150375"/>
                  </a:lnTo>
                  <a:lnTo>
                    <a:pt x="75949" y="152851"/>
                  </a:lnTo>
                  <a:lnTo>
                    <a:pt x="72234" y="155804"/>
                  </a:lnTo>
                  <a:lnTo>
                    <a:pt x="68901" y="158661"/>
                  </a:lnTo>
                  <a:lnTo>
                    <a:pt x="65757" y="161328"/>
                  </a:lnTo>
                  <a:lnTo>
                    <a:pt x="62233" y="164567"/>
                  </a:lnTo>
                  <a:lnTo>
                    <a:pt x="59661" y="167043"/>
                  </a:lnTo>
                  <a:lnTo>
                    <a:pt x="55661" y="170853"/>
                  </a:lnTo>
                  <a:lnTo>
                    <a:pt x="53661" y="172758"/>
                  </a:lnTo>
                  <a:cubicBezTo>
                    <a:pt x="51756" y="174759"/>
                    <a:pt x="49851" y="176664"/>
                    <a:pt x="47946" y="178759"/>
                  </a:cubicBezTo>
                  <a:lnTo>
                    <a:pt x="47946" y="178759"/>
                  </a:lnTo>
                  <a:cubicBezTo>
                    <a:pt x="46136" y="180664"/>
                    <a:pt x="44421" y="182664"/>
                    <a:pt x="42612" y="184665"/>
                  </a:cubicBezTo>
                  <a:lnTo>
                    <a:pt x="41183" y="186379"/>
                  </a:lnTo>
                  <a:cubicBezTo>
                    <a:pt x="39659" y="188094"/>
                    <a:pt x="38135" y="189903"/>
                    <a:pt x="36706" y="191808"/>
                  </a:cubicBezTo>
                  <a:cubicBezTo>
                    <a:pt x="36306" y="192210"/>
                    <a:pt x="35954" y="192658"/>
                    <a:pt x="35658" y="193142"/>
                  </a:cubicBezTo>
                  <a:cubicBezTo>
                    <a:pt x="33849" y="195428"/>
                    <a:pt x="32039" y="197714"/>
                    <a:pt x="30229" y="200190"/>
                  </a:cubicBezTo>
                  <a:cubicBezTo>
                    <a:pt x="28419" y="202667"/>
                    <a:pt x="26133" y="205905"/>
                    <a:pt x="24133" y="208858"/>
                  </a:cubicBezTo>
                  <a:cubicBezTo>
                    <a:pt x="22133" y="211811"/>
                    <a:pt x="20323" y="214573"/>
                    <a:pt x="18513" y="217526"/>
                  </a:cubicBezTo>
                  <a:cubicBezTo>
                    <a:pt x="17691" y="218774"/>
                    <a:pt x="16959" y="220079"/>
                    <a:pt x="16323" y="221431"/>
                  </a:cubicBezTo>
                  <a:lnTo>
                    <a:pt x="16323" y="221431"/>
                  </a:lnTo>
                  <a:cubicBezTo>
                    <a:pt x="15701" y="222763"/>
                    <a:pt x="15160" y="224130"/>
                    <a:pt x="14703" y="225527"/>
                  </a:cubicBezTo>
                  <a:lnTo>
                    <a:pt x="14703" y="225527"/>
                  </a:lnTo>
                  <a:cubicBezTo>
                    <a:pt x="14263" y="226795"/>
                    <a:pt x="13944" y="228103"/>
                    <a:pt x="13751" y="229432"/>
                  </a:cubicBezTo>
                  <a:lnTo>
                    <a:pt x="13751" y="229432"/>
                  </a:lnTo>
                  <a:cubicBezTo>
                    <a:pt x="13617" y="230730"/>
                    <a:pt x="13617" y="232039"/>
                    <a:pt x="13751" y="233337"/>
                  </a:cubicBezTo>
                  <a:lnTo>
                    <a:pt x="13751" y="431743"/>
                  </a:lnTo>
                  <a:cubicBezTo>
                    <a:pt x="13652" y="432820"/>
                    <a:pt x="13652" y="433904"/>
                    <a:pt x="13751" y="434982"/>
                  </a:cubicBezTo>
                  <a:lnTo>
                    <a:pt x="13751" y="434982"/>
                  </a:lnTo>
                  <a:cubicBezTo>
                    <a:pt x="13935" y="435900"/>
                    <a:pt x="14223" y="436795"/>
                    <a:pt x="14608" y="437649"/>
                  </a:cubicBezTo>
                  <a:lnTo>
                    <a:pt x="14608" y="437649"/>
                  </a:lnTo>
                  <a:cubicBezTo>
                    <a:pt x="14944" y="438249"/>
                    <a:pt x="15327" y="438822"/>
                    <a:pt x="15751" y="439363"/>
                  </a:cubicBezTo>
                  <a:lnTo>
                    <a:pt x="16227" y="439935"/>
                  </a:lnTo>
                  <a:cubicBezTo>
                    <a:pt x="16702" y="440453"/>
                    <a:pt x="17247" y="440901"/>
                    <a:pt x="17847" y="441268"/>
                  </a:cubicBezTo>
                  <a:lnTo>
                    <a:pt x="2702" y="432505"/>
                  </a:lnTo>
                  <a:cubicBezTo>
                    <a:pt x="2097" y="432108"/>
                    <a:pt x="1552" y="431627"/>
                    <a:pt x="1083" y="431077"/>
                  </a:cubicBezTo>
                  <a:cubicBezTo>
                    <a:pt x="1083" y="431076"/>
                    <a:pt x="1083" y="431076"/>
                    <a:pt x="606" y="431076"/>
                  </a:cubicBezTo>
                  <a:cubicBezTo>
                    <a:pt x="130" y="431076"/>
                    <a:pt x="606" y="431076"/>
                    <a:pt x="606" y="430410"/>
                  </a:cubicBezTo>
                  <a:lnTo>
                    <a:pt x="35" y="429362"/>
                  </a:lnTo>
                  <a:lnTo>
                    <a:pt x="35" y="429362"/>
                  </a:lnTo>
                  <a:lnTo>
                    <a:pt x="35" y="428600"/>
                  </a:lnTo>
                  <a:lnTo>
                    <a:pt x="35" y="427838"/>
                  </a:lnTo>
                  <a:cubicBezTo>
                    <a:pt x="77" y="427586"/>
                    <a:pt x="77" y="427328"/>
                    <a:pt x="35" y="427076"/>
                  </a:cubicBezTo>
                  <a:lnTo>
                    <a:pt x="35" y="427076"/>
                  </a:lnTo>
                  <a:lnTo>
                    <a:pt x="35" y="427076"/>
                  </a:lnTo>
                  <a:lnTo>
                    <a:pt x="35" y="427076"/>
                  </a:lnTo>
                  <a:cubicBezTo>
                    <a:pt x="-11" y="426856"/>
                    <a:pt x="-11" y="426629"/>
                    <a:pt x="35" y="426409"/>
                  </a:cubicBezTo>
                  <a:cubicBezTo>
                    <a:pt x="-12" y="426157"/>
                    <a:pt x="-12" y="425899"/>
                    <a:pt x="35" y="425647"/>
                  </a:cubicBezTo>
                  <a:cubicBezTo>
                    <a:pt x="35" y="425647"/>
                    <a:pt x="35" y="425647"/>
                    <a:pt x="35" y="424980"/>
                  </a:cubicBezTo>
                  <a:lnTo>
                    <a:pt x="35" y="424218"/>
                  </a:lnTo>
                  <a:lnTo>
                    <a:pt x="35" y="424218"/>
                  </a:lnTo>
                  <a:lnTo>
                    <a:pt x="35" y="225717"/>
                  </a:lnTo>
                  <a:lnTo>
                    <a:pt x="35" y="225051"/>
                  </a:lnTo>
                  <a:cubicBezTo>
                    <a:pt x="1718" y="225708"/>
                    <a:pt x="3616" y="224877"/>
                    <a:pt x="4274" y="223193"/>
                  </a:cubicBezTo>
                  <a:cubicBezTo>
                    <a:pt x="4931" y="221510"/>
                    <a:pt x="4100" y="219612"/>
                    <a:pt x="2416" y="218955"/>
                  </a:cubicBezTo>
                  <a:close/>
                </a:path>
              </a:pathLst>
            </a:custGeom>
            <a:solidFill>
              <a:srgbClr val="DEF0F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0" name="任意多边形: 形状 169"/>
            <p:cNvSpPr/>
            <p:nvPr/>
          </p:nvSpPr>
          <p:spPr>
            <a:xfrm>
              <a:off x="3609503" y="3825428"/>
              <a:ext cx="106703" cy="75437"/>
            </a:xfrm>
            <a:custGeom>
              <a:avLst/>
              <a:gdLst>
                <a:gd name="connsiteX0" fmla="*/ 0 w 106703"/>
                <a:gd name="connsiteY0" fmla="*/ 70390 h 75437"/>
                <a:gd name="connsiteX1" fmla="*/ 1905 w 106703"/>
                <a:gd name="connsiteY1" fmla="*/ 70390 h 75437"/>
                <a:gd name="connsiteX2" fmla="*/ 1905 w 106703"/>
                <a:gd name="connsiteY2" fmla="*/ 70390 h 75437"/>
                <a:gd name="connsiteX3" fmla="*/ 4000 w 106703"/>
                <a:gd name="connsiteY3" fmla="*/ 70390 h 75437"/>
                <a:gd name="connsiteX4" fmla="*/ 4000 w 106703"/>
                <a:gd name="connsiteY4" fmla="*/ 70390 h 75437"/>
                <a:gd name="connsiteX5" fmla="*/ 6287 w 106703"/>
                <a:gd name="connsiteY5" fmla="*/ 69342 h 75437"/>
                <a:gd name="connsiteX6" fmla="*/ 81915 w 106703"/>
                <a:gd name="connsiteY6" fmla="*/ 25717 h 75437"/>
                <a:gd name="connsiteX7" fmla="*/ 84106 w 106703"/>
                <a:gd name="connsiteY7" fmla="*/ 24193 h 75437"/>
                <a:gd name="connsiteX8" fmla="*/ 84106 w 106703"/>
                <a:gd name="connsiteY8" fmla="*/ 24193 h 75437"/>
                <a:gd name="connsiteX9" fmla="*/ 86106 w 106703"/>
                <a:gd name="connsiteY9" fmla="*/ 22288 h 75437"/>
                <a:gd name="connsiteX10" fmla="*/ 86106 w 106703"/>
                <a:gd name="connsiteY10" fmla="*/ 22288 h 75437"/>
                <a:gd name="connsiteX11" fmla="*/ 88011 w 106703"/>
                <a:gd name="connsiteY11" fmla="*/ 20002 h 75437"/>
                <a:gd name="connsiteX12" fmla="*/ 88011 w 106703"/>
                <a:gd name="connsiteY12" fmla="*/ 20002 h 75437"/>
                <a:gd name="connsiteX13" fmla="*/ 89535 w 106703"/>
                <a:gd name="connsiteY13" fmla="*/ 17621 h 75437"/>
                <a:gd name="connsiteX14" fmla="*/ 89535 w 106703"/>
                <a:gd name="connsiteY14" fmla="*/ 17621 h 75437"/>
                <a:gd name="connsiteX15" fmla="*/ 90868 w 106703"/>
                <a:gd name="connsiteY15" fmla="*/ 15049 h 75437"/>
                <a:gd name="connsiteX16" fmla="*/ 90868 w 106703"/>
                <a:gd name="connsiteY16" fmla="*/ 15049 h 75437"/>
                <a:gd name="connsiteX17" fmla="*/ 91916 w 106703"/>
                <a:gd name="connsiteY17" fmla="*/ 12287 h 75437"/>
                <a:gd name="connsiteX18" fmla="*/ 91916 w 106703"/>
                <a:gd name="connsiteY18" fmla="*/ 12287 h 75437"/>
                <a:gd name="connsiteX19" fmla="*/ 92488 w 106703"/>
                <a:gd name="connsiteY19" fmla="*/ 9525 h 75437"/>
                <a:gd name="connsiteX20" fmla="*/ 92488 w 106703"/>
                <a:gd name="connsiteY20" fmla="*/ 9525 h 75437"/>
                <a:gd name="connsiteX21" fmla="*/ 92488 w 106703"/>
                <a:gd name="connsiteY21" fmla="*/ 6763 h 75437"/>
                <a:gd name="connsiteX22" fmla="*/ 92488 w 106703"/>
                <a:gd name="connsiteY22" fmla="*/ 4381 h 75437"/>
                <a:gd name="connsiteX23" fmla="*/ 92488 w 106703"/>
                <a:gd name="connsiteY23" fmla="*/ 4381 h 75437"/>
                <a:gd name="connsiteX24" fmla="*/ 91916 w 106703"/>
                <a:gd name="connsiteY24" fmla="*/ 2381 h 75437"/>
                <a:gd name="connsiteX25" fmla="*/ 91916 w 106703"/>
                <a:gd name="connsiteY25" fmla="*/ 2381 h 75437"/>
                <a:gd name="connsiteX26" fmla="*/ 91059 w 106703"/>
                <a:gd name="connsiteY26" fmla="*/ 1048 h 75437"/>
                <a:gd name="connsiteX27" fmla="*/ 89821 w 106703"/>
                <a:gd name="connsiteY27" fmla="*/ 0 h 75437"/>
                <a:gd name="connsiteX28" fmla="*/ 104966 w 106703"/>
                <a:gd name="connsiteY28" fmla="*/ 8763 h 75437"/>
                <a:gd name="connsiteX29" fmla="*/ 106204 w 106703"/>
                <a:gd name="connsiteY29" fmla="*/ 9811 h 75437"/>
                <a:gd name="connsiteX30" fmla="*/ 106204 w 106703"/>
                <a:gd name="connsiteY30" fmla="*/ 9811 h 75437"/>
                <a:gd name="connsiteX31" fmla="*/ 106204 w 106703"/>
                <a:gd name="connsiteY31" fmla="*/ 9811 h 75437"/>
                <a:gd name="connsiteX32" fmla="*/ 106680 w 106703"/>
                <a:gd name="connsiteY32" fmla="*/ 10573 h 75437"/>
                <a:gd name="connsiteX33" fmla="*/ 106680 w 106703"/>
                <a:gd name="connsiteY33" fmla="*/ 10573 h 75437"/>
                <a:gd name="connsiteX34" fmla="*/ 106680 w 106703"/>
                <a:gd name="connsiteY34" fmla="*/ 10573 h 75437"/>
                <a:gd name="connsiteX35" fmla="*/ 106680 w 106703"/>
                <a:gd name="connsiteY35" fmla="*/ 11144 h 75437"/>
                <a:gd name="connsiteX36" fmla="*/ 106680 w 106703"/>
                <a:gd name="connsiteY36" fmla="*/ 11716 h 75437"/>
                <a:gd name="connsiteX37" fmla="*/ 106680 w 106703"/>
                <a:gd name="connsiteY37" fmla="*/ 11716 h 75437"/>
                <a:gd name="connsiteX38" fmla="*/ 106680 w 106703"/>
                <a:gd name="connsiteY38" fmla="*/ 11716 h 75437"/>
                <a:gd name="connsiteX39" fmla="*/ 106680 w 106703"/>
                <a:gd name="connsiteY39" fmla="*/ 12763 h 75437"/>
                <a:gd name="connsiteX40" fmla="*/ 106680 w 106703"/>
                <a:gd name="connsiteY40" fmla="*/ 13906 h 75437"/>
                <a:gd name="connsiteX41" fmla="*/ 106680 w 106703"/>
                <a:gd name="connsiteY41" fmla="*/ 13906 h 75437"/>
                <a:gd name="connsiteX42" fmla="*/ 106680 w 106703"/>
                <a:gd name="connsiteY42" fmla="*/ 15526 h 75437"/>
                <a:gd name="connsiteX43" fmla="*/ 106680 w 106703"/>
                <a:gd name="connsiteY43" fmla="*/ 16097 h 75437"/>
                <a:gd name="connsiteX44" fmla="*/ 106680 w 106703"/>
                <a:gd name="connsiteY44" fmla="*/ 16669 h 75437"/>
                <a:gd name="connsiteX45" fmla="*/ 106680 w 106703"/>
                <a:gd name="connsiteY45" fmla="*/ 16669 h 75437"/>
                <a:gd name="connsiteX46" fmla="*/ 106680 w 106703"/>
                <a:gd name="connsiteY46" fmla="*/ 17240 h 75437"/>
                <a:gd name="connsiteX47" fmla="*/ 106680 w 106703"/>
                <a:gd name="connsiteY47" fmla="*/ 17812 h 75437"/>
                <a:gd name="connsiteX48" fmla="*/ 106680 w 106703"/>
                <a:gd name="connsiteY48" fmla="*/ 18383 h 75437"/>
                <a:gd name="connsiteX49" fmla="*/ 106680 w 106703"/>
                <a:gd name="connsiteY49" fmla="*/ 19050 h 75437"/>
                <a:gd name="connsiteX50" fmla="*/ 106680 w 106703"/>
                <a:gd name="connsiteY50" fmla="*/ 19050 h 75437"/>
                <a:gd name="connsiteX51" fmla="*/ 106680 w 106703"/>
                <a:gd name="connsiteY51" fmla="*/ 19050 h 75437"/>
                <a:gd name="connsiteX52" fmla="*/ 106680 w 106703"/>
                <a:gd name="connsiteY52" fmla="*/ 19050 h 75437"/>
                <a:gd name="connsiteX53" fmla="*/ 106680 w 106703"/>
                <a:gd name="connsiteY53" fmla="*/ 20764 h 75437"/>
                <a:gd name="connsiteX54" fmla="*/ 106680 w 106703"/>
                <a:gd name="connsiteY54" fmla="*/ 21336 h 75437"/>
                <a:gd name="connsiteX55" fmla="*/ 106680 w 106703"/>
                <a:gd name="connsiteY55" fmla="*/ 21336 h 75437"/>
                <a:gd name="connsiteX56" fmla="*/ 106680 w 106703"/>
                <a:gd name="connsiteY56" fmla="*/ 21336 h 75437"/>
                <a:gd name="connsiteX57" fmla="*/ 106680 w 106703"/>
                <a:gd name="connsiteY57" fmla="*/ 21336 h 75437"/>
                <a:gd name="connsiteX58" fmla="*/ 106680 w 106703"/>
                <a:gd name="connsiteY58" fmla="*/ 21907 h 75437"/>
                <a:gd name="connsiteX59" fmla="*/ 106680 w 106703"/>
                <a:gd name="connsiteY59" fmla="*/ 22479 h 75437"/>
                <a:gd name="connsiteX60" fmla="*/ 106680 w 106703"/>
                <a:gd name="connsiteY60" fmla="*/ 23146 h 75437"/>
                <a:gd name="connsiteX61" fmla="*/ 106680 w 106703"/>
                <a:gd name="connsiteY61" fmla="*/ 23717 h 75437"/>
                <a:gd name="connsiteX62" fmla="*/ 106680 w 106703"/>
                <a:gd name="connsiteY62" fmla="*/ 23717 h 75437"/>
                <a:gd name="connsiteX63" fmla="*/ 106680 w 106703"/>
                <a:gd name="connsiteY63" fmla="*/ 23717 h 75437"/>
                <a:gd name="connsiteX64" fmla="*/ 105918 w 106703"/>
                <a:gd name="connsiteY64" fmla="*/ 24955 h 75437"/>
                <a:gd name="connsiteX65" fmla="*/ 105251 w 106703"/>
                <a:gd name="connsiteY65" fmla="*/ 25908 h 75437"/>
                <a:gd name="connsiteX66" fmla="*/ 105251 w 106703"/>
                <a:gd name="connsiteY66" fmla="*/ 25908 h 75437"/>
                <a:gd name="connsiteX67" fmla="*/ 104775 w 106703"/>
                <a:gd name="connsiteY67" fmla="*/ 26479 h 75437"/>
                <a:gd name="connsiteX68" fmla="*/ 104775 w 106703"/>
                <a:gd name="connsiteY68" fmla="*/ 27051 h 75437"/>
                <a:gd name="connsiteX69" fmla="*/ 104775 w 106703"/>
                <a:gd name="connsiteY69" fmla="*/ 27051 h 75437"/>
                <a:gd name="connsiteX70" fmla="*/ 104775 w 106703"/>
                <a:gd name="connsiteY70" fmla="*/ 27051 h 75437"/>
                <a:gd name="connsiteX71" fmla="*/ 104775 w 106703"/>
                <a:gd name="connsiteY71" fmla="*/ 27051 h 75437"/>
                <a:gd name="connsiteX72" fmla="*/ 104775 w 106703"/>
                <a:gd name="connsiteY72" fmla="*/ 27051 h 75437"/>
                <a:gd name="connsiteX73" fmla="*/ 104299 w 106703"/>
                <a:gd name="connsiteY73" fmla="*/ 27051 h 75437"/>
                <a:gd name="connsiteX74" fmla="*/ 99822 w 106703"/>
                <a:gd name="connsiteY74" fmla="*/ 31813 h 75437"/>
                <a:gd name="connsiteX75" fmla="*/ 99822 w 106703"/>
                <a:gd name="connsiteY75" fmla="*/ 31813 h 75437"/>
                <a:gd name="connsiteX76" fmla="*/ 99822 w 106703"/>
                <a:gd name="connsiteY76" fmla="*/ 31813 h 75437"/>
                <a:gd name="connsiteX77" fmla="*/ 99822 w 106703"/>
                <a:gd name="connsiteY77" fmla="*/ 31813 h 75437"/>
                <a:gd name="connsiteX78" fmla="*/ 99822 w 106703"/>
                <a:gd name="connsiteY78" fmla="*/ 31813 h 75437"/>
                <a:gd name="connsiteX79" fmla="*/ 99250 w 106703"/>
                <a:gd name="connsiteY79" fmla="*/ 31813 h 75437"/>
                <a:gd name="connsiteX80" fmla="*/ 98774 w 106703"/>
                <a:gd name="connsiteY80" fmla="*/ 31813 h 75437"/>
                <a:gd name="connsiteX81" fmla="*/ 98298 w 106703"/>
                <a:gd name="connsiteY81" fmla="*/ 31813 h 75437"/>
                <a:gd name="connsiteX82" fmla="*/ 98298 w 106703"/>
                <a:gd name="connsiteY82" fmla="*/ 31813 h 75437"/>
                <a:gd name="connsiteX83" fmla="*/ 98298 w 106703"/>
                <a:gd name="connsiteY83" fmla="*/ 31813 h 75437"/>
                <a:gd name="connsiteX84" fmla="*/ 22669 w 106703"/>
                <a:gd name="connsiteY84" fmla="*/ 75438 h 75437"/>
                <a:gd name="connsiteX85" fmla="*/ 22669 w 106703"/>
                <a:gd name="connsiteY85" fmla="*/ 75438 h 75437"/>
                <a:gd name="connsiteX86" fmla="*/ 22193 w 106703"/>
                <a:gd name="connsiteY86" fmla="*/ 75438 h 75437"/>
                <a:gd name="connsiteX87" fmla="*/ 21717 w 106703"/>
                <a:gd name="connsiteY87" fmla="*/ 75438 h 75437"/>
                <a:gd name="connsiteX88" fmla="*/ 21717 w 106703"/>
                <a:gd name="connsiteY88" fmla="*/ 75438 h 75437"/>
                <a:gd name="connsiteX89" fmla="*/ 21717 w 106703"/>
                <a:gd name="connsiteY89" fmla="*/ 75438 h 75437"/>
                <a:gd name="connsiteX90" fmla="*/ 17526 w 106703"/>
                <a:gd name="connsiteY90" fmla="*/ 75438 h 75437"/>
                <a:gd name="connsiteX91" fmla="*/ 16764 w 106703"/>
                <a:gd name="connsiteY91" fmla="*/ 75438 h 75437"/>
                <a:gd name="connsiteX92" fmla="*/ 15907 w 106703"/>
                <a:gd name="connsiteY92" fmla="*/ 75438 h 75437"/>
                <a:gd name="connsiteX93" fmla="*/ 762 w 106703"/>
                <a:gd name="connsiteY93" fmla="*/ 66580 h 75437"/>
                <a:gd name="connsiteX94" fmla="*/ 2381 w 106703"/>
                <a:gd name="connsiteY94" fmla="*/ 67246 h 75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106703" h="75437">
                  <a:moveTo>
                    <a:pt x="0" y="70390"/>
                  </a:moveTo>
                  <a:cubicBezTo>
                    <a:pt x="631" y="70485"/>
                    <a:pt x="1274" y="70485"/>
                    <a:pt x="1905" y="70390"/>
                  </a:cubicBezTo>
                  <a:lnTo>
                    <a:pt x="1905" y="70390"/>
                  </a:lnTo>
                  <a:cubicBezTo>
                    <a:pt x="2601" y="70467"/>
                    <a:pt x="3304" y="70467"/>
                    <a:pt x="4000" y="70390"/>
                  </a:cubicBezTo>
                  <a:lnTo>
                    <a:pt x="4000" y="70390"/>
                  </a:lnTo>
                  <a:cubicBezTo>
                    <a:pt x="4812" y="70160"/>
                    <a:pt x="5583" y="69807"/>
                    <a:pt x="6287" y="69342"/>
                  </a:cubicBezTo>
                  <a:lnTo>
                    <a:pt x="81915" y="25717"/>
                  </a:lnTo>
                  <a:lnTo>
                    <a:pt x="84106" y="24193"/>
                  </a:lnTo>
                  <a:lnTo>
                    <a:pt x="84106" y="24193"/>
                  </a:lnTo>
                  <a:lnTo>
                    <a:pt x="86106" y="22288"/>
                  </a:lnTo>
                  <a:lnTo>
                    <a:pt x="86106" y="22288"/>
                  </a:lnTo>
                  <a:lnTo>
                    <a:pt x="88011" y="20002"/>
                  </a:lnTo>
                  <a:lnTo>
                    <a:pt x="88011" y="20002"/>
                  </a:lnTo>
                  <a:cubicBezTo>
                    <a:pt x="88011" y="19240"/>
                    <a:pt x="89059" y="18478"/>
                    <a:pt x="89535" y="17621"/>
                  </a:cubicBezTo>
                  <a:lnTo>
                    <a:pt x="89535" y="17621"/>
                  </a:lnTo>
                  <a:cubicBezTo>
                    <a:pt x="90011" y="16764"/>
                    <a:pt x="90487" y="15907"/>
                    <a:pt x="90868" y="15049"/>
                  </a:cubicBezTo>
                  <a:lnTo>
                    <a:pt x="90868" y="15049"/>
                  </a:lnTo>
                  <a:cubicBezTo>
                    <a:pt x="91275" y="14151"/>
                    <a:pt x="91625" y="13229"/>
                    <a:pt x="91916" y="12287"/>
                  </a:cubicBezTo>
                  <a:lnTo>
                    <a:pt x="91916" y="12287"/>
                  </a:lnTo>
                  <a:cubicBezTo>
                    <a:pt x="92207" y="11390"/>
                    <a:pt x="92399" y="10464"/>
                    <a:pt x="92488" y="9525"/>
                  </a:cubicBezTo>
                  <a:lnTo>
                    <a:pt x="92488" y="9525"/>
                  </a:lnTo>
                  <a:cubicBezTo>
                    <a:pt x="92577" y="8606"/>
                    <a:pt x="92577" y="7681"/>
                    <a:pt x="92488" y="6763"/>
                  </a:cubicBezTo>
                  <a:cubicBezTo>
                    <a:pt x="92588" y="5972"/>
                    <a:pt x="92588" y="5172"/>
                    <a:pt x="92488" y="4381"/>
                  </a:cubicBezTo>
                  <a:lnTo>
                    <a:pt x="92488" y="4381"/>
                  </a:lnTo>
                  <a:cubicBezTo>
                    <a:pt x="92386" y="3693"/>
                    <a:pt x="92194" y="3020"/>
                    <a:pt x="91916" y="2381"/>
                  </a:cubicBezTo>
                  <a:lnTo>
                    <a:pt x="91916" y="2381"/>
                  </a:lnTo>
                  <a:cubicBezTo>
                    <a:pt x="91675" y="1910"/>
                    <a:pt x="91388" y="1463"/>
                    <a:pt x="91059" y="1048"/>
                  </a:cubicBezTo>
                  <a:cubicBezTo>
                    <a:pt x="90717" y="623"/>
                    <a:pt x="90297" y="267"/>
                    <a:pt x="89821" y="0"/>
                  </a:cubicBezTo>
                  <a:lnTo>
                    <a:pt x="104966" y="8763"/>
                  </a:lnTo>
                  <a:cubicBezTo>
                    <a:pt x="105420" y="9060"/>
                    <a:pt x="105836" y="9412"/>
                    <a:pt x="106204" y="9811"/>
                  </a:cubicBezTo>
                  <a:lnTo>
                    <a:pt x="106204" y="9811"/>
                  </a:lnTo>
                  <a:lnTo>
                    <a:pt x="106204" y="9811"/>
                  </a:lnTo>
                  <a:cubicBezTo>
                    <a:pt x="106384" y="10051"/>
                    <a:pt x="106543" y="10306"/>
                    <a:pt x="106680" y="10573"/>
                  </a:cubicBezTo>
                  <a:lnTo>
                    <a:pt x="106680" y="10573"/>
                  </a:lnTo>
                  <a:lnTo>
                    <a:pt x="106680" y="10573"/>
                  </a:lnTo>
                  <a:cubicBezTo>
                    <a:pt x="106639" y="10761"/>
                    <a:pt x="106639" y="10956"/>
                    <a:pt x="106680" y="11144"/>
                  </a:cubicBezTo>
                  <a:cubicBezTo>
                    <a:pt x="106680" y="11144"/>
                    <a:pt x="106680" y="11144"/>
                    <a:pt x="106680" y="11716"/>
                  </a:cubicBezTo>
                  <a:lnTo>
                    <a:pt x="106680" y="11716"/>
                  </a:lnTo>
                  <a:lnTo>
                    <a:pt x="106680" y="11716"/>
                  </a:lnTo>
                  <a:lnTo>
                    <a:pt x="106680" y="12763"/>
                  </a:lnTo>
                  <a:lnTo>
                    <a:pt x="106680" y="13906"/>
                  </a:lnTo>
                  <a:lnTo>
                    <a:pt x="106680" y="13906"/>
                  </a:lnTo>
                  <a:lnTo>
                    <a:pt x="106680" y="15526"/>
                  </a:lnTo>
                  <a:cubicBezTo>
                    <a:pt x="106636" y="15714"/>
                    <a:pt x="106636" y="15909"/>
                    <a:pt x="106680" y="16097"/>
                  </a:cubicBezTo>
                  <a:lnTo>
                    <a:pt x="106680" y="16669"/>
                  </a:lnTo>
                  <a:lnTo>
                    <a:pt x="106680" y="16669"/>
                  </a:lnTo>
                  <a:cubicBezTo>
                    <a:pt x="106680" y="16669"/>
                    <a:pt x="106680" y="16669"/>
                    <a:pt x="106680" y="17240"/>
                  </a:cubicBezTo>
                  <a:lnTo>
                    <a:pt x="106680" y="17812"/>
                  </a:lnTo>
                  <a:cubicBezTo>
                    <a:pt x="106680" y="17812"/>
                    <a:pt x="106680" y="17812"/>
                    <a:pt x="106680" y="18383"/>
                  </a:cubicBezTo>
                  <a:lnTo>
                    <a:pt x="106680" y="19050"/>
                  </a:lnTo>
                  <a:lnTo>
                    <a:pt x="106680" y="19050"/>
                  </a:lnTo>
                  <a:lnTo>
                    <a:pt x="106680" y="19050"/>
                  </a:lnTo>
                  <a:lnTo>
                    <a:pt x="106680" y="19050"/>
                  </a:lnTo>
                  <a:lnTo>
                    <a:pt x="106680" y="20764"/>
                  </a:lnTo>
                  <a:lnTo>
                    <a:pt x="106680" y="21336"/>
                  </a:lnTo>
                  <a:lnTo>
                    <a:pt x="106680" y="21336"/>
                  </a:lnTo>
                  <a:lnTo>
                    <a:pt x="106680" y="21336"/>
                  </a:lnTo>
                  <a:lnTo>
                    <a:pt x="106680" y="21336"/>
                  </a:lnTo>
                  <a:lnTo>
                    <a:pt x="106680" y="21907"/>
                  </a:lnTo>
                  <a:lnTo>
                    <a:pt x="106680" y="22479"/>
                  </a:lnTo>
                  <a:cubicBezTo>
                    <a:pt x="106711" y="22700"/>
                    <a:pt x="106711" y="22925"/>
                    <a:pt x="106680" y="23146"/>
                  </a:cubicBezTo>
                  <a:lnTo>
                    <a:pt x="106680" y="23717"/>
                  </a:lnTo>
                  <a:lnTo>
                    <a:pt x="106680" y="23717"/>
                  </a:lnTo>
                  <a:lnTo>
                    <a:pt x="106680" y="23717"/>
                  </a:lnTo>
                  <a:lnTo>
                    <a:pt x="105918" y="24955"/>
                  </a:lnTo>
                  <a:cubicBezTo>
                    <a:pt x="105674" y="25257"/>
                    <a:pt x="105451" y="25575"/>
                    <a:pt x="105251" y="25908"/>
                  </a:cubicBezTo>
                  <a:lnTo>
                    <a:pt x="105251" y="25908"/>
                  </a:lnTo>
                  <a:lnTo>
                    <a:pt x="104775" y="26479"/>
                  </a:lnTo>
                  <a:lnTo>
                    <a:pt x="104775" y="27051"/>
                  </a:lnTo>
                  <a:lnTo>
                    <a:pt x="104775" y="27051"/>
                  </a:lnTo>
                  <a:lnTo>
                    <a:pt x="104775" y="27051"/>
                  </a:lnTo>
                  <a:lnTo>
                    <a:pt x="104775" y="27051"/>
                  </a:lnTo>
                  <a:lnTo>
                    <a:pt x="104775" y="27051"/>
                  </a:lnTo>
                  <a:lnTo>
                    <a:pt x="104299" y="27051"/>
                  </a:lnTo>
                  <a:lnTo>
                    <a:pt x="99822" y="31813"/>
                  </a:lnTo>
                  <a:lnTo>
                    <a:pt x="99822" y="31813"/>
                  </a:lnTo>
                  <a:lnTo>
                    <a:pt x="99822" y="31813"/>
                  </a:lnTo>
                  <a:lnTo>
                    <a:pt x="99822" y="31813"/>
                  </a:lnTo>
                  <a:lnTo>
                    <a:pt x="99822" y="31813"/>
                  </a:lnTo>
                  <a:lnTo>
                    <a:pt x="99250" y="31813"/>
                  </a:lnTo>
                  <a:lnTo>
                    <a:pt x="98774" y="31813"/>
                  </a:lnTo>
                  <a:lnTo>
                    <a:pt x="98298" y="31813"/>
                  </a:lnTo>
                  <a:lnTo>
                    <a:pt x="98298" y="31813"/>
                  </a:lnTo>
                  <a:lnTo>
                    <a:pt x="98298" y="31813"/>
                  </a:lnTo>
                  <a:lnTo>
                    <a:pt x="22669" y="75438"/>
                  </a:lnTo>
                  <a:lnTo>
                    <a:pt x="22669" y="75438"/>
                  </a:lnTo>
                  <a:lnTo>
                    <a:pt x="22193" y="75438"/>
                  </a:lnTo>
                  <a:lnTo>
                    <a:pt x="21717" y="75438"/>
                  </a:lnTo>
                  <a:lnTo>
                    <a:pt x="21717" y="75438"/>
                  </a:lnTo>
                  <a:lnTo>
                    <a:pt x="21717" y="75438"/>
                  </a:lnTo>
                  <a:lnTo>
                    <a:pt x="17526" y="75438"/>
                  </a:lnTo>
                  <a:lnTo>
                    <a:pt x="16764" y="75438"/>
                  </a:lnTo>
                  <a:lnTo>
                    <a:pt x="15907" y="75438"/>
                  </a:lnTo>
                  <a:lnTo>
                    <a:pt x="762" y="66580"/>
                  </a:lnTo>
                  <a:cubicBezTo>
                    <a:pt x="1235" y="66938"/>
                    <a:pt x="1793" y="67168"/>
                    <a:pt x="2381" y="67246"/>
                  </a:cubicBezTo>
                  <a:close/>
                </a:path>
              </a:pathLst>
            </a:custGeom>
            <a:solidFill>
              <a:srgbClr val="EAF5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1" name="任意多边形: 形状 170"/>
            <p:cNvSpPr/>
            <p:nvPr/>
          </p:nvSpPr>
          <p:spPr>
            <a:xfrm>
              <a:off x="3370366" y="3945157"/>
              <a:ext cx="107252" cy="90487"/>
            </a:xfrm>
            <a:custGeom>
              <a:avLst/>
              <a:gdLst>
                <a:gd name="connsiteX0" fmla="*/ 440 w 107252"/>
                <a:gd name="connsiteY0" fmla="*/ 88487 h 90487"/>
                <a:gd name="connsiteX1" fmla="*/ 440 w 107252"/>
                <a:gd name="connsiteY1" fmla="*/ 88487 h 90487"/>
                <a:gd name="connsiteX2" fmla="*/ 2345 w 107252"/>
                <a:gd name="connsiteY2" fmla="*/ 88487 h 90487"/>
                <a:gd name="connsiteX3" fmla="*/ 2345 w 107252"/>
                <a:gd name="connsiteY3" fmla="*/ 88487 h 90487"/>
                <a:gd name="connsiteX4" fmla="*/ 4440 w 107252"/>
                <a:gd name="connsiteY4" fmla="*/ 88487 h 90487"/>
                <a:gd name="connsiteX5" fmla="*/ 4440 w 107252"/>
                <a:gd name="connsiteY5" fmla="*/ 88487 h 90487"/>
                <a:gd name="connsiteX6" fmla="*/ 6726 w 107252"/>
                <a:gd name="connsiteY6" fmla="*/ 87440 h 90487"/>
                <a:gd name="connsiteX7" fmla="*/ 82260 w 107252"/>
                <a:gd name="connsiteY7" fmla="*/ 43815 h 90487"/>
                <a:gd name="connsiteX8" fmla="*/ 84546 w 107252"/>
                <a:gd name="connsiteY8" fmla="*/ 42291 h 90487"/>
                <a:gd name="connsiteX9" fmla="*/ 84546 w 107252"/>
                <a:gd name="connsiteY9" fmla="*/ 42291 h 90487"/>
                <a:gd name="connsiteX10" fmla="*/ 86641 w 107252"/>
                <a:gd name="connsiteY10" fmla="*/ 40386 h 90487"/>
                <a:gd name="connsiteX11" fmla="*/ 86641 w 107252"/>
                <a:gd name="connsiteY11" fmla="*/ 40386 h 90487"/>
                <a:gd name="connsiteX12" fmla="*/ 88546 w 107252"/>
                <a:gd name="connsiteY12" fmla="*/ 38100 h 90487"/>
                <a:gd name="connsiteX13" fmla="*/ 88546 w 107252"/>
                <a:gd name="connsiteY13" fmla="*/ 38100 h 90487"/>
                <a:gd name="connsiteX14" fmla="*/ 90165 w 107252"/>
                <a:gd name="connsiteY14" fmla="*/ 35623 h 90487"/>
                <a:gd name="connsiteX15" fmla="*/ 90165 w 107252"/>
                <a:gd name="connsiteY15" fmla="*/ 35623 h 90487"/>
                <a:gd name="connsiteX16" fmla="*/ 91404 w 107252"/>
                <a:gd name="connsiteY16" fmla="*/ 32956 h 90487"/>
                <a:gd name="connsiteX17" fmla="*/ 91404 w 107252"/>
                <a:gd name="connsiteY17" fmla="*/ 32956 h 90487"/>
                <a:gd name="connsiteX18" fmla="*/ 92356 w 107252"/>
                <a:gd name="connsiteY18" fmla="*/ 30194 h 90487"/>
                <a:gd name="connsiteX19" fmla="*/ 92356 w 107252"/>
                <a:gd name="connsiteY19" fmla="*/ 30194 h 90487"/>
                <a:gd name="connsiteX20" fmla="*/ 93023 w 107252"/>
                <a:gd name="connsiteY20" fmla="*/ 27432 h 90487"/>
                <a:gd name="connsiteX21" fmla="*/ 93023 w 107252"/>
                <a:gd name="connsiteY21" fmla="*/ 27432 h 90487"/>
                <a:gd name="connsiteX22" fmla="*/ 93023 w 107252"/>
                <a:gd name="connsiteY22" fmla="*/ 24670 h 90487"/>
                <a:gd name="connsiteX23" fmla="*/ 93023 w 107252"/>
                <a:gd name="connsiteY23" fmla="*/ 6667 h 90487"/>
                <a:gd name="connsiteX24" fmla="*/ 93023 w 107252"/>
                <a:gd name="connsiteY24" fmla="*/ 4286 h 90487"/>
                <a:gd name="connsiteX25" fmla="*/ 93023 w 107252"/>
                <a:gd name="connsiteY25" fmla="*/ 4286 h 90487"/>
                <a:gd name="connsiteX26" fmla="*/ 92451 w 107252"/>
                <a:gd name="connsiteY26" fmla="*/ 2286 h 90487"/>
                <a:gd name="connsiteX27" fmla="*/ 92451 w 107252"/>
                <a:gd name="connsiteY27" fmla="*/ 2286 h 90487"/>
                <a:gd name="connsiteX28" fmla="*/ 91594 w 107252"/>
                <a:gd name="connsiteY28" fmla="*/ 952 h 90487"/>
                <a:gd name="connsiteX29" fmla="*/ 91594 w 107252"/>
                <a:gd name="connsiteY29" fmla="*/ 952 h 90487"/>
                <a:gd name="connsiteX30" fmla="*/ 90451 w 107252"/>
                <a:gd name="connsiteY30" fmla="*/ 0 h 90487"/>
                <a:gd name="connsiteX31" fmla="*/ 105501 w 107252"/>
                <a:gd name="connsiteY31" fmla="*/ 8763 h 90487"/>
                <a:gd name="connsiteX32" fmla="*/ 106739 w 107252"/>
                <a:gd name="connsiteY32" fmla="*/ 9811 h 90487"/>
                <a:gd name="connsiteX33" fmla="*/ 106739 w 107252"/>
                <a:gd name="connsiteY33" fmla="*/ 9811 h 90487"/>
                <a:gd name="connsiteX34" fmla="*/ 107215 w 107252"/>
                <a:gd name="connsiteY34" fmla="*/ 9811 h 90487"/>
                <a:gd name="connsiteX35" fmla="*/ 107215 w 107252"/>
                <a:gd name="connsiteY35" fmla="*/ 10573 h 90487"/>
                <a:gd name="connsiteX36" fmla="*/ 107215 w 107252"/>
                <a:gd name="connsiteY36" fmla="*/ 10573 h 90487"/>
                <a:gd name="connsiteX37" fmla="*/ 107215 w 107252"/>
                <a:gd name="connsiteY37" fmla="*/ 11144 h 90487"/>
                <a:gd name="connsiteX38" fmla="*/ 107215 w 107252"/>
                <a:gd name="connsiteY38" fmla="*/ 11716 h 90487"/>
                <a:gd name="connsiteX39" fmla="*/ 107215 w 107252"/>
                <a:gd name="connsiteY39" fmla="*/ 12287 h 90487"/>
                <a:gd name="connsiteX40" fmla="*/ 107215 w 107252"/>
                <a:gd name="connsiteY40" fmla="*/ 12287 h 90487"/>
                <a:gd name="connsiteX41" fmla="*/ 107215 w 107252"/>
                <a:gd name="connsiteY41" fmla="*/ 12287 h 90487"/>
                <a:gd name="connsiteX42" fmla="*/ 107215 w 107252"/>
                <a:gd name="connsiteY42" fmla="*/ 13049 h 90487"/>
                <a:gd name="connsiteX43" fmla="*/ 107215 w 107252"/>
                <a:gd name="connsiteY43" fmla="*/ 13621 h 90487"/>
                <a:gd name="connsiteX44" fmla="*/ 107215 w 107252"/>
                <a:gd name="connsiteY44" fmla="*/ 14668 h 90487"/>
                <a:gd name="connsiteX45" fmla="*/ 107215 w 107252"/>
                <a:gd name="connsiteY45" fmla="*/ 14668 h 90487"/>
                <a:gd name="connsiteX46" fmla="*/ 107215 w 107252"/>
                <a:gd name="connsiteY46" fmla="*/ 35909 h 90487"/>
                <a:gd name="connsiteX47" fmla="*/ 107215 w 107252"/>
                <a:gd name="connsiteY47" fmla="*/ 35909 h 90487"/>
                <a:gd name="connsiteX48" fmla="*/ 107215 w 107252"/>
                <a:gd name="connsiteY48" fmla="*/ 35909 h 90487"/>
                <a:gd name="connsiteX49" fmla="*/ 107215 w 107252"/>
                <a:gd name="connsiteY49" fmla="*/ 36481 h 90487"/>
                <a:gd name="connsiteX50" fmla="*/ 107215 w 107252"/>
                <a:gd name="connsiteY50" fmla="*/ 37052 h 90487"/>
                <a:gd name="connsiteX51" fmla="*/ 107215 w 107252"/>
                <a:gd name="connsiteY51" fmla="*/ 37624 h 90487"/>
                <a:gd name="connsiteX52" fmla="*/ 107215 w 107252"/>
                <a:gd name="connsiteY52" fmla="*/ 38100 h 90487"/>
                <a:gd name="connsiteX53" fmla="*/ 107215 w 107252"/>
                <a:gd name="connsiteY53" fmla="*/ 38100 h 90487"/>
                <a:gd name="connsiteX54" fmla="*/ 107215 w 107252"/>
                <a:gd name="connsiteY54" fmla="*/ 38671 h 90487"/>
                <a:gd name="connsiteX55" fmla="*/ 107215 w 107252"/>
                <a:gd name="connsiteY55" fmla="*/ 39243 h 90487"/>
                <a:gd name="connsiteX56" fmla="*/ 107215 w 107252"/>
                <a:gd name="connsiteY56" fmla="*/ 39815 h 90487"/>
                <a:gd name="connsiteX57" fmla="*/ 107215 w 107252"/>
                <a:gd name="connsiteY57" fmla="*/ 40386 h 90487"/>
                <a:gd name="connsiteX58" fmla="*/ 107215 w 107252"/>
                <a:gd name="connsiteY58" fmla="*/ 40386 h 90487"/>
                <a:gd name="connsiteX59" fmla="*/ 107215 w 107252"/>
                <a:gd name="connsiteY59" fmla="*/ 40386 h 90487"/>
                <a:gd name="connsiteX60" fmla="*/ 107215 w 107252"/>
                <a:gd name="connsiteY60" fmla="*/ 40386 h 90487"/>
                <a:gd name="connsiteX61" fmla="*/ 107215 w 107252"/>
                <a:gd name="connsiteY61" fmla="*/ 40862 h 90487"/>
                <a:gd name="connsiteX62" fmla="*/ 107215 w 107252"/>
                <a:gd name="connsiteY62" fmla="*/ 41434 h 90487"/>
                <a:gd name="connsiteX63" fmla="*/ 107215 w 107252"/>
                <a:gd name="connsiteY63" fmla="*/ 42100 h 90487"/>
                <a:gd name="connsiteX64" fmla="*/ 107215 w 107252"/>
                <a:gd name="connsiteY64" fmla="*/ 42863 h 90487"/>
                <a:gd name="connsiteX65" fmla="*/ 107215 w 107252"/>
                <a:gd name="connsiteY65" fmla="*/ 42863 h 90487"/>
                <a:gd name="connsiteX66" fmla="*/ 107215 w 107252"/>
                <a:gd name="connsiteY66" fmla="*/ 42863 h 90487"/>
                <a:gd name="connsiteX67" fmla="*/ 106358 w 107252"/>
                <a:gd name="connsiteY67" fmla="*/ 44196 h 90487"/>
                <a:gd name="connsiteX68" fmla="*/ 105691 w 107252"/>
                <a:gd name="connsiteY68" fmla="*/ 45148 h 90487"/>
                <a:gd name="connsiteX69" fmla="*/ 105691 w 107252"/>
                <a:gd name="connsiteY69" fmla="*/ 45148 h 90487"/>
                <a:gd name="connsiteX70" fmla="*/ 105215 w 107252"/>
                <a:gd name="connsiteY70" fmla="*/ 45815 h 90487"/>
                <a:gd name="connsiteX71" fmla="*/ 105215 w 107252"/>
                <a:gd name="connsiteY71" fmla="*/ 46387 h 90487"/>
                <a:gd name="connsiteX72" fmla="*/ 104739 w 107252"/>
                <a:gd name="connsiteY72" fmla="*/ 46387 h 90487"/>
                <a:gd name="connsiteX73" fmla="*/ 104739 w 107252"/>
                <a:gd name="connsiteY73" fmla="*/ 46387 h 90487"/>
                <a:gd name="connsiteX74" fmla="*/ 104739 w 107252"/>
                <a:gd name="connsiteY74" fmla="*/ 46387 h 90487"/>
                <a:gd name="connsiteX75" fmla="*/ 104739 w 107252"/>
                <a:gd name="connsiteY75" fmla="*/ 46387 h 90487"/>
                <a:gd name="connsiteX76" fmla="*/ 104739 w 107252"/>
                <a:gd name="connsiteY76" fmla="*/ 46863 h 90487"/>
                <a:gd name="connsiteX77" fmla="*/ 104262 w 107252"/>
                <a:gd name="connsiteY77" fmla="*/ 46863 h 90487"/>
                <a:gd name="connsiteX78" fmla="*/ 103786 w 107252"/>
                <a:gd name="connsiteY78" fmla="*/ 46863 h 90487"/>
                <a:gd name="connsiteX79" fmla="*/ 103786 w 107252"/>
                <a:gd name="connsiteY79" fmla="*/ 46863 h 90487"/>
                <a:gd name="connsiteX80" fmla="*/ 103786 w 107252"/>
                <a:gd name="connsiteY80" fmla="*/ 46863 h 90487"/>
                <a:gd name="connsiteX81" fmla="*/ 103786 w 107252"/>
                <a:gd name="connsiteY81" fmla="*/ 46863 h 90487"/>
                <a:gd name="connsiteX82" fmla="*/ 103310 w 107252"/>
                <a:gd name="connsiteY82" fmla="*/ 46863 h 90487"/>
                <a:gd name="connsiteX83" fmla="*/ 102834 w 107252"/>
                <a:gd name="connsiteY83" fmla="*/ 46863 h 90487"/>
                <a:gd name="connsiteX84" fmla="*/ 102834 w 107252"/>
                <a:gd name="connsiteY84" fmla="*/ 46863 h 90487"/>
                <a:gd name="connsiteX85" fmla="*/ 102357 w 107252"/>
                <a:gd name="connsiteY85" fmla="*/ 46863 h 90487"/>
                <a:gd name="connsiteX86" fmla="*/ 102357 w 107252"/>
                <a:gd name="connsiteY86" fmla="*/ 46863 h 90487"/>
                <a:gd name="connsiteX87" fmla="*/ 26729 w 107252"/>
                <a:gd name="connsiteY87" fmla="*/ 90488 h 90487"/>
                <a:gd name="connsiteX88" fmla="*/ 26729 w 107252"/>
                <a:gd name="connsiteY88" fmla="*/ 90488 h 90487"/>
                <a:gd name="connsiteX89" fmla="*/ 26729 w 107252"/>
                <a:gd name="connsiteY89" fmla="*/ 90488 h 90487"/>
                <a:gd name="connsiteX90" fmla="*/ 26729 w 107252"/>
                <a:gd name="connsiteY90" fmla="*/ 90488 h 90487"/>
                <a:gd name="connsiteX91" fmla="*/ 26253 w 107252"/>
                <a:gd name="connsiteY91" fmla="*/ 90488 h 90487"/>
                <a:gd name="connsiteX92" fmla="*/ 25776 w 107252"/>
                <a:gd name="connsiteY92" fmla="*/ 90488 h 90487"/>
                <a:gd name="connsiteX93" fmla="*/ 25776 w 107252"/>
                <a:gd name="connsiteY93" fmla="*/ 90488 h 90487"/>
                <a:gd name="connsiteX94" fmla="*/ 25776 w 107252"/>
                <a:gd name="connsiteY94" fmla="*/ 90488 h 90487"/>
                <a:gd name="connsiteX95" fmla="*/ 22062 w 107252"/>
                <a:gd name="connsiteY95" fmla="*/ 90488 h 90487"/>
                <a:gd name="connsiteX96" fmla="*/ 21300 w 107252"/>
                <a:gd name="connsiteY96" fmla="*/ 90488 h 90487"/>
                <a:gd name="connsiteX97" fmla="*/ 20442 w 107252"/>
                <a:gd name="connsiteY97" fmla="*/ 90488 h 90487"/>
                <a:gd name="connsiteX98" fmla="*/ 20442 w 107252"/>
                <a:gd name="connsiteY98" fmla="*/ 90488 h 90487"/>
                <a:gd name="connsiteX99" fmla="*/ 5298 w 107252"/>
                <a:gd name="connsiteY99" fmla="*/ 81629 h 90487"/>
                <a:gd name="connsiteX100" fmla="*/ 20 w 107252"/>
                <a:gd name="connsiteY100" fmla="*/ 86027 h 90487"/>
                <a:gd name="connsiteX101" fmla="*/ 440 w 107252"/>
                <a:gd name="connsiteY101" fmla="*/ 88487 h 90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107252" h="90487">
                  <a:moveTo>
                    <a:pt x="440" y="88487"/>
                  </a:moveTo>
                  <a:lnTo>
                    <a:pt x="440" y="88487"/>
                  </a:lnTo>
                  <a:cubicBezTo>
                    <a:pt x="1071" y="88583"/>
                    <a:pt x="1714" y="88583"/>
                    <a:pt x="2345" y="88487"/>
                  </a:cubicBezTo>
                  <a:lnTo>
                    <a:pt x="2345" y="88487"/>
                  </a:lnTo>
                  <a:cubicBezTo>
                    <a:pt x="3041" y="88564"/>
                    <a:pt x="3744" y="88564"/>
                    <a:pt x="4440" y="88487"/>
                  </a:cubicBezTo>
                  <a:lnTo>
                    <a:pt x="4440" y="88487"/>
                  </a:lnTo>
                  <a:lnTo>
                    <a:pt x="6726" y="87440"/>
                  </a:lnTo>
                  <a:lnTo>
                    <a:pt x="82260" y="43815"/>
                  </a:lnTo>
                  <a:lnTo>
                    <a:pt x="84546" y="42291"/>
                  </a:lnTo>
                  <a:lnTo>
                    <a:pt x="84546" y="42291"/>
                  </a:lnTo>
                  <a:cubicBezTo>
                    <a:pt x="85288" y="41707"/>
                    <a:pt x="85989" y="41070"/>
                    <a:pt x="86641" y="40386"/>
                  </a:cubicBezTo>
                  <a:lnTo>
                    <a:pt x="86641" y="40386"/>
                  </a:lnTo>
                  <a:lnTo>
                    <a:pt x="88546" y="38100"/>
                  </a:lnTo>
                  <a:lnTo>
                    <a:pt x="88546" y="38100"/>
                  </a:lnTo>
                  <a:cubicBezTo>
                    <a:pt x="89141" y="37311"/>
                    <a:pt x="89681" y="36484"/>
                    <a:pt x="90165" y="35623"/>
                  </a:cubicBezTo>
                  <a:lnTo>
                    <a:pt x="90165" y="35623"/>
                  </a:lnTo>
                  <a:cubicBezTo>
                    <a:pt x="90635" y="34762"/>
                    <a:pt x="91049" y="33871"/>
                    <a:pt x="91404" y="32956"/>
                  </a:cubicBezTo>
                  <a:lnTo>
                    <a:pt x="91404" y="32956"/>
                  </a:lnTo>
                  <a:cubicBezTo>
                    <a:pt x="91404" y="32004"/>
                    <a:pt x="92070" y="31147"/>
                    <a:pt x="92356" y="30194"/>
                  </a:cubicBezTo>
                  <a:lnTo>
                    <a:pt x="92356" y="30194"/>
                  </a:lnTo>
                  <a:cubicBezTo>
                    <a:pt x="92657" y="29294"/>
                    <a:pt x="92880" y="28370"/>
                    <a:pt x="93023" y="27432"/>
                  </a:cubicBezTo>
                  <a:lnTo>
                    <a:pt x="93023" y="27432"/>
                  </a:lnTo>
                  <a:cubicBezTo>
                    <a:pt x="93115" y="26513"/>
                    <a:pt x="93115" y="25588"/>
                    <a:pt x="93023" y="24670"/>
                  </a:cubicBezTo>
                  <a:lnTo>
                    <a:pt x="93023" y="6667"/>
                  </a:lnTo>
                  <a:cubicBezTo>
                    <a:pt x="93122" y="5877"/>
                    <a:pt x="93122" y="5077"/>
                    <a:pt x="93023" y="4286"/>
                  </a:cubicBezTo>
                  <a:lnTo>
                    <a:pt x="93023" y="4286"/>
                  </a:lnTo>
                  <a:cubicBezTo>
                    <a:pt x="92921" y="3597"/>
                    <a:pt x="92729" y="2925"/>
                    <a:pt x="92451" y="2286"/>
                  </a:cubicBezTo>
                  <a:lnTo>
                    <a:pt x="92451" y="2286"/>
                  </a:lnTo>
                  <a:lnTo>
                    <a:pt x="91594" y="952"/>
                  </a:lnTo>
                  <a:lnTo>
                    <a:pt x="91594" y="952"/>
                  </a:lnTo>
                  <a:cubicBezTo>
                    <a:pt x="91258" y="585"/>
                    <a:pt x="90873" y="265"/>
                    <a:pt x="90451" y="0"/>
                  </a:cubicBezTo>
                  <a:lnTo>
                    <a:pt x="105501" y="8763"/>
                  </a:lnTo>
                  <a:cubicBezTo>
                    <a:pt x="105976" y="9030"/>
                    <a:pt x="106397" y="9386"/>
                    <a:pt x="106739" y="9811"/>
                  </a:cubicBezTo>
                  <a:lnTo>
                    <a:pt x="106739" y="9811"/>
                  </a:lnTo>
                  <a:cubicBezTo>
                    <a:pt x="106739" y="9811"/>
                    <a:pt x="106739" y="9811"/>
                    <a:pt x="107215" y="9811"/>
                  </a:cubicBezTo>
                  <a:cubicBezTo>
                    <a:pt x="107232" y="10064"/>
                    <a:pt x="107232" y="10319"/>
                    <a:pt x="107215" y="10573"/>
                  </a:cubicBezTo>
                  <a:lnTo>
                    <a:pt x="107215" y="10573"/>
                  </a:lnTo>
                  <a:cubicBezTo>
                    <a:pt x="107232" y="10763"/>
                    <a:pt x="107232" y="10954"/>
                    <a:pt x="107215" y="11144"/>
                  </a:cubicBezTo>
                  <a:cubicBezTo>
                    <a:pt x="107215" y="11144"/>
                    <a:pt x="107215" y="11144"/>
                    <a:pt x="107215" y="11716"/>
                  </a:cubicBezTo>
                  <a:cubicBezTo>
                    <a:pt x="107215" y="12287"/>
                    <a:pt x="107215" y="11716"/>
                    <a:pt x="107215" y="12287"/>
                  </a:cubicBezTo>
                  <a:lnTo>
                    <a:pt x="107215" y="12287"/>
                  </a:lnTo>
                  <a:lnTo>
                    <a:pt x="107215" y="12287"/>
                  </a:lnTo>
                  <a:lnTo>
                    <a:pt x="107215" y="13049"/>
                  </a:lnTo>
                  <a:cubicBezTo>
                    <a:pt x="107260" y="13237"/>
                    <a:pt x="107260" y="13433"/>
                    <a:pt x="107215" y="13621"/>
                  </a:cubicBezTo>
                  <a:lnTo>
                    <a:pt x="107215" y="14668"/>
                  </a:lnTo>
                  <a:lnTo>
                    <a:pt x="107215" y="14668"/>
                  </a:lnTo>
                  <a:lnTo>
                    <a:pt x="107215" y="35909"/>
                  </a:lnTo>
                  <a:lnTo>
                    <a:pt x="107215" y="35909"/>
                  </a:lnTo>
                  <a:lnTo>
                    <a:pt x="107215" y="35909"/>
                  </a:lnTo>
                  <a:cubicBezTo>
                    <a:pt x="107215" y="35909"/>
                    <a:pt x="107215" y="35909"/>
                    <a:pt x="107215" y="36481"/>
                  </a:cubicBezTo>
                  <a:lnTo>
                    <a:pt x="107215" y="37052"/>
                  </a:lnTo>
                  <a:cubicBezTo>
                    <a:pt x="107256" y="37241"/>
                    <a:pt x="107256" y="37436"/>
                    <a:pt x="107215" y="37624"/>
                  </a:cubicBezTo>
                  <a:lnTo>
                    <a:pt x="107215" y="38100"/>
                  </a:lnTo>
                  <a:lnTo>
                    <a:pt x="107215" y="38100"/>
                  </a:lnTo>
                  <a:lnTo>
                    <a:pt x="107215" y="38671"/>
                  </a:lnTo>
                  <a:lnTo>
                    <a:pt x="107215" y="39243"/>
                  </a:lnTo>
                  <a:lnTo>
                    <a:pt x="107215" y="39815"/>
                  </a:lnTo>
                  <a:lnTo>
                    <a:pt x="107215" y="40386"/>
                  </a:lnTo>
                  <a:lnTo>
                    <a:pt x="107215" y="40386"/>
                  </a:lnTo>
                  <a:lnTo>
                    <a:pt x="107215" y="40386"/>
                  </a:lnTo>
                  <a:lnTo>
                    <a:pt x="107215" y="40386"/>
                  </a:lnTo>
                  <a:lnTo>
                    <a:pt x="107215" y="40862"/>
                  </a:lnTo>
                  <a:lnTo>
                    <a:pt x="107215" y="41434"/>
                  </a:lnTo>
                  <a:cubicBezTo>
                    <a:pt x="107264" y="41653"/>
                    <a:pt x="107264" y="41881"/>
                    <a:pt x="107215" y="42100"/>
                  </a:cubicBezTo>
                  <a:cubicBezTo>
                    <a:pt x="107249" y="42353"/>
                    <a:pt x="107249" y="42610"/>
                    <a:pt x="107215" y="42863"/>
                  </a:cubicBezTo>
                  <a:lnTo>
                    <a:pt x="107215" y="42863"/>
                  </a:lnTo>
                  <a:lnTo>
                    <a:pt x="107215" y="42863"/>
                  </a:lnTo>
                  <a:lnTo>
                    <a:pt x="106358" y="44196"/>
                  </a:lnTo>
                  <a:lnTo>
                    <a:pt x="105691" y="45148"/>
                  </a:lnTo>
                  <a:lnTo>
                    <a:pt x="105691" y="45148"/>
                  </a:lnTo>
                  <a:cubicBezTo>
                    <a:pt x="105589" y="45406"/>
                    <a:pt x="105425" y="45635"/>
                    <a:pt x="105215" y="45815"/>
                  </a:cubicBezTo>
                  <a:lnTo>
                    <a:pt x="105215" y="46387"/>
                  </a:lnTo>
                  <a:cubicBezTo>
                    <a:pt x="105215" y="46387"/>
                    <a:pt x="105215" y="46387"/>
                    <a:pt x="104739" y="46387"/>
                  </a:cubicBezTo>
                  <a:lnTo>
                    <a:pt x="104739" y="46387"/>
                  </a:lnTo>
                  <a:lnTo>
                    <a:pt x="104739" y="46387"/>
                  </a:lnTo>
                  <a:lnTo>
                    <a:pt x="104739" y="46387"/>
                  </a:lnTo>
                  <a:lnTo>
                    <a:pt x="104739" y="46863"/>
                  </a:lnTo>
                  <a:lnTo>
                    <a:pt x="104262" y="46863"/>
                  </a:lnTo>
                  <a:lnTo>
                    <a:pt x="103786" y="46863"/>
                  </a:lnTo>
                  <a:lnTo>
                    <a:pt x="103786" y="46863"/>
                  </a:lnTo>
                  <a:lnTo>
                    <a:pt x="103786" y="46863"/>
                  </a:lnTo>
                  <a:lnTo>
                    <a:pt x="103786" y="46863"/>
                  </a:lnTo>
                  <a:lnTo>
                    <a:pt x="103310" y="46863"/>
                  </a:lnTo>
                  <a:cubicBezTo>
                    <a:pt x="103154" y="46903"/>
                    <a:pt x="102990" y="46903"/>
                    <a:pt x="102834" y="46863"/>
                  </a:cubicBezTo>
                  <a:lnTo>
                    <a:pt x="102834" y="46863"/>
                  </a:lnTo>
                  <a:lnTo>
                    <a:pt x="102357" y="46863"/>
                  </a:lnTo>
                  <a:lnTo>
                    <a:pt x="102357" y="46863"/>
                  </a:lnTo>
                  <a:lnTo>
                    <a:pt x="26729" y="90488"/>
                  </a:lnTo>
                  <a:lnTo>
                    <a:pt x="26729" y="90488"/>
                  </a:lnTo>
                  <a:lnTo>
                    <a:pt x="26729" y="90488"/>
                  </a:lnTo>
                  <a:lnTo>
                    <a:pt x="26729" y="90488"/>
                  </a:lnTo>
                  <a:lnTo>
                    <a:pt x="26253" y="90488"/>
                  </a:lnTo>
                  <a:lnTo>
                    <a:pt x="25776" y="90488"/>
                  </a:lnTo>
                  <a:lnTo>
                    <a:pt x="25776" y="90488"/>
                  </a:lnTo>
                  <a:lnTo>
                    <a:pt x="25776" y="90488"/>
                  </a:lnTo>
                  <a:lnTo>
                    <a:pt x="22062" y="90488"/>
                  </a:lnTo>
                  <a:lnTo>
                    <a:pt x="21300" y="90488"/>
                  </a:lnTo>
                  <a:lnTo>
                    <a:pt x="20442" y="90488"/>
                  </a:lnTo>
                  <a:lnTo>
                    <a:pt x="20442" y="90488"/>
                  </a:lnTo>
                  <a:lnTo>
                    <a:pt x="5298" y="81629"/>
                  </a:lnTo>
                  <a:cubicBezTo>
                    <a:pt x="2626" y="81386"/>
                    <a:pt x="263" y="83355"/>
                    <a:pt x="20" y="86027"/>
                  </a:cubicBezTo>
                  <a:cubicBezTo>
                    <a:pt x="-57" y="86870"/>
                    <a:pt x="88" y="87718"/>
                    <a:pt x="440" y="88487"/>
                  </a:cubicBezTo>
                  <a:close/>
                </a:path>
              </a:pathLst>
            </a:custGeom>
            <a:solidFill>
              <a:srgbClr val="EAF5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172" name="图形 1667"/>
            <p:cNvGrpSpPr/>
            <p:nvPr/>
          </p:nvGrpSpPr>
          <p:grpSpPr>
            <a:xfrm>
              <a:off x="3356480" y="4048218"/>
              <a:ext cx="376942" cy="245649"/>
              <a:chOff x="13137087" y="3376887"/>
              <a:chExt cx="376942" cy="245649"/>
            </a:xfrm>
          </p:grpSpPr>
          <p:sp>
            <p:nvSpPr>
              <p:cNvPr id="243" name="任意多边形: 形状 242"/>
              <p:cNvSpPr/>
              <p:nvPr/>
            </p:nvSpPr>
            <p:spPr>
              <a:xfrm>
                <a:off x="13137087" y="3376887"/>
                <a:ext cx="369227" cy="245649"/>
              </a:xfrm>
              <a:custGeom>
                <a:avLst/>
                <a:gdLst>
                  <a:gd name="connsiteX0" fmla="*/ 1943 w 369227"/>
                  <a:gd name="connsiteY0" fmla="*/ 215265 h 245649"/>
                  <a:gd name="connsiteX1" fmla="*/ 1943 w 369227"/>
                  <a:gd name="connsiteY1" fmla="*/ 214598 h 245649"/>
                  <a:gd name="connsiteX2" fmla="*/ 1943 w 369227"/>
                  <a:gd name="connsiteY2" fmla="*/ 213836 h 245649"/>
                  <a:gd name="connsiteX3" fmla="*/ 1943 w 369227"/>
                  <a:gd name="connsiteY3" fmla="*/ 213074 h 245649"/>
                  <a:gd name="connsiteX4" fmla="*/ 1943 w 369227"/>
                  <a:gd name="connsiteY4" fmla="*/ 212312 h 245649"/>
                  <a:gd name="connsiteX5" fmla="*/ 1943 w 369227"/>
                  <a:gd name="connsiteY5" fmla="*/ 212312 h 245649"/>
                  <a:gd name="connsiteX6" fmla="*/ 1943 w 369227"/>
                  <a:gd name="connsiteY6" fmla="*/ 211550 h 245649"/>
                  <a:gd name="connsiteX7" fmla="*/ 1943 w 369227"/>
                  <a:gd name="connsiteY7" fmla="*/ 210788 h 245649"/>
                  <a:gd name="connsiteX8" fmla="*/ 1943 w 369227"/>
                  <a:gd name="connsiteY8" fmla="*/ 210026 h 245649"/>
                  <a:gd name="connsiteX9" fmla="*/ 1943 w 369227"/>
                  <a:gd name="connsiteY9" fmla="*/ 209264 h 245649"/>
                  <a:gd name="connsiteX10" fmla="*/ 1943 w 369227"/>
                  <a:gd name="connsiteY10" fmla="*/ 208597 h 245649"/>
                  <a:gd name="connsiteX11" fmla="*/ 1943 w 369227"/>
                  <a:gd name="connsiteY11" fmla="*/ 208597 h 245649"/>
                  <a:gd name="connsiteX12" fmla="*/ 1943 w 369227"/>
                  <a:gd name="connsiteY12" fmla="*/ 208597 h 245649"/>
                  <a:gd name="connsiteX13" fmla="*/ 1943 w 369227"/>
                  <a:gd name="connsiteY13" fmla="*/ 207835 h 245649"/>
                  <a:gd name="connsiteX14" fmla="*/ 1943 w 369227"/>
                  <a:gd name="connsiteY14" fmla="*/ 207073 h 245649"/>
                  <a:gd name="connsiteX15" fmla="*/ 1943 w 369227"/>
                  <a:gd name="connsiteY15" fmla="*/ 206312 h 245649"/>
                  <a:gd name="connsiteX16" fmla="*/ 1943 w 369227"/>
                  <a:gd name="connsiteY16" fmla="*/ 205645 h 245649"/>
                  <a:gd name="connsiteX17" fmla="*/ 1943 w 369227"/>
                  <a:gd name="connsiteY17" fmla="*/ 205073 h 245649"/>
                  <a:gd name="connsiteX18" fmla="*/ 1943 w 369227"/>
                  <a:gd name="connsiteY18" fmla="*/ 205073 h 245649"/>
                  <a:gd name="connsiteX19" fmla="*/ 1943 w 369227"/>
                  <a:gd name="connsiteY19" fmla="*/ 205073 h 245649"/>
                  <a:gd name="connsiteX20" fmla="*/ 1943 w 369227"/>
                  <a:gd name="connsiteY20" fmla="*/ 204406 h 245649"/>
                  <a:gd name="connsiteX21" fmla="*/ 1943 w 369227"/>
                  <a:gd name="connsiteY21" fmla="*/ 203549 h 245649"/>
                  <a:gd name="connsiteX22" fmla="*/ 2420 w 369227"/>
                  <a:gd name="connsiteY22" fmla="*/ 202692 h 245649"/>
                  <a:gd name="connsiteX23" fmla="*/ 2896 w 369227"/>
                  <a:gd name="connsiteY23" fmla="*/ 201739 h 245649"/>
                  <a:gd name="connsiteX24" fmla="*/ 2896 w 369227"/>
                  <a:gd name="connsiteY24" fmla="*/ 201739 h 245649"/>
                  <a:gd name="connsiteX25" fmla="*/ 4039 w 369227"/>
                  <a:gd name="connsiteY25" fmla="*/ 200025 h 245649"/>
                  <a:gd name="connsiteX26" fmla="*/ 4039 w 369227"/>
                  <a:gd name="connsiteY26" fmla="*/ 200025 h 245649"/>
                  <a:gd name="connsiteX27" fmla="*/ 13564 w 369227"/>
                  <a:gd name="connsiteY27" fmla="*/ 190500 h 245649"/>
                  <a:gd name="connsiteX28" fmla="*/ 343415 w 369227"/>
                  <a:gd name="connsiteY28" fmla="*/ 0 h 245649"/>
                  <a:gd name="connsiteX29" fmla="*/ 343891 w 369227"/>
                  <a:gd name="connsiteY29" fmla="*/ 0 h 245649"/>
                  <a:gd name="connsiteX30" fmla="*/ 344558 w 369227"/>
                  <a:gd name="connsiteY30" fmla="*/ 0 h 245649"/>
                  <a:gd name="connsiteX31" fmla="*/ 345129 w 369227"/>
                  <a:gd name="connsiteY31" fmla="*/ 0 h 245649"/>
                  <a:gd name="connsiteX32" fmla="*/ 345701 w 369227"/>
                  <a:gd name="connsiteY32" fmla="*/ 0 h 245649"/>
                  <a:gd name="connsiteX33" fmla="*/ 346368 w 369227"/>
                  <a:gd name="connsiteY33" fmla="*/ 0 h 245649"/>
                  <a:gd name="connsiteX34" fmla="*/ 346939 w 369227"/>
                  <a:gd name="connsiteY34" fmla="*/ 0 h 245649"/>
                  <a:gd name="connsiteX35" fmla="*/ 347510 w 369227"/>
                  <a:gd name="connsiteY35" fmla="*/ 0 h 245649"/>
                  <a:gd name="connsiteX36" fmla="*/ 348177 w 369227"/>
                  <a:gd name="connsiteY36" fmla="*/ 0 h 245649"/>
                  <a:gd name="connsiteX37" fmla="*/ 351892 w 369227"/>
                  <a:gd name="connsiteY37" fmla="*/ 0 h 245649"/>
                  <a:gd name="connsiteX38" fmla="*/ 352844 w 369227"/>
                  <a:gd name="connsiteY38" fmla="*/ 0 h 245649"/>
                  <a:gd name="connsiteX39" fmla="*/ 354083 w 369227"/>
                  <a:gd name="connsiteY39" fmla="*/ 571 h 245649"/>
                  <a:gd name="connsiteX40" fmla="*/ 354083 w 369227"/>
                  <a:gd name="connsiteY40" fmla="*/ 571 h 245649"/>
                  <a:gd name="connsiteX41" fmla="*/ 369227 w 369227"/>
                  <a:gd name="connsiteY41" fmla="*/ 9334 h 245649"/>
                  <a:gd name="connsiteX42" fmla="*/ 367037 w 369227"/>
                  <a:gd name="connsiteY42" fmla="*/ 8477 h 245649"/>
                  <a:gd name="connsiteX43" fmla="*/ 367037 w 369227"/>
                  <a:gd name="connsiteY43" fmla="*/ 8477 h 245649"/>
                  <a:gd name="connsiteX44" fmla="*/ 364560 w 369227"/>
                  <a:gd name="connsiteY44" fmla="*/ 8477 h 245649"/>
                  <a:gd name="connsiteX45" fmla="*/ 364560 w 369227"/>
                  <a:gd name="connsiteY45" fmla="*/ 8477 h 245649"/>
                  <a:gd name="connsiteX46" fmla="*/ 361798 w 369227"/>
                  <a:gd name="connsiteY46" fmla="*/ 9049 h 245649"/>
                  <a:gd name="connsiteX47" fmla="*/ 361798 w 369227"/>
                  <a:gd name="connsiteY47" fmla="*/ 9049 h 245649"/>
                  <a:gd name="connsiteX48" fmla="*/ 358750 w 369227"/>
                  <a:gd name="connsiteY48" fmla="*/ 10382 h 245649"/>
                  <a:gd name="connsiteX49" fmla="*/ 28804 w 369227"/>
                  <a:gd name="connsiteY49" fmla="*/ 200882 h 245649"/>
                  <a:gd name="connsiteX50" fmla="*/ 18326 w 369227"/>
                  <a:gd name="connsiteY50" fmla="*/ 212026 h 245649"/>
                  <a:gd name="connsiteX51" fmla="*/ 18326 w 369227"/>
                  <a:gd name="connsiteY51" fmla="*/ 212026 h 245649"/>
                  <a:gd name="connsiteX52" fmla="*/ 16517 w 369227"/>
                  <a:gd name="connsiteY52" fmla="*/ 215551 h 245649"/>
                  <a:gd name="connsiteX53" fmla="*/ 16517 w 369227"/>
                  <a:gd name="connsiteY53" fmla="*/ 215551 h 245649"/>
                  <a:gd name="connsiteX54" fmla="*/ 15183 w 369227"/>
                  <a:gd name="connsiteY54" fmla="*/ 219266 h 245649"/>
                  <a:gd name="connsiteX55" fmla="*/ 15183 w 369227"/>
                  <a:gd name="connsiteY55" fmla="*/ 219266 h 245649"/>
                  <a:gd name="connsiteX56" fmla="*/ 14326 w 369227"/>
                  <a:gd name="connsiteY56" fmla="*/ 222980 h 245649"/>
                  <a:gd name="connsiteX57" fmla="*/ 14326 w 369227"/>
                  <a:gd name="connsiteY57" fmla="*/ 222980 h 245649"/>
                  <a:gd name="connsiteX58" fmla="*/ 14326 w 369227"/>
                  <a:gd name="connsiteY58" fmla="*/ 226600 h 245649"/>
                  <a:gd name="connsiteX59" fmla="*/ 14326 w 369227"/>
                  <a:gd name="connsiteY59" fmla="*/ 236125 h 245649"/>
                  <a:gd name="connsiteX60" fmla="*/ 14326 w 369227"/>
                  <a:gd name="connsiteY60" fmla="*/ 239363 h 245649"/>
                  <a:gd name="connsiteX61" fmla="*/ 14326 w 369227"/>
                  <a:gd name="connsiteY61" fmla="*/ 239363 h 245649"/>
                  <a:gd name="connsiteX62" fmla="*/ 15183 w 369227"/>
                  <a:gd name="connsiteY62" fmla="*/ 242030 h 245649"/>
                  <a:gd name="connsiteX63" fmla="*/ 15183 w 369227"/>
                  <a:gd name="connsiteY63" fmla="*/ 242030 h 245649"/>
                  <a:gd name="connsiteX64" fmla="*/ 16326 w 369227"/>
                  <a:gd name="connsiteY64" fmla="*/ 243745 h 245649"/>
                  <a:gd name="connsiteX65" fmla="*/ 16326 w 369227"/>
                  <a:gd name="connsiteY65" fmla="*/ 244316 h 245649"/>
                  <a:gd name="connsiteX66" fmla="*/ 17945 w 369227"/>
                  <a:gd name="connsiteY66" fmla="*/ 245650 h 245649"/>
                  <a:gd name="connsiteX67" fmla="*/ 2801 w 369227"/>
                  <a:gd name="connsiteY67" fmla="*/ 236887 h 245649"/>
                  <a:gd name="connsiteX68" fmla="*/ 1181 w 369227"/>
                  <a:gd name="connsiteY68" fmla="*/ 235458 h 245649"/>
                  <a:gd name="connsiteX69" fmla="*/ 610 w 369227"/>
                  <a:gd name="connsiteY69" fmla="*/ 234791 h 245649"/>
                  <a:gd name="connsiteX70" fmla="*/ 38 w 369227"/>
                  <a:gd name="connsiteY70" fmla="*/ 233743 h 245649"/>
                  <a:gd name="connsiteX71" fmla="*/ 38 w 369227"/>
                  <a:gd name="connsiteY71" fmla="*/ 233743 h 245649"/>
                  <a:gd name="connsiteX72" fmla="*/ 38 w 369227"/>
                  <a:gd name="connsiteY72" fmla="*/ 232981 h 245649"/>
                  <a:gd name="connsiteX73" fmla="*/ 38 w 369227"/>
                  <a:gd name="connsiteY73" fmla="*/ 232219 h 245649"/>
                  <a:gd name="connsiteX74" fmla="*/ 38 w 369227"/>
                  <a:gd name="connsiteY74" fmla="*/ 231457 h 245649"/>
                  <a:gd name="connsiteX75" fmla="*/ 38 w 369227"/>
                  <a:gd name="connsiteY75" fmla="*/ 231458 h 245649"/>
                  <a:gd name="connsiteX76" fmla="*/ 38 w 369227"/>
                  <a:gd name="connsiteY76" fmla="*/ 231458 h 245649"/>
                  <a:gd name="connsiteX77" fmla="*/ 38 w 369227"/>
                  <a:gd name="connsiteY77" fmla="*/ 231458 h 245649"/>
                  <a:gd name="connsiteX78" fmla="*/ 38 w 369227"/>
                  <a:gd name="connsiteY78" fmla="*/ 230791 h 245649"/>
                  <a:gd name="connsiteX79" fmla="*/ 38 w 369227"/>
                  <a:gd name="connsiteY79" fmla="*/ 230029 h 245649"/>
                  <a:gd name="connsiteX80" fmla="*/ 38 w 369227"/>
                  <a:gd name="connsiteY80" fmla="*/ 229267 h 245649"/>
                  <a:gd name="connsiteX81" fmla="*/ 38 w 369227"/>
                  <a:gd name="connsiteY81" fmla="*/ 228600 h 245649"/>
                  <a:gd name="connsiteX82" fmla="*/ 38 w 369227"/>
                  <a:gd name="connsiteY82" fmla="*/ 228600 h 245649"/>
                  <a:gd name="connsiteX83" fmla="*/ 38 w 369227"/>
                  <a:gd name="connsiteY83" fmla="*/ 219075 h 245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69227" h="245649">
                    <a:moveTo>
                      <a:pt x="1943" y="215265"/>
                    </a:moveTo>
                    <a:lnTo>
                      <a:pt x="1943" y="214598"/>
                    </a:lnTo>
                    <a:cubicBezTo>
                      <a:pt x="1984" y="214346"/>
                      <a:pt x="1984" y="214089"/>
                      <a:pt x="1943" y="213836"/>
                    </a:cubicBezTo>
                    <a:cubicBezTo>
                      <a:pt x="1943" y="213836"/>
                      <a:pt x="1943" y="213360"/>
                      <a:pt x="1943" y="213074"/>
                    </a:cubicBezTo>
                    <a:cubicBezTo>
                      <a:pt x="1943" y="212788"/>
                      <a:pt x="1943" y="213074"/>
                      <a:pt x="1943" y="212312"/>
                    </a:cubicBezTo>
                    <a:lnTo>
                      <a:pt x="1943" y="212312"/>
                    </a:lnTo>
                    <a:cubicBezTo>
                      <a:pt x="1943" y="212312"/>
                      <a:pt x="1943" y="211836"/>
                      <a:pt x="1943" y="211550"/>
                    </a:cubicBezTo>
                    <a:cubicBezTo>
                      <a:pt x="1943" y="211264"/>
                      <a:pt x="1943" y="211550"/>
                      <a:pt x="1943" y="210788"/>
                    </a:cubicBezTo>
                    <a:cubicBezTo>
                      <a:pt x="1943" y="210026"/>
                      <a:pt x="1943" y="210312"/>
                      <a:pt x="1943" y="210026"/>
                    </a:cubicBezTo>
                    <a:cubicBezTo>
                      <a:pt x="1943" y="209741"/>
                      <a:pt x="1943" y="209455"/>
                      <a:pt x="1943" y="209264"/>
                    </a:cubicBezTo>
                    <a:lnTo>
                      <a:pt x="1943" y="208597"/>
                    </a:lnTo>
                    <a:lnTo>
                      <a:pt x="1943" y="208597"/>
                    </a:lnTo>
                    <a:lnTo>
                      <a:pt x="1943" y="208597"/>
                    </a:lnTo>
                    <a:cubicBezTo>
                      <a:pt x="1911" y="208345"/>
                      <a:pt x="1911" y="208088"/>
                      <a:pt x="1943" y="207835"/>
                    </a:cubicBezTo>
                    <a:lnTo>
                      <a:pt x="1943" y="207073"/>
                    </a:lnTo>
                    <a:lnTo>
                      <a:pt x="1943" y="206312"/>
                    </a:lnTo>
                    <a:lnTo>
                      <a:pt x="1943" y="205645"/>
                    </a:lnTo>
                    <a:lnTo>
                      <a:pt x="1943" y="205073"/>
                    </a:lnTo>
                    <a:lnTo>
                      <a:pt x="1943" y="205073"/>
                    </a:lnTo>
                    <a:lnTo>
                      <a:pt x="1943" y="205073"/>
                    </a:lnTo>
                    <a:cubicBezTo>
                      <a:pt x="1912" y="204852"/>
                      <a:pt x="1912" y="204628"/>
                      <a:pt x="1943" y="204406"/>
                    </a:cubicBezTo>
                    <a:cubicBezTo>
                      <a:pt x="1908" y="204122"/>
                      <a:pt x="1908" y="203834"/>
                      <a:pt x="1943" y="203549"/>
                    </a:cubicBezTo>
                    <a:cubicBezTo>
                      <a:pt x="2066" y="203245"/>
                      <a:pt x="2226" y="202957"/>
                      <a:pt x="2420" y="202692"/>
                    </a:cubicBezTo>
                    <a:cubicBezTo>
                      <a:pt x="2540" y="202357"/>
                      <a:pt x="2700" y="202037"/>
                      <a:pt x="2896" y="201739"/>
                    </a:cubicBezTo>
                    <a:lnTo>
                      <a:pt x="2896" y="201739"/>
                    </a:lnTo>
                    <a:lnTo>
                      <a:pt x="4039" y="200025"/>
                    </a:lnTo>
                    <a:lnTo>
                      <a:pt x="4039" y="200025"/>
                    </a:lnTo>
                    <a:cubicBezTo>
                      <a:pt x="6432" y="196154"/>
                      <a:pt x="9693" y="192893"/>
                      <a:pt x="13564" y="190500"/>
                    </a:cubicBezTo>
                    <a:lnTo>
                      <a:pt x="343415" y="0"/>
                    </a:lnTo>
                    <a:lnTo>
                      <a:pt x="343891" y="0"/>
                    </a:lnTo>
                    <a:lnTo>
                      <a:pt x="344558" y="0"/>
                    </a:lnTo>
                    <a:lnTo>
                      <a:pt x="345129" y="0"/>
                    </a:lnTo>
                    <a:lnTo>
                      <a:pt x="345701" y="0"/>
                    </a:lnTo>
                    <a:lnTo>
                      <a:pt x="346368" y="0"/>
                    </a:lnTo>
                    <a:lnTo>
                      <a:pt x="346939" y="0"/>
                    </a:lnTo>
                    <a:lnTo>
                      <a:pt x="347510" y="0"/>
                    </a:lnTo>
                    <a:lnTo>
                      <a:pt x="348177" y="0"/>
                    </a:lnTo>
                    <a:lnTo>
                      <a:pt x="351892" y="0"/>
                    </a:lnTo>
                    <a:lnTo>
                      <a:pt x="352844" y="0"/>
                    </a:lnTo>
                    <a:lnTo>
                      <a:pt x="354083" y="571"/>
                    </a:lnTo>
                    <a:lnTo>
                      <a:pt x="354083" y="571"/>
                    </a:lnTo>
                    <a:lnTo>
                      <a:pt x="369227" y="9334"/>
                    </a:lnTo>
                    <a:cubicBezTo>
                      <a:pt x="368539" y="8951"/>
                      <a:pt x="367802" y="8663"/>
                      <a:pt x="367037" y="8477"/>
                    </a:cubicBezTo>
                    <a:lnTo>
                      <a:pt x="367037" y="8477"/>
                    </a:lnTo>
                    <a:cubicBezTo>
                      <a:pt x="366214" y="8380"/>
                      <a:pt x="365383" y="8380"/>
                      <a:pt x="364560" y="8477"/>
                    </a:cubicBezTo>
                    <a:lnTo>
                      <a:pt x="364560" y="8477"/>
                    </a:lnTo>
                    <a:lnTo>
                      <a:pt x="361798" y="9049"/>
                    </a:lnTo>
                    <a:lnTo>
                      <a:pt x="361798" y="9049"/>
                    </a:lnTo>
                    <a:cubicBezTo>
                      <a:pt x="360733" y="9371"/>
                      <a:pt x="359710" y="9819"/>
                      <a:pt x="358750" y="10382"/>
                    </a:cubicBezTo>
                    <a:lnTo>
                      <a:pt x="28804" y="200882"/>
                    </a:lnTo>
                    <a:cubicBezTo>
                      <a:pt x="24418" y="203643"/>
                      <a:pt x="20811" y="207479"/>
                      <a:pt x="18326" y="212026"/>
                    </a:cubicBezTo>
                    <a:lnTo>
                      <a:pt x="18326" y="212026"/>
                    </a:lnTo>
                    <a:cubicBezTo>
                      <a:pt x="17660" y="213169"/>
                      <a:pt x="17088" y="214313"/>
                      <a:pt x="16517" y="215551"/>
                    </a:cubicBezTo>
                    <a:lnTo>
                      <a:pt x="16517" y="215551"/>
                    </a:lnTo>
                    <a:cubicBezTo>
                      <a:pt x="16517" y="216789"/>
                      <a:pt x="15564" y="218027"/>
                      <a:pt x="15183" y="219266"/>
                    </a:cubicBezTo>
                    <a:lnTo>
                      <a:pt x="15183" y="219266"/>
                    </a:lnTo>
                    <a:cubicBezTo>
                      <a:pt x="14807" y="220481"/>
                      <a:pt x="14521" y="221723"/>
                      <a:pt x="14326" y="222980"/>
                    </a:cubicBezTo>
                    <a:lnTo>
                      <a:pt x="14326" y="222980"/>
                    </a:lnTo>
                    <a:cubicBezTo>
                      <a:pt x="14235" y="224185"/>
                      <a:pt x="14235" y="225395"/>
                      <a:pt x="14326" y="226600"/>
                    </a:cubicBezTo>
                    <a:lnTo>
                      <a:pt x="14326" y="236125"/>
                    </a:lnTo>
                    <a:cubicBezTo>
                      <a:pt x="14228" y="237202"/>
                      <a:pt x="14228" y="238286"/>
                      <a:pt x="14326" y="239363"/>
                    </a:cubicBezTo>
                    <a:lnTo>
                      <a:pt x="14326" y="239363"/>
                    </a:lnTo>
                    <a:cubicBezTo>
                      <a:pt x="14479" y="240290"/>
                      <a:pt x="14768" y="241188"/>
                      <a:pt x="15183" y="242030"/>
                    </a:cubicBezTo>
                    <a:lnTo>
                      <a:pt x="15183" y="242030"/>
                    </a:lnTo>
                    <a:cubicBezTo>
                      <a:pt x="15519" y="242630"/>
                      <a:pt x="15902" y="243204"/>
                      <a:pt x="16326" y="243745"/>
                    </a:cubicBezTo>
                    <a:lnTo>
                      <a:pt x="16326" y="244316"/>
                    </a:lnTo>
                    <a:cubicBezTo>
                      <a:pt x="16801" y="244834"/>
                      <a:pt x="17346" y="245283"/>
                      <a:pt x="17945" y="245650"/>
                    </a:cubicBezTo>
                    <a:lnTo>
                      <a:pt x="2801" y="236887"/>
                    </a:lnTo>
                    <a:cubicBezTo>
                      <a:pt x="2196" y="236490"/>
                      <a:pt x="1651" y="236009"/>
                      <a:pt x="1181" y="235458"/>
                    </a:cubicBezTo>
                    <a:lnTo>
                      <a:pt x="610" y="234791"/>
                    </a:lnTo>
                    <a:lnTo>
                      <a:pt x="38" y="233743"/>
                    </a:lnTo>
                    <a:lnTo>
                      <a:pt x="38" y="233743"/>
                    </a:lnTo>
                    <a:cubicBezTo>
                      <a:pt x="-13" y="233492"/>
                      <a:pt x="-13" y="233233"/>
                      <a:pt x="38" y="232981"/>
                    </a:cubicBezTo>
                    <a:lnTo>
                      <a:pt x="38" y="232219"/>
                    </a:lnTo>
                    <a:cubicBezTo>
                      <a:pt x="81" y="231967"/>
                      <a:pt x="81" y="231710"/>
                      <a:pt x="38" y="231457"/>
                    </a:cubicBezTo>
                    <a:lnTo>
                      <a:pt x="38" y="231458"/>
                    </a:lnTo>
                    <a:lnTo>
                      <a:pt x="38" y="231458"/>
                    </a:lnTo>
                    <a:lnTo>
                      <a:pt x="38" y="231458"/>
                    </a:lnTo>
                    <a:cubicBezTo>
                      <a:pt x="-8" y="231238"/>
                      <a:pt x="-8" y="231011"/>
                      <a:pt x="38" y="230791"/>
                    </a:cubicBezTo>
                    <a:cubicBezTo>
                      <a:pt x="-2" y="230538"/>
                      <a:pt x="-2" y="230281"/>
                      <a:pt x="38" y="230029"/>
                    </a:cubicBezTo>
                    <a:cubicBezTo>
                      <a:pt x="85" y="229777"/>
                      <a:pt x="85" y="229519"/>
                      <a:pt x="38" y="229267"/>
                    </a:cubicBezTo>
                    <a:lnTo>
                      <a:pt x="38" y="228600"/>
                    </a:lnTo>
                    <a:lnTo>
                      <a:pt x="38" y="228600"/>
                    </a:lnTo>
                    <a:lnTo>
                      <a:pt x="38" y="219075"/>
                    </a:lnTo>
                    <a:close/>
                  </a:path>
                </a:pathLst>
              </a:custGeom>
              <a:solidFill>
                <a:srgbClr val="D7E9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4" name="任意多边形: 形状 243"/>
              <p:cNvSpPr/>
              <p:nvPr/>
            </p:nvSpPr>
            <p:spPr>
              <a:xfrm>
                <a:off x="13154175" y="3383123"/>
                <a:ext cx="359854" cy="238606"/>
              </a:xfrm>
              <a:custGeom>
                <a:avLst/>
                <a:gdLst>
                  <a:gd name="connsiteX0" fmla="*/ 14859 w 359854"/>
                  <a:gd name="connsiteY0" fmla="*/ 192646 h 238606"/>
                  <a:gd name="connsiteX1" fmla="*/ 0 w 359854"/>
                  <a:gd name="connsiteY1" fmla="*/ 218458 h 238606"/>
                  <a:gd name="connsiteX2" fmla="*/ 0 w 359854"/>
                  <a:gd name="connsiteY2" fmla="*/ 227983 h 238606"/>
                  <a:gd name="connsiteX3" fmla="*/ 15050 w 359854"/>
                  <a:gd name="connsiteY3" fmla="*/ 236556 h 238606"/>
                  <a:gd name="connsiteX4" fmla="*/ 344900 w 359854"/>
                  <a:gd name="connsiteY4" fmla="*/ 46056 h 238606"/>
                  <a:gd name="connsiteX5" fmla="*/ 359855 w 359854"/>
                  <a:gd name="connsiteY5" fmla="*/ 20148 h 238606"/>
                  <a:gd name="connsiteX6" fmla="*/ 359855 w 359854"/>
                  <a:gd name="connsiteY6" fmla="*/ 10623 h 238606"/>
                  <a:gd name="connsiteX7" fmla="*/ 344805 w 359854"/>
                  <a:gd name="connsiteY7" fmla="*/ 2050 h 238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9854" h="238606">
                    <a:moveTo>
                      <a:pt x="14859" y="192646"/>
                    </a:moveTo>
                    <a:cubicBezTo>
                      <a:pt x="6067" y="198382"/>
                      <a:pt x="546" y="207975"/>
                      <a:pt x="0" y="218458"/>
                    </a:cubicBezTo>
                    <a:lnTo>
                      <a:pt x="0" y="227983"/>
                    </a:lnTo>
                    <a:cubicBezTo>
                      <a:pt x="0" y="237508"/>
                      <a:pt x="6763" y="241318"/>
                      <a:pt x="15050" y="236556"/>
                    </a:cubicBezTo>
                    <a:lnTo>
                      <a:pt x="344900" y="46056"/>
                    </a:lnTo>
                    <a:cubicBezTo>
                      <a:pt x="353743" y="40310"/>
                      <a:pt x="359302" y="30679"/>
                      <a:pt x="359855" y="20148"/>
                    </a:cubicBezTo>
                    <a:lnTo>
                      <a:pt x="359855" y="10623"/>
                    </a:lnTo>
                    <a:cubicBezTo>
                      <a:pt x="359855" y="1098"/>
                      <a:pt x="353092" y="-2712"/>
                      <a:pt x="344805" y="2050"/>
                    </a:cubicBezTo>
                    <a:close/>
                  </a:path>
                </a:pathLst>
              </a:custGeom>
              <a:solidFill>
                <a:srgbClr val="DEF0F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173" name="任意多边形: 形状 172"/>
            <p:cNvSpPr/>
            <p:nvPr/>
          </p:nvSpPr>
          <p:spPr>
            <a:xfrm>
              <a:off x="3363948" y="4239670"/>
              <a:ext cx="24288" cy="16573"/>
            </a:xfrm>
            <a:custGeom>
              <a:avLst/>
              <a:gdLst>
                <a:gd name="connsiteX0" fmla="*/ 1048 w 24288"/>
                <a:gd name="connsiteY0" fmla="*/ 6382 h 16573"/>
                <a:gd name="connsiteX1" fmla="*/ 1714 w 24288"/>
                <a:gd name="connsiteY1" fmla="*/ 5525 h 16573"/>
                <a:gd name="connsiteX2" fmla="*/ 2286 w 24288"/>
                <a:gd name="connsiteY2" fmla="*/ 4858 h 16573"/>
                <a:gd name="connsiteX3" fmla="*/ 2857 w 24288"/>
                <a:gd name="connsiteY3" fmla="*/ 4191 h 16573"/>
                <a:gd name="connsiteX4" fmla="*/ 3429 w 24288"/>
                <a:gd name="connsiteY4" fmla="*/ 3524 h 16573"/>
                <a:gd name="connsiteX5" fmla="*/ 4096 w 24288"/>
                <a:gd name="connsiteY5" fmla="*/ 2858 h 16573"/>
                <a:gd name="connsiteX6" fmla="*/ 4667 w 24288"/>
                <a:gd name="connsiteY6" fmla="*/ 2286 h 16573"/>
                <a:gd name="connsiteX7" fmla="*/ 5334 w 24288"/>
                <a:gd name="connsiteY7" fmla="*/ 1619 h 16573"/>
                <a:gd name="connsiteX8" fmla="*/ 6001 w 24288"/>
                <a:gd name="connsiteY8" fmla="*/ 1048 h 16573"/>
                <a:gd name="connsiteX9" fmla="*/ 6667 w 24288"/>
                <a:gd name="connsiteY9" fmla="*/ 476 h 16573"/>
                <a:gd name="connsiteX10" fmla="*/ 7334 w 24288"/>
                <a:gd name="connsiteY10" fmla="*/ 476 h 16573"/>
                <a:gd name="connsiteX11" fmla="*/ 8001 w 24288"/>
                <a:gd name="connsiteY11" fmla="*/ 0 h 16573"/>
                <a:gd name="connsiteX12" fmla="*/ 8572 w 24288"/>
                <a:gd name="connsiteY12" fmla="*/ 0 h 16573"/>
                <a:gd name="connsiteX13" fmla="*/ 9239 w 24288"/>
                <a:gd name="connsiteY13" fmla="*/ 0 h 16573"/>
                <a:gd name="connsiteX14" fmla="*/ 9239 w 24288"/>
                <a:gd name="connsiteY14" fmla="*/ 0 h 16573"/>
                <a:gd name="connsiteX15" fmla="*/ 24289 w 24288"/>
                <a:gd name="connsiteY15" fmla="*/ 8763 h 16573"/>
                <a:gd name="connsiteX16" fmla="*/ 24289 w 24288"/>
                <a:gd name="connsiteY16" fmla="*/ 8763 h 16573"/>
                <a:gd name="connsiteX17" fmla="*/ 23622 w 24288"/>
                <a:gd name="connsiteY17" fmla="*/ 8763 h 16573"/>
                <a:gd name="connsiteX18" fmla="*/ 22955 w 24288"/>
                <a:gd name="connsiteY18" fmla="*/ 8763 h 16573"/>
                <a:gd name="connsiteX19" fmla="*/ 22384 w 24288"/>
                <a:gd name="connsiteY19" fmla="*/ 8763 h 16573"/>
                <a:gd name="connsiteX20" fmla="*/ 21717 w 24288"/>
                <a:gd name="connsiteY20" fmla="*/ 9335 h 16573"/>
                <a:gd name="connsiteX21" fmla="*/ 21050 w 24288"/>
                <a:gd name="connsiteY21" fmla="*/ 9811 h 16573"/>
                <a:gd name="connsiteX22" fmla="*/ 20383 w 24288"/>
                <a:gd name="connsiteY22" fmla="*/ 10382 h 16573"/>
                <a:gd name="connsiteX23" fmla="*/ 19717 w 24288"/>
                <a:gd name="connsiteY23" fmla="*/ 11049 h 16573"/>
                <a:gd name="connsiteX24" fmla="*/ 19050 w 24288"/>
                <a:gd name="connsiteY24" fmla="*/ 11621 h 16573"/>
                <a:gd name="connsiteX25" fmla="*/ 18478 w 24288"/>
                <a:gd name="connsiteY25" fmla="*/ 12287 h 16573"/>
                <a:gd name="connsiteX26" fmla="*/ 17907 w 24288"/>
                <a:gd name="connsiteY26" fmla="*/ 12954 h 16573"/>
                <a:gd name="connsiteX27" fmla="*/ 17335 w 24288"/>
                <a:gd name="connsiteY27" fmla="*/ 13621 h 16573"/>
                <a:gd name="connsiteX28" fmla="*/ 16764 w 24288"/>
                <a:gd name="connsiteY28" fmla="*/ 14288 h 16573"/>
                <a:gd name="connsiteX29" fmla="*/ 16097 w 24288"/>
                <a:gd name="connsiteY29" fmla="*/ 15240 h 16573"/>
                <a:gd name="connsiteX30" fmla="*/ 15145 w 24288"/>
                <a:gd name="connsiteY30" fmla="*/ 16574 h 16573"/>
                <a:gd name="connsiteX31" fmla="*/ 0 w 24288"/>
                <a:gd name="connsiteY31" fmla="*/ 7811 h 16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4288" h="16573">
                  <a:moveTo>
                    <a:pt x="1048" y="6382"/>
                  </a:moveTo>
                  <a:lnTo>
                    <a:pt x="1714" y="5525"/>
                  </a:lnTo>
                  <a:lnTo>
                    <a:pt x="2286" y="4858"/>
                  </a:lnTo>
                  <a:lnTo>
                    <a:pt x="2857" y="4191"/>
                  </a:lnTo>
                  <a:lnTo>
                    <a:pt x="3429" y="3524"/>
                  </a:lnTo>
                  <a:lnTo>
                    <a:pt x="4096" y="2858"/>
                  </a:lnTo>
                  <a:lnTo>
                    <a:pt x="4667" y="2286"/>
                  </a:lnTo>
                  <a:lnTo>
                    <a:pt x="5334" y="1619"/>
                  </a:lnTo>
                  <a:lnTo>
                    <a:pt x="6001" y="1048"/>
                  </a:lnTo>
                  <a:lnTo>
                    <a:pt x="6667" y="476"/>
                  </a:lnTo>
                  <a:lnTo>
                    <a:pt x="7334" y="476"/>
                  </a:lnTo>
                  <a:lnTo>
                    <a:pt x="8001" y="0"/>
                  </a:lnTo>
                  <a:lnTo>
                    <a:pt x="8572" y="0"/>
                  </a:lnTo>
                  <a:lnTo>
                    <a:pt x="9239" y="0"/>
                  </a:lnTo>
                  <a:lnTo>
                    <a:pt x="9239" y="0"/>
                  </a:lnTo>
                  <a:lnTo>
                    <a:pt x="24289" y="8763"/>
                  </a:lnTo>
                  <a:lnTo>
                    <a:pt x="24289" y="8763"/>
                  </a:lnTo>
                  <a:lnTo>
                    <a:pt x="23622" y="8763"/>
                  </a:lnTo>
                  <a:lnTo>
                    <a:pt x="22955" y="8763"/>
                  </a:lnTo>
                  <a:lnTo>
                    <a:pt x="22384" y="8763"/>
                  </a:lnTo>
                  <a:lnTo>
                    <a:pt x="21717" y="9335"/>
                  </a:lnTo>
                  <a:cubicBezTo>
                    <a:pt x="21459" y="9437"/>
                    <a:pt x="21231" y="9601"/>
                    <a:pt x="21050" y="9811"/>
                  </a:cubicBezTo>
                  <a:lnTo>
                    <a:pt x="20383" y="10382"/>
                  </a:lnTo>
                  <a:lnTo>
                    <a:pt x="19717" y="11049"/>
                  </a:lnTo>
                  <a:lnTo>
                    <a:pt x="19050" y="11621"/>
                  </a:lnTo>
                  <a:lnTo>
                    <a:pt x="18478" y="12287"/>
                  </a:lnTo>
                  <a:lnTo>
                    <a:pt x="17907" y="12954"/>
                  </a:lnTo>
                  <a:lnTo>
                    <a:pt x="17335" y="13621"/>
                  </a:lnTo>
                  <a:lnTo>
                    <a:pt x="16764" y="14288"/>
                  </a:lnTo>
                  <a:cubicBezTo>
                    <a:pt x="16510" y="14582"/>
                    <a:pt x="16287" y="14901"/>
                    <a:pt x="16097" y="15240"/>
                  </a:cubicBezTo>
                  <a:cubicBezTo>
                    <a:pt x="15727" y="15644"/>
                    <a:pt x="15407" y="16092"/>
                    <a:pt x="15145" y="16574"/>
                  </a:cubicBezTo>
                  <a:lnTo>
                    <a:pt x="0" y="7811"/>
                  </a:lnTo>
                  <a:close/>
                </a:path>
              </a:pathLst>
            </a:custGeom>
            <a:solidFill>
              <a:srgbClr val="EAF5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4" name="任意多边形: 形状 173"/>
            <p:cNvSpPr/>
            <p:nvPr/>
          </p:nvSpPr>
          <p:spPr>
            <a:xfrm>
              <a:off x="3442815" y="3813808"/>
              <a:ext cx="212693" cy="121443"/>
            </a:xfrm>
            <a:custGeom>
              <a:avLst/>
              <a:gdLst>
                <a:gd name="connsiteX0" fmla="*/ 14573 w 212693"/>
                <a:gd name="connsiteY0" fmla="*/ 103727 h 121443"/>
                <a:gd name="connsiteX1" fmla="*/ 18859 w 212693"/>
                <a:gd name="connsiteY1" fmla="*/ 101251 h 121443"/>
                <a:gd name="connsiteX2" fmla="*/ 45434 w 212693"/>
                <a:gd name="connsiteY2" fmla="*/ 86487 h 121443"/>
                <a:gd name="connsiteX3" fmla="*/ 61913 w 212693"/>
                <a:gd name="connsiteY3" fmla="*/ 77629 h 121443"/>
                <a:gd name="connsiteX4" fmla="*/ 91250 w 212693"/>
                <a:gd name="connsiteY4" fmla="*/ 61246 h 121443"/>
                <a:gd name="connsiteX5" fmla="*/ 97346 w 212693"/>
                <a:gd name="connsiteY5" fmla="*/ 57721 h 121443"/>
                <a:gd name="connsiteX6" fmla="*/ 158496 w 212693"/>
                <a:gd name="connsiteY6" fmla="*/ 20669 h 121443"/>
                <a:gd name="connsiteX7" fmla="*/ 163639 w 212693"/>
                <a:gd name="connsiteY7" fmla="*/ 17621 h 121443"/>
                <a:gd name="connsiteX8" fmla="*/ 176308 w 212693"/>
                <a:gd name="connsiteY8" fmla="*/ 10573 h 121443"/>
                <a:gd name="connsiteX9" fmla="*/ 188119 w 212693"/>
                <a:gd name="connsiteY9" fmla="*/ 4381 h 121443"/>
                <a:gd name="connsiteX10" fmla="*/ 197644 w 212693"/>
                <a:gd name="connsiteY10" fmla="*/ 0 h 121443"/>
                <a:gd name="connsiteX11" fmla="*/ 212693 w 212693"/>
                <a:gd name="connsiteY11" fmla="*/ 8858 h 121443"/>
                <a:gd name="connsiteX12" fmla="*/ 203168 w 212693"/>
                <a:gd name="connsiteY12" fmla="*/ 13240 h 121443"/>
                <a:gd name="connsiteX13" fmla="*/ 191357 w 212693"/>
                <a:gd name="connsiteY13" fmla="*/ 19336 h 121443"/>
                <a:gd name="connsiteX14" fmla="*/ 178689 w 212693"/>
                <a:gd name="connsiteY14" fmla="*/ 26479 h 121443"/>
                <a:gd name="connsiteX15" fmla="*/ 173546 w 212693"/>
                <a:gd name="connsiteY15" fmla="*/ 29432 h 121443"/>
                <a:gd name="connsiteX16" fmla="*/ 112395 w 212693"/>
                <a:gd name="connsiteY16" fmla="*/ 66484 h 121443"/>
                <a:gd name="connsiteX17" fmla="*/ 106299 w 212693"/>
                <a:gd name="connsiteY17" fmla="*/ 70104 h 121443"/>
                <a:gd name="connsiteX18" fmla="*/ 76867 w 212693"/>
                <a:gd name="connsiteY18" fmla="*/ 86392 h 121443"/>
                <a:gd name="connsiteX19" fmla="*/ 60484 w 212693"/>
                <a:gd name="connsiteY19" fmla="*/ 95250 h 121443"/>
                <a:gd name="connsiteX20" fmla="*/ 33909 w 212693"/>
                <a:gd name="connsiteY20" fmla="*/ 110014 h 121443"/>
                <a:gd name="connsiteX21" fmla="*/ 29623 w 212693"/>
                <a:gd name="connsiteY21" fmla="*/ 112490 h 121443"/>
                <a:gd name="connsiteX22" fmla="*/ 15050 w 212693"/>
                <a:gd name="connsiteY22" fmla="*/ 121444 h 121443"/>
                <a:gd name="connsiteX23" fmla="*/ 0 w 212693"/>
                <a:gd name="connsiteY23" fmla="*/ 112586 h 121443"/>
                <a:gd name="connsiteX24" fmla="*/ 14573 w 212693"/>
                <a:gd name="connsiteY24" fmla="*/ 103727 h 121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2693" h="121443">
                  <a:moveTo>
                    <a:pt x="14573" y="103727"/>
                  </a:moveTo>
                  <a:lnTo>
                    <a:pt x="18859" y="101251"/>
                  </a:lnTo>
                  <a:cubicBezTo>
                    <a:pt x="27527" y="96202"/>
                    <a:pt x="36481" y="91726"/>
                    <a:pt x="45434" y="86487"/>
                  </a:cubicBezTo>
                  <a:lnTo>
                    <a:pt x="61913" y="77629"/>
                  </a:lnTo>
                  <a:cubicBezTo>
                    <a:pt x="71438" y="72390"/>
                    <a:pt x="80963" y="67056"/>
                    <a:pt x="91250" y="61246"/>
                  </a:cubicBezTo>
                  <a:lnTo>
                    <a:pt x="97346" y="57721"/>
                  </a:lnTo>
                  <a:cubicBezTo>
                    <a:pt x="118491" y="45339"/>
                    <a:pt x="138875" y="32194"/>
                    <a:pt x="158496" y="20669"/>
                  </a:cubicBezTo>
                  <a:lnTo>
                    <a:pt x="163639" y="17621"/>
                  </a:lnTo>
                  <a:lnTo>
                    <a:pt x="176308" y="10573"/>
                  </a:lnTo>
                  <a:lnTo>
                    <a:pt x="188119" y="4381"/>
                  </a:lnTo>
                  <a:lnTo>
                    <a:pt x="197644" y="0"/>
                  </a:lnTo>
                  <a:lnTo>
                    <a:pt x="212693" y="8858"/>
                  </a:lnTo>
                  <a:cubicBezTo>
                    <a:pt x="209645" y="10192"/>
                    <a:pt x="206597" y="11621"/>
                    <a:pt x="203168" y="13240"/>
                  </a:cubicBezTo>
                  <a:cubicBezTo>
                    <a:pt x="199739" y="14859"/>
                    <a:pt x="195358" y="17145"/>
                    <a:pt x="191357" y="19336"/>
                  </a:cubicBezTo>
                  <a:lnTo>
                    <a:pt x="178689" y="26479"/>
                  </a:lnTo>
                  <a:lnTo>
                    <a:pt x="173546" y="29432"/>
                  </a:lnTo>
                  <a:cubicBezTo>
                    <a:pt x="153924" y="40957"/>
                    <a:pt x="133445" y="54102"/>
                    <a:pt x="112395" y="66484"/>
                  </a:cubicBezTo>
                  <a:lnTo>
                    <a:pt x="106299" y="70104"/>
                  </a:lnTo>
                  <a:cubicBezTo>
                    <a:pt x="96774" y="75819"/>
                    <a:pt x="86582" y="81153"/>
                    <a:pt x="76867" y="86392"/>
                  </a:cubicBezTo>
                  <a:lnTo>
                    <a:pt x="60484" y="95250"/>
                  </a:lnTo>
                  <a:cubicBezTo>
                    <a:pt x="51435" y="100203"/>
                    <a:pt x="42577" y="104775"/>
                    <a:pt x="33909" y="110014"/>
                  </a:cubicBezTo>
                  <a:lnTo>
                    <a:pt x="29623" y="112490"/>
                  </a:lnTo>
                  <a:lnTo>
                    <a:pt x="15050" y="121444"/>
                  </a:lnTo>
                  <a:lnTo>
                    <a:pt x="0" y="112586"/>
                  </a:lnTo>
                  <a:cubicBezTo>
                    <a:pt x="4858" y="109538"/>
                    <a:pt x="9334" y="106585"/>
                    <a:pt x="14573" y="103727"/>
                  </a:cubicBezTo>
                  <a:close/>
                </a:path>
              </a:pathLst>
            </a:custGeom>
            <a:solidFill>
              <a:srgbClr val="EAF5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5" name="任意多边形: 形状 174"/>
            <p:cNvSpPr/>
            <p:nvPr/>
          </p:nvSpPr>
          <p:spPr>
            <a:xfrm>
              <a:off x="3365758" y="3810404"/>
              <a:ext cx="367261" cy="435888"/>
            </a:xfrm>
            <a:custGeom>
              <a:avLst/>
              <a:gdLst>
                <a:gd name="connsiteX0" fmla="*/ 111062 w 367261"/>
                <a:gd name="connsiteY0" fmla="*/ 113512 h 435888"/>
                <a:gd name="connsiteX1" fmla="*/ 183452 w 367261"/>
                <a:gd name="connsiteY1" fmla="*/ 73602 h 435888"/>
                <a:gd name="connsiteX2" fmla="*/ 255842 w 367261"/>
                <a:gd name="connsiteY2" fmla="*/ 29978 h 435888"/>
                <a:gd name="connsiteX3" fmla="*/ 361950 w 367261"/>
                <a:gd name="connsiteY3" fmla="*/ 4737 h 435888"/>
                <a:gd name="connsiteX4" fmla="*/ 367189 w 367261"/>
                <a:gd name="connsiteY4" fmla="*/ 14833 h 435888"/>
                <a:gd name="connsiteX5" fmla="*/ 367189 w 367261"/>
                <a:gd name="connsiteY5" fmla="*/ 213239 h 435888"/>
                <a:gd name="connsiteX6" fmla="*/ 352235 w 367261"/>
                <a:gd name="connsiteY6" fmla="*/ 239147 h 435888"/>
                <a:gd name="connsiteX7" fmla="*/ 15050 w 367261"/>
                <a:gd name="connsiteY7" fmla="*/ 433838 h 435888"/>
                <a:gd name="connsiteX8" fmla="*/ 0 w 367261"/>
                <a:gd name="connsiteY8" fmla="*/ 425265 h 435888"/>
                <a:gd name="connsiteX9" fmla="*/ 0 w 367261"/>
                <a:gd name="connsiteY9" fmla="*/ 226860 h 435888"/>
                <a:gd name="connsiteX10" fmla="*/ 5143 w 367261"/>
                <a:gd name="connsiteY10" fmla="*/ 210858 h 435888"/>
                <a:gd name="connsiteX11" fmla="*/ 111062 w 367261"/>
                <a:gd name="connsiteY11" fmla="*/ 113512 h 435888"/>
                <a:gd name="connsiteX12" fmla="*/ 253937 w 367261"/>
                <a:gd name="connsiteY12" fmla="*/ 86461 h 435888"/>
                <a:gd name="connsiteX13" fmla="*/ 265176 w 367261"/>
                <a:gd name="connsiteY13" fmla="*/ 92843 h 435888"/>
                <a:gd name="connsiteX14" fmla="*/ 340805 w 367261"/>
                <a:gd name="connsiteY14" fmla="*/ 49218 h 435888"/>
                <a:gd name="connsiteX15" fmla="*/ 351949 w 367261"/>
                <a:gd name="connsiteY15" fmla="*/ 30168 h 435888"/>
                <a:gd name="connsiteX16" fmla="*/ 347567 w 367261"/>
                <a:gd name="connsiteY16" fmla="*/ 22453 h 435888"/>
                <a:gd name="connsiteX17" fmla="*/ 278606 w 367261"/>
                <a:gd name="connsiteY17" fmla="*/ 41503 h 435888"/>
                <a:gd name="connsiteX18" fmla="*/ 264986 w 367261"/>
                <a:gd name="connsiteY18" fmla="*/ 49599 h 435888"/>
                <a:gd name="connsiteX19" fmla="*/ 253937 w 367261"/>
                <a:gd name="connsiteY19" fmla="*/ 68649 h 435888"/>
                <a:gd name="connsiteX20" fmla="*/ 253937 w 367261"/>
                <a:gd name="connsiteY20" fmla="*/ 86556 h 435888"/>
                <a:gd name="connsiteX21" fmla="*/ 15240 w 367261"/>
                <a:gd name="connsiteY21" fmla="*/ 224288 h 435888"/>
                <a:gd name="connsiteX22" fmla="*/ 26480 w 367261"/>
                <a:gd name="connsiteY22" fmla="*/ 230670 h 435888"/>
                <a:gd name="connsiteX23" fmla="*/ 102108 w 367261"/>
                <a:gd name="connsiteY23" fmla="*/ 187045 h 435888"/>
                <a:gd name="connsiteX24" fmla="*/ 113252 w 367261"/>
                <a:gd name="connsiteY24" fmla="*/ 167995 h 435888"/>
                <a:gd name="connsiteX25" fmla="*/ 113252 w 367261"/>
                <a:gd name="connsiteY25" fmla="*/ 149993 h 435888"/>
                <a:gd name="connsiteX26" fmla="*/ 102203 w 367261"/>
                <a:gd name="connsiteY26" fmla="*/ 143611 h 435888"/>
                <a:gd name="connsiteX27" fmla="*/ 89630 w 367261"/>
                <a:gd name="connsiteY27" fmla="*/ 150755 h 435888"/>
                <a:gd name="connsiteX28" fmla="*/ 19717 w 367261"/>
                <a:gd name="connsiteY28" fmla="*/ 211620 h 435888"/>
                <a:gd name="connsiteX29" fmla="*/ 15335 w 367261"/>
                <a:gd name="connsiteY29" fmla="*/ 224574 h 435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67261" h="435888">
                  <a:moveTo>
                    <a:pt x="111062" y="113512"/>
                  </a:moveTo>
                  <a:cubicBezTo>
                    <a:pt x="134017" y="100272"/>
                    <a:pt x="158687" y="88081"/>
                    <a:pt x="183452" y="73602"/>
                  </a:cubicBezTo>
                  <a:cubicBezTo>
                    <a:pt x="208217" y="59124"/>
                    <a:pt x="232886" y="43218"/>
                    <a:pt x="255842" y="29978"/>
                  </a:cubicBezTo>
                  <a:cubicBezTo>
                    <a:pt x="295847" y="6832"/>
                    <a:pt x="332042" y="-8122"/>
                    <a:pt x="361950" y="4737"/>
                  </a:cubicBezTo>
                  <a:cubicBezTo>
                    <a:pt x="365606" y="6705"/>
                    <a:pt x="367685" y="10711"/>
                    <a:pt x="367189" y="14833"/>
                  </a:cubicBezTo>
                  <a:lnTo>
                    <a:pt x="367189" y="213239"/>
                  </a:lnTo>
                  <a:cubicBezTo>
                    <a:pt x="366636" y="223770"/>
                    <a:pt x="361077" y="233401"/>
                    <a:pt x="352235" y="239147"/>
                  </a:cubicBezTo>
                  <a:lnTo>
                    <a:pt x="15050" y="433838"/>
                  </a:lnTo>
                  <a:cubicBezTo>
                    <a:pt x="6763" y="438601"/>
                    <a:pt x="0" y="434790"/>
                    <a:pt x="0" y="425265"/>
                  </a:cubicBezTo>
                  <a:lnTo>
                    <a:pt x="0" y="226860"/>
                  </a:lnTo>
                  <a:cubicBezTo>
                    <a:pt x="225" y="221157"/>
                    <a:pt x="2004" y="215624"/>
                    <a:pt x="5143" y="210858"/>
                  </a:cubicBezTo>
                  <a:cubicBezTo>
                    <a:pt x="34862" y="162947"/>
                    <a:pt x="71057" y="136563"/>
                    <a:pt x="111062" y="113512"/>
                  </a:cubicBezTo>
                  <a:close/>
                  <a:moveTo>
                    <a:pt x="253937" y="86461"/>
                  </a:moveTo>
                  <a:cubicBezTo>
                    <a:pt x="253937" y="93605"/>
                    <a:pt x="258985" y="95986"/>
                    <a:pt x="265176" y="92843"/>
                  </a:cubicBezTo>
                  <a:lnTo>
                    <a:pt x="340805" y="49218"/>
                  </a:lnTo>
                  <a:cubicBezTo>
                    <a:pt x="347333" y="44998"/>
                    <a:pt x="351470" y="37928"/>
                    <a:pt x="351949" y="30168"/>
                  </a:cubicBezTo>
                  <a:cubicBezTo>
                    <a:pt x="352386" y="26905"/>
                    <a:pt x="350594" y="23750"/>
                    <a:pt x="347567" y="22453"/>
                  </a:cubicBezTo>
                  <a:cubicBezTo>
                    <a:pt x="326898" y="16071"/>
                    <a:pt x="303943" y="27120"/>
                    <a:pt x="278606" y="41503"/>
                  </a:cubicBezTo>
                  <a:lnTo>
                    <a:pt x="264986" y="49599"/>
                  </a:lnTo>
                  <a:cubicBezTo>
                    <a:pt x="258470" y="53819"/>
                    <a:pt x="254364" y="60899"/>
                    <a:pt x="253937" y="68649"/>
                  </a:cubicBezTo>
                  <a:lnTo>
                    <a:pt x="253937" y="86556"/>
                  </a:lnTo>
                  <a:close/>
                  <a:moveTo>
                    <a:pt x="15240" y="224288"/>
                  </a:moveTo>
                  <a:cubicBezTo>
                    <a:pt x="15240" y="231432"/>
                    <a:pt x="20288" y="233813"/>
                    <a:pt x="26480" y="230670"/>
                  </a:cubicBezTo>
                  <a:lnTo>
                    <a:pt x="102108" y="187045"/>
                  </a:lnTo>
                  <a:cubicBezTo>
                    <a:pt x="108637" y="182825"/>
                    <a:pt x="112773" y="175755"/>
                    <a:pt x="113252" y="167995"/>
                  </a:cubicBezTo>
                  <a:lnTo>
                    <a:pt x="113252" y="149993"/>
                  </a:lnTo>
                  <a:cubicBezTo>
                    <a:pt x="113252" y="142944"/>
                    <a:pt x="108299" y="140468"/>
                    <a:pt x="102203" y="143611"/>
                  </a:cubicBezTo>
                  <a:cubicBezTo>
                    <a:pt x="98012" y="145897"/>
                    <a:pt x="93821" y="148279"/>
                    <a:pt x="89630" y="150755"/>
                  </a:cubicBezTo>
                  <a:cubicBezTo>
                    <a:pt x="61797" y="165165"/>
                    <a:pt x="37823" y="186036"/>
                    <a:pt x="19717" y="211620"/>
                  </a:cubicBezTo>
                  <a:cubicBezTo>
                    <a:pt x="17016" y="215414"/>
                    <a:pt x="15492" y="219919"/>
                    <a:pt x="15335" y="224574"/>
                  </a:cubicBezTo>
                  <a:close/>
                </a:path>
              </a:pathLst>
            </a:custGeom>
            <a:solidFill>
              <a:srgbClr val="D7E9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6" name="任意多边形: 形状 175"/>
            <p:cNvSpPr/>
            <p:nvPr/>
          </p:nvSpPr>
          <p:spPr>
            <a:xfrm>
              <a:off x="3427575" y="4090699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7" name="任意多边形: 形状 176"/>
            <p:cNvSpPr/>
            <p:nvPr/>
          </p:nvSpPr>
          <p:spPr>
            <a:xfrm>
              <a:off x="3376418" y="3413180"/>
              <a:ext cx="153052" cy="91874"/>
            </a:xfrm>
            <a:custGeom>
              <a:avLst/>
              <a:gdLst>
                <a:gd name="connsiteX0" fmla="*/ 83066 w 153052"/>
                <a:gd name="connsiteY0" fmla="*/ 82683 h 91874"/>
                <a:gd name="connsiteX1" fmla="*/ 580 w 153052"/>
                <a:gd name="connsiteY1" fmla="*/ 19437 h 91874"/>
                <a:gd name="connsiteX2" fmla="*/ 23249 w 153052"/>
                <a:gd name="connsiteY2" fmla="*/ 387 h 91874"/>
                <a:gd name="connsiteX3" fmla="*/ 138121 w 153052"/>
                <a:gd name="connsiteY3" fmla="*/ 49632 h 91874"/>
                <a:gd name="connsiteX4" fmla="*/ 146407 w 153052"/>
                <a:gd name="connsiteY4" fmla="*/ 80969 h 91874"/>
                <a:gd name="connsiteX5" fmla="*/ 83066 w 153052"/>
                <a:gd name="connsiteY5" fmla="*/ 82683 h 91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052" h="91874">
                  <a:moveTo>
                    <a:pt x="83066" y="82683"/>
                  </a:moveTo>
                  <a:cubicBezTo>
                    <a:pt x="41728" y="64967"/>
                    <a:pt x="-5802" y="33534"/>
                    <a:pt x="580" y="19437"/>
                  </a:cubicBezTo>
                  <a:cubicBezTo>
                    <a:pt x="3056" y="14103"/>
                    <a:pt x="9343" y="-2756"/>
                    <a:pt x="23249" y="387"/>
                  </a:cubicBezTo>
                  <a:cubicBezTo>
                    <a:pt x="45157" y="5912"/>
                    <a:pt x="93925" y="39535"/>
                    <a:pt x="138121" y="49632"/>
                  </a:cubicBezTo>
                  <a:cubicBezTo>
                    <a:pt x="160504" y="54775"/>
                    <a:pt x="152789" y="66777"/>
                    <a:pt x="146407" y="80969"/>
                  </a:cubicBezTo>
                  <a:cubicBezTo>
                    <a:pt x="140026" y="95161"/>
                    <a:pt x="112308" y="95256"/>
                    <a:pt x="83066" y="82683"/>
                  </a:cubicBez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8" name="任意多边形: 形状 177"/>
            <p:cNvSpPr/>
            <p:nvPr/>
          </p:nvSpPr>
          <p:spPr>
            <a:xfrm>
              <a:off x="3309711" y="3386609"/>
              <a:ext cx="88914" cy="55326"/>
            </a:xfrm>
            <a:custGeom>
              <a:avLst/>
              <a:gdLst>
                <a:gd name="connsiteX0" fmla="*/ 88337 w 88914"/>
                <a:gd name="connsiteY0" fmla="*/ 37530 h 55326"/>
                <a:gd name="connsiteX1" fmla="*/ 69287 w 88914"/>
                <a:gd name="connsiteY1" fmla="*/ 14956 h 55326"/>
                <a:gd name="connsiteX2" fmla="*/ 55856 w 88914"/>
                <a:gd name="connsiteY2" fmla="*/ 7241 h 55326"/>
                <a:gd name="connsiteX3" fmla="*/ 49760 w 88914"/>
                <a:gd name="connsiteY3" fmla="*/ 3240 h 55326"/>
                <a:gd name="connsiteX4" fmla="*/ 45569 w 88914"/>
                <a:gd name="connsiteY4" fmla="*/ 669 h 55326"/>
                <a:gd name="connsiteX5" fmla="*/ 44331 w 88914"/>
                <a:gd name="connsiteY5" fmla="*/ 6479 h 55326"/>
                <a:gd name="connsiteX6" fmla="*/ 49094 w 88914"/>
                <a:gd name="connsiteY6" fmla="*/ 12861 h 55326"/>
                <a:gd name="connsiteX7" fmla="*/ 56618 w 88914"/>
                <a:gd name="connsiteY7" fmla="*/ 19242 h 55326"/>
                <a:gd name="connsiteX8" fmla="*/ 50141 w 88914"/>
                <a:gd name="connsiteY8" fmla="*/ 18576 h 55326"/>
                <a:gd name="connsiteX9" fmla="*/ 35949 w 88914"/>
                <a:gd name="connsiteY9" fmla="*/ 12289 h 55326"/>
                <a:gd name="connsiteX10" fmla="*/ 24329 w 88914"/>
                <a:gd name="connsiteY10" fmla="*/ 2764 h 55326"/>
                <a:gd name="connsiteX11" fmla="*/ 14804 w 88914"/>
                <a:gd name="connsiteY11" fmla="*/ 2764 h 55326"/>
                <a:gd name="connsiteX12" fmla="*/ 18423 w 88914"/>
                <a:gd name="connsiteY12" fmla="*/ 7336 h 55326"/>
                <a:gd name="connsiteX13" fmla="*/ 22328 w 88914"/>
                <a:gd name="connsiteY13" fmla="*/ 11908 h 55326"/>
                <a:gd name="connsiteX14" fmla="*/ 32425 w 88914"/>
                <a:gd name="connsiteY14" fmla="*/ 20576 h 55326"/>
                <a:gd name="connsiteX15" fmla="*/ 38045 w 88914"/>
                <a:gd name="connsiteY15" fmla="*/ 24957 h 55326"/>
                <a:gd name="connsiteX16" fmla="*/ 23662 w 88914"/>
                <a:gd name="connsiteY16" fmla="*/ 20385 h 55326"/>
                <a:gd name="connsiteX17" fmla="*/ 12803 w 88914"/>
                <a:gd name="connsiteY17" fmla="*/ 13337 h 55326"/>
                <a:gd name="connsiteX18" fmla="*/ 6136 w 88914"/>
                <a:gd name="connsiteY18" fmla="*/ 9241 h 55326"/>
                <a:gd name="connsiteX19" fmla="*/ 4802 w 88914"/>
                <a:gd name="connsiteY19" fmla="*/ 13527 h 55326"/>
                <a:gd name="connsiteX20" fmla="*/ 8422 w 88914"/>
                <a:gd name="connsiteY20" fmla="*/ 18671 h 55326"/>
                <a:gd name="connsiteX21" fmla="*/ 2231 w 88914"/>
                <a:gd name="connsiteY21" fmla="*/ 16575 h 55326"/>
                <a:gd name="connsiteX22" fmla="*/ 2231 w 88914"/>
                <a:gd name="connsiteY22" fmla="*/ 23529 h 55326"/>
                <a:gd name="connsiteX23" fmla="*/ 11756 w 88914"/>
                <a:gd name="connsiteY23" fmla="*/ 33530 h 55326"/>
                <a:gd name="connsiteX24" fmla="*/ 26900 w 88914"/>
                <a:gd name="connsiteY24" fmla="*/ 42102 h 55326"/>
                <a:gd name="connsiteX25" fmla="*/ 30901 w 88914"/>
                <a:gd name="connsiteY25" fmla="*/ 43055 h 55326"/>
                <a:gd name="connsiteX26" fmla="*/ 26138 w 88914"/>
                <a:gd name="connsiteY26" fmla="*/ 43626 h 55326"/>
                <a:gd name="connsiteX27" fmla="*/ 11756 w 88914"/>
                <a:gd name="connsiteY27" fmla="*/ 44770 h 55326"/>
                <a:gd name="connsiteX28" fmla="*/ 28043 w 88914"/>
                <a:gd name="connsiteY28" fmla="*/ 50865 h 55326"/>
                <a:gd name="connsiteX29" fmla="*/ 36616 w 88914"/>
                <a:gd name="connsiteY29" fmla="*/ 52580 h 55326"/>
                <a:gd name="connsiteX30" fmla="*/ 47760 w 88914"/>
                <a:gd name="connsiteY30" fmla="*/ 53532 h 55326"/>
                <a:gd name="connsiteX31" fmla="*/ 54237 w 88914"/>
                <a:gd name="connsiteY31" fmla="*/ 54676 h 55326"/>
                <a:gd name="connsiteX32" fmla="*/ 76526 w 88914"/>
                <a:gd name="connsiteY32" fmla="*/ 53818 h 55326"/>
                <a:gd name="connsiteX33" fmla="*/ 88527 w 88914"/>
                <a:gd name="connsiteY33" fmla="*/ 38007 h 55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8914" h="55326">
                  <a:moveTo>
                    <a:pt x="88337" y="37530"/>
                  </a:moveTo>
                  <a:cubicBezTo>
                    <a:pt x="83697" y="28715"/>
                    <a:pt x="77197" y="21012"/>
                    <a:pt x="69287" y="14956"/>
                  </a:cubicBezTo>
                  <a:cubicBezTo>
                    <a:pt x="64576" y="12815"/>
                    <a:pt x="60079" y="10232"/>
                    <a:pt x="55856" y="7241"/>
                  </a:cubicBezTo>
                  <a:lnTo>
                    <a:pt x="49760" y="3240"/>
                  </a:lnTo>
                  <a:cubicBezTo>
                    <a:pt x="48236" y="2193"/>
                    <a:pt x="47379" y="2"/>
                    <a:pt x="45569" y="669"/>
                  </a:cubicBezTo>
                  <a:cubicBezTo>
                    <a:pt x="43760" y="1335"/>
                    <a:pt x="43569" y="4669"/>
                    <a:pt x="44331" y="6479"/>
                  </a:cubicBezTo>
                  <a:cubicBezTo>
                    <a:pt x="45191" y="9063"/>
                    <a:pt x="46861" y="11301"/>
                    <a:pt x="49094" y="12861"/>
                  </a:cubicBezTo>
                  <a:cubicBezTo>
                    <a:pt x="53189" y="15051"/>
                    <a:pt x="56523" y="16956"/>
                    <a:pt x="56618" y="19242"/>
                  </a:cubicBezTo>
                  <a:cubicBezTo>
                    <a:pt x="56714" y="21528"/>
                    <a:pt x="52332" y="19242"/>
                    <a:pt x="50141" y="18576"/>
                  </a:cubicBezTo>
                  <a:cubicBezTo>
                    <a:pt x="44970" y="17665"/>
                    <a:pt x="40098" y="15508"/>
                    <a:pt x="35949" y="12289"/>
                  </a:cubicBezTo>
                  <a:cubicBezTo>
                    <a:pt x="32425" y="9622"/>
                    <a:pt x="27662" y="5907"/>
                    <a:pt x="24329" y="2764"/>
                  </a:cubicBezTo>
                  <a:cubicBezTo>
                    <a:pt x="20995" y="-379"/>
                    <a:pt x="14137" y="-1427"/>
                    <a:pt x="14804" y="2764"/>
                  </a:cubicBezTo>
                  <a:cubicBezTo>
                    <a:pt x="14804" y="4860"/>
                    <a:pt x="17090" y="6003"/>
                    <a:pt x="18423" y="7336"/>
                  </a:cubicBezTo>
                  <a:cubicBezTo>
                    <a:pt x="19757" y="8670"/>
                    <a:pt x="20804" y="10479"/>
                    <a:pt x="22328" y="11908"/>
                  </a:cubicBezTo>
                  <a:cubicBezTo>
                    <a:pt x="25662" y="14861"/>
                    <a:pt x="29091" y="17528"/>
                    <a:pt x="32425" y="20576"/>
                  </a:cubicBezTo>
                  <a:cubicBezTo>
                    <a:pt x="33949" y="21909"/>
                    <a:pt x="38902" y="24100"/>
                    <a:pt x="38045" y="24957"/>
                  </a:cubicBezTo>
                  <a:cubicBezTo>
                    <a:pt x="37187" y="25815"/>
                    <a:pt x="25472" y="20481"/>
                    <a:pt x="23662" y="20385"/>
                  </a:cubicBezTo>
                  <a:cubicBezTo>
                    <a:pt x="20304" y="17655"/>
                    <a:pt x="16664" y="15293"/>
                    <a:pt x="12803" y="13337"/>
                  </a:cubicBezTo>
                  <a:cubicBezTo>
                    <a:pt x="12803" y="13337"/>
                    <a:pt x="9755" y="8670"/>
                    <a:pt x="6136" y="9241"/>
                  </a:cubicBezTo>
                  <a:cubicBezTo>
                    <a:pt x="2516" y="9813"/>
                    <a:pt x="3564" y="11337"/>
                    <a:pt x="4802" y="13527"/>
                  </a:cubicBezTo>
                  <a:cubicBezTo>
                    <a:pt x="5706" y="15436"/>
                    <a:pt x="6930" y="17176"/>
                    <a:pt x="8422" y="18671"/>
                  </a:cubicBezTo>
                  <a:cubicBezTo>
                    <a:pt x="6778" y="17078"/>
                    <a:pt x="4504" y="16308"/>
                    <a:pt x="2231" y="16575"/>
                  </a:cubicBezTo>
                  <a:cubicBezTo>
                    <a:pt x="-2437" y="17433"/>
                    <a:pt x="1564" y="22481"/>
                    <a:pt x="2231" y="23529"/>
                  </a:cubicBezTo>
                  <a:cubicBezTo>
                    <a:pt x="2897" y="24576"/>
                    <a:pt x="10232" y="31149"/>
                    <a:pt x="11756" y="33530"/>
                  </a:cubicBezTo>
                  <a:cubicBezTo>
                    <a:pt x="15470" y="38197"/>
                    <a:pt x="21281" y="39245"/>
                    <a:pt x="26900" y="42102"/>
                  </a:cubicBezTo>
                  <a:cubicBezTo>
                    <a:pt x="28179" y="42616"/>
                    <a:pt x="29527" y="42937"/>
                    <a:pt x="30901" y="43055"/>
                  </a:cubicBezTo>
                  <a:cubicBezTo>
                    <a:pt x="29304" y="43163"/>
                    <a:pt x="27715" y="43353"/>
                    <a:pt x="26138" y="43626"/>
                  </a:cubicBezTo>
                  <a:cubicBezTo>
                    <a:pt x="22328" y="44198"/>
                    <a:pt x="10803" y="35911"/>
                    <a:pt x="11756" y="44770"/>
                  </a:cubicBezTo>
                  <a:cubicBezTo>
                    <a:pt x="16328" y="45912"/>
                    <a:pt x="23567" y="51151"/>
                    <a:pt x="28043" y="50865"/>
                  </a:cubicBezTo>
                  <a:cubicBezTo>
                    <a:pt x="29853" y="50865"/>
                    <a:pt x="33663" y="52675"/>
                    <a:pt x="36616" y="52580"/>
                  </a:cubicBezTo>
                  <a:cubicBezTo>
                    <a:pt x="39569" y="52485"/>
                    <a:pt x="44426" y="53532"/>
                    <a:pt x="47760" y="53532"/>
                  </a:cubicBezTo>
                  <a:cubicBezTo>
                    <a:pt x="51094" y="53532"/>
                    <a:pt x="50903" y="54295"/>
                    <a:pt x="54237" y="54676"/>
                  </a:cubicBezTo>
                  <a:cubicBezTo>
                    <a:pt x="61656" y="55772"/>
                    <a:pt x="69213" y="55481"/>
                    <a:pt x="76526" y="53818"/>
                  </a:cubicBezTo>
                  <a:cubicBezTo>
                    <a:pt x="84527" y="51437"/>
                    <a:pt x="90527" y="43436"/>
                    <a:pt x="88527" y="38007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9" name="任意多边形: 形状 178"/>
            <p:cNvSpPr/>
            <p:nvPr/>
          </p:nvSpPr>
          <p:spPr>
            <a:xfrm>
              <a:off x="2847478" y="3667851"/>
              <a:ext cx="67271" cy="105314"/>
            </a:xfrm>
            <a:custGeom>
              <a:avLst/>
              <a:gdLst>
                <a:gd name="connsiteX0" fmla="*/ 10407 w 67271"/>
                <a:gd name="connsiteY0" fmla="*/ 32704 h 105314"/>
                <a:gd name="connsiteX1" fmla="*/ 215 w 67271"/>
                <a:gd name="connsiteY1" fmla="*/ 17179 h 105314"/>
                <a:gd name="connsiteX2" fmla="*/ 11931 w 67271"/>
                <a:gd name="connsiteY2" fmla="*/ 3748 h 105314"/>
                <a:gd name="connsiteX3" fmla="*/ 23171 w 67271"/>
                <a:gd name="connsiteY3" fmla="*/ 1272 h 105314"/>
                <a:gd name="connsiteX4" fmla="*/ 24695 w 67271"/>
                <a:gd name="connsiteY4" fmla="*/ 2986 h 105314"/>
                <a:gd name="connsiteX5" fmla="*/ 29457 w 67271"/>
                <a:gd name="connsiteY5" fmla="*/ 17369 h 105314"/>
                <a:gd name="connsiteX6" fmla="*/ 58032 w 67271"/>
                <a:gd name="connsiteY6" fmla="*/ 51373 h 105314"/>
                <a:gd name="connsiteX7" fmla="*/ 62890 w 67271"/>
                <a:gd name="connsiteY7" fmla="*/ 57469 h 105314"/>
                <a:gd name="connsiteX8" fmla="*/ 65843 w 67271"/>
                <a:gd name="connsiteY8" fmla="*/ 69947 h 105314"/>
                <a:gd name="connsiteX9" fmla="*/ 67271 w 67271"/>
                <a:gd name="connsiteY9" fmla="*/ 81282 h 105314"/>
                <a:gd name="connsiteX10" fmla="*/ 65652 w 67271"/>
                <a:gd name="connsiteY10" fmla="*/ 90045 h 105314"/>
                <a:gd name="connsiteX11" fmla="*/ 65652 w 67271"/>
                <a:gd name="connsiteY11" fmla="*/ 97379 h 105314"/>
                <a:gd name="connsiteX12" fmla="*/ 64985 w 67271"/>
                <a:gd name="connsiteY12" fmla="*/ 101570 h 105314"/>
                <a:gd name="connsiteX13" fmla="*/ 60699 w 67271"/>
                <a:gd name="connsiteY13" fmla="*/ 99951 h 105314"/>
                <a:gd name="connsiteX14" fmla="*/ 60223 w 67271"/>
                <a:gd name="connsiteY14" fmla="*/ 102332 h 105314"/>
                <a:gd name="connsiteX15" fmla="*/ 58508 w 67271"/>
                <a:gd name="connsiteY15" fmla="*/ 105285 h 105314"/>
                <a:gd name="connsiteX16" fmla="*/ 53936 w 67271"/>
                <a:gd name="connsiteY16" fmla="*/ 100141 h 105314"/>
                <a:gd name="connsiteX17" fmla="*/ 53936 w 67271"/>
                <a:gd name="connsiteY17" fmla="*/ 102427 h 105314"/>
                <a:gd name="connsiteX18" fmla="*/ 47173 w 67271"/>
                <a:gd name="connsiteY18" fmla="*/ 97188 h 105314"/>
                <a:gd name="connsiteX19" fmla="*/ 45078 w 67271"/>
                <a:gd name="connsiteY19" fmla="*/ 85377 h 105314"/>
                <a:gd name="connsiteX20" fmla="*/ 38792 w 67271"/>
                <a:gd name="connsiteY20" fmla="*/ 74328 h 105314"/>
                <a:gd name="connsiteX21" fmla="*/ 40220 w 67271"/>
                <a:gd name="connsiteY21" fmla="*/ 80901 h 105314"/>
                <a:gd name="connsiteX22" fmla="*/ 41459 w 67271"/>
                <a:gd name="connsiteY22" fmla="*/ 92902 h 105314"/>
                <a:gd name="connsiteX23" fmla="*/ 26314 w 67271"/>
                <a:gd name="connsiteY23" fmla="*/ 64327 h 105314"/>
                <a:gd name="connsiteX24" fmla="*/ 10407 w 67271"/>
                <a:gd name="connsiteY24" fmla="*/ 32704 h 105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271" h="105314">
                  <a:moveTo>
                    <a:pt x="10407" y="32704"/>
                  </a:moveTo>
                  <a:cubicBezTo>
                    <a:pt x="6712" y="27731"/>
                    <a:pt x="3309" y="22547"/>
                    <a:pt x="215" y="17179"/>
                  </a:cubicBezTo>
                  <a:cubicBezTo>
                    <a:pt x="-1499" y="10130"/>
                    <a:pt x="7454" y="6415"/>
                    <a:pt x="11931" y="3748"/>
                  </a:cubicBezTo>
                  <a:cubicBezTo>
                    <a:pt x="16408" y="1081"/>
                    <a:pt x="18980" y="-1681"/>
                    <a:pt x="23171" y="1272"/>
                  </a:cubicBezTo>
                  <a:lnTo>
                    <a:pt x="24695" y="2986"/>
                  </a:lnTo>
                  <a:cubicBezTo>
                    <a:pt x="24225" y="8233"/>
                    <a:pt x="25949" y="13439"/>
                    <a:pt x="29457" y="17369"/>
                  </a:cubicBezTo>
                  <a:cubicBezTo>
                    <a:pt x="34505" y="21179"/>
                    <a:pt x="56603" y="50040"/>
                    <a:pt x="58032" y="51373"/>
                  </a:cubicBezTo>
                  <a:cubicBezTo>
                    <a:pt x="59461" y="52707"/>
                    <a:pt x="61080" y="54993"/>
                    <a:pt x="62890" y="57469"/>
                  </a:cubicBezTo>
                  <a:cubicBezTo>
                    <a:pt x="65034" y="61265"/>
                    <a:pt x="66058" y="65592"/>
                    <a:pt x="65843" y="69947"/>
                  </a:cubicBezTo>
                  <a:cubicBezTo>
                    <a:pt x="66553" y="73692"/>
                    <a:pt x="67030" y="77478"/>
                    <a:pt x="67271" y="81282"/>
                  </a:cubicBezTo>
                  <a:cubicBezTo>
                    <a:pt x="67271" y="84234"/>
                    <a:pt x="65652" y="87092"/>
                    <a:pt x="65652" y="90045"/>
                  </a:cubicBezTo>
                  <a:cubicBezTo>
                    <a:pt x="65509" y="92487"/>
                    <a:pt x="65509" y="94936"/>
                    <a:pt x="65652" y="97379"/>
                  </a:cubicBezTo>
                  <a:cubicBezTo>
                    <a:pt x="65624" y="98800"/>
                    <a:pt x="65400" y="100210"/>
                    <a:pt x="64985" y="101570"/>
                  </a:cubicBezTo>
                  <a:cubicBezTo>
                    <a:pt x="63391" y="101664"/>
                    <a:pt x="61833" y="101075"/>
                    <a:pt x="60699" y="99951"/>
                  </a:cubicBezTo>
                  <a:cubicBezTo>
                    <a:pt x="59461" y="100808"/>
                    <a:pt x="60699" y="100903"/>
                    <a:pt x="60223" y="102332"/>
                  </a:cubicBezTo>
                  <a:cubicBezTo>
                    <a:pt x="59747" y="103761"/>
                    <a:pt x="60223" y="105570"/>
                    <a:pt x="58508" y="105285"/>
                  </a:cubicBezTo>
                  <a:cubicBezTo>
                    <a:pt x="56040" y="104727"/>
                    <a:pt x="54201" y="102658"/>
                    <a:pt x="53936" y="100141"/>
                  </a:cubicBezTo>
                  <a:cubicBezTo>
                    <a:pt x="53936" y="100903"/>
                    <a:pt x="53936" y="101665"/>
                    <a:pt x="53936" y="102427"/>
                  </a:cubicBezTo>
                  <a:cubicBezTo>
                    <a:pt x="50724" y="102510"/>
                    <a:pt x="47897" y="100320"/>
                    <a:pt x="47173" y="97188"/>
                  </a:cubicBezTo>
                  <a:cubicBezTo>
                    <a:pt x="46507" y="95093"/>
                    <a:pt x="45745" y="87663"/>
                    <a:pt x="45078" y="85377"/>
                  </a:cubicBezTo>
                  <a:cubicBezTo>
                    <a:pt x="43608" y="81372"/>
                    <a:pt x="41484" y="77638"/>
                    <a:pt x="38792" y="74328"/>
                  </a:cubicBezTo>
                  <a:cubicBezTo>
                    <a:pt x="39268" y="76329"/>
                    <a:pt x="39744" y="78424"/>
                    <a:pt x="40220" y="80901"/>
                  </a:cubicBezTo>
                  <a:cubicBezTo>
                    <a:pt x="41459" y="86425"/>
                    <a:pt x="45459" y="88140"/>
                    <a:pt x="41459" y="92902"/>
                  </a:cubicBezTo>
                  <a:cubicBezTo>
                    <a:pt x="30314" y="86901"/>
                    <a:pt x="31362" y="74805"/>
                    <a:pt x="26314" y="64327"/>
                  </a:cubicBezTo>
                  <a:cubicBezTo>
                    <a:pt x="17265" y="58707"/>
                    <a:pt x="14122" y="40896"/>
                    <a:pt x="10407" y="32704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0" name="任意多边形: 形状 179"/>
            <p:cNvSpPr/>
            <p:nvPr/>
          </p:nvSpPr>
          <p:spPr>
            <a:xfrm>
              <a:off x="2788257" y="3484871"/>
              <a:ext cx="79063" cy="62903"/>
            </a:xfrm>
            <a:custGeom>
              <a:avLst/>
              <a:gdLst>
                <a:gd name="connsiteX0" fmla="*/ 58388 w 79063"/>
                <a:gd name="connsiteY0" fmla="*/ 42520 h 62903"/>
                <a:gd name="connsiteX1" fmla="*/ 50863 w 79063"/>
                <a:gd name="connsiteY1" fmla="*/ 46044 h 62903"/>
                <a:gd name="connsiteX2" fmla="*/ 43243 w 79063"/>
                <a:gd name="connsiteY2" fmla="*/ 49759 h 62903"/>
                <a:gd name="connsiteX3" fmla="*/ 42672 w 79063"/>
                <a:gd name="connsiteY3" fmla="*/ 49759 h 62903"/>
                <a:gd name="connsiteX4" fmla="*/ 10763 w 79063"/>
                <a:gd name="connsiteY4" fmla="*/ 62903 h 62903"/>
                <a:gd name="connsiteX5" fmla="*/ 0 w 79063"/>
                <a:gd name="connsiteY5" fmla="*/ 42805 h 62903"/>
                <a:gd name="connsiteX6" fmla="*/ 10192 w 79063"/>
                <a:gd name="connsiteY6" fmla="*/ 22803 h 62903"/>
                <a:gd name="connsiteX7" fmla="*/ 16573 w 79063"/>
                <a:gd name="connsiteY7" fmla="*/ 14326 h 62903"/>
                <a:gd name="connsiteX8" fmla="*/ 27622 w 79063"/>
                <a:gd name="connsiteY8" fmla="*/ 8896 h 62903"/>
                <a:gd name="connsiteX9" fmla="*/ 37624 w 79063"/>
                <a:gd name="connsiteY9" fmla="*/ 2800 h 62903"/>
                <a:gd name="connsiteX10" fmla="*/ 45815 w 79063"/>
                <a:gd name="connsiteY10" fmla="*/ 6134 h 62903"/>
                <a:gd name="connsiteX11" fmla="*/ 36290 w 79063"/>
                <a:gd name="connsiteY11" fmla="*/ 13945 h 62903"/>
                <a:gd name="connsiteX12" fmla="*/ 30575 w 79063"/>
                <a:gd name="connsiteY12" fmla="*/ 18993 h 62903"/>
                <a:gd name="connsiteX13" fmla="*/ 33147 w 79063"/>
                <a:gd name="connsiteY13" fmla="*/ 20707 h 62903"/>
                <a:gd name="connsiteX14" fmla="*/ 38481 w 79063"/>
                <a:gd name="connsiteY14" fmla="*/ 18517 h 62903"/>
                <a:gd name="connsiteX15" fmla="*/ 44005 w 79063"/>
                <a:gd name="connsiteY15" fmla="*/ 16326 h 62903"/>
                <a:gd name="connsiteX16" fmla="*/ 50673 w 79063"/>
                <a:gd name="connsiteY16" fmla="*/ 13373 h 62903"/>
                <a:gd name="connsiteX17" fmla="*/ 61627 w 79063"/>
                <a:gd name="connsiteY17" fmla="*/ 895 h 62903"/>
                <a:gd name="connsiteX18" fmla="*/ 67532 w 79063"/>
                <a:gd name="connsiteY18" fmla="*/ 2991 h 62903"/>
                <a:gd name="connsiteX19" fmla="*/ 65342 w 79063"/>
                <a:gd name="connsiteY19" fmla="*/ 7468 h 62903"/>
                <a:gd name="connsiteX20" fmla="*/ 62865 w 79063"/>
                <a:gd name="connsiteY20" fmla="*/ 12325 h 62903"/>
                <a:gd name="connsiteX21" fmla="*/ 62389 w 79063"/>
                <a:gd name="connsiteY21" fmla="*/ 13183 h 62903"/>
                <a:gd name="connsiteX22" fmla="*/ 65342 w 79063"/>
                <a:gd name="connsiteY22" fmla="*/ 9944 h 62903"/>
                <a:gd name="connsiteX23" fmla="*/ 72104 w 79063"/>
                <a:gd name="connsiteY23" fmla="*/ 3753 h 62903"/>
                <a:gd name="connsiteX24" fmla="*/ 75724 w 79063"/>
                <a:gd name="connsiteY24" fmla="*/ 9563 h 62903"/>
                <a:gd name="connsiteX25" fmla="*/ 74295 w 79063"/>
                <a:gd name="connsiteY25" fmla="*/ 12135 h 62903"/>
                <a:gd name="connsiteX26" fmla="*/ 75438 w 79063"/>
                <a:gd name="connsiteY26" fmla="*/ 11659 h 62903"/>
                <a:gd name="connsiteX27" fmla="*/ 78962 w 79063"/>
                <a:gd name="connsiteY27" fmla="*/ 12992 h 62903"/>
                <a:gd name="connsiteX28" fmla="*/ 77724 w 79063"/>
                <a:gd name="connsiteY28" fmla="*/ 16612 h 62903"/>
                <a:gd name="connsiteX29" fmla="*/ 74581 w 79063"/>
                <a:gd name="connsiteY29" fmla="*/ 21946 h 62903"/>
                <a:gd name="connsiteX30" fmla="*/ 71152 w 79063"/>
                <a:gd name="connsiteY30" fmla="*/ 26613 h 62903"/>
                <a:gd name="connsiteX31" fmla="*/ 75343 w 79063"/>
                <a:gd name="connsiteY31" fmla="*/ 26613 h 62903"/>
                <a:gd name="connsiteX32" fmla="*/ 74390 w 79063"/>
                <a:gd name="connsiteY32" fmla="*/ 29470 h 62903"/>
                <a:gd name="connsiteX33" fmla="*/ 72200 w 79063"/>
                <a:gd name="connsiteY33" fmla="*/ 32137 h 62903"/>
                <a:gd name="connsiteX34" fmla="*/ 63913 w 79063"/>
                <a:gd name="connsiteY34" fmla="*/ 39757 h 62903"/>
                <a:gd name="connsiteX35" fmla="*/ 58388 w 79063"/>
                <a:gd name="connsiteY35" fmla="*/ 42520 h 6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9063" h="62903">
                  <a:moveTo>
                    <a:pt x="58388" y="42520"/>
                  </a:moveTo>
                  <a:lnTo>
                    <a:pt x="50863" y="46044"/>
                  </a:lnTo>
                  <a:cubicBezTo>
                    <a:pt x="48292" y="47282"/>
                    <a:pt x="45815" y="48711"/>
                    <a:pt x="43243" y="49759"/>
                  </a:cubicBezTo>
                  <a:lnTo>
                    <a:pt x="42672" y="49759"/>
                  </a:lnTo>
                  <a:cubicBezTo>
                    <a:pt x="32611" y="55424"/>
                    <a:pt x="21895" y="59839"/>
                    <a:pt x="10763" y="62903"/>
                  </a:cubicBezTo>
                  <a:lnTo>
                    <a:pt x="0" y="42805"/>
                  </a:lnTo>
                  <a:cubicBezTo>
                    <a:pt x="2690" y="35800"/>
                    <a:pt x="6105" y="29096"/>
                    <a:pt x="10192" y="22803"/>
                  </a:cubicBezTo>
                  <a:cubicBezTo>
                    <a:pt x="11906" y="19660"/>
                    <a:pt x="13335" y="15945"/>
                    <a:pt x="16573" y="14326"/>
                  </a:cubicBezTo>
                  <a:cubicBezTo>
                    <a:pt x="20119" y="12250"/>
                    <a:pt x="23812" y="10435"/>
                    <a:pt x="27622" y="8896"/>
                  </a:cubicBezTo>
                  <a:cubicBezTo>
                    <a:pt x="31147" y="7658"/>
                    <a:pt x="34004" y="4134"/>
                    <a:pt x="37624" y="2800"/>
                  </a:cubicBezTo>
                  <a:cubicBezTo>
                    <a:pt x="41243" y="1467"/>
                    <a:pt x="46196" y="610"/>
                    <a:pt x="45815" y="6134"/>
                  </a:cubicBezTo>
                  <a:cubicBezTo>
                    <a:pt x="45815" y="9373"/>
                    <a:pt x="38671" y="12421"/>
                    <a:pt x="36290" y="13945"/>
                  </a:cubicBezTo>
                  <a:cubicBezTo>
                    <a:pt x="34199" y="15404"/>
                    <a:pt x="32281" y="17098"/>
                    <a:pt x="30575" y="18993"/>
                  </a:cubicBezTo>
                  <a:cubicBezTo>
                    <a:pt x="31475" y="19498"/>
                    <a:pt x="32335" y="20071"/>
                    <a:pt x="33147" y="20707"/>
                  </a:cubicBezTo>
                  <a:cubicBezTo>
                    <a:pt x="35009" y="20200"/>
                    <a:pt x="36800" y="19465"/>
                    <a:pt x="38481" y="18517"/>
                  </a:cubicBezTo>
                  <a:lnTo>
                    <a:pt x="44005" y="16326"/>
                  </a:lnTo>
                  <a:cubicBezTo>
                    <a:pt x="46196" y="15469"/>
                    <a:pt x="49149" y="15278"/>
                    <a:pt x="50673" y="13373"/>
                  </a:cubicBezTo>
                  <a:cubicBezTo>
                    <a:pt x="53852" y="8822"/>
                    <a:pt x="57525" y="4637"/>
                    <a:pt x="61627" y="895"/>
                  </a:cubicBezTo>
                  <a:cubicBezTo>
                    <a:pt x="63532" y="-533"/>
                    <a:pt x="67723" y="-533"/>
                    <a:pt x="67532" y="2991"/>
                  </a:cubicBezTo>
                  <a:cubicBezTo>
                    <a:pt x="67176" y="4639"/>
                    <a:pt x="66424" y="6175"/>
                    <a:pt x="65342" y="7468"/>
                  </a:cubicBezTo>
                  <a:cubicBezTo>
                    <a:pt x="64389" y="9087"/>
                    <a:pt x="63722" y="10706"/>
                    <a:pt x="62865" y="12325"/>
                  </a:cubicBezTo>
                  <a:lnTo>
                    <a:pt x="62389" y="13183"/>
                  </a:lnTo>
                  <a:lnTo>
                    <a:pt x="65342" y="9944"/>
                  </a:lnTo>
                  <a:cubicBezTo>
                    <a:pt x="66866" y="8039"/>
                    <a:pt x="69342" y="4324"/>
                    <a:pt x="72104" y="3753"/>
                  </a:cubicBezTo>
                  <a:cubicBezTo>
                    <a:pt x="74867" y="3181"/>
                    <a:pt x="77152" y="6325"/>
                    <a:pt x="75724" y="9563"/>
                  </a:cubicBezTo>
                  <a:cubicBezTo>
                    <a:pt x="75321" y="10459"/>
                    <a:pt x="74843" y="11320"/>
                    <a:pt x="74295" y="12135"/>
                  </a:cubicBezTo>
                  <a:lnTo>
                    <a:pt x="75438" y="11659"/>
                  </a:lnTo>
                  <a:cubicBezTo>
                    <a:pt x="76391" y="11659"/>
                    <a:pt x="78486" y="11659"/>
                    <a:pt x="78962" y="12992"/>
                  </a:cubicBezTo>
                  <a:cubicBezTo>
                    <a:pt x="79438" y="14326"/>
                    <a:pt x="78105" y="15945"/>
                    <a:pt x="77724" y="16612"/>
                  </a:cubicBezTo>
                  <a:cubicBezTo>
                    <a:pt x="77343" y="17278"/>
                    <a:pt x="75533" y="20136"/>
                    <a:pt x="74581" y="21946"/>
                  </a:cubicBezTo>
                  <a:cubicBezTo>
                    <a:pt x="73731" y="23697"/>
                    <a:pt x="72569" y="25279"/>
                    <a:pt x="71152" y="26613"/>
                  </a:cubicBezTo>
                  <a:cubicBezTo>
                    <a:pt x="72676" y="26041"/>
                    <a:pt x="74771" y="25279"/>
                    <a:pt x="75343" y="26613"/>
                  </a:cubicBezTo>
                  <a:cubicBezTo>
                    <a:pt x="75914" y="27946"/>
                    <a:pt x="74676" y="28804"/>
                    <a:pt x="74390" y="29470"/>
                  </a:cubicBezTo>
                  <a:cubicBezTo>
                    <a:pt x="73858" y="30505"/>
                    <a:pt x="73111" y="31414"/>
                    <a:pt x="72200" y="32137"/>
                  </a:cubicBezTo>
                  <a:cubicBezTo>
                    <a:pt x="69669" y="34918"/>
                    <a:pt x="66895" y="37468"/>
                    <a:pt x="63913" y="39757"/>
                  </a:cubicBezTo>
                  <a:cubicBezTo>
                    <a:pt x="62174" y="40871"/>
                    <a:pt x="60322" y="41797"/>
                    <a:pt x="58388" y="42520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1" name="任意多边形: 形状 180"/>
            <p:cNvSpPr/>
            <p:nvPr/>
          </p:nvSpPr>
          <p:spPr>
            <a:xfrm>
              <a:off x="2708117" y="4033835"/>
              <a:ext cx="101581" cy="69292"/>
            </a:xfrm>
            <a:custGeom>
              <a:avLst/>
              <a:gdLst>
                <a:gd name="connsiteX0" fmla="*/ 3750 w 101581"/>
                <a:gd name="connsiteY0" fmla="*/ 26575 h 69292"/>
                <a:gd name="connsiteX1" fmla="*/ 321 w 101581"/>
                <a:gd name="connsiteY1" fmla="*/ 59531 h 69292"/>
                <a:gd name="connsiteX2" fmla="*/ 18418 w 101581"/>
                <a:gd name="connsiteY2" fmla="*/ 69056 h 69292"/>
                <a:gd name="connsiteX3" fmla="*/ 43088 w 101581"/>
                <a:gd name="connsiteY3" fmla="*/ 55531 h 69292"/>
                <a:gd name="connsiteX4" fmla="*/ 86331 w 101581"/>
                <a:gd name="connsiteY4" fmla="*/ 36481 h 69292"/>
                <a:gd name="connsiteX5" fmla="*/ 101190 w 101581"/>
                <a:gd name="connsiteY5" fmla="*/ 11049 h 69292"/>
                <a:gd name="connsiteX6" fmla="*/ 83474 w 101581"/>
                <a:gd name="connsiteY6" fmla="*/ 0 h 69292"/>
                <a:gd name="connsiteX7" fmla="*/ 54137 w 101581"/>
                <a:gd name="connsiteY7" fmla="*/ 4381 h 69292"/>
                <a:gd name="connsiteX8" fmla="*/ 38516 w 101581"/>
                <a:gd name="connsiteY8" fmla="*/ 6477 h 69292"/>
                <a:gd name="connsiteX9" fmla="*/ 18990 w 101581"/>
                <a:gd name="connsiteY9" fmla="*/ 11430 h 69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581" h="69292">
                  <a:moveTo>
                    <a:pt x="3750" y="26575"/>
                  </a:moveTo>
                  <a:cubicBezTo>
                    <a:pt x="535" y="37245"/>
                    <a:pt x="-629" y="48428"/>
                    <a:pt x="321" y="59531"/>
                  </a:cubicBezTo>
                  <a:cubicBezTo>
                    <a:pt x="3519" y="66421"/>
                    <a:pt x="10929" y="70320"/>
                    <a:pt x="18418" y="69056"/>
                  </a:cubicBezTo>
                  <a:cubicBezTo>
                    <a:pt x="28419" y="67913"/>
                    <a:pt x="35944" y="56864"/>
                    <a:pt x="43088" y="55531"/>
                  </a:cubicBezTo>
                  <a:cubicBezTo>
                    <a:pt x="58020" y="50428"/>
                    <a:pt x="72488" y="44054"/>
                    <a:pt x="86331" y="36481"/>
                  </a:cubicBezTo>
                  <a:cubicBezTo>
                    <a:pt x="93856" y="32480"/>
                    <a:pt x="103667" y="19050"/>
                    <a:pt x="101190" y="11049"/>
                  </a:cubicBezTo>
                  <a:cubicBezTo>
                    <a:pt x="97507" y="4632"/>
                    <a:pt x="90857" y="485"/>
                    <a:pt x="83474" y="0"/>
                  </a:cubicBezTo>
                  <a:cubicBezTo>
                    <a:pt x="73808" y="2140"/>
                    <a:pt x="64006" y="3604"/>
                    <a:pt x="54137" y="4381"/>
                  </a:cubicBezTo>
                  <a:cubicBezTo>
                    <a:pt x="49021" y="5646"/>
                    <a:pt x="43783" y="6348"/>
                    <a:pt x="38516" y="6477"/>
                  </a:cubicBezTo>
                  <a:cubicBezTo>
                    <a:pt x="34896" y="6477"/>
                    <a:pt x="18799" y="5429"/>
                    <a:pt x="18990" y="11430"/>
                  </a:cubicBezTo>
                  <a:close/>
                </a:path>
              </a:pathLst>
            </a:custGeom>
            <a:solidFill>
              <a:srgbClr val="1F170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2" name="任意多边形: 形状 181"/>
            <p:cNvSpPr/>
            <p:nvPr/>
          </p:nvSpPr>
          <p:spPr>
            <a:xfrm>
              <a:off x="2698753" y="3713981"/>
              <a:ext cx="80900" cy="195076"/>
            </a:xfrm>
            <a:custGeom>
              <a:avLst/>
              <a:gdLst>
                <a:gd name="connsiteX0" fmla="*/ 65 w 80900"/>
                <a:gd name="connsiteY0" fmla="*/ 15530 h 195076"/>
                <a:gd name="connsiteX1" fmla="*/ 4065 w 80900"/>
                <a:gd name="connsiteY1" fmla="*/ 86873 h 195076"/>
                <a:gd name="connsiteX2" fmla="*/ 13590 w 80900"/>
                <a:gd name="connsiteY2" fmla="*/ 174884 h 195076"/>
                <a:gd name="connsiteX3" fmla="*/ 45689 w 80900"/>
                <a:gd name="connsiteY3" fmla="*/ 195077 h 195076"/>
                <a:gd name="connsiteX4" fmla="*/ 73312 w 80900"/>
                <a:gd name="connsiteY4" fmla="*/ 185552 h 195076"/>
                <a:gd name="connsiteX5" fmla="*/ 77312 w 80900"/>
                <a:gd name="connsiteY5" fmla="*/ 161263 h 195076"/>
                <a:gd name="connsiteX6" fmla="*/ 79598 w 80900"/>
                <a:gd name="connsiteY6" fmla="*/ 63536 h 195076"/>
                <a:gd name="connsiteX7" fmla="*/ 80646 w 80900"/>
                <a:gd name="connsiteY7" fmla="*/ 16483 h 195076"/>
                <a:gd name="connsiteX8" fmla="*/ 44737 w 80900"/>
                <a:gd name="connsiteY8" fmla="*/ 767 h 195076"/>
                <a:gd name="connsiteX9" fmla="*/ 65 w 80900"/>
                <a:gd name="connsiteY9" fmla="*/ 15530 h 195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900" h="195076">
                  <a:moveTo>
                    <a:pt x="65" y="15530"/>
                  </a:moveTo>
                  <a:cubicBezTo>
                    <a:pt x="4256" y="39152"/>
                    <a:pt x="1684" y="63155"/>
                    <a:pt x="4065" y="86873"/>
                  </a:cubicBezTo>
                  <a:cubicBezTo>
                    <a:pt x="6923" y="115448"/>
                    <a:pt x="731" y="148309"/>
                    <a:pt x="13590" y="174884"/>
                  </a:cubicBezTo>
                  <a:cubicBezTo>
                    <a:pt x="19659" y="187099"/>
                    <a:pt x="32050" y="194894"/>
                    <a:pt x="45689" y="195077"/>
                  </a:cubicBezTo>
                  <a:cubicBezTo>
                    <a:pt x="55214" y="194505"/>
                    <a:pt x="74264" y="192124"/>
                    <a:pt x="73312" y="185552"/>
                  </a:cubicBezTo>
                  <a:cubicBezTo>
                    <a:pt x="72359" y="178979"/>
                    <a:pt x="77503" y="167168"/>
                    <a:pt x="77312" y="161263"/>
                  </a:cubicBezTo>
                  <a:cubicBezTo>
                    <a:pt x="77312" y="150309"/>
                    <a:pt x="78455" y="85063"/>
                    <a:pt x="79598" y="63536"/>
                  </a:cubicBezTo>
                  <a:cubicBezTo>
                    <a:pt x="80551" y="46296"/>
                    <a:pt x="80456" y="35628"/>
                    <a:pt x="80646" y="16483"/>
                  </a:cubicBezTo>
                  <a:cubicBezTo>
                    <a:pt x="80646" y="16483"/>
                    <a:pt x="86266" y="-4186"/>
                    <a:pt x="44737" y="767"/>
                  </a:cubicBezTo>
                  <a:cubicBezTo>
                    <a:pt x="3208" y="5720"/>
                    <a:pt x="-602" y="12101"/>
                    <a:pt x="65" y="15530"/>
                  </a:cubicBezTo>
                  <a:close/>
                </a:path>
              </a:pathLst>
            </a:custGeom>
            <a:solidFill>
              <a:srgbClr val="022B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3" name="任意多边形: 形状 182"/>
            <p:cNvSpPr/>
            <p:nvPr/>
          </p:nvSpPr>
          <p:spPr>
            <a:xfrm>
              <a:off x="2698701" y="3864123"/>
              <a:ext cx="74030" cy="216184"/>
            </a:xfrm>
            <a:custGeom>
              <a:avLst/>
              <a:gdLst>
                <a:gd name="connsiteX0" fmla="*/ 5736 w 74030"/>
                <a:gd name="connsiteY0" fmla="*/ 48649 h 216184"/>
                <a:gd name="connsiteX1" fmla="*/ 7355 w 74030"/>
                <a:gd name="connsiteY1" fmla="*/ 4453 h 216184"/>
                <a:gd name="connsiteX2" fmla="*/ 74030 w 74030"/>
                <a:gd name="connsiteY2" fmla="*/ 36933 h 216184"/>
                <a:gd name="connsiteX3" fmla="*/ 67458 w 74030"/>
                <a:gd name="connsiteY3" fmla="*/ 191905 h 216184"/>
                <a:gd name="connsiteX4" fmla="*/ 68506 w 74030"/>
                <a:gd name="connsiteY4" fmla="*/ 198096 h 216184"/>
                <a:gd name="connsiteX5" fmla="*/ 65839 w 74030"/>
                <a:gd name="connsiteY5" fmla="*/ 207621 h 216184"/>
                <a:gd name="connsiteX6" fmla="*/ 50884 w 74030"/>
                <a:gd name="connsiteY6" fmla="*/ 214765 h 216184"/>
                <a:gd name="connsiteX7" fmla="*/ 15833 w 74030"/>
                <a:gd name="connsiteY7" fmla="*/ 207050 h 216184"/>
                <a:gd name="connsiteX8" fmla="*/ 5736 w 74030"/>
                <a:gd name="connsiteY8" fmla="*/ 48649 h 2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030" h="216184">
                  <a:moveTo>
                    <a:pt x="5736" y="48649"/>
                  </a:moveTo>
                  <a:cubicBezTo>
                    <a:pt x="7308" y="33973"/>
                    <a:pt x="7849" y="19205"/>
                    <a:pt x="7355" y="4453"/>
                  </a:cubicBezTo>
                  <a:cubicBezTo>
                    <a:pt x="7355" y="-8025"/>
                    <a:pt x="74030" y="6644"/>
                    <a:pt x="74030" y="36933"/>
                  </a:cubicBezTo>
                  <a:cubicBezTo>
                    <a:pt x="74030" y="36933"/>
                    <a:pt x="59552" y="154472"/>
                    <a:pt x="67458" y="191905"/>
                  </a:cubicBezTo>
                  <a:lnTo>
                    <a:pt x="68506" y="198096"/>
                  </a:lnTo>
                  <a:cubicBezTo>
                    <a:pt x="69464" y="201520"/>
                    <a:pt x="68436" y="205193"/>
                    <a:pt x="65839" y="207621"/>
                  </a:cubicBezTo>
                  <a:cubicBezTo>
                    <a:pt x="61397" y="211003"/>
                    <a:pt x="56307" y="213435"/>
                    <a:pt x="50884" y="214765"/>
                  </a:cubicBezTo>
                  <a:cubicBezTo>
                    <a:pt x="38645" y="218202"/>
                    <a:pt x="25498" y="215308"/>
                    <a:pt x="15833" y="207050"/>
                  </a:cubicBezTo>
                  <a:cubicBezTo>
                    <a:pt x="-3408" y="185428"/>
                    <a:pt x="-2932" y="99703"/>
                    <a:pt x="5736" y="48649"/>
                  </a:cubicBezTo>
                  <a:close/>
                </a:path>
              </a:pathLst>
            </a:custGeom>
            <a:solidFill>
              <a:srgbClr val="022B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4" name="任意多边形: 形状 183"/>
            <p:cNvSpPr/>
            <p:nvPr/>
          </p:nvSpPr>
          <p:spPr>
            <a:xfrm>
              <a:off x="2778379" y="4070614"/>
              <a:ext cx="103965" cy="73149"/>
            </a:xfrm>
            <a:custGeom>
              <a:avLst/>
              <a:gdLst>
                <a:gd name="connsiteX0" fmla="*/ 7783 w 103965"/>
                <a:gd name="connsiteY0" fmla="*/ 23133 h 73149"/>
                <a:gd name="connsiteX1" fmla="*/ 1496 w 103965"/>
                <a:gd name="connsiteY1" fmla="*/ 63329 h 73149"/>
                <a:gd name="connsiteX2" fmla="*/ 20546 w 103965"/>
                <a:gd name="connsiteY2" fmla="*/ 72282 h 73149"/>
                <a:gd name="connsiteX3" fmla="*/ 44645 w 103965"/>
                <a:gd name="connsiteY3" fmla="*/ 57804 h 73149"/>
                <a:gd name="connsiteX4" fmla="*/ 82173 w 103965"/>
                <a:gd name="connsiteY4" fmla="*/ 42279 h 73149"/>
                <a:gd name="connsiteX5" fmla="*/ 97413 w 103965"/>
                <a:gd name="connsiteY5" fmla="*/ 31420 h 73149"/>
                <a:gd name="connsiteX6" fmla="*/ 103319 w 103965"/>
                <a:gd name="connsiteY6" fmla="*/ 7798 h 73149"/>
                <a:gd name="connsiteX7" fmla="*/ 92937 w 103965"/>
                <a:gd name="connsiteY7" fmla="*/ 273 h 73149"/>
                <a:gd name="connsiteX8" fmla="*/ 58456 w 103965"/>
                <a:gd name="connsiteY8" fmla="*/ 5417 h 73149"/>
                <a:gd name="connsiteX9" fmla="*/ 38263 w 103965"/>
                <a:gd name="connsiteY9" fmla="*/ 9132 h 73149"/>
                <a:gd name="connsiteX10" fmla="*/ 19213 w 103965"/>
                <a:gd name="connsiteY10" fmla="*/ 14847 h 73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965" h="73149">
                  <a:moveTo>
                    <a:pt x="7783" y="23133"/>
                  </a:moveTo>
                  <a:cubicBezTo>
                    <a:pt x="5973" y="28086"/>
                    <a:pt x="-3647" y="45803"/>
                    <a:pt x="1496" y="63329"/>
                  </a:cubicBezTo>
                  <a:cubicBezTo>
                    <a:pt x="4315" y="71034"/>
                    <a:pt x="12816" y="75029"/>
                    <a:pt x="20546" y="72282"/>
                  </a:cubicBezTo>
                  <a:cubicBezTo>
                    <a:pt x="24166" y="71330"/>
                    <a:pt x="37501" y="59424"/>
                    <a:pt x="44645" y="57804"/>
                  </a:cubicBezTo>
                  <a:cubicBezTo>
                    <a:pt x="57509" y="53533"/>
                    <a:pt x="70051" y="48345"/>
                    <a:pt x="82173" y="42279"/>
                  </a:cubicBezTo>
                  <a:cubicBezTo>
                    <a:pt x="87911" y="39685"/>
                    <a:pt x="93088" y="35997"/>
                    <a:pt x="97413" y="31420"/>
                  </a:cubicBezTo>
                  <a:cubicBezTo>
                    <a:pt x="102987" y="24913"/>
                    <a:pt x="105175" y="16163"/>
                    <a:pt x="103319" y="7798"/>
                  </a:cubicBezTo>
                  <a:cubicBezTo>
                    <a:pt x="101318" y="2083"/>
                    <a:pt x="96842" y="-965"/>
                    <a:pt x="92937" y="273"/>
                  </a:cubicBezTo>
                  <a:cubicBezTo>
                    <a:pt x="81563" y="2712"/>
                    <a:pt x="70046" y="4430"/>
                    <a:pt x="58456" y="5417"/>
                  </a:cubicBezTo>
                  <a:cubicBezTo>
                    <a:pt x="51838" y="7206"/>
                    <a:pt x="45085" y="8448"/>
                    <a:pt x="38263" y="9132"/>
                  </a:cubicBezTo>
                  <a:cubicBezTo>
                    <a:pt x="34643" y="9132"/>
                    <a:pt x="18451" y="9132"/>
                    <a:pt x="19213" y="14847"/>
                  </a:cubicBezTo>
                  <a:close/>
                </a:path>
              </a:pathLst>
            </a:custGeom>
            <a:solidFill>
              <a:srgbClr val="1F170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5" name="任意多边形: 形状 184"/>
            <p:cNvSpPr/>
            <p:nvPr/>
          </p:nvSpPr>
          <p:spPr>
            <a:xfrm>
              <a:off x="2756756" y="3719986"/>
              <a:ext cx="81159" cy="219663"/>
            </a:xfrm>
            <a:custGeom>
              <a:avLst/>
              <a:gdLst>
                <a:gd name="connsiteX0" fmla="*/ 68 w 81159"/>
                <a:gd name="connsiteY0" fmla="*/ 40291 h 219663"/>
                <a:gd name="connsiteX1" fmla="*/ 4831 w 81159"/>
                <a:gd name="connsiteY1" fmla="*/ 113062 h 219663"/>
                <a:gd name="connsiteX2" fmla="*/ 18071 w 81159"/>
                <a:gd name="connsiteY2" fmla="*/ 200596 h 219663"/>
                <a:gd name="connsiteX3" fmla="*/ 51122 w 81159"/>
                <a:gd name="connsiteY3" fmla="*/ 219646 h 219663"/>
                <a:gd name="connsiteX4" fmla="*/ 78269 w 81159"/>
                <a:gd name="connsiteY4" fmla="*/ 209074 h 219663"/>
                <a:gd name="connsiteX5" fmla="*/ 81126 w 81159"/>
                <a:gd name="connsiteY5" fmla="*/ 184690 h 219663"/>
                <a:gd name="connsiteX6" fmla="*/ 78745 w 81159"/>
                <a:gd name="connsiteY6" fmla="*/ 86963 h 219663"/>
                <a:gd name="connsiteX7" fmla="*/ 73220 w 81159"/>
                <a:gd name="connsiteY7" fmla="*/ 0 h 219663"/>
                <a:gd name="connsiteX8" fmla="*/ 40930 w 81159"/>
                <a:gd name="connsiteY8" fmla="*/ 25813 h 219663"/>
                <a:gd name="connsiteX9" fmla="*/ 68 w 81159"/>
                <a:gd name="connsiteY9" fmla="*/ 40291 h 21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159" h="219663">
                  <a:moveTo>
                    <a:pt x="68" y="40291"/>
                  </a:moveTo>
                  <a:cubicBezTo>
                    <a:pt x="5402" y="63722"/>
                    <a:pt x="1307" y="89344"/>
                    <a:pt x="4831" y="113062"/>
                  </a:cubicBezTo>
                  <a:cubicBezTo>
                    <a:pt x="8926" y="141637"/>
                    <a:pt x="4259" y="174593"/>
                    <a:pt x="18071" y="200596"/>
                  </a:cubicBezTo>
                  <a:cubicBezTo>
                    <a:pt x="24592" y="212692"/>
                    <a:pt x="37387" y="220066"/>
                    <a:pt x="51122" y="219646"/>
                  </a:cubicBezTo>
                  <a:cubicBezTo>
                    <a:pt x="60647" y="218599"/>
                    <a:pt x="79697" y="215360"/>
                    <a:pt x="78269" y="209074"/>
                  </a:cubicBezTo>
                  <a:cubicBezTo>
                    <a:pt x="76840" y="202787"/>
                    <a:pt x="81602" y="190595"/>
                    <a:pt x="81126" y="184690"/>
                  </a:cubicBezTo>
                  <a:cubicBezTo>
                    <a:pt x="80269" y="173736"/>
                    <a:pt x="78650" y="108490"/>
                    <a:pt x="78745" y="86963"/>
                  </a:cubicBezTo>
                  <a:cubicBezTo>
                    <a:pt x="79477" y="57869"/>
                    <a:pt x="77628" y="28768"/>
                    <a:pt x="73220" y="0"/>
                  </a:cubicBezTo>
                  <a:cubicBezTo>
                    <a:pt x="73220" y="0"/>
                    <a:pt x="82745" y="21526"/>
                    <a:pt x="40930" y="25813"/>
                  </a:cubicBezTo>
                  <a:cubicBezTo>
                    <a:pt x="6069" y="29146"/>
                    <a:pt x="-789" y="36862"/>
                    <a:pt x="68" y="40291"/>
                  </a:cubicBezTo>
                  <a:close/>
                </a:path>
              </a:pathLst>
            </a:custGeom>
            <a:solidFill>
              <a:srgbClr val="0C39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6" name="任意多边形: 形状 185"/>
            <p:cNvSpPr/>
            <p:nvPr/>
          </p:nvSpPr>
          <p:spPr>
            <a:xfrm>
              <a:off x="2765802" y="3891047"/>
              <a:ext cx="71624" cy="222566"/>
            </a:xfrm>
            <a:custGeom>
              <a:avLst/>
              <a:gdLst>
                <a:gd name="connsiteX0" fmla="*/ 1786 w 71624"/>
                <a:gd name="connsiteY0" fmla="*/ 52586 h 222566"/>
                <a:gd name="connsiteX1" fmla="*/ 1214 w 71624"/>
                <a:gd name="connsiteY1" fmla="*/ 8295 h 222566"/>
                <a:gd name="connsiteX2" fmla="*/ 70270 w 71624"/>
                <a:gd name="connsiteY2" fmla="*/ 24869 h 222566"/>
                <a:gd name="connsiteX3" fmla="*/ 68556 w 71624"/>
                <a:gd name="connsiteY3" fmla="*/ 186032 h 222566"/>
                <a:gd name="connsiteX4" fmla="*/ 69889 w 71624"/>
                <a:gd name="connsiteY4" fmla="*/ 192223 h 222566"/>
                <a:gd name="connsiteX5" fmla="*/ 69889 w 71624"/>
                <a:gd name="connsiteY5" fmla="*/ 208606 h 222566"/>
                <a:gd name="connsiteX6" fmla="*/ 52078 w 71624"/>
                <a:gd name="connsiteY6" fmla="*/ 220417 h 222566"/>
                <a:gd name="connsiteX7" fmla="*/ 12930 w 71624"/>
                <a:gd name="connsiteY7" fmla="*/ 213273 h 222566"/>
                <a:gd name="connsiteX8" fmla="*/ 1786 w 71624"/>
                <a:gd name="connsiteY8" fmla="*/ 52586 h 22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624" h="222566">
                  <a:moveTo>
                    <a:pt x="1786" y="52586"/>
                  </a:moveTo>
                  <a:cubicBezTo>
                    <a:pt x="2586" y="37826"/>
                    <a:pt x="2395" y="23029"/>
                    <a:pt x="1214" y="8295"/>
                  </a:cubicBezTo>
                  <a:cubicBezTo>
                    <a:pt x="1214" y="-4278"/>
                    <a:pt x="67889" y="-5326"/>
                    <a:pt x="70270" y="24869"/>
                  </a:cubicBezTo>
                  <a:cubicBezTo>
                    <a:pt x="70270" y="24869"/>
                    <a:pt x="58840" y="148694"/>
                    <a:pt x="68556" y="186032"/>
                  </a:cubicBezTo>
                  <a:lnTo>
                    <a:pt x="69889" y="192223"/>
                  </a:lnTo>
                  <a:cubicBezTo>
                    <a:pt x="69889" y="192223"/>
                    <a:pt x="73795" y="204415"/>
                    <a:pt x="69889" y="208606"/>
                  </a:cubicBezTo>
                  <a:cubicBezTo>
                    <a:pt x="64818" y="213714"/>
                    <a:pt x="58757" y="217734"/>
                    <a:pt x="52078" y="220417"/>
                  </a:cubicBezTo>
                  <a:cubicBezTo>
                    <a:pt x="40648" y="223465"/>
                    <a:pt x="15692" y="224894"/>
                    <a:pt x="12930" y="213273"/>
                  </a:cubicBezTo>
                  <a:cubicBezTo>
                    <a:pt x="1138" y="160579"/>
                    <a:pt x="-2620" y="106404"/>
                    <a:pt x="1786" y="52586"/>
                  </a:cubicBezTo>
                  <a:close/>
                </a:path>
              </a:pathLst>
            </a:custGeom>
            <a:solidFill>
              <a:srgbClr val="0C39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7" name="任意多边形: 形状 186"/>
            <p:cNvSpPr/>
            <p:nvPr/>
          </p:nvSpPr>
          <p:spPr>
            <a:xfrm>
              <a:off x="2661253" y="3414362"/>
              <a:ext cx="74334" cy="164600"/>
            </a:xfrm>
            <a:custGeom>
              <a:avLst/>
              <a:gdLst>
                <a:gd name="connsiteX0" fmla="*/ 11942 w 74334"/>
                <a:gd name="connsiteY0" fmla="*/ 54546 h 164600"/>
                <a:gd name="connsiteX1" fmla="*/ 8704 w 74334"/>
                <a:gd name="connsiteY1" fmla="*/ 163797 h 164600"/>
                <a:gd name="connsiteX2" fmla="*/ 42898 w 74334"/>
                <a:gd name="connsiteY2" fmla="*/ 151986 h 164600"/>
                <a:gd name="connsiteX3" fmla="*/ 70997 w 74334"/>
                <a:gd name="connsiteY3" fmla="*/ 60070 h 164600"/>
                <a:gd name="connsiteX4" fmla="*/ 52995 w 74334"/>
                <a:gd name="connsiteY4" fmla="*/ 539 h 164600"/>
                <a:gd name="connsiteX5" fmla="*/ 11942 w 74334"/>
                <a:gd name="connsiteY5" fmla="*/ 54546 h 16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334" h="164600">
                  <a:moveTo>
                    <a:pt x="11942" y="54546"/>
                  </a:moveTo>
                  <a:cubicBezTo>
                    <a:pt x="2989" y="100361"/>
                    <a:pt x="-8060" y="160464"/>
                    <a:pt x="8704" y="163797"/>
                  </a:cubicBezTo>
                  <a:cubicBezTo>
                    <a:pt x="15085" y="165036"/>
                    <a:pt x="40517" y="166845"/>
                    <a:pt x="42898" y="151986"/>
                  </a:cubicBezTo>
                  <a:cubicBezTo>
                    <a:pt x="48423" y="117411"/>
                    <a:pt x="65377" y="88741"/>
                    <a:pt x="70997" y="60070"/>
                  </a:cubicBezTo>
                  <a:cubicBezTo>
                    <a:pt x="79951" y="14255"/>
                    <a:pt x="69854" y="3873"/>
                    <a:pt x="52995" y="539"/>
                  </a:cubicBezTo>
                  <a:cubicBezTo>
                    <a:pt x="36136" y="-2795"/>
                    <a:pt x="20991" y="8635"/>
                    <a:pt x="11942" y="54546"/>
                  </a:cubicBez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8" name="任意多边形: 形状 187"/>
            <p:cNvSpPr/>
            <p:nvPr/>
          </p:nvSpPr>
          <p:spPr>
            <a:xfrm>
              <a:off x="2661282" y="3519344"/>
              <a:ext cx="147506" cy="79932"/>
            </a:xfrm>
            <a:custGeom>
              <a:avLst/>
              <a:gdLst>
                <a:gd name="connsiteX0" fmla="*/ 34297 w 147506"/>
                <a:gd name="connsiteY0" fmla="*/ 77484 h 79932"/>
                <a:gd name="connsiteX1" fmla="*/ 147359 w 147506"/>
                <a:gd name="connsiteY1" fmla="*/ 22048 h 79932"/>
                <a:gd name="connsiteX2" fmla="*/ 128309 w 147506"/>
                <a:gd name="connsiteY2" fmla="*/ 45 h 79932"/>
                <a:gd name="connsiteX3" fmla="*/ 12961 w 147506"/>
                <a:gd name="connsiteY3" fmla="*/ 35097 h 79932"/>
                <a:gd name="connsiteX4" fmla="*/ 1150 w 147506"/>
                <a:gd name="connsiteY4" fmla="*/ 60434 h 79932"/>
                <a:gd name="connsiteX5" fmla="*/ 34297 w 147506"/>
                <a:gd name="connsiteY5" fmla="*/ 77484 h 7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506" h="79932">
                  <a:moveTo>
                    <a:pt x="34297" y="77484"/>
                  </a:moveTo>
                  <a:cubicBezTo>
                    <a:pt x="76874" y="67959"/>
                    <a:pt x="151264" y="36812"/>
                    <a:pt x="147359" y="22048"/>
                  </a:cubicBezTo>
                  <a:cubicBezTo>
                    <a:pt x="145930" y="16428"/>
                    <a:pt x="142596" y="-1002"/>
                    <a:pt x="128309" y="45"/>
                  </a:cubicBezTo>
                  <a:cubicBezTo>
                    <a:pt x="106497" y="1665"/>
                    <a:pt x="57348" y="25953"/>
                    <a:pt x="12961" y="35097"/>
                  </a:cubicBezTo>
                  <a:cubicBezTo>
                    <a:pt x="3436" y="37098"/>
                    <a:pt x="-2660" y="45575"/>
                    <a:pt x="1150" y="60434"/>
                  </a:cubicBezTo>
                  <a:cubicBezTo>
                    <a:pt x="4960" y="75293"/>
                    <a:pt x="4293" y="84627"/>
                    <a:pt x="34297" y="77484"/>
                  </a:cubicBez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9" name="任意多边形: 形状 188"/>
            <p:cNvSpPr/>
            <p:nvPr/>
          </p:nvSpPr>
          <p:spPr>
            <a:xfrm>
              <a:off x="2686932" y="3418241"/>
              <a:ext cx="157257" cy="485200"/>
            </a:xfrm>
            <a:custGeom>
              <a:avLst/>
              <a:gdLst>
                <a:gd name="connsiteX0" fmla="*/ 104468 w 157257"/>
                <a:gd name="connsiteY0" fmla="*/ 24282 h 485200"/>
                <a:gd name="connsiteX1" fmla="*/ 146092 w 157257"/>
                <a:gd name="connsiteY1" fmla="*/ 56096 h 485200"/>
                <a:gd name="connsiteX2" fmla="*/ 156665 w 157257"/>
                <a:gd name="connsiteY2" fmla="*/ 109436 h 485200"/>
                <a:gd name="connsiteX3" fmla="*/ 149045 w 157257"/>
                <a:gd name="connsiteY3" fmla="*/ 252311 h 485200"/>
                <a:gd name="connsiteX4" fmla="*/ 155617 w 157257"/>
                <a:gd name="connsiteY4" fmla="*/ 415188 h 485200"/>
                <a:gd name="connsiteX5" fmla="*/ 138282 w 157257"/>
                <a:gd name="connsiteY5" fmla="*/ 479672 h 485200"/>
                <a:gd name="connsiteX6" fmla="*/ 85037 w 157257"/>
                <a:gd name="connsiteY6" fmla="*/ 483197 h 485200"/>
                <a:gd name="connsiteX7" fmla="*/ 12075 w 157257"/>
                <a:gd name="connsiteY7" fmla="*/ 427571 h 485200"/>
                <a:gd name="connsiteX8" fmla="*/ 9123 w 157257"/>
                <a:gd name="connsiteY8" fmla="*/ 130010 h 485200"/>
                <a:gd name="connsiteX9" fmla="*/ 11599 w 157257"/>
                <a:gd name="connsiteY9" fmla="*/ 9614 h 485200"/>
                <a:gd name="connsiteX10" fmla="*/ 34078 w 157257"/>
                <a:gd name="connsiteY10" fmla="*/ 89 h 485200"/>
                <a:gd name="connsiteX11" fmla="*/ 104468 w 157257"/>
                <a:gd name="connsiteY11" fmla="*/ 24282 h 48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7257" h="485200">
                  <a:moveTo>
                    <a:pt x="104468" y="24282"/>
                  </a:moveTo>
                  <a:cubicBezTo>
                    <a:pt x="120813" y="31191"/>
                    <a:pt x="135135" y="42138"/>
                    <a:pt x="146092" y="56096"/>
                  </a:cubicBezTo>
                  <a:cubicBezTo>
                    <a:pt x="157713" y="71240"/>
                    <a:pt x="157046" y="105054"/>
                    <a:pt x="156665" y="109436"/>
                  </a:cubicBezTo>
                  <a:cubicBezTo>
                    <a:pt x="155998" y="116103"/>
                    <a:pt x="139901" y="185636"/>
                    <a:pt x="149045" y="252311"/>
                  </a:cubicBezTo>
                  <a:cubicBezTo>
                    <a:pt x="155830" y="306320"/>
                    <a:pt x="158028" y="360808"/>
                    <a:pt x="155617" y="415188"/>
                  </a:cubicBezTo>
                  <a:cubicBezTo>
                    <a:pt x="155617" y="442525"/>
                    <a:pt x="165142" y="469385"/>
                    <a:pt x="138282" y="479672"/>
                  </a:cubicBezTo>
                  <a:cubicBezTo>
                    <a:pt x="121160" y="485551"/>
                    <a:pt x="102783" y="486767"/>
                    <a:pt x="85037" y="483197"/>
                  </a:cubicBezTo>
                  <a:cubicBezTo>
                    <a:pt x="53509" y="479292"/>
                    <a:pt x="14838" y="467195"/>
                    <a:pt x="12075" y="427571"/>
                  </a:cubicBezTo>
                  <a:cubicBezTo>
                    <a:pt x="2550" y="294221"/>
                    <a:pt x="32649" y="204019"/>
                    <a:pt x="9123" y="130010"/>
                  </a:cubicBezTo>
                  <a:cubicBezTo>
                    <a:pt x="4170" y="114389"/>
                    <a:pt x="-9927" y="38951"/>
                    <a:pt x="11599" y="9614"/>
                  </a:cubicBezTo>
                  <a:cubicBezTo>
                    <a:pt x="17074" y="2941"/>
                    <a:pt x="25476" y="-619"/>
                    <a:pt x="34078" y="89"/>
                  </a:cubicBezTo>
                  <a:cubicBezTo>
                    <a:pt x="61129" y="3041"/>
                    <a:pt x="99991" y="22949"/>
                    <a:pt x="104468" y="24282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0" name="任意多边形: 形状 189"/>
            <p:cNvSpPr/>
            <p:nvPr/>
          </p:nvSpPr>
          <p:spPr>
            <a:xfrm>
              <a:off x="2784424" y="3469207"/>
              <a:ext cx="59725" cy="177463"/>
            </a:xfrm>
            <a:custGeom>
              <a:avLst/>
              <a:gdLst>
                <a:gd name="connsiteX0" fmla="*/ 975 w 59725"/>
                <a:gd name="connsiteY0" fmla="*/ 65899 h 177463"/>
                <a:gd name="connsiteX1" fmla="*/ 25264 w 59725"/>
                <a:gd name="connsiteY1" fmla="*/ 177437 h 177463"/>
                <a:gd name="connsiteX2" fmla="*/ 58125 w 59725"/>
                <a:gd name="connsiteY2" fmla="*/ 154768 h 177463"/>
                <a:gd name="connsiteX3" fmla="*/ 59173 w 59725"/>
                <a:gd name="connsiteY3" fmla="*/ 54660 h 177463"/>
                <a:gd name="connsiteX4" fmla="*/ 25074 w 59725"/>
                <a:gd name="connsiteY4" fmla="*/ 177 h 177463"/>
                <a:gd name="connsiteX5" fmla="*/ 975 w 59725"/>
                <a:gd name="connsiteY5" fmla="*/ 65899 h 177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725" h="177463">
                  <a:moveTo>
                    <a:pt x="975" y="65899"/>
                  </a:moveTo>
                  <a:cubicBezTo>
                    <a:pt x="5262" y="114381"/>
                    <a:pt x="8119" y="178961"/>
                    <a:pt x="25264" y="177437"/>
                  </a:cubicBezTo>
                  <a:cubicBezTo>
                    <a:pt x="31646" y="176866"/>
                    <a:pt x="60030" y="170293"/>
                    <a:pt x="58125" y="154768"/>
                  </a:cubicBezTo>
                  <a:cubicBezTo>
                    <a:pt x="53744" y="118477"/>
                    <a:pt x="61840" y="84949"/>
                    <a:pt x="59173" y="54660"/>
                  </a:cubicBezTo>
                  <a:cubicBezTo>
                    <a:pt x="54887" y="6178"/>
                    <a:pt x="42219" y="-1347"/>
                    <a:pt x="25074" y="177"/>
                  </a:cubicBezTo>
                  <a:cubicBezTo>
                    <a:pt x="7929" y="1701"/>
                    <a:pt x="-3501" y="17417"/>
                    <a:pt x="975" y="65899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1" name="任意多边形: 形状 190"/>
            <p:cNvSpPr/>
            <p:nvPr/>
          </p:nvSpPr>
          <p:spPr>
            <a:xfrm>
              <a:off x="2741417" y="3310802"/>
              <a:ext cx="78083" cy="114218"/>
            </a:xfrm>
            <a:custGeom>
              <a:avLst/>
              <a:gdLst>
                <a:gd name="connsiteX0" fmla="*/ 70081 w 78083"/>
                <a:gd name="connsiteY0" fmla="*/ 11230 h 114218"/>
                <a:gd name="connsiteX1" fmla="*/ 76939 w 78083"/>
                <a:gd name="connsiteY1" fmla="*/ 35233 h 114218"/>
                <a:gd name="connsiteX2" fmla="*/ 76939 w 78083"/>
                <a:gd name="connsiteY2" fmla="*/ 46282 h 114218"/>
                <a:gd name="connsiteX3" fmla="*/ 76463 w 78083"/>
                <a:gd name="connsiteY3" fmla="*/ 66189 h 114218"/>
                <a:gd name="connsiteX4" fmla="*/ 73605 w 78083"/>
                <a:gd name="connsiteY4" fmla="*/ 91240 h 114218"/>
                <a:gd name="connsiteX5" fmla="*/ 65033 w 78083"/>
                <a:gd name="connsiteY5" fmla="*/ 109052 h 114218"/>
                <a:gd name="connsiteX6" fmla="*/ 19884 w 78083"/>
                <a:gd name="connsiteY6" fmla="*/ 107908 h 114218"/>
                <a:gd name="connsiteX7" fmla="*/ 3406 w 78083"/>
                <a:gd name="connsiteY7" fmla="*/ 65332 h 114218"/>
                <a:gd name="connsiteX8" fmla="*/ 25028 w 78083"/>
                <a:gd name="connsiteY8" fmla="*/ 4277 h 114218"/>
                <a:gd name="connsiteX9" fmla="*/ 64080 w 78083"/>
                <a:gd name="connsiteY9" fmla="*/ 2181 h 114218"/>
                <a:gd name="connsiteX10" fmla="*/ 55317 w 78083"/>
                <a:gd name="connsiteY10" fmla="*/ 11706 h 114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8083" h="114218">
                  <a:moveTo>
                    <a:pt x="70081" y="11230"/>
                  </a:moveTo>
                  <a:cubicBezTo>
                    <a:pt x="71543" y="19444"/>
                    <a:pt x="73841" y="27486"/>
                    <a:pt x="76939" y="35233"/>
                  </a:cubicBezTo>
                  <a:cubicBezTo>
                    <a:pt x="78465" y="38758"/>
                    <a:pt x="78465" y="42757"/>
                    <a:pt x="76939" y="46282"/>
                  </a:cubicBezTo>
                  <a:cubicBezTo>
                    <a:pt x="74456" y="52657"/>
                    <a:pt x="74288" y="59702"/>
                    <a:pt x="76463" y="66189"/>
                  </a:cubicBezTo>
                  <a:cubicBezTo>
                    <a:pt x="77741" y="74645"/>
                    <a:pt x="76755" y="83289"/>
                    <a:pt x="73605" y="91240"/>
                  </a:cubicBezTo>
                  <a:cubicBezTo>
                    <a:pt x="71796" y="97622"/>
                    <a:pt x="70748" y="105146"/>
                    <a:pt x="65033" y="109052"/>
                  </a:cubicBezTo>
                  <a:cubicBezTo>
                    <a:pt x="50555" y="118577"/>
                    <a:pt x="34362" y="112957"/>
                    <a:pt x="19884" y="107908"/>
                  </a:cubicBezTo>
                  <a:cubicBezTo>
                    <a:pt x="5406" y="102860"/>
                    <a:pt x="7883" y="77333"/>
                    <a:pt x="3406" y="65332"/>
                  </a:cubicBezTo>
                  <a:cubicBezTo>
                    <a:pt x="-4690" y="43805"/>
                    <a:pt x="1311" y="13611"/>
                    <a:pt x="25028" y="4277"/>
                  </a:cubicBezTo>
                  <a:cubicBezTo>
                    <a:pt x="37484" y="-589"/>
                    <a:pt x="51175" y="-1324"/>
                    <a:pt x="64080" y="2181"/>
                  </a:cubicBezTo>
                  <a:cubicBezTo>
                    <a:pt x="67890" y="3610"/>
                    <a:pt x="58842" y="7134"/>
                    <a:pt x="55317" y="11706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2" name="任意多边形: 形状 191"/>
            <p:cNvSpPr/>
            <p:nvPr/>
          </p:nvSpPr>
          <p:spPr>
            <a:xfrm>
              <a:off x="2731535" y="3382857"/>
              <a:ext cx="60055" cy="76429"/>
            </a:xfrm>
            <a:custGeom>
              <a:avLst/>
              <a:gdLst>
                <a:gd name="connsiteX0" fmla="*/ 60056 w 60055"/>
                <a:gd name="connsiteY0" fmla="*/ 26138 h 76429"/>
                <a:gd name="connsiteX1" fmla="*/ 56055 w 60055"/>
                <a:gd name="connsiteY1" fmla="*/ 65476 h 76429"/>
                <a:gd name="connsiteX2" fmla="*/ 34529 w 60055"/>
                <a:gd name="connsiteY2" fmla="*/ 76430 h 76429"/>
                <a:gd name="connsiteX3" fmla="*/ 1096 w 60055"/>
                <a:gd name="connsiteY3" fmla="*/ 51570 h 76429"/>
                <a:gd name="connsiteX4" fmla="*/ 7668 w 60055"/>
                <a:gd name="connsiteY4" fmla="*/ 1944 h 76429"/>
                <a:gd name="connsiteX5" fmla="*/ 60056 w 60055"/>
                <a:gd name="connsiteY5" fmla="*/ 26138 h 7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55" h="76429">
                  <a:moveTo>
                    <a:pt x="60056" y="26138"/>
                  </a:moveTo>
                  <a:cubicBezTo>
                    <a:pt x="60056" y="26138"/>
                    <a:pt x="49864" y="56904"/>
                    <a:pt x="56055" y="65476"/>
                  </a:cubicBezTo>
                  <a:cubicBezTo>
                    <a:pt x="58532" y="68810"/>
                    <a:pt x="46530" y="76144"/>
                    <a:pt x="34529" y="76430"/>
                  </a:cubicBezTo>
                  <a:cubicBezTo>
                    <a:pt x="16146" y="76430"/>
                    <a:pt x="-5095" y="66905"/>
                    <a:pt x="1096" y="51570"/>
                  </a:cubicBezTo>
                  <a:cubicBezTo>
                    <a:pt x="4430" y="43378"/>
                    <a:pt x="13288" y="35282"/>
                    <a:pt x="7668" y="1944"/>
                  </a:cubicBezTo>
                  <a:cubicBezTo>
                    <a:pt x="6240" y="-8438"/>
                    <a:pt x="60056" y="26138"/>
                    <a:pt x="60056" y="26138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3" name="任意多边形: 形状 192"/>
            <p:cNvSpPr/>
            <p:nvPr/>
          </p:nvSpPr>
          <p:spPr>
            <a:xfrm>
              <a:off x="2712491" y="3291123"/>
              <a:ext cx="100886" cy="120735"/>
            </a:xfrm>
            <a:custGeom>
              <a:avLst/>
              <a:gdLst>
                <a:gd name="connsiteX0" fmla="*/ 25283 w 100886"/>
                <a:gd name="connsiteY0" fmla="*/ 10240 h 120735"/>
                <a:gd name="connsiteX1" fmla="*/ 91958 w 100886"/>
                <a:gd name="connsiteY1" fmla="*/ 13954 h 120735"/>
                <a:gd name="connsiteX2" fmla="*/ 100531 w 100886"/>
                <a:gd name="connsiteY2" fmla="*/ 35767 h 120735"/>
                <a:gd name="connsiteX3" fmla="*/ 87863 w 100886"/>
                <a:gd name="connsiteY3" fmla="*/ 57198 h 120735"/>
                <a:gd name="connsiteX4" fmla="*/ 28712 w 100886"/>
                <a:gd name="connsiteY4" fmla="*/ 112348 h 120735"/>
                <a:gd name="connsiteX5" fmla="*/ 5471 w 100886"/>
                <a:gd name="connsiteY5" fmla="*/ 76724 h 120735"/>
                <a:gd name="connsiteX6" fmla="*/ 25283 w 100886"/>
                <a:gd name="connsiteY6" fmla="*/ 10240 h 120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86" h="120735">
                  <a:moveTo>
                    <a:pt x="25283" y="10240"/>
                  </a:moveTo>
                  <a:cubicBezTo>
                    <a:pt x="47572" y="-4905"/>
                    <a:pt x="77671" y="-2905"/>
                    <a:pt x="91958" y="13954"/>
                  </a:cubicBezTo>
                  <a:cubicBezTo>
                    <a:pt x="97037" y="20144"/>
                    <a:pt x="100036" y="27776"/>
                    <a:pt x="100531" y="35767"/>
                  </a:cubicBezTo>
                  <a:cubicBezTo>
                    <a:pt x="103102" y="40148"/>
                    <a:pt x="91006" y="39577"/>
                    <a:pt x="87863" y="57198"/>
                  </a:cubicBezTo>
                  <a:cubicBezTo>
                    <a:pt x="72718" y="148447"/>
                    <a:pt x="30141" y="115586"/>
                    <a:pt x="28712" y="112348"/>
                  </a:cubicBezTo>
                  <a:cubicBezTo>
                    <a:pt x="17759" y="86440"/>
                    <a:pt x="10519" y="92345"/>
                    <a:pt x="5471" y="76724"/>
                  </a:cubicBezTo>
                  <a:cubicBezTo>
                    <a:pt x="-2244" y="53293"/>
                    <a:pt x="-6340" y="31480"/>
                    <a:pt x="25283" y="10240"/>
                  </a:cubicBezTo>
                  <a:close/>
                </a:path>
              </a:pathLst>
            </a:custGeom>
            <a:solidFill>
              <a:srgbClr val="6158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4" name="任意多边形: 形状 193"/>
            <p:cNvSpPr/>
            <p:nvPr/>
          </p:nvSpPr>
          <p:spPr>
            <a:xfrm>
              <a:off x="2783991" y="3364322"/>
              <a:ext cx="15849" cy="32751"/>
            </a:xfrm>
            <a:custGeom>
              <a:avLst/>
              <a:gdLst>
                <a:gd name="connsiteX0" fmla="*/ 1980 w 15849"/>
                <a:gd name="connsiteY0" fmla="*/ 18574 h 32751"/>
                <a:gd name="connsiteX1" fmla="*/ 10362 w 15849"/>
                <a:gd name="connsiteY1" fmla="*/ 32576 h 32751"/>
                <a:gd name="connsiteX2" fmla="*/ 14553 w 15849"/>
                <a:gd name="connsiteY2" fmla="*/ 15717 h 32751"/>
                <a:gd name="connsiteX3" fmla="*/ 5980 w 15849"/>
                <a:gd name="connsiteY3" fmla="*/ 1 h 32751"/>
                <a:gd name="connsiteX4" fmla="*/ 1980 w 15849"/>
                <a:gd name="connsiteY4" fmla="*/ 18574 h 32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49" h="32751">
                  <a:moveTo>
                    <a:pt x="1980" y="18574"/>
                  </a:moveTo>
                  <a:cubicBezTo>
                    <a:pt x="5123" y="26480"/>
                    <a:pt x="6838" y="34005"/>
                    <a:pt x="10362" y="32576"/>
                  </a:cubicBezTo>
                  <a:cubicBezTo>
                    <a:pt x="15561" y="28649"/>
                    <a:pt x="17308" y="21622"/>
                    <a:pt x="14553" y="15717"/>
                  </a:cubicBezTo>
                  <a:cubicBezTo>
                    <a:pt x="11410" y="7716"/>
                    <a:pt x="9695" y="96"/>
                    <a:pt x="5980" y="1"/>
                  </a:cubicBezTo>
                  <a:cubicBezTo>
                    <a:pt x="-1068" y="-95"/>
                    <a:pt x="-1163" y="10573"/>
                    <a:pt x="1980" y="18574"/>
                  </a:cubicBez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5" name="任意多边形: 形状 194"/>
            <p:cNvSpPr/>
            <p:nvPr/>
          </p:nvSpPr>
          <p:spPr>
            <a:xfrm>
              <a:off x="2724725" y="3420949"/>
              <a:ext cx="86391" cy="46117"/>
            </a:xfrm>
            <a:custGeom>
              <a:avLst/>
              <a:gdLst>
                <a:gd name="connsiteX0" fmla="*/ 0 w 86391"/>
                <a:gd name="connsiteY0" fmla="*/ 20145 h 46117"/>
                <a:gd name="connsiteX1" fmla="*/ 7049 w 86391"/>
                <a:gd name="connsiteY1" fmla="*/ 35861 h 46117"/>
                <a:gd name="connsiteX2" fmla="*/ 32099 w 86391"/>
                <a:gd name="connsiteY2" fmla="*/ 45767 h 46117"/>
                <a:gd name="connsiteX3" fmla="*/ 66485 w 86391"/>
                <a:gd name="connsiteY3" fmla="*/ 39290 h 46117"/>
                <a:gd name="connsiteX4" fmla="*/ 75343 w 86391"/>
                <a:gd name="connsiteY4" fmla="*/ 35099 h 46117"/>
                <a:gd name="connsiteX5" fmla="*/ 86392 w 86391"/>
                <a:gd name="connsiteY5" fmla="*/ 35956 h 46117"/>
                <a:gd name="connsiteX6" fmla="*/ 68294 w 86391"/>
                <a:gd name="connsiteY6" fmla="*/ 19669 h 46117"/>
                <a:gd name="connsiteX7" fmla="*/ 63246 w 86391"/>
                <a:gd name="connsiteY7" fmla="*/ 16906 h 46117"/>
                <a:gd name="connsiteX8" fmla="*/ 59531 w 86391"/>
                <a:gd name="connsiteY8" fmla="*/ 18049 h 46117"/>
                <a:gd name="connsiteX9" fmla="*/ 50006 w 86391"/>
                <a:gd name="connsiteY9" fmla="*/ 24812 h 46117"/>
                <a:gd name="connsiteX10" fmla="*/ 25146 w 86391"/>
                <a:gd name="connsiteY10" fmla="*/ 20145 h 46117"/>
                <a:gd name="connsiteX11" fmla="*/ 13811 w 86391"/>
                <a:gd name="connsiteY11" fmla="*/ 1095 h 46117"/>
                <a:gd name="connsiteX12" fmla="*/ 2667 w 86391"/>
                <a:gd name="connsiteY12" fmla="*/ 6048 h 46117"/>
                <a:gd name="connsiteX13" fmla="*/ 0 w 86391"/>
                <a:gd name="connsiteY13" fmla="*/ 20145 h 4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391" h="46117">
                  <a:moveTo>
                    <a:pt x="0" y="20145"/>
                  </a:moveTo>
                  <a:cubicBezTo>
                    <a:pt x="230" y="26098"/>
                    <a:pt x="2756" y="31730"/>
                    <a:pt x="7049" y="35861"/>
                  </a:cubicBezTo>
                  <a:cubicBezTo>
                    <a:pt x="13758" y="42350"/>
                    <a:pt x="22767" y="45913"/>
                    <a:pt x="32099" y="45767"/>
                  </a:cubicBezTo>
                  <a:cubicBezTo>
                    <a:pt x="43949" y="47049"/>
                    <a:pt x="55913" y="44795"/>
                    <a:pt x="66485" y="39290"/>
                  </a:cubicBezTo>
                  <a:cubicBezTo>
                    <a:pt x="69913" y="37576"/>
                    <a:pt x="71438" y="35480"/>
                    <a:pt x="75343" y="35099"/>
                  </a:cubicBezTo>
                  <a:cubicBezTo>
                    <a:pt x="79044" y="35046"/>
                    <a:pt x="82743" y="35333"/>
                    <a:pt x="86392" y="35956"/>
                  </a:cubicBezTo>
                  <a:cubicBezTo>
                    <a:pt x="80868" y="29987"/>
                    <a:pt x="74811" y="24535"/>
                    <a:pt x="68294" y="19669"/>
                  </a:cubicBezTo>
                  <a:cubicBezTo>
                    <a:pt x="66776" y="18475"/>
                    <a:pt x="65070" y="17541"/>
                    <a:pt x="63246" y="16906"/>
                  </a:cubicBezTo>
                  <a:cubicBezTo>
                    <a:pt x="60484" y="16240"/>
                    <a:pt x="61817" y="16049"/>
                    <a:pt x="59531" y="18049"/>
                  </a:cubicBezTo>
                  <a:cubicBezTo>
                    <a:pt x="56881" y="20964"/>
                    <a:pt x="53631" y="23271"/>
                    <a:pt x="50006" y="24812"/>
                  </a:cubicBezTo>
                  <a:cubicBezTo>
                    <a:pt x="41479" y="27780"/>
                    <a:pt x="32017" y="26004"/>
                    <a:pt x="25146" y="20145"/>
                  </a:cubicBezTo>
                  <a:cubicBezTo>
                    <a:pt x="19125" y="15430"/>
                    <a:pt x="15082" y="8636"/>
                    <a:pt x="13811" y="1095"/>
                  </a:cubicBezTo>
                  <a:cubicBezTo>
                    <a:pt x="8668" y="-1667"/>
                    <a:pt x="5429" y="1095"/>
                    <a:pt x="2667" y="6048"/>
                  </a:cubicBezTo>
                  <a:cubicBezTo>
                    <a:pt x="1061" y="10583"/>
                    <a:pt x="162" y="15337"/>
                    <a:pt x="0" y="20145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6" name="任意多边形: 形状 195"/>
            <p:cNvSpPr/>
            <p:nvPr/>
          </p:nvSpPr>
          <p:spPr>
            <a:xfrm>
              <a:off x="2800909" y="3607568"/>
              <a:ext cx="87397" cy="105185"/>
            </a:xfrm>
            <a:custGeom>
              <a:avLst/>
              <a:gdLst>
                <a:gd name="connsiteX0" fmla="*/ 3540 w 87397"/>
                <a:gd name="connsiteY0" fmla="*/ 44029 h 105185"/>
                <a:gd name="connsiteX1" fmla="*/ 69167 w 87397"/>
                <a:gd name="connsiteY1" fmla="*/ 104227 h 105185"/>
                <a:gd name="connsiteX2" fmla="*/ 87074 w 87397"/>
                <a:gd name="connsiteY2" fmla="*/ 83558 h 105185"/>
                <a:gd name="connsiteX3" fmla="*/ 40021 w 87397"/>
                <a:gd name="connsiteY3" fmla="*/ 14692 h 105185"/>
                <a:gd name="connsiteX4" fmla="*/ 22209 w 87397"/>
                <a:gd name="connsiteY4" fmla="*/ 2309 h 105185"/>
                <a:gd name="connsiteX5" fmla="*/ 3540 w 87397"/>
                <a:gd name="connsiteY5" fmla="*/ 44029 h 10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397" h="105185">
                  <a:moveTo>
                    <a:pt x="3540" y="44029"/>
                  </a:moveTo>
                  <a:cubicBezTo>
                    <a:pt x="18304" y="70318"/>
                    <a:pt x="56023" y="112037"/>
                    <a:pt x="69167" y="104227"/>
                  </a:cubicBezTo>
                  <a:cubicBezTo>
                    <a:pt x="74120" y="101274"/>
                    <a:pt x="89837" y="92987"/>
                    <a:pt x="87074" y="83558"/>
                  </a:cubicBezTo>
                  <a:cubicBezTo>
                    <a:pt x="82788" y="68794"/>
                    <a:pt x="54118" y="42600"/>
                    <a:pt x="40021" y="14692"/>
                  </a:cubicBezTo>
                  <a:cubicBezTo>
                    <a:pt x="36973" y="8501"/>
                    <a:pt x="35354" y="-5501"/>
                    <a:pt x="22209" y="2309"/>
                  </a:cubicBezTo>
                  <a:cubicBezTo>
                    <a:pt x="9065" y="10120"/>
                    <a:pt x="-7318" y="25360"/>
                    <a:pt x="3540" y="44029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7" name="任意多边形: 形状 196"/>
            <p:cNvSpPr/>
            <p:nvPr/>
          </p:nvSpPr>
          <p:spPr>
            <a:xfrm>
              <a:off x="3050181" y="3745142"/>
              <a:ext cx="99145" cy="89524"/>
            </a:xfrm>
            <a:custGeom>
              <a:avLst/>
              <a:gdLst>
                <a:gd name="connsiteX0" fmla="*/ 9063 w 99145"/>
                <a:gd name="connsiteY0" fmla="*/ 89525 h 89524"/>
                <a:gd name="connsiteX1" fmla="*/ 98312 w 99145"/>
                <a:gd name="connsiteY1" fmla="*/ 20088 h 89524"/>
                <a:gd name="connsiteX2" fmla="*/ 80595 w 99145"/>
                <a:gd name="connsiteY2" fmla="*/ 5419 h 89524"/>
                <a:gd name="connsiteX3" fmla="*/ 13920 w 99145"/>
                <a:gd name="connsiteY3" fmla="*/ 50091 h 89524"/>
                <a:gd name="connsiteX4" fmla="*/ 1919 w 99145"/>
                <a:gd name="connsiteY4" fmla="*/ 67141 h 89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145" h="89524">
                  <a:moveTo>
                    <a:pt x="9063" y="89525"/>
                  </a:moveTo>
                  <a:cubicBezTo>
                    <a:pt x="47163" y="78095"/>
                    <a:pt x="87644" y="29613"/>
                    <a:pt x="98312" y="20088"/>
                  </a:cubicBezTo>
                  <a:cubicBezTo>
                    <a:pt x="102408" y="16373"/>
                    <a:pt x="90597" y="-11535"/>
                    <a:pt x="80595" y="5419"/>
                  </a:cubicBezTo>
                  <a:cubicBezTo>
                    <a:pt x="73071" y="18087"/>
                    <a:pt x="31256" y="33994"/>
                    <a:pt x="13920" y="50091"/>
                  </a:cubicBezTo>
                  <a:cubicBezTo>
                    <a:pt x="9158" y="54568"/>
                    <a:pt x="-5130" y="54378"/>
                    <a:pt x="1919" y="67141"/>
                  </a:cubicBez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8" name="任意多边形: 形状 197"/>
            <p:cNvSpPr/>
            <p:nvPr/>
          </p:nvSpPr>
          <p:spPr>
            <a:xfrm>
              <a:off x="3004977" y="4215790"/>
              <a:ext cx="89736" cy="57957"/>
            </a:xfrm>
            <a:custGeom>
              <a:avLst/>
              <a:gdLst>
                <a:gd name="connsiteX0" fmla="*/ 69 w 89736"/>
                <a:gd name="connsiteY0" fmla="*/ 39597 h 57957"/>
                <a:gd name="connsiteX1" fmla="*/ 1879 w 89736"/>
                <a:gd name="connsiteY1" fmla="*/ 51598 h 57957"/>
                <a:gd name="connsiteX2" fmla="*/ 17119 w 89736"/>
                <a:gd name="connsiteY2" fmla="*/ 57885 h 57957"/>
                <a:gd name="connsiteX3" fmla="*/ 37598 w 89736"/>
                <a:gd name="connsiteY3" fmla="*/ 51027 h 57957"/>
                <a:gd name="connsiteX4" fmla="*/ 72269 w 89736"/>
                <a:gd name="connsiteY4" fmla="*/ 36549 h 57957"/>
                <a:gd name="connsiteX5" fmla="*/ 86271 w 89736"/>
                <a:gd name="connsiteY5" fmla="*/ 25405 h 57957"/>
                <a:gd name="connsiteX6" fmla="*/ 85699 w 89736"/>
                <a:gd name="connsiteY6" fmla="*/ 1497 h 57957"/>
                <a:gd name="connsiteX7" fmla="*/ 53886 w 89736"/>
                <a:gd name="connsiteY7" fmla="*/ 6640 h 57957"/>
                <a:gd name="connsiteX8" fmla="*/ 69 w 89736"/>
                <a:gd name="connsiteY8" fmla="*/ 39597 h 5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736" h="57957">
                  <a:moveTo>
                    <a:pt x="69" y="39597"/>
                  </a:moveTo>
                  <a:cubicBezTo>
                    <a:pt x="214" y="43653"/>
                    <a:pt x="821" y="47680"/>
                    <a:pt x="1879" y="51598"/>
                  </a:cubicBezTo>
                  <a:cubicBezTo>
                    <a:pt x="5625" y="56060"/>
                    <a:pt x="11317" y="58408"/>
                    <a:pt x="17119" y="57885"/>
                  </a:cubicBezTo>
                  <a:cubicBezTo>
                    <a:pt x="24473" y="57672"/>
                    <a:pt x="31599" y="55285"/>
                    <a:pt x="37598" y="51027"/>
                  </a:cubicBezTo>
                  <a:cubicBezTo>
                    <a:pt x="42360" y="44645"/>
                    <a:pt x="66173" y="38359"/>
                    <a:pt x="72269" y="36549"/>
                  </a:cubicBezTo>
                  <a:cubicBezTo>
                    <a:pt x="78051" y="34504"/>
                    <a:pt x="82980" y="30580"/>
                    <a:pt x="86271" y="25405"/>
                  </a:cubicBezTo>
                  <a:cubicBezTo>
                    <a:pt x="91093" y="18098"/>
                    <a:pt x="90865" y="8564"/>
                    <a:pt x="85699" y="1497"/>
                  </a:cubicBezTo>
                  <a:cubicBezTo>
                    <a:pt x="80460" y="-3647"/>
                    <a:pt x="68459" y="6069"/>
                    <a:pt x="53886" y="6640"/>
                  </a:cubicBezTo>
                  <a:cubicBezTo>
                    <a:pt x="16643" y="8069"/>
                    <a:pt x="-1264" y="20833"/>
                    <a:pt x="69" y="39597"/>
                  </a:cubicBezTo>
                  <a:close/>
                </a:path>
              </a:pathLst>
            </a:custGeom>
            <a:solidFill>
              <a:srgbClr val="5A2D0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9" name="任意多边形: 形状 198"/>
            <p:cNvSpPr/>
            <p:nvPr/>
          </p:nvSpPr>
          <p:spPr>
            <a:xfrm>
              <a:off x="2998483" y="3917419"/>
              <a:ext cx="80767" cy="334135"/>
            </a:xfrm>
            <a:custGeom>
              <a:avLst/>
              <a:gdLst>
                <a:gd name="connsiteX0" fmla="*/ 9896 w 80767"/>
                <a:gd name="connsiteY0" fmla="*/ 181281 h 334135"/>
                <a:gd name="connsiteX1" fmla="*/ 2276 w 80767"/>
                <a:gd name="connsiteY1" fmla="*/ 6307 h 334135"/>
                <a:gd name="connsiteX2" fmla="*/ 80762 w 80767"/>
                <a:gd name="connsiteY2" fmla="*/ 25357 h 334135"/>
                <a:gd name="connsiteX3" fmla="*/ 55521 w 80767"/>
                <a:gd name="connsiteY3" fmla="*/ 303582 h 334135"/>
                <a:gd name="connsiteX4" fmla="*/ 59522 w 80767"/>
                <a:gd name="connsiteY4" fmla="*/ 315107 h 334135"/>
                <a:gd name="connsiteX5" fmla="*/ 56188 w 80767"/>
                <a:gd name="connsiteY5" fmla="*/ 324632 h 334135"/>
                <a:gd name="connsiteX6" fmla="*/ 36471 w 80767"/>
                <a:gd name="connsiteY6" fmla="*/ 333586 h 334135"/>
                <a:gd name="connsiteX7" fmla="*/ 2372 w 80767"/>
                <a:gd name="connsiteY7" fmla="*/ 322251 h 334135"/>
                <a:gd name="connsiteX8" fmla="*/ 9896 w 80767"/>
                <a:gd name="connsiteY8" fmla="*/ 181281 h 334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767" h="334135">
                  <a:moveTo>
                    <a:pt x="9896" y="181281"/>
                  </a:moveTo>
                  <a:cubicBezTo>
                    <a:pt x="12944" y="167565"/>
                    <a:pt x="943" y="21737"/>
                    <a:pt x="2276" y="6307"/>
                  </a:cubicBezTo>
                  <a:cubicBezTo>
                    <a:pt x="3229" y="-5028"/>
                    <a:pt x="81524" y="-2456"/>
                    <a:pt x="80762" y="25357"/>
                  </a:cubicBezTo>
                  <a:cubicBezTo>
                    <a:pt x="80762" y="25357"/>
                    <a:pt x="49997" y="269006"/>
                    <a:pt x="55521" y="303582"/>
                  </a:cubicBezTo>
                  <a:lnTo>
                    <a:pt x="59522" y="315107"/>
                  </a:lnTo>
                  <a:cubicBezTo>
                    <a:pt x="59905" y="318623"/>
                    <a:pt x="58680" y="322123"/>
                    <a:pt x="56188" y="324632"/>
                  </a:cubicBezTo>
                  <a:cubicBezTo>
                    <a:pt x="50938" y="329937"/>
                    <a:pt x="43920" y="333124"/>
                    <a:pt x="36471" y="333586"/>
                  </a:cubicBezTo>
                  <a:cubicBezTo>
                    <a:pt x="25708" y="335395"/>
                    <a:pt x="3896" y="333014"/>
                    <a:pt x="2372" y="322251"/>
                  </a:cubicBezTo>
                  <a:cubicBezTo>
                    <a:pt x="-2449" y="275155"/>
                    <a:pt x="89" y="227596"/>
                    <a:pt x="9896" y="181281"/>
                  </a:cubicBezTo>
                  <a:close/>
                </a:path>
              </a:pathLst>
            </a:custGeom>
            <a:solidFill>
              <a:srgbClr val="D0ECF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0" name="任意多边形: 形状 199"/>
            <p:cNvSpPr/>
            <p:nvPr/>
          </p:nvSpPr>
          <p:spPr>
            <a:xfrm>
              <a:off x="3074573" y="4251190"/>
              <a:ext cx="88018" cy="61792"/>
            </a:xfrm>
            <a:custGeom>
              <a:avLst/>
              <a:gdLst>
                <a:gd name="connsiteX0" fmla="*/ 196 w 88018"/>
                <a:gd name="connsiteY0" fmla="*/ 44201 h 61792"/>
                <a:gd name="connsiteX1" fmla="*/ 2482 w 88018"/>
                <a:gd name="connsiteY1" fmla="*/ 56108 h 61792"/>
                <a:gd name="connsiteX2" fmla="*/ 18103 w 88018"/>
                <a:gd name="connsiteY2" fmla="*/ 61632 h 61792"/>
                <a:gd name="connsiteX3" fmla="*/ 37725 w 88018"/>
                <a:gd name="connsiteY3" fmla="*/ 53631 h 61792"/>
                <a:gd name="connsiteX4" fmla="*/ 71634 w 88018"/>
                <a:gd name="connsiteY4" fmla="*/ 37438 h 61792"/>
                <a:gd name="connsiteX5" fmla="*/ 85159 w 88018"/>
                <a:gd name="connsiteY5" fmla="*/ 25151 h 61792"/>
                <a:gd name="connsiteX6" fmla="*/ 83349 w 88018"/>
                <a:gd name="connsiteY6" fmla="*/ 1339 h 61792"/>
                <a:gd name="connsiteX7" fmla="*/ 51822 w 88018"/>
                <a:gd name="connsiteY7" fmla="*/ 8006 h 61792"/>
                <a:gd name="connsiteX8" fmla="*/ 196 w 88018"/>
                <a:gd name="connsiteY8" fmla="*/ 44201 h 61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018" h="61792">
                  <a:moveTo>
                    <a:pt x="196" y="44201"/>
                  </a:moveTo>
                  <a:cubicBezTo>
                    <a:pt x="516" y="48242"/>
                    <a:pt x="1283" y="52235"/>
                    <a:pt x="2482" y="56108"/>
                  </a:cubicBezTo>
                  <a:cubicBezTo>
                    <a:pt x="6500" y="60351"/>
                    <a:pt x="12311" y="62406"/>
                    <a:pt x="18103" y="61632"/>
                  </a:cubicBezTo>
                  <a:cubicBezTo>
                    <a:pt x="25293" y="60971"/>
                    <a:pt x="32123" y="58186"/>
                    <a:pt x="37725" y="53631"/>
                  </a:cubicBezTo>
                  <a:cubicBezTo>
                    <a:pt x="42106" y="47059"/>
                    <a:pt x="65157" y="39629"/>
                    <a:pt x="71634" y="37438"/>
                  </a:cubicBezTo>
                  <a:cubicBezTo>
                    <a:pt x="77406" y="34996"/>
                    <a:pt x="82175" y="30663"/>
                    <a:pt x="85159" y="25151"/>
                  </a:cubicBezTo>
                  <a:cubicBezTo>
                    <a:pt x="89553" y="17607"/>
                    <a:pt x="88833" y="8133"/>
                    <a:pt x="83349" y="1339"/>
                  </a:cubicBezTo>
                  <a:cubicBezTo>
                    <a:pt x="77825" y="-3614"/>
                    <a:pt x="66300" y="6673"/>
                    <a:pt x="51822" y="8006"/>
                  </a:cubicBezTo>
                  <a:cubicBezTo>
                    <a:pt x="15627" y="11435"/>
                    <a:pt x="-2090" y="25151"/>
                    <a:pt x="196" y="44201"/>
                  </a:cubicBezTo>
                  <a:close/>
                </a:path>
              </a:pathLst>
            </a:custGeom>
            <a:solidFill>
              <a:srgbClr val="5A2D0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1" name="任意多边形: 形状 200"/>
            <p:cNvSpPr/>
            <p:nvPr/>
          </p:nvSpPr>
          <p:spPr>
            <a:xfrm>
              <a:off x="3039241" y="3948866"/>
              <a:ext cx="83216" cy="332935"/>
            </a:xfrm>
            <a:custGeom>
              <a:avLst/>
              <a:gdLst>
                <a:gd name="connsiteX0" fmla="*/ 22384 w 83216"/>
                <a:gd name="connsiteY0" fmla="*/ 182410 h 332935"/>
                <a:gd name="connsiteX1" fmla="*/ 0 w 83216"/>
                <a:gd name="connsiteY1" fmla="*/ 8674 h 332935"/>
                <a:gd name="connsiteX2" fmla="*/ 79820 w 83216"/>
                <a:gd name="connsiteY2" fmla="*/ 20961 h 332935"/>
                <a:gd name="connsiteX3" fmla="*/ 78010 w 83216"/>
                <a:gd name="connsiteY3" fmla="*/ 300329 h 332935"/>
                <a:gd name="connsiteX4" fmla="*/ 83058 w 83216"/>
                <a:gd name="connsiteY4" fmla="*/ 311473 h 332935"/>
                <a:gd name="connsiteX5" fmla="*/ 80486 w 83216"/>
                <a:gd name="connsiteY5" fmla="*/ 320998 h 332935"/>
                <a:gd name="connsiteX6" fmla="*/ 61436 w 83216"/>
                <a:gd name="connsiteY6" fmla="*/ 331571 h 332935"/>
                <a:gd name="connsiteX7" fmla="*/ 26575 w 83216"/>
                <a:gd name="connsiteY7" fmla="*/ 323094 h 332935"/>
                <a:gd name="connsiteX8" fmla="*/ 22384 w 83216"/>
                <a:gd name="connsiteY8" fmla="*/ 182410 h 33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216" h="332935">
                  <a:moveTo>
                    <a:pt x="22384" y="182410"/>
                  </a:moveTo>
                  <a:cubicBezTo>
                    <a:pt x="24289" y="168408"/>
                    <a:pt x="0" y="24199"/>
                    <a:pt x="0" y="8674"/>
                  </a:cubicBezTo>
                  <a:cubicBezTo>
                    <a:pt x="0" y="-2756"/>
                    <a:pt x="78296" y="-6662"/>
                    <a:pt x="79820" y="20961"/>
                  </a:cubicBezTo>
                  <a:cubicBezTo>
                    <a:pt x="79820" y="20961"/>
                    <a:pt x="69628" y="266325"/>
                    <a:pt x="78010" y="300329"/>
                  </a:cubicBezTo>
                  <a:lnTo>
                    <a:pt x="83058" y="311473"/>
                  </a:lnTo>
                  <a:cubicBezTo>
                    <a:pt x="83618" y="314871"/>
                    <a:pt x="82681" y="318345"/>
                    <a:pt x="80486" y="320998"/>
                  </a:cubicBezTo>
                  <a:cubicBezTo>
                    <a:pt x="75622" y="326708"/>
                    <a:pt x="68855" y="330463"/>
                    <a:pt x="61436" y="331571"/>
                  </a:cubicBezTo>
                  <a:cubicBezTo>
                    <a:pt x="50959" y="334238"/>
                    <a:pt x="28956" y="333762"/>
                    <a:pt x="26575" y="323094"/>
                  </a:cubicBezTo>
                  <a:cubicBezTo>
                    <a:pt x="17862" y="276703"/>
                    <a:pt x="16448" y="229236"/>
                    <a:pt x="22384" y="182410"/>
                  </a:cubicBez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2" name="任意多边形: 形状 201"/>
            <p:cNvSpPr/>
            <p:nvPr/>
          </p:nvSpPr>
          <p:spPr>
            <a:xfrm>
              <a:off x="2991020" y="3648930"/>
              <a:ext cx="127791" cy="333547"/>
            </a:xfrm>
            <a:custGeom>
              <a:avLst/>
              <a:gdLst>
                <a:gd name="connsiteX0" fmla="*/ 7358 w 127791"/>
                <a:gd name="connsiteY0" fmla="*/ 222123 h 333547"/>
                <a:gd name="connsiteX1" fmla="*/ 40696 w 127791"/>
                <a:gd name="connsiteY1" fmla="*/ 188976 h 333547"/>
                <a:gd name="connsiteX2" fmla="*/ 31171 w 127791"/>
                <a:gd name="connsiteY2" fmla="*/ 115253 h 333547"/>
                <a:gd name="connsiteX3" fmla="*/ 10882 w 127791"/>
                <a:gd name="connsiteY3" fmla="*/ 11049 h 333547"/>
                <a:gd name="connsiteX4" fmla="*/ 23741 w 127791"/>
                <a:gd name="connsiteY4" fmla="*/ 2858 h 333547"/>
                <a:gd name="connsiteX5" fmla="*/ 30694 w 127791"/>
                <a:gd name="connsiteY5" fmla="*/ 0 h 333547"/>
                <a:gd name="connsiteX6" fmla="*/ 40219 w 127791"/>
                <a:gd name="connsiteY6" fmla="*/ 2858 h 333547"/>
                <a:gd name="connsiteX7" fmla="*/ 38314 w 127791"/>
                <a:gd name="connsiteY7" fmla="*/ 2858 h 333547"/>
                <a:gd name="connsiteX8" fmla="*/ 97941 w 127791"/>
                <a:gd name="connsiteY8" fmla="*/ 28385 h 333547"/>
                <a:gd name="connsiteX9" fmla="*/ 107466 w 127791"/>
                <a:gd name="connsiteY9" fmla="*/ 36005 h 333547"/>
                <a:gd name="connsiteX10" fmla="*/ 112324 w 127791"/>
                <a:gd name="connsiteY10" fmla="*/ 41434 h 333547"/>
                <a:gd name="connsiteX11" fmla="*/ 105656 w 127791"/>
                <a:gd name="connsiteY11" fmla="*/ 143256 h 333547"/>
                <a:gd name="connsiteX12" fmla="*/ 107752 w 127791"/>
                <a:gd name="connsiteY12" fmla="*/ 208883 h 333547"/>
                <a:gd name="connsiteX13" fmla="*/ 120610 w 127791"/>
                <a:gd name="connsiteY13" fmla="*/ 262414 h 333547"/>
                <a:gd name="connsiteX14" fmla="*/ 127564 w 127791"/>
                <a:gd name="connsiteY14" fmla="*/ 319564 h 333547"/>
                <a:gd name="connsiteX15" fmla="*/ 127564 w 127791"/>
                <a:gd name="connsiteY15" fmla="*/ 320135 h 333547"/>
                <a:gd name="connsiteX16" fmla="*/ 127564 w 127791"/>
                <a:gd name="connsiteY16" fmla="*/ 320135 h 333547"/>
                <a:gd name="connsiteX17" fmla="*/ 127564 w 127791"/>
                <a:gd name="connsiteY17" fmla="*/ 331375 h 333547"/>
                <a:gd name="connsiteX18" fmla="*/ 65937 w 127791"/>
                <a:gd name="connsiteY18" fmla="*/ 322707 h 333547"/>
                <a:gd name="connsiteX19" fmla="*/ 12216 w 127791"/>
                <a:gd name="connsiteY19" fmla="*/ 294132 h 333547"/>
                <a:gd name="connsiteX20" fmla="*/ 7358 w 127791"/>
                <a:gd name="connsiteY20" fmla="*/ 222123 h 333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7791" h="333547">
                  <a:moveTo>
                    <a:pt x="7358" y="222123"/>
                  </a:moveTo>
                  <a:cubicBezTo>
                    <a:pt x="19836" y="191167"/>
                    <a:pt x="38600" y="208502"/>
                    <a:pt x="40696" y="188976"/>
                  </a:cubicBezTo>
                  <a:cubicBezTo>
                    <a:pt x="41108" y="164070"/>
                    <a:pt x="37899" y="139236"/>
                    <a:pt x="31171" y="115253"/>
                  </a:cubicBezTo>
                  <a:cubicBezTo>
                    <a:pt x="22979" y="68580"/>
                    <a:pt x="-8453" y="37910"/>
                    <a:pt x="10882" y="11049"/>
                  </a:cubicBezTo>
                  <a:cubicBezTo>
                    <a:pt x="14115" y="6939"/>
                    <a:pt x="18650" y="4050"/>
                    <a:pt x="23741" y="2858"/>
                  </a:cubicBezTo>
                  <a:cubicBezTo>
                    <a:pt x="25865" y="1488"/>
                    <a:pt x="28221" y="520"/>
                    <a:pt x="30694" y="0"/>
                  </a:cubicBezTo>
                  <a:cubicBezTo>
                    <a:pt x="33916" y="789"/>
                    <a:pt x="37095" y="1743"/>
                    <a:pt x="40219" y="2858"/>
                  </a:cubicBezTo>
                  <a:lnTo>
                    <a:pt x="38314" y="2858"/>
                  </a:lnTo>
                  <a:cubicBezTo>
                    <a:pt x="59658" y="7415"/>
                    <a:pt x="79911" y="16086"/>
                    <a:pt x="97941" y="28385"/>
                  </a:cubicBezTo>
                  <a:cubicBezTo>
                    <a:pt x="101689" y="30111"/>
                    <a:pt x="104959" y="32727"/>
                    <a:pt x="107466" y="36005"/>
                  </a:cubicBezTo>
                  <a:cubicBezTo>
                    <a:pt x="109238" y="37671"/>
                    <a:pt x="110863" y="39488"/>
                    <a:pt x="112324" y="41434"/>
                  </a:cubicBezTo>
                  <a:cubicBezTo>
                    <a:pt x="125849" y="59627"/>
                    <a:pt x="111371" y="121063"/>
                    <a:pt x="105656" y="143256"/>
                  </a:cubicBezTo>
                  <a:cubicBezTo>
                    <a:pt x="101686" y="165032"/>
                    <a:pt x="102400" y="187405"/>
                    <a:pt x="107752" y="208883"/>
                  </a:cubicBezTo>
                  <a:cubicBezTo>
                    <a:pt x="112133" y="230791"/>
                    <a:pt x="117277" y="240316"/>
                    <a:pt x="120610" y="262414"/>
                  </a:cubicBezTo>
                  <a:cubicBezTo>
                    <a:pt x="124088" y="281305"/>
                    <a:pt x="126410" y="300390"/>
                    <a:pt x="127564" y="319564"/>
                  </a:cubicBezTo>
                  <a:lnTo>
                    <a:pt x="127564" y="320135"/>
                  </a:lnTo>
                  <a:lnTo>
                    <a:pt x="127564" y="320135"/>
                  </a:lnTo>
                  <a:cubicBezTo>
                    <a:pt x="127867" y="323876"/>
                    <a:pt x="127867" y="327634"/>
                    <a:pt x="127564" y="331375"/>
                  </a:cubicBezTo>
                  <a:cubicBezTo>
                    <a:pt x="106513" y="338519"/>
                    <a:pt x="74319" y="326041"/>
                    <a:pt x="65937" y="322707"/>
                  </a:cubicBezTo>
                  <a:cubicBezTo>
                    <a:pt x="27837" y="307467"/>
                    <a:pt x="22979" y="303657"/>
                    <a:pt x="12216" y="294132"/>
                  </a:cubicBezTo>
                  <a:cubicBezTo>
                    <a:pt x="-5596" y="278606"/>
                    <a:pt x="-929" y="242602"/>
                    <a:pt x="7358" y="222123"/>
                  </a:cubicBezTo>
                  <a:close/>
                </a:path>
              </a:pathLst>
            </a:custGeom>
            <a:solidFill>
              <a:srgbClr val="DDF1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3" name="任意多边形: 形状 202"/>
            <p:cNvSpPr/>
            <p:nvPr/>
          </p:nvSpPr>
          <p:spPr>
            <a:xfrm>
              <a:off x="2996752" y="3648930"/>
              <a:ext cx="112291" cy="246807"/>
            </a:xfrm>
            <a:custGeom>
              <a:avLst/>
              <a:gdLst>
                <a:gd name="connsiteX0" fmla="*/ 5246 w 112291"/>
                <a:gd name="connsiteY0" fmla="*/ 212884 h 246807"/>
                <a:gd name="connsiteX1" fmla="*/ 14771 w 112291"/>
                <a:gd name="connsiteY1" fmla="*/ 169736 h 246807"/>
                <a:gd name="connsiteX2" fmla="*/ 5246 w 112291"/>
                <a:gd name="connsiteY2" fmla="*/ 11049 h 246807"/>
                <a:gd name="connsiteX3" fmla="*/ 18105 w 112291"/>
                <a:gd name="connsiteY3" fmla="*/ 2858 h 246807"/>
                <a:gd name="connsiteX4" fmla="*/ 25058 w 112291"/>
                <a:gd name="connsiteY4" fmla="*/ 0 h 246807"/>
                <a:gd name="connsiteX5" fmla="*/ 34583 w 112291"/>
                <a:gd name="connsiteY5" fmla="*/ 2858 h 246807"/>
                <a:gd name="connsiteX6" fmla="*/ 32678 w 112291"/>
                <a:gd name="connsiteY6" fmla="*/ 2858 h 246807"/>
                <a:gd name="connsiteX7" fmla="*/ 92304 w 112291"/>
                <a:gd name="connsiteY7" fmla="*/ 28385 h 246807"/>
                <a:gd name="connsiteX8" fmla="*/ 101829 w 112291"/>
                <a:gd name="connsiteY8" fmla="*/ 36005 h 246807"/>
                <a:gd name="connsiteX9" fmla="*/ 106687 w 112291"/>
                <a:gd name="connsiteY9" fmla="*/ 41434 h 246807"/>
                <a:gd name="connsiteX10" fmla="*/ 100020 w 112291"/>
                <a:gd name="connsiteY10" fmla="*/ 143256 h 246807"/>
                <a:gd name="connsiteX11" fmla="*/ 102115 w 112291"/>
                <a:gd name="connsiteY11" fmla="*/ 208883 h 246807"/>
                <a:gd name="connsiteX12" fmla="*/ 106497 w 112291"/>
                <a:gd name="connsiteY12" fmla="*/ 227267 h 246807"/>
                <a:gd name="connsiteX13" fmla="*/ 90114 w 112291"/>
                <a:gd name="connsiteY13" fmla="*/ 243078 h 246807"/>
                <a:gd name="connsiteX14" fmla="*/ 5246 w 112291"/>
                <a:gd name="connsiteY14" fmla="*/ 212884 h 246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2291" h="246807">
                  <a:moveTo>
                    <a:pt x="5246" y="212884"/>
                  </a:moveTo>
                  <a:cubicBezTo>
                    <a:pt x="10099" y="198923"/>
                    <a:pt x="13296" y="184442"/>
                    <a:pt x="14771" y="169736"/>
                  </a:cubicBezTo>
                  <a:cubicBezTo>
                    <a:pt x="26010" y="121253"/>
                    <a:pt x="-13804" y="37910"/>
                    <a:pt x="5246" y="11049"/>
                  </a:cubicBezTo>
                  <a:cubicBezTo>
                    <a:pt x="8479" y="6939"/>
                    <a:pt x="13013" y="4050"/>
                    <a:pt x="18105" y="2858"/>
                  </a:cubicBezTo>
                  <a:cubicBezTo>
                    <a:pt x="20228" y="1488"/>
                    <a:pt x="22585" y="520"/>
                    <a:pt x="25058" y="0"/>
                  </a:cubicBezTo>
                  <a:cubicBezTo>
                    <a:pt x="28280" y="789"/>
                    <a:pt x="31459" y="1743"/>
                    <a:pt x="34583" y="2858"/>
                  </a:cubicBezTo>
                  <a:lnTo>
                    <a:pt x="32678" y="2858"/>
                  </a:lnTo>
                  <a:cubicBezTo>
                    <a:pt x="54022" y="7415"/>
                    <a:pt x="74274" y="16086"/>
                    <a:pt x="92304" y="28385"/>
                  </a:cubicBezTo>
                  <a:cubicBezTo>
                    <a:pt x="96052" y="30111"/>
                    <a:pt x="99322" y="32727"/>
                    <a:pt x="101829" y="36005"/>
                  </a:cubicBezTo>
                  <a:cubicBezTo>
                    <a:pt x="103602" y="37671"/>
                    <a:pt x="105227" y="39488"/>
                    <a:pt x="106687" y="41434"/>
                  </a:cubicBezTo>
                  <a:cubicBezTo>
                    <a:pt x="120212" y="59627"/>
                    <a:pt x="105734" y="121063"/>
                    <a:pt x="100020" y="143256"/>
                  </a:cubicBezTo>
                  <a:cubicBezTo>
                    <a:pt x="96049" y="165032"/>
                    <a:pt x="96763" y="187405"/>
                    <a:pt x="102115" y="208883"/>
                  </a:cubicBezTo>
                  <a:cubicBezTo>
                    <a:pt x="103168" y="215101"/>
                    <a:pt x="104632" y="221242"/>
                    <a:pt x="106497" y="227267"/>
                  </a:cubicBezTo>
                  <a:cubicBezTo>
                    <a:pt x="104324" y="235128"/>
                    <a:pt x="98048" y="241186"/>
                    <a:pt x="90114" y="243078"/>
                  </a:cubicBezTo>
                  <a:cubicBezTo>
                    <a:pt x="45155" y="256413"/>
                    <a:pt x="3817" y="231077"/>
                    <a:pt x="5246" y="212884"/>
                  </a:cubicBezTo>
                  <a:close/>
                </a:path>
              </a:pathLst>
            </a:custGeom>
            <a:solidFill>
              <a:srgbClr val="E9F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4" name="任意多边形: 形状 203"/>
            <p:cNvSpPr/>
            <p:nvPr/>
          </p:nvSpPr>
          <p:spPr>
            <a:xfrm>
              <a:off x="3195908" y="3768183"/>
              <a:ext cx="28853" cy="36896"/>
            </a:xfrm>
            <a:custGeom>
              <a:avLst/>
              <a:gdLst>
                <a:gd name="connsiteX0" fmla="*/ 2591 w 28853"/>
                <a:gd name="connsiteY0" fmla="*/ 18478 h 36896"/>
                <a:gd name="connsiteX1" fmla="*/ 23450 w 28853"/>
                <a:gd name="connsiteY1" fmla="*/ 0 h 36896"/>
                <a:gd name="connsiteX2" fmla="*/ 27641 w 28853"/>
                <a:gd name="connsiteY2" fmla="*/ 17050 h 36896"/>
                <a:gd name="connsiteX3" fmla="*/ 22593 w 28853"/>
                <a:gd name="connsiteY3" fmla="*/ 29146 h 36896"/>
                <a:gd name="connsiteX4" fmla="*/ 12116 w 28853"/>
                <a:gd name="connsiteY4" fmla="*/ 36862 h 36896"/>
                <a:gd name="connsiteX5" fmla="*/ 34 w 28853"/>
                <a:gd name="connsiteY5" fmla="*/ 26533 h 36896"/>
                <a:gd name="connsiteX6" fmla="*/ 2591 w 28853"/>
                <a:gd name="connsiteY6" fmla="*/ 18479 h 3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3" h="36896">
                  <a:moveTo>
                    <a:pt x="2591" y="18478"/>
                  </a:moveTo>
                  <a:cubicBezTo>
                    <a:pt x="5924" y="13906"/>
                    <a:pt x="16211" y="286"/>
                    <a:pt x="23450" y="0"/>
                  </a:cubicBezTo>
                  <a:cubicBezTo>
                    <a:pt x="25260" y="0"/>
                    <a:pt x="26689" y="14954"/>
                    <a:pt x="27641" y="17050"/>
                  </a:cubicBezTo>
                  <a:cubicBezTo>
                    <a:pt x="30118" y="22955"/>
                    <a:pt x="28975" y="26575"/>
                    <a:pt x="22593" y="29146"/>
                  </a:cubicBezTo>
                  <a:cubicBezTo>
                    <a:pt x="19164" y="30671"/>
                    <a:pt x="15640" y="35909"/>
                    <a:pt x="12116" y="36862"/>
                  </a:cubicBezTo>
                  <a:cubicBezTo>
                    <a:pt x="5927" y="37346"/>
                    <a:pt x="518" y="32721"/>
                    <a:pt x="34" y="26533"/>
                  </a:cubicBezTo>
                  <a:cubicBezTo>
                    <a:pt x="-194" y="23618"/>
                    <a:pt x="723" y="20728"/>
                    <a:pt x="2591" y="18479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5" name="任意多边形: 形状 204"/>
            <p:cNvSpPr/>
            <p:nvPr/>
          </p:nvSpPr>
          <p:spPr>
            <a:xfrm>
              <a:off x="3181563" y="3713871"/>
              <a:ext cx="45504" cy="18915"/>
            </a:xfrm>
            <a:custGeom>
              <a:avLst/>
              <a:gdLst>
                <a:gd name="connsiteX0" fmla="*/ 45225 w 45504"/>
                <a:gd name="connsiteY0" fmla="*/ 14973 h 18915"/>
                <a:gd name="connsiteX1" fmla="*/ 45225 w 45504"/>
                <a:gd name="connsiteY1" fmla="*/ 17259 h 18915"/>
                <a:gd name="connsiteX2" fmla="*/ 42231 w 45504"/>
                <a:gd name="connsiteY2" fmla="*/ 18801 h 18915"/>
                <a:gd name="connsiteX3" fmla="*/ 42177 w 45504"/>
                <a:gd name="connsiteY3" fmla="*/ 18783 h 18915"/>
                <a:gd name="connsiteX4" fmla="*/ 1600 w 45504"/>
                <a:gd name="connsiteY4" fmla="*/ 4686 h 18915"/>
                <a:gd name="connsiteX5" fmla="*/ 106 w 45504"/>
                <a:gd name="connsiteY5" fmla="*/ 1819 h 18915"/>
                <a:gd name="connsiteX6" fmla="*/ 172 w 45504"/>
                <a:gd name="connsiteY6" fmla="*/ 1638 h 18915"/>
                <a:gd name="connsiteX7" fmla="*/ 3178 w 45504"/>
                <a:gd name="connsiteY7" fmla="*/ 120 h 18915"/>
                <a:gd name="connsiteX8" fmla="*/ 3886 w 45504"/>
                <a:gd name="connsiteY8" fmla="*/ 495 h 18915"/>
                <a:gd name="connsiteX9" fmla="*/ 44463 w 45504"/>
                <a:gd name="connsiteY9" fmla="*/ 14592 h 18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504" h="18915">
                  <a:moveTo>
                    <a:pt x="45225" y="14973"/>
                  </a:moveTo>
                  <a:cubicBezTo>
                    <a:pt x="45598" y="15689"/>
                    <a:pt x="45598" y="16543"/>
                    <a:pt x="45225" y="17259"/>
                  </a:cubicBezTo>
                  <a:cubicBezTo>
                    <a:pt x="44824" y="18512"/>
                    <a:pt x="43484" y="19202"/>
                    <a:pt x="42231" y="18801"/>
                  </a:cubicBezTo>
                  <a:cubicBezTo>
                    <a:pt x="42213" y="18795"/>
                    <a:pt x="42195" y="18789"/>
                    <a:pt x="42177" y="18783"/>
                  </a:cubicBezTo>
                  <a:lnTo>
                    <a:pt x="1600" y="4686"/>
                  </a:lnTo>
                  <a:cubicBezTo>
                    <a:pt x="396" y="4307"/>
                    <a:pt x="-273" y="3024"/>
                    <a:pt x="106" y="1819"/>
                  </a:cubicBezTo>
                  <a:cubicBezTo>
                    <a:pt x="125" y="1758"/>
                    <a:pt x="147" y="1698"/>
                    <a:pt x="172" y="1638"/>
                  </a:cubicBezTo>
                  <a:cubicBezTo>
                    <a:pt x="582" y="389"/>
                    <a:pt x="1928" y="-291"/>
                    <a:pt x="3178" y="120"/>
                  </a:cubicBezTo>
                  <a:cubicBezTo>
                    <a:pt x="3433" y="204"/>
                    <a:pt x="3673" y="331"/>
                    <a:pt x="3886" y="495"/>
                  </a:cubicBezTo>
                  <a:lnTo>
                    <a:pt x="44463" y="14592"/>
                  </a:ln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6" name="任意多边形: 形状 205"/>
            <p:cNvSpPr/>
            <p:nvPr/>
          </p:nvSpPr>
          <p:spPr>
            <a:xfrm>
              <a:off x="3178591" y="3714235"/>
              <a:ext cx="38899" cy="45565"/>
            </a:xfrm>
            <a:custGeom>
              <a:avLst/>
              <a:gdLst>
                <a:gd name="connsiteX0" fmla="*/ 0 w 38899"/>
                <a:gd name="connsiteY0" fmla="*/ 41470 h 45565"/>
                <a:gd name="connsiteX1" fmla="*/ 8763 w 38899"/>
                <a:gd name="connsiteY1" fmla="*/ 12895 h 45565"/>
                <a:gd name="connsiteX2" fmla="*/ 20764 w 38899"/>
                <a:gd name="connsiteY2" fmla="*/ 798 h 45565"/>
                <a:gd name="connsiteX3" fmla="*/ 38195 w 38899"/>
                <a:gd name="connsiteY3" fmla="*/ 1846 h 45565"/>
                <a:gd name="connsiteX4" fmla="*/ 30194 w 38899"/>
                <a:gd name="connsiteY4" fmla="*/ 8513 h 45565"/>
                <a:gd name="connsiteX5" fmla="*/ 36195 w 38899"/>
                <a:gd name="connsiteY5" fmla="*/ 11371 h 45565"/>
                <a:gd name="connsiteX6" fmla="*/ 30671 w 38899"/>
                <a:gd name="connsiteY6" fmla="*/ 16895 h 45565"/>
                <a:gd name="connsiteX7" fmla="*/ 37719 w 38899"/>
                <a:gd name="connsiteY7" fmla="*/ 18229 h 45565"/>
                <a:gd name="connsiteX8" fmla="*/ 32099 w 38899"/>
                <a:gd name="connsiteY8" fmla="*/ 23087 h 45565"/>
                <a:gd name="connsiteX9" fmla="*/ 38767 w 38899"/>
                <a:gd name="connsiteY9" fmla="*/ 23087 h 45565"/>
                <a:gd name="connsiteX10" fmla="*/ 30671 w 38899"/>
                <a:gd name="connsiteY10" fmla="*/ 34135 h 45565"/>
                <a:gd name="connsiteX11" fmla="*/ 21146 w 38899"/>
                <a:gd name="connsiteY11" fmla="*/ 45565 h 4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899" h="45565">
                  <a:moveTo>
                    <a:pt x="0" y="41470"/>
                  </a:moveTo>
                  <a:cubicBezTo>
                    <a:pt x="2025" y="31693"/>
                    <a:pt x="4958" y="22126"/>
                    <a:pt x="8763" y="12895"/>
                  </a:cubicBezTo>
                  <a:cubicBezTo>
                    <a:pt x="11080" y="7483"/>
                    <a:pt x="15371" y="3157"/>
                    <a:pt x="20764" y="798"/>
                  </a:cubicBezTo>
                  <a:cubicBezTo>
                    <a:pt x="23146" y="36"/>
                    <a:pt x="36386" y="-917"/>
                    <a:pt x="38195" y="1846"/>
                  </a:cubicBezTo>
                  <a:cubicBezTo>
                    <a:pt x="43910" y="10704"/>
                    <a:pt x="10573" y="14800"/>
                    <a:pt x="30194" y="8513"/>
                  </a:cubicBezTo>
                  <a:cubicBezTo>
                    <a:pt x="32861" y="7180"/>
                    <a:pt x="34957" y="8513"/>
                    <a:pt x="36195" y="11371"/>
                  </a:cubicBezTo>
                  <a:cubicBezTo>
                    <a:pt x="37433" y="14228"/>
                    <a:pt x="33147" y="17181"/>
                    <a:pt x="30671" y="16895"/>
                  </a:cubicBezTo>
                  <a:cubicBezTo>
                    <a:pt x="32671" y="15847"/>
                    <a:pt x="37529" y="14514"/>
                    <a:pt x="37719" y="18229"/>
                  </a:cubicBezTo>
                  <a:cubicBezTo>
                    <a:pt x="37719" y="23563"/>
                    <a:pt x="34100" y="22515"/>
                    <a:pt x="32099" y="23087"/>
                  </a:cubicBezTo>
                  <a:cubicBezTo>
                    <a:pt x="34385" y="22039"/>
                    <a:pt x="37624" y="20610"/>
                    <a:pt x="38767" y="23087"/>
                  </a:cubicBezTo>
                  <a:cubicBezTo>
                    <a:pt x="40005" y="29563"/>
                    <a:pt x="32195" y="31183"/>
                    <a:pt x="30671" y="34135"/>
                  </a:cubicBezTo>
                  <a:cubicBezTo>
                    <a:pt x="27337" y="40612"/>
                    <a:pt x="27813" y="43660"/>
                    <a:pt x="21146" y="45565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7" name="任意多边形: 形状 206"/>
            <p:cNvSpPr/>
            <p:nvPr/>
          </p:nvSpPr>
          <p:spPr>
            <a:xfrm>
              <a:off x="3076745" y="3693632"/>
              <a:ext cx="67752" cy="154790"/>
            </a:xfrm>
            <a:custGeom>
              <a:avLst/>
              <a:gdLst>
                <a:gd name="connsiteX0" fmla="*/ 6216 w 67752"/>
                <a:gd name="connsiteY0" fmla="*/ 63692 h 154790"/>
                <a:gd name="connsiteX1" fmla="*/ 51936 w 67752"/>
                <a:gd name="connsiteY1" fmla="*/ 154561 h 154790"/>
                <a:gd name="connsiteX2" fmla="*/ 66795 w 67752"/>
                <a:gd name="connsiteY2" fmla="*/ 128748 h 154790"/>
                <a:gd name="connsiteX3" fmla="*/ 52888 w 67752"/>
                <a:gd name="connsiteY3" fmla="*/ 59025 h 154790"/>
                <a:gd name="connsiteX4" fmla="*/ 17170 w 67752"/>
                <a:gd name="connsiteY4" fmla="*/ 827 h 154790"/>
                <a:gd name="connsiteX5" fmla="*/ 6216 w 67752"/>
                <a:gd name="connsiteY5" fmla="*/ 63692 h 15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752" h="154790">
                  <a:moveTo>
                    <a:pt x="6216" y="63692"/>
                  </a:moveTo>
                  <a:cubicBezTo>
                    <a:pt x="20027" y="99601"/>
                    <a:pt x="39268" y="158942"/>
                    <a:pt x="51936" y="154561"/>
                  </a:cubicBezTo>
                  <a:cubicBezTo>
                    <a:pt x="56698" y="152751"/>
                    <a:pt x="71653" y="140083"/>
                    <a:pt x="66795" y="128748"/>
                  </a:cubicBezTo>
                  <a:cubicBezTo>
                    <a:pt x="55555" y="102173"/>
                    <a:pt x="57270" y="82647"/>
                    <a:pt x="52888" y="59025"/>
                  </a:cubicBezTo>
                  <a:cubicBezTo>
                    <a:pt x="44697" y="11400"/>
                    <a:pt x="29838" y="-3935"/>
                    <a:pt x="17170" y="827"/>
                  </a:cubicBezTo>
                  <a:cubicBezTo>
                    <a:pt x="4501" y="5590"/>
                    <a:pt x="-7786" y="24259"/>
                    <a:pt x="6216" y="63692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8" name="任意多边形: 形状 207"/>
            <p:cNvSpPr/>
            <p:nvPr/>
          </p:nvSpPr>
          <p:spPr>
            <a:xfrm>
              <a:off x="3025290" y="3548587"/>
              <a:ext cx="74381" cy="106463"/>
            </a:xfrm>
            <a:custGeom>
              <a:avLst/>
              <a:gdLst>
                <a:gd name="connsiteX0" fmla="*/ 67576 w 74381"/>
                <a:gd name="connsiteY0" fmla="*/ 10808 h 106463"/>
                <a:gd name="connsiteX1" fmla="*/ 74148 w 74381"/>
                <a:gd name="connsiteY1" fmla="*/ 33858 h 106463"/>
                <a:gd name="connsiteX2" fmla="*/ 73481 w 74381"/>
                <a:gd name="connsiteY2" fmla="*/ 63576 h 106463"/>
                <a:gd name="connsiteX3" fmla="*/ 70624 w 74381"/>
                <a:gd name="connsiteY3" fmla="*/ 87674 h 106463"/>
                <a:gd name="connsiteX4" fmla="*/ 62432 w 74381"/>
                <a:gd name="connsiteY4" fmla="*/ 104724 h 106463"/>
                <a:gd name="connsiteX5" fmla="*/ 18427 w 74381"/>
                <a:gd name="connsiteY5" fmla="*/ 97009 h 106463"/>
                <a:gd name="connsiteX6" fmla="*/ 3282 w 74381"/>
                <a:gd name="connsiteY6" fmla="*/ 62814 h 106463"/>
                <a:gd name="connsiteX7" fmla="*/ 24142 w 74381"/>
                <a:gd name="connsiteY7" fmla="*/ 4140 h 106463"/>
                <a:gd name="connsiteX8" fmla="*/ 61575 w 74381"/>
                <a:gd name="connsiteY8" fmla="*/ 2045 h 106463"/>
                <a:gd name="connsiteX9" fmla="*/ 53098 w 74381"/>
                <a:gd name="connsiteY9" fmla="*/ 10808 h 10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4381" h="106463">
                  <a:moveTo>
                    <a:pt x="67576" y="10808"/>
                  </a:moveTo>
                  <a:cubicBezTo>
                    <a:pt x="68953" y="18700"/>
                    <a:pt x="71156" y="26426"/>
                    <a:pt x="74148" y="33858"/>
                  </a:cubicBezTo>
                  <a:cubicBezTo>
                    <a:pt x="75291" y="38716"/>
                    <a:pt x="71767" y="57099"/>
                    <a:pt x="73481" y="63576"/>
                  </a:cubicBezTo>
                  <a:cubicBezTo>
                    <a:pt x="74626" y="71721"/>
                    <a:pt x="73641" y="80023"/>
                    <a:pt x="70624" y="87674"/>
                  </a:cubicBezTo>
                  <a:cubicBezTo>
                    <a:pt x="69640" y="94043"/>
                    <a:pt x="66789" y="99976"/>
                    <a:pt x="62432" y="104724"/>
                  </a:cubicBezTo>
                  <a:cubicBezTo>
                    <a:pt x="56146" y="110058"/>
                    <a:pt x="32429" y="101867"/>
                    <a:pt x="18427" y="97009"/>
                  </a:cubicBezTo>
                  <a:cubicBezTo>
                    <a:pt x="4425" y="92151"/>
                    <a:pt x="7569" y="74244"/>
                    <a:pt x="3282" y="62814"/>
                  </a:cubicBezTo>
                  <a:cubicBezTo>
                    <a:pt x="-4528" y="42050"/>
                    <a:pt x="1282" y="13094"/>
                    <a:pt x="24142" y="4140"/>
                  </a:cubicBezTo>
                  <a:cubicBezTo>
                    <a:pt x="36076" y="-538"/>
                    <a:pt x="49194" y="-1273"/>
                    <a:pt x="61575" y="2045"/>
                  </a:cubicBezTo>
                  <a:cubicBezTo>
                    <a:pt x="65195" y="3473"/>
                    <a:pt x="56527" y="6902"/>
                    <a:pt x="53098" y="10808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9" name="任意多边形: 形状 208"/>
            <p:cNvSpPr/>
            <p:nvPr/>
          </p:nvSpPr>
          <p:spPr>
            <a:xfrm>
              <a:off x="3025899" y="3623167"/>
              <a:ext cx="46546" cy="60333"/>
            </a:xfrm>
            <a:custGeom>
              <a:avLst/>
              <a:gdLst>
                <a:gd name="connsiteX0" fmla="*/ 46489 w 46546"/>
                <a:gd name="connsiteY0" fmla="*/ 17666 h 60333"/>
                <a:gd name="connsiteX1" fmla="*/ 46489 w 46546"/>
                <a:gd name="connsiteY1" fmla="*/ 44622 h 60333"/>
                <a:gd name="connsiteX2" fmla="*/ 35725 w 46546"/>
                <a:gd name="connsiteY2" fmla="*/ 59195 h 60333"/>
                <a:gd name="connsiteX3" fmla="*/ 3436 w 46546"/>
                <a:gd name="connsiteY3" fmla="*/ 44241 h 60333"/>
                <a:gd name="connsiteX4" fmla="*/ 197 w 46546"/>
                <a:gd name="connsiteY4" fmla="*/ 1759 h 60333"/>
                <a:gd name="connsiteX5" fmla="*/ 46489 w 46546"/>
                <a:gd name="connsiteY5" fmla="*/ 17666 h 6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546" h="60333">
                  <a:moveTo>
                    <a:pt x="46489" y="17666"/>
                  </a:moveTo>
                  <a:cubicBezTo>
                    <a:pt x="43314" y="26371"/>
                    <a:pt x="43314" y="35917"/>
                    <a:pt x="46489" y="44622"/>
                  </a:cubicBezTo>
                  <a:cubicBezTo>
                    <a:pt x="47120" y="51507"/>
                    <a:pt x="42492" y="57773"/>
                    <a:pt x="35725" y="59195"/>
                  </a:cubicBezTo>
                  <a:cubicBezTo>
                    <a:pt x="20390" y="62719"/>
                    <a:pt x="959" y="58147"/>
                    <a:pt x="3436" y="44241"/>
                  </a:cubicBezTo>
                  <a:cubicBezTo>
                    <a:pt x="4864" y="36811"/>
                    <a:pt x="10770" y="28525"/>
                    <a:pt x="197" y="1759"/>
                  </a:cubicBezTo>
                  <a:cubicBezTo>
                    <a:pt x="-3518" y="-6623"/>
                    <a:pt x="46489" y="17666"/>
                    <a:pt x="46489" y="17666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0" name="任意多边形: 形状 209"/>
            <p:cNvSpPr/>
            <p:nvPr/>
          </p:nvSpPr>
          <p:spPr>
            <a:xfrm>
              <a:off x="2998505" y="3529280"/>
              <a:ext cx="96388" cy="116355"/>
            </a:xfrm>
            <a:custGeom>
              <a:avLst/>
              <a:gdLst>
                <a:gd name="connsiteX0" fmla="*/ 25020 w 96388"/>
                <a:gd name="connsiteY0" fmla="*/ 6683 h 116355"/>
                <a:gd name="connsiteX1" fmla="*/ 87789 w 96388"/>
                <a:gd name="connsiteY1" fmla="*/ 13732 h 116355"/>
                <a:gd name="connsiteX2" fmla="*/ 96076 w 96388"/>
                <a:gd name="connsiteY2" fmla="*/ 34782 h 116355"/>
                <a:gd name="connsiteX3" fmla="*/ 83884 w 96388"/>
                <a:gd name="connsiteY3" fmla="*/ 55356 h 116355"/>
                <a:gd name="connsiteX4" fmla="*/ 26734 w 96388"/>
                <a:gd name="connsiteY4" fmla="*/ 108315 h 116355"/>
                <a:gd name="connsiteX5" fmla="*/ 4350 w 96388"/>
                <a:gd name="connsiteY5" fmla="*/ 74120 h 116355"/>
                <a:gd name="connsiteX6" fmla="*/ 25020 w 96388"/>
                <a:gd name="connsiteY6" fmla="*/ 6683 h 116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388" h="116355">
                  <a:moveTo>
                    <a:pt x="25020" y="6683"/>
                  </a:moveTo>
                  <a:cubicBezTo>
                    <a:pt x="54547" y="-3413"/>
                    <a:pt x="73978" y="-2842"/>
                    <a:pt x="87789" y="13732"/>
                  </a:cubicBezTo>
                  <a:cubicBezTo>
                    <a:pt x="92619" y="19748"/>
                    <a:pt x="95509" y="27088"/>
                    <a:pt x="96076" y="34782"/>
                  </a:cubicBezTo>
                  <a:cubicBezTo>
                    <a:pt x="98457" y="38973"/>
                    <a:pt x="86551" y="38401"/>
                    <a:pt x="83884" y="55356"/>
                  </a:cubicBezTo>
                  <a:cubicBezTo>
                    <a:pt x="69311" y="142891"/>
                    <a:pt x="28449" y="111458"/>
                    <a:pt x="26734" y="108315"/>
                  </a:cubicBezTo>
                  <a:cubicBezTo>
                    <a:pt x="16257" y="83359"/>
                    <a:pt x="9208" y="89265"/>
                    <a:pt x="4350" y="74120"/>
                  </a:cubicBezTo>
                  <a:cubicBezTo>
                    <a:pt x="-2889" y="51736"/>
                    <a:pt x="-4127" y="19256"/>
                    <a:pt x="25020" y="6683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1" name="任意多边形: 形状 210"/>
            <p:cNvSpPr/>
            <p:nvPr/>
          </p:nvSpPr>
          <p:spPr>
            <a:xfrm>
              <a:off x="3071150" y="3539964"/>
              <a:ext cx="32610" cy="82840"/>
            </a:xfrm>
            <a:custGeom>
              <a:avLst/>
              <a:gdLst>
                <a:gd name="connsiteX0" fmla="*/ 12668 w 32610"/>
                <a:gd name="connsiteY0" fmla="*/ 0 h 82840"/>
                <a:gd name="connsiteX1" fmla="*/ 29718 w 32610"/>
                <a:gd name="connsiteY1" fmla="*/ 46577 h 82840"/>
                <a:gd name="connsiteX2" fmla="*/ 16097 w 32610"/>
                <a:gd name="connsiteY2" fmla="*/ 81058 h 82840"/>
                <a:gd name="connsiteX3" fmla="*/ 0 w 32610"/>
                <a:gd name="connsiteY3" fmla="*/ 58674 h 8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610" h="82840">
                  <a:moveTo>
                    <a:pt x="12668" y="0"/>
                  </a:moveTo>
                  <a:cubicBezTo>
                    <a:pt x="29730" y="8614"/>
                    <a:pt x="37187" y="28984"/>
                    <a:pt x="29718" y="46577"/>
                  </a:cubicBezTo>
                  <a:cubicBezTo>
                    <a:pt x="16954" y="78200"/>
                    <a:pt x="16574" y="71723"/>
                    <a:pt x="16097" y="81058"/>
                  </a:cubicBezTo>
                  <a:cubicBezTo>
                    <a:pt x="15621" y="90392"/>
                    <a:pt x="0" y="60103"/>
                    <a:pt x="0" y="58674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2" name="任意多边形: 形状 211"/>
            <p:cNvSpPr/>
            <p:nvPr/>
          </p:nvSpPr>
          <p:spPr>
            <a:xfrm>
              <a:off x="3068594" y="3599484"/>
              <a:ext cx="11141" cy="27347"/>
            </a:xfrm>
            <a:custGeom>
              <a:avLst/>
              <a:gdLst>
                <a:gd name="connsiteX0" fmla="*/ 11128 w 11141"/>
                <a:gd name="connsiteY0" fmla="*/ 11917 h 27347"/>
                <a:gd name="connsiteX1" fmla="*/ 8271 w 11141"/>
                <a:gd name="connsiteY1" fmla="*/ 1725 h 27347"/>
                <a:gd name="connsiteX2" fmla="*/ 651 w 11141"/>
                <a:gd name="connsiteY2" fmla="*/ 4106 h 27347"/>
                <a:gd name="connsiteX3" fmla="*/ 175 w 11141"/>
                <a:gd name="connsiteY3" fmla="*/ 13631 h 27347"/>
                <a:gd name="connsiteX4" fmla="*/ 11128 w 11141"/>
                <a:gd name="connsiteY4" fmla="*/ 24109 h 27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1" h="27347">
                  <a:moveTo>
                    <a:pt x="11128" y="11917"/>
                  </a:moveTo>
                  <a:cubicBezTo>
                    <a:pt x="11268" y="8304"/>
                    <a:pt x="10269" y="4739"/>
                    <a:pt x="8271" y="1725"/>
                  </a:cubicBezTo>
                  <a:cubicBezTo>
                    <a:pt x="5318" y="-1513"/>
                    <a:pt x="1984" y="106"/>
                    <a:pt x="651" y="4106"/>
                  </a:cubicBezTo>
                  <a:cubicBezTo>
                    <a:pt x="-7" y="7237"/>
                    <a:pt x="-167" y="10451"/>
                    <a:pt x="175" y="13631"/>
                  </a:cubicBezTo>
                  <a:cubicBezTo>
                    <a:pt x="175" y="16203"/>
                    <a:pt x="2747" y="34682"/>
                    <a:pt x="11128" y="24109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3" name="任意多边形: 形状 212"/>
            <p:cNvSpPr/>
            <p:nvPr/>
          </p:nvSpPr>
          <p:spPr>
            <a:xfrm>
              <a:off x="3133235" y="3717224"/>
              <a:ext cx="58980" cy="43939"/>
            </a:xfrm>
            <a:custGeom>
              <a:avLst/>
              <a:gdLst>
                <a:gd name="connsiteX0" fmla="*/ 44690 w 58980"/>
                <a:gd name="connsiteY0" fmla="*/ 1524 h 43939"/>
                <a:gd name="connsiteX1" fmla="*/ 38213 w 58980"/>
                <a:gd name="connsiteY1" fmla="*/ 5334 h 43939"/>
                <a:gd name="connsiteX2" fmla="*/ 25069 w 58980"/>
                <a:gd name="connsiteY2" fmla="*/ 7810 h 43939"/>
                <a:gd name="connsiteX3" fmla="*/ 12496 w 58980"/>
                <a:gd name="connsiteY3" fmla="*/ 14478 h 43939"/>
                <a:gd name="connsiteX4" fmla="*/ 18 w 58980"/>
                <a:gd name="connsiteY4" fmla="*/ 35242 h 43939"/>
                <a:gd name="connsiteX5" fmla="*/ 29545 w 58980"/>
                <a:gd name="connsiteY5" fmla="*/ 41624 h 43939"/>
                <a:gd name="connsiteX6" fmla="*/ 54120 w 58980"/>
                <a:gd name="connsiteY6" fmla="*/ 0 h 43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980" h="43939">
                  <a:moveTo>
                    <a:pt x="44690" y="1524"/>
                  </a:moveTo>
                  <a:cubicBezTo>
                    <a:pt x="42214" y="2286"/>
                    <a:pt x="40594" y="4286"/>
                    <a:pt x="38213" y="5334"/>
                  </a:cubicBezTo>
                  <a:cubicBezTo>
                    <a:pt x="33913" y="6543"/>
                    <a:pt x="29514" y="7372"/>
                    <a:pt x="25069" y="7810"/>
                  </a:cubicBezTo>
                  <a:cubicBezTo>
                    <a:pt x="20314" y="8750"/>
                    <a:pt x="15941" y="11069"/>
                    <a:pt x="12496" y="14478"/>
                  </a:cubicBezTo>
                  <a:cubicBezTo>
                    <a:pt x="8686" y="18764"/>
                    <a:pt x="-458" y="29337"/>
                    <a:pt x="18" y="35242"/>
                  </a:cubicBezTo>
                  <a:cubicBezTo>
                    <a:pt x="1066" y="48482"/>
                    <a:pt x="21354" y="43053"/>
                    <a:pt x="29545" y="41624"/>
                  </a:cubicBezTo>
                  <a:cubicBezTo>
                    <a:pt x="46595" y="38671"/>
                    <a:pt x="68979" y="18478"/>
                    <a:pt x="54120" y="0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4" name="任意多边形: 形状 213"/>
            <p:cNvSpPr/>
            <p:nvPr/>
          </p:nvSpPr>
          <p:spPr>
            <a:xfrm>
              <a:off x="3135538" y="3605686"/>
              <a:ext cx="178498" cy="217265"/>
            </a:xfrm>
            <a:custGeom>
              <a:avLst/>
              <a:gdLst>
                <a:gd name="connsiteX0" fmla="*/ 79724 w 178498"/>
                <a:gd name="connsiteY0" fmla="*/ 0 h 217265"/>
                <a:gd name="connsiteX1" fmla="*/ 0 w 178498"/>
                <a:gd name="connsiteY1" fmla="*/ 160306 h 217265"/>
                <a:gd name="connsiteX2" fmla="*/ 98774 w 178498"/>
                <a:gd name="connsiteY2" fmla="*/ 217265 h 217265"/>
                <a:gd name="connsiteX3" fmla="*/ 178499 w 178498"/>
                <a:gd name="connsiteY3" fmla="*/ 57055 h 217265"/>
                <a:gd name="connsiteX4" fmla="*/ 79724 w 178498"/>
                <a:gd name="connsiteY4" fmla="*/ 0 h 217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498" h="217265">
                  <a:moveTo>
                    <a:pt x="79724" y="0"/>
                  </a:moveTo>
                  <a:lnTo>
                    <a:pt x="0" y="160306"/>
                  </a:lnTo>
                  <a:lnTo>
                    <a:pt x="98774" y="217265"/>
                  </a:lnTo>
                  <a:lnTo>
                    <a:pt x="178499" y="57055"/>
                  </a:lnTo>
                  <a:lnTo>
                    <a:pt x="79724" y="0"/>
                  </a:lnTo>
                  <a:close/>
                </a:path>
              </a:pathLst>
            </a:custGeom>
            <a:solidFill>
              <a:srgbClr val="0544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5" name="任意多边形: 形状 214"/>
            <p:cNvSpPr/>
            <p:nvPr/>
          </p:nvSpPr>
          <p:spPr>
            <a:xfrm>
              <a:off x="3148397" y="3612735"/>
              <a:ext cx="156781" cy="193262"/>
            </a:xfrm>
            <a:custGeom>
              <a:avLst/>
              <a:gdLst>
                <a:gd name="connsiteX0" fmla="*/ 156782 w 156781"/>
                <a:gd name="connsiteY0" fmla="*/ 49244 h 193262"/>
                <a:gd name="connsiteX1" fmla="*/ 71723 w 156781"/>
                <a:gd name="connsiteY1" fmla="*/ 0 h 193262"/>
                <a:gd name="connsiteX2" fmla="*/ 0 w 156781"/>
                <a:gd name="connsiteY2" fmla="*/ 144209 h 193262"/>
                <a:gd name="connsiteX3" fmla="*/ 85154 w 156781"/>
                <a:gd name="connsiteY3" fmla="*/ 193262 h 193262"/>
                <a:gd name="connsiteX4" fmla="*/ 156782 w 156781"/>
                <a:gd name="connsiteY4" fmla="*/ 49244 h 193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781" h="193262">
                  <a:moveTo>
                    <a:pt x="156782" y="49244"/>
                  </a:moveTo>
                  <a:lnTo>
                    <a:pt x="71723" y="0"/>
                  </a:lnTo>
                  <a:lnTo>
                    <a:pt x="0" y="144209"/>
                  </a:lnTo>
                  <a:lnTo>
                    <a:pt x="85154" y="193262"/>
                  </a:lnTo>
                  <a:lnTo>
                    <a:pt x="156782" y="4924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6" name="任意多边形: 形状 215"/>
            <p:cNvSpPr/>
            <p:nvPr/>
          </p:nvSpPr>
          <p:spPr>
            <a:xfrm>
              <a:off x="3237837" y="3624450"/>
              <a:ext cx="43338" cy="33528"/>
            </a:xfrm>
            <a:custGeom>
              <a:avLst/>
              <a:gdLst>
                <a:gd name="connsiteX0" fmla="*/ 43339 w 43338"/>
                <a:gd name="connsiteY0" fmla="*/ 21717 h 33528"/>
                <a:gd name="connsiteX1" fmla="*/ 5620 w 43338"/>
                <a:gd name="connsiteY1" fmla="*/ 0 h 33528"/>
                <a:gd name="connsiteX2" fmla="*/ 0 w 43338"/>
                <a:gd name="connsiteY2" fmla="*/ 11716 h 33528"/>
                <a:gd name="connsiteX3" fmla="*/ 37719 w 43338"/>
                <a:gd name="connsiteY3" fmla="*/ 33528 h 33528"/>
                <a:gd name="connsiteX4" fmla="*/ 43339 w 43338"/>
                <a:gd name="connsiteY4" fmla="*/ 21717 h 33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338" h="33528">
                  <a:moveTo>
                    <a:pt x="43339" y="21717"/>
                  </a:moveTo>
                  <a:lnTo>
                    <a:pt x="5620" y="0"/>
                  </a:lnTo>
                  <a:lnTo>
                    <a:pt x="0" y="11716"/>
                  </a:lnTo>
                  <a:lnTo>
                    <a:pt x="37719" y="33528"/>
                  </a:lnTo>
                  <a:lnTo>
                    <a:pt x="43339" y="21717"/>
                  </a:lnTo>
                  <a:close/>
                </a:path>
              </a:pathLst>
            </a:custGeom>
            <a:solidFill>
              <a:srgbClr val="1773B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7" name="任意多边形: 形状 216"/>
            <p:cNvSpPr/>
            <p:nvPr/>
          </p:nvSpPr>
          <p:spPr>
            <a:xfrm>
              <a:off x="3137825" y="3695602"/>
              <a:ext cx="26860" cy="39234"/>
            </a:xfrm>
            <a:custGeom>
              <a:avLst/>
              <a:gdLst>
                <a:gd name="connsiteX0" fmla="*/ 0 w 26860"/>
                <a:gd name="connsiteY0" fmla="*/ 12192 h 39234"/>
                <a:gd name="connsiteX1" fmla="*/ 5429 w 26860"/>
                <a:gd name="connsiteY1" fmla="*/ 32671 h 39234"/>
                <a:gd name="connsiteX2" fmla="*/ 14288 w 26860"/>
                <a:gd name="connsiteY2" fmla="*/ 38862 h 39234"/>
                <a:gd name="connsiteX3" fmla="*/ 25051 w 26860"/>
                <a:gd name="connsiteY3" fmla="*/ 32480 h 39234"/>
                <a:gd name="connsiteX4" fmla="*/ 26861 w 26860"/>
                <a:gd name="connsiteY4" fmla="*/ 22955 h 39234"/>
                <a:gd name="connsiteX5" fmla="*/ 10668 w 26860"/>
                <a:gd name="connsiteY5" fmla="*/ 0 h 39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860" h="39234">
                  <a:moveTo>
                    <a:pt x="0" y="12192"/>
                  </a:moveTo>
                  <a:cubicBezTo>
                    <a:pt x="2656" y="18765"/>
                    <a:pt x="4480" y="25645"/>
                    <a:pt x="5429" y="32671"/>
                  </a:cubicBezTo>
                  <a:cubicBezTo>
                    <a:pt x="5429" y="37910"/>
                    <a:pt x="8572" y="40196"/>
                    <a:pt x="14288" y="38862"/>
                  </a:cubicBezTo>
                  <a:cubicBezTo>
                    <a:pt x="20003" y="37529"/>
                    <a:pt x="23813" y="36767"/>
                    <a:pt x="25051" y="32480"/>
                  </a:cubicBezTo>
                  <a:cubicBezTo>
                    <a:pt x="26032" y="29389"/>
                    <a:pt x="26639" y="26191"/>
                    <a:pt x="26861" y="22955"/>
                  </a:cubicBezTo>
                  <a:cubicBezTo>
                    <a:pt x="26861" y="18288"/>
                    <a:pt x="10668" y="0"/>
                    <a:pt x="10668" y="0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8" name="任意多边形: 形状 217"/>
            <p:cNvSpPr/>
            <p:nvPr/>
          </p:nvSpPr>
          <p:spPr>
            <a:xfrm>
              <a:off x="3123060" y="3680291"/>
              <a:ext cx="45054" cy="17026"/>
            </a:xfrm>
            <a:custGeom>
              <a:avLst/>
              <a:gdLst>
                <a:gd name="connsiteX0" fmla="*/ 43339 w 45054"/>
                <a:gd name="connsiteY0" fmla="*/ 72 h 17026"/>
                <a:gd name="connsiteX1" fmla="*/ 44959 w 45054"/>
                <a:gd name="connsiteY1" fmla="*/ 1691 h 17026"/>
                <a:gd name="connsiteX2" fmla="*/ 43339 w 45054"/>
                <a:gd name="connsiteY2" fmla="*/ 4643 h 17026"/>
                <a:gd name="connsiteX3" fmla="*/ 3049 w 45054"/>
                <a:gd name="connsiteY3" fmla="*/ 16931 h 17026"/>
                <a:gd name="connsiteX4" fmla="*/ 96 w 45054"/>
                <a:gd name="connsiteY4" fmla="*/ 15311 h 17026"/>
                <a:gd name="connsiteX5" fmla="*/ 1715 w 45054"/>
                <a:gd name="connsiteY5" fmla="*/ 12359 h 17026"/>
                <a:gd name="connsiteX6" fmla="*/ 42006 w 45054"/>
                <a:gd name="connsiteY6" fmla="*/ 72 h 17026"/>
                <a:gd name="connsiteX7" fmla="*/ 43339 w 45054"/>
                <a:gd name="connsiteY7" fmla="*/ 72 h 17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054" h="17026">
                  <a:moveTo>
                    <a:pt x="43339" y="72"/>
                  </a:moveTo>
                  <a:cubicBezTo>
                    <a:pt x="44111" y="314"/>
                    <a:pt x="44716" y="919"/>
                    <a:pt x="44959" y="1691"/>
                  </a:cubicBezTo>
                  <a:cubicBezTo>
                    <a:pt x="45327" y="2953"/>
                    <a:pt x="44602" y="4275"/>
                    <a:pt x="43339" y="4643"/>
                  </a:cubicBezTo>
                  <a:lnTo>
                    <a:pt x="3049" y="16931"/>
                  </a:lnTo>
                  <a:cubicBezTo>
                    <a:pt x="1786" y="17299"/>
                    <a:pt x="464" y="16574"/>
                    <a:pt x="96" y="15311"/>
                  </a:cubicBezTo>
                  <a:cubicBezTo>
                    <a:pt x="-272" y="14049"/>
                    <a:pt x="453" y="12727"/>
                    <a:pt x="1715" y="12359"/>
                  </a:cubicBezTo>
                  <a:lnTo>
                    <a:pt x="42006" y="72"/>
                  </a:lnTo>
                  <a:cubicBezTo>
                    <a:pt x="42445" y="-24"/>
                    <a:pt x="42900" y="-24"/>
                    <a:pt x="43339" y="72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9" name="任意多边形: 形状 218"/>
            <p:cNvSpPr/>
            <p:nvPr/>
          </p:nvSpPr>
          <p:spPr>
            <a:xfrm>
              <a:off x="3133360" y="3675240"/>
              <a:ext cx="32306" cy="55033"/>
            </a:xfrm>
            <a:custGeom>
              <a:avLst/>
              <a:gdLst>
                <a:gd name="connsiteX0" fmla="*/ 10084 w 32306"/>
                <a:gd name="connsiteY0" fmla="*/ 55034 h 55033"/>
                <a:gd name="connsiteX1" fmla="*/ 559 w 32306"/>
                <a:gd name="connsiteY1" fmla="*/ 26459 h 55033"/>
                <a:gd name="connsiteX2" fmla="*/ 3131 w 32306"/>
                <a:gd name="connsiteY2" fmla="*/ 9599 h 55033"/>
                <a:gd name="connsiteX3" fmla="*/ 17609 w 32306"/>
                <a:gd name="connsiteY3" fmla="*/ 74 h 55033"/>
                <a:gd name="connsiteX4" fmla="*/ 15037 w 32306"/>
                <a:gd name="connsiteY4" fmla="*/ 10171 h 55033"/>
                <a:gd name="connsiteX5" fmla="*/ 21514 w 32306"/>
                <a:gd name="connsiteY5" fmla="*/ 8933 h 55033"/>
                <a:gd name="connsiteX6" fmla="*/ 20180 w 32306"/>
                <a:gd name="connsiteY6" fmla="*/ 16648 h 55033"/>
                <a:gd name="connsiteX7" fmla="*/ 26562 w 32306"/>
                <a:gd name="connsiteY7" fmla="*/ 13600 h 55033"/>
                <a:gd name="connsiteX8" fmla="*/ 24943 w 32306"/>
                <a:gd name="connsiteY8" fmla="*/ 20934 h 55033"/>
                <a:gd name="connsiteX9" fmla="*/ 30372 w 32306"/>
                <a:gd name="connsiteY9" fmla="*/ 17124 h 55033"/>
                <a:gd name="connsiteX10" fmla="*/ 30372 w 32306"/>
                <a:gd name="connsiteY10" fmla="*/ 30935 h 55033"/>
                <a:gd name="connsiteX11" fmla="*/ 29039 w 32306"/>
                <a:gd name="connsiteY11" fmla="*/ 45890 h 55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06" h="55033">
                  <a:moveTo>
                    <a:pt x="10084" y="55034"/>
                  </a:moveTo>
                  <a:cubicBezTo>
                    <a:pt x="6067" y="45810"/>
                    <a:pt x="2879" y="36247"/>
                    <a:pt x="559" y="26459"/>
                  </a:cubicBezTo>
                  <a:cubicBezTo>
                    <a:pt x="-713" y="20715"/>
                    <a:pt x="204" y="14703"/>
                    <a:pt x="3131" y="9599"/>
                  </a:cubicBezTo>
                  <a:cubicBezTo>
                    <a:pt x="4655" y="7599"/>
                    <a:pt x="14656" y="-878"/>
                    <a:pt x="17609" y="74"/>
                  </a:cubicBezTo>
                  <a:cubicBezTo>
                    <a:pt x="27134" y="3980"/>
                    <a:pt x="3035" y="26744"/>
                    <a:pt x="15037" y="10171"/>
                  </a:cubicBezTo>
                  <a:cubicBezTo>
                    <a:pt x="16370" y="7599"/>
                    <a:pt x="18847" y="7313"/>
                    <a:pt x="21514" y="8933"/>
                  </a:cubicBezTo>
                  <a:cubicBezTo>
                    <a:pt x="24181" y="10552"/>
                    <a:pt x="22371" y="15410"/>
                    <a:pt x="20180" y="16648"/>
                  </a:cubicBezTo>
                  <a:cubicBezTo>
                    <a:pt x="21228" y="14648"/>
                    <a:pt x="24276" y="10742"/>
                    <a:pt x="26562" y="13600"/>
                  </a:cubicBezTo>
                  <a:cubicBezTo>
                    <a:pt x="29515" y="18077"/>
                    <a:pt x="26562" y="19220"/>
                    <a:pt x="24943" y="20934"/>
                  </a:cubicBezTo>
                  <a:cubicBezTo>
                    <a:pt x="26181" y="18648"/>
                    <a:pt x="27896" y="15600"/>
                    <a:pt x="30372" y="17124"/>
                  </a:cubicBezTo>
                  <a:cubicBezTo>
                    <a:pt x="35039" y="21601"/>
                    <a:pt x="29705" y="27602"/>
                    <a:pt x="30372" y="30935"/>
                  </a:cubicBezTo>
                  <a:cubicBezTo>
                    <a:pt x="31420" y="38079"/>
                    <a:pt x="33801" y="40460"/>
                    <a:pt x="29039" y="45890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0" name="任意多边形: 形状 219"/>
            <p:cNvSpPr/>
            <p:nvPr/>
          </p:nvSpPr>
          <p:spPr>
            <a:xfrm>
              <a:off x="3135930" y="3729691"/>
              <a:ext cx="43480" cy="30733"/>
            </a:xfrm>
            <a:custGeom>
              <a:avLst/>
              <a:gdLst>
                <a:gd name="connsiteX0" fmla="*/ 40566 w 43480"/>
                <a:gd name="connsiteY0" fmla="*/ 4488 h 30733"/>
                <a:gd name="connsiteX1" fmla="*/ 42567 w 43480"/>
                <a:gd name="connsiteY1" fmla="*/ 1725 h 30733"/>
                <a:gd name="connsiteX2" fmla="*/ 31803 w 43480"/>
                <a:gd name="connsiteY2" fmla="*/ 1725 h 30733"/>
                <a:gd name="connsiteX3" fmla="*/ 22278 w 43480"/>
                <a:gd name="connsiteY3" fmla="*/ 2868 h 30733"/>
                <a:gd name="connsiteX4" fmla="*/ 15230 w 43480"/>
                <a:gd name="connsiteY4" fmla="*/ 10774 h 30733"/>
                <a:gd name="connsiteX5" fmla="*/ 5229 w 43480"/>
                <a:gd name="connsiteY5" fmla="*/ 15632 h 30733"/>
                <a:gd name="connsiteX6" fmla="*/ 8277 w 43480"/>
                <a:gd name="connsiteY6" fmla="*/ 30205 h 30733"/>
                <a:gd name="connsiteX7" fmla="*/ 27327 w 43480"/>
                <a:gd name="connsiteY7" fmla="*/ 14870 h 30733"/>
                <a:gd name="connsiteX8" fmla="*/ 35899 w 43480"/>
                <a:gd name="connsiteY8" fmla="*/ 9060 h 30733"/>
                <a:gd name="connsiteX9" fmla="*/ 43424 w 43480"/>
                <a:gd name="connsiteY9" fmla="*/ 1725 h 30733"/>
                <a:gd name="connsiteX10" fmla="*/ 37899 w 43480"/>
                <a:gd name="connsiteY10" fmla="*/ 3726 h 30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480" h="30733">
                  <a:moveTo>
                    <a:pt x="40566" y="4488"/>
                  </a:moveTo>
                  <a:cubicBezTo>
                    <a:pt x="41308" y="3624"/>
                    <a:pt x="41977" y="2700"/>
                    <a:pt x="42567" y="1725"/>
                  </a:cubicBezTo>
                  <a:cubicBezTo>
                    <a:pt x="39519" y="-1799"/>
                    <a:pt x="35232" y="1059"/>
                    <a:pt x="31803" y="1725"/>
                  </a:cubicBezTo>
                  <a:cubicBezTo>
                    <a:pt x="28374" y="2392"/>
                    <a:pt x="25231" y="1249"/>
                    <a:pt x="22278" y="2868"/>
                  </a:cubicBezTo>
                  <a:cubicBezTo>
                    <a:pt x="19326" y="4488"/>
                    <a:pt x="18278" y="8393"/>
                    <a:pt x="15230" y="10774"/>
                  </a:cubicBezTo>
                  <a:cubicBezTo>
                    <a:pt x="11982" y="12564"/>
                    <a:pt x="8643" y="14185"/>
                    <a:pt x="5229" y="15632"/>
                  </a:cubicBezTo>
                  <a:cubicBezTo>
                    <a:pt x="-2010" y="20204"/>
                    <a:pt x="-2391" y="33539"/>
                    <a:pt x="8277" y="30205"/>
                  </a:cubicBezTo>
                  <a:cubicBezTo>
                    <a:pt x="16483" y="27966"/>
                    <a:pt x="23386" y="22409"/>
                    <a:pt x="27327" y="14870"/>
                  </a:cubicBezTo>
                  <a:cubicBezTo>
                    <a:pt x="29708" y="10203"/>
                    <a:pt x="31232" y="10774"/>
                    <a:pt x="35899" y="9060"/>
                  </a:cubicBezTo>
                  <a:cubicBezTo>
                    <a:pt x="38757" y="7917"/>
                    <a:pt x="44091" y="4964"/>
                    <a:pt x="43424" y="1725"/>
                  </a:cubicBezTo>
                  <a:cubicBezTo>
                    <a:pt x="41506" y="2160"/>
                    <a:pt x="39650" y="2831"/>
                    <a:pt x="37899" y="3726"/>
                  </a:cubicBezTo>
                  <a:close/>
                </a:path>
              </a:pathLst>
            </a:custGeom>
            <a:solidFill>
              <a:srgbClr val="FFD8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1" name="任意多边形: 形状 220"/>
            <p:cNvSpPr/>
            <p:nvPr/>
          </p:nvSpPr>
          <p:spPr>
            <a:xfrm>
              <a:off x="3116113" y="3727730"/>
              <a:ext cx="46581" cy="106175"/>
            </a:xfrm>
            <a:custGeom>
              <a:avLst/>
              <a:gdLst>
                <a:gd name="connsiteX0" fmla="*/ 26665 w 46581"/>
                <a:gd name="connsiteY0" fmla="*/ 106175 h 106175"/>
                <a:gd name="connsiteX1" fmla="*/ 46572 w 46581"/>
                <a:gd name="connsiteY1" fmla="*/ 4734 h 106175"/>
                <a:gd name="connsiteX2" fmla="*/ 23617 w 46581"/>
                <a:gd name="connsiteY2" fmla="*/ 5782 h 106175"/>
                <a:gd name="connsiteX3" fmla="*/ 4567 w 46581"/>
                <a:gd name="connsiteY3" fmla="*/ 83601 h 106175"/>
                <a:gd name="connsiteX4" fmla="*/ 7139 w 46581"/>
                <a:gd name="connsiteY4" fmla="*/ 104270 h 106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581" h="106175">
                  <a:moveTo>
                    <a:pt x="26665" y="106175"/>
                  </a:moveTo>
                  <a:cubicBezTo>
                    <a:pt x="46953" y="72266"/>
                    <a:pt x="45143" y="19022"/>
                    <a:pt x="46572" y="4734"/>
                  </a:cubicBezTo>
                  <a:cubicBezTo>
                    <a:pt x="47144" y="-695"/>
                    <a:pt x="20950" y="-2791"/>
                    <a:pt x="23617" y="5782"/>
                  </a:cubicBezTo>
                  <a:cubicBezTo>
                    <a:pt x="27903" y="19879"/>
                    <a:pt x="6281" y="60170"/>
                    <a:pt x="4567" y="83601"/>
                  </a:cubicBezTo>
                  <a:cubicBezTo>
                    <a:pt x="4091" y="90078"/>
                    <a:pt x="-6958" y="99794"/>
                    <a:pt x="7139" y="104270"/>
                  </a:cubicBezTo>
                  <a:close/>
                </a:path>
              </a:pathLst>
            </a:custGeom>
            <a:solidFill>
              <a:srgbClr val="F5FB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2" name="任意多边形: 形状 221"/>
            <p:cNvSpPr/>
            <p:nvPr/>
          </p:nvSpPr>
          <p:spPr>
            <a:xfrm>
              <a:off x="2736250" y="3025197"/>
              <a:ext cx="64389" cy="36331"/>
            </a:xfrm>
            <a:custGeom>
              <a:avLst/>
              <a:gdLst>
                <a:gd name="connsiteX0" fmla="*/ 64389 w 64389"/>
                <a:gd name="connsiteY0" fmla="*/ 9275 h 36331"/>
                <a:gd name="connsiteX1" fmla="*/ 54864 w 64389"/>
                <a:gd name="connsiteY1" fmla="*/ 21467 h 36331"/>
                <a:gd name="connsiteX2" fmla="*/ 39910 w 64389"/>
                <a:gd name="connsiteY2" fmla="*/ 27373 h 36331"/>
                <a:gd name="connsiteX3" fmla="*/ 44387 w 64389"/>
                <a:gd name="connsiteY3" fmla="*/ 20038 h 36331"/>
                <a:gd name="connsiteX4" fmla="*/ 17717 w 64389"/>
                <a:gd name="connsiteY4" fmla="*/ 34040 h 36331"/>
                <a:gd name="connsiteX5" fmla="*/ 0 w 64389"/>
                <a:gd name="connsiteY5" fmla="*/ 35183 h 36331"/>
                <a:gd name="connsiteX6" fmla="*/ 23908 w 64389"/>
                <a:gd name="connsiteY6" fmla="*/ 1941 h 36331"/>
                <a:gd name="connsiteX7" fmla="*/ 35623 w 64389"/>
                <a:gd name="connsiteY7" fmla="*/ 417 h 36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389" h="36331">
                  <a:moveTo>
                    <a:pt x="64389" y="9275"/>
                  </a:moveTo>
                  <a:cubicBezTo>
                    <a:pt x="62921" y="14424"/>
                    <a:pt x="59504" y="18797"/>
                    <a:pt x="54864" y="21467"/>
                  </a:cubicBezTo>
                  <a:cubicBezTo>
                    <a:pt x="50168" y="24101"/>
                    <a:pt x="45138" y="26087"/>
                    <a:pt x="39910" y="27373"/>
                  </a:cubicBezTo>
                  <a:cubicBezTo>
                    <a:pt x="41913" y="25279"/>
                    <a:pt x="43441" y="22777"/>
                    <a:pt x="44387" y="20038"/>
                  </a:cubicBezTo>
                  <a:cubicBezTo>
                    <a:pt x="36745" y="26773"/>
                    <a:pt x="27599" y="31575"/>
                    <a:pt x="17717" y="34040"/>
                  </a:cubicBezTo>
                  <a:cubicBezTo>
                    <a:pt x="12164" y="36634"/>
                    <a:pt x="5839" y="37042"/>
                    <a:pt x="0" y="35183"/>
                  </a:cubicBezTo>
                  <a:cubicBezTo>
                    <a:pt x="1499" y="20642"/>
                    <a:pt x="10600" y="7989"/>
                    <a:pt x="23908" y="1941"/>
                  </a:cubicBezTo>
                  <a:cubicBezTo>
                    <a:pt x="27512" y="69"/>
                    <a:pt x="31661" y="-471"/>
                    <a:pt x="35623" y="417"/>
                  </a:cubicBezTo>
                  <a:close/>
                </a:path>
              </a:pathLst>
            </a:custGeom>
            <a:solidFill>
              <a:srgbClr val="3C25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3" name="任意多边形: 形状 222"/>
            <p:cNvSpPr/>
            <p:nvPr/>
          </p:nvSpPr>
          <p:spPr>
            <a:xfrm>
              <a:off x="3009523" y="3144867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FFD8A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4" name="任意多边形: 形状 223"/>
            <p:cNvSpPr/>
            <p:nvPr/>
          </p:nvSpPr>
          <p:spPr>
            <a:xfrm>
              <a:off x="2995183" y="3624355"/>
              <a:ext cx="33792" cy="81444"/>
            </a:xfrm>
            <a:custGeom>
              <a:avLst/>
              <a:gdLst>
                <a:gd name="connsiteX0" fmla="*/ 26056 w 33792"/>
                <a:gd name="connsiteY0" fmla="*/ 0 h 81444"/>
                <a:gd name="connsiteX1" fmla="*/ 1576 w 33792"/>
                <a:gd name="connsiteY1" fmla="*/ 71628 h 81444"/>
                <a:gd name="connsiteX2" fmla="*/ 25182 w 33792"/>
                <a:gd name="connsiteY2" fmla="*/ 79616 h 81444"/>
                <a:gd name="connsiteX3" fmla="*/ 26056 w 33792"/>
                <a:gd name="connsiteY3" fmla="*/ 79153 h 81444"/>
                <a:gd name="connsiteX4" fmla="*/ 33771 w 33792"/>
                <a:gd name="connsiteY4" fmla="*/ 10096 h 81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92" h="81444">
                  <a:moveTo>
                    <a:pt x="26056" y="0"/>
                  </a:moveTo>
                  <a:cubicBezTo>
                    <a:pt x="26056" y="0"/>
                    <a:pt x="-7568" y="48863"/>
                    <a:pt x="1576" y="71628"/>
                  </a:cubicBezTo>
                  <a:cubicBezTo>
                    <a:pt x="5889" y="80352"/>
                    <a:pt x="16458" y="83928"/>
                    <a:pt x="25182" y="79616"/>
                  </a:cubicBezTo>
                  <a:cubicBezTo>
                    <a:pt x="25477" y="79469"/>
                    <a:pt x="25769" y="79315"/>
                    <a:pt x="26056" y="79153"/>
                  </a:cubicBezTo>
                  <a:cubicBezTo>
                    <a:pt x="44058" y="71723"/>
                    <a:pt x="23579" y="12478"/>
                    <a:pt x="33771" y="10096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5" name="任意多边形: 形状 224"/>
            <p:cNvSpPr/>
            <p:nvPr/>
          </p:nvSpPr>
          <p:spPr>
            <a:xfrm>
              <a:off x="3012917" y="3623044"/>
              <a:ext cx="17629" cy="18307"/>
            </a:xfrm>
            <a:custGeom>
              <a:avLst/>
              <a:gdLst>
                <a:gd name="connsiteX0" fmla="*/ 4702 w 17629"/>
                <a:gd name="connsiteY0" fmla="*/ 73 h 18307"/>
                <a:gd name="connsiteX1" fmla="*/ 4702 w 17629"/>
                <a:gd name="connsiteY1" fmla="*/ 73 h 18307"/>
                <a:gd name="connsiteX2" fmla="*/ 2035 w 17629"/>
                <a:gd name="connsiteY2" fmla="*/ 11407 h 18307"/>
                <a:gd name="connsiteX3" fmla="*/ 16037 w 17629"/>
                <a:gd name="connsiteY3" fmla="*/ 17789 h 18307"/>
                <a:gd name="connsiteX4" fmla="*/ 4702 w 17629"/>
                <a:gd name="connsiteY4" fmla="*/ 73 h 1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29" h="18307">
                  <a:moveTo>
                    <a:pt x="4702" y="73"/>
                  </a:moveTo>
                  <a:lnTo>
                    <a:pt x="4702" y="73"/>
                  </a:lnTo>
                  <a:cubicBezTo>
                    <a:pt x="4702" y="73"/>
                    <a:pt x="-3775" y="5597"/>
                    <a:pt x="2035" y="11407"/>
                  </a:cubicBezTo>
                  <a:cubicBezTo>
                    <a:pt x="7845" y="17218"/>
                    <a:pt x="11560" y="19408"/>
                    <a:pt x="16037" y="17789"/>
                  </a:cubicBezTo>
                  <a:cubicBezTo>
                    <a:pt x="20514" y="16170"/>
                    <a:pt x="15180" y="-1261"/>
                    <a:pt x="4702" y="73"/>
                  </a:cubicBezTo>
                  <a:close/>
                </a:path>
              </a:pathLst>
            </a:custGeom>
            <a:solidFill>
              <a:srgbClr val="0097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279390" y="2070735"/>
            <a:ext cx="4705350" cy="409829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卧床的病人至少每2小时翻身一次，必要时30分钟一次，防止皮肤受压。</a:t>
            </a:r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病情较轻者尽量自己挪挪屁股、动动筋骨手脚，增强自我照顾的能力和感知自己健康状态所带来的快乐。</a:t>
            </a:r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因皮肤情况需要而贴有保护贴（如安普贴、泡沫敷贴等）者，家属若在为其翻身檫身时发现保护贴卷边或脱落时，及时告诉我们。</a:t>
            </a:r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矩形: 圆角 277"/>
          <p:cNvSpPr/>
          <p:nvPr/>
        </p:nvSpPr>
        <p:spPr>
          <a:xfrm>
            <a:off x="0" y="2237410"/>
            <a:ext cx="6148965" cy="255026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AFAE"/>
              </a:gs>
              <a:gs pos="100000">
                <a:srgbClr val="10496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86" name="矩形: 圆角 285"/>
          <p:cNvSpPr/>
          <p:nvPr/>
        </p:nvSpPr>
        <p:spPr>
          <a:xfrm flipH="1">
            <a:off x="6083524" y="2237410"/>
            <a:ext cx="6108475" cy="255026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AFAE"/>
              </a:gs>
              <a:gs pos="100000">
                <a:srgbClr val="10496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456244" y="1682017"/>
            <a:ext cx="3640260" cy="3640259"/>
          </a:xfrm>
          <a:prstGeom prst="ellipse">
            <a:avLst/>
          </a:pr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182" name="组合 181"/>
          <p:cNvGrpSpPr/>
          <p:nvPr/>
        </p:nvGrpSpPr>
        <p:grpSpPr>
          <a:xfrm>
            <a:off x="615673" y="1847824"/>
            <a:ext cx="4129479" cy="3481143"/>
            <a:chOff x="4565707" y="4050851"/>
            <a:chExt cx="1533211" cy="1292494"/>
          </a:xfrm>
        </p:grpSpPr>
        <p:sp>
          <p:nvSpPr>
            <p:cNvPr id="184" name="任意多边形: 形状 183"/>
            <p:cNvSpPr/>
            <p:nvPr/>
          </p:nvSpPr>
          <p:spPr>
            <a:xfrm>
              <a:off x="5029618" y="4213528"/>
              <a:ext cx="479638" cy="490326"/>
            </a:xfrm>
            <a:custGeom>
              <a:avLst/>
              <a:gdLst>
                <a:gd name="connsiteX0" fmla="*/ 440686 w 479638"/>
                <a:gd name="connsiteY0" fmla="*/ 229612 h 490326"/>
                <a:gd name="connsiteX1" fmla="*/ 54097 w 479638"/>
                <a:gd name="connsiteY1" fmla="*/ 6936 h 490326"/>
                <a:gd name="connsiteX2" fmla="*/ 6937 w 479638"/>
                <a:gd name="connsiteY2" fmla="*/ 13126 h 490326"/>
                <a:gd name="connsiteX3" fmla="*/ 233 w 479638"/>
                <a:gd name="connsiteY3" fmla="*/ 37735 h 490326"/>
                <a:gd name="connsiteX4" fmla="*/ 232 w 479638"/>
                <a:gd name="connsiteY4" fmla="*/ 191597 h 490326"/>
                <a:gd name="connsiteX5" fmla="*/ 232 w 479638"/>
                <a:gd name="connsiteY5" fmla="*/ 200618 h 490326"/>
                <a:gd name="connsiteX6" fmla="*/ 39922 w 479638"/>
                <a:gd name="connsiteY6" fmla="*/ 261055 h 490326"/>
                <a:gd name="connsiteX7" fmla="*/ 425738 w 479638"/>
                <a:gd name="connsiteY7" fmla="*/ 483859 h 490326"/>
                <a:gd name="connsiteX8" fmla="*/ 447645 w 479638"/>
                <a:gd name="connsiteY8" fmla="*/ 490302 h 490326"/>
                <a:gd name="connsiteX9" fmla="*/ 462980 w 479638"/>
                <a:gd name="connsiteY9" fmla="*/ 486307 h 490326"/>
                <a:gd name="connsiteX10" fmla="*/ 475222 w 479638"/>
                <a:gd name="connsiteY10" fmla="*/ 473421 h 490326"/>
                <a:gd name="connsiteX11" fmla="*/ 475222 w 479638"/>
                <a:gd name="connsiteY11" fmla="*/ 473421 h 490326"/>
                <a:gd name="connsiteX12" fmla="*/ 479603 w 479638"/>
                <a:gd name="connsiteY12" fmla="*/ 453447 h 490326"/>
                <a:gd name="connsiteX13" fmla="*/ 479603 w 479638"/>
                <a:gd name="connsiteY13" fmla="*/ 299069 h 490326"/>
                <a:gd name="connsiteX14" fmla="*/ 440686 w 479638"/>
                <a:gd name="connsiteY14" fmla="*/ 229612 h 490326"/>
                <a:gd name="connsiteX15" fmla="*/ 28325 w 479638"/>
                <a:gd name="connsiteY15" fmla="*/ 37735 h 490326"/>
                <a:gd name="connsiteX16" fmla="*/ 31288 w 479638"/>
                <a:gd name="connsiteY16" fmla="*/ 27812 h 490326"/>
                <a:gd name="connsiteX17" fmla="*/ 33350 w 479638"/>
                <a:gd name="connsiteY17" fmla="*/ 27812 h 490326"/>
                <a:gd name="connsiteX18" fmla="*/ 41211 w 479638"/>
                <a:gd name="connsiteY18" fmla="*/ 30390 h 490326"/>
                <a:gd name="connsiteX19" fmla="*/ 41211 w 479638"/>
                <a:gd name="connsiteY19" fmla="*/ 30389 h 490326"/>
                <a:gd name="connsiteX20" fmla="*/ 427027 w 479638"/>
                <a:gd name="connsiteY20" fmla="*/ 253194 h 490326"/>
                <a:gd name="connsiteX21" fmla="*/ 453830 w 479638"/>
                <a:gd name="connsiteY21" fmla="*/ 299198 h 490326"/>
                <a:gd name="connsiteX22" fmla="*/ 453830 w 479638"/>
                <a:gd name="connsiteY22" fmla="*/ 453189 h 490326"/>
                <a:gd name="connsiteX23" fmla="*/ 453186 w 479638"/>
                <a:gd name="connsiteY23" fmla="*/ 458730 h 490326"/>
                <a:gd name="connsiteX24" fmla="*/ 453186 w 479638"/>
                <a:gd name="connsiteY24" fmla="*/ 458730 h 490326"/>
                <a:gd name="connsiteX25" fmla="*/ 450995 w 479638"/>
                <a:gd name="connsiteY25" fmla="*/ 462596 h 490326"/>
                <a:gd name="connsiteX26" fmla="*/ 440815 w 479638"/>
                <a:gd name="connsiteY26" fmla="*/ 460277 h 490326"/>
                <a:gd name="connsiteX27" fmla="*/ 54226 w 479638"/>
                <a:gd name="connsiteY27" fmla="*/ 237472 h 490326"/>
                <a:gd name="connsiteX28" fmla="*/ 27423 w 479638"/>
                <a:gd name="connsiteY28" fmla="*/ 191340 h 4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79638" h="490326">
                  <a:moveTo>
                    <a:pt x="440686" y="229612"/>
                  </a:moveTo>
                  <a:lnTo>
                    <a:pt x="54097" y="6936"/>
                  </a:lnTo>
                  <a:cubicBezTo>
                    <a:pt x="39365" y="-4377"/>
                    <a:pt x="18251" y="-1606"/>
                    <a:pt x="6937" y="13126"/>
                  </a:cubicBezTo>
                  <a:cubicBezTo>
                    <a:pt x="1558" y="20131"/>
                    <a:pt x="-850" y="28970"/>
                    <a:pt x="233" y="37735"/>
                  </a:cubicBezTo>
                  <a:lnTo>
                    <a:pt x="232" y="191597"/>
                  </a:lnTo>
                  <a:cubicBezTo>
                    <a:pt x="45" y="194601"/>
                    <a:pt x="45" y="197614"/>
                    <a:pt x="232" y="200618"/>
                  </a:cubicBezTo>
                  <a:cubicBezTo>
                    <a:pt x="4304" y="225476"/>
                    <a:pt x="18729" y="247440"/>
                    <a:pt x="39922" y="261055"/>
                  </a:cubicBezTo>
                  <a:lnTo>
                    <a:pt x="425738" y="483859"/>
                  </a:lnTo>
                  <a:cubicBezTo>
                    <a:pt x="432355" y="487877"/>
                    <a:pt x="439906" y="490098"/>
                    <a:pt x="447645" y="490302"/>
                  </a:cubicBezTo>
                  <a:cubicBezTo>
                    <a:pt x="453019" y="490343"/>
                    <a:pt x="458309" y="488965"/>
                    <a:pt x="462980" y="486307"/>
                  </a:cubicBezTo>
                  <a:cubicBezTo>
                    <a:pt x="468233" y="483302"/>
                    <a:pt x="472490" y="478821"/>
                    <a:pt x="475222" y="473421"/>
                  </a:cubicBezTo>
                  <a:lnTo>
                    <a:pt x="475222" y="473421"/>
                  </a:lnTo>
                  <a:cubicBezTo>
                    <a:pt x="478280" y="467217"/>
                    <a:pt x="479784" y="460362"/>
                    <a:pt x="479603" y="453447"/>
                  </a:cubicBezTo>
                  <a:lnTo>
                    <a:pt x="479603" y="299069"/>
                  </a:lnTo>
                  <a:cubicBezTo>
                    <a:pt x="478484" y="271026"/>
                    <a:pt x="464019" y="245209"/>
                    <a:pt x="440686" y="229612"/>
                  </a:cubicBezTo>
                  <a:close/>
                  <a:moveTo>
                    <a:pt x="28325" y="37735"/>
                  </a:moveTo>
                  <a:cubicBezTo>
                    <a:pt x="28325" y="32065"/>
                    <a:pt x="29871" y="28714"/>
                    <a:pt x="31288" y="27812"/>
                  </a:cubicBezTo>
                  <a:cubicBezTo>
                    <a:pt x="31966" y="27653"/>
                    <a:pt x="32672" y="27653"/>
                    <a:pt x="33350" y="27812"/>
                  </a:cubicBezTo>
                  <a:cubicBezTo>
                    <a:pt x="36130" y="28074"/>
                    <a:pt x="38816" y="28954"/>
                    <a:pt x="41211" y="30390"/>
                  </a:cubicBezTo>
                  <a:lnTo>
                    <a:pt x="41211" y="30389"/>
                  </a:lnTo>
                  <a:lnTo>
                    <a:pt x="427027" y="253194"/>
                  </a:lnTo>
                  <a:cubicBezTo>
                    <a:pt x="442570" y="263582"/>
                    <a:pt x="452458" y="280554"/>
                    <a:pt x="453830" y="299198"/>
                  </a:cubicBezTo>
                  <a:lnTo>
                    <a:pt x="453830" y="453189"/>
                  </a:lnTo>
                  <a:cubicBezTo>
                    <a:pt x="453917" y="455059"/>
                    <a:pt x="453700" y="456930"/>
                    <a:pt x="453186" y="458730"/>
                  </a:cubicBezTo>
                  <a:lnTo>
                    <a:pt x="453186" y="458730"/>
                  </a:lnTo>
                  <a:cubicBezTo>
                    <a:pt x="452927" y="460234"/>
                    <a:pt x="452152" y="461601"/>
                    <a:pt x="450995" y="462596"/>
                  </a:cubicBezTo>
                  <a:cubicBezTo>
                    <a:pt x="449449" y="463498"/>
                    <a:pt x="445712" y="462596"/>
                    <a:pt x="440815" y="460277"/>
                  </a:cubicBezTo>
                  <a:lnTo>
                    <a:pt x="54226" y="237472"/>
                  </a:lnTo>
                  <a:cubicBezTo>
                    <a:pt x="38620" y="227084"/>
                    <a:pt x="28718" y="210042"/>
                    <a:pt x="27423" y="191340"/>
                  </a:cubicBezTo>
                  <a:close/>
                </a:path>
              </a:pathLst>
            </a:custGeom>
            <a:solidFill>
              <a:srgbClr val="CECCCD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5" name="任意多边形: 形状 184"/>
            <p:cNvSpPr/>
            <p:nvPr/>
          </p:nvSpPr>
          <p:spPr>
            <a:xfrm>
              <a:off x="5048700" y="4237869"/>
              <a:ext cx="433995" cy="447564"/>
            </a:xfrm>
            <a:custGeom>
              <a:avLst/>
              <a:gdLst>
                <a:gd name="connsiteX0" fmla="*/ 433975 w 433995"/>
                <a:gd name="connsiteY0" fmla="*/ 434647 h 447564"/>
                <a:gd name="connsiteX1" fmla="*/ 414516 w 433995"/>
                <a:gd name="connsiteY1" fmla="*/ 443796 h 447564"/>
                <a:gd name="connsiteX2" fmla="*/ 24706 w 433995"/>
                <a:gd name="connsiteY2" fmla="*/ 217126 h 447564"/>
                <a:gd name="connsiteX3" fmla="*/ 93 w 433995"/>
                <a:gd name="connsiteY3" fmla="*/ 176276 h 447564"/>
                <a:gd name="connsiteX4" fmla="*/ 93 w 433995"/>
                <a:gd name="connsiteY4" fmla="*/ 9528 h 447564"/>
                <a:gd name="connsiteX5" fmla="*/ 21742 w 433995"/>
                <a:gd name="connsiteY5" fmla="*/ 5662 h 447564"/>
                <a:gd name="connsiteX6" fmla="*/ 13882 w 433995"/>
                <a:gd name="connsiteY6" fmla="*/ 3084 h 447564"/>
                <a:gd name="connsiteX7" fmla="*/ 11820 w 433995"/>
                <a:gd name="connsiteY7" fmla="*/ 3084 h 447564"/>
                <a:gd name="connsiteX8" fmla="*/ 8856 w 433995"/>
                <a:gd name="connsiteY8" fmla="*/ 13007 h 447564"/>
                <a:gd name="connsiteX9" fmla="*/ 8856 w 433995"/>
                <a:gd name="connsiteY9" fmla="*/ 166869 h 447564"/>
                <a:gd name="connsiteX10" fmla="*/ 35659 w 433995"/>
                <a:gd name="connsiteY10" fmla="*/ 213002 h 447564"/>
                <a:gd name="connsiteX11" fmla="*/ 422248 w 433995"/>
                <a:gd name="connsiteY11" fmla="*/ 435806 h 447564"/>
                <a:gd name="connsiteX12" fmla="*/ 432428 w 433995"/>
                <a:gd name="connsiteY12" fmla="*/ 438126 h 447564"/>
                <a:gd name="connsiteX13" fmla="*/ 433975 w 433995"/>
                <a:gd name="connsiteY13" fmla="*/ 434647 h 447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3995" h="447564">
                  <a:moveTo>
                    <a:pt x="433975" y="434647"/>
                  </a:moveTo>
                  <a:cubicBezTo>
                    <a:pt x="430238" y="456682"/>
                    <a:pt x="414516" y="443796"/>
                    <a:pt x="414516" y="443796"/>
                  </a:cubicBezTo>
                  <a:cubicBezTo>
                    <a:pt x="414516" y="443796"/>
                    <a:pt x="52540" y="237615"/>
                    <a:pt x="24706" y="217126"/>
                  </a:cubicBezTo>
                  <a:cubicBezTo>
                    <a:pt x="-3129" y="196637"/>
                    <a:pt x="93" y="176276"/>
                    <a:pt x="93" y="176276"/>
                  </a:cubicBezTo>
                  <a:lnTo>
                    <a:pt x="93" y="9528"/>
                  </a:lnTo>
                  <a:cubicBezTo>
                    <a:pt x="93" y="-8127"/>
                    <a:pt x="18778" y="3729"/>
                    <a:pt x="21742" y="5662"/>
                  </a:cubicBezTo>
                  <a:cubicBezTo>
                    <a:pt x="19348" y="4226"/>
                    <a:pt x="16661" y="3345"/>
                    <a:pt x="13882" y="3084"/>
                  </a:cubicBezTo>
                  <a:cubicBezTo>
                    <a:pt x="13204" y="2925"/>
                    <a:pt x="12498" y="2925"/>
                    <a:pt x="11820" y="3084"/>
                  </a:cubicBezTo>
                  <a:cubicBezTo>
                    <a:pt x="10402" y="3986"/>
                    <a:pt x="8856" y="7337"/>
                    <a:pt x="8856" y="13007"/>
                  </a:cubicBezTo>
                  <a:lnTo>
                    <a:pt x="8856" y="166869"/>
                  </a:lnTo>
                  <a:cubicBezTo>
                    <a:pt x="10152" y="185572"/>
                    <a:pt x="20053" y="202614"/>
                    <a:pt x="35659" y="213002"/>
                  </a:cubicBezTo>
                  <a:lnTo>
                    <a:pt x="422248" y="435806"/>
                  </a:lnTo>
                  <a:cubicBezTo>
                    <a:pt x="427145" y="438641"/>
                    <a:pt x="430882" y="439028"/>
                    <a:pt x="432428" y="438126"/>
                  </a:cubicBezTo>
                  <a:cubicBezTo>
                    <a:pt x="433276" y="437144"/>
                    <a:pt x="433814" y="435933"/>
                    <a:pt x="433975" y="434647"/>
                  </a:cubicBezTo>
                  <a:close/>
                </a:path>
              </a:pathLst>
            </a:custGeom>
            <a:solidFill>
              <a:srgbClr val="BDBABB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6" name="任意多边形: 形状 185"/>
            <p:cNvSpPr/>
            <p:nvPr/>
          </p:nvSpPr>
          <p:spPr>
            <a:xfrm>
              <a:off x="5031160" y="4413911"/>
              <a:ext cx="474988" cy="289685"/>
            </a:xfrm>
            <a:custGeom>
              <a:avLst/>
              <a:gdLst>
                <a:gd name="connsiteX0" fmla="*/ 474968 w 474988"/>
                <a:gd name="connsiteY0" fmla="*/ 272780 h 289685"/>
                <a:gd name="connsiteX1" fmla="*/ 462726 w 474988"/>
                <a:gd name="connsiteY1" fmla="*/ 285666 h 289685"/>
                <a:gd name="connsiteX2" fmla="*/ 447391 w 474988"/>
                <a:gd name="connsiteY2" fmla="*/ 289661 h 289685"/>
                <a:gd name="connsiteX3" fmla="*/ 425484 w 474988"/>
                <a:gd name="connsiteY3" fmla="*/ 283217 h 289685"/>
                <a:gd name="connsiteX4" fmla="*/ 39669 w 474988"/>
                <a:gd name="connsiteY4" fmla="*/ 60413 h 289685"/>
                <a:gd name="connsiteX5" fmla="*/ -21 w 474988"/>
                <a:gd name="connsiteY5" fmla="*/ -24 h 289685"/>
                <a:gd name="connsiteX6" fmla="*/ 37865 w 474988"/>
                <a:gd name="connsiteY6" fmla="*/ 53712 h 289685"/>
                <a:gd name="connsiteX7" fmla="*/ 398681 w 474988"/>
                <a:gd name="connsiteY7" fmla="*/ 264403 h 289685"/>
                <a:gd name="connsiteX8" fmla="*/ 445200 w 474988"/>
                <a:gd name="connsiteY8" fmla="*/ 284763 h 289685"/>
                <a:gd name="connsiteX9" fmla="*/ 474967 w 474988"/>
                <a:gd name="connsiteY9" fmla="*/ 272779 h 28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4988" h="289685">
                  <a:moveTo>
                    <a:pt x="474968" y="272780"/>
                  </a:moveTo>
                  <a:cubicBezTo>
                    <a:pt x="472236" y="278180"/>
                    <a:pt x="467980" y="282661"/>
                    <a:pt x="462726" y="285666"/>
                  </a:cubicBezTo>
                  <a:cubicBezTo>
                    <a:pt x="458055" y="288323"/>
                    <a:pt x="452765" y="289701"/>
                    <a:pt x="447391" y="289661"/>
                  </a:cubicBezTo>
                  <a:cubicBezTo>
                    <a:pt x="439652" y="289457"/>
                    <a:pt x="432101" y="287236"/>
                    <a:pt x="425484" y="283217"/>
                  </a:cubicBezTo>
                  <a:lnTo>
                    <a:pt x="39669" y="60413"/>
                  </a:lnTo>
                  <a:cubicBezTo>
                    <a:pt x="18475" y="46799"/>
                    <a:pt x="4051" y="24835"/>
                    <a:pt x="-21" y="-24"/>
                  </a:cubicBezTo>
                  <a:cubicBezTo>
                    <a:pt x="5679" y="21887"/>
                    <a:pt x="19142" y="40983"/>
                    <a:pt x="37865" y="53712"/>
                  </a:cubicBezTo>
                  <a:lnTo>
                    <a:pt x="398681" y="264403"/>
                  </a:lnTo>
                  <a:cubicBezTo>
                    <a:pt x="412857" y="273896"/>
                    <a:pt x="428609" y="280790"/>
                    <a:pt x="445200" y="284763"/>
                  </a:cubicBezTo>
                  <a:cubicBezTo>
                    <a:pt x="456486" y="285878"/>
                    <a:pt x="467603" y="281403"/>
                    <a:pt x="474967" y="272779"/>
                  </a:cubicBezTo>
                  <a:close/>
                </a:path>
              </a:pathLst>
            </a:custGeom>
            <a:solidFill>
              <a:srgbClr val="A09C9D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7" name="任意多边形: 形状 186"/>
            <p:cNvSpPr/>
            <p:nvPr/>
          </p:nvSpPr>
          <p:spPr>
            <a:xfrm>
              <a:off x="5042371" y="4215378"/>
              <a:ext cx="463653" cy="476877"/>
            </a:xfrm>
            <a:custGeom>
              <a:avLst/>
              <a:gdLst>
                <a:gd name="connsiteX0" fmla="*/ 37092 w 463653"/>
                <a:gd name="connsiteY0" fmla="*/ 4442 h 476877"/>
                <a:gd name="connsiteX1" fmla="*/ 13767 w 463653"/>
                <a:gd name="connsiteY1" fmla="*/ 447 h 476877"/>
                <a:gd name="connsiteX2" fmla="*/ -21 w 463653"/>
                <a:gd name="connsiteY2" fmla="*/ 7663 h 476877"/>
                <a:gd name="connsiteX3" fmla="*/ 19179 w 463653"/>
                <a:gd name="connsiteY3" fmla="*/ 6503 h 476877"/>
                <a:gd name="connsiteX4" fmla="*/ 425743 w 463653"/>
                <a:gd name="connsiteY4" fmla="*/ 241163 h 476877"/>
                <a:gd name="connsiteX5" fmla="*/ 451515 w 463653"/>
                <a:gd name="connsiteY5" fmla="*/ 291677 h 476877"/>
                <a:gd name="connsiteX6" fmla="*/ 451515 w 463653"/>
                <a:gd name="connsiteY6" fmla="*/ 463065 h 476877"/>
                <a:gd name="connsiteX7" fmla="*/ 446618 w 463653"/>
                <a:gd name="connsiteY7" fmla="*/ 476853 h 476877"/>
                <a:gd name="connsiteX8" fmla="*/ 462598 w 463653"/>
                <a:gd name="connsiteY8" fmla="*/ 460488 h 476877"/>
                <a:gd name="connsiteX9" fmla="*/ 463499 w 463653"/>
                <a:gd name="connsiteY9" fmla="*/ 294641 h 476877"/>
                <a:gd name="connsiteX10" fmla="*/ 428964 w 463653"/>
                <a:gd name="connsiteY10" fmla="*/ 230209 h 476877"/>
                <a:gd name="connsiteX11" fmla="*/ 37092 w 463653"/>
                <a:gd name="connsiteY11" fmla="*/ 4442 h 476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3653" h="476877">
                  <a:moveTo>
                    <a:pt x="37092" y="4442"/>
                  </a:moveTo>
                  <a:cubicBezTo>
                    <a:pt x="29977" y="555"/>
                    <a:pt x="21770" y="-851"/>
                    <a:pt x="13767" y="447"/>
                  </a:cubicBezTo>
                  <a:cubicBezTo>
                    <a:pt x="8756" y="1958"/>
                    <a:pt x="4077" y="4407"/>
                    <a:pt x="-21" y="7663"/>
                  </a:cubicBezTo>
                  <a:cubicBezTo>
                    <a:pt x="6065" y="5123"/>
                    <a:pt x="12831" y="4715"/>
                    <a:pt x="19179" y="6503"/>
                  </a:cubicBezTo>
                  <a:cubicBezTo>
                    <a:pt x="27169" y="10112"/>
                    <a:pt x="425743" y="241163"/>
                    <a:pt x="425743" y="241163"/>
                  </a:cubicBezTo>
                  <a:cubicBezTo>
                    <a:pt x="440145" y="254341"/>
                    <a:pt x="449298" y="272282"/>
                    <a:pt x="451515" y="291677"/>
                  </a:cubicBezTo>
                  <a:cubicBezTo>
                    <a:pt x="452546" y="320414"/>
                    <a:pt x="451515" y="463065"/>
                    <a:pt x="451515" y="463065"/>
                  </a:cubicBezTo>
                  <a:cubicBezTo>
                    <a:pt x="451072" y="468000"/>
                    <a:pt x="449387" y="472744"/>
                    <a:pt x="446618" y="476853"/>
                  </a:cubicBezTo>
                  <a:cubicBezTo>
                    <a:pt x="456541" y="471828"/>
                    <a:pt x="461051" y="467189"/>
                    <a:pt x="462598" y="460488"/>
                  </a:cubicBezTo>
                  <a:cubicBezTo>
                    <a:pt x="464144" y="453787"/>
                    <a:pt x="463499" y="294641"/>
                    <a:pt x="463499" y="294641"/>
                  </a:cubicBezTo>
                  <a:cubicBezTo>
                    <a:pt x="462519" y="268993"/>
                    <a:pt x="449780" y="245226"/>
                    <a:pt x="428964" y="230209"/>
                  </a:cubicBezTo>
                  <a:cubicBezTo>
                    <a:pt x="402934" y="215261"/>
                    <a:pt x="37092" y="4442"/>
                    <a:pt x="37092" y="4442"/>
                  </a:cubicBezTo>
                  <a:close/>
                </a:path>
              </a:pathLst>
            </a:custGeom>
            <a:solidFill>
              <a:srgbClr val="EBEAEA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8" name="任意多边形: 形状 187"/>
            <p:cNvSpPr/>
            <p:nvPr/>
          </p:nvSpPr>
          <p:spPr>
            <a:xfrm>
              <a:off x="4737610" y="4954494"/>
              <a:ext cx="87609" cy="102701"/>
            </a:xfrm>
            <a:custGeom>
              <a:avLst/>
              <a:gdLst>
                <a:gd name="connsiteX0" fmla="*/ 87477 w 87609"/>
                <a:gd name="connsiteY0" fmla="*/ 65566 h 102701"/>
                <a:gd name="connsiteX1" fmla="*/ 52169 w 87609"/>
                <a:gd name="connsiteY1" fmla="*/ 4871 h 102701"/>
                <a:gd name="connsiteX2" fmla="*/ 25752 w 87609"/>
                <a:gd name="connsiteY2" fmla="*/ 3325 h 102701"/>
                <a:gd name="connsiteX3" fmla="*/ 25752 w 87609"/>
                <a:gd name="connsiteY3" fmla="*/ 3325 h 102701"/>
                <a:gd name="connsiteX4" fmla="*/ -21 w 87609"/>
                <a:gd name="connsiteY4" fmla="*/ 17242 h 102701"/>
                <a:gd name="connsiteX5" fmla="*/ 50751 w 87609"/>
                <a:gd name="connsiteY5" fmla="*/ 102678 h 102701"/>
                <a:gd name="connsiteX6" fmla="*/ 76524 w 87609"/>
                <a:gd name="connsiteY6" fmla="*/ 88374 h 102701"/>
                <a:gd name="connsiteX7" fmla="*/ 76524 w 87609"/>
                <a:gd name="connsiteY7" fmla="*/ 88374 h 102701"/>
                <a:gd name="connsiteX8" fmla="*/ 87477 w 87609"/>
                <a:gd name="connsiteY8" fmla="*/ 65566 h 102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9" h="102701">
                  <a:moveTo>
                    <a:pt x="87477" y="65566"/>
                  </a:moveTo>
                  <a:cubicBezTo>
                    <a:pt x="86103" y="40848"/>
                    <a:pt x="72976" y="18283"/>
                    <a:pt x="52169" y="4871"/>
                  </a:cubicBezTo>
                  <a:cubicBezTo>
                    <a:pt x="44523" y="-1037"/>
                    <a:pt x="34035" y="-1651"/>
                    <a:pt x="25752" y="3325"/>
                  </a:cubicBezTo>
                  <a:lnTo>
                    <a:pt x="25752" y="3325"/>
                  </a:lnTo>
                  <a:lnTo>
                    <a:pt x="-21" y="17242"/>
                  </a:lnTo>
                  <a:lnTo>
                    <a:pt x="50751" y="102678"/>
                  </a:lnTo>
                  <a:lnTo>
                    <a:pt x="76524" y="88374"/>
                  </a:lnTo>
                  <a:lnTo>
                    <a:pt x="76524" y="88374"/>
                  </a:lnTo>
                  <a:cubicBezTo>
                    <a:pt x="84125" y="83393"/>
                    <a:pt x="88342" y="74612"/>
                    <a:pt x="87477" y="65566"/>
                  </a:cubicBezTo>
                  <a:close/>
                </a:path>
              </a:pathLst>
            </a:custGeom>
            <a:solidFill>
              <a:srgbClr val="393339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9" name="任意多边形: 形状 188"/>
            <p:cNvSpPr/>
            <p:nvPr/>
          </p:nvSpPr>
          <p:spPr>
            <a:xfrm>
              <a:off x="4728074" y="4969131"/>
              <a:ext cx="70488" cy="90564"/>
            </a:xfrm>
            <a:custGeom>
              <a:avLst/>
              <a:gdLst>
                <a:gd name="connsiteX0" fmla="*/ -21 w 70488"/>
                <a:gd name="connsiteY0" fmla="*/ 24898 h 90564"/>
                <a:gd name="connsiteX1" fmla="*/ 35159 w 70488"/>
                <a:gd name="connsiteY1" fmla="*/ 85721 h 90564"/>
                <a:gd name="connsiteX2" fmla="*/ 70467 w 70488"/>
                <a:gd name="connsiteY2" fmla="*/ 65619 h 90564"/>
                <a:gd name="connsiteX3" fmla="*/ 35159 w 70488"/>
                <a:gd name="connsiteY3" fmla="*/ 4795 h 90564"/>
                <a:gd name="connsiteX4" fmla="*/ -21 w 70488"/>
                <a:gd name="connsiteY4" fmla="*/ 24898 h 9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488" h="90564">
                  <a:moveTo>
                    <a:pt x="-21" y="24898"/>
                  </a:moveTo>
                  <a:cubicBezTo>
                    <a:pt x="1284" y="49637"/>
                    <a:pt x="14365" y="72254"/>
                    <a:pt x="35159" y="85721"/>
                  </a:cubicBezTo>
                  <a:cubicBezTo>
                    <a:pt x="54617" y="96933"/>
                    <a:pt x="70467" y="87912"/>
                    <a:pt x="70467" y="65619"/>
                  </a:cubicBezTo>
                  <a:cubicBezTo>
                    <a:pt x="69133" y="40855"/>
                    <a:pt x="56001" y="18234"/>
                    <a:pt x="35159" y="4795"/>
                  </a:cubicBezTo>
                  <a:cubicBezTo>
                    <a:pt x="15700" y="-6416"/>
                    <a:pt x="-21" y="2605"/>
                    <a:pt x="-21" y="24898"/>
                  </a:cubicBezTo>
                  <a:close/>
                </a:path>
              </a:pathLst>
            </a:custGeom>
            <a:solidFill>
              <a:srgbClr val="110910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0" name="任意多边形: 形状 189"/>
            <p:cNvSpPr/>
            <p:nvPr/>
          </p:nvSpPr>
          <p:spPr>
            <a:xfrm>
              <a:off x="5234892" y="5238255"/>
              <a:ext cx="87591" cy="102696"/>
            </a:xfrm>
            <a:custGeom>
              <a:avLst/>
              <a:gdLst>
                <a:gd name="connsiteX0" fmla="*/ 87477 w 87591"/>
                <a:gd name="connsiteY0" fmla="*/ 65560 h 102696"/>
                <a:gd name="connsiteX1" fmla="*/ 52297 w 87591"/>
                <a:gd name="connsiteY1" fmla="*/ 4737 h 102696"/>
                <a:gd name="connsiteX2" fmla="*/ 25752 w 87591"/>
                <a:gd name="connsiteY2" fmla="*/ 3319 h 102696"/>
                <a:gd name="connsiteX3" fmla="*/ 25752 w 87591"/>
                <a:gd name="connsiteY3" fmla="*/ 3319 h 102696"/>
                <a:gd name="connsiteX4" fmla="*/ -21 w 87591"/>
                <a:gd name="connsiteY4" fmla="*/ 17236 h 102696"/>
                <a:gd name="connsiteX5" fmla="*/ 50751 w 87591"/>
                <a:gd name="connsiteY5" fmla="*/ 102673 h 102696"/>
                <a:gd name="connsiteX6" fmla="*/ 76524 w 87591"/>
                <a:gd name="connsiteY6" fmla="*/ 88240 h 102696"/>
                <a:gd name="connsiteX7" fmla="*/ 76524 w 87591"/>
                <a:gd name="connsiteY7" fmla="*/ 88240 h 102696"/>
                <a:gd name="connsiteX8" fmla="*/ 87477 w 87591"/>
                <a:gd name="connsiteY8" fmla="*/ 65560 h 10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591" h="102696">
                  <a:moveTo>
                    <a:pt x="87477" y="65560"/>
                  </a:moveTo>
                  <a:cubicBezTo>
                    <a:pt x="86172" y="40820"/>
                    <a:pt x="73091" y="18204"/>
                    <a:pt x="52297" y="4737"/>
                  </a:cubicBezTo>
                  <a:cubicBezTo>
                    <a:pt x="44545" y="-1049"/>
                    <a:pt x="34076" y="-1608"/>
                    <a:pt x="25752" y="3319"/>
                  </a:cubicBezTo>
                  <a:lnTo>
                    <a:pt x="25752" y="3319"/>
                  </a:lnTo>
                  <a:lnTo>
                    <a:pt x="-21" y="17236"/>
                  </a:lnTo>
                  <a:lnTo>
                    <a:pt x="50751" y="102673"/>
                  </a:lnTo>
                  <a:lnTo>
                    <a:pt x="76524" y="88240"/>
                  </a:lnTo>
                  <a:lnTo>
                    <a:pt x="76524" y="88240"/>
                  </a:lnTo>
                  <a:cubicBezTo>
                    <a:pt x="84059" y="83262"/>
                    <a:pt x="88264" y="74557"/>
                    <a:pt x="87477" y="65560"/>
                  </a:cubicBezTo>
                  <a:close/>
                </a:path>
              </a:pathLst>
            </a:custGeom>
            <a:solidFill>
              <a:srgbClr val="393339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1" name="任意多边形: 形状 190"/>
            <p:cNvSpPr/>
            <p:nvPr/>
          </p:nvSpPr>
          <p:spPr>
            <a:xfrm>
              <a:off x="5225099" y="5252807"/>
              <a:ext cx="70488" cy="90538"/>
            </a:xfrm>
            <a:custGeom>
              <a:avLst/>
              <a:gdLst>
                <a:gd name="connsiteX0" fmla="*/ -21 w 70488"/>
                <a:gd name="connsiteY0" fmla="*/ 24978 h 90538"/>
                <a:gd name="connsiteX1" fmla="*/ 35287 w 70488"/>
                <a:gd name="connsiteY1" fmla="*/ 85672 h 90538"/>
                <a:gd name="connsiteX2" fmla="*/ 70467 w 70488"/>
                <a:gd name="connsiteY2" fmla="*/ 65570 h 90538"/>
                <a:gd name="connsiteX3" fmla="*/ 35287 w 70488"/>
                <a:gd name="connsiteY3" fmla="*/ 4876 h 90538"/>
                <a:gd name="connsiteX4" fmla="*/ -21 w 70488"/>
                <a:gd name="connsiteY4" fmla="*/ 24978 h 90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488" h="90538">
                  <a:moveTo>
                    <a:pt x="-21" y="24978"/>
                  </a:moveTo>
                  <a:cubicBezTo>
                    <a:pt x="1353" y="49696"/>
                    <a:pt x="14480" y="72260"/>
                    <a:pt x="35287" y="85672"/>
                  </a:cubicBezTo>
                  <a:cubicBezTo>
                    <a:pt x="54746" y="96884"/>
                    <a:pt x="70467" y="87992"/>
                    <a:pt x="70467" y="65570"/>
                  </a:cubicBezTo>
                  <a:cubicBezTo>
                    <a:pt x="69122" y="40876"/>
                    <a:pt x="56046" y="18317"/>
                    <a:pt x="35287" y="4876"/>
                  </a:cubicBezTo>
                  <a:cubicBezTo>
                    <a:pt x="15829" y="-6464"/>
                    <a:pt x="-21" y="2556"/>
                    <a:pt x="-21" y="24978"/>
                  </a:cubicBezTo>
                  <a:close/>
                </a:path>
              </a:pathLst>
            </a:custGeom>
            <a:solidFill>
              <a:srgbClr val="110910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2" name="任意多边形: 形状 191"/>
            <p:cNvSpPr/>
            <p:nvPr/>
          </p:nvSpPr>
          <p:spPr>
            <a:xfrm>
              <a:off x="5238630" y="5269979"/>
              <a:ext cx="43555" cy="56052"/>
            </a:xfrm>
            <a:custGeom>
              <a:avLst/>
              <a:gdLst>
                <a:gd name="connsiteX0" fmla="*/ -21 w 43555"/>
                <a:gd name="connsiteY0" fmla="*/ 15538 h 56052"/>
                <a:gd name="connsiteX1" fmla="*/ 21757 w 43555"/>
                <a:gd name="connsiteY1" fmla="*/ 53038 h 56052"/>
                <a:gd name="connsiteX2" fmla="*/ 43535 w 43555"/>
                <a:gd name="connsiteY2" fmla="*/ 40151 h 56052"/>
                <a:gd name="connsiteX3" fmla="*/ 21757 w 43555"/>
                <a:gd name="connsiteY3" fmla="*/ 2652 h 56052"/>
                <a:gd name="connsiteX4" fmla="*/ -21 w 43555"/>
                <a:gd name="connsiteY4" fmla="*/ 15538 h 56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555" h="56052">
                  <a:moveTo>
                    <a:pt x="-21" y="15538"/>
                  </a:moveTo>
                  <a:cubicBezTo>
                    <a:pt x="805" y="30807"/>
                    <a:pt x="8904" y="44753"/>
                    <a:pt x="21757" y="53038"/>
                  </a:cubicBezTo>
                  <a:cubicBezTo>
                    <a:pt x="33741" y="59996"/>
                    <a:pt x="43535" y="54455"/>
                    <a:pt x="43535" y="40151"/>
                  </a:cubicBezTo>
                  <a:cubicBezTo>
                    <a:pt x="42688" y="24889"/>
                    <a:pt x="34594" y="10951"/>
                    <a:pt x="21757" y="2652"/>
                  </a:cubicBezTo>
                  <a:cubicBezTo>
                    <a:pt x="9644" y="-3791"/>
                    <a:pt x="-21" y="1750"/>
                    <a:pt x="-21" y="15538"/>
                  </a:cubicBezTo>
                  <a:close/>
                </a:path>
              </a:pathLst>
            </a:custGeom>
            <a:solidFill>
              <a:srgbClr val="858184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3" name="任意多边形: 形状 192"/>
            <p:cNvSpPr/>
            <p:nvPr/>
          </p:nvSpPr>
          <p:spPr>
            <a:xfrm>
              <a:off x="4741476" y="4986270"/>
              <a:ext cx="43555" cy="56110"/>
            </a:xfrm>
            <a:custGeom>
              <a:avLst/>
              <a:gdLst>
                <a:gd name="connsiteX0" fmla="*/ -21 w 43555"/>
                <a:gd name="connsiteY0" fmla="*/ 15491 h 56110"/>
                <a:gd name="connsiteX1" fmla="*/ 21757 w 43555"/>
                <a:gd name="connsiteY1" fmla="*/ 53119 h 56110"/>
                <a:gd name="connsiteX2" fmla="*/ 43534 w 43555"/>
                <a:gd name="connsiteY2" fmla="*/ 40233 h 56110"/>
                <a:gd name="connsiteX3" fmla="*/ 21756 w 43555"/>
                <a:gd name="connsiteY3" fmla="*/ 2733 h 56110"/>
                <a:gd name="connsiteX4" fmla="*/ -21 w 43555"/>
                <a:gd name="connsiteY4" fmla="*/ 15491 h 56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555" h="56110">
                  <a:moveTo>
                    <a:pt x="-21" y="15491"/>
                  </a:moveTo>
                  <a:cubicBezTo>
                    <a:pt x="868" y="30775"/>
                    <a:pt x="8947" y="44734"/>
                    <a:pt x="21757" y="53119"/>
                  </a:cubicBezTo>
                  <a:cubicBezTo>
                    <a:pt x="33870" y="60078"/>
                    <a:pt x="43534" y="54408"/>
                    <a:pt x="43534" y="40233"/>
                  </a:cubicBezTo>
                  <a:cubicBezTo>
                    <a:pt x="42708" y="24964"/>
                    <a:pt x="34609" y="11018"/>
                    <a:pt x="21756" y="2733"/>
                  </a:cubicBezTo>
                  <a:cubicBezTo>
                    <a:pt x="9772" y="-3839"/>
                    <a:pt x="-21" y="1702"/>
                    <a:pt x="-21" y="15491"/>
                  </a:cubicBezTo>
                  <a:close/>
                </a:path>
              </a:pathLst>
            </a:custGeom>
            <a:solidFill>
              <a:srgbClr val="858184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4" name="任意多边形: 形状 193"/>
            <p:cNvSpPr/>
            <p:nvPr/>
          </p:nvSpPr>
          <p:spPr>
            <a:xfrm>
              <a:off x="4732584" y="4622927"/>
              <a:ext cx="405531" cy="305405"/>
            </a:xfrm>
            <a:custGeom>
              <a:avLst/>
              <a:gdLst>
                <a:gd name="connsiteX0" fmla="*/ 0 w 405531"/>
                <a:gd name="connsiteY0" fmla="*/ 305406 h 305405"/>
                <a:gd name="connsiteX1" fmla="*/ 405532 w 405531"/>
                <a:gd name="connsiteY1" fmla="*/ 71390 h 305405"/>
                <a:gd name="connsiteX2" fmla="*/ 405532 w 405531"/>
                <a:gd name="connsiteY2" fmla="*/ 0 h 305405"/>
                <a:gd name="connsiteX3" fmla="*/ 0 w 405531"/>
                <a:gd name="connsiteY3" fmla="*/ 234144 h 305405"/>
                <a:gd name="connsiteX4" fmla="*/ 0 w 405531"/>
                <a:gd name="connsiteY4" fmla="*/ 305406 h 305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531" h="305405">
                  <a:moveTo>
                    <a:pt x="0" y="305406"/>
                  </a:moveTo>
                  <a:lnTo>
                    <a:pt x="405532" y="71390"/>
                  </a:lnTo>
                  <a:lnTo>
                    <a:pt x="405532" y="0"/>
                  </a:lnTo>
                  <a:lnTo>
                    <a:pt x="0" y="234144"/>
                  </a:lnTo>
                  <a:lnTo>
                    <a:pt x="0" y="305406"/>
                  </a:lnTo>
                  <a:close/>
                </a:path>
              </a:pathLst>
            </a:custGeom>
            <a:solidFill>
              <a:srgbClr val="F3F3F3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5" name="任意多边形: 形状 194"/>
            <p:cNvSpPr/>
            <p:nvPr/>
          </p:nvSpPr>
          <p:spPr>
            <a:xfrm>
              <a:off x="5019047" y="4755269"/>
              <a:ext cx="405402" cy="305534"/>
            </a:xfrm>
            <a:custGeom>
              <a:avLst/>
              <a:gdLst>
                <a:gd name="connsiteX0" fmla="*/ 0 w 405402"/>
                <a:gd name="connsiteY0" fmla="*/ 305534 h 305534"/>
                <a:gd name="connsiteX1" fmla="*/ 405403 w 405402"/>
                <a:gd name="connsiteY1" fmla="*/ 71390 h 305534"/>
                <a:gd name="connsiteX2" fmla="*/ 405403 w 405402"/>
                <a:gd name="connsiteY2" fmla="*/ 0 h 305534"/>
                <a:gd name="connsiteX3" fmla="*/ 0 w 405402"/>
                <a:gd name="connsiteY3" fmla="*/ 234144 h 305534"/>
                <a:gd name="connsiteX4" fmla="*/ 0 w 405402"/>
                <a:gd name="connsiteY4" fmla="*/ 305534 h 305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402" h="305534">
                  <a:moveTo>
                    <a:pt x="0" y="305534"/>
                  </a:moveTo>
                  <a:lnTo>
                    <a:pt x="405403" y="71390"/>
                  </a:lnTo>
                  <a:lnTo>
                    <a:pt x="405403" y="0"/>
                  </a:lnTo>
                  <a:lnTo>
                    <a:pt x="0" y="234144"/>
                  </a:lnTo>
                  <a:lnTo>
                    <a:pt x="0" y="305534"/>
                  </a:lnTo>
                  <a:close/>
                </a:path>
              </a:pathLst>
            </a:custGeom>
            <a:solidFill>
              <a:srgbClr val="676063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6" name="任意多边形: 形状 195"/>
            <p:cNvSpPr/>
            <p:nvPr/>
          </p:nvSpPr>
          <p:spPr>
            <a:xfrm>
              <a:off x="5045077" y="4770217"/>
              <a:ext cx="405531" cy="299091"/>
            </a:xfrm>
            <a:custGeom>
              <a:avLst/>
              <a:gdLst>
                <a:gd name="connsiteX0" fmla="*/ 46004 w 405531"/>
                <a:gd name="connsiteY0" fmla="*/ 299091 h 299091"/>
                <a:gd name="connsiteX1" fmla="*/ 405532 w 405531"/>
                <a:gd name="connsiteY1" fmla="*/ 91493 h 299091"/>
                <a:gd name="connsiteX2" fmla="*/ 405532 w 405531"/>
                <a:gd name="connsiteY2" fmla="*/ 0 h 299091"/>
                <a:gd name="connsiteX3" fmla="*/ 0 w 405531"/>
                <a:gd name="connsiteY3" fmla="*/ 234015 h 299091"/>
                <a:gd name="connsiteX4" fmla="*/ 46004 w 405531"/>
                <a:gd name="connsiteY4" fmla="*/ 299091 h 29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531" h="299091">
                  <a:moveTo>
                    <a:pt x="46004" y="299091"/>
                  </a:moveTo>
                  <a:lnTo>
                    <a:pt x="405532" y="91493"/>
                  </a:lnTo>
                  <a:lnTo>
                    <a:pt x="405532" y="0"/>
                  </a:lnTo>
                  <a:lnTo>
                    <a:pt x="0" y="234015"/>
                  </a:lnTo>
                  <a:lnTo>
                    <a:pt x="46004" y="299091"/>
                  </a:lnTo>
                  <a:close/>
                </a:path>
              </a:pathLst>
            </a:custGeom>
            <a:solidFill>
              <a:srgbClr val="858184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7" name="任意多边形: 形状 196"/>
            <p:cNvSpPr/>
            <p:nvPr/>
          </p:nvSpPr>
          <p:spPr>
            <a:xfrm>
              <a:off x="4758744" y="4637746"/>
              <a:ext cx="405531" cy="299219"/>
            </a:xfrm>
            <a:custGeom>
              <a:avLst/>
              <a:gdLst>
                <a:gd name="connsiteX0" fmla="*/ 46004 w 405531"/>
                <a:gd name="connsiteY0" fmla="*/ 299220 h 299219"/>
                <a:gd name="connsiteX1" fmla="*/ 405532 w 405531"/>
                <a:gd name="connsiteY1" fmla="*/ 91622 h 299219"/>
                <a:gd name="connsiteX2" fmla="*/ 405532 w 405531"/>
                <a:gd name="connsiteY2" fmla="*/ 0 h 299219"/>
                <a:gd name="connsiteX3" fmla="*/ 0 w 405531"/>
                <a:gd name="connsiteY3" fmla="*/ 234144 h 299219"/>
                <a:gd name="connsiteX4" fmla="*/ 46004 w 405531"/>
                <a:gd name="connsiteY4" fmla="*/ 299220 h 299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531" h="299219">
                  <a:moveTo>
                    <a:pt x="46004" y="299220"/>
                  </a:moveTo>
                  <a:lnTo>
                    <a:pt x="405532" y="91622"/>
                  </a:lnTo>
                  <a:lnTo>
                    <a:pt x="405532" y="0"/>
                  </a:lnTo>
                  <a:lnTo>
                    <a:pt x="0" y="234144"/>
                  </a:lnTo>
                  <a:lnTo>
                    <a:pt x="46004" y="299220"/>
                  </a:lnTo>
                  <a:close/>
                </a:path>
              </a:pathLst>
            </a:custGeom>
            <a:solidFill>
              <a:srgbClr val="858184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8" name="任意多边形: 形状 197"/>
            <p:cNvSpPr/>
            <p:nvPr/>
          </p:nvSpPr>
          <p:spPr>
            <a:xfrm>
              <a:off x="5272392" y="4937739"/>
              <a:ext cx="405402" cy="305405"/>
            </a:xfrm>
            <a:custGeom>
              <a:avLst/>
              <a:gdLst>
                <a:gd name="connsiteX0" fmla="*/ 0 w 405402"/>
                <a:gd name="connsiteY0" fmla="*/ 305406 h 305405"/>
                <a:gd name="connsiteX1" fmla="*/ 405403 w 405402"/>
                <a:gd name="connsiteY1" fmla="*/ 71390 h 305405"/>
                <a:gd name="connsiteX2" fmla="*/ 405403 w 405402"/>
                <a:gd name="connsiteY2" fmla="*/ 0 h 305405"/>
                <a:gd name="connsiteX3" fmla="*/ 0 w 405402"/>
                <a:gd name="connsiteY3" fmla="*/ 234144 h 305405"/>
                <a:gd name="connsiteX4" fmla="*/ 0 w 405402"/>
                <a:gd name="connsiteY4" fmla="*/ 305406 h 305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402" h="305405">
                  <a:moveTo>
                    <a:pt x="0" y="305406"/>
                  </a:moveTo>
                  <a:lnTo>
                    <a:pt x="405403" y="71390"/>
                  </a:lnTo>
                  <a:lnTo>
                    <a:pt x="405403" y="0"/>
                  </a:lnTo>
                  <a:lnTo>
                    <a:pt x="0" y="234144"/>
                  </a:lnTo>
                  <a:lnTo>
                    <a:pt x="0" y="305406"/>
                  </a:lnTo>
                  <a:close/>
                </a:path>
              </a:pathLst>
            </a:custGeom>
            <a:solidFill>
              <a:srgbClr val="F3F3F3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9" name="任意多边形: 形状 198"/>
            <p:cNvSpPr/>
            <p:nvPr/>
          </p:nvSpPr>
          <p:spPr>
            <a:xfrm>
              <a:off x="5318653" y="4951657"/>
              <a:ext cx="405531" cy="300122"/>
            </a:xfrm>
            <a:custGeom>
              <a:avLst/>
              <a:gdLst>
                <a:gd name="connsiteX0" fmla="*/ 25773 w 405531"/>
                <a:gd name="connsiteY0" fmla="*/ 300122 h 300122"/>
                <a:gd name="connsiteX1" fmla="*/ 385429 w 405531"/>
                <a:gd name="connsiteY1" fmla="*/ 92524 h 300122"/>
                <a:gd name="connsiteX2" fmla="*/ 405532 w 405531"/>
                <a:gd name="connsiteY2" fmla="*/ 0 h 300122"/>
                <a:gd name="connsiteX3" fmla="*/ 0 w 405531"/>
                <a:gd name="connsiteY3" fmla="*/ 234144 h 300122"/>
                <a:gd name="connsiteX4" fmla="*/ 25773 w 405531"/>
                <a:gd name="connsiteY4" fmla="*/ 300122 h 30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531" h="300122">
                  <a:moveTo>
                    <a:pt x="25773" y="300122"/>
                  </a:moveTo>
                  <a:lnTo>
                    <a:pt x="385429" y="92524"/>
                  </a:lnTo>
                  <a:lnTo>
                    <a:pt x="405532" y="0"/>
                  </a:lnTo>
                  <a:lnTo>
                    <a:pt x="0" y="234144"/>
                  </a:lnTo>
                  <a:lnTo>
                    <a:pt x="25773" y="300122"/>
                  </a:lnTo>
                  <a:close/>
                </a:path>
              </a:pathLst>
            </a:custGeom>
            <a:solidFill>
              <a:srgbClr val="D6D6D6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0" name="任意多边形: 形状 199"/>
            <p:cNvSpPr/>
            <p:nvPr/>
          </p:nvSpPr>
          <p:spPr>
            <a:xfrm>
              <a:off x="4732584" y="4857071"/>
              <a:ext cx="577693" cy="414423"/>
            </a:xfrm>
            <a:custGeom>
              <a:avLst/>
              <a:gdLst>
                <a:gd name="connsiteX0" fmla="*/ 577693 w 577693"/>
                <a:gd name="connsiteY0" fmla="*/ 414424 h 414423"/>
                <a:gd name="connsiteX1" fmla="*/ 0 w 577693"/>
                <a:gd name="connsiteY1" fmla="*/ 80926 h 414423"/>
                <a:gd name="connsiteX2" fmla="*/ 0 w 577693"/>
                <a:gd name="connsiteY2" fmla="*/ 0 h 414423"/>
                <a:gd name="connsiteX3" fmla="*/ 577693 w 577693"/>
                <a:gd name="connsiteY3" fmla="*/ 333498 h 414423"/>
                <a:gd name="connsiteX4" fmla="*/ 577693 w 577693"/>
                <a:gd name="connsiteY4" fmla="*/ 414424 h 414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693" h="414423">
                  <a:moveTo>
                    <a:pt x="577693" y="414424"/>
                  </a:moveTo>
                  <a:lnTo>
                    <a:pt x="0" y="80926"/>
                  </a:lnTo>
                  <a:lnTo>
                    <a:pt x="0" y="0"/>
                  </a:lnTo>
                  <a:lnTo>
                    <a:pt x="577693" y="333498"/>
                  </a:lnTo>
                  <a:lnTo>
                    <a:pt x="577693" y="414424"/>
                  </a:lnTo>
                  <a:close/>
                </a:path>
              </a:pathLst>
            </a:custGeom>
            <a:solidFill>
              <a:srgbClr val="797979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1" name="任意多边形: 形状 200"/>
            <p:cNvSpPr/>
            <p:nvPr/>
          </p:nvSpPr>
          <p:spPr>
            <a:xfrm>
              <a:off x="5310277" y="5170853"/>
              <a:ext cx="34148" cy="100641"/>
            </a:xfrm>
            <a:custGeom>
              <a:avLst/>
              <a:gdLst>
                <a:gd name="connsiteX0" fmla="*/ 0 w 34148"/>
                <a:gd name="connsiteY0" fmla="*/ 100642 h 100641"/>
                <a:gd name="connsiteX1" fmla="*/ 34149 w 34148"/>
                <a:gd name="connsiteY1" fmla="*/ 80926 h 100641"/>
                <a:gd name="connsiteX2" fmla="*/ 34149 w 34148"/>
                <a:gd name="connsiteY2" fmla="*/ 0 h 100641"/>
                <a:gd name="connsiteX3" fmla="*/ 0 w 34148"/>
                <a:gd name="connsiteY3" fmla="*/ 19716 h 100641"/>
                <a:gd name="connsiteX4" fmla="*/ 0 w 34148"/>
                <a:gd name="connsiteY4" fmla="*/ 100642 h 100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48" h="100641">
                  <a:moveTo>
                    <a:pt x="0" y="100642"/>
                  </a:moveTo>
                  <a:lnTo>
                    <a:pt x="34149" y="80926"/>
                  </a:lnTo>
                  <a:lnTo>
                    <a:pt x="34149" y="0"/>
                  </a:lnTo>
                  <a:lnTo>
                    <a:pt x="0" y="19716"/>
                  </a:lnTo>
                  <a:lnTo>
                    <a:pt x="0" y="100642"/>
                  </a:lnTo>
                  <a:close/>
                </a:path>
              </a:pathLst>
            </a:custGeom>
            <a:solidFill>
              <a:srgbClr val="D6D6D6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2" name="任意多边形: 形状 201"/>
            <p:cNvSpPr/>
            <p:nvPr/>
          </p:nvSpPr>
          <p:spPr>
            <a:xfrm>
              <a:off x="4732584" y="4837355"/>
              <a:ext cx="611841" cy="353213"/>
            </a:xfrm>
            <a:custGeom>
              <a:avLst/>
              <a:gdLst>
                <a:gd name="connsiteX0" fmla="*/ 577693 w 611841"/>
                <a:gd name="connsiteY0" fmla="*/ 353214 h 353213"/>
                <a:gd name="connsiteX1" fmla="*/ 611842 w 611841"/>
                <a:gd name="connsiteY1" fmla="*/ 333498 h 353213"/>
                <a:gd name="connsiteX2" fmla="*/ 34149 w 611841"/>
                <a:gd name="connsiteY2" fmla="*/ 0 h 353213"/>
                <a:gd name="connsiteX3" fmla="*/ 0 w 611841"/>
                <a:gd name="connsiteY3" fmla="*/ 19716 h 353213"/>
                <a:gd name="connsiteX4" fmla="*/ 577693 w 611841"/>
                <a:gd name="connsiteY4" fmla="*/ 353214 h 35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841" h="353213">
                  <a:moveTo>
                    <a:pt x="577693" y="353214"/>
                  </a:moveTo>
                  <a:lnTo>
                    <a:pt x="611842" y="333498"/>
                  </a:lnTo>
                  <a:lnTo>
                    <a:pt x="34149" y="0"/>
                  </a:lnTo>
                  <a:lnTo>
                    <a:pt x="0" y="19716"/>
                  </a:lnTo>
                  <a:lnTo>
                    <a:pt x="577693" y="353214"/>
                  </a:lnTo>
                  <a:close/>
                </a:path>
              </a:pathLst>
            </a:custGeom>
            <a:solidFill>
              <a:srgbClr val="F3F3F3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3" name="任意多边形: 形状 202"/>
            <p:cNvSpPr/>
            <p:nvPr/>
          </p:nvSpPr>
          <p:spPr>
            <a:xfrm>
              <a:off x="4997269" y="4788387"/>
              <a:ext cx="116492" cy="284787"/>
            </a:xfrm>
            <a:custGeom>
              <a:avLst/>
              <a:gdLst>
                <a:gd name="connsiteX0" fmla="*/ 116492 w 116492"/>
                <a:gd name="connsiteY0" fmla="*/ 284787 h 284787"/>
                <a:gd name="connsiteX1" fmla="*/ 0 w 116492"/>
                <a:gd name="connsiteY1" fmla="*/ 217521 h 284787"/>
                <a:gd name="connsiteX2" fmla="*/ 0 w 116492"/>
                <a:gd name="connsiteY2" fmla="*/ 0 h 284787"/>
                <a:gd name="connsiteX3" fmla="*/ 116492 w 116492"/>
                <a:gd name="connsiteY3" fmla="*/ 67267 h 284787"/>
                <a:gd name="connsiteX4" fmla="*/ 116492 w 116492"/>
                <a:gd name="connsiteY4" fmla="*/ 284787 h 28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492" h="284787">
                  <a:moveTo>
                    <a:pt x="116492" y="284787"/>
                  </a:moveTo>
                  <a:lnTo>
                    <a:pt x="0" y="217521"/>
                  </a:lnTo>
                  <a:lnTo>
                    <a:pt x="0" y="0"/>
                  </a:lnTo>
                  <a:lnTo>
                    <a:pt x="116492" y="67267"/>
                  </a:lnTo>
                  <a:lnTo>
                    <a:pt x="116492" y="284787"/>
                  </a:lnTo>
                  <a:close/>
                </a:path>
              </a:pathLst>
            </a:custGeom>
            <a:solidFill>
              <a:srgbClr val="797979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4" name="任意多边形: 形状 203"/>
            <p:cNvSpPr/>
            <p:nvPr/>
          </p:nvSpPr>
          <p:spPr>
            <a:xfrm>
              <a:off x="5113761" y="4835937"/>
              <a:ext cx="34148" cy="237236"/>
            </a:xfrm>
            <a:custGeom>
              <a:avLst/>
              <a:gdLst>
                <a:gd name="connsiteX0" fmla="*/ 0 w 34148"/>
                <a:gd name="connsiteY0" fmla="*/ 237237 h 237236"/>
                <a:gd name="connsiteX1" fmla="*/ 34149 w 34148"/>
                <a:gd name="connsiteY1" fmla="*/ 217521 h 237236"/>
                <a:gd name="connsiteX2" fmla="*/ 34149 w 34148"/>
                <a:gd name="connsiteY2" fmla="*/ 0 h 237236"/>
                <a:gd name="connsiteX3" fmla="*/ 0 w 34148"/>
                <a:gd name="connsiteY3" fmla="*/ 19716 h 237236"/>
                <a:gd name="connsiteX4" fmla="*/ 0 w 34148"/>
                <a:gd name="connsiteY4" fmla="*/ 237237 h 237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48" h="237236">
                  <a:moveTo>
                    <a:pt x="0" y="237237"/>
                  </a:moveTo>
                  <a:lnTo>
                    <a:pt x="34149" y="217521"/>
                  </a:lnTo>
                  <a:lnTo>
                    <a:pt x="34149" y="0"/>
                  </a:lnTo>
                  <a:lnTo>
                    <a:pt x="0" y="19716"/>
                  </a:lnTo>
                  <a:lnTo>
                    <a:pt x="0" y="237237"/>
                  </a:lnTo>
                  <a:close/>
                </a:path>
              </a:pathLst>
            </a:custGeom>
            <a:solidFill>
              <a:srgbClr val="CECCCD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5" name="任意多边形: 形状 204"/>
            <p:cNvSpPr/>
            <p:nvPr/>
          </p:nvSpPr>
          <p:spPr>
            <a:xfrm>
              <a:off x="4997269" y="4768671"/>
              <a:ext cx="150640" cy="86982"/>
            </a:xfrm>
            <a:custGeom>
              <a:avLst/>
              <a:gdLst>
                <a:gd name="connsiteX0" fmla="*/ 116492 w 150640"/>
                <a:gd name="connsiteY0" fmla="*/ 86983 h 86982"/>
                <a:gd name="connsiteX1" fmla="*/ 150641 w 150640"/>
                <a:gd name="connsiteY1" fmla="*/ 67267 h 86982"/>
                <a:gd name="connsiteX2" fmla="*/ 34149 w 150640"/>
                <a:gd name="connsiteY2" fmla="*/ 0 h 86982"/>
                <a:gd name="connsiteX3" fmla="*/ 0 w 150640"/>
                <a:gd name="connsiteY3" fmla="*/ 19716 h 86982"/>
                <a:gd name="connsiteX4" fmla="*/ 116492 w 150640"/>
                <a:gd name="connsiteY4" fmla="*/ 86983 h 8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640" h="86982">
                  <a:moveTo>
                    <a:pt x="116492" y="86983"/>
                  </a:moveTo>
                  <a:lnTo>
                    <a:pt x="150641" y="67267"/>
                  </a:lnTo>
                  <a:lnTo>
                    <a:pt x="34149" y="0"/>
                  </a:lnTo>
                  <a:lnTo>
                    <a:pt x="0" y="19716"/>
                  </a:lnTo>
                  <a:lnTo>
                    <a:pt x="116492" y="86983"/>
                  </a:lnTo>
                  <a:close/>
                </a:path>
              </a:pathLst>
            </a:custGeom>
            <a:solidFill>
              <a:srgbClr val="676063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6" name="任意多边形: 形状 205"/>
            <p:cNvSpPr/>
            <p:nvPr/>
          </p:nvSpPr>
          <p:spPr>
            <a:xfrm>
              <a:off x="5316076" y="4740836"/>
              <a:ext cx="405403" cy="303601"/>
            </a:xfrm>
            <a:custGeom>
              <a:avLst/>
              <a:gdLst>
                <a:gd name="connsiteX0" fmla="*/ 0 w 405403"/>
                <a:gd name="connsiteY0" fmla="*/ 303601 h 303601"/>
                <a:gd name="connsiteX1" fmla="*/ 405403 w 405403"/>
                <a:gd name="connsiteY1" fmla="*/ 69586 h 303601"/>
                <a:gd name="connsiteX2" fmla="*/ 405403 w 405403"/>
                <a:gd name="connsiteY2" fmla="*/ 0 h 303601"/>
                <a:gd name="connsiteX3" fmla="*/ 0 w 405403"/>
                <a:gd name="connsiteY3" fmla="*/ 234144 h 303601"/>
                <a:gd name="connsiteX4" fmla="*/ 0 w 405403"/>
                <a:gd name="connsiteY4" fmla="*/ 303601 h 3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403" h="303601">
                  <a:moveTo>
                    <a:pt x="0" y="303601"/>
                  </a:moveTo>
                  <a:lnTo>
                    <a:pt x="405403" y="69586"/>
                  </a:lnTo>
                  <a:lnTo>
                    <a:pt x="405403" y="0"/>
                  </a:lnTo>
                  <a:lnTo>
                    <a:pt x="0" y="234144"/>
                  </a:lnTo>
                  <a:lnTo>
                    <a:pt x="0" y="303601"/>
                  </a:lnTo>
                  <a:close/>
                </a:path>
              </a:pathLst>
            </a:custGeom>
            <a:solidFill>
              <a:srgbClr val="CECCCD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7" name="任意多边形: 形状 206"/>
            <p:cNvSpPr/>
            <p:nvPr/>
          </p:nvSpPr>
          <p:spPr>
            <a:xfrm>
              <a:off x="4565707" y="4050851"/>
              <a:ext cx="434769" cy="571668"/>
            </a:xfrm>
            <a:custGeom>
              <a:avLst/>
              <a:gdLst>
                <a:gd name="connsiteX0" fmla="*/ 33225 w 434769"/>
                <a:gd name="connsiteY0" fmla="*/ 211622 h 571668"/>
                <a:gd name="connsiteX1" fmla="*/ 50107 w 434769"/>
                <a:gd name="connsiteY1" fmla="*/ 201829 h 571668"/>
                <a:gd name="connsiteX2" fmla="*/ 114538 w 434769"/>
                <a:gd name="connsiteY2" fmla="*/ 123609 h 571668"/>
                <a:gd name="connsiteX3" fmla="*/ 310797 w 434769"/>
                <a:gd name="connsiteY3" fmla="*/ 10338 h 571668"/>
                <a:gd name="connsiteX4" fmla="*/ 375228 w 434769"/>
                <a:gd name="connsiteY4" fmla="*/ 14333 h 571668"/>
                <a:gd name="connsiteX5" fmla="*/ 391980 w 434769"/>
                <a:gd name="connsiteY5" fmla="*/ 4668 h 571668"/>
                <a:gd name="connsiteX6" fmla="*/ 415305 w 434769"/>
                <a:gd name="connsiteY6" fmla="*/ 1962 h 571668"/>
                <a:gd name="connsiteX7" fmla="*/ 433603 w 434769"/>
                <a:gd name="connsiteY7" fmla="*/ 13173 h 571668"/>
                <a:gd name="connsiteX8" fmla="*/ 425485 w 434769"/>
                <a:gd name="connsiteY8" fmla="*/ 23740 h 571668"/>
                <a:gd name="connsiteX9" fmla="*/ 425485 w 434769"/>
                <a:gd name="connsiteY9" fmla="*/ 302213 h 571668"/>
                <a:gd name="connsiteX10" fmla="*/ 391980 w 434769"/>
                <a:gd name="connsiteY10" fmla="*/ 360072 h 571668"/>
                <a:gd name="connsiteX11" fmla="*/ 33483 w 434769"/>
                <a:gd name="connsiteY11" fmla="*/ 567027 h 571668"/>
                <a:gd name="connsiteX12" fmla="*/ -21 w 434769"/>
                <a:gd name="connsiteY12" fmla="*/ 547955 h 571668"/>
                <a:gd name="connsiteX13" fmla="*/ -21 w 434769"/>
                <a:gd name="connsiteY13" fmla="*/ 269353 h 571668"/>
                <a:gd name="connsiteX14" fmla="*/ 33225 w 434769"/>
                <a:gd name="connsiteY14" fmla="*/ 211622 h 57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4769" h="571668">
                  <a:moveTo>
                    <a:pt x="33225" y="211622"/>
                  </a:moveTo>
                  <a:lnTo>
                    <a:pt x="50107" y="201829"/>
                  </a:lnTo>
                  <a:cubicBezTo>
                    <a:pt x="62806" y="169618"/>
                    <a:pt x="85356" y="142242"/>
                    <a:pt x="114538" y="123609"/>
                  </a:cubicBezTo>
                  <a:lnTo>
                    <a:pt x="310797" y="10338"/>
                  </a:lnTo>
                  <a:cubicBezTo>
                    <a:pt x="337987" y="-5383"/>
                    <a:pt x="362342" y="-2548"/>
                    <a:pt x="375228" y="14333"/>
                  </a:cubicBezTo>
                  <a:lnTo>
                    <a:pt x="391980" y="4668"/>
                  </a:lnTo>
                  <a:cubicBezTo>
                    <a:pt x="398741" y="-265"/>
                    <a:pt x="407594" y="-1293"/>
                    <a:pt x="415305" y="1962"/>
                  </a:cubicBezTo>
                  <a:lnTo>
                    <a:pt x="433603" y="13173"/>
                  </a:lnTo>
                  <a:cubicBezTo>
                    <a:pt x="438629" y="17039"/>
                    <a:pt x="425485" y="14204"/>
                    <a:pt x="425485" y="23740"/>
                  </a:cubicBezTo>
                  <a:lnTo>
                    <a:pt x="425485" y="302213"/>
                  </a:lnTo>
                  <a:cubicBezTo>
                    <a:pt x="424188" y="325741"/>
                    <a:pt x="411741" y="347237"/>
                    <a:pt x="391980" y="360072"/>
                  </a:cubicBezTo>
                  <a:lnTo>
                    <a:pt x="33483" y="567027"/>
                  </a:lnTo>
                  <a:cubicBezTo>
                    <a:pt x="15056" y="577722"/>
                    <a:pt x="-21" y="569217"/>
                    <a:pt x="-21" y="547955"/>
                  </a:cubicBezTo>
                  <a:lnTo>
                    <a:pt x="-21" y="269353"/>
                  </a:lnTo>
                  <a:cubicBezTo>
                    <a:pt x="1298" y="245932"/>
                    <a:pt x="13630" y="224518"/>
                    <a:pt x="33225" y="211622"/>
                  </a:cubicBezTo>
                  <a:close/>
                </a:path>
              </a:pathLst>
            </a:custGeom>
            <a:solidFill>
              <a:srgbClr val="000000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8" name="任意多边形: 形状 207"/>
            <p:cNvSpPr/>
            <p:nvPr/>
          </p:nvSpPr>
          <p:spPr>
            <a:xfrm>
              <a:off x="4583490" y="4061676"/>
              <a:ext cx="425505" cy="571797"/>
            </a:xfrm>
            <a:custGeom>
              <a:avLst/>
              <a:gdLst>
                <a:gd name="connsiteX0" fmla="*/ 33225 w 425505"/>
                <a:gd name="connsiteY0" fmla="*/ 211622 h 571797"/>
                <a:gd name="connsiteX1" fmla="*/ 50106 w 425505"/>
                <a:gd name="connsiteY1" fmla="*/ 201958 h 571797"/>
                <a:gd name="connsiteX2" fmla="*/ 114538 w 425505"/>
                <a:gd name="connsiteY2" fmla="*/ 123738 h 571797"/>
                <a:gd name="connsiteX3" fmla="*/ 310797 w 425505"/>
                <a:gd name="connsiteY3" fmla="*/ 10338 h 571797"/>
                <a:gd name="connsiteX4" fmla="*/ 375228 w 425505"/>
                <a:gd name="connsiteY4" fmla="*/ 14333 h 571797"/>
                <a:gd name="connsiteX5" fmla="*/ 391980 w 425505"/>
                <a:gd name="connsiteY5" fmla="*/ 4668 h 571797"/>
                <a:gd name="connsiteX6" fmla="*/ 425485 w 425505"/>
                <a:gd name="connsiteY6" fmla="*/ 23869 h 571797"/>
                <a:gd name="connsiteX7" fmla="*/ 425485 w 425505"/>
                <a:gd name="connsiteY7" fmla="*/ 302342 h 571797"/>
                <a:gd name="connsiteX8" fmla="*/ 391980 w 425505"/>
                <a:gd name="connsiteY8" fmla="*/ 360201 h 571797"/>
                <a:gd name="connsiteX9" fmla="*/ 33483 w 425505"/>
                <a:gd name="connsiteY9" fmla="*/ 567155 h 571797"/>
                <a:gd name="connsiteX10" fmla="*/ -21 w 425505"/>
                <a:gd name="connsiteY10" fmla="*/ 548084 h 571797"/>
                <a:gd name="connsiteX11" fmla="*/ -21 w 425505"/>
                <a:gd name="connsiteY11" fmla="*/ 269482 h 571797"/>
                <a:gd name="connsiteX12" fmla="*/ 33225 w 425505"/>
                <a:gd name="connsiteY12" fmla="*/ 211623 h 571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5505" h="571797">
                  <a:moveTo>
                    <a:pt x="33225" y="211622"/>
                  </a:moveTo>
                  <a:lnTo>
                    <a:pt x="50106" y="201958"/>
                  </a:lnTo>
                  <a:cubicBezTo>
                    <a:pt x="62767" y="169724"/>
                    <a:pt x="85326" y="142337"/>
                    <a:pt x="114538" y="123738"/>
                  </a:cubicBezTo>
                  <a:lnTo>
                    <a:pt x="310797" y="10338"/>
                  </a:lnTo>
                  <a:cubicBezTo>
                    <a:pt x="337987" y="-5383"/>
                    <a:pt x="362342" y="-2548"/>
                    <a:pt x="375228" y="14333"/>
                  </a:cubicBezTo>
                  <a:lnTo>
                    <a:pt x="391980" y="4668"/>
                  </a:lnTo>
                  <a:cubicBezTo>
                    <a:pt x="410536" y="-6027"/>
                    <a:pt x="425485" y="2606"/>
                    <a:pt x="425485" y="23869"/>
                  </a:cubicBezTo>
                  <a:lnTo>
                    <a:pt x="425485" y="302342"/>
                  </a:lnTo>
                  <a:cubicBezTo>
                    <a:pt x="424188" y="325870"/>
                    <a:pt x="411741" y="347366"/>
                    <a:pt x="391980" y="360201"/>
                  </a:cubicBezTo>
                  <a:lnTo>
                    <a:pt x="33483" y="567155"/>
                  </a:lnTo>
                  <a:cubicBezTo>
                    <a:pt x="15056" y="577851"/>
                    <a:pt x="-21" y="569346"/>
                    <a:pt x="-21" y="548084"/>
                  </a:cubicBezTo>
                  <a:lnTo>
                    <a:pt x="-21" y="269482"/>
                  </a:lnTo>
                  <a:cubicBezTo>
                    <a:pt x="1258" y="246014"/>
                    <a:pt x="13594" y="224545"/>
                    <a:pt x="33225" y="211623"/>
                  </a:cubicBezTo>
                  <a:close/>
                </a:path>
              </a:pathLst>
            </a:custGeom>
            <a:solidFill>
              <a:srgbClr val="D6D6D6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9" name="任意多边形: 形状 208"/>
            <p:cNvSpPr/>
            <p:nvPr/>
          </p:nvSpPr>
          <p:spPr>
            <a:xfrm>
              <a:off x="4582974" y="4061633"/>
              <a:ext cx="425763" cy="277924"/>
            </a:xfrm>
            <a:custGeom>
              <a:avLst/>
              <a:gdLst>
                <a:gd name="connsiteX0" fmla="*/ 392238 w 425763"/>
                <a:gd name="connsiteY0" fmla="*/ 4711 h 277924"/>
                <a:gd name="connsiteX1" fmla="*/ 375486 w 425763"/>
                <a:gd name="connsiteY1" fmla="*/ 14376 h 277924"/>
                <a:gd name="connsiteX2" fmla="*/ 311055 w 425763"/>
                <a:gd name="connsiteY2" fmla="*/ 10381 h 277924"/>
                <a:gd name="connsiteX3" fmla="*/ 114796 w 425763"/>
                <a:gd name="connsiteY3" fmla="*/ 123781 h 277924"/>
                <a:gd name="connsiteX4" fmla="*/ 50364 w 425763"/>
                <a:gd name="connsiteY4" fmla="*/ 202001 h 277924"/>
                <a:gd name="connsiteX5" fmla="*/ 33483 w 425763"/>
                <a:gd name="connsiteY5" fmla="*/ 211665 h 277924"/>
                <a:gd name="connsiteX6" fmla="*/ -21 w 425763"/>
                <a:gd name="connsiteY6" fmla="*/ 269525 h 277924"/>
                <a:gd name="connsiteX7" fmla="*/ -21 w 425763"/>
                <a:gd name="connsiteY7" fmla="*/ 277901 h 277924"/>
                <a:gd name="connsiteX8" fmla="*/ 33483 w 425763"/>
                <a:gd name="connsiteY8" fmla="*/ 220042 h 277924"/>
                <a:gd name="connsiteX9" fmla="*/ 50364 w 425763"/>
                <a:gd name="connsiteY9" fmla="*/ 210377 h 277924"/>
                <a:gd name="connsiteX10" fmla="*/ 114796 w 425763"/>
                <a:gd name="connsiteY10" fmla="*/ 132028 h 277924"/>
                <a:gd name="connsiteX11" fmla="*/ 311055 w 425763"/>
                <a:gd name="connsiteY11" fmla="*/ 18757 h 277924"/>
                <a:gd name="connsiteX12" fmla="*/ 375486 w 425763"/>
                <a:gd name="connsiteY12" fmla="*/ 22752 h 277924"/>
                <a:gd name="connsiteX13" fmla="*/ 392238 w 425763"/>
                <a:gd name="connsiteY13" fmla="*/ 13087 h 277924"/>
                <a:gd name="connsiteX14" fmla="*/ 425743 w 425763"/>
                <a:gd name="connsiteY14" fmla="*/ 32159 h 277924"/>
                <a:gd name="connsiteX15" fmla="*/ 425743 w 425763"/>
                <a:gd name="connsiteY15" fmla="*/ 23912 h 277924"/>
                <a:gd name="connsiteX16" fmla="*/ 392238 w 425763"/>
                <a:gd name="connsiteY16" fmla="*/ 4711 h 277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25763" h="277924">
                  <a:moveTo>
                    <a:pt x="392238" y="4711"/>
                  </a:moveTo>
                  <a:lnTo>
                    <a:pt x="375486" y="14376"/>
                  </a:lnTo>
                  <a:cubicBezTo>
                    <a:pt x="362600" y="-2634"/>
                    <a:pt x="338373" y="-5340"/>
                    <a:pt x="311055" y="10381"/>
                  </a:cubicBezTo>
                  <a:lnTo>
                    <a:pt x="114796" y="123781"/>
                  </a:lnTo>
                  <a:cubicBezTo>
                    <a:pt x="85584" y="142380"/>
                    <a:pt x="63025" y="169767"/>
                    <a:pt x="50364" y="202001"/>
                  </a:cubicBezTo>
                  <a:lnTo>
                    <a:pt x="33483" y="211665"/>
                  </a:lnTo>
                  <a:cubicBezTo>
                    <a:pt x="13754" y="224530"/>
                    <a:pt x="1316" y="246009"/>
                    <a:pt x="-21" y="269525"/>
                  </a:cubicBezTo>
                  <a:lnTo>
                    <a:pt x="-21" y="277901"/>
                  </a:lnTo>
                  <a:cubicBezTo>
                    <a:pt x="1316" y="254386"/>
                    <a:pt x="13754" y="232907"/>
                    <a:pt x="33483" y="220042"/>
                  </a:cubicBezTo>
                  <a:lnTo>
                    <a:pt x="50364" y="210377"/>
                  </a:lnTo>
                  <a:cubicBezTo>
                    <a:pt x="63055" y="178127"/>
                    <a:pt x="85604" y="150708"/>
                    <a:pt x="114796" y="132028"/>
                  </a:cubicBezTo>
                  <a:lnTo>
                    <a:pt x="311055" y="18757"/>
                  </a:lnTo>
                  <a:cubicBezTo>
                    <a:pt x="338244" y="3036"/>
                    <a:pt x="362600" y="5871"/>
                    <a:pt x="375486" y="22752"/>
                  </a:cubicBezTo>
                  <a:lnTo>
                    <a:pt x="392238" y="13087"/>
                  </a:lnTo>
                  <a:cubicBezTo>
                    <a:pt x="410794" y="2392"/>
                    <a:pt x="425743" y="11025"/>
                    <a:pt x="425743" y="32159"/>
                  </a:cubicBezTo>
                  <a:lnTo>
                    <a:pt x="425743" y="23912"/>
                  </a:lnTo>
                  <a:cubicBezTo>
                    <a:pt x="425743" y="2649"/>
                    <a:pt x="410794" y="-5984"/>
                    <a:pt x="392238" y="4711"/>
                  </a:cubicBezTo>
                  <a:close/>
                </a:path>
              </a:pathLst>
            </a:custGeom>
            <a:solidFill>
              <a:srgbClr val="EFEFEF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0" name="任意多边形: 形状 209"/>
            <p:cNvSpPr/>
            <p:nvPr/>
          </p:nvSpPr>
          <p:spPr>
            <a:xfrm>
              <a:off x="4599469" y="4327057"/>
              <a:ext cx="1122010" cy="647923"/>
            </a:xfrm>
            <a:custGeom>
              <a:avLst/>
              <a:gdLst>
                <a:gd name="connsiteX0" fmla="*/ 716607 w 1122010"/>
                <a:gd name="connsiteY0" fmla="*/ 647923 h 647923"/>
                <a:gd name="connsiteX1" fmla="*/ 1122010 w 1122010"/>
                <a:gd name="connsiteY1" fmla="*/ 413779 h 647923"/>
                <a:gd name="connsiteX2" fmla="*/ 405403 w 1122010"/>
                <a:gd name="connsiteY2" fmla="*/ 0 h 647923"/>
                <a:gd name="connsiteX3" fmla="*/ 0 w 1122010"/>
                <a:gd name="connsiteY3" fmla="*/ 234144 h 647923"/>
                <a:gd name="connsiteX4" fmla="*/ 716607 w 1122010"/>
                <a:gd name="connsiteY4" fmla="*/ 647923 h 647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2010" h="647923">
                  <a:moveTo>
                    <a:pt x="716607" y="647923"/>
                  </a:moveTo>
                  <a:lnTo>
                    <a:pt x="1122010" y="413779"/>
                  </a:lnTo>
                  <a:lnTo>
                    <a:pt x="405403" y="0"/>
                  </a:lnTo>
                  <a:lnTo>
                    <a:pt x="0" y="234144"/>
                  </a:lnTo>
                  <a:lnTo>
                    <a:pt x="716607" y="647923"/>
                  </a:lnTo>
                  <a:close/>
                </a:path>
              </a:pathLst>
            </a:custGeom>
            <a:solidFill>
              <a:srgbClr val="676063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1" name="任意多边形: 形状 210"/>
            <p:cNvSpPr/>
            <p:nvPr/>
          </p:nvSpPr>
          <p:spPr>
            <a:xfrm>
              <a:off x="4614159" y="4386077"/>
              <a:ext cx="818666" cy="404243"/>
            </a:xfrm>
            <a:custGeom>
              <a:avLst/>
              <a:gdLst>
                <a:gd name="connsiteX0" fmla="*/ 413135 w 818666"/>
                <a:gd name="connsiteY0" fmla="*/ 404243 h 404243"/>
                <a:gd name="connsiteX1" fmla="*/ 818667 w 818666"/>
                <a:gd name="connsiteY1" fmla="*/ 170099 h 404243"/>
                <a:gd name="connsiteX2" fmla="*/ 818667 w 818666"/>
                <a:gd name="connsiteY2" fmla="*/ 92653 h 404243"/>
                <a:gd name="connsiteX3" fmla="*/ 0 w 818666"/>
                <a:gd name="connsiteY3" fmla="*/ 0 h 404243"/>
                <a:gd name="connsiteX4" fmla="*/ 0 w 818666"/>
                <a:gd name="connsiteY4" fmla="*/ 77447 h 404243"/>
                <a:gd name="connsiteX5" fmla="*/ 413135 w 818666"/>
                <a:gd name="connsiteY5" fmla="*/ 404243 h 404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8666" h="404243">
                  <a:moveTo>
                    <a:pt x="413135" y="404243"/>
                  </a:moveTo>
                  <a:lnTo>
                    <a:pt x="818667" y="170099"/>
                  </a:lnTo>
                  <a:lnTo>
                    <a:pt x="818667" y="92653"/>
                  </a:lnTo>
                  <a:lnTo>
                    <a:pt x="0" y="0"/>
                  </a:lnTo>
                  <a:lnTo>
                    <a:pt x="0" y="77447"/>
                  </a:lnTo>
                  <a:lnTo>
                    <a:pt x="413135" y="404243"/>
                  </a:lnTo>
                  <a:close/>
                </a:path>
              </a:pathLst>
            </a:custGeom>
            <a:solidFill>
              <a:srgbClr val="3A5D85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2" name="任意多边形: 形状 211"/>
            <p:cNvSpPr/>
            <p:nvPr/>
          </p:nvSpPr>
          <p:spPr>
            <a:xfrm>
              <a:off x="5027294" y="4478729"/>
              <a:ext cx="405531" cy="311590"/>
            </a:xfrm>
            <a:custGeom>
              <a:avLst/>
              <a:gdLst>
                <a:gd name="connsiteX0" fmla="*/ 0 w 405531"/>
                <a:gd name="connsiteY0" fmla="*/ 234144 h 311590"/>
                <a:gd name="connsiteX1" fmla="*/ 0 w 405531"/>
                <a:gd name="connsiteY1" fmla="*/ 311591 h 311590"/>
                <a:gd name="connsiteX2" fmla="*/ 405532 w 405531"/>
                <a:gd name="connsiteY2" fmla="*/ 77447 h 311590"/>
                <a:gd name="connsiteX3" fmla="*/ 405532 w 405531"/>
                <a:gd name="connsiteY3" fmla="*/ 0 h 311590"/>
                <a:gd name="connsiteX4" fmla="*/ 0 w 405531"/>
                <a:gd name="connsiteY4" fmla="*/ 234144 h 31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531" h="311590">
                  <a:moveTo>
                    <a:pt x="0" y="234144"/>
                  </a:moveTo>
                  <a:lnTo>
                    <a:pt x="0" y="311591"/>
                  </a:lnTo>
                  <a:lnTo>
                    <a:pt x="405532" y="77447"/>
                  </a:lnTo>
                  <a:lnTo>
                    <a:pt x="405532" y="0"/>
                  </a:lnTo>
                  <a:lnTo>
                    <a:pt x="0" y="234144"/>
                  </a:lnTo>
                  <a:close/>
                </a:path>
              </a:pathLst>
            </a:custGeom>
            <a:solidFill>
              <a:srgbClr val="4C8DAD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3" name="任意多边形: 形状 212"/>
            <p:cNvSpPr/>
            <p:nvPr/>
          </p:nvSpPr>
          <p:spPr>
            <a:xfrm>
              <a:off x="5031031" y="4648828"/>
              <a:ext cx="696375" cy="311590"/>
            </a:xfrm>
            <a:custGeom>
              <a:avLst/>
              <a:gdLst>
                <a:gd name="connsiteX0" fmla="*/ 290844 w 696375"/>
                <a:gd name="connsiteY0" fmla="*/ 311591 h 311590"/>
                <a:gd name="connsiteX1" fmla="*/ 696376 w 696375"/>
                <a:gd name="connsiteY1" fmla="*/ 77447 h 311590"/>
                <a:gd name="connsiteX2" fmla="*/ 696376 w 696375"/>
                <a:gd name="connsiteY2" fmla="*/ 0 h 311590"/>
                <a:gd name="connsiteX3" fmla="*/ 0 w 696375"/>
                <a:gd name="connsiteY3" fmla="*/ 66235 h 311590"/>
                <a:gd name="connsiteX4" fmla="*/ 0 w 696375"/>
                <a:gd name="connsiteY4" fmla="*/ 143682 h 311590"/>
                <a:gd name="connsiteX5" fmla="*/ 290844 w 696375"/>
                <a:gd name="connsiteY5" fmla="*/ 311591 h 31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6375" h="311590">
                  <a:moveTo>
                    <a:pt x="290844" y="311591"/>
                  </a:moveTo>
                  <a:lnTo>
                    <a:pt x="696376" y="77447"/>
                  </a:lnTo>
                  <a:lnTo>
                    <a:pt x="696376" y="0"/>
                  </a:lnTo>
                  <a:lnTo>
                    <a:pt x="0" y="66235"/>
                  </a:lnTo>
                  <a:lnTo>
                    <a:pt x="0" y="143682"/>
                  </a:lnTo>
                  <a:lnTo>
                    <a:pt x="290844" y="311591"/>
                  </a:lnTo>
                  <a:close/>
                </a:path>
              </a:pathLst>
            </a:custGeom>
            <a:solidFill>
              <a:srgbClr val="3A5D85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4" name="任意多边形: 形状 213"/>
            <p:cNvSpPr/>
            <p:nvPr/>
          </p:nvSpPr>
          <p:spPr>
            <a:xfrm>
              <a:off x="5321875" y="4648828"/>
              <a:ext cx="405531" cy="311590"/>
            </a:xfrm>
            <a:custGeom>
              <a:avLst/>
              <a:gdLst>
                <a:gd name="connsiteX0" fmla="*/ 0 w 405531"/>
                <a:gd name="connsiteY0" fmla="*/ 234144 h 311590"/>
                <a:gd name="connsiteX1" fmla="*/ 0 w 405531"/>
                <a:gd name="connsiteY1" fmla="*/ 311591 h 311590"/>
                <a:gd name="connsiteX2" fmla="*/ 405532 w 405531"/>
                <a:gd name="connsiteY2" fmla="*/ 77447 h 311590"/>
                <a:gd name="connsiteX3" fmla="*/ 405532 w 405531"/>
                <a:gd name="connsiteY3" fmla="*/ 0 h 311590"/>
                <a:gd name="connsiteX4" fmla="*/ 0 w 405531"/>
                <a:gd name="connsiteY4" fmla="*/ 234144 h 31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531" h="311590">
                  <a:moveTo>
                    <a:pt x="0" y="234144"/>
                  </a:moveTo>
                  <a:lnTo>
                    <a:pt x="0" y="311591"/>
                  </a:lnTo>
                  <a:lnTo>
                    <a:pt x="405532" y="77447"/>
                  </a:lnTo>
                  <a:lnTo>
                    <a:pt x="405532" y="0"/>
                  </a:lnTo>
                  <a:lnTo>
                    <a:pt x="0" y="234144"/>
                  </a:lnTo>
                  <a:close/>
                </a:path>
              </a:pathLst>
            </a:custGeom>
            <a:solidFill>
              <a:srgbClr val="4C8DAD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5" name="任意多边形: 形状 214"/>
            <p:cNvSpPr/>
            <p:nvPr/>
          </p:nvSpPr>
          <p:spPr>
            <a:xfrm>
              <a:off x="4614159" y="4151933"/>
              <a:ext cx="818666" cy="560940"/>
            </a:xfrm>
            <a:custGeom>
              <a:avLst/>
              <a:gdLst>
                <a:gd name="connsiteX0" fmla="*/ 413135 w 818666"/>
                <a:gd name="connsiteY0" fmla="*/ 560941 h 560940"/>
                <a:gd name="connsiteX1" fmla="*/ 818667 w 818666"/>
                <a:gd name="connsiteY1" fmla="*/ 326796 h 560940"/>
                <a:gd name="connsiteX2" fmla="*/ 405532 w 818666"/>
                <a:gd name="connsiteY2" fmla="*/ 0 h 560940"/>
                <a:gd name="connsiteX3" fmla="*/ 0 w 818666"/>
                <a:gd name="connsiteY3" fmla="*/ 234144 h 560940"/>
                <a:gd name="connsiteX4" fmla="*/ 413135 w 818666"/>
                <a:gd name="connsiteY4" fmla="*/ 560941 h 560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8666" h="560940">
                  <a:moveTo>
                    <a:pt x="413135" y="560941"/>
                  </a:moveTo>
                  <a:lnTo>
                    <a:pt x="818667" y="326796"/>
                  </a:lnTo>
                  <a:lnTo>
                    <a:pt x="405532" y="0"/>
                  </a:lnTo>
                  <a:lnTo>
                    <a:pt x="0" y="234144"/>
                  </a:lnTo>
                  <a:lnTo>
                    <a:pt x="413135" y="560941"/>
                  </a:lnTo>
                  <a:close/>
                </a:path>
              </a:pathLst>
            </a:custGeom>
            <a:solidFill>
              <a:srgbClr val="7CC2F7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6" name="任意多边形: 形状 215"/>
            <p:cNvSpPr/>
            <p:nvPr/>
          </p:nvSpPr>
          <p:spPr>
            <a:xfrm>
              <a:off x="4831036" y="4289558"/>
              <a:ext cx="601790" cy="423315"/>
            </a:xfrm>
            <a:custGeom>
              <a:avLst/>
              <a:gdLst>
                <a:gd name="connsiteX0" fmla="*/ 362620 w 601790"/>
                <a:gd name="connsiteY0" fmla="*/ 0 h 423315"/>
                <a:gd name="connsiteX1" fmla="*/ 582847 w 601790"/>
                <a:gd name="connsiteY1" fmla="*/ 189171 h 423315"/>
                <a:gd name="connsiteX2" fmla="*/ 199480 w 601790"/>
                <a:gd name="connsiteY2" fmla="*/ 415841 h 423315"/>
                <a:gd name="connsiteX3" fmla="*/ 0 w 601790"/>
                <a:gd name="connsiteY3" fmla="*/ 268551 h 423315"/>
                <a:gd name="connsiteX4" fmla="*/ 196258 w 601790"/>
                <a:gd name="connsiteY4" fmla="*/ 423315 h 423315"/>
                <a:gd name="connsiteX5" fmla="*/ 601790 w 601790"/>
                <a:gd name="connsiteY5" fmla="*/ 189171 h 423315"/>
                <a:gd name="connsiteX6" fmla="*/ 362620 w 601790"/>
                <a:gd name="connsiteY6" fmla="*/ 0 h 423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1790" h="423315">
                  <a:moveTo>
                    <a:pt x="362620" y="0"/>
                  </a:moveTo>
                  <a:lnTo>
                    <a:pt x="582847" y="189171"/>
                  </a:lnTo>
                  <a:lnTo>
                    <a:pt x="199480" y="415841"/>
                  </a:lnTo>
                  <a:lnTo>
                    <a:pt x="0" y="268551"/>
                  </a:lnTo>
                  <a:lnTo>
                    <a:pt x="196258" y="423315"/>
                  </a:lnTo>
                  <a:lnTo>
                    <a:pt x="601790" y="189171"/>
                  </a:lnTo>
                  <a:lnTo>
                    <a:pt x="362620" y="0"/>
                  </a:lnTo>
                  <a:close/>
                </a:path>
              </a:pathLst>
            </a:custGeom>
            <a:solidFill>
              <a:srgbClr val="ABDBFF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7" name="任意多边形: 形状 216"/>
            <p:cNvSpPr/>
            <p:nvPr/>
          </p:nvSpPr>
          <p:spPr>
            <a:xfrm>
              <a:off x="4658875" y="4296130"/>
              <a:ext cx="484138" cy="193294"/>
            </a:xfrm>
            <a:custGeom>
              <a:avLst/>
              <a:gdLst>
                <a:gd name="connsiteX0" fmla="*/ 454865 w 484138"/>
                <a:gd name="connsiteY0" fmla="*/ -24 h 193294"/>
                <a:gd name="connsiteX1" fmla="*/ 484117 w 484138"/>
                <a:gd name="connsiteY1" fmla="*/ 23172 h 193294"/>
                <a:gd name="connsiteX2" fmla="*/ 338373 w 484138"/>
                <a:gd name="connsiteY2" fmla="*/ 108479 h 193294"/>
                <a:gd name="connsiteX3" fmla="*/ 170851 w 484138"/>
                <a:gd name="connsiteY3" fmla="*/ 193271 h 193294"/>
                <a:gd name="connsiteX4" fmla="*/ 67761 w 484138"/>
                <a:gd name="connsiteY4" fmla="*/ 118659 h 193294"/>
                <a:gd name="connsiteX5" fmla="*/ -21 w 484138"/>
                <a:gd name="connsiteY5" fmla="*/ 63892 h 193294"/>
                <a:gd name="connsiteX6" fmla="*/ 73560 w 484138"/>
                <a:gd name="connsiteY6" fmla="*/ 21496 h 193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138" h="193294">
                  <a:moveTo>
                    <a:pt x="454865" y="-24"/>
                  </a:moveTo>
                  <a:lnTo>
                    <a:pt x="484117" y="23172"/>
                  </a:lnTo>
                  <a:cubicBezTo>
                    <a:pt x="484117" y="23172"/>
                    <a:pt x="391851" y="80644"/>
                    <a:pt x="338373" y="108479"/>
                  </a:cubicBezTo>
                  <a:cubicBezTo>
                    <a:pt x="284895" y="136313"/>
                    <a:pt x="170851" y="193271"/>
                    <a:pt x="170851" y="193271"/>
                  </a:cubicBezTo>
                  <a:cubicBezTo>
                    <a:pt x="170851" y="193271"/>
                    <a:pt x="90183" y="135283"/>
                    <a:pt x="67761" y="118659"/>
                  </a:cubicBezTo>
                  <a:cubicBezTo>
                    <a:pt x="45339" y="102036"/>
                    <a:pt x="-21" y="63892"/>
                    <a:pt x="-21" y="63892"/>
                  </a:cubicBezTo>
                  <a:lnTo>
                    <a:pt x="73560" y="21496"/>
                  </a:lnTo>
                  <a:close/>
                </a:path>
              </a:pathLst>
            </a:custGeom>
            <a:solidFill>
              <a:srgbClr val="447BA6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8" name="任意多边形: 形状 217"/>
            <p:cNvSpPr/>
            <p:nvPr/>
          </p:nvSpPr>
          <p:spPr>
            <a:xfrm>
              <a:off x="4644700" y="4131444"/>
              <a:ext cx="511972" cy="336847"/>
            </a:xfrm>
            <a:custGeom>
              <a:avLst/>
              <a:gdLst>
                <a:gd name="connsiteX0" fmla="*/ 191598 w 511972"/>
                <a:gd name="connsiteY0" fmla="*/ 336824 h 336847"/>
                <a:gd name="connsiteX1" fmla="*/ 364017 w 511972"/>
                <a:gd name="connsiteY1" fmla="*/ 260795 h 336847"/>
                <a:gd name="connsiteX2" fmla="*/ 511952 w 511972"/>
                <a:gd name="connsiteY2" fmla="*/ 151906 h 336847"/>
                <a:gd name="connsiteX3" fmla="*/ 419944 w 511972"/>
                <a:gd name="connsiteY3" fmla="*/ 61701 h 336847"/>
                <a:gd name="connsiteX4" fmla="*/ 320332 w 511972"/>
                <a:gd name="connsiteY4" fmla="*/ -24 h 336847"/>
                <a:gd name="connsiteX5" fmla="*/ 151264 w 511972"/>
                <a:gd name="connsiteY5" fmla="*/ 72912 h 336847"/>
                <a:gd name="connsiteX6" fmla="*/ -21 w 511972"/>
                <a:gd name="connsiteY6" fmla="*/ 184894 h 336847"/>
                <a:gd name="connsiteX7" fmla="*/ 71627 w 511972"/>
                <a:gd name="connsiteY7" fmla="*/ 262212 h 336847"/>
                <a:gd name="connsiteX8" fmla="*/ 191598 w 511972"/>
                <a:gd name="connsiteY8" fmla="*/ 336824 h 336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1972" h="336847">
                  <a:moveTo>
                    <a:pt x="191598" y="336824"/>
                  </a:moveTo>
                  <a:cubicBezTo>
                    <a:pt x="191598" y="336824"/>
                    <a:pt x="321234" y="286181"/>
                    <a:pt x="364017" y="260795"/>
                  </a:cubicBezTo>
                  <a:cubicBezTo>
                    <a:pt x="401516" y="238760"/>
                    <a:pt x="511952" y="151906"/>
                    <a:pt x="511952" y="151906"/>
                  </a:cubicBezTo>
                  <a:cubicBezTo>
                    <a:pt x="511952" y="151906"/>
                    <a:pt x="445330" y="81804"/>
                    <a:pt x="419944" y="61701"/>
                  </a:cubicBezTo>
                  <a:cubicBezTo>
                    <a:pt x="396877" y="43661"/>
                    <a:pt x="320332" y="-24"/>
                    <a:pt x="320332" y="-24"/>
                  </a:cubicBezTo>
                  <a:cubicBezTo>
                    <a:pt x="320332" y="-24"/>
                    <a:pt x="190439" y="50619"/>
                    <a:pt x="151264" y="72912"/>
                  </a:cubicBezTo>
                  <a:cubicBezTo>
                    <a:pt x="108868" y="97010"/>
                    <a:pt x="-21" y="184894"/>
                    <a:pt x="-21" y="184894"/>
                  </a:cubicBezTo>
                  <a:cubicBezTo>
                    <a:pt x="22480" y="211914"/>
                    <a:pt x="46396" y="237722"/>
                    <a:pt x="71627" y="262212"/>
                  </a:cubicBezTo>
                  <a:cubicBezTo>
                    <a:pt x="98817" y="285279"/>
                    <a:pt x="191598" y="336824"/>
                    <a:pt x="191598" y="336824"/>
                  </a:cubicBezTo>
                  <a:close/>
                </a:path>
              </a:pathLst>
            </a:custGeom>
            <a:solidFill>
              <a:srgbClr val="C4BEC8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9" name="任意多边形: 形状 218"/>
            <p:cNvSpPr/>
            <p:nvPr/>
          </p:nvSpPr>
          <p:spPr>
            <a:xfrm>
              <a:off x="4644700" y="4131444"/>
              <a:ext cx="511972" cy="336847"/>
            </a:xfrm>
            <a:custGeom>
              <a:avLst/>
              <a:gdLst>
                <a:gd name="connsiteX0" fmla="*/ 191598 w 511972"/>
                <a:gd name="connsiteY0" fmla="*/ 336824 h 336847"/>
                <a:gd name="connsiteX1" fmla="*/ 364017 w 511972"/>
                <a:gd name="connsiteY1" fmla="*/ 231414 h 336847"/>
                <a:gd name="connsiteX2" fmla="*/ 511952 w 511972"/>
                <a:gd name="connsiteY2" fmla="*/ 151906 h 336847"/>
                <a:gd name="connsiteX3" fmla="*/ 419944 w 511972"/>
                <a:gd name="connsiteY3" fmla="*/ 61701 h 336847"/>
                <a:gd name="connsiteX4" fmla="*/ 320332 w 511972"/>
                <a:gd name="connsiteY4" fmla="*/ -24 h 336847"/>
                <a:gd name="connsiteX5" fmla="*/ 151264 w 511972"/>
                <a:gd name="connsiteY5" fmla="*/ 72912 h 336847"/>
                <a:gd name="connsiteX6" fmla="*/ -21 w 511972"/>
                <a:gd name="connsiteY6" fmla="*/ 184894 h 336847"/>
                <a:gd name="connsiteX7" fmla="*/ 99075 w 511972"/>
                <a:gd name="connsiteY7" fmla="*/ 235151 h 336847"/>
                <a:gd name="connsiteX8" fmla="*/ 191598 w 511972"/>
                <a:gd name="connsiteY8" fmla="*/ 336824 h 336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1972" h="336847">
                  <a:moveTo>
                    <a:pt x="191598" y="336824"/>
                  </a:moveTo>
                  <a:cubicBezTo>
                    <a:pt x="191598" y="336824"/>
                    <a:pt x="321234" y="256671"/>
                    <a:pt x="364017" y="231414"/>
                  </a:cubicBezTo>
                  <a:cubicBezTo>
                    <a:pt x="401516" y="209250"/>
                    <a:pt x="511952" y="151906"/>
                    <a:pt x="511952" y="151906"/>
                  </a:cubicBezTo>
                  <a:cubicBezTo>
                    <a:pt x="511952" y="151906"/>
                    <a:pt x="445330" y="81804"/>
                    <a:pt x="419944" y="61701"/>
                  </a:cubicBezTo>
                  <a:cubicBezTo>
                    <a:pt x="396877" y="43661"/>
                    <a:pt x="320332" y="-24"/>
                    <a:pt x="320332" y="-24"/>
                  </a:cubicBezTo>
                  <a:cubicBezTo>
                    <a:pt x="320332" y="-24"/>
                    <a:pt x="190439" y="50619"/>
                    <a:pt x="151264" y="72912"/>
                  </a:cubicBezTo>
                  <a:cubicBezTo>
                    <a:pt x="108868" y="97010"/>
                    <a:pt x="-21" y="184894"/>
                    <a:pt x="-21" y="184894"/>
                  </a:cubicBezTo>
                  <a:cubicBezTo>
                    <a:pt x="-21" y="184894"/>
                    <a:pt x="78714" y="218399"/>
                    <a:pt x="99075" y="235151"/>
                  </a:cubicBezTo>
                  <a:cubicBezTo>
                    <a:pt x="126265" y="257831"/>
                    <a:pt x="191598" y="336824"/>
                    <a:pt x="191598" y="336824"/>
                  </a:cubicBezTo>
                  <a:close/>
                </a:path>
              </a:pathLst>
            </a:custGeom>
            <a:solidFill>
              <a:srgbClr val="F5F4F6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0" name="任意多边形: 形状 219"/>
            <p:cNvSpPr/>
            <p:nvPr/>
          </p:nvSpPr>
          <p:spPr>
            <a:xfrm>
              <a:off x="5031031" y="4480920"/>
              <a:ext cx="696375" cy="402052"/>
            </a:xfrm>
            <a:custGeom>
              <a:avLst/>
              <a:gdLst>
                <a:gd name="connsiteX0" fmla="*/ 290844 w 696375"/>
                <a:gd name="connsiteY0" fmla="*/ 402052 h 402052"/>
                <a:gd name="connsiteX1" fmla="*/ 696376 w 696375"/>
                <a:gd name="connsiteY1" fmla="*/ 167909 h 402052"/>
                <a:gd name="connsiteX2" fmla="*/ 405532 w 696375"/>
                <a:gd name="connsiteY2" fmla="*/ 0 h 402052"/>
                <a:gd name="connsiteX3" fmla="*/ 0 w 696375"/>
                <a:gd name="connsiteY3" fmla="*/ 234144 h 402052"/>
                <a:gd name="connsiteX4" fmla="*/ 290844 w 696375"/>
                <a:gd name="connsiteY4" fmla="*/ 402052 h 402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375" h="402052">
                  <a:moveTo>
                    <a:pt x="290844" y="402052"/>
                  </a:moveTo>
                  <a:lnTo>
                    <a:pt x="696376" y="167909"/>
                  </a:lnTo>
                  <a:lnTo>
                    <a:pt x="405532" y="0"/>
                  </a:lnTo>
                  <a:lnTo>
                    <a:pt x="0" y="234144"/>
                  </a:lnTo>
                  <a:lnTo>
                    <a:pt x="290844" y="402052"/>
                  </a:lnTo>
                  <a:close/>
                </a:path>
              </a:pathLst>
            </a:custGeom>
            <a:solidFill>
              <a:srgbClr val="7CC2F7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1" name="任意多边形: 形状 220"/>
            <p:cNvSpPr/>
            <p:nvPr/>
          </p:nvSpPr>
          <p:spPr>
            <a:xfrm>
              <a:off x="4599469" y="4561201"/>
              <a:ext cx="716607" cy="483236"/>
            </a:xfrm>
            <a:custGeom>
              <a:avLst/>
              <a:gdLst>
                <a:gd name="connsiteX0" fmla="*/ 0 w 716607"/>
                <a:gd name="connsiteY0" fmla="*/ 0 h 483236"/>
                <a:gd name="connsiteX1" fmla="*/ 0 w 716607"/>
                <a:gd name="connsiteY1" fmla="*/ 69586 h 483236"/>
                <a:gd name="connsiteX2" fmla="*/ 716607 w 716607"/>
                <a:gd name="connsiteY2" fmla="*/ 483236 h 483236"/>
                <a:gd name="connsiteX3" fmla="*/ 716607 w 716607"/>
                <a:gd name="connsiteY3" fmla="*/ 413779 h 483236"/>
                <a:gd name="connsiteX4" fmla="*/ 0 w 716607"/>
                <a:gd name="connsiteY4" fmla="*/ 0 h 483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6607" h="483236">
                  <a:moveTo>
                    <a:pt x="0" y="0"/>
                  </a:moveTo>
                  <a:lnTo>
                    <a:pt x="0" y="69586"/>
                  </a:lnTo>
                  <a:lnTo>
                    <a:pt x="716607" y="483236"/>
                  </a:lnTo>
                  <a:lnTo>
                    <a:pt x="716607" y="4137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9191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2" name="任意多边形: 形状 221"/>
            <p:cNvSpPr/>
            <p:nvPr/>
          </p:nvSpPr>
          <p:spPr>
            <a:xfrm>
              <a:off x="5687330" y="4945213"/>
              <a:ext cx="405403" cy="325765"/>
            </a:xfrm>
            <a:custGeom>
              <a:avLst/>
              <a:gdLst>
                <a:gd name="connsiteX0" fmla="*/ 0 w 405403"/>
                <a:gd name="connsiteY0" fmla="*/ 325766 h 325765"/>
                <a:gd name="connsiteX1" fmla="*/ 405403 w 405403"/>
                <a:gd name="connsiteY1" fmla="*/ 91621 h 325765"/>
                <a:gd name="connsiteX2" fmla="*/ 405403 w 405403"/>
                <a:gd name="connsiteY2" fmla="*/ 0 h 325765"/>
                <a:gd name="connsiteX3" fmla="*/ 0 w 405403"/>
                <a:gd name="connsiteY3" fmla="*/ 234144 h 325765"/>
                <a:gd name="connsiteX4" fmla="*/ 0 w 405403"/>
                <a:gd name="connsiteY4" fmla="*/ 325766 h 325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403" h="325765">
                  <a:moveTo>
                    <a:pt x="0" y="325766"/>
                  </a:moveTo>
                  <a:lnTo>
                    <a:pt x="405403" y="91621"/>
                  </a:lnTo>
                  <a:lnTo>
                    <a:pt x="405403" y="0"/>
                  </a:lnTo>
                  <a:lnTo>
                    <a:pt x="0" y="234144"/>
                  </a:lnTo>
                  <a:lnTo>
                    <a:pt x="0" y="325766"/>
                  </a:lnTo>
                  <a:close/>
                </a:path>
              </a:pathLst>
            </a:custGeom>
            <a:solidFill>
              <a:srgbClr val="D6D6D6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3" name="任意多边形: 形状 222"/>
            <p:cNvSpPr/>
            <p:nvPr/>
          </p:nvSpPr>
          <p:spPr>
            <a:xfrm>
              <a:off x="5316076" y="4730914"/>
              <a:ext cx="776657" cy="448443"/>
            </a:xfrm>
            <a:custGeom>
              <a:avLst/>
              <a:gdLst>
                <a:gd name="connsiteX0" fmla="*/ 371254 w 776657"/>
                <a:gd name="connsiteY0" fmla="*/ 448443 h 448443"/>
                <a:gd name="connsiteX1" fmla="*/ 776658 w 776657"/>
                <a:gd name="connsiteY1" fmla="*/ 214299 h 448443"/>
                <a:gd name="connsiteX2" fmla="*/ 405403 w 776657"/>
                <a:gd name="connsiteY2" fmla="*/ 0 h 448443"/>
                <a:gd name="connsiteX3" fmla="*/ 0 w 776657"/>
                <a:gd name="connsiteY3" fmla="*/ 234144 h 448443"/>
                <a:gd name="connsiteX4" fmla="*/ 371254 w 776657"/>
                <a:gd name="connsiteY4" fmla="*/ 448443 h 448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6657" h="448443">
                  <a:moveTo>
                    <a:pt x="371254" y="448443"/>
                  </a:moveTo>
                  <a:lnTo>
                    <a:pt x="776658" y="214299"/>
                  </a:lnTo>
                  <a:lnTo>
                    <a:pt x="405403" y="0"/>
                  </a:lnTo>
                  <a:lnTo>
                    <a:pt x="0" y="234144"/>
                  </a:lnTo>
                  <a:lnTo>
                    <a:pt x="371254" y="448443"/>
                  </a:lnTo>
                  <a:close/>
                </a:path>
              </a:pathLst>
            </a:custGeom>
            <a:solidFill>
              <a:srgbClr val="676063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4" name="任意多边形: 形状 223"/>
            <p:cNvSpPr/>
            <p:nvPr/>
          </p:nvSpPr>
          <p:spPr>
            <a:xfrm>
              <a:off x="5327932" y="4863128"/>
              <a:ext cx="770600" cy="311590"/>
            </a:xfrm>
            <a:custGeom>
              <a:avLst/>
              <a:gdLst>
                <a:gd name="connsiteX0" fmla="*/ 365198 w 770600"/>
                <a:gd name="connsiteY0" fmla="*/ 311591 h 311590"/>
                <a:gd name="connsiteX1" fmla="*/ 770601 w 770600"/>
                <a:gd name="connsiteY1" fmla="*/ 77446 h 311590"/>
                <a:gd name="connsiteX2" fmla="*/ 770601 w 770600"/>
                <a:gd name="connsiteY2" fmla="*/ 0 h 311590"/>
                <a:gd name="connsiteX3" fmla="*/ 0 w 770600"/>
                <a:gd name="connsiteY3" fmla="*/ 23324 h 311590"/>
                <a:gd name="connsiteX4" fmla="*/ 0 w 770600"/>
                <a:gd name="connsiteY4" fmla="*/ 100771 h 311590"/>
                <a:gd name="connsiteX5" fmla="*/ 365198 w 770600"/>
                <a:gd name="connsiteY5" fmla="*/ 311591 h 31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0600" h="311590">
                  <a:moveTo>
                    <a:pt x="365198" y="311591"/>
                  </a:moveTo>
                  <a:lnTo>
                    <a:pt x="770601" y="77446"/>
                  </a:lnTo>
                  <a:lnTo>
                    <a:pt x="770601" y="0"/>
                  </a:lnTo>
                  <a:lnTo>
                    <a:pt x="0" y="23324"/>
                  </a:lnTo>
                  <a:lnTo>
                    <a:pt x="0" y="100771"/>
                  </a:lnTo>
                  <a:lnTo>
                    <a:pt x="365198" y="311591"/>
                  </a:lnTo>
                  <a:close/>
                </a:path>
              </a:pathLst>
            </a:custGeom>
            <a:solidFill>
              <a:srgbClr val="3A5D85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5" name="任意多边形: 形状 224"/>
            <p:cNvSpPr/>
            <p:nvPr/>
          </p:nvSpPr>
          <p:spPr>
            <a:xfrm>
              <a:off x="5693129" y="4863128"/>
              <a:ext cx="405402" cy="311590"/>
            </a:xfrm>
            <a:custGeom>
              <a:avLst/>
              <a:gdLst>
                <a:gd name="connsiteX0" fmla="*/ 0 w 405402"/>
                <a:gd name="connsiteY0" fmla="*/ 234144 h 311590"/>
                <a:gd name="connsiteX1" fmla="*/ 0 w 405402"/>
                <a:gd name="connsiteY1" fmla="*/ 311591 h 311590"/>
                <a:gd name="connsiteX2" fmla="*/ 405403 w 405402"/>
                <a:gd name="connsiteY2" fmla="*/ 77446 h 311590"/>
                <a:gd name="connsiteX3" fmla="*/ 405403 w 405402"/>
                <a:gd name="connsiteY3" fmla="*/ 0 h 311590"/>
                <a:gd name="connsiteX4" fmla="*/ 0 w 405402"/>
                <a:gd name="connsiteY4" fmla="*/ 234144 h 31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402" h="311590">
                  <a:moveTo>
                    <a:pt x="0" y="234144"/>
                  </a:moveTo>
                  <a:lnTo>
                    <a:pt x="0" y="311591"/>
                  </a:lnTo>
                  <a:lnTo>
                    <a:pt x="405403" y="77446"/>
                  </a:lnTo>
                  <a:lnTo>
                    <a:pt x="405403" y="0"/>
                  </a:lnTo>
                  <a:lnTo>
                    <a:pt x="0" y="234144"/>
                  </a:lnTo>
                  <a:close/>
                </a:path>
              </a:pathLst>
            </a:custGeom>
            <a:solidFill>
              <a:srgbClr val="4C8DAD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6" name="任意多边形: 形状 225"/>
            <p:cNvSpPr/>
            <p:nvPr/>
          </p:nvSpPr>
          <p:spPr>
            <a:xfrm>
              <a:off x="5327932" y="4652308"/>
              <a:ext cx="770600" cy="444963"/>
            </a:xfrm>
            <a:custGeom>
              <a:avLst/>
              <a:gdLst>
                <a:gd name="connsiteX0" fmla="*/ 365198 w 770600"/>
                <a:gd name="connsiteY0" fmla="*/ 444964 h 444963"/>
                <a:gd name="connsiteX1" fmla="*/ 770601 w 770600"/>
                <a:gd name="connsiteY1" fmla="*/ 210820 h 444963"/>
                <a:gd name="connsiteX2" fmla="*/ 405532 w 770600"/>
                <a:gd name="connsiteY2" fmla="*/ 0 h 444963"/>
                <a:gd name="connsiteX3" fmla="*/ 0 w 770600"/>
                <a:gd name="connsiteY3" fmla="*/ 234144 h 444963"/>
                <a:gd name="connsiteX4" fmla="*/ 365198 w 770600"/>
                <a:gd name="connsiteY4" fmla="*/ 444964 h 44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0600" h="444963">
                  <a:moveTo>
                    <a:pt x="365198" y="444964"/>
                  </a:moveTo>
                  <a:lnTo>
                    <a:pt x="770601" y="210820"/>
                  </a:lnTo>
                  <a:lnTo>
                    <a:pt x="405532" y="0"/>
                  </a:lnTo>
                  <a:lnTo>
                    <a:pt x="0" y="234144"/>
                  </a:lnTo>
                  <a:lnTo>
                    <a:pt x="365198" y="444964"/>
                  </a:lnTo>
                  <a:close/>
                </a:path>
              </a:pathLst>
            </a:custGeom>
            <a:solidFill>
              <a:srgbClr val="7CC2F7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7" name="任意多边形: 形状 226"/>
            <p:cNvSpPr/>
            <p:nvPr/>
          </p:nvSpPr>
          <p:spPr>
            <a:xfrm>
              <a:off x="5316076" y="4965058"/>
              <a:ext cx="371254" cy="305920"/>
            </a:xfrm>
            <a:custGeom>
              <a:avLst/>
              <a:gdLst>
                <a:gd name="connsiteX0" fmla="*/ 0 w 371254"/>
                <a:gd name="connsiteY0" fmla="*/ 0 h 305920"/>
                <a:gd name="connsiteX1" fmla="*/ 0 w 371254"/>
                <a:gd name="connsiteY1" fmla="*/ 91621 h 305920"/>
                <a:gd name="connsiteX2" fmla="*/ 371254 w 371254"/>
                <a:gd name="connsiteY2" fmla="*/ 305921 h 305920"/>
                <a:gd name="connsiteX3" fmla="*/ 371254 w 371254"/>
                <a:gd name="connsiteY3" fmla="*/ 214299 h 305920"/>
                <a:gd name="connsiteX4" fmla="*/ 0 w 371254"/>
                <a:gd name="connsiteY4" fmla="*/ 0 h 30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1254" h="305920">
                  <a:moveTo>
                    <a:pt x="0" y="0"/>
                  </a:moveTo>
                  <a:lnTo>
                    <a:pt x="0" y="91621"/>
                  </a:lnTo>
                  <a:lnTo>
                    <a:pt x="371254" y="305921"/>
                  </a:lnTo>
                  <a:lnTo>
                    <a:pt x="371254" y="2142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9191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8" name="任意多边形: 形状 227"/>
            <p:cNvSpPr/>
            <p:nvPr/>
          </p:nvSpPr>
          <p:spPr>
            <a:xfrm>
              <a:off x="5327932" y="4652308"/>
              <a:ext cx="770600" cy="444963"/>
            </a:xfrm>
            <a:custGeom>
              <a:avLst/>
              <a:gdLst>
                <a:gd name="connsiteX0" fmla="*/ 405532 w 770600"/>
                <a:gd name="connsiteY0" fmla="*/ 0 h 444963"/>
                <a:gd name="connsiteX1" fmla="*/ 751658 w 770600"/>
                <a:gd name="connsiteY1" fmla="*/ 210820 h 444963"/>
                <a:gd name="connsiteX2" fmla="*/ 365198 w 770600"/>
                <a:gd name="connsiteY2" fmla="*/ 435299 h 444963"/>
                <a:gd name="connsiteX3" fmla="*/ 0 w 770600"/>
                <a:gd name="connsiteY3" fmla="*/ 234144 h 444963"/>
                <a:gd name="connsiteX4" fmla="*/ 365198 w 770600"/>
                <a:gd name="connsiteY4" fmla="*/ 444964 h 444963"/>
                <a:gd name="connsiteX5" fmla="*/ 770601 w 770600"/>
                <a:gd name="connsiteY5" fmla="*/ 210820 h 444963"/>
                <a:gd name="connsiteX6" fmla="*/ 405532 w 770600"/>
                <a:gd name="connsiteY6" fmla="*/ 0 h 44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0600" h="444963">
                  <a:moveTo>
                    <a:pt x="405532" y="0"/>
                  </a:moveTo>
                  <a:lnTo>
                    <a:pt x="751658" y="210820"/>
                  </a:lnTo>
                  <a:lnTo>
                    <a:pt x="365198" y="435299"/>
                  </a:lnTo>
                  <a:lnTo>
                    <a:pt x="0" y="234144"/>
                  </a:lnTo>
                  <a:lnTo>
                    <a:pt x="365198" y="444964"/>
                  </a:lnTo>
                  <a:lnTo>
                    <a:pt x="770601" y="210820"/>
                  </a:lnTo>
                  <a:lnTo>
                    <a:pt x="405532" y="0"/>
                  </a:lnTo>
                  <a:close/>
                </a:path>
              </a:pathLst>
            </a:custGeom>
            <a:solidFill>
              <a:srgbClr val="ABDBFF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9" name="任意多边形: 形状 228"/>
            <p:cNvSpPr/>
            <p:nvPr/>
          </p:nvSpPr>
          <p:spPr>
            <a:xfrm>
              <a:off x="5086700" y="4478729"/>
              <a:ext cx="640706" cy="404243"/>
            </a:xfrm>
            <a:custGeom>
              <a:avLst/>
              <a:gdLst>
                <a:gd name="connsiteX0" fmla="*/ 346126 w 640706"/>
                <a:gd name="connsiteY0" fmla="*/ 0 h 404243"/>
                <a:gd name="connsiteX1" fmla="*/ 621764 w 640706"/>
                <a:gd name="connsiteY1" fmla="*/ 170099 h 404243"/>
                <a:gd name="connsiteX2" fmla="*/ 235175 w 640706"/>
                <a:gd name="connsiteY2" fmla="*/ 394579 h 404243"/>
                <a:gd name="connsiteX3" fmla="*/ 0 w 640706"/>
                <a:gd name="connsiteY3" fmla="*/ 268422 h 404243"/>
                <a:gd name="connsiteX4" fmla="*/ 235175 w 640706"/>
                <a:gd name="connsiteY4" fmla="*/ 404243 h 404243"/>
                <a:gd name="connsiteX5" fmla="*/ 640707 w 640706"/>
                <a:gd name="connsiteY5" fmla="*/ 170099 h 404243"/>
                <a:gd name="connsiteX6" fmla="*/ 346126 w 640706"/>
                <a:gd name="connsiteY6" fmla="*/ 0 h 404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0706" h="404243">
                  <a:moveTo>
                    <a:pt x="346126" y="0"/>
                  </a:moveTo>
                  <a:lnTo>
                    <a:pt x="621764" y="170099"/>
                  </a:lnTo>
                  <a:lnTo>
                    <a:pt x="235175" y="394579"/>
                  </a:lnTo>
                  <a:lnTo>
                    <a:pt x="0" y="268422"/>
                  </a:lnTo>
                  <a:lnTo>
                    <a:pt x="235175" y="404243"/>
                  </a:lnTo>
                  <a:lnTo>
                    <a:pt x="640707" y="170099"/>
                  </a:lnTo>
                  <a:lnTo>
                    <a:pt x="346126" y="0"/>
                  </a:lnTo>
                  <a:close/>
                </a:path>
              </a:pathLst>
            </a:custGeom>
            <a:solidFill>
              <a:srgbClr val="ABDBFF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0" name="任意多边形: 形状 229"/>
            <p:cNvSpPr/>
            <p:nvPr/>
          </p:nvSpPr>
          <p:spPr>
            <a:xfrm>
              <a:off x="5687330" y="4945213"/>
              <a:ext cx="405403" cy="325765"/>
            </a:xfrm>
            <a:custGeom>
              <a:avLst/>
              <a:gdLst>
                <a:gd name="connsiteX0" fmla="*/ 0 w 405403"/>
                <a:gd name="connsiteY0" fmla="*/ 325766 h 325765"/>
                <a:gd name="connsiteX1" fmla="*/ 5799 w 405403"/>
                <a:gd name="connsiteY1" fmla="*/ 236850 h 325765"/>
                <a:gd name="connsiteX2" fmla="*/ 399347 w 405403"/>
                <a:gd name="connsiteY2" fmla="*/ 11082 h 325765"/>
                <a:gd name="connsiteX3" fmla="*/ 405403 w 405403"/>
                <a:gd name="connsiteY3" fmla="*/ 91621 h 325765"/>
                <a:gd name="connsiteX4" fmla="*/ 405403 w 405403"/>
                <a:gd name="connsiteY4" fmla="*/ 0 h 325765"/>
                <a:gd name="connsiteX5" fmla="*/ 0 w 405403"/>
                <a:gd name="connsiteY5" fmla="*/ 234144 h 325765"/>
                <a:gd name="connsiteX6" fmla="*/ 0 w 405403"/>
                <a:gd name="connsiteY6" fmla="*/ 325766 h 325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5403" h="325765">
                  <a:moveTo>
                    <a:pt x="0" y="325766"/>
                  </a:moveTo>
                  <a:lnTo>
                    <a:pt x="5799" y="236850"/>
                  </a:lnTo>
                  <a:lnTo>
                    <a:pt x="399347" y="11082"/>
                  </a:lnTo>
                  <a:lnTo>
                    <a:pt x="405403" y="91621"/>
                  </a:lnTo>
                  <a:lnTo>
                    <a:pt x="405403" y="0"/>
                  </a:lnTo>
                  <a:lnTo>
                    <a:pt x="0" y="234144"/>
                  </a:lnTo>
                  <a:lnTo>
                    <a:pt x="0" y="325766"/>
                  </a:lnTo>
                  <a:close/>
                </a:path>
              </a:pathLst>
            </a:custGeom>
            <a:solidFill>
              <a:srgbClr val="EFEFEF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1" name="任意多边形: 形状 230"/>
            <p:cNvSpPr/>
            <p:nvPr/>
          </p:nvSpPr>
          <p:spPr>
            <a:xfrm>
              <a:off x="5122926" y="4251411"/>
              <a:ext cx="108229" cy="83636"/>
            </a:xfrm>
            <a:custGeom>
              <a:avLst/>
              <a:gdLst>
                <a:gd name="connsiteX0" fmla="*/ 108208 w 108229"/>
                <a:gd name="connsiteY0" fmla="*/ 35032 h 83636"/>
                <a:gd name="connsiteX1" fmla="*/ 95322 w 108229"/>
                <a:gd name="connsiteY1" fmla="*/ 83613 h 83636"/>
                <a:gd name="connsiteX2" fmla="*/ 74575 w 108229"/>
                <a:gd name="connsiteY2" fmla="*/ 79231 h 83636"/>
                <a:gd name="connsiteX3" fmla="*/ 72255 w 108229"/>
                <a:gd name="connsiteY3" fmla="*/ 79231 h 83636"/>
                <a:gd name="connsiteX4" fmla="*/ 50091 w 108229"/>
                <a:gd name="connsiteY4" fmla="*/ 73046 h 83636"/>
                <a:gd name="connsiteX5" fmla="*/ 16200 w 108229"/>
                <a:gd name="connsiteY5" fmla="*/ 64026 h 83636"/>
                <a:gd name="connsiteX6" fmla="*/ 4473 w 108229"/>
                <a:gd name="connsiteY6" fmla="*/ 58742 h 83636"/>
                <a:gd name="connsiteX7" fmla="*/ 92 w 108229"/>
                <a:gd name="connsiteY7" fmla="*/ 45856 h 83636"/>
                <a:gd name="connsiteX8" fmla="*/ 20066 w 108229"/>
                <a:gd name="connsiteY8" fmla="*/ 109 h 83636"/>
                <a:gd name="connsiteX9" fmla="*/ 74059 w 108229"/>
                <a:gd name="connsiteY9" fmla="*/ 18537 h 83636"/>
                <a:gd name="connsiteX10" fmla="*/ 106533 w 108229"/>
                <a:gd name="connsiteY10" fmla="*/ 31423 h 83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229" h="83636">
                  <a:moveTo>
                    <a:pt x="108208" y="35032"/>
                  </a:moveTo>
                  <a:cubicBezTo>
                    <a:pt x="104801" y="51448"/>
                    <a:pt x="100499" y="67666"/>
                    <a:pt x="95322" y="83613"/>
                  </a:cubicBezTo>
                  <a:cubicBezTo>
                    <a:pt x="88324" y="82575"/>
                    <a:pt x="81395" y="81112"/>
                    <a:pt x="74575" y="79231"/>
                  </a:cubicBezTo>
                  <a:lnTo>
                    <a:pt x="72255" y="79231"/>
                  </a:lnTo>
                  <a:lnTo>
                    <a:pt x="50091" y="73046"/>
                  </a:lnTo>
                  <a:cubicBezTo>
                    <a:pt x="32050" y="67505"/>
                    <a:pt x="16200" y="64026"/>
                    <a:pt x="16200" y="64026"/>
                  </a:cubicBezTo>
                  <a:cubicBezTo>
                    <a:pt x="11846" y="63493"/>
                    <a:pt x="7757" y="61651"/>
                    <a:pt x="4473" y="58742"/>
                  </a:cubicBezTo>
                  <a:cubicBezTo>
                    <a:pt x="1133" y="55334"/>
                    <a:pt x="-479" y="50594"/>
                    <a:pt x="92" y="45856"/>
                  </a:cubicBezTo>
                  <a:cubicBezTo>
                    <a:pt x="736" y="29619"/>
                    <a:pt x="6020" y="-2339"/>
                    <a:pt x="20066" y="109"/>
                  </a:cubicBezTo>
                  <a:cubicBezTo>
                    <a:pt x="38419" y="5154"/>
                    <a:pt x="56450" y="11308"/>
                    <a:pt x="74059" y="18537"/>
                  </a:cubicBezTo>
                  <a:cubicBezTo>
                    <a:pt x="81147" y="20857"/>
                    <a:pt x="106533" y="31423"/>
                    <a:pt x="106533" y="31423"/>
                  </a:cubicBezTo>
                  <a:close/>
                </a:path>
              </a:pathLst>
            </a:custGeom>
            <a:solidFill>
              <a:srgbClr val="FCC7AA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2" name="任意多边形: 形状 231"/>
            <p:cNvSpPr/>
            <p:nvPr/>
          </p:nvSpPr>
          <p:spPr>
            <a:xfrm>
              <a:off x="5057376" y="4225868"/>
              <a:ext cx="110714" cy="104540"/>
            </a:xfrm>
            <a:custGeom>
              <a:avLst/>
              <a:gdLst>
                <a:gd name="connsiteX0" fmla="*/ 108425 w 110714"/>
                <a:gd name="connsiteY0" fmla="*/ 58384 h 104540"/>
                <a:gd name="connsiteX1" fmla="*/ 97471 w 110714"/>
                <a:gd name="connsiteY1" fmla="*/ 81579 h 104540"/>
                <a:gd name="connsiteX2" fmla="*/ 92188 w 110714"/>
                <a:gd name="connsiteY2" fmla="*/ 88795 h 104540"/>
                <a:gd name="connsiteX3" fmla="*/ 90513 w 110714"/>
                <a:gd name="connsiteY3" fmla="*/ 90600 h 104540"/>
                <a:gd name="connsiteX4" fmla="*/ 75049 w 110714"/>
                <a:gd name="connsiteY4" fmla="*/ 104517 h 104540"/>
                <a:gd name="connsiteX5" fmla="*/ 33684 w 110714"/>
                <a:gd name="connsiteY5" fmla="*/ 74234 h 104540"/>
                <a:gd name="connsiteX6" fmla="*/ 3272 w 110714"/>
                <a:gd name="connsiteY6" fmla="*/ 653 h 104540"/>
                <a:gd name="connsiteX7" fmla="*/ 34200 w 110714"/>
                <a:gd name="connsiteY7" fmla="*/ 2586 h 104540"/>
                <a:gd name="connsiteX8" fmla="*/ 84327 w 110714"/>
                <a:gd name="connsiteY8" fmla="*/ 22044 h 104540"/>
                <a:gd name="connsiteX9" fmla="*/ 108682 w 110714"/>
                <a:gd name="connsiteY9" fmla="*/ 29003 h 104540"/>
                <a:gd name="connsiteX10" fmla="*/ 108425 w 110714"/>
                <a:gd name="connsiteY10" fmla="*/ 58384 h 10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714" h="104540">
                  <a:moveTo>
                    <a:pt x="108425" y="58384"/>
                  </a:moveTo>
                  <a:cubicBezTo>
                    <a:pt x="105434" y="66411"/>
                    <a:pt x="101770" y="74170"/>
                    <a:pt x="97471" y="81579"/>
                  </a:cubicBezTo>
                  <a:cubicBezTo>
                    <a:pt x="95952" y="84152"/>
                    <a:pt x="94182" y="86570"/>
                    <a:pt x="92188" y="88795"/>
                  </a:cubicBezTo>
                  <a:lnTo>
                    <a:pt x="90513" y="90600"/>
                  </a:lnTo>
                  <a:cubicBezTo>
                    <a:pt x="85609" y="95511"/>
                    <a:pt x="80448" y="100156"/>
                    <a:pt x="75049" y="104517"/>
                  </a:cubicBezTo>
                  <a:cubicBezTo>
                    <a:pt x="75049" y="104517"/>
                    <a:pt x="36390" y="74363"/>
                    <a:pt x="33684" y="74234"/>
                  </a:cubicBezTo>
                  <a:cubicBezTo>
                    <a:pt x="30978" y="74105"/>
                    <a:pt x="-12062" y="2200"/>
                    <a:pt x="3272" y="653"/>
                  </a:cubicBezTo>
                  <a:cubicBezTo>
                    <a:pt x="13610" y="-688"/>
                    <a:pt x="24109" y="-32"/>
                    <a:pt x="34200" y="2586"/>
                  </a:cubicBezTo>
                  <a:cubicBezTo>
                    <a:pt x="38066" y="4133"/>
                    <a:pt x="76080" y="20111"/>
                    <a:pt x="84327" y="22044"/>
                  </a:cubicBezTo>
                  <a:cubicBezTo>
                    <a:pt x="92574" y="23977"/>
                    <a:pt x="108682" y="29003"/>
                    <a:pt x="108682" y="29003"/>
                  </a:cubicBezTo>
                  <a:cubicBezTo>
                    <a:pt x="111449" y="38614"/>
                    <a:pt x="111359" y="48822"/>
                    <a:pt x="108425" y="58384"/>
                  </a:cubicBezTo>
                  <a:close/>
                </a:path>
              </a:pathLst>
            </a:custGeom>
            <a:solidFill>
              <a:srgbClr val="0075C4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3" name="任意多边形: 形状 232"/>
            <p:cNvSpPr/>
            <p:nvPr/>
          </p:nvSpPr>
          <p:spPr>
            <a:xfrm>
              <a:off x="5202435" y="4437012"/>
              <a:ext cx="330833" cy="201894"/>
            </a:xfrm>
            <a:custGeom>
              <a:avLst/>
              <a:gdLst>
                <a:gd name="connsiteX0" fmla="*/ 60271 w 330833"/>
                <a:gd name="connsiteY0" fmla="*/ 2777 h 201894"/>
                <a:gd name="connsiteX1" fmla="*/ 84497 w 330833"/>
                <a:gd name="connsiteY1" fmla="*/ 9865 h 201894"/>
                <a:gd name="connsiteX2" fmla="*/ 100605 w 330833"/>
                <a:gd name="connsiteY2" fmla="*/ 16566 h 201894"/>
                <a:gd name="connsiteX3" fmla="*/ 132177 w 330833"/>
                <a:gd name="connsiteY3" fmla="*/ 22751 h 201894"/>
                <a:gd name="connsiteX4" fmla="*/ 147641 w 330833"/>
                <a:gd name="connsiteY4" fmla="*/ 29838 h 201894"/>
                <a:gd name="connsiteX5" fmla="*/ 180887 w 330833"/>
                <a:gd name="connsiteY5" fmla="*/ 38859 h 201894"/>
                <a:gd name="connsiteX6" fmla="*/ 330626 w 330833"/>
                <a:gd name="connsiteY6" fmla="*/ 112439 h 201894"/>
                <a:gd name="connsiteX7" fmla="*/ 282818 w 330833"/>
                <a:gd name="connsiteY7" fmla="*/ 185118 h 201894"/>
                <a:gd name="connsiteX8" fmla="*/ 254983 w 330833"/>
                <a:gd name="connsiteY8" fmla="*/ 201870 h 201894"/>
                <a:gd name="connsiteX9" fmla="*/ 233334 w 330833"/>
                <a:gd name="connsiteY9" fmla="*/ 187824 h 201894"/>
                <a:gd name="connsiteX10" fmla="*/ 200217 w 330833"/>
                <a:gd name="connsiteY10" fmla="*/ 177773 h 201894"/>
                <a:gd name="connsiteX11" fmla="*/ 175346 w 330833"/>
                <a:gd name="connsiteY11" fmla="*/ 176227 h 201894"/>
                <a:gd name="connsiteX12" fmla="*/ 86044 w 330833"/>
                <a:gd name="connsiteY12" fmla="*/ 148908 h 201894"/>
                <a:gd name="connsiteX13" fmla="*/ 11819 w 330833"/>
                <a:gd name="connsiteY13" fmla="*/ 86280 h 201894"/>
                <a:gd name="connsiteX14" fmla="*/ 221 w 330833"/>
                <a:gd name="connsiteY14" fmla="*/ 38343 h 201894"/>
                <a:gd name="connsiteX15" fmla="*/ 1510 w 330833"/>
                <a:gd name="connsiteY15" fmla="*/ 17338 h 201894"/>
                <a:gd name="connsiteX16" fmla="*/ 60271 w 330833"/>
                <a:gd name="connsiteY16" fmla="*/ 2777 h 201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0833" h="201894">
                  <a:moveTo>
                    <a:pt x="60271" y="2777"/>
                  </a:moveTo>
                  <a:lnTo>
                    <a:pt x="84497" y="9865"/>
                  </a:lnTo>
                  <a:cubicBezTo>
                    <a:pt x="84497" y="9865"/>
                    <a:pt x="86173" y="14632"/>
                    <a:pt x="100605" y="16566"/>
                  </a:cubicBezTo>
                  <a:cubicBezTo>
                    <a:pt x="115038" y="18499"/>
                    <a:pt x="132177" y="22751"/>
                    <a:pt x="132177" y="22751"/>
                  </a:cubicBezTo>
                  <a:cubicBezTo>
                    <a:pt x="136976" y="25823"/>
                    <a:pt x="142181" y="28209"/>
                    <a:pt x="147641" y="29838"/>
                  </a:cubicBezTo>
                  <a:cubicBezTo>
                    <a:pt x="151893" y="29839"/>
                    <a:pt x="179469" y="38988"/>
                    <a:pt x="180887" y="38859"/>
                  </a:cubicBezTo>
                  <a:cubicBezTo>
                    <a:pt x="182304" y="38730"/>
                    <a:pt x="327404" y="109862"/>
                    <a:pt x="330626" y="112439"/>
                  </a:cubicBezTo>
                  <a:cubicBezTo>
                    <a:pt x="333848" y="115017"/>
                    <a:pt x="294415" y="172490"/>
                    <a:pt x="282818" y="185118"/>
                  </a:cubicBezTo>
                  <a:cubicBezTo>
                    <a:pt x="275152" y="193025"/>
                    <a:pt x="265559" y="198799"/>
                    <a:pt x="254983" y="201870"/>
                  </a:cubicBezTo>
                  <a:lnTo>
                    <a:pt x="233334" y="187824"/>
                  </a:lnTo>
                  <a:lnTo>
                    <a:pt x="200217" y="177773"/>
                  </a:lnTo>
                  <a:lnTo>
                    <a:pt x="175346" y="176227"/>
                  </a:lnTo>
                  <a:lnTo>
                    <a:pt x="86044" y="148908"/>
                  </a:lnTo>
                  <a:cubicBezTo>
                    <a:pt x="86044" y="148908"/>
                    <a:pt x="24318" y="97363"/>
                    <a:pt x="11819" y="86280"/>
                  </a:cubicBezTo>
                  <a:cubicBezTo>
                    <a:pt x="-681" y="75198"/>
                    <a:pt x="608" y="48910"/>
                    <a:pt x="221" y="38343"/>
                  </a:cubicBezTo>
                  <a:cubicBezTo>
                    <a:pt x="-347" y="31316"/>
                    <a:pt x="86" y="24244"/>
                    <a:pt x="1510" y="17338"/>
                  </a:cubicBezTo>
                  <a:cubicBezTo>
                    <a:pt x="2669" y="14761"/>
                    <a:pt x="12592" y="-7790"/>
                    <a:pt x="60271" y="2777"/>
                  </a:cubicBezTo>
                  <a:close/>
                </a:path>
              </a:pathLst>
            </a:custGeom>
            <a:solidFill>
              <a:srgbClr val="45A87F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4" name="任意多边形: 形状 233"/>
            <p:cNvSpPr/>
            <p:nvPr/>
          </p:nvSpPr>
          <p:spPr>
            <a:xfrm>
              <a:off x="5093808" y="4457942"/>
              <a:ext cx="339146" cy="277998"/>
            </a:xfrm>
            <a:custGeom>
              <a:avLst/>
              <a:gdLst>
                <a:gd name="connsiteX0" fmla="*/ 1505 w 339146"/>
                <a:gd name="connsiteY0" fmla="*/ 169858 h 277998"/>
                <a:gd name="connsiteX1" fmla="*/ 32819 w 339146"/>
                <a:gd name="connsiteY1" fmla="*/ 194858 h 277998"/>
                <a:gd name="connsiteX2" fmla="*/ 168125 w 339146"/>
                <a:gd name="connsiteY2" fmla="*/ 240089 h 277998"/>
                <a:gd name="connsiteX3" fmla="*/ 250855 w 339146"/>
                <a:gd name="connsiteY3" fmla="*/ 277975 h 277998"/>
                <a:gd name="connsiteX4" fmla="*/ 310132 w 339146"/>
                <a:gd name="connsiteY4" fmla="*/ 235708 h 277998"/>
                <a:gd name="connsiteX5" fmla="*/ 339126 w 339146"/>
                <a:gd name="connsiteY5" fmla="*/ 209935 h 277998"/>
                <a:gd name="connsiteX6" fmla="*/ 291704 w 339146"/>
                <a:gd name="connsiteY6" fmla="*/ 166250 h 277998"/>
                <a:gd name="connsiteX7" fmla="*/ 217995 w 339146"/>
                <a:gd name="connsiteY7" fmla="*/ 114705 h 277998"/>
                <a:gd name="connsiteX8" fmla="*/ 179336 w 339146"/>
                <a:gd name="connsiteY8" fmla="*/ 47954 h 277998"/>
                <a:gd name="connsiteX9" fmla="*/ 89132 w 339146"/>
                <a:gd name="connsiteY9" fmla="*/ 17 h 277998"/>
                <a:gd name="connsiteX10" fmla="*/ 1505 w 339146"/>
                <a:gd name="connsiteY10" fmla="*/ 169858 h 27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9146" h="277998">
                  <a:moveTo>
                    <a:pt x="1505" y="169858"/>
                  </a:moveTo>
                  <a:cubicBezTo>
                    <a:pt x="11081" y="179217"/>
                    <a:pt x="21572" y="187592"/>
                    <a:pt x="32819" y="194858"/>
                  </a:cubicBezTo>
                  <a:cubicBezTo>
                    <a:pt x="76433" y="214067"/>
                    <a:pt x="121727" y="229208"/>
                    <a:pt x="168125" y="240089"/>
                  </a:cubicBezTo>
                  <a:cubicBezTo>
                    <a:pt x="198019" y="246878"/>
                    <a:pt x="226185" y="259777"/>
                    <a:pt x="250855" y="277975"/>
                  </a:cubicBezTo>
                  <a:cubicBezTo>
                    <a:pt x="271887" y="265762"/>
                    <a:pt x="291732" y="251611"/>
                    <a:pt x="310132" y="235708"/>
                  </a:cubicBezTo>
                  <a:cubicBezTo>
                    <a:pt x="323791" y="222821"/>
                    <a:pt x="339126" y="209935"/>
                    <a:pt x="339126" y="209935"/>
                  </a:cubicBezTo>
                  <a:cubicBezTo>
                    <a:pt x="324688" y="193954"/>
                    <a:pt x="308814" y="179331"/>
                    <a:pt x="291704" y="166250"/>
                  </a:cubicBezTo>
                  <a:lnTo>
                    <a:pt x="217995" y="114705"/>
                  </a:lnTo>
                  <a:cubicBezTo>
                    <a:pt x="217995" y="114705"/>
                    <a:pt x="182944" y="54397"/>
                    <a:pt x="179336" y="47954"/>
                  </a:cubicBezTo>
                  <a:cubicBezTo>
                    <a:pt x="175728" y="41511"/>
                    <a:pt x="102018" y="-1530"/>
                    <a:pt x="89132" y="17"/>
                  </a:cubicBezTo>
                  <a:cubicBezTo>
                    <a:pt x="76245" y="1563"/>
                    <a:pt x="-12670" y="96922"/>
                    <a:pt x="1505" y="169858"/>
                  </a:cubicBezTo>
                  <a:close/>
                </a:path>
              </a:pathLst>
            </a:custGeom>
            <a:solidFill>
              <a:srgbClr val="57BD93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5" name="任意多边形: 形状 234"/>
            <p:cNvSpPr/>
            <p:nvPr/>
          </p:nvSpPr>
          <p:spPr>
            <a:xfrm>
              <a:off x="4854937" y="4227839"/>
              <a:ext cx="432015" cy="412341"/>
            </a:xfrm>
            <a:custGeom>
              <a:avLst/>
              <a:gdLst>
                <a:gd name="connsiteX0" fmla="*/ 431995 w 432015"/>
                <a:gd name="connsiteY0" fmla="*/ 219037 h 412341"/>
                <a:gd name="connsiteX1" fmla="*/ 382125 w 432015"/>
                <a:gd name="connsiteY1" fmla="*/ 229991 h 412341"/>
                <a:gd name="connsiteX2" fmla="*/ 352873 w 432015"/>
                <a:gd name="connsiteY2" fmla="*/ 254861 h 412341"/>
                <a:gd name="connsiteX3" fmla="*/ 328904 w 432015"/>
                <a:gd name="connsiteY3" fmla="*/ 292747 h 412341"/>
                <a:gd name="connsiteX4" fmla="*/ 286766 w 432015"/>
                <a:gd name="connsiteY4" fmla="*/ 357178 h 412341"/>
                <a:gd name="connsiteX5" fmla="*/ 256097 w 432015"/>
                <a:gd name="connsiteY5" fmla="*/ 406146 h 412341"/>
                <a:gd name="connsiteX6" fmla="*/ 253391 w 432015"/>
                <a:gd name="connsiteY6" fmla="*/ 410012 h 412341"/>
                <a:gd name="connsiteX7" fmla="*/ 241664 w 432015"/>
                <a:gd name="connsiteY7" fmla="*/ 409239 h 412341"/>
                <a:gd name="connsiteX8" fmla="*/ 218727 w 432015"/>
                <a:gd name="connsiteY8" fmla="*/ 372642 h 412341"/>
                <a:gd name="connsiteX9" fmla="*/ 174784 w 432015"/>
                <a:gd name="connsiteY9" fmla="*/ 333983 h 412341"/>
                <a:gd name="connsiteX10" fmla="*/ 153909 w 432015"/>
                <a:gd name="connsiteY10" fmla="*/ 292232 h 412341"/>
                <a:gd name="connsiteX11" fmla="*/ 113316 w 432015"/>
                <a:gd name="connsiteY11" fmla="*/ 244681 h 412341"/>
                <a:gd name="connsiteX12" fmla="*/ 80843 w 432015"/>
                <a:gd name="connsiteY12" fmla="*/ 229604 h 412341"/>
                <a:gd name="connsiteX13" fmla="*/ 79168 w 432015"/>
                <a:gd name="connsiteY13" fmla="*/ 228573 h 412341"/>
                <a:gd name="connsiteX14" fmla="*/ 49400 w 432015"/>
                <a:gd name="connsiteY14" fmla="*/ 200223 h 412341"/>
                <a:gd name="connsiteX15" fmla="*/ 304 w 432015"/>
                <a:gd name="connsiteY15" fmla="*/ 134374 h 412341"/>
                <a:gd name="connsiteX16" fmla="*/ 304 w 432015"/>
                <a:gd name="connsiteY16" fmla="*/ 129864 h 412341"/>
                <a:gd name="connsiteX17" fmla="*/ 8036 w 432015"/>
                <a:gd name="connsiteY17" fmla="*/ 116333 h 412341"/>
                <a:gd name="connsiteX18" fmla="*/ 8036 w 432015"/>
                <a:gd name="connsiteY18" fmla="*/ 116333 h 412341"/>
                <a:gd name="connsiteX19" fmla="*/ 11128 w 432015"/>
                <a:gd name="connsiteY19" fmla="*/ 111823 h 412341"/>
                <a:gd name="connsiteX20" fmla="*/ 11128 w 432015"/>
                <a:gd name="connsiteY20" fmla="*/ 111823 h 412341"/>
                <a:gd name="connsiteX21" fmla="*/ 11128 w 432015"/>
                <a:gd name="connsiteY21" fmla="*/ 111179 h 412341"/>
                <a:gd name="connsiteX22" fmla="*/ 55973 w 432015"/>
                <a:gd name="connsiteY22" fmla="*/ 53062 h 412341"/>
                <a:gd name="connsiteX23" fmla="*/ 73369 w 432015"/>
                <a:gd name="connsiteY23" fmla="*/ 38887 h 412341"/>
                <a:gd name="connsiteX24" fmla="*/ 73369 w 432015"/>
                <a:gd name="connsiteY24" fmla="*/ 38887 h 412341"/>
                <a:gd name="connsiteX25" fmla="*/ 139734 w 432015"/>
                <a:gd name="connsiteY25" fmla="*/ 10150 h 412341"/>
                <a:gd name="connsiteX26" fmla="*/ 210608 w 432015"/>
                <a:gd name="connsiteY26" fmla="*/ 1388 h 412341"/>
                <a:gd name="connsiteX27" fmla="*/ 241406 w 432015"/>
                <a:gd name="connsiteY27" fmla="*/ 42753 h 412341"/>
                <a:gd name="connsiteX28" fmla="*/ 270658 w 432015"/>
                <a:gd name="connsiteY28" fmla="*/ 84891 h 412341"/>
                <a:gd name="connsiteX29" fmla="*/ 293081 w 432015"/>
                <a:gd name="connsiteY29" fmla="*/ 122906 h 412341"/>
                <a:gd name="connsiteX30" fmla="*/ 329162 w 432015"/>
                <a:gd name="connsiteY30" fmla="*/ 183986 h 412341"/>
                <a:gd name="connsiteX31" fmla="*/ 338827 w 432015"/>
                <a:gd name="connsiteY31" fmla="*/ 189914 h 412341"/>
                <a:gd name="connsiteX32" fmla="*/ 354419 w 432015"/>
                <a:gd name="connsiteY32" fmla="*/ 198677 h 412341"/>
                <a:gd name="connsiteX33" fmla="*/ 364986 w 432015"/>
                <a:gd name="connsiteY33" fmla="*/ 202672 h 412341"/>
                <a:gd name="connsiteX34" fmla="*/ 402356 w 432015"/>
                <a:gd name="connsiteY34" fmla="*/ 204991 h 412341"/>
                <a:gd name="connsiteX35" fmla="*/ 431995 w 432015"/>
                <a:gd name="connsiteY35" fmla="*/ 219037 h 41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32015" h="412341">
                  <a:moveTo>
                    <a:pt x="431995" y="219037"/>
                  </a:moveTo>
                  <a:cubicBezTo>
                    <a:pt x="394238" y="209244"/>
                    <a:pt x="382125" y="229991"/>
                    <a:pt x="382125" y="229991"/>
                  </a:cubicBezTo>
                  <a:cubicBezTo>
                    <a:pt x="382125" y="229991"/>
                    <a:pt x="356352" y="250866"/>
                    <a:pt x="352873" y="254861"/>
                  </a:cubicBezTo>
                  <a:cubicBezTo>
                    <a:pt x="349394" y="258856"/>
                    <a:pt x="335734" y="281922"/>
                    <a:pt x="328904" y="292747"/>
                  </a:cubicBezTo>
                  <a:cubicBezTo>
                    <a:pt x="322075" y="303571"/>
                    <a:pt x="290246" y="345710"/>
                    <a:pt x="286766" y="357178"/>
                  </a:cubicBezTo>
                  <a:cubicBezTo>
                    <a:pt x="277662" y="374175"/>
                    <a:pt x="267415" y="390535"/>
                    <a:pt x="256097" y="406146"/>
                  </a:cubicBezTo>
                  <a:lnTo>
                    <a:pt x="253391" y="410012"/>
                  </a:lnTo>
                  <a:cubicBezTo>
                    <a:pt x="253391" y="410012"/>
                    <a:pt x="253391" y="415682"/>
                    <a:pt x="241664" y="409239"/>
                  </a:cubicBezTo>
                  <a:cubicBezTo>
                    <a:pt x="229938" y="402796"/>
                    <a:pt x="226201" y="388621"/>
                    <a:pt x="218727" y="372642"/>
                  </a:cubicBezTo>
                  <a:cubicBezTo>
                    <a:pt x="211252" y="356663"/>
                    <a:pt x="191279" y="346870"/>
                    <a:pt x="174784" y="333983"/>
                  </a:cubicBezTo>
                  <a:cubicBezTo>
                    <a:pt x="163524" y="322668"/>
                    <a:pt x="156205" y="308029"/>
                    <a:pt x="153909" y="292232"/>
                  </a:cubicBezTo>
                  <a:lnTo>
                    <a:pt x="113316" y="244681"/>
                  </a:lnTo>
                  <a:lnTo>
                    <a:pt x="80843" y="229604"/>
                  </a:lnTo>
                  <a:lnTo>
                    <a:pt x="79168" y="228573"/>
                  </a:lnTo>
                  <a:cubicBezTo>
                    <a:pt x="68433" y="220014"/>
                    <a:pt x="58472" y="210528"/>
                    <a:pt x="49400" y="200223"/>
                  </a:cubicBezTo>
                  <a:cubicBezTo>
                    <a:pt x="28267" y="177286"/>
                    <a:pt x="4169" y="147518"/>
                    <a:pt x="304" y="134374"/>
                  </a:cubicBezTo>
                  <a:cubicBezTo>
                    <a:pt x="-129" y="132902"/>
                    <a:pt x="-129" y="131336"/>
                    <a:pt x="304" y="129864"/>
                  </a:cubicBezTo>
                  <a:cubicBezTo>
                    <a:pt x="2343" y="125067"/>
                    <a:pt x="4938" y="120526"/>
                    <a:pt x="8036" y="116333"/>
                  </a:cubicBezTo>
                  <a:lnTo>
                    <a:pt x="8036" y="116333"/>
                  </a:lnTo>
                  <a:cubicBezTo>
                    <a:pt x="8938" y="114916"/>
                    <a:pt x="9968" y="113370"/>
                    <a:pt x="11128" y="111823"/>
                  </a:cubicBezTo>
                  <a:lnTo>
                    <a:pt x="11128" y="111823"/>
                  </a:lnTo>
                  <a:lnTo>
                    <a:pt x="11128" y="111179"/>
                  </a:lnTo>
                  <a:cubicBezTo>
                    <a:pt x="25303" y="91334"/>
                    <a:pt x="47854" y="64402"/>
                    <a:pt x="55973" y="53062"/>
                  </a:cubicBezTo>
                  <a:cubicBezTo>
                    <a:pt x="60921" y="47380"/>
                    <a:pt x="66805" y="42586"/>
                    <a:pt x="73369" y="38887"/>
                  </a:cubicBezTo>
                  <a:lnTo>
                    <a:pt x="73369" y="38887"/>
                  </a:lnTo>
                  <a:cubicBezTo>
                    <a:pt x="94044" y="26264"/>
                    <a:pt x="116382" y="16592"/>
                    <a:pt x="139734" y="10150"/>
                  </a:cubicBezTo>
                  <a:cubicBezTo>
                    <a:pt x="155326" y="7702"/>
                    <a:pt x="198237" y="-4025"/>
                    <a:pt x="210608" y="1388"/>
                  </a:cubicBezTo>
                  <a:cubicBezTo>
                    <a:pt x="222979" y="6800"/>
                    <a:pt x="237541" y="38629"/>
                    <a:pt x="241406" y="42753"/>
                  </a:cubicBezTo>
                  <a:cubicBezTo>
                    <a:pt x="245272" y="46876"/>
                    <a:pt x="270658" y="84891"/>
                    <a:pt x="270658" y="84891"/>
                  </a:cubicBezTo>
                  <a:cubicBezTo>
                    <a:pt x="270658" y="84891"/>
                    <a:pt x="287668" y="121230"/>
                    <a:pt x="293081" y="122906"/>
                  </a:cubicBezTo>
                  <a:cubicBezTo>
                    <a:pt x="298493" y="124581"/>
                    <a:pt x="329162" y="183986"/>
                    <a:pt x="329162" y="183986"/>
                  </a:cubicBezTo>
                  <a:lnTo>
                    <a:pt x="338827" y="189914"/>
                  </a:lnTo>
                  <a:cubicBezTo>
                    <a:pt x="343595" y="192749"/>
                    <a:pt x="349394" y="196100"/>
                    <a:pt x="354419" y="198677"/>
                  </a:cubicBezTo>
                  <a:cubicBezTo>
                    <a:pt x="357718" y="200538"/>
                    <a:pt x="361281" y="201885"/>
                    <a:pt x="364986" y="202672"/>
                  </a:cubicBezTo>
                  <a:lnTo>
                    <a:pt x="402356" y="204991"/>
                  </a:lnTo>
                  <a:cubicBezTo>
                    <a:pt x="404418" y="204218"/>
                    <a:pt x="430449" y="218135"/>
                    <a:pt x="431995" y="219037"/>
                  </a:cubicBezTo>
                  <a:close/>
                </a:path>
              </a:pathLst>
            </a:custGeom>
            <a:solidFill>
              <a:srgbClr val="0189DD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6" name="任意多边形: 形状 235"/>
            <p:cNvSpPr/>
            <p:nvPr/>
          </p:nvSpPr>
          <p:spPr>
            <a:xfrm>
              <a:off x="4904359" y="4359015"/>
              <a:ext cx="334141" cy="280134"/>
            </a:xfrm>
            <a:custGeom>
              <a:avLst/>
              <a:gdLst>
                <a:gd name="connsiteX0" fmla="*/ 334121 w 334141"/>
                <a:gd name="connsiteY0" fmla="*/ 71753 h 280134"/>
                <a:gd name="connsiteX1" fmla="*/ 321234 w 334141"/>
                <a:gd name="connsiteY1" fmla="*/ 83351 h 280134"/>
                <a:gd name="connsiteX2" fmla="*/ 304740 w 334141"/>
                <a:gd name="connsiteY2" fmla="*/ 93402 h 280134"/>
                <a:gd name="connsiteX3" fmla="*/ 294173 w 334141"/>
                <a:gd name="connsiteY3" fmla="*/ 105000 h 280134"/>
                <a:gd name="connsiteX4" fmla="*/ 288246 w 334141"/>
                <a:gd name="connsiteY4" fmla="*/ 97268 h 280134"/>
                <a:gd name="connsiteX5" fmla="*/ 266983 w 334141"/>
                <a:gd name="connsiteY5" fmla="*/ 83222 h 280134"/>
                <a:gd name="connsiteX6" fmla="*/ 252680 w 334141"/>
                <a:gd name="connsiteY6" fmla="*/ 88635 h 280134"/>
                <a:gd name="connsiteX7" fmla="*/ 226907 w 334141"/>
                <a:gd name="connsiteY7" fmla="*/ 83609 h 280134"/>
                <a:gd name="connsiteX8" fmla="*/ 210413 w 334141"/>
                <a:gd name="connsiteY8" fmla="*/ 109381 h 280134"/>
                <a:gd name="connsiteX9" fmla="*/ 194176 w 334141"/>
                <a:gd name="connsiteY9" fmla="*/ 124458 h 280134"/>
                <a:gd name="connsiteX10" fmla="*/ 172398 w 334141"/>
                <a:gd name="connsiteY10" fmla="*/ 130901 h 280134"/>
                <a:gd name="connsiteX11" fmla="*/ 143919 w 334141"/>
                <a:gd name="connsiteY11" fmla="*/ 153323 h 280134"/>
                <a:gd name="connsiteX12" fmla="*/ 137218 w 334141"/>
                <a:gd name="connsiteY12" fmla="*/ 158607 h 280134"/>
                <a:gd name="connsiteX13" fmla="*/ 179485 w 334141"/>
                <a:gd name="connsiteY13" fmla="*/ 162988 h 280134"/>
                <a:gd name="connsiteX14" fmla="*/ 206804 w 334141"/>
                <a:gd name="connsiteY14" fmla="*/ 155901 h 280134"/>
                <a:gd name="connsiteX15" fmla="*/ 226649 w 334141"/>
                <a:gd name="connsiteY15" fmla="*/ 141082 h 280134"/>
                <a:gd name="connsiteX16" fmla="*/ 285539 w 334141"/>
                <a:gd name="connsiteY16" fmla="*/ 112345 h 280134"/>
                <a:gd name="connsiteX17" fmla="*/ 260669 w 334141"/>
                <a:gd name="connsiteY17" fmla="*/ 128453 h 280134"/>
                <a:gd name="connsiteX18" fmla="*/ 228196 w 334141"/>
                <a:gd name="connsiteY18" fmla="*/ 151390 h 280134"/>
                <a:gd name="connsiteX19" fmla="*/ 210155 w 334141"/>
                <a:gd name="connsiteY19" fmla="*/ 163504 h 280134"/>
                <a:gd name="connsiteX20" fmla="*/ 149589 w 334141"/>
                <a:gd name="connsiteY20" fmla="*/ 175230 h 280134"/>
                <a:gd name="connsiteX21" fmla="*/ 149589 w 334141"/>
                <a:gd name="connsiteY21" fmla="*/ 183606 h 280134"/>
                <a:gd name="connsiteX22" fmla="*/ 179356 w 334141"/>
                <a:gd name="connsiteY22" fmla="*/ 193271 h 280134"/>
                <a:gd name="connsiteX23" fmla="*/ 153584 w 334141"/>
                <a:gd name="connsiteY23" fmla="*/ 199843 h 280134"/>
                <a:gd name="connsiteX24" fmla="*/ 176650 w 334141"/>
                <a:gd name="connsiteY24" fmla="*/ 216337 h 280134"/>
                <a:gd name="connsiteX25" fmla="*/ 170336 w 334141"/>
                <a:gd name="connsiteY25" fmla="*/ 220204 h 280134"/>
                <a:gd name="connsiteX26" fmla="*/ 186701 w 334141"/>
                <a:gd name="connsiteY26" fmla="*/ 248682 h 280134"/>
                <a:gd name="connsiteX27" fmla="*/ 199588 w 334141"/>
                <a:gd name="connsiteY27" fmla="*/ 253064 h 280134"/>
                <a:gd name="connsiteX28" fmla="*/ 193918 w 334141"/>
                <a:gd name="connsiteY28" fmla="*/ 265048 h 280134"/>
                <a:gd name="connsiteX29" fmla="*/ 205516 w 334141"/>
                <a:gd name="connsiteY29" fmla="*/ 273939 h 280134"/>
                <a:gd name="connsiteX30" fmla="*/ 202809 w 334141"/>
                <a:gd name="connsiteY30" fmla="*/ 277805 h 280134"/>
                <a:gd name="connsiteX31" fmla="*/ 191083 w 334141"/>
                <a:gd name="connsiteY31" fmla="*/ 277032 h 280134"/>
                <a:gd name="connsiteX32" fmla="*/ 168145 w 334141"/>
                <a:gd name="connsiteY32" fmla="*/ 240435 h 280134"/>
                <a:gd name="connsiteX33" fmla="*/ 124203 w 334141"/>
                <a:gd name="connsiteY33" fmla="*/ 201776 h 280134"/>
                <a:gd name="connsiteX34" fmla="*/ 103327 w 334141"/>
                <a:gd name="connsiteY34" fmla="*/ 160024 h 280134"/>
                <a:gd name="connsiteX35" fmla="*/ 62735 w 334141"/>
                <a:gd name="connsiteY35" fmla="*/ 112474 h 280134"/>
                <a:gd name="connsiteX36" fmla="*/ 31422 w 334141"/>
                <a:gd name="connsiteY36" fmla="*/ 98428 h 280134"/>
                <a:gd name="connsiteX37" fmla="*/ -21 w 334141"/>
                <a:gd name="connsiteY37" fmla="*/ 69047 h 280134"/>
                <a:gd name="connsiteX38" fmla="*/ 38638 w 334141"/>
                <a:gd name="connsiteY38" fmla="*/ 38378 h 280134"/>
                <a:gd name="connsiteX39" fmla="*/ 44050 w 334141"/>
                <a:gd name="connsiteY39" fmla="*/ 58480 h 280134"/>
                <a:gd name="connsiteX40" fmla="*/ 64410 w 334141"/>
                <a:gd name="connsiteY40" fmla="*/ 64021 h 280134"/>
                <a:gd name="connsiteX41" fmla="*/ 128842 w 334141"/>
                <a:gd name="connsiteY41" fmla="*/ 53970 h 280134"/>
                <a:gd name="connsiteX42" fmla="*/ 76524 w 334141"/>
                <a:gd name="connsiteY42" fmla="*/ 79098 h 280134"/>
                <a:gd name="connsiteX43" fmla="*/ 50107 w 334141"/>
                <a:gd name="connsiteY43" fmla="*/ 96495 h 280134"/>
                <a:gd name="connsiteX44" fmla="*/ 107064 w 334141"/>
                <a:gd name="connsiteY44" fmla="*/ 91341 h 280134"/>
                <a:gd name="connsiteX45" fmla="*/ 144048 w 334141"/>
                <a:gd name="connsiteY45" fmla="*/ 68274 h 280134"/>
                <a:gd name="connsiteX46" fmla="*/ 182707 w 334141"/>
                <a:gd name="connsiteY46" fmla="*/ 53970 h 280134"/>
                <a:gd name="connsiteX47" fmla="*/ 189279 w 334141"/>
                <a:gd name="connsiteY47" fmla="*/ 25749 h 280134"/>
                <a:gd name="connsiteX48" fmla="*/ 247138 w 334141"/>
                <a:gd name="connsiteY48" fmla="*/ -24 h 280134"/>
                <a:gd name="connsiteX49" fmla="*/ 278066 w 334141"/>
                <a:gd name="connsiteY49" fmla="*/ 56676 h 280134"/>
                <a:gd name="connsiteX50" fmla="*/ 290952 w 334141"/>
                <a:gd name="connsiteY50" fmla="*/ 57450 h 280134"/>
                <a:gd name="connsiteX51" fmla="*/ 306544 w 334141"/>
                <a:gd name="connsiteY51" fmla="*/ 66212 h 280134"/>
                <a:gd name="connsiteX52" fmla="*/ 317111 w 334141"/>
                <a:gd name="connsiteY52" fmla="*/ 70207 h 280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34141" h="280134">
                  <a:moveTo>
                    <a:pt x="334121" y="71753"/>
                  </a:moveTo>
                  <a:cubicBezTo>
                    <a:pt x="330468" y="76279"/>
                    <a:pt x="326118" y="80194"/>
                    <a:pt x="321234" y="83351"/>
                  </a:cubicBezTo>
                  <a:cubicBezTo>
                    <a:pt x="314663" y="86959"/>
                    <a:pt x="311699" y="83351"/>
                    <a:pt x="304740" y="93402"/>
                  </a:cubicBezTo>
                  <a:cubicBezTo>
                    <a:pt x="302047" y="97950"/>
                    <a:pt x="298451" y="101897"/>
                    <a:pt x="294173" y="105000"/>
                  </a:cubicBezTo>
                  <a:lnTo>
                    <a:pt x="288246" y="97268"/>
                  </a:lnTo>
                  <a:cubicBezTo>
                    <a:pt x="288246" y="97268"/>
                    <a:pt x="268401" y="83351"/>
                    <a:pt x="266983" y="83222"/>
                  </a:cubicBezTo>
                  <a:cubicBezTo>
                    <a:pt x="262109" y="84733"/>
                    <a:pt x="257332" y="86540"/>
                    <a:pt x="252680" y="88635"/>
                  </a:cubicBezTo>
                  <a:lnTo>
                    <a:pt x="226907" y="83609"/>
                  </a:lnTo>
                  <a:cubicBezTo>
                    <a:pt x="221942" y="92529"/>
                    <a:pt x="216433" y="101136"/>
                    <a:pt x="210413" y="109381"/>
                  </a:cubicBezTo>
                  <a:cubicBezTo>
                    <a:pt x="203969" y="117371"/>
                    <a:pt x="201908" y="122268"/>
                    <a:pt x="194176" y="124458"/>
                  </a:cubicBezTo>
                  <a:cubicBezTo>
                    <a:pt x="186444" y="126649"/>
                    <a:pt x="181289" y="127293"/>
                    <a:pt x="172398" y="130901"/>
                  </a:cubicBezTo>
                  <a:cubicBezTo>
                    <a:pt x="161655" y="136635"/>
                    <a:pt x="152013" y="144226"/>
                    <a:pt x="143919" y="153323"/>
                  </a:cubicBezTo>
                  <a:cubicBezTo>
                    <a:pt x="142269" y="155719"/>
                    <a:pt x="139933" y="157561"/>
                    <a:pt x="137218" y="158607"/>
                  </a:cubicBezTo>
                  <a:cubicBezTo>
                    <a:pt x="150982" y="162323"/>
                    <a:pt x="165253" y="163802"/>
                    <a:pt x="179485" y="162988"/>
                  </a:cubicBezTo>
                  <a:cubicBezTo>
                    <a:pt x="188894" y="162001"/>
                    <a:pt x="198103" y="159612"/>
                    <a:pt x="206804" y="155901"/>
                  </a:cubicBezTo>
                  <a:cubicBezTo>
                    <a:pt x="207835" y="154999"/>
                    <a:pt x="207835" y="148942"/>
                    <a:pt x="226649" y="141082"/>
                  </a:cubicBezTo>
                  <a:cubicBezTo>
                    <a:pt x="245463" y="133221"/>
                    <a:pt x="281287" y="113118"/>
                    <a:pt x="285539" y="112345"/>
                  </a:cubicBezTo>
                  <a:cubicBezTo>
                    <a:pt x="289792" y="111572"/>
                    <a:pt x="272009" y="123169"/>
                    <a:pt x="260669" y="128453"/>
                  </a:cubicBezTo>
                  <a:cubicBezTo>
                    <a:pt x="249088" y="134967"/>
                    <a:pt x="238206" y="142653"/>
                    <a:pt x="228196" y="151390"/>
                  </a:cubicBezTo>
                  <a:cubicBezTo>
                    <a:pt x="222268" y="155901"/>
                    <a:pt x="210155" y="163504"/>
                    <a:pt x="210155" y="163504"/>
                  </a:cubicBezTo>
                  <a:cubicBezTo>
                    <a:pt x="210155" y="163504"/>
                    <a:pt x="157321" y="175617"/>
                    <a:pt x="149589" y="175230"/>
                  </a:cubicBezTo>
                  <a:cubicBezTo>
                    <a:pt x="141857" y="174844"/>
                    <a:pt x="141728" y="183091"/>
                    <a:pt x="149589" y="183606"/>
                  </a:cubicBezTo>
                  <a:cubicBezTo>
                    <a:pt x="159999" y="185069"/>
                    <a:pt x="170073" y="188339"/>
                    <a:pt x="179356" y="193271"/>
                  </a:cubicBezTo>
                  <a:cubicBezTo>
                    <a:pt x="170626" y="194871"/>
                    <a:pt x="162015" y="197067"/>
                    <a:pt x="153584" y="199843"/>
                  </a:cubicBezTo>
                  <a:cubicBezTo>
                    <a:pt x="160874" y="205878"/>
                    <a:pt x="168582" y="211390"/>
                    <a:pt x="176650" y="216337"/>
                  </a:cubicBezTo>
                  <a:cubicBezTo>
                    <a:pt x="175233" y="215564"/>
                    <a:pt x="171625" y="214147"/>
                    <a:pt x="170336" y="220204"/>
                  </a:cubicBezTo>
                  <a:cubicBezTo>
                    <a:pt x="171373" y="231630"/>
                    <a:pt x="177351" y="242033"/>
                    <a:pt x="186701" y="248682"/>
                  </a:cubicBezTo>
                  <a:cubicBezTo>
                    <a:pt x="191598" y="248682"/>
                    <a:pt x="199588" y="251646"/>
                    <a:pt x="199588" y="253064"/>
                  </a:cubicBezTo>
                  <a:cubicBezTo>
                    <a:pt x="197922" y="257160"/>
                    <a:pt x="196029" y="261161"/>
                    <a:pt x="193918" y="265048"/>
                  </a:cubicBezTo>
                  <a:cubicBezTo>
                    <a:pt x="193918" y="265048"/>
                    <a:pt x="199201" y="268914"/>
                    <a:pt x="205516" y="273939"/>
                  </a:cubicBezTo>
                  <a:lnTo>
                    <a:pt x="202809" y="277805"/>
                  </a:lnTo>
                  <a:cubicBezTo>
                    <a:pt x="202809" y="277805"/>
                    <a:pt x="202809" y="283475"/>
                    <a:pt x="191083" y="277032"/>
                  </a:cubicBezTo>
                  <a:cubicBezTo>
                    <a:pt x="179356" y="270589"/>
                    <a:pt x="175619" y="256414"/>
                    <a:pt x="168145" y="240435"/>
                  </a:cubicBezTo>
                  <a:cubicBezTo>
                    <a:pt x="160671" y="224456"/>
                    <a:pt x="140698" y="214662"/>
                    <a:pt x="124203" y="201776"/>
                  </a:cubicBezTo>
                  <a:cubicBezTo>
                    <a:pt x="112943" y="190461"/>
                    <a:pt x="105624" y="175822"/>
                    <a:pt x="103327" y="160024"/>
                  </a:cubicBezTo>
                  <a:lnTo>
                    <a:pt x="62735" y="112474"/>
                  </a:lnTo>
                  <a:lnTo>
                    <a:pt x="31422" y="98428"/>
                  </a:lnTo>
                  <a:cubicBezTo>
                    <a:pt x="19862" y="89856"/>
                    <a:pt x="9314" y="79999"/>
                    <a:pt x="-21" y="69047"/>
                  </a:cubicBezTo>
                  <a:cubicBezTo>
                    <a:pt x="19824" y="38893"/>
                    <a:pt x="38638" y="38378"/>
                    <a:pt x="38638" y="38378"/>
                  </a:cubicBezTo>
                  <a:cubicBezTo>
                    <a:pt x="38638" y="38378"/>
                    <a:pt x="40700" y="56547"/>
                    <a:pt x="44050" y="58480"/>
                  </a:cubicBezTo>
                  <a:cubicBezTo>
                    <a:pt x="49735" y="63148"/>
                    <a:pt x="57144" y="65164"/>
                    <a:pt x="64410" y="64021"/>
                  </a:cubicBezTo>
                  <a:cubicBezTo>
                    <a:pt x="85639" y="59238"/>
                    <a:pt x="107165" y="55880"/>
                    <a:pt x="128842" y="53970"/>
                  </a:cubicBezTo>
                  <a:cubicBezTo>
                    <a:pt x="132193" y="55903"/>
                    <a:pt x="79101" y="77552"/>
                    <a:pt x="76524" y="79098"/>
                  </a:cubicBezTo>
                  <a:cubicBezTo>
                    <a:pt x="73946" y="80645"/>
                    <a:pt x="48947" y="92887"/>
                    <a:pt x="50107" y="96495"/>
                  </a:cubicBezTo>
                  <a:cubicBezTo>
                    <a:pt x="51267" y="100103"/>
                    <a:pt x="103843" y="92114"/>
                    <a:pt x="107064" y="91341"/>
                  </a:cubicBezTo>
                  <a:cubicBezTo>
                    <a:pt x="110286" y="90567"/>
                    <a:pt x="141471" y="70336"/>
                    <a:pt x="144048" y="68274"/>
                  </a:cubicBezTo>
                  <a:cubicBezTo>
                    <a:pt x="146625" y="66212"/>
                    <a:pt x="182707" y="55388"/>
                    <a:pt x="182707" y="53970"/>
                  </a:cubicBezTo>
                  <a:cubicBezTo>
                    <a:pt x="182355" y="44147"/>
                    <a:pt x="184624" y="34407"/>
                    <a:pt x="189279" y="25749"/>
                  </a:cubicBezTo>
                  <a:cubicBezTo>
                    <a:pt x="197011" y="10028"/>
                    <a:pt x="247138" y="-24"/>
                    <a:pt x="247138" y="-24"/>
                  </a:cubicBezTo>
                  <a:lnTo>
                    <a:pt x="278066" y="56676"/>
                  </a:lnTo>
                  <a:lnTo>
                    <a:pt x="290952" y="57450"/>
                  </a:lnTo>
                  <a:lnTo>
                    <a:pt x="306544" y="66212"/>
                  </a:lnTo>
                  <a:lnTo>
                    <a:pt x="317111" y="70207"/>
                  </a:lnTo>
                  <a:close/>
                </a:path>
              </a:pathLst>
            </a:custGeom>
            <a:solidFill>
              <a:srgbClr val="0075C4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7" name="任意多边形: 形状 236"/>
            <p:cNvSpPr/>
            <p:nvPr/>
          </p:nvSpPr>
          <p:spPr>
            <a:xfrm>
              <a:off x="5018918" y="4434774"/>
              <a:ext cx="1080000" cy="710305"/>
            </a:xfrm>
            <a:custGeom>
              <a:avLst/>
              <a:gdLst>
                <a:gd name="connsiteX0" fmla="*/ 388114 w 1080000"/>
                <a:gd name="connsiteY0" fmla="*/ 23571 h 710305"/>
                <a:gd name="connsiteX1" fmla="*/ 285926 w 1080000"/>
                <a:gd name="connsiteY1" fmla="*/ 11844 h 710305"/>
                <a:gd name="connsiteX2" fmla="*/ 255385 w 1080000"/>
                <a:gd name="connsiteY2" fmla="*/ 5401 h 710305"/>
                <a:gd name="connsiteX3" fmla="*/ 200361 w 1080000"/>
                <a:gd name="connsiteY3" fmla="*/ 19705 h 710305"/>
                <a:gd name="connsiteX4" fmla="*/ 124074 w 1080000"/>
                <a:gd name="connsiteY4" fmla="*/ 96121 h 710305"/>
                <a:gd name="connsiteX5" fmla="*/ 87090 w 1080000"/>
                <a:gd name="connsiteY5" fmla="*/ 157202 h 710305"/>
                <a:gd name="connsiteX6" fmla="*/ 77941 w 1080000"/>
                <a:gd name="connsiteY6" fmla="*/ 208747 h 710305"/>
                <a:gd name="connsiteX7" fmla="*/ -21 w 1080000"/>
                <a:gd name="connsiteY7" fmla="*/ 264803 h 710305"/>
                <a:gd name="connsiteX8" fmla="*/ 4489 w 1080000"/>
                <a:gd name="connsiteY8" fmla="*/ 319956 h 710305"/>
                <a:gd name="connsiteX9" fmla="*/ 674577 w 1080000"/>
                <a:gd name="connsiteY9" fmla="*/ 710282 h 710305"/>
                <a:gd name="connsiteX10" fmla="*/ 686303 w 1080000"/>
                <a:gd name="connsiteY10" fmla="*/ 655128 h 710305"/>
                <a:gd name="connsiteX11" fmla="*/ 1067094 w 1080000"/>
                <a:gd name="connsiteY11" fmla="*/ 435288 h 710305"/>
                <a:gd name="connsiteX12" fmla="*/ 1079980 w 1080000"/>
                <a:gd name="connsiteY12" fmla="*/ 472658 h 710305"/>
                <a:gd name="connsiteX13" fmla="*/ 1079980 w 1080000"/>
                <a:gd name="connsiteY13" fmla="*/ 427814 h 710305"/>
                <a:gd name="connsiteX14" fmla="*/ 414274 w 1080000"/>
                <a:gd name="connsiteY14" fmla="*/ 43416 h 710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0000" h="710305">
                  <a:moveTo>
                    <a:pt x="388114" y="23571"/>
                  </a:moveTo>
                  <a:cubicBezTo>
                    <a:pt x="388114" y="23571"/>
                    <a:pt x="294946" y="6303"/>
                    <a:pt x="285926" y="11844"/>
                  </a:cubicBezTo>
                  <a:cubicBezTo>
                    <a:pt x="276905" y="17385"/>
                    <a:pt x="255385" y="5401"/>
                    <a:pt x="255385" y="5401"/>
                  </a:cubicBezTo>
                  <a:cubicBezTo>
                    <a:pt x="255385" y="5401"/>
                    <a:pt x="255385" y="-13671"/>
                    <a:pt x="200361" y="19705"/>
                  </a:cubicBezTo>
                  <a:cubicBezTo>
                    <a:pt x="145336" y="53080"/>
                    <a:pt x="137862" y="78595"/>
                    <a:pt x="124074" y="96121"/>
                  </a:cubicBezTo>
                  <a:cubicBezTo>
                    <a:pt x="110286" y="113646"/>
                    <a:pt x="88121" y="136713"/>
                    <a:pt x="87090" y="157202"/>
                  </a:cubicBezTo>
                  <a:cubicBezTo>
                    <a:pt x="85109" y="174556"/>
                    <a:pt x="82053" y="191771"/>
                    <a:pt x="77941" y="208747"/>
                  </a:cubicBezTo>
                  <a:cubicBezTo>
                    <a:pt x="77941" y="212226"/>
                    <a:pt x="-21" y="264803"/>
                    <a:pt x="-21" y="264803"/>
                  </a:cubicBezTo>
                  <a:lnTo>
                    <a:pt x="4489" y="319956"/>
                  </a:lnTo>
                  <a:lnTo>
                    <a:pt x="674577" y="710282"/>
                  </a:lnTo>
                  <a:lnTo>
                    <a:pt x="686303" y="655128"/>
                  </a:lnTo>
                  <a:lnTo>
                    <a:pt x="1067094" y="435288"/>
                  </a:lnTo>
                  <a:lnTo>
                    <a:pt x="1079980" y="472658"/>
                  </a:lnTo>
                  <a:lnTo>
                    <a:pt x="1079980" y="427814"/>
                  </a:lnTo>
                  <a:lnTo>
                    <a:pt x="414274" y="43416"/>
                  </a:lnTo>
                  <a:close/>
                </a:path>
              </a:pathLst>
            </a:custGeom>
            <a:solidFill>
              <a:srgbClr val="01979A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8" name="任意多边形: 形状 237"/>
            <p:cNvSpPr/>
            <p:nvPr/>
          </p:nvSpPr>
          <p:spPr>
            <a:xfrm>
              <a:off x="5007691" y="4627824"/>
              <a:ext cx="148981" cy="164300"/>
            </a:xfrm>
            <a:custGeom>
              <a:avLst/>
              <a:gdLst>
                <a:gd name="connsiteX0" fmla="*/ 148961 w 148981"/>
                <a:gd name="connsiteY0" fmla="*/ 65310 h 164300"/>
                <a:gd name="connsiteX1" fmla="*/ 144321 w 148981"/>
                <a:gd name="connsiteY1" fmla="*/ 70722 h 164300"/>
                <a:gd name="connsiteX2" fmla="*/ 81694 w 148981"/>
                <a:gd name="connsiteY2" fmla="*/ 116855 h 164300"/>
                <a:gd name="connsiteX3" fmla="*/ 78988 w 148981"/>
                <a:gd name="connsiteY3" fmla="*/ 164277 h 164300"/>
                <a:gd name="connsiteX4" fmla="*/ 5407 w 148981"/>
                <a:gd name="connsiteY4" fmla="*/ 122912 h 164300"/>
                <a:gd name="connsiteX5" fmla="*/ 1283 w 148981"/>
                <a:gd name="connsiteY5" fmla="*/ 66341 h 164300"/>
                <a:gd name="connsiteX6" fmla="*/ 59143 w 148981"/>
                <a:gd name="connsiteY6" fmla="*/ -24 h 16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981" h="164300">
                  <a:moveTo>
                    <a:pt x="148961" y="65310"/>
                  </a:moveTo>
                  <a:lnTo>
                    <a:pt x="144321" y="70722"/>
                  </a:lnTo>
                  <a:cubicBezTo>
                    <a:pt x="144321" y="70722"/>
                    <a:pt x="84400" y="114535"/>
                    <a:pt x="81694" y="116855"/>
                  </a:cubicBezTo>
                  <a:cubicBezTo>
                    <a:pt x="79513" y="132564"/>
                    <a:pt x="78607" y="148422"/>
                    <a:pt x="78988" y="164277"/>
                  </a:cubicBezTo>
                  <a:lnTo>
                    <a:pt x="5407" y="122912"/>
                  </a:lnTo>
                  <a:cubicBezTo>
                    <a:pt x="5407" y="122912"/>
                    <a:pt x="-3227" y="78969"/>
                    <a:pt x="1283" y="66341"/>
                  </a:cubicBezTo>
                  <a:cubicBezTo>
                    <a:pt x="5794" y="53712"/>
                    <a:pt x="59143" y="-24"/>
                    <a:pt x="59143" y="-24"/>
                  </a:cubicBezTo>
                  <a:close/>
                </a:path>
              </a:pathLst>
            </a:custGeom>
            <a:solidFill>
              <a:srgbClr val="008282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9" name="任意多边形: 形状 238"/>
            <p:cNvSpPr/>
            <p:nvPr/>
          </p:nvSpPr>
          <p:spPr>
            <a:xfrm>
              <a:off x="5289659" y="4443163"/>
              <a:ext cx="188526" cy="75513"/>
            </a:xfrm>
            <a:custGeom>
              <a:avLst/>
              <a:gdLst>
                <a:gd name="connsiteX0" fmla="*/ 117394 w 188526"/>
                <a:gd name="connsiteY0" fmla="*/ 75514 h 75513"/>
                <a:gd name="connsiteX1" fmla="*/ 188527 w 188526"/>
                <a:gd name="connsiteY1" fmla="*/ 61725 h 75513"/>
                <a:gd name="connsiteX2" fmla="*/ 169584 w 188526"/>
                <a:gd name="connsiteY2" fmla="*/ 44458 h 75513"/>
                <a:gd name="connsiteX3" fmla="*/ 118941 w 188526"/>
                <a:gd name="connsiteY3" fmla="*/ 10824 h 75513"/>
                <a:gd name="connsiteX4" fmla="*/ 24355 w 188526"/>
                <a:gd name="connsiteY4" fmla="*/ 0 h 75513"/>
                <a:gd name="connsiteX5" fmla="*/ 0 w 188526"/>
                <a:gd name="connsiteY5" fmla="*/ 5541 h 75513"/>
                <a:gd name="connsiteX6" fmla="*/ 117394 w 188526"/>
                <a:gd name="connsiteY6" fmla="*/ 75514 h 75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526" h="75513">
                  <a:moveTo>
                    <a:pt x="117394" y="75514"/>
                  </a:moveTo>
                  <a:lnTo>
                    <a:pt x="188527" y="61725"/>
                  </a:lnTo>
                  <a:lnTo>
                    <a:pt x="169584" y="44458"/>
                  </a:lnTo>
                  <a:lnTo>
                    <a:pt x="118941" y="10824"/>
                  </a:lnTo>
                  <a:lnTo>
                    <a:pt x="24355" y="0"/>
                  </a:lnTo>
                  <a:lnTo>
                    <a:pt x="0" y="5541"/>
                  </a:lnTo>
                  <a:lnTo>
                    <a:pt x="117394" y="75514"/>
                  </a:lnTo>
                  <a:close/>
                </a:path>
              </a:pathLst>
            </a:custGeom>
            <a:solidFill>
              <a:srgbClr val="008282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0" name="任意多边形: 形状 239"/>
            <p:cNvSpPr/>
            <p:nvPr/>
          </p:nvSpPr>
          <p:spPr>
            <a:xfrm>
              <a:off x="4609138" y="4485558"/>
              <a:ext cx="480154" cy="490326"/>
            </a:xfrm>
            <a:custGeom>
              <a:avLst/>
              <a:gdLst>
                <a:gd name="connsiteX0" fmla="*/ 439913 w 480154"/>
                <a:gd name="connsiteY0" fmla="*/ 229612 h 490326"/>
                <a:gd name="connsiteX1" fmla="*/ 54097 w 480154"/>
                <a:gd name="connsiteY1" fmla="*/ 6936 h 490326"/>
                <a:gd name="connsiteX2" fmla="*/ 6937 w 480154"/>
                <a:gd name="connsiteY2" fmla="*/ 13126 h 490326"/>
                <a:gd name="connsiteX3" fmla="*/ 233 w 480154"/>
                <a:gd name="connsiteY3" fmla="*/ 37735 h 490326"/>
                <a:gd name="connsiteX4" fmla="*/ 233 w 480154"/>
                <a:gd name="connsiteY4" fmla="*/ 191597 h 490326"/>
                <a:gd name="connsiteX5" fmla="*/ 877 w 480154"/>
                <a:gd name="connsiteY5" fmla="*/ 200617 h 490326"/>
                <a:gd name="connsiteX6" fmla="*/ 40438 w 480154"/>
                <a:gd name="connsiteY6" fmla="*/ 261054 h 490326"/>
                <a:gd name="connsiteX7" fmla="*/ 426382 w 480154"/>
                <a:gd name="connsiteY7" fmla="*/ 483859 h 490326"/>
                <a:gd name="connsiteX8" fmla="*/ 448289 w 480154"/>
                <a:gd name="connsiteY8" fmla="*/ 490302 h 490326"/>
                <a:gd name="connsiteX9" fmla="*/ 463624 w 480154"/>
                <a:gd name="connsiteY9" fmla="*/ 486178 h 490326"/>
                <a:gd name="connsiteX10" fmla="*/ 475737 w 480154"/>
                <a:gd name="connsiteY10" fmla="*/ 473292 h 490326"/>
                <a:gd name="connsiteX11" fmla="*/ 475737 w 480154"/>
                <a:gd name="connsiteY11" fmla="*/ 473292 h 490326"/>
                <a:gd name="connsiteX12" fmla="*/ 480119 w 480154"/>
                <a:gd name="connsiteY12" fmla="*/ 453318 h 490326"/>
                <a:gd name="connsiteX13" fmla="*/ 480119 w 480154"/>
                <a:gd name="connsiteY13" fmla="*/ 299069 h 490326"/>
                <a:gd name="connsiteX14" fmla="*/ 439913 w 480154"/>
                <a:gd name="connsiteY14" fmla="*/ 229611 h 490326"/>
                <a:gd name="connsiteX15" fmla="*/ 27552 w 480154"/>
                <a:gd name="connsiteY15" fmla="*/ 37734 h 490326"/>
                <a:gd name="connsiteX16" fmla="*/ 30515 w 480154"/>
                <a:gd name="connsiteY16" fmla="*/ 27812 h 490326"/>
                <a:gd name="connsiteX17" fmla="*/ 32448 w 480154"/>
                <a:gd name="connsiteY17" fmla="*/ 27812 h 490326"/>
                <a:gd name="connsiteX18" fmla="*/ 40438 w 480154"/>
                <a:gd name="connsiteY18" fmla="*/ 30389 h 490326"/>
                <a:gd name="connsiteX19" fmla="*/ 40438 w 480154"/>
                <a:gd name="connsiteY19" fmla="*/ 30389 h 490326"/>
                <a:gd name="connsiteX20" fmla="*/ 426382 w 480154"/>
                <a:gd name="connsiteY20" fmla="*/ 253193 h 490326"/>
                <a:gd name="connsiteX21" fmla="*/ 453186 w 480154"/>
                <a:gd name="connsiteY21" fmla="*/ 299198 h 490326"/>
                <a:gd name="connsiteX22" fmla="*/ 453186 w 480154"/>
                <a:gd name="connsiteY22" fmla="*/ 453189 h 490326"/>
                <a:gd name="connsiteX23" fmla="*/ 452542 w 480154"/>
                <a:gd name="connsiteY23" fmla="*/ 458730 h 490326"/>
                <a:gd name="connsiteX24" fmla="*/ 452542 w 480154"/>
                <a:gd name="connsiteY24" fmla="*/ 458730 h 490326"/>
                <a:gd name="connsiteX25" fmla="*/ 450351 w 480154"/>
                <a:gd name="connsiteY25" fmla="*/ 462596 h 490326"/>
                <a:gd name="connsiteX26" fmla="*/ 440042 w 480154"/>
                <a:gd name="connsiteY26" fmla="*/ 460276 h 490326"/>
                <a:gd name="connsiteX27" fmla="*/ 54226 w 480154"/>
                <a:gd name="connsiteY27" fmla="*/ 237472 h 490326"/>
                <a:gd name="connsiteX28" fmla="*/ 27423 w 480154"/>
                <a:gd name="connsiteY28" fmla="*/ 191339 h 4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0154" h="490326">
                  <a:moveTo>
                    <a:pt x="439913" y="229612"/>
                  </a:moveTo>
                  <a:lnTo>
                    <a:pt x="54097" y="6936"/>
                  </a:lnTo>
                  <a:cubicBezTo>
                    <a:pt x="39365" y="-4377"/>
                    <a:pt x="18251" y="-1606"/>
                    <a:pt x="6937" y="13126"/>
                  </a:cubicBezTo>
                  <a:cubicBezTo>
                    <a:pt x="1558" y="20131"/>
                    <a:pt x="-850" y="28970"/>
                    <a:pt x="233" y="37735"/>
                  </a:cubicBezTo>
                  <a:lnTo>
                    <a:pt x="233" y="191597"/>
                  </a:lnTo>
                  <a:cubicBezTo>
                    <a:pt x="195" y="194616"/>
                    <a:pt x="411" y="197634"/>
                    <a:pt x="877" y="200617"/>
                  </a:cubicBezTo>
                  <a:cubicBezTo>
                    <a:pt x="4949" y="225441"/>
                    <a:pt x="19316" y="247390"/>
                    <a:pt x="40438" y="261054"/>
                  </a:cubicBezTo>
                  <a:lnTo>
                    <a:pt x="426382" y="483859"/>
                  </a:lnTo>
                  <a:cubicBezTo>
                    <a:pt x="432999" y="487877"/>
                    <a:pt x="440550" y="490098"/>
                    <a:pt x="448289" y="490302"/>
                  </a:cubicBezTo>
                  <a:cubicBezTo>
                    <a:pt x="453680" y="490341"/>
                    <a:pt x="458980" y="488916"/>
                    <a:pt x="463624" y="486178"/>
                  </a:cubicBezTo>
                  <a:cubicBezTo>
                    <a:pt x="468905" y="483249"/>
                    <a:pt x="473140" y="478744"/>
                    <a:pt x="475737" y="473292"/>
                  </a:cubicBezTo>
                  <a:lnTo>
                    <a:pt x="475737" y="473292"/>
                  </a:lnTo>
                  <a:cubicBezTo>
                    <a:pt x="478796" y="467088"/>
                    <a:pt x="480299" y="460233"/>
                    <a:pt x="480119" y="453318"/>
                  </a:cubicBezTo>
                  <a:lnTo>
                    <a:pt x="480119" y="299069"/>
                  </a:lnTo>
                  <a:cubicBezTo>
                    <a:pt x="478751" y="270773"/>
                    <a:pt x="463769" y="244890"/>
                    <a:pt x="439913" y="229611"/>
                  </a:cubicBezTo>
                  <a:close/>
                  <a:moveTo>
                    <a:pt x="27552" y="37734"/>
                  </a:moveTo>
                  <a:cubicBezTo>
                    <a:pt x="27552" y="32064"/>
                    <a:pt x="29098" y="28714"/>
                    <a:pt x="30515" y="27812"/>
                  </a:cubicBezTo>
                  <a:cubicBezTo>
                    <a:pt x="31148" y="27636"/>
                    <a:pt x="31816" y="27636"/>
                    <a:pt x="32448" y="27812"/>
                  </a:cubicBezTo>
                  <a:cubicBezTo>
                    <a:pt x="35273" y="28050"/>
                    <a:pt x="38006" y="28931"/>
                    <a:pt x="40438" y="30389"/>
                  </a:cubicBezTo>
                  <a:lnTo>
                    <a:pt x="40438" y="30389"/>
                  </a:lnTo>
                  <a:lnTo>
                    <a:pt x="426382" y="253193"/>
                  </a:lnTo>
                  <a:cubicBezTo>
                    <a:pt x="441940" y="263568"/>
                    <a:pt x="451832" y="280547"/>
                    <a:pt x="453186" y="299198"/>
                  </a:cubicBezTo>
                  <a:lnTo>
                    <a:pt x="453186" y="453189"/>
                  </a:lnTo>
                  <a:cubicBezTo>
                    <a:pt x="453202" y="455055"/>
                    <a:pt x="452985" y="456917"/>
                    <a:pt x="452542" y="458730"/>
                  </a:cubicBezTo>
                  <a:lnTo>
                    <a:pt x="452542" y="458730"/>
                  </a:lnTo>
                  <a:cubicBezTo>
                    <a:pt x="452283" y="460234"/>
                    <a:pt x="451508" y="461601"/>
                    <a:pt x="450351" y="462596"/>
                  </a:cubicBezTo>
                  <a:cubicBezTo>
                    <a:pt x="448805" y="463498"/>
                    <a:pt x="444939" y="462596"/>
                    <a:pt x="440042" y="460276"/>
                  </a:cubicBezTo>
                  <a:lnTo>
                    <a:pt x="54226" y="237472"/>
                  </a:lnTo>
                  <a:cubicBezTo>
                    <a:pt x="38634" y="227070"/>
                    <a:pt x="28737" y="210036"/>
                    <a:pt x="27423" y="191339"/>
                  </a:cubicBezTo>
                  <a:close/>
                </a:path>
              </a:pathLst>
            </a:custGeom>
            <a:solidFill>
              <a:srgbClr val="CECCCD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1" name="任意多边形: 形状 240"/>
            <p:cNvSpPr/>
            <p:nvPr/>
          </p:nvSpPr>
          <p:spPr>
            <a:xfrm>
              <a:off x="4627576" y="4509899"/>
              <a:ext cx="433995" cy="447564"/>
            </a:xfrm>
            <a:custGeom>
              <a:avLst/>
              <a:gdLst>
                <a:gd name="connsiteX0" fmla="*/ 433975 w 433995"/>
                <a:gd name="connsiteY0" fmla="*/ 434646 h 447564"/>
                <a:gd name="connsiteX1" fmla="*/ 414516 w 433995"/>
                <a:gd name="connsiteY1" fmla="*/ 443796 h 447564"/>
                <a:gd name="connsiteX2" fmla="*/ 24706 w 433995"/>
                <a:gd name="connsiteY2" fmla="*/ 217126 h 447564"/>
                <a:gd name="connsiteX3" fmla="*/ 93 w 433995"/>
                <a:gd name="connsiteY3" fmla="*/ 176276 h 447564"/>
                <a:gd name="connsiteX4" fmla="*/ 93 w 433995"/>
                <a:gd name="connsiteY4" fmla="*/ 9527 h 447564"/>
                <a:gd name="connsiteX5" fmla="*/ 21742 w 433995"/>
                <a:gd name="connsiteY5" fmla="*/ 5662 h 447564"/>
                <a:gd name="connsiteX6" fmla="*/ 13752 w 433995"/>
                <a:gd name="connsiteY6" fmla="*/ 3084 h 447564"/>
                <a:gd name="connsiteX7" fmla="*/ 11819 w 433995"/>
                <a:gd name="connsiteY7" fmla="*/ 3084 h 447564"/>
                <a:gd name="connsiteX8" fmla="*/ 8855 w 433995"/>
                <a:gd name="connsiteY8" fmla="*/ 13007 h 447564"/>
                <a:gd name="connsiteX9" fmla="*/ 8855 w 433995"/>
                <a:gd name="connsiteY9" fmla="*/ 166869 h 447564"/>
                <a:gd name="connsiteX10" fmla="*/ 35659 w 433995"/>
                <a:gd name="connsiteY10" fmla="*/ 213002 h 447564"/>
                <a:gd name="connsiteX11" fmla="*/ 421475 w 433995"/>
                <a:gd name="connsiteY11" fmla="*/ 435806 h 447564"/>
                <a:gd name="connsiteX12" fmla="*/ 431784 w 433995"/>
                <a:gd name="connsiteY12" fmla="*/ 438126 h 447564"/>
                <a:gd name="connsiteX13" fmla="*/ 433975 w 433995"/>
                <a:gd name="connsiteY13" fmla="*/ 434647 h 447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3995" h="447564">
                  <a:moveTo>
                    <a:pt x="433975" y="434646"/>
                  </a:moveTo>
                  <a:cubicBezTo>
                    <a:pt x="430238" y="456682"/>
                    <a:pt x="414516" y="443796"/>
                    <a:pt x="414516" y="443796"/>
                  </a:cubicBezTo>
                  <a:cubicBezTo>
                    <a:pt x="414516" y="443796"/>
                    <a:pt x="52540" y="236971"/>
                    <a:pt x="24706" y="217126"/>
                  </a:cubicBezTo>
                  <a:cubicBezTo>
                    <a:pt x="-3129" y="197281"/>
                    <a:pt x="93" y="176276"/>
                    <a:pt x="93" y="176276"/>
                  </a:cubicBezTo>
                  <a:lnTo>
                    <a:pt x="93" y="9527"/>
                  </a:lnTo>
                  <a:cubicBezTo>
                    <a:pt x="93" y="-8127"/>
                    <a:pt x="18778" y="3728"/>
                    <a:pt x="21742" y="5662"/>
                  </a:cubicBezTo>
                  <a:cubicBezTo>
                    <a:pt x="19310" y="4204"/>
                    <a:pt x="16577" y="3322"/>
                    <a:pt x="13752" y="3084"/>
                  </a:cubicBezTo>
                  <a:cubicBezTo>
                    <a:pt x="13120" y="2909"/>
                    <a:pt x="12452" y="2909"/>
                    <a:pt x="11819" y="3084"/>
                  </a:cubicBezTo>
                  <a:cubicBezTo>
                    <a:pt x="10402" y="3986"/>
                    <a:pt x="8855" y="7337"/>
                    <a:pt x="8855" y="13007"/>
                  </a:cubicBezTo>
                  <a:lnTo>
                    <a:pt x="8855" y="166869"/>
                  </a:lnTo>
                  <a:cubicBezTo>
                    <a:pt x="10170" y="185566"/>
                    <a:pt x="20068" y="202600"/>
                    <a:pt x="35659" y="213002"/>
                  </a:cubicBezTo>
                  <a:lnTo>
                    <a:pt x="421475" y="435806"/>
                  </a:lnTo>
                  <a:cubicBezTo>
                    <a:pt x="426372" y="438641"/>
                    <a:pt x="430238" y="439028"/>
                    <a:pt x="431784" y="438126"/>
                  </a:cubicBezTo>
                  <a:cubicBezTo>
                    <a:pt x="432867" y="437231"/>
                    <a:pt x="433635" y="436011"/>
                    <a:pt x="433975" y="434647"/>
                  </a:cubicBezTo>
                  <a:close/>
                </a:path>
              </a:pathLst>
            </a:custGeom>
            <a:solidFill>
              <a:srgbClr val="BDBABB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2" name="任意多边形: 形状 241"/>
            <p:cNvSpPr/>
            <p:nvPr/>
          </p:nvSpPr>
          <p:spPr>
            <a:xfrm>
              <a:off x="4610036" y="4686070"/>
              <a:ext cx="474860" cy="289685"/>
            </a:xfrm>
            <a:custGeom>
              <a:avLst/>
              <a:gdLst>
                <a:gd name="connsiteX0" fmla="*/ 474839 w 474860"/>
                <a:gd name="connsiteY0" fmla="*/ 272651 h 289685"/>
                <a:gd name="connsiteX1" fmla="*/ 462726 w 474860"/>
                <a:gd name="connsiteY1" fmla="*/ 285537 h 289685"/>
                <a:gd name="connsiteX2" fmla="*/ 447391 w 474860"/>
                <a:gd name="connsiteY2" fmla="*/ 289661 h 289685"/>
                <a:gd name="connsiteX3" fmla="*/ 425485 w 474860"/>
                <a:gd name="connsiteY3" fmla="*/ 283217 h 289685"/>
                <a:gd name="connsiteX4" fmla="*/ 39540 w 474860"/>
                <a:gd name="connsiteY4" fmla="*/ 60413 h 289685"/>
                <a:gd name="connsiteX5" fmla="*/ -21 w 474860"/>
                <a:gd name="connsiteY5" fmla="*/ -24 h 289685"/>
                <a:gd name="connsiteX6" fmla="*/ 37736 w 474860"/>
                <a:gd name="connsiteY6" fmla="*/ 53583 h 289685"/>
                <a:gd name="connsiteX7" fmla="*/ 398552 w 474860"/>
                <a:gd name="connsiteY7" fmla="*/ 264404 h 289685"/>
                <a:gd name="connsiteX8" fmla="*/ 445072 w 474860"/>
                <a:gd name="connsiteY8" fmla="*/ 284764 h 289685"/>
                <a:gd name="connsiteX9" fmla="*/ 474839 w 474860"/>
                <a:gd name="connsiteY9" fmla="*/ 272651 h 28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4860" h="289685">
                  <a:moveTo>
                    <a:pt x="474839" y="272651"/>
                  </a:moveTo>
                  <a:cubicBezTo>
                    <a:pt x="472242" y="278103"/>
                    <a:pt x="468007" y="282608"/>
                    <a:pt x="462726" y="285537"/>
                  </a:cubicBezTo>
                  <a:cubicBezTo>
                    <a:pt x="458082" y="288275"/>
                    <a:pt x="452782" y="289700"/>
                    <a:pt x="447391" y="289661"/>
                  </a:cubicBezTo>
                  <a:cubicBezTo>
                    <a:pt x="439653" y="289457"/>
                    <a:pt x="432102" y="287236"/>
                    <a:pt x="425485" y="283217"/>
                  </a:cubicBezTo>
                  <a:lnTo>
                    <a:pt x="39540" y="60413"/>
                  </a:lnTo>
                  <a:cubicBezTo>
                    <a:pt x="18419" y="46749"/>
                    <a:pt x="4051" y="24800"/>
                    <a:pt x="-21" y="-24"/>
                  </a:cubicBezTo>
                  <a:cubicBezTo>
                    <a:pt x="5588" y="21860"/>
                    <a:pt x="19020" y="40931"/>
                    <a:pt x="37736" y="53583"/>
                  </a:cubicBezTo>
                  <a:lnTo>
                    <a:pt x="398552" y="264404"/>
                  </a:lnTo>
                  <a:cubicBezTo>
                    <a:pt x="412743" y="273870"/>
                    <a:pt x="428490" y="280762"/>
                    <a:pt x="445072" y="284764"/>
                  </a:cubicBezTo>
                  <a:cubicBezTo>
                    <a:pt x="456389" y="285916"/>
                    <a:pt x="467541" y="281378"/>
                    <a:pt x="474839" y="272651"/>
                  </a:cubicBezTo>
                  <a:close/>
                </a:path>
              </a:pathLst>
            </a:custGeom>
            <a:solidFill>
              <a:srgbClr val="A09C9D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3" name="任意多边形: 形状 242"/>
            <p:cNvSpPr/>
            <p:nvPr/>
          </p:nvSpPr>
          <p:spPr>
            <a:xfrm>
              <a:off x="4621247" y="4487660"/>
              <a:ext cx="463455" cy="476882"/>
            </a:xfrm>
            <a:custGeom>
              <a:avLst/>
              <a:gdLst>
                <a:gd name="connsiteX0" fmla="*/ 36963 w 463455"/>
                <a:gd name="connsiteY0" fmla="*/ 4447 h 476882"/>
                <a:gd name="connsiteX1" fmla="*/ 13767 w 463455"/>
                <a:gd name="connsiteY1" fmla="*/ 453 h 476882"/>
                <a:gd name="connsiteX2" fmla="*/ -21 w 463455"/>
                <a:gd name="connsiteY2" fmla="*/ 7669 h 476882"/>
                <a:gd name="connsiteX3" fmla="*/ 19051 w 463455"/>
                <a:gd name="connsiteY3" fmla="*/ 6509 h 476882"/>
                <a:gd name="connsiteX4" fmla="*/ 425614 w 463455"/>
                <a:gd name="connsiteY4" fmla="*/ 241040 h 476882"/>
                <a:gd name="connsiteX5" fmla="*/ 451386 w 463455"/>
                <a:gd name="connsiteY5" fmla="*/ 291683 h 476882"/>
                <a:gd name="connsiteX6" fmla="*/ 451386 w 463455"/>
                <a:gd name="connsiteY6" fmla="*/ 463071 h 476882"/>
                <a:gd name="connsiteX7" fmla="*/ 446489 w 463455"/>
                <a:gd name="connsiteY7" fmla="*/ 476859 h 476882"/>
                <a:gd name="connsiteX8" fmla="*/ 462469 w 463455"/>
                <a:gd name="connsiteY8" fmla="*/ 460493 h 476882"/>
                <a:gd name="connsiteX9" fmla="*/ 463242 w 463455"/>
                <a:gd name="connsiteY9" fmla="*/ 294647 h 476882"/>
                <a:gd name="connsiteX10" fmla="*/ 428707 w 463455"/>
                <a:gd name="connsiteY10" fmla="*/ 230215 h 476882"/>
                <a:gd name="connsiteX11" fmla="*/ 36963 w 463455"/>
                <a:gd name="connsiteY11" fmla="*/ 4447 h 476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3455" h="476882">
                  <a:moveTo>
                    <a:pt x="36963" y="4447"/>
                  </a:moveTo>
                  <a:cubicBezTo>
                    <a:pt x="29898" y="551"/>
                    <a:pt x="21728" y="-856"/>
                    <a:pt x="13767" y="453"/>
                  </a:cubicBezTo>
                  <a:cubicBezTo>
                    <a:pt x="8738" y="1918"/>
                    <a:pt x="4050" y="4371"/>
                    <a:pt x="-21" y="7669"/>
                  </a:cubicBezTo>
                  <a:cubicBezTo>
                    <a:pt x="6018" y="5118"/>
                    <a:pt x="12747" y="4709"/>
                    <a:pt x="19051" y="6509"/>
                  </a:cubicBezTo>
                  <a:cubicBezTo>
                    <a:pt x="27040" y="9988"/>
                    <a:pt x="425614" y="241040"/>
                    <a:pt x="425614" y="241040"/>
                  </a:cubicBezTo>
                  <a:cubicBezTo>
                    <a:pt x="440053" y="254243"/>
                    <a:pt x="449211" y="272238"/>
                    <a:pt x="451386" y="291683"/>
                  </a:cubicBezTo>
                  <a:cubicBezTo>
                    <a:pt x="452417" y="320419"/>
                    <a:pt x="451386" y="463071"/>
                    <a:pt x="451386" y="463071"/>
                  </a:cubicBezTo>
                  <a:cubicBezTo>
                    <a:pt x="450875" y="467991"/>
                    <a:pt x="449196" y="472719"/>
                    <a:pt x="446489" y="476859"/>
                  </a:cubicBezTo>
                  <a:cubicBezTo>
                    <a:pt x="456412" y="471705"/>
                    <a:pt x="460922" y="467194"/>
                    <a:pt x="462469" y="460493"/>
                  </a:cubicBezTo>
                  <a:cubicBezTo>
                    <a:pt x="464015" y="453793"/>
                    <a:pt x="463242" y="294647"/>
                    <a:pt x="463242" y="294647"/>
                  </a:cubicBezTo>
                  <a:cubicBezTo>
                    <a:pt x="462338" y="268978"/>
                    <a:pt x="449582" y="245179"/>
                    <a:pt x="428707" y="230215"/>
                  </a:cubicBezTo>
                  <a:cubicBezTo>
                    <a:pt x="402934" y="215009"/>
                    <a:pt x="36963" y="4447"/>
                    <a:pt x="36963" y="4447"/>
                  </a:cubicBezTo>
                  <a:close/>
                </a:path>
              </a:pathLst>
            </a:custGeom>
            <a:solidFill>
              <a:srgbClr val="EBEAEA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4" name="任意多边形: 形状 243"/>
            <p:cNvSpPr/>
            <p:nvPr/>
          </p:nvSpPr>
          <p:spPr>
            <a:xfrm>
              <a:off x="4866731" y="4265848"/>
              <a:ext cx="62240" cy="72291"/>
            </a:xfrm>
            <a:custGeom>
              <a:avLst/>
              <a:gdLst>
                <a:gd name="connsiteX0" fmla="*/ 62220 w 62240"/>
                <a:gd name="connsiteY0" fmla="*/ -24 h 72291"/>
                <a:gd name="connsiteX1" fmla="*/ 50751 w 62240"/>
                <a:gd name="connsiteY1" fmla="*/ 18919 h 72291"/>
                <a:gd name="connsiteX2" fmla="*/ -21 w 62240"/>
                <a:gd name="connsiteY2" fmla="*/ 72268 h 72291"/>
                <a:gd name="connsiteX3" fmla="*/ 44823 w 62240"/>
                <a:gd name="connsiteY3" fmla="*/ 14151 h 72291"/>
                <a:gd name="connsiteX4" fmla="*/ 62220 w 62240"/>
                <a:gd name="connsiteY4" fmla="*/ -24 h 7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240" h="72291">
                  <a:moveTo>
                    <a:pt x="62220" y="-24"/>
                  </a:moveTo>
                  <a:lnTo>
                    <a:pt x="50751" y="18919"/>
                  </a:lnTo>
                  <a:cubicBezTo>
                    <a:pt x="50751" y="18919"/>
                    <a:pt x="6164" y="64408"/>
                    <a:pt x="-21" y="72268"/>
                  </a:cubicBezTo>
                  <a:cubicBezTo>
                    <a:pt x="14154" y="52424"/>
                    <a:pt x="36705" y="25491"/>
                    <a:pt x="44823" y="14151"/>
                  </a:cubicBezTo>
                  <a:cubicBezTo>
                    <a:pt x="49772" y="8470"/>
                    <a:pt x="55655" y="3675"/>
                    <a:pt x="62220" y="-24"/>
                  </a:cubicBezTo>
                  <a:close/>
                </a:path>
              </a:pathLst>
            </a:custGeom>
            <a:solidFill>
              <a:srgbClr val="D1D1D1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5" name="任意多边形: 形状 244"/>
            <p:cNvSpPr/>
            <p:nvPr/>
          </p:nvSpPr>
          <p:spPr>
            <a:xfrm>
              <a:off x="4851067" y="4446642"/>
              <a:ext cx="73909" cy="135987"/>
            </a:xfrm>
            <a:custGeom>
              <a:avLst/>
              <a:gdLst>
                <a:gd name="connsiteX0" fmla="*/ 73889 w 73909"/>
                <a:gd name="connsiteY0" fmla="*/ -24 h 135987"/>
                <a:gd name="connsiteX1" fmla="*/ 72600 w 73909"/>
                <a:gd name="connsiteY1" fmla="*/ 19306 h 135987"/>
                <a:gd name="connsiteX2" fmla="*/ 70925 w 73909"/>
                <a:gd name="connsiteY2" fmla="*/ 46625 h 135987"/>
                <a:gd name="connsiteX3" fmla="*/ 70925 w 73909"/>
                <a:gd name="connsiteY3" fmla="*/ 53325 h 135987"/>
                <a:gd name="connsiteX4" fmla="*/ 39224 w 73909"/>
                <a:gd name="connsiteY4" fmla="*/ 124071 h 135987"/>
                <a:gd name="connsiteX5" fmla="*/ 24147 w 73909"/>
                <a:gd name="connsiteY5" fmla="*/ 135798 h 135987"/>
                <a:gd name="connsiteX6" fmla="*/ 50 w 73909"/>
                <a:gd name="connsiteY6" fmla="*/ 88505 h 135987"/>
                <a:gd name="connsiteX7" fmla="*/ 50 w 73909"/>
                <a:gd name="connsiteY7" fmla="*/ 18533 h 135987"/>
                <a:gd name="connsiteX8" fmla="*/ 32652 w 73909"/>
                <a:gd name="connsiteY8" fmla="*/ 10414 h 135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909" h="135987">
                  <a:moveTo>
                    <a:pt x="73889" y="-24"/>
                  </a:moveTo>
                  <a:cubicBezTo>
                    <a:pt x="73889" y="-24"/>
                    <a:pt x="73244" y="8739"/>
                    <a:pt x="72600" y="19306"/>
                  </a:cubicBezTo>
                  <a:cubicBezTo>
                    <a:pt x="72600" y="19306"/>
                    <a:pt x="72600" y="26265"/>
                    <a:pt x="70925" y="46625"/>
                  </a:cubicBezTo>
                  <a:lnTo>
                    <a:pt x="70925" y="53325"/>
                  </a:lnTo>
                  <a:cubicBezTo>
                    <a:pt x="64165" y="78435"/>
                    <a:pt x="53465" y="102314"/>
                    <a:pt x="39224" y="124071"/>
                  </a:cubicBezTo>
                  <a:cubicBezTo>
                    <a:pt x="33554" y="131932"/>
                    <a:pt x="28271" y="136958"/>
                    <a:pt x="24147" y="135798"/>
                  </a:cubicBezTo>
                  <a:cubicBezTo>
                    <a:pt x="9328" y="132061"/>
                    <a:pt x="-981" y="99716"/>
                    <a:pt x="50" y="88505"/>
                  </a:cubicBezTo>
                  <a:cubicBezTo>
                    <a:pt x="1081" y="77294"/>
                    <a:pt x="50" y="18533"/>
                    <a:pt x="50" y="18533"/>
                  </a:cubicBezTo>
                  <a:lnTo>
                    <a:pt x="32652" y="10414"/>
                  </a:lnTo>
                  <a:close/>
                </a:path>
              </a:pathLst>
            </a:custGeom>
            <a:solidFill>
              <a:srgbClr val="FCC7AA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6" name="任意多边形: 形状 245"/>
            <p:cNvSpPr/>
            <p:nvPr/>
          </p:nvSpPr>
          <p:spPr>
            <a:xfrm>
              <a:off x="4860059" y="4415715"/>
              <a:ext cx="265432" cy="167989"/>
            </a:xfrm>
            <a:custGeom>
              <a:avLst/>
              <a:gdLst>
                <a:gd name="connsiteX0" fmla="*/ 265408 w 265432"/>
                <a:gd name="connsiteY0" fmla="*/ 12218 h 167989"/>
                <a:gd name="connsiteX1" fmla="*/ 261413 w 265432"/>
                <a:gd name="connsiteY1" fmla="*/ 20079 h 167989"/>
                <a:gd name="connsiteX2" fmla="*/ 255486 w 265432"/>
                <a:gd name="connsiteY2" fmla="*/ 36573 h 167989"/>
                <a:gd name="connsiteX3" fmla="*/ 228553 w 265432"/>
                <a:gd name="connsiteY3" fmla="*/ 57578 h 167989"/>
                <a:gd name="connsiteX4" fmla="*/ 196466 w 265432"/>
                <a:gd name="connsiteY4" fmla="*/ 58995 h 167989"/>
                <a:gd name="connsiteX5" fmla="*/ 128942 w 265432"/>
                <a:gd name="connsiteY5" fmla="*/ 108865 h 167989"/>
                <a:gd name="connsiteX6" fmla="*/ 14641 w 265432"/>
                <a:gd name="connsiteY6" fmla="*/ 166725 h 167989"/>
                <a:gd name="connsiteX7" fmla="*/ 208 w 265432"/>
                <a:gd name="connsiteY7" fmla="*/ 140050 h 167989"/>
                <a:gd name="connsiteX8" fmla="*/ 14254 w 265432"/>
                <a:gd name="connsiteY8" fmla="*/ 100618 h 167989"/>
                <a:gd name="connsiteX9" fmla="*/ 18893 w 265432"/>
                <a:gd name="connsiteY9" fmla="*/ 95206 h 167989"/>
                <a:gd name="connsiteX10" fmla="*/ 19795 w 265432"/>
                <a:gd name="connsiteY10" fmla="*/ 94304 h 167989"/>
                <a:gd name="connsiteX11" fmla="*/ 45568 w 265432"/>
                <a:gd name="connsiteY11" fmla="*/ 81417 h 167989"/>
                <a:gd name="connsiteX12" fmla="*/ 61547 w 265432"/>
                <a:gd name="connsiteY12" fmla="*/ 77809 h 167989"/>
                <a:gd name="connsiteX13" fmla="*/ 61547 w 265432"/>
                <a:gd name="connsiteY13" fmla="*/ 77809 h 167989"/>
                <a:gd name="connsiteX14" fmla="*/ 71340 w 265432"/>
                <a:gd name="connsiteY14" fmla="*/ 75232 h 167989"/>
                <a:gd name="connsiteX15" fmla="*/ 141184 w 265432"/>
                <a:gd name="connsiteY15" fmla="*/ 43274 h 167989"/>
                <a:gd name="connsiteX16" fmla="*/ 180745 w 265432"/>
                <a:gd name="connsiteY16" fmla="*/ 21367 h 167989"/>
                <a:gd name="connsiteX17" fmla="*/ 201234 w 265432"/>
                <a:gd name="connsiteY17" fmla="*/ 2940 h 167989"/>
                <a:gd name="connsiteX18" fmla="*/ 222368 w 265432"/>
                <a:gd name="connsiteY18" fmla="*/ 8094 h 167989"/>
                <a:gd name="connsiteX19" fmla="*/ 233063 w 265432"/>
                <a:gd name="connsiteY19" fmla="*/ 15568 h 167989"/>
                <a:gd name="connsiteX20" fmla="*/ 245176 w 265432"/>
                <a:gd name="connsiteY20" fmla="*/ 14924 h 167989"/>
                <a:gd name="connsiteX21" fmla="*/ 250202 w 265432"/>
                <a:gd name="connsiteY21" fmla="*/ 9898 h 167989"/>
                <a:gd name="connsiteX22" fmla="*/ 251878 w 265432"/>
                <a:gd name="connsiteY22" fmla="*/ 3584 h 167989"/>
                <a:gd name="connsiteX23" fmla="*/ 262315 w 265432"/>
                <a:gd name="connsiteY23" fmla="*/ -24 h 167989"/>
                <a:gd name="connsiteX24" fmla="*/ 265408 w 265432"/>
                <a:gd name="connsiteY24" fmla="*/ 12218 h 167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65432" h="167989">
                  <a:moveTo>
                    <a:pt x="265408" y="12218"/>
                  </a:moveTo>
                  <a:cubicBezTo>
                    <a:pt x="264288" y="14941"/>
                    <a:pt x="262952" y="17569"/>
                    <a:pt x="261413" y="20079"/>
                  </a:cubicBezTo>
                  <a:cubicBezTo>
                    <a:pt x="261413" y="20079"/>
                    <a:pt x="259094" y="33609"/>
                    <a:pt x="255486" y="36573"/>
                  </a:cubicBezTo>
                  <a:cubicBezTo>
                    <a:pt x="247046" y="44238"/>
                    <a:pt x="238043" y="51260"/>
                    <a:pt x="228553" y="57578"/>
                  </a:cubicBezTo>
                  <a:cubicBezTo>
                    <a:pt x="223528" y="59124"/>
                    <a:pt x="200074" y="57578"/>
                    <a:pt x="196466" y="58995"/>
                  </a:cubicBezTo>
                  <a:cubicBezTo>
                    <a:pt x="192858" y="60413"/>
                    <a:pt x="154199" y="89407"/>
                    <a:pt x="128942" y="108865"/>
                  </a:cubicBezTo>
                  <a:cubicBezTo>
                    <a:pt x="103685" y="128324"/>
                    <a:pt x="37578" y="176261"/>
                    <a:pt x="14641" y="166725"/>
                  </a:cubicBezTo>
                  <a:cubicBezTo>
                    <a:pt x="4554" y="161905"/>
                    <a:pt x="-1276" y="151131"/>
                    <a:pt x="208" y="140050"/>
                  </a:cubicBezTo>
                  <a:cubicBezTo>
                    <a:pt x="1032" y="125835"/>
                    <a:pt x="5906" y="112153"/>
                    <a:pt x="14254" y="100618"/>
                  </a:cubicBezTo>
                  <a:lnTo>
                    <a:pt x="18893" y="95206"/>
                  </a:lnTo>
                  <a:lnTo>
                    <a:pt x="19795" y="94304"/>
                  </a:lnTo>
                  <a:cubicBezTo>
                    <a:pt x="27092" y="87800"/>
                    <a:pt x="35987" y="83353"/>
                    <a:pt x="45568" y="81417"/>
                  </a:cubicBezTo>
                  <a:cubicBezTo>
                    <a:pt x="50851" y="80000"/>
                    <a:pt x="56263" y="78969"/>
                    <a:pt x="61547" y="77809"/>
                  </a:cubicBezTo>
                  <a:lnTo>
                    <a:pt x="61547" y="77809"/>
                  </a:lnTo>
                  <a:cubicBezTo>
                    <a:pt x="64897" y="77036"/>
                    <a:pt x="68119" y="76263"/>
                    <a:pt x="71340" y="75232"/>
                  </a:cubicBezTo>
                  <a:cubicBezTo>
                    <a:pt x="95271" y="66060"/>
                    <a:pt x="118599" y="55386"/>
                    <a:pt x="141184" y="43274"/>
                  </a:cubicBezTo>
                  <a:cubicBezTo>
                    <a:pt x="154855" y="36883"/>
                    <a:pt x="168073" y="29564"/>
                    <a:pt x="180745" y="21367"/>
                  </a:cubicBezTo>
                  <a:cubicBezTo>
                    <a:pt x="184482" y="18017"/>
                    <a:pt x="198141" y="5517"/>
                    <a:pt x="201234" y="2940"/>
                  </a:cubicBezTo>
                  <a:cubicBezTo>
                    <a:pt x="204327" y="363"/>
                    <a:pt x="217729" y="6806"/>
                    <a:pt x="222368" y="8094"/>
                  </a:cubicBezTo>
                  <a:cubicBezTo>
                    <a:pt x="226390" y="9858"/>
                    <a:pt x="230025" y="12398"/>
                    <a:pt x="233063" y="15568"/>
                  </a:cubicBezTo>
                  <a:lnTo>
                    <a:pt x="245176" y="14924"/>
                  </a:lnTo>
                  <a:cubicBezTo>
                    <a:pt x="247352" y="13838"/>
                    <a:pt x="249116" y="12075"/>
                    <a:pt x="250202" y="9898"/>
                  </a:cubicBezTo>
                  <a:cubicBezTo>
                    <a:pt x="252264" y="6033"/>
                    <a:pt x="250975" y="6935"/>
                    <a:pt x="251878" y="3584"/>
                  </a:cubicBezTo>
                  <a:cubicBezTo>
                    <a:pt x="252779" y="234"/>
                    <a:pt x="262315" y="-24"/>
                    <a:pt x="262315" y="-24"/>
                  </a:cubicBezTo>
                  <a:cubicBezTo>
                    <a:pt x="262315" y="-24"/>
                    <a:pt x="265537" y="11187"/>
                    <a:pt x="265408" y="12218"/>
                  </a:cubicBezTo>
                  <a:close/>
                </a:path>
              </a:pathLst>
            </a:custGeom>
            <a:solidFill>
              <a:srgbClr val="FCC7AA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7" name="任意多边形: 形状 246"/>
            <p:cNvSpPr/>
            <p:nvPr/>
          </p:nvSpPr>
          <p:spPr>
            <a:xfrm>
              <a:off x="5081030" y="4415715"/>
              <a:ext cx="40560" cy="17396"/>
            </a:xfrm>
            <a:custGeom>
              <a:avLst/>
              <a:gdLst>
                <a:gd name="connsiteX0" fmla="*/ 37607 w 40560"/>
                <a:gd name="connsiteY0" fmla="*/ 5904 h 17396"/>
                <a:gd name="connsiteX1" fmla="*/ 29102 w 40560"/>
                <a:gd name="connsiteY1" fmla="*/ 13636 h 17396"/>
                <a:gd name="connsiteX2" fmla="*/ 16216 w 40560"/>
                <a:gd name="connsiteY2" fmla="*/ 17373 h 17396"/>
                <a:gd name="connsiteX3" fmla="*/ -21 w 40560"/>
                <a:gd name="connsiteY3" fmla="*/ 11316 h 17396"/>
                <a:gd name="connsiteX4" fmla="*/ -21 w 40560"/>
                <a:gd name="connsiteY4" fmla="*/ 6162 h 17396"/>
                <a:gd name="connsiteX5" fmla="*/ 37865 w 40560"/>
                <a:gd name="connsiteY5" fmla="*/ -24 h 17396"/>
                <a:gd name="connsiteX6" fmla="*/ 37607 w 40560"/>
                <a:gd name="connsiteY6" fmla="*/ 5904 h 17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560" h="17396">
                  <a:moveTo>
                    <a:pt x="37607" y="5904"/>
                  </a:moveTo>
                  <a:lnTo>
                    <a:pt x="29102" y="13636"/>
                  </a:lnTo>
                  <a:lnTo>
                    <a:pt x="16216" y="17373"/>
                  </a:lnTo>
                  <a:lnTo>
                    <a:pt x="-21" y="11316"/>
                  </a:lnTo>
                  <a:lnTo>
                    <a:pt x="-21" y="6162"/>
                  </a:lnTo>
                  <a:lnTo>
                    <a:pt x="37865" y="-24"/>
                  </a:lnTo>
                  <a:cubicBezTo>
                    <a:pt x="37865" y="-24"/>
                    <a:pt x="44050" y="-24"/>
                    <a:pt x="37607" y="5904"/>
                  </a:cubicBezTo>
                  <a:close/>
                </a:path>
              </a:pathLst>
            </a:custGeom>
            <a:solidFill>
              <a:srgbClr val="FAD3BE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8" name="任意多边形: 形状 247"/>
            <p:cNvSpPr/>
            <p:nvPr/>
          </p:nvSpPr>
          <p:spPr>
            <a:xfrm>
              <a:off x="5188751" y="4282238"/>
              <a:ext cx="61284" cy="100359"/>
            </a:xfrm>
            <a:custGeom>
              <a:avLst/>
              <a:gdLst>
                <a:gd name="connsiteX0" fmla="*/ 60682 w 61284"/>
                <a:gd name="connsiteY0" fmla="*/ 35260 h 100359"/>
                <a:gd name="connsiteX1" fmla="*/ 36842 w 61284"/>
                <a:gd name="connsiteY1" fmla="*/ 82939 h 100359"/>
                <a:gd name="connsiteX2" fmla="*/ 31172 w 61284"/>
                <a:gd name="connsiteY2" fmla="*/ 100336 h 100359"/>
                <a:gd name="connsiteX3" fmla="*/ 25760 w 61284"/>
                <a:gd name="connsiteY3" fmla="*/ 100336 h 100359"/>
                <a:gd name="connsiteX4" fmla="*/ 6044 w 61284"/>
                <a:gd name="connsiteY4" fmla="*/ 87450 h 100359"/>
                <a:gd name="connsiteX5" fmla="*/ -13 w 61284"/>
                <a:gd name="connsiteY5" fmla="*/ 78558 h 100359"/>
                <a:gd name="connsiteX6" fmla="*/ 4111 w 61284"/>
                <a:gd name="connsiteY6" fmla="*/ 68636 h 100359"/>
                <a:gd name="connsiteX7" fmla="*/ 5657 w 61284"/>
                <a:gd name="connsiteY7" fmla="*/ 58069 h 100359"/>
                <a:gd name="connsiteX8" fmla="*/ 6302 w 61284"/>
                <a:gd name="connsiteY8" fmla="*/ 47631 h 100359"/>
                <a:gd name="connsiteX9" fmla="*/ 7075 w 61284"/>
                <a:gd name="connsiteY9" fmla="*/ 36420 h 100359"/>
                <a:gd name="connsiteX10" fmla="*/ 10296 w 61284"/>
                <a:gd name="connsiteY10" fmla="*/ 23534 h 100359"/>
                <a:gd name="connsiteX11" fmla="*/ 16482 w 61284"/>
                <a:gd name="connsiteY11" fmla="*/ 14256 h 100359"/>
                <a:gd name="connsiteX12" fmla="*/ 16482 w 61284"/>
                <a:gd name="connsiteY12" fmla="*/ 14256 h 100359"/>
                <a:gd name="connsiteX13" fmla="*/ 21250 w 61284"/>
                <a:gd name="connsiteY13" fmla="*/ 8586 h 100359"/>
                <a:gd name="connsiteX14" fmla="*/ 40579 w 61284"/>
                <a:gd name="connsiteY14" fmla="*/ 81 h 100359"/>
                <a:gd name="connsiteX15" fmla="*/ 60038 w 61284"/>
                <a:gd name="connsiteY15" fmla="*/ 21729 h 100359"/>
                <a:gd name="connsiteX16" fmla="*/ 60682 w 61284"/>
                <a:gd name="connsiteY16" fmla="*/ 35260 h 10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1284" h="100359">
                  <a:moveTo>
                    <a:pt x="60682" y="35260"/>
                  </a:moveTo>
                  <a:cubicBezTo>
                    <a:pt x="56330" y="52710"/>
                    <a:pt x="48191" y="68988"/>
                    <a:pt x="36842" y="82939"/>
                  </a:cubicBezTo>
                  <a:cubicBezTo>
                    <a:pt x="34344" y="88522"/>
                    <a:pt x="32443" y="94353"/>
                    <a:pt x="31172" y="100336"/>
                  </a:cubicBezTo>
                  <a:cubicBezTo>
                    <a:pt x="31172" y="100336"/>
                    <a:pt x="29755" y="99176"/>
                    <a:pt x="25760" y="100336"/>
                  </a:cubicBezTo>
                  <a:cubicBezTo>
                    <a:pt x="18199" y="97787"/>
                    <a:pt x="11413" y="93352"/>
                    <a:pt x="6044" y="87450"/>
                  </a:cubicBezTo>
                  <a:cubicBezTo>
                    <a:pt x="3123" y="85213"/>
                    <a:pt x="1000" y="82095"/>
                    <a:pt x="-13" y="78558"/>
                  </a:cubicBezTo>
                  <a:cubicBezTo>
                    <a:pt x="-148" y="74808"/>
                    <a:pt x="1357" y="71185"/>
                    <a:pt x="4111" y="68636"/>
                  </a:cubicBezTo>
                  <a:cubicBezTo>
                    <a:pt x="4969" y="65172"/>
                    <a:pt x="5487" y="61633"/>
                    <a:pt x="5657" y="58069"/>
                  </a:cubicBezTo>
                  <a:cubicBezTo>
                    <a:pt x="5653" y="54580"/>
                    <a:pt x="5868" y="51093"/>
                    <a:pt x="6302" y="47631"/>
                  </a:cubicBezTo>
                  <a:cubicBezTo>
                    <a:pt x="6751" y="43910"/>
                    <a:pt x="7009" y="40168"/>
                    <a:pt x="7075" y="36420"/>
                  </a:cubicBezTo>
                  <a:cubicBezTo>
                    <a:pt x="7039" y="31921"/>
                    <a:pt x="8148" y="27487"/>
                    <a:pt x="10296" y="23534"/>
                  </a:cubicBezTo>
                  <a:cubicBezTo>
                    <a:pt x="12086" y="20268"/>
                    <a:pt x="14156" y="17164"/>
                    <a:pt x="16482" y="14256"/>
                  </a:cubicBezTo>
                  <a:lnTo>
                    <a:pt x="16482" y="14256"/>
                  </a:lnTo>
                  <a:cubicBezTo>
                    <a:pt x="17899" y="12451"/>
                    <a:pt x="19446" y="10518"/>
                    <a:pt x="21250" y="8586"/>
                  </a:cubicBezTo>
                  <a:cubicBezTo>
                    <a:pt x="25763" y="2567"/>
                    <a:pt x="33092" y="-658"/>
                    <a:pt x="40579" y="81"/>
                  </a:cubicBezTo>
                  <a:cubicBezTo>
                    <a:pt x="49638" y="4486"/>
                    <a:pt x="56620" y="12253"/>
                    <a:pt x="60038" y="21729"/>
                  </a:cubicBezTo>
                  <a:cubicBezTo>
                    <a:pt x="61413" y="26109"/>
                    <a:pt x="61635" y="30770"/>
                    <a:pt x="60682" y="35260"/>
                  </a:cubicBezTo>
                  <a:close/>
                </a:path>
              </a:pathLst>
            </a:custGeom>
            <a:solidFill>
              <a:srgbClr val="FCC7AA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9" name="任意多边形: 形状 248"/>
            <p:cNvSpPr/>
            <p:nvPr/>
          </p:nvSpPr>
          <p:spPr>
            <a:xfrm>
              <a:off x="5148425" y="4291620"/>
              <a:ext cx="63014" cy="77961"/>
            </a:xfrm>
            <a:custGeom>
              <a:avLst/>
              <a:gdLst>
                <a:gd name="connsiteX0" fmla="*/ 48947 w 63014"/>
                <a:gd name="connsiteY0" fmla="*/ 39022 h 77961"/>
                <a:gd name="connsiteX1" fmla="*/ 48947 w 63014"/>
                <a:gd name="connsiteY1" fmla="*/ 54099 h 77961"/>
                <a:gd name="connsiteX2" fmla="*/ 44694 w 63014"/>
                <a:gd name="connsiteY2" fmla="*/ 65052 h 77961"/>
                <a:gd name="connsiteX3" fmla="*/ 46885 w 63014"/>
                <a:gd name="connsiteY3" fmla="*/ 77938 h 77961"/>
                <a:gd name="connsiteX4" fmla="*/ 46885 w 63014"/>
                <a:gd name="connsiteY4" fmla="*/ 77938 h 77961"/>
                <a:gd name="connsiteX5" fmla="*/ 40829 w 63014"/>
                <a:gd name="connsiteY5" fmla="*/ 69047 h 77961"/>
                <a:gd name="connsiteX6" fmla="*/ 44952 w 63014"/>
                <a:gd name="connsiteY6" fmla="*/ 59124 h 77961"/>
                <a:gd name="connsiteX7" fmla="*/ 46370 w 63014"/>
                <a:gd name="connsiteY7" fmla="*/ 48558 h 77961"/>
                <a:gd name="connsiteX8" fmla="*/ 47143 w 63014"/>
                <a:gd name="connsiteY8" fmla="*/ 38120 h 77961"/>
                <a:gd name="connsiteX9" fmla="*/ 24978 w 63014"/>
                <a:gd name="connsiteY9" fmla="*/ 31934 h 77961"/>
                <a:gd name="connsiteX10" fmla="*/ -21 w 63014"/>
                <a:gd name="connsiteY10" fmla="*/ 24976 h 77961"/>
                <a:gd name="connsiteX11" fmla="*/ 1654 w 63014"/>
                <a:gd name="connsiteY11" fmla="*/ 23172 h 77961"/>
                <a:gd name="connsiteX12" fmla="*/ 6938 w 63014"/>
                <a:gd name="connsiteY12" fmla="*/ 15955 h 77961"/>
                <a:gd name="connsiteX13" fmla="*/ 23948 w 63014"/>
                <a:gd name="connsiteY13" fmla="*/ 21110 h 77961"/>
                <a:gd name="connsiteX14" fmla="*/ 43535 w 63014"/>
                <a:gd name="connsiteY14" fmla="*/ 25362 h 77961"/>
                <a:gd name="connsiteX15" fmla="*/ 51138 w 63014"/>
                <a:gd name="connsiteY15" fmla="*/ 11058 h 77961"/>
                <a:gd name="connsiteX16" fmla="*/ 57323 w 63014"/>
                <a:gd name="connsiteY16" fmla="*/ 5131 h 77961"/>
                <a:gd name="connsiteX17" fmla="*/ 57323 w 63014"/>
                <a:gd name="connsiteY17" fmla="*/ 5131 h 77961"/>
                <a:gd name="connsiteX18" fmla="*/ 62993 w 63014"/>
                <a:gd name="connsiteY18" fmla="*/ -24 h 77961"/>
                <a:gd name="connsiteX19" fmla="*/ 51138 w 63014"/>
                <a:gd name="connsiteY19" fmla="*/ 14409 h 77961"/>
                <a:gd name="connsiteX20" fmla="*/ 49076 w 63014"/>
                <a:gd name="connsiteY20" fmla="*/ 28971 h 77961"/>
                <a:gd name="connsiteX21" fmla="*/ 48947 w 63014"/>
                <a:gd name="connsiteY21" fmla="*/ 39022 h 77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3014" h="77961">
                  <a:moveTo>
                    <a:pt x="48947" y="39022"/>
                  </a:moveTo>
                  <a:cubicBezTo>
                    <a:pt x="49287" y="44042"/>
                    <a:pt x="49287" y="49079"/>
                    <a:pt x="48947" y="54099"/>
                  </a:cubicBezTo>
                  <a:cubicBezTo>
                    <a:pt x="47658" y="62217"/>
                    <a:pt x="44308" y="63892"/>
                    <a:pt x="44694" y="65052"/>
                  </a:cubicBezTo>
                  <a:cubicBezTo>
                    <a:pt x="45081" y="66212"/>
                    <a:pt x="46885" y="77938"/>
                    <a:pt x="46885" y="77938"/>
                  </a:cubicBezTo>
                  <a:lnTo>
                    <a:pt x="46885" y="77938"/>
                  </a:lnTo>
                  <a:cubicBezTo>
                    <a:pt x="43277" y="74588"/>
                    <a:pt x="40700" y="71238"/>
                    <a:pt x="40829" y="69047"/>
                  </a:cubicBezTo>
                  <a:cubicBezTo>
                    <a:pt x="40693" y="65297"/>
                    <a:pt x="42198" y="61674"/>
                    <a:pt x="44952" y="59124"/>
                  </a:cubicBezTo>
                  <a:cubicBezTo>
                    <a:pt x="45820" y="55666"/>
                    <a:pt x="46295" y="52122"/>
                    <a:pt x="46370" y="48558"/>
                  </a:cubicBezTo>
                  <a:cubicBezTo>
                    <a:pt x="46434" y="45067"/>
                    <a:pt x="46692" y="41582"/>
                    <a:pt x="47143" y="38120"/>
                  </a:cubicBezTo>
                  <a:lnTo>
                    <a:pt x="24978" y="31934"/>
                  </a:lnTo>
                  <a:cubicBezTo>
                    <a:pt x="15314" y="28971"/>
                    <a:pt x="6293" y="26522"/>
                    <a:pt x="-21" y="24976"/>
                  </a:cubicBezTo>
                  <a:lnTo>
                    <a:pt x="1654" y="23172"/>
                  </a:lnTo>
                  <a:cubicBezTo>
                    <a:pt x="3649" y="20946"/>
                    <a:pt x="5419" y="18529"/>
                    <a:pt x="6938" y="15955"/>
                  </a:cubicBezTo>
                  <a:cubicBezTo>
                    <a:pt x="12439" y="18189"/>
                    <a:pt x="18132" y="19914"/>
                    <a:pt x="23948" y="21110"/>
                  </a:cubicBezTo>
                  <a:cubicBezTo>
                    <a:pt x="36060" y="23301"/>
                    <a:pt x="43535" y="25362"/>
                    <a:pt x="43535" y="25362"/>
                  </a:cubicBezTo>
                  <a:lnTo>
                    <a:pt x="51138" y="11058"/>
                  </a:lnTo>
                  <a:cubicBezTo>
                    <a:pt x="51138" y="11058"/>
                    <a:pt x="54359" y="7837"/>
                    <a:pt x="57323" y="5131"/>
                  </a:cubicBezTo>
                  <a:lnTo>
                    <a:pt x="57323" y="5131"/>
                  </a:lnTo>
                  <a:lnTo>
                    <a:pt x="62993" y="-24"/>
                  </a:lnTo>
                  <a:lnTo>
                    <a:pt x="51138" y="14409"/>
                  </a:lnTo>
                  <a:lnTo>
                    <a:pt x="49076" y="28971"/>
                  </a:lnTo>
                  <a:cubicBezTo>
                    <a:pt x="49076" y="28971"/>
                    <a:pt x="48818" y="33738"/>
                    <a:pt x="48947" y="39022"/>
                  </a:cubicBezTo>
                  <a:close/>
                </a:path>
              </a:pathLst>
            </a:custGeom>
            <a:solidFill>
              <a:srgbClr val="FAD3BE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0" name="任意多边形: 形状 249"/>
            <p:cNvSpPr/>
            <p:nvPr/>
          </p:nvSpPr>
          <p:spPr>
            <a:xfrm>
              <a:off x="4915656" y="4165859"/>
              <a:ext cx="91406" cy="123506"/>
            </a:xfrm>
            <a:custGeom>
              <a:avLst/>
              <a:gdLst>
                <a:gd name="connsiteX0" fmla="*/ 151 w 91406"/>
                <a:gd name="connsiteY0" fmla="*/ 20586 h 123506"/>
                <a:gd name="connsiteX1" fmla="*/ 14583 w 91406"/>
                <a:gd name="connsiteY1" fmla="*/ 61177 h 123506"/>
                <a:gd name="connsiteX2" fmla="*/ 14583 w 91406"/>
                <a:gd name="connsiteY2" fmla="*/ 93136 h 123506"/>
                <a:gd name="connsiteX3" fmla="*/ 1697 w 91406"/>
                <a:gd name="connsiteY3" fmla="*/ 118908 h 123506"/>
                <a:gd name="connsiteX4" fmla="*/ 34299 w 91406"/>
                <a:gd name="connsiteY4" fmla="*/ 123032 h 123506"/>
                <a:gd name="connsiteX5" fmla="*/ 82880 w 91406"/>
                <a:gd name="connsiteY5" fmla="*/ 112594 h 123506"/>
                <a:gd name="connsiteX6" fmla="*/ 91385 w 91406"/>
                <a:gd name="connsiteY6" fmla="*/ 100868 h 123506"/>
                <a:gd name="connsiteX7" fmla="*/ 77597 w 91406"/>
                <a:gd name="connsiteY7" fmla="*/ 65301 h 123506"/>
                <a:gd name="connsiteX8" fmla="*/ 31980 w 91406"/>
                <a:gd name="connsiteY8" fmla="*/ 1900 h 123506"/>
                <a:gd name="connsiteX9" fmla="*/ 151 w 91406"/>
                <a:gd name="connsiteY9" fmla="*/ 20586 h 123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1406" h="123506">
                  <a:moveTo>
                    <a:pt x="151" y="20586"/>
                  </a:moveTo>
                  <a:cubicBezTo>
                    <a:pt x="6183" y="33651"/>
                    <a:pt x="11014" y="47237"/>
                    <a:pt x="14583" y="61177"/>
                  </a:cubicBezTo>
                  <a:cubicBezTo>
                    <a:pt x="15184" y="71822"/>
                    <a:pt x="15184" y="82491"/>
                    <a:pt x="14583" y="93136"/>
                  </a:cubicBezTo>
                  <a:cubicBezTo>
                    <a:pt x="13939" y="104218"/>
                    <a:pt x="1697" y="117104"/>
                    <a:pt x="1697" y="118908"/>
                  </a:cubicBezTo>
                  <a:cubicBezTo>
                    <a:pt x="1697" y="120712"/>
                    <a:pt x="10846" y="121614"/>
                    <a:pt x="34299" y="123032"/>
                  </a:cubicBezTo>
                  <a:cubicBezTo>
                    <a:pt x="51193" y="124841"/>
                    <a:pt x="68221" y="121182"/>
                    <a:pt x="82880" y="112594"/>
                  </a:cubicBezTo>
                  <a:cubicBezTo>
                    <a:pt x="91128" y="107053"/>
                    <a:pt x="89839" y="106924"/>
                    <a:pt x="91385" y="100868"/>
                  </a:cubicBezTo>
                  <a:cubicBezTo>
                    <a:pt x="88466" y="88429"/>
                    <a:pt x="83825" y="76458"/>
                    <a:pt x="77597" y="65301"/>
                  </a:cubicBezTo>
                  <a:cubicBezTo>
                    <a:pt x="77597" y="65301"/>
                    <a:pt x="58139" y="-13176"/>
                    <a:pt x="31980" y="1900"/>
                  </a:cubicBezTo>
                  <a:cubicBezTo>
                    <a:pt x="5821" y="16978"/>
                    <a:pt x="-1267" y="-10470"/>
                    <a:pt x="151" y="20586"/>
                  </a:cubicBezTo>
                  <a:close/>
                </a:path>
              </a:pathLst>
            </a:custGeom>
            <a:solidFill>
              <a:srgbClr val="FCC7AA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1" name="任意多边形: 形状 250"/>
            <p:cNvSpPr/>
            <p:nvPr/>
          </p:nvSpPr>
          <p:spPr>
            <a:xfrm>
              <a:off x="4960930" y="4228606"/>
              <a:ext cx="86982" cy="59167"/>
            </a:xfrm>
            <a:custGeom>
              <a:avLst/>
              <a:gdLst>
                <a:gd name="connsiteX0" fmla="*/ 76524 w 86982"/>
                <a:gd name="connsiteY0" fmla="*/ 6935 h 59167"/>
                <a:gd name="connsiteX1" fmla="*/ 80132 w 86982"/>
                <a:gd name="connsiteY1" fmla="*/ 28842 h 59167"/>
                <a:gd name="connsiteX2" fmla="*/ 86962 w 86982"/>
                <a:gd name="connsiteY2" fmla="*/ 35285 h 59167"/>
                <a:gd name="connsiteX3" fmla="*/ 77426 w 86982"/>
                <a:gd name="connsiteY3" fmla="*/ 51651 h 59167"/>
                <a:gd name="connsiteX4" fmla="*/ 61962 w 86982"/>
                <a:gd name="connsiteY4" fmla="*/ 59124 h 59167"/>
                <a:gd name="connsiteX5" fmla="*/ 39540 w 86982"/>
                <a:gd name="connsiteY5" fmla="*/ 48558 h 59167"/>
                <a:gd name="connsiteX6" fmla="*/ 16731 w 86982"/>
                <a:gd name="connsiteY6" fmla="*/ 40440 h 59167"/>
                <a:gd name="connsiteX7" fmla="*/ -21 w 86982"/>
                <a:gd name="connsiteY7" fmla="*/ 20723 h 59167"/>
                <a:gd name="connsiteX8" fmla="*/ 10159 w 86982"/>
                <a:gd name="connsiteY8" fmla="*/ -24 h 59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982" h="59167">
                  <a:moveTo>
                    <a:pt x="76524" y="6935"/>
                  </a:moveTo>
                  <a:cubicBezTo>
                    <a:pt x="76524" y="6935"/>
                    <a:pt x="77425" y="27167"/>
                    <a:pt x="80132" y="28842"/>
                  </a:cubicBezTo>
                  <a:cubicBezTo>
                    <a:pt x="82667" y="30698"/>
                    <a:pt x="84961" y="32863"/>
                    <a:pt x="86962" y="35285"/>
                  </a:cubicBezTo>
                  <a:cubicBezTo>
                    <a:pt x="84721" y="41235"/>
                    <a:pt x="81498" y="46767"/>
                    <a:pt x="77426" y="51651"/>
                  </a:cubicBezTo>
                  <a:cubicBezTo>
                    <a:pt x="73864" y="56593"/>
                    <a:pt x="68048" y="59404"/>
                    <a:pt x="61962" y="59124"/>
                  </a:cubicBezTo>
                  <a:cubicBezTo>
                    <a:pt x="54132" y="56413"/>
                    <a:pt x="46615" y="52871"/>
                    <a:pt x="39540" y="48558"/>
                  </a:cubicBezTo>
                  <a:cubicBezTo>
                    <a:pt x="39540" y="48558"/>
                    <a:pt x="22917" y="43017"/>
                    <a:pt x="16731" y="40440"/>
                  </a:cubicBezTo>
                  <a:cubicBezTo>
                    <a:pt x="10545" y="37862"/>
                    <a:pt x="-21" y="20723"/>
                    <a:pt x="-21" y="20723"/>
                  </a:cubicBezTo>
                  <a:lnTo>
                    <a:pt x="10159" y="-24"/>
                  </a:lnTo>
                  <a:close/>
                </a:path>
              </a:pathLst>
            </a:custGeom>
            <a:solidFill>
              <a:srgbClr val="FAD3BE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2" name="任意多边形: 形状 251"/>
            <p:cNvSpPr/>
            <p:nvPr/>
          </p:nvSpPr>
          <p:spPr>
            <a:xfrm>
              <a:off x="4850552" y="4435818"/>
              <a:ext cx="270940" cy="147887"/>
            </a:xfrm>
            <a:custGeom>
              <a:avLst/>
              <a:gdLst>
                <a:gd name="connsiteX0" fmla="*/ 270920 w 270940"/>
                <a:gd name="connsiteY0" fmla="*/ -24 h 147887"/>
                <a:gd name="connsiteX1" fmla="*/ 264992 w 270940"/>
                <a:gd name="connsiteY1" fmla="*/ 16471 h 147887"/>
                <a:gd name="connsiteX2" fmla="*/ 238060 w 270940"/>
                <a:gd name="connsiteY2" fmla="*/ 37476 h 147887"/>
                <a:gd name="connsiteX3" fmla="*/ 205973 w 270940"/>
                <a:gd name="connsiteY3" fmla="*/ 38893 h 147887"/>
                <a:gd name="connsiteX4" fmla="*/ 138449 w 270940"/>
                <a:gd name="connsiteY4" fmla="*/ 88763 h 147887"/>
                <a:gd name="connsiteX5" fmla="*/ 24147 w 270940"/>
                <a:gd name="connsiteY5" fmla="*/ 146623 h 147887"/>
                <a:gd name="connsiteX6" fmla="*/ 50 w 270940"/>
                <a:gd name="connsiteY6" fmla="*/ 99330 h 147887"/>
                <a:gd name="connsiteX7" fmla="*/ 50 w 270940"/>
                <a:gd name="connsiteY7" fmla="*/ 29357 h 147887"/>
                <a:gd name="connsiteX8" fmla="*/ 32652 w 270940"/>
                <a:gd name="connsiteY8" fmla="*/ 21239 h 147887"/>
                <a:gd name="connsiteX9" fmla="*/ 73244 w 270940"/>
                <a:gd name="connsiteY9" fmla="*/ 30130 h 147887"/>
                <a:gd name="connsiteX10" fmla="*/ 71569 w 270940"/>
                <a:gd name="connsiteY10" fmla="*/ 57449 h 147887"/>
                <a:gd name="connsiteX11" fmla="*/ 71569 w 270940"/>
                <a:gd name="connsiteY11" fmla="*/ 57449 h 147887"/>
                <a:gd name="connsiteX12" fmla="*/ 55590 w 270940"/>
                <a:gd name="connsiteY12" fmla="*/ 61057 h 147887"/>
                <a:gd name="connsiteX13" fmla="*/ 29817 w 270940"/>
                <a:gd name="connsiteY13" fmla="*/ 73944 h 147887"/>
                <a:gd name="connsiteX14" fmla="*/ 28915 w 270940"/>
                <a:gd name="connsiteY14" fmla="*/ 74846 h 147887"/>
                <a:gd name="connsiteX15" fmla="*/ 41801 w 270940"/>
                <a:gd name="connsiteY15" fmla="*/ 61959 h 147887"/>
                <a:gd name="connsiteX16" fmla="*/ 67574 w 270940"/>
                <a:gd name="connsiteY16" fmla="*/ 56160 h 147887"/>
                <a:gd name="connsiteX17" fmla="*/ 67574 w 270940"/>
                <a:gd name="connsiteY17" fmla="*/ 48815 h 147887"/>
                <a:gd name="connsiteX18" fmla="*/ 43734 w 270940"/>
                <a:gd name="connsiteY18" fmla="*/ 41212 h 147887"/>
                <a:gd name="connsiteX19" fmla="*/ 6106 w 270940"/>
                <a:gd name="connsiteY19" fmla="*/ 46367 h 147887"/>
                <a:gd name="connsiteX20" fmla="*/ 8297 w 270940"/>
                <a:gd name="connsiteY20" fmla="*/ 111829 h 147887"/>
                <a:gd name="connsiteX21" fmla="*/ 11648 w 270940"/>
                <a:gd name="connsiteY21" fmla="*/ 120076 h 147887"/>
                <a:gd name="connsiteX22" fmla="*/ 31492 w 270940"/>
                <a:gd name="connsiteY22" fmla="*/ 139664 h 147887"/>
                <a:gd name="connsiteX23" fmla="*/ 41157 w 270940"/>
                <a:gd name="connsiteY23" fmla="*/ 135025 h 147887"/>
                <a:gd name="connsiteX24" fmla="*/ 114996 w 270940"/>
                <a:gd name="connsiteY24" fmla="*/ 98943 h 147887"/>
                <a:gd name="connsiteX25" fmla="*/ 210741 w 270940"/>
                <a:gd name="connsiteY25" fmla="*/ 33352 h 147887"/>
                <a:gd name="connsiteX26" fmla="*/ 240379 w 270940"/>
                <a:gd name="connsiteY26" fmla="*/ 35285 h 147887"/>
                <a:gd name="connsiteX27" fmla="*/ 258936 w 270940"/>
                <a:gd name="connsiteY27" fmla="*/ 21368 h 147887"/>
                <a:gd name="connsiteX28" fmla="*/ 262672 w 270940"/>
                <a:gd name="connsiteY28" fmla="*/ 16342 h 147887"/>
                <a:gd name="connsiteX29" fmla="*/ 242956 w 270940"/>
                <a:gd name="connsiteY29" fmla="*/ 27166 h 147887"/>
                <a:gd name="connsiteX30" fmla="*/ 231359 w 270940"/>
                <a:gd name="connsiteY30" fmla="*/ 28584 h 147887"/>
                <a:gd name="connsiteX31" fmla="*/ 238575 w 270940"/>
                <a:gd name="connsiteY31" fmla="*/ 26393 h 147887"/>
                <a:gd name="connsiteX32" fmla="*/ 264348 w 270940"/>
                <a:gd name="connsiteY32" fmla="*/ 13507 h 147887"/>
                <a:gd name="connsiteX33" fmla="*/ 266152 w 270940"/>
                <a:gd name="connsiteY33" fmla="*/ 7579 h 147887"/>
                <a:gd name="connsiteX34" fmla="*/ 258420 w 270940"/>
                <a:gd name="connsiteY34" fmla="*/ 10672 h 147887"/>
                <a:gd name="connsiteX35" fmla="*/ 232648 w 270940"/>
                <a:gd name="connsiteY35" fmla="*/ 13378 h 147887"/>
                <a:gd name="connsiteX36" fmla="*/ 266796 w 270940"/>
                <a:gd name="connsiteY36" fmla="*/ 5775 h 147887"/>
                <a:gd name="connsiteX37" fmla="*/ 270920 w 270940"/>
                <a:gd name="connsiteY37" fmla="*/ -24 h 147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0940" h="147887">
                  <a:moveTo>
                    <a:pt x="270920" y="-24"/>
                  </a:moveTo>
                  <a:cubicBezTo>
                    <a:pt x="270920" y="-24"/>
                    <a:pt x="268600" y="13507"/>
                    <a:pt x="264992" y="16471"/>
                  </a:cubicBezTo>
                  <a:cubicBezTo>
                    <a:pt x="256553" y="24136"/>
                    <a:pt x="247550" y="31157"/>
                    <a:pt x="238060" y="37476"/>
                  </a:cubicBezTo>
                  <a:cubicBezTo>
                    <a:pt x="233034" y="39022"/>
                    <a:pt x="209581" y="37476"/>
                    <a:pt x="205973" y="38893"/>
                  </a:cubicBezTo>
                  <a:cubicBezTo>
                    <a:pt x="202365" y="40311"/>
                    <a:pt x="163706" y="69305"/>
                    <a:pt x="138449" y="88763"/>
                  </a:cubicBezTo>
                  <a:cubicBezTo>
                    <a:pt x="113192" y="108221"/>
                    <a:pt x="47085" y="156158"/>
                    <a:pt x="24147" y="146623"/>
                  </a:cubicBezTo>
                  <a:cubicBezTo>
                    <a:pt x="9328" y="142885"/>
                    <a:pt x="-981" y="110541"/>
                    <a:pt x="50" y="99330"/>
                  </a:cubicBezTo>
                  <a:cubicBezTo>
                    <a:pt x="1081" y="88119"/>
                    <a:pt x="50" y="29357"/>
                    <a:pt x="50" y="29357"/>
                  </a:cubicBezTo>
                  <a:lnTo>
                    <a:pt x="32652" y="21239"/>
                  </a:lnTo>
                  <a:cubicBezTo>
                    <a:pt x="46324" y="23518"/>
                    <a:pt x="59872" y="26486"/>
                    <a:pt x="73244" y="30130"/>
                  </a:cubicBezTo>
                  <a:cubicBezTo>
                    <a:pt x="73244" y="30130"/>
                    <a:pt x="73244" y="37089"/>
                    <a:pt x="71569" y="57449"/>
                  </a:cubicBezTo>
                  <a:lnTo>
                    <a:pt x="71569" y="57449"/>
                  </a:lnTo>
                  <a:cubicBezTo>
                    <a:pt x="66160" y="58251"/>
                    <a:pt x="60819" y="59458"/>
                    <a:pt x="55590" y="61057"/>
                  </a:cubicBezTo>
                  <a:cubicBezTo>
                    <a:pt x="46230" y="63602"/>
                    <a:pt x="37469" y="67983"/>
                    <a:pt x="29817" y="73944"/>
                  </a:cubicBezTo>
                  <a:lnTo>
                    <a:pt x="28915" y="74846"/>
                  </a:lnTo>
                  <a:cubicBezTo>
                    <a:pt x="32453" y="69854"/>
                    <a:pt x="36810" y="65498"/>
                    <a:pt x="41801" y="61959"/>
                  </a:cubicBezTo>
                  <a:cubicBezTo>
                    <a:pt x="50237" y="59391"/>
                    <a:pt x="58852" y="57452"/>
                    <a:pt x="67574" y="56160"/>
                  </a:cubicBezTo>
                  <a:lnTo>
                    <a:pt x="67574" y="48815"/>
                  </a:lnTo>
                  <a:cubicBezTo>
                    <a:pt x="60074" y="45050"/>
                    <a:pt x="52029" y="42485"/>
                    <a:pt x="43734" y="41212"/>
                  </a:cubicBezTo>
                  <a:cubicBezTo>
                    <a:pt x="30970" y="40306"/>
                    <a:pt x="18157" y="42061"/>
                    <a:pt x="6106" y="46367"/>
                  </a:cubicBezTo>
                  <a:cubicBezTo>
                    <a:pt x="5611" y="68211"/>
                    <a:pt x="6342" y="90066"/>
                    <a:pt x="8297" y="111829"/>
                  </a:cubicBezTo>
                  <a:cubicBezTo>
                    <a:pt x="9225" y="114651"/>
                    <a:pt x="10344" y="117407"/>
                    <a:pt x="11648" y="120076"/>
                  </a:cubicBezTo>
                  <a:cubicBezTo>
                    <a:pt x="16415" y="130386"/>
                    <a:pt x="24534" y="143659"/>
                    <a:pt x="31492" y="139664"/>
                  </a:cubicBezTo>
                  <a:cubicBezTo>
                    <a:pt x="33296" y="138633"/>
                    <a:pt x="36647" y="137086"/>
                    <a:pt x="41157" y="135025"/>
                  </a:cubicBezTo>
                  <a:cubicBezTo>
                    <a:pt x="66428" y="124394"/>
                    <a:pt x="91080" y="112348"/>
                    <a:pt x="114996" y="98943"/>
                  </a:cubicBezTo>
                  <a:cubicBezTo>
                    <a:pt x="144247" y="81031"/>
                    <a:pt x="205200" y="36187"/>
                    <a:pt x="210741" y="33352"/>
                  </a:cubicBezTo>
                  <a:cubicBezTo>
                    <a:pt x="216282" y="30517"/>
                    <a:pt x="236513" y="35671"/>
                    <a:pt x="240379" y="35285"/>
                  </a:cubicBezTo>
                  <a:cubicBezTo>
                    <a:pt x="247199" y="31558"/>
                    <a:pt x="253448" y="26871"/>
                    <a:pt x="258936" y="21368"/>
                  </a:cubicBezTo>
                  <a:cubicBezTo>
                    <a:pt x="260095" y="19950"/>
                    <a:pt x="262672" y="16342"/>
                    <a:pt x="262672" y="16342"/>
                  </a:cubicBezTo>
                  <a:lnTo>
                    <a:pt x="242956" y="27166"/>
                  </a:lnTo>
                  <a:cubicBezTo>
                    <a:pt x="239171" y="28151"/>
                    <a:pt x="235271" y="28628"/>
                    <a:pt x="231359" y="28584"/>
                  </a:cubicBezTo>
                  <a:lnTo>
                    <a:pt x="238575" y="26393"/>
                  </a:lnTo>
                  <a:cubicBezTo>
                    <a:pt x="239348" y="26393"/>
                    <a:pt x="264348" y="13507"/>
                    <a:pt x="264348" y="13507"/>
                  </a:cubicBezTo>
                  <a:cubicBezTo>
                    <a:pt x="265054" y="11564"/>
                    <a:pt x="265657" y="9586"/>
                    <a:pt x="266152" y="7579"/>
                  </a:cubicBezTo>
                  <a:lnTo>
                    <a:pt x="258420" y="10672"/>
                  </a:lnTo>
                  <a:cubicBezTo>
                    <a:pt x="249887" y="12056"/>
                    <a:pt x="241282" y="12960"/>
                    <a:pt x="232648" y="13378"/>
                  </a:cubicBezTo>
                  <a:cubicBezTo>
                    <a:pt x="234323" y="12218"/>
                    <a:pt x="265250" y="6806"/>
                    <a:pt x="266796" y="5775"/>
                  </a:cubicBezTo>
                  <a:cubicBezTo>
                    <a:pt x="268342" y="4744"/>
                    <a:pt x="270920" y="-24"/>
                    <a:pt x="270920" y="-24"/>
                  </a:cubicBezTo>
                  <a:close/>
                </a:path>
              </a:pathLst>
            </a:custGeom>
            <a:solidFill>
              <a:srgbClr val="FAD3BE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3" name="任意多边形: 形状 252"/>
            <p:cNvSpPr/>
            <p:nvPr/>
          </p:nvSpPr>
          <p:spPr>
            <a:xfrm>
              <a:off x="4833355" y="4333548"/>
              <a:ext cx="109146" cy="154073"/>
            </a:xfrm>
            <a:custGeom>
              <a:avLst/>
              <a:gdLst>
                <a:gd name="connsiteX0" fmla="*/ 103972 w 109146"/>
                <a:gd name="connsiteY0" fmla="*/ 105339 h 154073"/>
                <a:gd name="connsiteX1" fmla="*/ 100363 w 109146"/>
                <a:gd name="connsiteY1" fmla="*/ 123509 h 154073"/>
                <a:gd name="connsiteX2" fmla="*/ 94307 w 109146"/>
                <a:gd name="connsiteY2" fmla="*/ 149282 h 154073"/>
                <a:gd name="connsiteX3" fmla="*/ 23046 w 109146"/>
                <a:gd name="connsiteY3" fmla="*/ 144900 h 154073"/>
                <a:gd name="connsiteX4" fmla="*/ 16087 w 109146"/>
                <a:gd name="connsiteY4" fmla="*/ 148638 h 154073"/>
                <a:gd name="connsiteX5" fmla="*/ -21 w 109146"/>
                <a:gd name="connsiteY5" fmla="*/ 154050 h 154073"/>
                <a:gd name="connsiteX6" fmla="*/ 2170 w 109146"/>
                <a:gd name="connsiteY6" fmla="*/ 118613 h 154073"/>
                <a:gd name="connsiteX7" fmla="*/ 16087 w 109146"/>
                <a:gd name="connsiteY7" fmla="*/ 28408 h 154073"/>
                <a:gd name="connsiteX8" fmla="*/ 28973 w 109146"/>
                <a:gd name="connsiteY8" fmla="*/ 11656 h 154073"/>
                <a:gd name="connsiteX9" fmla="*/ 28973 w 109146"/>
                <a:gd name="connsiteY9" fmla="*/ 11656 h 154073"/>
                <a:gd name="connsiteX10" fmla="*/ 30133 w 109146"/>
                <a:gd name="connsiteY10" fmla="*/ 10238 h 154073"/>
                <a:gd name="connsiteX11" fmla="*/ 56679 w 109146"/>
                <a:gd name="connsiteY11" fmla="*/ 187 h 154073"/>
                <a:gd name="connsiteX12" fmla="*/ 109126 w 109146"/>
                <a:gd name="connsiteY12" fmla="*/ 44387 h 154073"/>
                <a:gd name="connsiteX13" fmla="*/ 103972 w 109146"/>
                <a:gd name="connsiteY13" fmla="*/ 105339 h 154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9146" h="154073">
                  <a:moveTo>
                    <a:pt x="103972" y="105339"/>
                  </a:moveTo>
                  <a:cubicBezTo>
                    <a:pt x="103972" y="107659"/>
                    <a:pt x="102168" y="115262"/>
                    <a:pt x="100363" y="123509"/>
                  </a:cubicBezTo>
                  <a:cubicBezTo>
                    <a:pt x="97657" y="135493"/>
                    <a:pt x="94307" y="149282"/>
                    <a:pt x="94307" y="149282"/>
                  </a:cubicBezTo>
                  <a:cubicBezTo>
                    <a:pt x="72142" y="139875"/>
                    <a:pt x="29875" y="140133"/>
                    <a:pt x="23046" y="144900"/>
                  </a:cubicBezTo>
                  <a:cubicBezTo>
                    <a:pt x="20860" y="146380"/>
                    <a:pt x="18528" y="147633"/>
                    <a:pt x="16087" y="148638"/>
                  </a:cubicBezTo>
                  <a:cubicBezTo>
                    <a:pt x="10830" y="150760"/>
                    <a:pt x="5451" y="152567"/>
                    <a:pt x="-21" y="154050"/>
                  </a:cubicBezTo>
                  <a:cubicBezTo>
                    <a:pt x="-14" y="142204"/>
                    <a:pt x="717" y="130369"/>
                    <a:pt x="2170" y="118613"/>
                  </a:cubicBezTo>
                  <a:cubicBezTo>
                    <a:pt x="4361" y="107530"/>
                    <a:pt x="9386" y="44774"/>
                    <a:pt x="16087" y="28408"/>
                  </a:cubicBezTo>
                  <a:cubicBezTo>
                    <a:pt x="22788" y="12043"/>
                    <a:pt x="28973" y="11656"/>
                    <a:pt x="28973" y="11656"/>
                  </a:cubicBezTo>
                  <a:lnTo>
                    <a:pt x="28973" y="11656"/>
                  </a:lnTo>
                  <a:lnTo>
                    <a:pt x="30133" y="10238"/>
                  </a:lnTo>
                  <a:cubicBezTo>
                    <a:pt x="36818" y="2767"/>
                    <a:pt x="46722" y="-983"/>
                    <a:pt x="56679" y="187"/>
                  </a:cubicBezTo>
                  <a:cubicBezTo>
                    <a:pt x="74333" y="2764"/>
                    <a:pt x="108224" y="28795"/>
                    <a:pt x="109126" y="44387"/>
                  </a:cubicBezTo>
                  <a:cubicBezTo>
                    <a:pt x="108543" y="64785"/>
                    <a:pt x="106822" y="85133"/>
                    <a:pt x="103972" y="105339"/>
                  </a:cubicBezTo>
                  <a:close/>
                </a:path>
              </a:pathLst>
            </a:custGeom>
            <a:solidFill>
              <a:srgbClr val="0075C4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4" name="任意多边形: 形状 253"/>
            <p:cNvSpPr/>
            <p:nvPr/>
          </p:nvSpPr>
          <p:spPr>
            <a:xfrm>
              <a:off x="4833613" y="4339428"/>
              <a:ext cx="32086" cy="147161"/>
            </a:xfrm>
            <a:custGeom>
              <a:avLst/>
              <a:gdLst>
                <a:gd name="connsiteX0" fmla="*/ 28973 w 32086"/>
                <a:gd name="connsiteY0" fmla="*/ 4487 h 147161"/>
                <a:gd name="connsiteX1" fmla="*/ 32066 w 32086"/>
                <a:gd name="connsiteY1" fmla="*/ -24 h 147161"/>
                <a:gd name="connsiteX2" fmla="*/ 30133 w 32086"/>
                <a:gd name="connsiteY2" fmla="*/ 3069 h 147161"/>
                <a:gd name="connsiteX3" fmla="*/ 21241 w 32086"/>
                <a:gd name="connsiteY3" fmla="*/ 22785 h 147161"/>
                <a:gd name="connsiteX4" fmla="*/ 20082 w 32086"/>
                <a:gd name="connsiteY4" fmla="*/ 30130 h 147161"/>
                <a:gd name="connsiteX5" fmla="*/ 20082 w 32086"/>
                <a:gd name="connsiteY5" fmla="*/ 79227 h 147161"/>
                <a:gd name="connsiteX6" fmla="*/ 16087 w 32086"/>
                <a:gd name="connsiteY6" fmla="*/ 141726 h 147161"/>
                <a:gd name="connsiteX7" fmla="*/ -21 w 32086"/>
                <a:gd name="connsiteY7" fmla="*/ 147138 h 147161"/>
                <a:gd name="connsiteX8" fmla="*/ 2170 w 32086"/>
                <a:gd name="connsiteY8" fmla="*/ 111701 h 147161"/>
                <a:gd name="connsiteX9" fmla="*/ 16087 w 32086"/>
                <a:gd name="connsiteY9" fmla="*/ 21497 h 147161"/>
                <a:gd name="connsiteX10" fmla="*/ 28973 w 32086"/>
                <a:gd name="connsiteY10" fmla="*/ 4744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086" h="147161">
                  <a:moveTo>
                    <a:pt x="28973" y="4487"/>
                  </a:moveTo>
                  <a:cubicBezTo>
                    <a:pt x="29875" y="3069"/>
                    <a:pt x="30906" y="1523"/>
                    <a:pt x="32066" y="-24"/>
                  </a:cubicBezTo>
                  <a:cubicBezTo>
                    <a:pt x="31364" y="970"/>
                    <a:pt x="30719" y="2003"/>
                    <a:pt x="30133" y="3069"/>
                  </a:cubicBezTo>
                  <a:cubicBezTo>
                    <a:pt x="26389" y="9260"/>
                    <a:pt x="23404" y="15880"/>
                    <a:pt x="21241" y="22785"/>
                  </a:cubicBezTo>
                  <a:cubicBezTo>
                    <a:pt x="20580" y="25182"/>
                    <a:pt x="20191" y="27646"/>
                    <a:pt x="20082" y="30130"/>
                  </a:cubicBezTo>
                  <a:cubicBezTo>
                    <a:pt x="20082" y="40053"/>
                    <a:pt x="21370" y="68016"/>
                    <a:pt x="20082" y="79227"/>
                  </a:cubicBezTo>
                  <a:cubicBezTo>
                    <a:pt x="18793" y="90438"/>
                    <a:pt x="16602" y="128839"/>
                    <a:pt x="16087" y="141726"/>
                  </a:cubicBezTo>
                  <a:cubicBezTo>
                    <a:pt x="10830" y="143848"/>
                    <a:pt x="5451" y="145656"/>
                    <a:pt x="-21" y="147138"/>
                  </a:cubicBezTo>
                  <a:cubicBezTo>
                    <a:pt x="-14" y="135292"/>
                    <a:pt x="717" y="123458"/>
                    <a:pt x="2170" y="111701"/>
                  </a:cubicBezTo>
                  <a:cubicBezTo>
                    <a:pt x="4360" y="100618"/>
                    <a:pt x="9386" y="37862"/>
                    <a:pt x="16087" y="21497"/>
                  </a:cubicBezTo>
                  <a:cubicBezTo>
                    <a:pt x="22788" y="5131"/>
                    <a:pt x="28973" y="4744"/>
                    <a:pt x="28973" y="4744"/>
                  </a:cubicBezTo>
                  <a:close/>
                </a:path>
              </a:pathLst>
            </a:custGeom>
            <a:solidFill>
              <a:srgbClr val="0075C4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5" name="任意多边形: 形状 254"/>
            <p:cNvSpPr/>
            <p:nvPr/>
          </p:nvSpPr>
          <p:spPr>
            <a:xfrm>
              <a:off x="5093708" y="4358098"/>
              <a:ext cx="132816" cy="71050"/>
            </a:xfrm>
            <a:custGeom>
              <a:avLst/>
              <a:gdLst>
                <a:gd name="connsiteX0" fmla="*/ 125571 w 132816"/>
                <a:gd name="connsiteY0" fmla="*/ 13265 h 71050"/>
                <a:gd name="connsiteX1" fmla="*/ 126348 w 132816"/>
                <a:gd name="connsiteY1" fmla="*/ 46241 h 71050"/>
                <a:gd name="connsiteX2" fmla="*/ 123251 w 132816"/>
                <a:gd name="connsiteY2" fmla="*/ 48960 h 71050"/>
                <a:gd name="connsiteX3" fmla="*/ 47351 w 132816"/>
                <a:gd name="connsiteY3" fmla="*/ 69449 h 71050"/>
                <a:gd name="connsiteX4" fmla="*/ 1734 w 132816"/>
                <a:gd name="connsiteY4" fmla="*/ 45609 h 71050"/>
                <a:gd name="connsiteX5" fmla="*/ 31372 w 132816"/>
                <a:gd name="connsiteY5" fmla="*/ 6950 h 71050"/>
                <a:gd name="connsiteX6" fmla="*/ 125571 w 132816"/>
                <a:gd name="connsiteY6" fmla="*/ 13265 h 7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816" h="71050">
                  <a:moveTo>
                    <a:pt x="125571" y="13265"/>
                  </a:moveTo>
                  <a:cubicBezTo>
                    <a:pt x="134891" y="22157"/>
                    <a:pt x="135239" y="36921"/>
                    <a:pt x="126348" y="46241"/>
                  </a:cubicBezTo>
                  <a:cubicBezTo>
                    <a:pt x="125398" y="47237"/>
                    <a:pt x="124361" y="48147"/>
                    <a:pt x="123251" y="48960"/>
                  </a:cubicBezTo>
                  <a:cubicBezTo>
                    <a:pt x="102415" y="67036"/>
                    <a:pt x="74453" y="74584"/>
                    <a:pt x="47351" y="69449"/>
                  </a:cubicBezTo>
                  <a:cubicBezTo>
                    <a:pt x="12687" y="65197"/>
                    <a:pt x="6888" y="56563"/>
                    <a:pt x="1734" y="45609"/>
                  </a:cubicBezTo>
                  <a:cubicBezTo>
                    <a:pt x="-3421" y="34656"/>
                    <a:pt x="1734" y="18162"/>
                    <a:pt x="31372" y="6950"/>
                  </a:cubicBezTo>
                  <a:cubicBezTo>
                    <a:pt x="61010" y="-4261"/>
                    <a:pt x="106499" y="-1812"/>
                    <a:pt x="125571" y="13265"/>
                  </a:cubicBezTo>
                  <a:close/>
                </a:path>
              </a:pathLst>
            </a:custGeom>
            <a:solidFill>
              <a:srgbClr val="FFFFFF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6" name="任意多边形: 形状 255"/>
            <p:cNvSpPr/>
            <p:nvPr/>
          </p:nvSpPr>
          <p:spPr>
            <a:xfrm>
              <a:off x="5224980" y="4304764"/>
              <a:ext cx="25125" cy="60436"/>
            </a:xfrm>
            <a:custGeom>
              <a:avLst/>
              <a:gdLst>
                <a:gd name="connsiteX0" fmla="*/ 24453 w 25125"/>
                <a:gd name="connsiteY0" fmla="*/ 12734 h 60436"/>
                <a:gd name="connsiteX1" fmla="*/ 614 w 25125"/>
                <a:gd name="connsiteY1" fmla="*/ 60413 h 60436"/>
                <a:gd name="connsiteX2" fmla="*/ 614 w 25125"/>
                <a:gd name="connsiteY2" fmla="*/ 51908 h 60436"/>
                <a:gd name="connsiteX3" fmla="*/ 9892 w 25125"/>
                <a:gd name="connsiteY3" fmla="*/ 42759 h 60436"/>
                <a:gd name="connsiteX4" fmla="*/ 20588 w 25125"/>
                <a:gd name="connsiteY4" fmla="*/ 20981 h 60436"/>
                <a:gd name="connsiteX5" fmla="*/ 24196 w 25125"/>
                <a:gd name="connsiteY5" fmla="*/ -24 h 60436"/>
                <a:gd name="connsiteX6" fmla="*/ 24196 w 25125"/>
                <a:gd name="connsiteY6" fmla="*/ -24 h 60436"/>
                <a:gd name="connsiteX7" fmla="*/ 24453 w 25125"/>
                <a:gd name="connsiteY7" fmla="*/ 12734 h 60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25" h="60436">
                  <a:moveTo>
                    <a:pt x="24453" y="12734"/>
                  </a:moveTo>
                  <a:cubicBezTo>
                    <a:pt x="20102" y="30183"/>
                    <a:pt x="11963" y="46461"/>
                    <a:pt x="614" y="60413"/>
                  </a:cubicBezTo>
                  <a:cubicBezTo>
                    <a:pt x="-233" y="57641"/>
                    <a:pt x="-233" y="54680"/>
                    <a:pt x="614" y="51908"/>
                  </a:cubicBezTo>
                  <a:cubicBezTo>
                    <a:pt x="2031" y="48687"/>
                    <a:pt x="8088" y="45981"/>
                    <a:pt x="9892" y="42759"/>
                  </a:cubicBezTo>
                  <a:cubicBezTo>
                    <a:pt x="11696" y="39537"/>
                    <a:pt x="19686" y="23043"/>
                    <a:pt x="20588" y="20981"/>
                  </a:cubicBezTo>
                  <a:cubicBezTo>
                    <a:pt x="22605" y="14144"/>
                    <a:pt x="23816" y="7095"/>
                    <a:pt x="24196" y="-24"/>
                  </a:cubicBezTo>
                  <a:lnTo>
                    <a:pt x="24196" y="-24"/>
                  </a:lnTo>
                  <a:cubicBezTo>
                    <a:pt x="25313" y="4145"/>
                    <a:pt x="25401" y="8523"/>
                    <a:pt x="24453" y="12734"/>
                  </a:cubicBezTo>
                  <a:close/>
                </a:path>
              </a:pathLst>
            </a:custGeom>
            <a:solidFill>
              <a:srgbClr val="FAD3BE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7" name="任意多边形: 形状 256"/>
            <p:cNvSpPr/>
            <p:nvPr/>
          </p:nvSpPr>
          <p:spPr>
            <a:xfrm>
              <a:off x="5191647" y="4345356"/>
              <a:ext cx="30134" cy="30677"/>
            </a:xfrm>
            <a:custGeom>
              <a:avLst/>
              <a:gdLst>
                <a:gd name="connsiteX0" fmla="*/ 27632 w 30134"/>
                <a:gd name="connsiteY0" fmla="*/ 9512 h 30677"/>
                <a:gd name="connsiteX1" fmla="*/ 27632 w 30134"/>
                <a:gd name="connsiteY1" fmla="*/ 15826 h 30677"/>
                <a:gd name="connsiteX2" fmla="*/ 29694 w 30134"/>
                <a:gd name="connsiteY2" fmla="*/ 26135 h 30677"/>
                <a:gd name="connsiteX3" fmla="*/ 18612 w 30134"/>
                <a:gd name="connsiteY3" fmla="*/ 30001 h 30677"/>
                <a:gd name="connsiteX4" fmla="*/ 9720 w 30134"/>
                <a:gd name="connsiteY4" fmla="*/ 19177 h 30677"/>
                <a:gd name="connsiteX5" fmla="*/ 8431 w 30134"/>
                <a:gd name="connsiteY5" fmla="*/ 16857 h 30677"/>
                <a:gd name="connsiteX6" fmla="*/ 1859 w 30134"/>
                <a:gd name="connsiteY6" fmla="*/ 16213 h 30677"/>
                <a:gd name="connsiteX7" fmla="*/ 1859 w 30134"/>
                <a:gd name="connsiteY7" fmla="*/ 5904 h 30677"/>
                <a:gd name="connsiteX8" fmla="*/ 13843 w 30134"/>
                <a:gd name="connsiteY8" fmla="*/ -24 h 30677"/>
                <a:gd name="connsiteX9" fmla="*/ 27632 w 30134"/>
                <a:gd name="connsiteY9" fmla="*/ 9512 h 30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134" h="30677">
                  <a:moveTo>
                    <a:pt x="27632" y="9512"/>
                  </a:moveTo>
                  <a:cubicBezTo>
                    <a:pt x="28000" y="11601"/>
                    <a:pt x="28000" y="13738"/>
                    <a:pt x="27632" y="15826"/>
                  </a:cubicBezTo>
                  <a:cubicBezTo>
                    <a:pt x="26859" y="19692"/>
                    <a:pt x="31497" y="22527"/>
                    <a:pt x="29694" y="26135"/>
                  </a:cubicBezTo>
                  <a:cubicBezTo>
                    <a:pt x="27496" y="30025"/>
                    <a:pt x="22752" y="31680"/>
                    <a:pt x="18612" y="30001"/>
                  </a:cubicBezTo>
                  <a:cubicBezTo>
                    <a:pt x="13972" y="28326"/>
                    <a:pt x="9720" y="19177"/>
                    <a:pt x="9720" y="19177"/>
                  </a:cubicBezTo>
                  <a:lnTo>
                    <a:pt x="8431" y="16857"/>
                  </a:lnTo>
                  <a:cubicBezTo>
                    <a:pt x="6225" y="17291"/>
                    <a:pt x="3939" y="17067"/>
                    <a:pt x="1859" y="16213"/>
                  </a:cubicBezTo>
                  <a:cubicBezTo>
                    <a:pt x="-1878" y="14796"/>
                    <a:pt x="957" y="7450"/>
                    <a:pt x="1859" y="5904"/>
                  </a:cubicBezTo>
                  <a:cubicBezTo>
                    <a:pt x="5107" y="2683"/>
                    <a:pt x="9313" y="603"/>
                    <a:pt x="13843" y="-24"/>
                  </a:cubicBezTo>
                  <a:cubicBezTo>
                    <a:pt x="16678" y="-24"/>
                    <a:pt x="20286" y="2038"/>
                    <a:pt x="27632" y="9512"/>
                  </a:cubicBezTo>
                  <a:close/>
                </a:path>
              </a:pathLst>
            </a:custGeom>
            <a:solidFill>
              <a:srgbClr val="FFD6BF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8" name="任意多边形: 形状 257"/>
            <p:cNvSpPr/>
            <p:nvPr/>
          </p:nvSpPr>
          <p:spPr>
            <a:xfrm>
              <a:off x="4926583" y="4106936"/>
              <a:ext cx="113339" cy="161359"/>
            </a:xfrm>
            <a:custGeom>
              <a:avLst/>
              <a:gdLst>
                <a:gd name="connsiteX0" fmla="*/ 76979 w 113339"/>
                <a:gd name="connsiteY0" fmla="*/ 0 h 161359"/>
                <a:gd name="connsiteX1" fmla="*/ 102108 w 113339"/>
                <a:gd name="connsiteY1" fmla="*/ 37112 h 161359"/>
                <a:gd name="connsiteX2" fmla="*/ 109839 w 113339"/>
                <a:gd name="connsiteY2" fmla="*/ 75771 h 161359"/>
                <a:gd name="connsiteX3" fmla="*/ 113318 w 113339"/>
                <a:gd name="connsiteY3" fmla="*/ 101544 h 161359"/>
                <a:gd name="connsiteX4" fmla="*/ 107519 w 113339"/>
                <a:gd name="connsiteY4" fmla="*/ 151027 h 161359"/>
                <a:gd name="connsiteX5" fmla="*/ 93344 w 113339"/>
                <a:gd name="connsiteY5" fmla="*/ 161336 h 161359"/>
                <a:gd name="connsiteX6" fmla="*/ 36773 w 113339"/>
                <a:gd name="connsiteY6" fmla="*/ 145872 h 161359"/>
                <a:gd name="connsiteX7" fmla="*/ 11001 w 113339"/>
                <a:gd name="connsiteY7" fmla="*/ 104765 h 161359"/>
                <a:gd name="connsiteX8" fmla="*/ 563 w 113339"/>
                <a:gd name="connsiteY8" fmla="*/ 55797 h 161359"/>
                <a:gd name="connsiteX9" fmla="*/ 76979 w 113339"/>
                <a:gd name="connsiteY9" fmla="*/ 0 h 161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3339" h="161359">
                  <a:moveTo>
                    <a:pt x="76979" y="0"/>
                  </a:moveTo>
                  <a:cubicBezTo>
                    <a:pt x="87812" y="10516"/>
                    <a:pt x="96366" y="23148"/>
                    <a:pt x="102108" y="37112"/>
                  </a:cubicBezTo>
                  <a:cubicBezTo>
                    <a:pt x="106166" y="49657"/>
                    <a:pt x="108760" y="62630"/>
                    <a:pt x="109839" y="75771"/>
                  </a:cubicBezTo>
                  <a:cubicBezTo>
                    <a:pt x="109839" y="78090"/>
                    <a:pt x="113061" y="96260"/>
                    <a:pt x="113318" y="101544"/>
                  </a:cubicBezTo>
                  <a:cubicBezTo>
                    <a:pt x="112449" y="118145"/>
                    <a:pt x="110512" y="134674"/>
                    <a:pt x="107519" y="151027"/>
                  </a:cubicBezTo>
                  <a:cubicBezTo>
                    <a:pt x="104294" y="156157"/>
                    <a:pt x="99218" y="159849"/>
                    <a:pt x="93344" y="161336"/>
                  </a:cubicBezTo>
                  <a:cubicBezTo>
                    <a:pt x="73725" y="159548"/>
                    <a:pt x="54574" y="154313"/>
                    <a:pt x="36773" y="145872"/>
                  </a:cubicBezTo>
                  <a:cubicBezTo>
                    <a:pt x="17573" y="135048"/>
                    <a:pt x="16542" y="113914"/>
                    <a:pt x="11001" y="104765"/>
                  </a:cubicBezTo>
                  <a:cubicBezTo>
                    <a:pt x="2122" y="90078"/>
                    <a:pt x="-1555" y="72829"/>
                    <a:pt x="563" y="55797"/>
                  </a:cubicBezTo>
                  <a:cubicBezTo>
                    <a:pt x="4429" y="41493"/>
                    <a:pt x="53655" y="-1160"/>
                    <a:pt x="76979" y="0"/>
                  </a:cubicBezTo>
                  <a:close/>
                </a:path>
              </a:pathLst>
            </a:custGeom>
            <a:solidFill>
              <a:srgbClr val="FCC7AA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9" name="任意多边形: 形状 258"/>
            <p:cNvSpPr/>
            <p:nvPr/>
          </p:nvSpPr>
          <p:spPr>
            <a:xfrm>
              <a:off x="4955250" y="4142526"/>
              <a:ext cx="64249" cy="94212"/>
            </a:xfrm>
            <a:custGeom>
              <a:avLst/>
              <a:gdLst>
                <a:gd name="connsiteX0" fmla="*/ 53725 w 64249"/>
                <a:gd name="connsiteY0" fmla="*/ -24 h 94212"/>
                <a:gd name="connsiteX1" fmla="*/ 27952 w 64249"/>
                <a:gd name="connsiteY1" fmla="*/ 10414 h 94212"/>
                <a:gd name="connsiteX2" fmla="*/ 16999 w 64249"/>
                <a:gd name="connsiteY2" fmla="*/ 35027 h 94212"/>
                <a:gd name="connsiteX3" fmla="*/ 376 w 64249"/>
                <a:gd name="connsiteY3" fmla="*/ 51522 h 94212"/>
                <a:gd name="connsiteX4" fmla="*/ 8494 w 64249"/>
                <a:gd name="connsiteY4" fmla="*/ 87732 h 94212"/>
                <a:gd name="connsiteX5" fmla="*/ 35684 w 64249"/>
                <a:gd name="connsiteY5" fmla="*/ 94175 h 94212"/>
                <a:gd name="connsiteX6" fmla="*/ 55143 w 64249"/>
                <a:gd name="connsiteY6" fmla="*/ 70335 h 94212"/>
                <a:gd name="connsiteX7" fmla="*/ 32463 w 64249"/>
                <a:gd name="connsiteY7" fmla="*/ 76134 h 94212"/>
                <a:gd name="connsiteX8" fmla="*/ 18682 w 64249"/>
                <a:gd name="connsiteY8" fmla="*/ 70355 h 94212"/>
                <a:gd name="connsiteX9" fmla="*/ 18674 w 64249"/>
                <a:gd name="connsiteY9" fmla="*/ 70336 h 94212"/>
                <a:gd name="connsiteX10" fmla="*/ 26642 w 64249"/>
                <a:gd name="connsiteY10" fmla="*/ 48995 h 94212"/>
                <a:gd name="connsiteX11" fmla="*/ 27050 w 64249"/>
                <a:gd name="connsiteY11" fmla="*/ 48816 h 94212"/>
                <a:gd name="connsiteX12" fmla="*/ 63261 w 64249"/>
                <a:gd name="connsiteY12" fmla="*/ 37476 h 94212"/>
                <a:gd name="connsiteX13" fmla="*/ 53725 w 64249"/>
                <a:gd name="connsiteY13" fmla="*/ -24 h 94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4249" h="94212">
                  <a:moveTo>
                    <a:pt x="53725" y="-24"/>
                  </a:moveTo>
                  <a:cubicBezTo>
                    <a:pt x="44764" y="2460"/>
                    <a:pt x="36116" y="5962"/>
                    <a:pt x="27952" y="10414"/>
                  </a:cubicBezTo>
                  <a:cubicBezTo>
                    <a:pt x="23072" y="18015"/>
                    <a:pt x="19379" y="26314"/>
                    <a:pt x="16999" y="35027"/>
                  </a:cubicBezTo>
                  <a:cubicBezTo>
                    <a:pt x="16355" y="36444"/>
                    <a:pt x="2953" y="47913"/>
                    <a:pt x="376" y="51522"/>
                  </a:cubicBezTo>
                  <a:cubicBezTo>
                    <a:pt x="-2202" y="55130"/>
                    <a:pt x="8623" y="84639"/>
                    <a:pt x="8494" y="87732"/>
                  </a:cubicBezTo>
                  <a:cubicBezTo>
                    <a:pt x="8365" y="90825"/>
                    <a:pt x="29370" y="93531"/>
                    <a:pt x="35684" y="94175"/>
                  </a:cubicBezTo>
                  <a:cubicBezTo>
                    <a:pt x="41998" y="94819"/>
                    <a:pt x="55271" y="73042"/>
                    <a:pt x="55143" y="70335"/>
                  </a:cubicBezTo>
                  <a:cubicBezTo>
                    <a:pt x="55014" y="67629"/>
                    <a:pt x="36973" y="75361"/>
                    <a:pt x="32463" y="76134"/>
                  </a:cubicBezTo>
                  <a:cubicBezTo>
                    <a:pt x="27061" y="78344"/>
                    <a:pt x="20891" y="75756"/>
                    <a:pt x="18682" y="70355"/>
                  </a:cubicBezTo>
                  <a:cubicBezTo>
                    <a:pt x="18679" y="70348"/>
                    <a:pt x="18677" y="70342"/>
                    <a:pt x="18674" y="70336"/>
                  </a:cubicBezTo>
                  <a:cubicBezTo>
                    <a:pt x="14981" y="62242"/>
                    <a:pt x="18549" y="52688"/>
                    <a:pt x="26642" y="48995"/>
                  </a:cubicBezTo>
                  <a:cubicBezTo>
                    <a:pt x="26777" y="48933"/>
                    <a:pt x="26913" y="48873"/>
                    <a:pt x="27050" y="48816"/>
                  </a:cubicBezTo>
                  <a:cubicBezTo>
                    <a:pt x="36844" y="44048"/>
                    <a:pt x="59266" y="42114"/>
                    <a:pt x="63261" y="37476"/>
                  </a:cubicBezTo>
                  <a:cubicBezTo>
                    <a:pt x="67256" y="32836"/>
                    <a:pt x="57849" y="-24"/>
                    <a:pt x="53725" y="-24"/>
                  </a:cubicBezTo>
                  <a:close/>
                </a:path>
              </a:pathLst>
            </a:custGeom>
            <a:solidFill>
              <a:srgbClr val="FFD6BF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0" name="任意多边形: 形状 259"/>
            <p:cNvSpPr/>
            <p:nvPr/>
          </p:nvSpPr>
          <p:spPr>
            <a:xfrm>
              <a:off x="5014924" y="4174484"/>
              <a:ext cx="19844" cy="44026"/>
            </a:xfrm>
            <a:custGeom>
              <a:avLst/>
              <a:gdLst>
                <a:gd name="connsiteX0" fmla="*/ 2298 w 19844"/>
                <a:gd name="connsiteY0" fmla="*/ -24 h 44026"/>
                <a:gd name="connsiteX1" fmla="*/ 4618 w 19844"/>
                <a:gd name="connsiteY1" fmla="*/ 4486 h 44026"/>
                <a:gd name="connsiteX2" fmla="*/ 12092 w 19844"/>
                <a:gd name="connsiteY2" fmla="*/ 25878 h 44026"/>
                <a:gd name="connsiteX3" fmla="*/ 19824 w 19844"/>
                <a:gd name="connsiteY3" fmla="*/ 41341 h 44026"/>
                <a:gd name="connsiteX4" fmla="*/ 10932 w 19844"/>
                <a:gd name="connsiteY4" fmla="*/ 43919 h 44026"/>
                <a:gd name="connsiteX5" fmla="*/ 4102 w 19844"/>
                <a:gd name="connsiteY5" fmla="*/ 43919 h 44026"/>
                <a:gd name="connsiteX6" fmla="*/ 5778 w 19844"/>
                <a:gd name="connsiteY6" fmla="*/ 33352 h 44026"/>
                <a:gd name="connsiteX7" fmla="*/ 7839 w 19844"/>
                <a:gd name="connsiteY7" fmla="*/ 28326 h 44026"/>
                <a:gd name="connsiteX8" fmla="*/ -21 w 19844"/>
                <a:gd name="connsiteY8" fmla="*/ 1394 h 4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44" h="44026">
                  <a:moveTo>
                    <a:pt x="2298" y="-24"/>
                  </a:moveTo>
                  <a:lnTo>
                    <a:pt x="4618" y="4486"/>
                  </a:lnTo>
                  <a:cubicBezTo>
                    <a:pt x="6643" y="11771"/>
                    <a:pt x="9140" y="18916"/>
                    <a:pt x="12092" y="25878"/>
                  </a:cubicBezTo>
                  <a:cubicBezTo>
                    <a:pt x="15084" y="30814"/>
                    <a:pt x="17671" y="35985"/>
                    <a:pt x="19824" y="41341"/>
                  </a:cubicBezTo>
                  <a:cubicBezTo>
                    <a:pt x="17332" y="43370"/>
                    <a:pt x="14123" y="44300"/>
                    <a:pt x="10932" y="43919"/>
                  </a:cubicBezTo>
                  <a:cubicBezTo>
                    <a:pt x="8663" y="43660"/>
                    <a:pt x="6371" y="43660"/>
                    <a:pt x="4102" y="43919"/>
                  </a:cubicBezTo>
                  <a:lnTo>
                    <a:pt x="5778" y="33352"/>
                  </a:lnTo>
                  <a:lnTo>
                    <a:pt x="7839" y="28326"/>
                  </a:lnTo>
                  <a:lnTo>
                    <a:pt x="-21" y="1394"/>
                  </a:lnTo>
                  <a:close/>
                </a:path>
              </a:pathLst>
            </a:custGeom>
            <a:solidFill>
              <a:srgbClr val="FFD6BF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1" name="任意多边形: 形状 260"/>
            <p:cNvSpPr/>
            <p:nvPr/>
          </p:nvSpPr>
          <p:spPr>
            <a:xfrm>
              <a:off x="4891988" y="4086091"/>
              <a:ext cx="139687" cy="143030"/>
            </a:xfrm>
            <a:custGeom>
              <a:avLst/>
              <a:gdLst>
                <a:gd name="connsiteX0" fmla="*/ 118662 w 139687"/>
                <a:gd name="connsiteY0" fmla="*/ 53061 h 143030"/>
                <a:gd name="connsiteX1" fmla="*/ 91987 w 139687"/>
                <a:gd name="connsiteY1" fmla="*/ 63498 h 143030"/>
                <a:gd name="connsiteX2" fmla="*/ 82966 w 139687"/>
                <a:gd name="connsiteY2" fmla="*/ 79993 h 143030"/>
                <a:gd name="connsiteX3" fmla="*/ 74848 w 139687"/>
                <a:gd name="connsiteY3" fmla="*/ 94812 h 143030"/>
                <a:gd name="connsiteX4" fmla="*/ 63251 w 139687"/>
                <a:gd name="connsiteY4" fmla="*/ 105508 h 143030"/>
                <a:gd name="connsiteX5" fmla="*/ 59514 w 139687"/>
                <a:gd name="connsiteY5" fmla="*/ 122776 h 143030"/>
                <a:gd name="connsiteX6" fmla="*/ 59514 w 139687"/>
                <a:gd name="connsiteY6" fmla="*/ 130378 h 143030"/>
                <a:gd name="connsiteX7" fmla="*/ 53457 w 139687"/>
                <a:gd name="connsiteY7" fmla="*/ 130378 h 143030"/>
                <a:gd name="connsiteX8" fmla="*/ 38380 w 139687"/>
                <a:gd name="connsiteY8" fmla="*/ 109503 h 143030"/>
                <a:gd name="connsiteX9" fmla="*/ 36189 w 139687"/>
                <a:gd name="connsiteY9" fmla="*/ 127801 h 143030"/>
                <a:gd name="connsiteX10" fmla="*/ 38895 w 139687"/>
                <a:gd name="connsiteY10" fmla="*/ 143007 h 143030"/>
                <a:gd name="connsiteX11" fmla="*/ 14154 w 139687"/>
                <a:gd name="connsiteY11" fmla="*/ 105895 h 143030"/>
                <a:gd name="connsiteX12" fmla="*/ -21 w 139687"/>
                <a:gd name="connsiteY12" fmla="*/ 57828 h 143030"/>
                <a:gd name="connsiteX13" fmla="*/ 30390 w 139687"/>
                <a:gd name="connsiteY13" fmla="*/ 14402 h 143030"/>
                <a:gd name="connsiteX14" fmla="*/ 90183 w 139687"/>
                <a:gd name="connsiteY14" fmla="*/ 98 h 143030"/>
                <a:gd name="connsiteX15" fmla="*/ 139666 w 139687"/>
                <a:gd name="connsiteY15" fmla="*/ 49066 h 143030"/>
                <a:gd name="connsiteX16" fmla="*/ 138507 w 139687"/>
                <a:gd name="connsiteY16" fmla="*/ 61952 h 143030"/>
                <a:gd name="connsiteX17" fmla="*/ 130517 w 139687"/>
                <a:gd name="connsiteY17" fmla="*/ 49066 h 143030"/>
                <a:gd name="connsiteX18" fmla="*/ 118662 w 139687"/>
                <a:gd name="connsiteY18" fmla="*/ 53061 h 143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9687" h="143030">
                  <a:moveTo>
                    <a:pt x="118662" y="53061"/>
                  </a:moveTo>
                  <a:cubicBezTo>
                    <a:pt x="118662" y="53061"/>
                    <a:pt x="95080" y="61437"/>
                    <a:pt x="91987" y="63498"/>
                  </a:cubicBezTo>
                  <a:cubicBezTo>
                    <a:pt x="87669" y="68171"/>
                    <a:pt x="84571" y="73836"/>
                    <a:pt x="82966" y="79993"/>
                  </a:cubicBezTo>
                  <a:cubicBezTo>
                    <a:pt x="81142" y="85367"/>
                    <a:pt x="78395" y="90382"/>
                    <a:pt x="74848" y="94812"/>
                  </a:cubicBezTo>
                  <a:cubicBezTo>
                    <a:pt x="73560" y="96359"/>
                    <a:pt x="65699" y="100225"/>
                    <a:pt x="63251" y="105508"/>
                  </a:cubicBezTo>
                  <a:cubicBezTo>
                    <a:pt x="61349" y="111102"/>
                    <a:pt x="60096" y="116896"/>
                    <a:pt x="59514" y="122776"/>
                  </a:cubicBezTo>
                  <a:lnTo>
                    <a:pt x="59514" y="130378"/>
                  </a:lnTo>
                  <a:lnTo>
                    <a:pt x="53457" y="130378"/>
                  </a:lnTo>
                  <a:cubicBezTo>
                    <a:pt x="53457" y="130378"/>
                    <a:pt x="49205" y="107441"/>
                    <a:pt x="38380" y="109503"/>
                  </a:cubicBezTo>
                  <a:cubicBezTo>
                    <a:pt x="27555" y="111565"/>
                    <a:pt x="36189" y="127801"/>
                    <a:pt x="36189" y="127801"/>
                  </a:cubicBezTo>
                  <a:lnTo>
                    <a:pt x="38895" y="143007"/>
                  </a:lnTo>
                  <a:cubicBezTo>
                    <a:pt x="27671" y="132902"/>
                    <a:pt x="19164" y="120142"/>
                    <a:pt x="14154" y="105895"/>
                  </a:cubicBezTo>
                  <a:cubicBezTo>
                    <a:pt x="1268" y="76900"/>
                    <a:pt x="1268" y="78447"/>
                    <a:pt x="-21" y="57828"/>
                  </a:cubicBezTo>
                  <a:cubicBezTo>
                    <a:pt x="562" y="38588"/>
                    <a:pt x="12509" y="21528"/>
                    <a:pt x="30390" y="14402"/>
                  </a:cubicBezTo>
                  <a:cubicBezTo>
                    <a:pt x="48568" y="4077"/>
                    <a:pt x="69301" y="-883"/>
                    <a:pt x="90183" y="98"/>
                  </a:cubicBezTo>
                  <a:cubicBezTo>
                    <a:pt x="121754" y="98"/>
                    <a:pt x="139666" y="49066"/>
                    <a:pt x="139666" y="49066"/>
                  </a:cubicBezTo>
                  <a:lnTo>
                    <a:pt x="138507" y="61952"/>
                  </a:lnTo>
                  <a:cubicBezTo>
                    <a:pt x="136262" y="57411"/>
                    <a:pt x="133587" y="53096"/>
                    <a:pt x="130517" y="49066"/>
                  </a:cubicBezTo>
                  <a:cubicBezTo>
                    <a:pt x="127682" y="47133"/>
                    <a:pt x="123043" y="51514"/>
                    <a:pt x="118662" y="53061"/>
                  </a:cubicBezTo>
                  <a:close/>
                </a:path>
              </a:pathLst>
            </a:custGeom>
            <a:solidFill>
              <a:srgbClr val="4A2727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2" name="任意多边形: 形状 261"/>
            <p:cNvSpPr/>
            <p:nvPr/>
          </p:nvSpPr>
          <p:spPr>
            <a:xfrm>
              <a:off x="4894619" y="4088383"/>
              <a:ext cx="127005" cy="73601"/>
            </a:xfrm>
            <a:custGeom>
              <a:avLst/>
              <a:gdLst>
                <a:gd name="connsiteX0" fmla="*/ 117577 w 127005"/>
                <a:gd name="connsiteY0" fmla="*/ 46001 h 73601"/>
                <a:gd name="connsiteX1" fmla="*/ 99150 w 127005"/>
                <a:gd name="connsiteY1" fmla="*/ 52702 h 73601"/>
                <a:gd name="connsiteX2" fmla="*/ 84073 w 127005"/>
                <a:gd name="connsiteY2" fmla="*/ 58501 h 73601"/>
                <a:gd name="connsiteX3" fmla="*/ 76599 w 127005"/>
                <a:gd name="connsiteY3" fmla="*/ 67263 h 73601"/>
                <a:gd name="connsiteX4" fmla="*/ 69769 w 127005"/>
                <a:gd name="connsiteY4" fmla="*/ 73578 h 73601"/>
                <a:gd name="connsiteX5" fmla="*/ 69769 w 127005"/>
                <a:gd name="connsiteY5" fmla="*/ 62882 h 73601"/>
                <a:gd name="connsiteX6" fmla="*/ 59460 w 127005"/>
                <a:gd name="connsiteY6" fmla="*/ 61465 h 73601"/>
                <a:gd name="connsiteX7" fmla="*/ 55852 w 127005"/>
                <a:gd name="connsiteY7" fmla="*/ 59660 h 73601"/>
                <a:gd name="connsiteX8" fmla="*/ 55852 w 127005"/>
                <a:gd name="connsiteY8" fmla="*/ 56697 h 73601"/>
                <a:gd name="connsiteX9" fmla="*/ 44254 w 127005"/>
                <a:gd name="connsiteY9" fmla="*/ 61980 h 73601"/>
                <a:gd name="connsiteX10" fmla="*/ 37038 w 127005"/>
                <a:gd name="connsiteY10" fmla="*/ 67392 h 73601"/>
                <a:gd name="connsiteX11" fmla="*/ 32656 w 127005"/>
                <a:gd name="connsiteY11" fmla="*/ 61722 h 73601"/>
                <a:gd name="connsiteX12" fmla="*/ 34332 w 127005"/>
                <a:gd name="connsiteY12" fmla="*/ 55150 h 73601"/>
                <a:gd name="connsiteX13" fmla="*/ 20028 w 127005"/>
                <a:gd name="connsiteY13" fmla="*/ 58372 h 73601"/>
                <a:gd name="connsiteX14" fmla="*/ 16549 w 127005"/>
                <a:gd name="connsiteY14" fmla="*/ 53990 h 73601"/>
                <a:gd name="connsiteX15" fmla="*/ 20801 w 127005"/>
                <a:gd name="connsiteY15" fmla="*/ 46516 h 73601"/>
                <a:gd name="connsiteX16" fmla="*/ 10234 w 127005"/>
                <a:gd name="connsiteY16" fmla="*/ 53862 h 73601"/>
                <a:gd name="connsiteX17" fmla="*/ 5595 w 127005"/>
                <a:gd name="connsiteY17" fmla="*/ 55666 h 73601"/>
                <a:gd name="connsiteX18" fmla="*/ 7528 w 127005"/>
                <a:gd name="connsiteY18" fmla="*/ 48192 h 73601"/>
                <a:gd name="connsiteX19" fmla="*/ 2502 w 127005"/>
                <a:gd name="connsiteY19" fmla="*/ 56310 h 73601"/>
                <a:gd name="connsiteX20" fmla="*/ 54 w 127005"/>
                <a:gd name="connsiteY20" fmla="*/ 51542 h 73601"/>
                <a:gd name="connsiteX21" fmla="*/ 8817 w 127005"/>
                <a:gd name="connsiteY21" fmla="*/ 30151 h 73601"/>
                <a:gd name="connsiteX22" fmla="*/ 53275 w 127005"/>
                <a:gd name="connsiteY22" fmla="*/ 3605 h 73601"/>
                <a:gd name="connsiteX23" fmla="*/ 86263 w 127005"/>
                <a:gd name="connsiteY23" fmla="*/ 1414 h 73601"/>
                <a:gd name="connsiteX24" fmla="*/ 64486 w 127005"/>
                <a:gd name="connsiteY24" fmla="*/ 7471 h 73601"/>
                <a:gd name="connsiteX25" fmla="*/ 83944 w 127005"/>
                <a:gd name="connsiteY25" fmla="*/ 8244 h 73601"/>
                <a:gd name="connsiteX26" fmla="*/ 77887 w 127005"/>
                <a:gd name="connsiteY26" fmla="*/ 9919 h 73601"/>
                <a:gd name="connsiteX27" fmla="*/ 73377 w 127005"/>
                <a:gd name="connsiteY27" fmla="*/ 13914 h 73601"/>
                <a:gd name="connsiteX28" fmla="*/ 87037 w 127005"/>
                <a:gd name="connsiteY28" fmla="*/ 14687 h 73601"/>
                <a:gd name="connsiteX29" fmla="*/ 89356 w 127005"/>
                <a:gd name="connsiteY29" fmla="*/ 16105 h 73601"/>
                <a:gd name="connsiteX30" fmla="*/ 72991 w 127005"/>
                <a:gd name="connsiteY30" fmla="*/ 19584 h 73601"/>
                <a:gd name="connsiteX31" fmla="*/ 95413 w 127005"/>
                <a:gd name="connsiteY31" fmla="*/ 18811 h 73601"/>
                <a:gd name="connsiteX32" fmla="*/ 85877 w 127005"/>
                <a:gd name="connsiteY32" fmla="*/ 25125 h 73601"/>
                <a:gd name="connsiteX33" fmla="*/ 91804 w 127005"/>
                <a:gd name="connsiteY33" fmla="*/ 26800 h 73601"/>
                <a:gd name="connsiteX34" fmla="*/ 101212 w 127005"/>
                <a:gd name="connsiteY34" fmla="*/ 26800 h 73601"/>
                <a:gd name="connsiteX35" fmla="*/ 96186 w 127005"/>
                <a:gd name="connsiteY35" fmla="*/ 31182 h 73601"/>
                <a:gd name="connsiteX36" fmla="*/ 97345 w 127005"/>
                <a:gd name="connsiteY36" fmla="*/ 34274 h 73601"/>
                <a:gd name="connsiteX37" fmla="*/ 109459 w 127005"/>
                <a:gd name="connsiteY37" fmla="*/ 33244 h 73601"/>
                <a:gd name="connsiteX38" fmla="*/ 115902 w 127005"/>
                <a:gd name="connsiteY38" fmla="*/ 33244 h 73601"/>
                <a:gd name="connsiteX39" fmla="*/ 107526 w 127005"/>
                <a:gd name="connsiteY39" fmla="*/ 37367 h 73601"/>
                <a:gd name="connsiteX40" fmla="*/ 122474 w 127005"/>
                <a:gd name="connsiteY40" fmla="*/ 35305 h 73601"/>
                <a:gd name="connsiteX41" fmla="*/ 118222 w 127005"/>
                <a:gd name="connsiteY41" fmla="*/ 39171 h 73601"/>
                <a:gd name="connsiteX42" fmla="*/ 126984 w 127005"/>
                <a:gd name="connsiteY42" fmla="*/ 40846 h 7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27005" h="73601">
                  <a:moveTo>
                    <a:pt x="117577" y="46001"/>
                  </a:moveTo>
                  <a:cubicBezTo>
                    <a:pt x="111318" y="47900"/>
                    <a:pt x="105167" y="50138"/>
                    <a:pt x="99150" y="52702"/>
                  </a:cubicBezTo>
                  <a:cubicBezTo>
                    <a:pt x="94897" y="54892"/>
                    <a:pt x="85104" y="57856"/>
                    <a:pt x="84073" y="58501"/>
                  </a:cubicBezTo>
                  <a:cubicBezTo>
                    <a:pt x="81406" y="61267"/>
                    <a:pt x="78910" y="64193"/>
                    <a:pt x="76599" y="67263"/>
                  </a:cubicBezTo>
                  <a:lnTo>
                    <a:pt x="69769" y="73578"/>
                  </a:lnTo>
                  <a:lnTo>
                    <a:pt x="69769" y="62882"/>
                  </a:lnTo>
                  <a:cubicBezTo>
                    <a:pt x="66367" y="62184"/>
                    <a:pt x="62924" y="61710"/>
                    <a:pt x="59460" y="61465"/>
                  </a:cubicBezTo>
                  <a:cubicBezTo>
                    <a:pt x="58020" y="61559"/>
                    <a:pt x="56640" y="60870"/>
                    <a:pt x="55852" y="59660"/>
                  </a:cubicBezTo>
                  <a:cubicBezTo>
                    <a:pt x="55852" y="59660"/>
                    <a:pt x="62166" y="55279"/>
                    <a:pt x="55852" y="56697"/>
                  </a:cubicBezTo>
                  <a:cubicBezTo>
                    <a:pt x="51733" y="57840"/>
                    <a:pt x="47820" y="59623"/>
                    <a:pt x="44254" y="61980"/>
                  </a:cubicBezTo>
                  <a:lnTo>
                    <a:pt x="37038" y="67392"/>
                  </a:lnTo>
                  <a:cubicBezTo>
                    <a:pt x="37038" y="67392"/>
                    <a:pt x="31626" y="64815"/>
                    <a:pt x="32656" y="61722"/>
                  </a:cubicBezTo>
                  <a:cubicBezTo>
                    <a:pt x="33345" y="59567"/>
                    <a:pt x="33905" y="57372"/>
                    <a:pt x="34332" y="55150"/>
                  </a:cubicBezTo>
                  <a:cubicBezTo>
                    <a:pt x="34332" y="55150"/>
                    <a:pt x="22605" y="54377"/>
                    <a:pt x="20028" y="58372"/>
                  </a:cubicBezTo>
                  <a:cubicBezTo>
                    <a:pt x="17451" y="62367"/>
                    <a:pt x="15646" y="55795"/>
                    <a:pt x="16549" y="53990"/>
                  </a:cubicBezTo>
                  <a:cubicBezTo>
                    <a:pt x="17451" y="52186"/>
                    <a:pt x="20801" y="46516"/>
                    <a:pt x="20801" y="46516"/>
                  </a:cubicBezTo>
                  <a:cubicBezTo>
                    <a:pt x="20801" y="46516"/>
                    <a:pt x="10492" y="53346"/>
                    <a:pt x="10234" y="53862"/>
                  </a:cubicBezTo>
                  <a:cubicBezTo>
                    <a:pt x="9976" y="54377"/>
                    <a:pt x="5595" y="55666"/>
                    <a:pt x="5595" y="55666"/>
                  </a:cubicBezTo>
                  <a:lnTo>
                    <a:pt x="7528" y="48192"/>
                  </a:lnTo>
                  <a:lnTo>
                    <a:pt x="2502" y="56310"/>
                  </a:lnTo>
                  <a:cubicBezTo>
                    <a:pt x="1530" y="54806"/>
                    <a:pt x="710" y="53209"/>
                    <a:pt x="54" y="51542"/>
                  </a:cubicBezTo>
                  <a:cubicBezTo>
                    <a:pt x="-566" y="43428"/>
                    <a:pt x="2683" y="35498"/>
                    <a:pt x="8817" y="30151"/>
                  </a:cubicBezTo>
                  <a:cubicBezTo>
                    <a:pt x="20723" y="17148"/>
                    <a:pt x="36179" y="7919"/>
                    <a:pt x="53275" y="3605"/>
                  </a:cubicBezTo>
                  <a:cubicBezTo>
                    <a:pt x="63824" y="-318"/>
                    <a:pt x="75288" y="-1079"/>
                    <a:pt x="86263" y="1414"/>
                  </a:cubicBezTo>
                  <a:lnTo>
                    <a:pt x="64486" y="7471"/>
                  </a:lnTo>
                  <a:lnTo>
                    <a:pt x="83944" y="8244"/>
                  </a:lnTo>
                  <a:lnTo>
                    <a:pt x="77887" y="9919"/>
                  </a:lnTo>
                  <a:cubicBezTo>
                    <a:pt x="77887" y="9919"/>
                    <a:pt x="72862" y="13785"/>
                    <a:pt x="73377" y="13914"/>
                  </a:cubicBezTo>
                  <a:lnTo>
                    <a:pt x="87037" y="14687"/>
                  </a:lnTo>
                  <a:cubicBezTo>
                    <a:pt x="87037" y="14687"/>
                    <a:pt x="101598" y="12496"/>
                    <a:pt x="89356" y="16105"/>
                  </a:cubicBezTo>
                  <a:cubicBezTo>
                    <a:pt x="84079" y="17984"/>
                    <a:pt x="78576" y="19154"/>
                    <a:pt x="72991" y="19584"/>
                  </a:cubicBezTo>
                  <a:lnTo>
                    <a:pt x="95413" y="18811"/>
                  </a:lnTo>
                  <a:lnTo>
                    <a:pt x="85877" y="25125"/>
                  </a:lnTo>
                  <a:lnTo>
                    <a:pt x="91804" y="26800"/>
                  </a:lnTo>
                  <a:lnTo>
                    <a:pt x="101212" y="26800"/>
                  </a:lnTo>
                  <a:cubicBezTo>
                    <a:pt x="99400" y="28097"/>
                    <a:pt x="97717" y="29564"/>
                    <a:pt x="96186" y="31182"/>
                  </a:cubicBezTo>
                  <a:cubicBezTo>
                    <a:pt x="94253" y="33373"/>
                    <a:pt x="97345" y="34274"/>
                    <a:pt x="97345" y="34274"/>
                  </a:cubicBezTo>
                  <a:lnTo>
                    <a:pt x="109459" y="33244"/>
                  </a:lnTo>
                  <a:lnTo>
                    <a:pt x="115902" y="33244"/>
                  </a:lnTo>
                  <a:lnTo>
                    <a:pt x="107526" y="37367"/>
                  </a:lnTo>
                  <a:lnTo>
                    <a:pt x="122474" y="35305"/>
                  </a:lnTo>
                  <a:lnTo>
                    <a:pt x="118222" y="39171"/>
                  </a:lnTo>
                  <a:lnTo>
                    <a:pt x="126984" y="40846"/>
                  </a:lnTo>
                  <a:close/>
                </a:path>
              </a:pathLst>
            </a:custGeom>
            <a:solidFill>
              <a:srgbClr val="613B37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3" name="任意多边形: 形状 262"/>
            <p:cNvSpPr/>
            <p:nvPr/>
          </p:nvSpPr>
          <p:spPr>
            <a:xfrm>
              <a:off x="4913849" y="4192146"/>
              <a:ext cx="30586" cy="36666"/>
            </a:xfrm>
            <a:custGeom>
              <a:avLst/>
              <a:gdLst>
                <a:gd name="connsiteX0" fmla="*/ 27730 w 30586"/>
                <a:gd name="connsiteY0" fmla="*/ 15561 h 36666"/>
                <a:gd name="connsiteX1" fmla="*/ 16519 w 30586"/>
                <a:gd name="connsiteY1" fmla="*/ 2674 h 36666"/>
                <a:gd name="connsiteX2" fmla="*/ 540 w 30586"/>
                <a:gd name="connsiteY2" fmla="*/ 5767 h 36666"/>
                <a:gd name="connsiteX3" fmla="*/ 18065 w 30586"/>
                <a:gd name="connsiteY3" fmla="*/ 35148 h 36666"/>
                <a:gd name="connsiteX4" fmla="*/ 28761 w 30586"/>
                <a:gd name="connsiteY4" fmla="*/ 35148 h 36666"/>
                <a:gd name="connsiteX5" fmla="*/ 30565 w 30586"/>
                <a:gd name="connsiteY5" fmla="*/ 29864 h 36666"/>
                <a:gd name="connsiteX6" fmla="*/ 27343 w 30586"/>
                <a:gd name="connsiteY6" fmla="*/ 20715 h 36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586" h="36666">
                  <a:moveTo>
                    <a:pt x="27730" y="15561"/>
                  </a:moveTo>
                  <a:cubicBezTo>
                    <a:pt x="26825" y="9447"/>
                    <a:pt x="22449" y="4416"/>
                    <a:pt x="16519" y="2674"/>
                  </a:cubicBezTo>
                  <a:cubicBezTo>
                    <a:pt x="5823" y="-1707"/>
                    <a:pt x="4534" y="-805"/>
                    <a:pt x="540" y="5767"/>
                  </a:cubicBezTo>
                  <a:cubicBezTo>
                    <a:pt x="-3455" y="12339"/>
                    <a:pt x="15101" y="32571"/>
                    <a:pt x="18065" y="35148"/>
                  </a:cubicBezTo>
                  <a:cubicBezTo>
                    <a:pt x="21352" y="37142"/>
                    <a:pt x="25475" y="37142"/>
                    <a:pt x="28761" y="35148"/>
                  </a:cubicBezTo>
                  <a:cubicBezTo>
                    <a:pt x="29610" y="33481"/>
                    <a:pt x="30217" y="31702"/>
                    <a:pt x="30565" y="29864"/>
                  </a:cubicBezTo>
                  <a:cubicBezTo>
                    <a:pt x="29128" y="26955"/>
                    <a:pt x="28047" y="23883"/>
                    <a:pt x="27343" y="20715"/>
                  </a:cubicBezTo>
                  <a:close/>
                </a:path>
              </a:pathLst>
            </a:custGeom>
            <a:solidFill>
              <a:srgbClr val="FFD6BF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4" name="任意多边形: 形状 263"/>
            <p:cNvSpPr/>
            <p:nvPr/>
          </p:nvSpPr>
          <p:spPr>
            <a:xfrm>
              <a:off x="5141929" y="4497411"/>
              <a:ext cx="782082" cy="494451"/>
            </a:xfrm>
            <a:custGeom>
              <a:avLst/>
              <a:gdLst>
                <a:gd name="connsiteX0" fmla="*/ 747438 w 782082"/>
                <a:gd name="connsiteY0" fmla="*/ 307318 h 494451"/>
                <a:gd name="connsiteX1" fmla="*/ 781715 w 782082"/>
                <a:gd name="connsiteY1" fmla="*/ 359765 h 494451"/>
                <a:gd name="connsiteX2" fmla="*/ 756587 w 782082"/>
                <a:gd name="connsiteY2" fmla="*/ 410408 h 494451"/>
                <a:gd name="connsiteX3" fmla="*/ 693573 w 782082"/>
                <a:gd name="connsiteY3" fmla="*/ 464789 h 494451"/>
                <a:gd name="connsiteX4" fmla="*/ 659811 w 782082"/>
                <a:gd name="connsiteY4" fmla="*/ 483474 h 494451"/>
                <a:gd name="connsiteX5" fmla="*/ 565612 w 782082"/>
                <a:gd name="connsiteY5" fmla="*/ 494427 h 494451"/>
                <a:gd name="connsiteX6" fmla="*/ 485846 w 782082"/>
                <a:gd name="connsiteY6" fmla="*/ 456928 h 494451"/>
                <a:gd name="connsiteX7" fmla="*/ 369869 w 782082"/>
                <a:gd name="connsiteY7" fmla="*/ 380513 h 494451"/>
                <a:gd name="connsiteX8" fmla="*/ 137916 w 782082"/>
                <a:gd name="connsiteY8" fmla="*/ 273556 h 494451"/>
                <a:gd name="connsiteX9" fmla="*/ 9826 w 782082"/>
                <a:gd name="connsiteY9" fmla="*/ 191084 h 494451"/>
                <a:gd name="connsiteX10" fmla="*/ 4800 w 782082"/>
                <a:gd name="connsiteY10" fmla="*/ 108869 h 494451"/>
                <a:gd name="connsiteX11" fmla="*/ 113818 w 782082"/>
                <a:gd name="connsiteY11" fmla="*/ 5779 h 494451"/>
                <a:gd name="connsiteX12" fmla="*/ 203121 w 782082"/>
                <a:gd name="connsiteY12" fmla="*/ 495 h 494451"/>
                <a:gd name="connsiteX13" fmla="*/ 271675 w 782082"/>
                <a:gd name="connsiteY13" fmla="*/ 36577 h 494451"/>
                <a:gd name="connsiteX14" fmla="*/ 470640 w 782082"/>
                <a:gd name="connsiteY14" fmla="*/ 174074 h 494451"/>
                <a:gd name="connsiteX15" fmla="*/ 640224 w 782082"/>
                <a:gd name="connsiteY15" fmla="*/ 259381 h 494451"/>
                <a:gd name="connsiteX16" fmla="*/ 747438 w 782082"/>
                <a:gd name="connsiteY16" fmla="*/ 307318 h 494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2082" h="494451">
                  <a:moveTo>
                    <a:pt x="747438" y="307318"/>
                  </a:moveTo>
                  <a:cubicBezTo>
                    <a:pt x="747438" y="307318"/>
                    <a:pt x="786097" y="346750"/>
                    <a:pt x="781715" y="359765"/>
                  </a:cubicBezTo>
                  <a:cubicBezTo>
                    <a:pt x="777892" y="378547"/>
                    <a:pt x="769230" y="396004"/>
                    <a:pt x="756587" y="410408"/>
                  </a:cubicBezTo>
                  <a:cubicBezTo>
                    <a:pt x="739319" y="427032"/>
                    <a:pt x="697568" y="460407"/>
                    <a:pt x="693573" y="464789"/>
                  </a:cubicBezTo>
                  <a:cubicBezTo>
                    <a:pt x="689578" y="469170"/>
                    <a:pt x="686615" y="478320"/>
                    <a:pt x="659811" y="483474"/>
                  </a:cubicBezTo>
                  <a:cubicBezTo>
                    <a:pt x="628686" y="489186"/>
                    <a:pt x="597218" y="492846"/>
                    <a:pt x="565612" y="494427"/>
                  </a:cubicBezTo>
                  <a:cubicBezTo>
                    <a:pt x="537308" y="485961"/>
                    <a:pt x="510424" y="473322"/>
                    <a:pt x="485846" y="456928"/>
                  </a:cubicBezTo>
                  <a:cubicBezTo>
                    <a:pt x="460073" y="436568"/>
                    <a:pt x="369869" y="380513"/>
                    <a:pt x="369869" y="380513"/>
                  </a:cubicBezTo>
                  <a:cubicBezTo>
                    <a:pt x="369869" y="380513"/>
                    <a:pt x="173868" y="289535"/>
                    <a:pt x="137916" y="273556"/>
                  </a:cubicBezTo>
                  <a:cubicBezTo>
                    <a:pt x="101963" y="257577"/>
                    <a:pt x="20908" y="204615"/>
                    <a:pt x="9826" y="191084"/>
                  </a:cubicBezTo>
                  <a:cubicBezTo>
                    <a:pt x="-1256" y="177553"/>
                    <a:pt x="-3060" y="123689"/>
                    <a:pt x="4800" y="108869"/>
                  </a:cubicBezTo>
                  <a:cubicBezTo>
                    <a:pt x="12661" y="94050"/>
                    <a:pt x="113818" y="5779"/>
                    <a:pt x="113818" y="5779"/>
                  </a:cubicBezTo>
                  <a:cubicBezTo>
                    <a:pt x="113818" y="5779"/>
                    <a:pt x="197837" y="-2082"/>
                    <a:pt x="203121" y="495"/>
                  </a:cubicBezTo>
                  <a:cubicBezTo>
                    <a:pt x="208404" y="3073"/>
                    <a:pt x="260722" y="30263"/>
                    <a:pt x="271675" y="36577"/>
                  </a:cubicBezTo>
                  <a:cubicBezTo>
                    <a:pt x="282629" y="42891"/>
                    <a:pt x="464970" y="168017"/>
                    <a:pt x="470640" y="174074"/>
                  </a:cubicBezTo>
                  <a:cubicBezTo>
                    <a:pt x="525541" y="205634"/>
                    <a:pt x="582157" y="234114"/>
                    <a:pt x="640224" y="259381"/>
                  </a:cubicBezTo>
                  <a:cubicBezTo>
                    <a:pt x="664708" y="266726"/>
                    <a:pt x="738289" y="272912"/>
                    <a:pt x="747438" y="307318"/>
                  </a:cubicBezTo>
                  <a:close/>
                </a:path>
              </a:pathLst>
            </a:custGeom>
            <a:solidFill>
              <a:srgbClr val="88D2DC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5" name="任意多边形: 形状 264"/>
            <p:cNvSpPr/>
            <p:nvPr/>
          </p:nvSpPr>
          <p:spPr>
            <a:xfrm>
              <a:off x="5064048" y="4432934"/>
              <a:ext cx="342747" cy="266015"/>
            </a:xfrm>
            <a:custGeom>
              <a:avLst/>
              <a:gdLst>
                <a:gd name="connsiteX0" fmla="*/ 331902 w 342747"/>
                <a:gd name="connsiteY0" fmla="*/ 91389 h 266015"/>
                <a:gd name="connsiteX1" fmla="*/ 285898 w 342747"/>
                <a:gd name="connsiteY1" fmla="*/ 92420 h 266015"/>
                <a:gd name="connsiteX2" fmla="*/ 204070 w 342747"/>
                <a:gd name="connsiteY2" fmla="*/ 131079 h 266015"/>
                <a:gd name="connsiteX3" fmla="*/ 156648 w 342747"/>
                <a:gd name="connsiteY3" fmla="*/ 166130 h 266015"/>
                <a:gd name="connsiteX4" fmla="*/ 92217 w 342747"/>
                <a:gd name="connsiteY4" fmla="*/ 260715 h 266015"/>
                <a:gd name="connsiteX5" fmla="*/ 66444 w 342747"/>
                <a:gd name="connsiteY5" fmla="*/ 260071 h 266015"/>
                <a:gd name="connsiteX6" fmla="*/ 33068 w 342747"/>
                <a:gd name="connsiteY6" fmla="*/ 229788 h 266015"/>
                <a:gd name="connsiteX7" fmla="*/ 2270 w 342747"/>
                <a:gd name="connsiteY7" fmla="*/ 195382 h 266015"/>
                <a:gd name="connsiteX8" fmla="*/ 18894 w 342747"/>
                <a:gd name="connsiteY8" fmla="*/ 143837 h 266015"/>
                <a:gd name="connsiteX9" fmla="*/ 72243 w 342747"/>
                <a:gd name="connsiteY9" fmla="*/ 84817 h 266015"/>
                <a:gd name="connsiteX10" fmla="*/ 101495 w 342747"/>
                <a:gd name="connsiteY10" fmla="*/ 58271 h 266015"/>
                <a:gd name="connsiteX11" fmla="*/ 145308 w 342747"/>
                <a:gd name="connsiteY11" fmla="*/ 25798 h 266015"/>
                <a:gd name="connsiteX12" fmla="*/ 199044 w 342747"/>
                <a:gd name="connsiteY12" fmla="*/ 26 h 266015"/>
                <a:gd name="connsiteX13" fmla="*/ 251878 w 342747"/>
                <a:gd name="connsiteY13" fmla="*/ 21030 h 266015"/>
                <a:gd name="connsiteX14" fmla="*/ 319531 w 342747"/>
                <a:gd name="connsiteY14" fmla="*/ 62009 h 266015"/>
                <a:gd name="connsiteX15" fmla="*/ 342726 w 342747"/>
                <a:gd name="connsiteY15" fmla="*/ 85590 h 266015"/>
                <a:gd name="connsiteX16" fmla="*/ 331902 w 342747"/>
                <a:gd name="connsiteY16" fmla="*/ 91389 h 266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2747" h="266015">
                  <a:moveTo>
                    <a:pt x="331902" y="91389"/>
                  </a:moveTo>
                  <a:cubicBezTo>
                    <a:pt x="316585" y="89789"/>
                    <a:pt x="301127" y="90135"/>
                    <a:pt x="285898" y="92420"/>
                  </a:cubicBezTo>
                  <a:cubicBezTo>
                    <a:pt x="257245" y="102165"/>
                    <a:pt x="229793" y="115135"/>
                    <a:pt x="204070" y="131079"/>
                  </a:cubicBezTo>
                  <a:cubicBezTo>
                    <a:pt x="183838" y="145254"/>
                    <a:pt x="165411" y="152341"/>
                    <a:pt x="156648" y="166130"/>
                  </a:cubicBezTo>
                  <a:cubicBezTo>
                    <a:pt x="147885" y="179918"/>
                    <a:pt x="100593" y="247442"/>
                    <a:pt x="92217" y="260715"/>
                  </a:cubicBezTo>
                  <a:cubicBezTo>
                    <a:pt x="83841" y="273988"/>
                    <a:pt x="68892" y="257752"/>
                    <a:pt x="66444" y="260071"/>
                  </a:cubicBezTo>
                  <a:cubicBezTo>
                    <a:pt x="63996" y="262390"/>
                    <a:pt x="33068" y="229788"/>
                    <a:pt x="33068" y="229788"/>
                  </a:cubicBezTo>
                  <a:cubicBezTo>
                    <a:pt x="33068" y="229788"/>
                    <a:pt x="11420" y="196026"/>
                    <a:pt x="2270" y="195382"/>
                  </a:cubicBezTo>
                  <a:cubicBezTo>
                    <a:pt x="-6879" y="194737"/>
                    <a:pt x="13997" y="150151"/>
                    <a:pt x="18894" y="143837"/>
                  </a:cubicBezTo>
                  <a:cubicBezTo>
                    <a:pt x="23790" y="137522"/>
                    <a:pt x="62965" y="88039"/>
                    <a:pt x="72243" y="84817"/>
                  </a:cubicBezTo>
                  <a:cubicBezTo>
                    <a:pt x="83269" y="77485"/>
                    <a:pt x="93130" y="68536"/>
                    <a:pt x="101495" y="58271"/>
                  </a:cubicBezTo>
                  <a:cubicBezTo>
                    <a:pt x="101495" y="58271"/>
                    <a:pt x="133968" y="33272"/>
                    <a:pt x="145308" y="25798"/>
                  </a:cubicBezTo>
                  <a:cubicBezTo>
                    <a:pt x="162359" y="15517"/>
                    <a:pt x="180353" y="6887"/>
                    <a:pt x="199044" y="26"/>
                  </a:cubicBezTo>
                  <a:cubicBezTo>
                    <a:pt x="205745" y="-1263"/>
                    <a:pt x="246981" y="23221"/>
                    <a:pt x="251878" y="21030"/>
                  </a:cubicBezTo>
                  <a:cubicBezTo>
                    <a:pt x="256775" y="18839"/>
                    <a:pt x="302650" y="54663"/>
                    <a:pt x="319531" y="62009"/>
                  </a:cubicBezTo>
                  <a:cubicBezTo>
                    <a:pt x="329934" y="66701"/>
                    <a:pt x="338207" y="75112"/>
                    <a:pt x="342726" y="85590"/>
                  </a:cubicBezTo>
                  <a:cubicBezTo>
                    <a:pt x="342469" y="88168"/>
                    <a:pt x="343628" y="88297"/>
                    <a:pt x="331902" y="91389"/>
                  </a:cubicBezTo>
                  <a:close/>
                </a:path>
              </a:pathLst>
            </a:custGeom>
            <a:solidFill>
              <a:srgbClr val="008282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6" name="任意多边形: 形状 265"/>
            <p:cNvSpPr/>
            <p:nvPr/>
          </p:nvSpPr>
          <p:spPr>
            <a:xfrm>
              <a:off x="5156286" y="4687358"/>
              <a:ext cx="701788" cy="339422"/>
            </a:xfrm>
            <a:custGeom>
              <a:avLst/>
              <a:gdLst>
                <a:gd name="connsiteX0" fmla="*/ 4103 w 701788"/>
                <a:gd name="connsiteY0" fmla="*/ -24 h 339422"/>
                <a:gd name="connsiteX1" fmla="*/ 79359 w 701788"/>
                <a:gd name="connsiteY1" fmla="*/ 48558 h 339422"/>
                <a:gd name="connsiteX2" fmla="*/ 354224 w 701788"/>
                <a:gd name="connsiteY2" fmla="*/ 180771 h 339422"/>
                <a:gd name="connsiteX3" fmla="*/ 525998 w 701788"/>
                <a:gd name="connsiteY3" fmla="*/ 288501 h 339422"/>
                <a:gd name="connsiteX4" fmla="*/ 547518 w 701788"/>
                <a:gd name="connsiteY4" fmla="*/ 291593 h 339422"/>
                <a:gd name="connsiteX5" fmla="*/ 613109 w 701788"/>
                <a:gd name="connsiteY5" fmla="*/ 289661 h 339422"/>
                <a:gd name="connsiteX6" fmla="*/ 640042 w 701788"/>
                <a:gd name="connsiteY6" fmla="*/ 287985 h 339422"/>
                <a:gd name="connsiteX7" fmla="*/ 668263 w 701788"/>
                <a:gd name="connsiteY7" fmla="*/ 278450 h 339422"/>
                <a:gd name="connsiteX8" fmla="*/ 701767 w 701788"/>
                <a:gd name="connsiteY8" fmla="*/ 259893 h 339422"/>
                <a:gd name="connsiteX9" fmla="*/ 656923 w 701788"/>
                <a:gd name="connsiteY9" fmla="*/ 293913 h 339422"/>
                <a:gd name="connsiteX10" fmla="*/ 629733 w 701788"/>
                <a:gd name="connsiteY10" fmla="*/ 301903 h 339422"/>
                <a:gd name="connsiteX11" fmla="*/ 608471 w 701788"/>
                <a:gd name="connsiteY11" fmla="*/ 304222 h 339422"/>
                <a:gd name="connsiteX12" fmla="*/ 590558 w 701788"/>
                <a:gd name="connsiteY12" fmla="*/ 312083 h 339422"/>
                <a:gd name="connsiteX13" fmla="*/ 564786 w 701788"/>
                <a:gd name="connsiteY13" fmla="*/ 328190 h 339422"/>
                <a:gd name="connsiteX14" fmla="*/ 554090 w 701788"/>
                <a:gd name="connsiteY14" fmla="*/ 336567 h 339422"/>
                <a:gd name="connsiteX15" fmla="*/ 541204 w 701788"/>
                <a:gd name="connsiteY15" fmla="*/ 339015 h 339422"/>
                <a:gd name="connsiteX16" fmla="*/ 547776 w 701788"/>
                <a:gd name="connsiteY16" fmla="*/ 327675 h 339422"/>
                <a:gd name="connsiteX17" fmla="*/ 554735 w 701788"/>
                <a:gd name="connsiteY17" fmla="*/ 316464 h 339422"/>
                <a:gd name="connsiteX18" fmla="*/ 543395 w 701788"/>
                <a:gd name="connsiteY18" fmla="*/ 305253 h 339422"/>
                <a:gd name="connsiteX19" fmla="*/ 518395 w 701788"/>
                <a:gd name="connsiteY19" fmla="*/ 297392 h 339422"/>
                <a:gd name="connsiteX20" fmla="*/ 339920 w 701788"/>
                <a:gd name="connsiteY20" fmla="*/ 187343 h 339422"/>
                <a:gd name="connsiteX21" fmla="*/ 73302 w 701788"/>
                <a:gd name="connsiteY21" fmla="*/ 60671 h 339422"/>
                <a:gd name="connsiteX22" fmla="*/ -21 w 701788"/>
                <a:gd name="connsiteY22" fmla="*/ 5775 h 339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01788" h="339422">
                  <a:moveTo>
                    <a:pt x="4103" y="-24"/>
                  </a:moveTo>
                  <a:cubicBezTo>
                    <a:pt x="4103" y="-24"/>
                    <a:pt x="55648" y="30259"/>
                    <a:pt x="79359" y="48558"/>
                  </a:cubicBezTo>
                  <a:cubicBezTo>
                    <a:pt x="103069" y="66856"/>
                    <a:pt x="325745" y="165179"/>
                    <a:pt x="354224" y="180771"/>
                  </a:cubicBezTo>
                  <a:cubicBezTo>
                    <a:pt x="382702" y="196363"/>
                    <a:pt x="511436" y="280898"/>
                    <a:pt x="525998" y="288501"/>
                  </a:cubicBezTo>
                  <a:cubicBezTo>
                    <a:pt x="532896" y="290946"/>
                    <a:pt x="540211" y="291997"/>
                    <a:pt x="547518" y="291593"/>
                  </a:cubicBezTo>
                  <a:cubicBezTo>
                    <a:pt x="569296" y="292367"/>
                    <a:pt x="591332" y="290949"/>
                    <a:pt x="613109" y="289661"/>
                  </a:cubicBezTo>
                  <a:lnTo>
                    <a:pt x="640042" y="287985"/>
                  </a:lnTo>
                  <a:cubicBezTo>
                    <a:pt x="650221" y="287876"/>
                    <a:pt x="660103" y="284536"/>
                    <a:pt x="668263" y="278450"/>
                  </a:cubicBezTo>
                  <a:cubicBezTo>
                    <a:pt x="678681" y="270998"/>
                    <a:pt x="689924" y="264771"/>
                    <a:pt x="701767" y="259893"/>
                  </a:cubicBezTo>
                  <a:cubicBezTo>
                    <a:pt x="689840" y="274743"/>
                    <a:pt x="674438" y="286428"/>
                    <a:pt x="656923" y="293913"/>
                  </a:cubicBezTo>
                  <a:cubicBezTo>
                    <a:pt x="648214" y="297662"/>
                    <a:pt x="639085" y="300345"/>
                    <a:pt x="629733" y="301903"/>
                  </a:cubicBezTo>
                  <a:cubicBezTo>
                    <a:pt x="622598" y="302159"/>
                    <a:pt x="615492" y="302934"/>
                    <a:pt x="608471" y="304222"/>
                  </a:cubicBezTo>
                  <a:cubicBezTo>
                    <a:pt x="602250" y="306231"/>
                    <a:pt x="596248" y="308864"/>
                    <a:pt x="590558" y="312083"/>
                  </a:cubicBezTo>
                  <a:cubicBezTo>
                    <a:pt x="581453" y="316580"/>
                    <a:pt x="572819" y="321976"/>
                    <a:pt x="564786" y="328190"/>
                  </a:cubicBezTo>
                  <a:cubicBezTo>
                    <a:pt x="561424" y="331233"/>
                    <a:pt x="557850" y="334032"/>
                    <a:pt x="554090" y="336567"/>
                  </a:cubicBezTo>
                  <a:cubicBezTo>
                    <a:pt x="550306" y="339100"/>
                    <a:pt x="545654" y="339984"/>
                    <a:pt x="541204" y="339015"/>
                  </a:cubicBezTo>
                  <a:cubicBezTo>
                    <a:pt x="542311" y="334703"/>
                    <a:pt x="544585" y="330779"/>
                    <a:pt x="547776" y="327675"/>
                  </a:cubicBezTo>
                  <a:cubicBezTo>
                    <a:pt x="551029" y="324605"/>
                    <a:pt x="553427" y="320741"/>
                    <a:pt x="554735" y="316464"/>
                  </a:cubicBezTo>
                  <a:cubicBezTo>
                    <a:pt x="556538" y="307830"/>
                    <a:pt x="549580" y="306670"/>
                    <a:pt x="543395" y="305253"/>
                  </a:cubicBezTo>
                  <a:cubicBezTo>
                    <a:pt x="534888" y="303219"/>
                    <a:pt x="526535" y="300592"/>
                    <a:pt x="518395" y="297392"/>
                  </a:cubicBezTo>
                  <a:cubicBezTo>
                    <a:pt x="488885" y="286181"/>
                    <a:pt x="411825" y="225616"/>
                    <a:pt x="339920" y="187343"/>
                  </a:cubicBezTo>
                  <a:cubicBezTo>
                    <a:pt x="268014" y="149071"/>
                    <a:pt x="112992" y="81675"/>
                    <a:pt x="73302" y="60671"/>
                  </a:cubicBezTo>
                  <a:cubicBezTo>
                    <a:pt x="46618" y="45577"/>
                    <a:pt x="21977" y="27128"/>
                    <a:pt x="-21" y="5775"/>
                  </a:cubicBezTo>
                  <a:close/>
                </a:path>
              </a:pathLst>
            </a:custGeom>
            <a:solidFill>
              <a:srgbClr val="01979A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7" name="任意多边形: 形状 266"/>
            <p:cNvSpPr/>
            <p:nvPr/>
          </p:nvSpPr>
          <p:spPr>
            <a:xfrm>
              <a:off x="5131766" y="4364839"/>
              <a:ext cx="72616" cy="42440"/>
            </a:xfrm>
            <a:custGeom>
              <a:avLst/>
              <a:gdLst>
                <a:gd name="connsiteX0" fmla="*/ 7617 w 72616"/>
                <a:gd name="connsiteY0" fmla="*/ 10776 h 42440"/>
                <a:gd name="connsiteX1" fmla="*/ 401 w 72616"/>
                <a:gd name="connsiteY1" fmla="*/ 10003 h 42440"/>
                <a:gd name="connsiteX2" fmla="*/ 5040 w 72616"/>
                <a:gd name="connsiteY2" fmla="*/ 17864 h 42440"/>
                <a:gd name="connsiteX3" fmla="*/ 14705 w 72616"/>
                <a:gd name="connsiteY3" fmla="*/ 21215 h 42440"/>
                <a:gd name="connsiteX4" fmla="*/ 16638 w 72616"/>
                <a:gd name="connsiteY4" fmla="*/ 23147 h 42440"/>
                <a:gd name="connsiteX5" fmla="*/ 16638 w 72616"/>
                <a:gd name="connsiteY5" fmla="*/ 25080 h 42440"/>
                <a:gd name="connsiteX6" fmla="*/ 18055 w 72616"/>
                <a:gd name="connsiteY6" fmla="*/ 26627 h 42440"/>
                <a:gd name="connsiteX7" fmla="*/ 30942 w 72616"/>
                <a:gd name="connsiteY7" fmla="*/ 31524 h 42440"/>
                <a:gd name="connsiteX8" fmla="*/ 34520 w 72616"/>
                <a:gd name="connsiteY8" fmla="*/ 33706 h 42440"/>
                <a:gd name="connsiteX9" fmla="*/ 34550 w 72616"/>
                <a:gd name="connsiteY9" fmla="*/ 33843 h 42440"/>
                <a:gd name="connsiteX10" fmla="*/ 40091 w 72616"/>
                <a:gd name="connsiteY10" fmla="*/ 40286 h 42440"/>
                <a:gd name="connsiteX11" fmla="*/ 55168 w 72616"/>
                <a:gd name="connsiteY11" fmla="*/ 40930 h 42440"/>
                <a:gd name="connsiteX12" fmla="*/ 68054 w 72616"/>
                <a:gd name="connsiteY12" fmla="*/ 32296 h 42440"/>
                <a:gd name="connsiteX13" fmla="*/ 71662 w 72616"/>
                <a:gd name="connsiteY13" fmla="*/ 28302 h 42440"/>
                <a:gd name="connsiteX14" fmla="*/ 72564 w 72616"/>
                <a:gd name="connsiteY14" fmla="*/ 22761 h 42440"/>
                <a:gd name="connsiteX15" fmla="*/ 71791 w 72616"/>
                <a:gd name="connsiteY15" fmla="*/ 14513 h 42440"/>
                <a:gd name="connsiteX16" fmla="*/ 61998 w 72616"/>
                <a:gd name="connsiteY16" fmla="*/ 3818 h 42440"/>
                <a:gd name="connsiteX17" fmla="*/ 49111 w 72616"/>
                <a:gd name="connsiteY17" fmla="*/ 1627 h 42440"/>
                <a:gd name="connsiteX18" fmla="*/ 38416 w 72616"/>
                <a:gd name="connsiteY18" fmla="*/ 81 h 42440"/>
                <a:gd name="connsiteX19" fmla="*/ 7617 w 72616"/>
                <a:gd name="connsiteY19" fmla="*/ 10776 h 4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2616" h="42440">
                  <a:moveTo>
                    <a:pt x="7617" y="10776"/>
                  </a:moveTo>
                  <a:cubicBezTo>
                    <a:pt x="5498" y="9313"/>
                    <a:pt x="2782" y="9022"/>
                    <a:pt x="401" y="10003"/>
                  </a:cubicBezTo>
                  <a:cubicBezTo>
                    <a:pt x="-1145" y="12967"/>
                    <a:pt x="1819" y="16575"/>
                    <a:pt x="5040" y="17864"/>
                  </a:cubicBezTo>
                  <a:cubicBezTo>
                    <a:pt x="8367" y="18650"/>
                    <a:pt x="11605" y="19773"/>
                    <a:pt x="14705" y="21215"/>
                  </a:cubicBezTo>
                  <a:cubicBezTo>
                    <a:pt x="15501" y="21687"/>
                    <a:pt x="16165" y="22352"/>
                    <a:pt x="16638" y="23147"/>
                  </a:cubicBezTo>
                  <a:cubicBezTo>
                    <a:pt x="16638" y="23792"/>
                    <a:pt x="16638" y="24436"/>
                    <a:pt x="16638" y="25080"/>
                  </a:cubicBezTo>
                  <a:cubicBezTo>
                    <a:pt x="17008" y="25681"/>
                    <a:pt x="17489" y="26206"/>
                    <a:pt x="18055" y="26627"/>
                  </a:cubicBezTo>
                  <a:cubicBezTo>
                    <a:pt x="21672" y="29671"/>
                    <a:pt x="26215" y="31397"/>
                    <a:pt x="30942" y="31524"/>
                  </a:cubicBezTo>
                  <a:cubicBezTo>
                    <a:pt x="32532" y="31138"/>
                    <a:pt x="34134" y="32115"/>
                    <a:pt x="34520" y="33706"/>
                  </a:cubicBezTo>
                  <a:cubicBezTo>
                    <a:pt x="34531" y="33751"/>
                    <a:pt x="34541" y="33797"/>
                    <a:pt x="34550" y="33843"/>
                  </a:cubicBezTo>
                  <a:cubicBezTo>
                    <a:pt x="35741" y="36477"/>
                    <a:pt x="37664" y="38714"/>
                    <a:pt x="40091" y="40286"/>
                  </a:cubicBezTo>
                  <a:cubicBezTo>
                    <a:pt x="44730" y="42880"/>
                    <a:pt x="50325" y="43120"/>
                    <a:pt x="55168" y="40930"/>
                  </a:cubicBezTo>
                  <a:cubicBezTo>
                    <a:pt x="59874" y="38719"/>
                    <a:pt x="64219" y="35808"/>
                    <a:pt x="68054" y="32296"/>
                  </a:cubicBezTo>
                  <a:cubicBezTo>
                    <a:pt x="69485" y="31190"/>
                    <a:pt x="70707" y="29837"/>
                    <a:pt x="71662" y="28302"/>
                  </a:cubicBezTo>
                  <a:cubicBezTo>
                    <a:pt x="72367" y="26543"/>
                    <a:pt x="72675" y="24651"/>
                    <a:pt x="72564" y="22761"/>
                  </a:cubicBezTo>
                  <a:cubicBezTo>
                    <a:pt x="72691" y="19989"/>
                    <a:pt x="72430" y="17213"/>
                    <a:pt x="71791" y="14513"/>
                  </a:cubicBezTo>
                  <a:cubicBezTo>
                    <a:pt x="70270" y="9674"/>
                    <a:pt x="66684" y="5758"/>
                    <a:pt x="61998" y="3818"/>
                  </a:cubicBezTo>
                  <a:cubicBezTo>
                    <a:pt x="57762" y="2771"/>
                    <a:pt x="53455" y="2039"/>
                    <a:pt x="49111" y="1627"/>
                  </a:cubicBezTo>
                  <a:cubicBezTo>
                    <a:pt x="45721" y="262"/>
                    <a:pt x="42053" y="-268"/>
                    <a:pt x="38416" y="81"/>
                  </a:cubicBezTo>
                  <a:cubicBezTo>
                    <a:pt x="27745" y="2351"/>
                    <a:pt x="17399" y="5944"/>
                    <a:pt x="7617" y="10776"/>
                  </a:cubicBezTo>
                  <a:close/>
                </a:path>
              </a:pathLst>
            </a:custGeom>
            <a:solidFill>
              <a:srgbClr val="425C00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8" name="任意多边形: 形状 267"/>
            <p:cNvSpPr/>
            <p:nvPr/>
          </p:nvSpPr>
          <p:spPr>
            <a:xfrm>
              <a:off x="5144628" y="4396558"/>
              <a:ext cx="28162" cy="19674"/>
            </a:xfrm>
            <a:custGeom>
              <a:avLst/>
              <a:gdLst>
                <a:gd name="connsiteX0" fmla="*/ 2745 w 28162"/>
                <a:gd name="connsiteY0" fmla="*/ 8180 h 19674"/>
                <a:gd name="connsiteX1" fmla="*/ 39 w 28162"/>
                <a:gd name="connsiteY1" fmla="*/ 13206 h 19674"/>
                <a:gd name="connsiteX2" fmla="*/ 4678 w 28162"/>
                <a:gd name="connsiteY2" fmla="*/ 17330 h 19674"/>
                <a:gd name="connsiteX3" fmla="*/ 4678 w 28162"/>
                <a:gd name="connsiteY3" fmla="*/ 18103 h 19674"/>
                <a:gd name="connsiteX4" fmla="*/ 5580 w 28162"/>
                <a:gd name="connsiteY4" fmla="*/ 18876 h 19674"/>
                <a:gd name="connsiteX5" fmla="*/ 20400 w 28162"/>
                <a:gd name="connsiteY5" fmla="*/ 18876 h 19674"/>
                <a:gd name="connsiteX6" fmla="*/ 27229 w 28162"/>
                <a:gd name="connsiteY6" fmla="*/ 16298 h 19674"/>
                <a:gd name="connsiteX7" fmla="*/ 28003 w 28162"/>
                <a:gd name="connsiteY7" fmla="*/ 11788 h 19674"/>
                <a:gd name="connsiteX8" fmla="*/ 28003 w 28162"/>
                <a:gd name="connsiteY8" fmla="*/ 9469 h 19674"/>
                <a:gd name="connsiteX9" fmla="*/ 26198 w 28162"/>
                <a:gd name="connsiteY9" fmla="*/ 6891 h 19674"/>
                <a:gd name="connsiteX10" fmla="*/ 13312 w 28162"/>
                <a:gd name="connsiteY10" fmla="*/ 62 h 19674"/>
                <a:gd name="connsiteX11" fmla="*/ 5065 w 28162"/>
                <a:gd name="connsiteY11" fmla="*/ 5216 h 19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162" h="19674">
                  <a:moveTo>
                    <a:pt x="2745" y="8180"/>
                  </a:moveTo>
                  <a:cubicBezTo>
                    <a:pt x="1199" y="9856"/>
                    <a:pt x="-348" y="11789"/>
                    <a:pt x="39" y="13206"/>
                  </a:cubicBezTo>
                  <a:cubicBezTo>
                    <a:pt x="426" y="14624"/>
                    <a:pt x="4292" y="15268"/>
                    <a:pt x="4678" y="17330"/>
                  </a:cubicBezTo>
                  <a:cubicBezTo>
                    <a:pt x="4618" y="17584"/>
                    <a:pt x="4618" y="17849"/>
                    <a:pt x="4678" y="18103"/>
                  </a:cubicBezTo>
                  <a:cubicBezTo>
                    <a:pt x="4851" y="18480"/>
                    <a:pt x="5181" y="18763"/>
                    <a:pt x="5580" y="18876"/>
                  </a:cubicBezTo>
                  <a:cubicBezTo>
                    <a:pt x="10466" y="19909"/>
                    <a:pt x="15514" y="19909"/>
                    <a:pt x="20400" y="18876"/>
                  </a:cubicBezTo>
                  <a:cubicBezTo>
                    <a:pt x="22967" y="19237"/>
                    <a:pt x="25541" y="18266"/>
                    <a:pt x="27229" y="16298"/>
                  </a:cubicBezTo>
                  <a:cubicBezTo>
                    <a:pt x="27944" y="14910"/>
                    <a:pt x="28214" y="13335"/>
                    <a:pt x="28003" y="11788"/>
                  </a:cubicBezTo>
                  <a:cubicBezTo>
                    <a:pt x="28188" y="11026"/>
                    <a:pt x="28188" y="10230"/>
                    <a:pt x="28003" y="9469"/>
                  </a:cubicBezTo>
                  <a:cubicBezTo>
                    <a:pt x="27644" y="8463"/>
                    <a:pt x="27021" y="7572"/>
                    <a:pt x="26198" y="6891"/>
                  </a:cubicBezTo>
                  <a:cubicBezTo>
                    <a:pt x="23363" y="3928"/>
                    <a:pt x="18338" y="-711"/>
                    <a:pt x="13312" y="62"/>
                  </a:cubicBezTo>
                  <a:cubicBezTo>
                    <a:pt x="10178" y="1069"/>
                    <a:pt x="7344" y="2841"/>
                    <a:pt x="5065" y="5216"/>
                  </a:cubicBezTo>
                  <a:close/>
                </a:path>
              </a:pathLst>
            </a:custGeom>
            <a:solidFill>
              <a:srgbClr val="FF5200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9" name="任意多边形: 形状 268"/>
            <p:cNvSpPr/>
            <p:nvPr/>
          </p:nvSpPr>
          <p:spPr>
            <a:xfrm>
              <a:off x="5149585" y="4399117"/>
              <a:ext cx="20029" cy="11314"/>
            </a:xfrm>
            <a:custGeom>
              <a:avLst/>
              <a:gdLst>
                <a:gd name="connsiteX0" fmla="*/ 17118 w 20029"/>
                <a:gd name="connsiteY0" fmla="*/ 3688 h 11314"/>
                <a:gd name="connsiteX1" fmla="*/ 15829 w 20029"/>
                <a:gd name="connsiteY1" fmla="*/ 1497 h 11314"/>
                <a:gd name="connsiteX2" fmla="*/ 14154 w 20029"/>
                <a:gd name="connsiteY2" fmla="*/ 467 h 11314"/>
                <a:gd name="connsiteX3" fmla="*/ 14154 w 20029"/>
                <a:gd name="connsiteY3" fmla="*/ 2141 h 11314"/>
                <a:gd name="connsiteX4" fmla="*/ 14154 w 20029"/>
                <a:gd name="connsiteY4" fmla="*/ 2141 h 11314"/>
                <a:gd name="connsiteX5" fmla="*/ 12994 w 20029"/>
                <a:gd name="connsiteY5" fmla="*/ 2141 h 11314"/>
                <a:gd name="connsiteX6" fmla="*/ 12092 w 20029"/>
                <a:gd name="connsiteY6" fmla="*/ 1368 h 11314"/>
                <a:gd name="connsiteX7" fmla="*/ 11319 w 20029"/>
                <a:gd name="connsiteY7" fmla="*/ 1368 h 11314"/>
                <a:gd name="connsiteX8" fmla="*/ 11319 w 20029"/>
                <a:gd name="connsiteY8" fmla="*/ 80 h 11314"/>
                <a:gd name="connsiteX9" fmla="*/ 10030 w 20029"/>
                <a:gd name="connsiteY9" fmla="*/ 80 h 11314"/>
                <a:gd name="connsiteX10" fmla="*/ 6293 w 20029"/>
                <a:gd name="connsiteY10" fmla="*/ 1626 h 11314"/>
                <a:gd name="connsiteX11" fmla="*/ 6293 w 20029"/>
                <a:gd name="connsiteY11" fmla="*/ 1111 h 11314"/>
                <a:gd name="connsiteX12" fmla="*/ 6293 w 20029"/>
                <a:gd name="connsiteY12" fmla="*/ 2270 h 11314"/>
                <a:gd name="connsiteX13" fmla="*/ 6293 w 20029"/>
                <a:gd name="connsiteY13" fmla="*/ 4719 h 11314"/>
                <a:gd name="connsiteX14" fmla="*/ 5262 w 20029"/>
                <a:gd name="connsiteY14" fmla="*/ 4719 h 11314"/>
                <a:gd name="connsiteX15" fmla="*/ 4489 w 20029"/>
                <a:gd name="connsiteY15" fmla="*/ 4719 h 11314"/>
                <a:gd name="connsiteX16" fmla="*/ 4489 w 20029"/>
                <a:gd name="connsiteY16" fmla="*/ 4719 h 11314"/>
                <a:gd name="connsiteX17" fmla="*/ 4489 w 20029"/>
                <a:gd name="connsiteY17" fmla="*/ 4719 h 11314"/>
                <a:gd name="connsiteX18" fmla="*/ -21 w 20029"/>
                <a:gd name="connsiteY18" fmla="*/ 4719 h 11314"/>
                <a:gd name="connsiteX19" fmla="*/ -21 w 20029"/>
                <a:gd name="connsiteY19" fmla="*/ 5492 h 11314"/>
                <a:gd name="connsiteX20" fmla="*/ -21 w 20029"/>
                <a:gd name="connsiteY20" fmla="*/ 5492 h 11314"/>
                <a:gd name="connsiteX21" fmla="*/ 1654 w 20029"/>
                <a:gd name="connsiteY21" fmla="*/ 7940 h 11314"/>
                <a:gd name="connsiteX22" fmla="*/ 2814 w 20029"/>
                <a:gd name="connsiteY22" fmla="*/ 9358 h 11314"/>
                <a:gd name="connsiteX23" fmla="*/ 4489 w 20029"/>
                <a:gd name="connsiteY23" fmla="*/ 9358 h 11314"/>
                <a:gd name="connsiteX24" fmla="*/ 4489 w 20029"/>
                <a:gd name="connsiteY24" fmla="*/ 9358 h 11314"/>
                <a:gd name="connsiteX25" fmla="*/ 4489 w 20029"/>
                <a:gd name="connsiteY25" fmla="*/ 9358 h 11314"/>
                <a:gd name="connsiteX26" fmla="*/ 4489 w 20029"/>
                <a:gd name="connsiteY26" fmla="*/ 7941 h 11314"/>
                <a:gd name="connsiteX27" fmla="*/ 6294 w 20029"/>
                <a:gd name="connsiteY27" fmla="*/ 7941 h 11314"/>
                <a:gd name="connsiteX28" fmla="*/ 9515 w 20029"/>
                <a:gd name="connsiteY28" fmla="*/ 5235 h 11314"/>
                <a:gd name="connsiteX29" fmla="*/ 9515 w 20029"/>
                <a:gd name="connsiteY29" fmla="*/ 7941 h 11314"/>
                <a:gd name="connsiteX30" fmla="*/ 7968 w 20029"/>
                <a:gd name="connsiteY30" fmla="*/ 10646 h 11314"/>
                <a:gd name="connsiteX31" fmla="*/ 11190 w 20029"/>
                <a:gd name="connsiteY31" fmla="*/ 10646 h 11314"/>
                <a:gd name="connsiteX32" fmla="*/ 11190 w 20029"/>
                <a:gd name="connsiteY32" fmla="*/ 11291 h 11314"/>
                <a:gd name="connsiteX33" fmla="*/ 11963 w 20029"/>
                <a:gd name="connsiteY33" fmla="*/ 11291 h 11314"/>
                <a:gd name="connsiteX34" fmla="*/ 16215 w 20029"/>
                <a:gd name="connsiteY34" fmla="*/ 10389 h 11314"/>
                <a:gd name="connsiteX35" fmla="*/ 16216 w 20029"/>
                <a:gd name="connsiteY35" fmla="*/ 10389 h 11314"/>
                <a:gd name="connsiteX36" fmla="*/ 16216 w 20029"/>
                <a:gd name="connsiteY36" fmla="*/ 9487 h 11314"/>
                <a:gd name="connsiteX37" fmla="*/ 16216 w 20029"/>
                <a:gd name="connsiteY37" fmla="*/ 8585 h 11314"/>
                <a:gd name="connsiteX38" fmla="*/ 17633 w 20029"/>
                <a:gd name="connsiteY38" fmla="*/ 8585 h 11314"/>
                <a:gd name="connsiteX39" fmla="*/ 18278 w 20029"/>
                <a:gd name="connsiteY39" fmla="*/ 8585 h 11314"/>
                <a:gd name="connsiteX40" fmla="*/ 19733 w 20029"/>
                <a:gd name="connsiteY40" fmla="*/ 8676 h 11314"/>
                <a:gd name="connsiteX41" fmla="*/ 19824 w 20029"/>
                <a:gd name="connsiteY41" fmla="*/ 8585 h 11314"/>
                <a:gd name="connsiteX42" fmla="*/ 19824 w 20029"/>
                <a:gd name="connsiteY42" fmla="*/ 6781 h 11314"/>
                <a:gd name="connsiteX43" fmla="*/ 19824 w 20029"/>
                <a:gd name="connsiteY43" fmla="*/ 5492 h 11314"/>
                <a:gd name="connsiteX44" fmla="*/ 19824 w 20029"/>
                <a:gd name="connsiteY44" fmla="*/ 3430 h 11314"/>
                <a:gd name="connsiteX45" fmla="*/ 18278 w 20029"/>
                <a:gd name="connsiteY45" fmla="*/ 1755 h 11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0029" h="11314">
                  <a:moveTo>
                    <a:pt x="17118" y="3688"/>
                  </a:moveTo>
                  <a:cubicBezTo>
                    <a:pt x="17118" y="2915"/>
                    <a:pt x="17118" y="2013"/>
                    <a:pt x="15829" y="1497"/>
                  </a:cubicBezTo>
                  <a:lnTo>
                    <a:pt x="14154" y="467"/>
                  </a:lnTo>
                  <a:cubicBezTo>
                    <a:pt x="14154" y="467"/>
                    <a:pt x="14154" y="1626"/>
                    <a:pt x="14154" y="2141"/>
                  </a:cubicBezTo>
                  <a:lnTo>
                    <a:pt x="14154" y="2141"/>
                  </a:lnTo>
                  <a:cubicBezTo>
                    <a:pt x="14154" y="2141"/>
                    <a:pt x="13381" y="2141"/>
                    <a:pt x="12994" y="2141"/>
                  </a:cubicBezTo>
                  <a:lnTo>
                    <a:pt x="12092" y="1368"/>
                  </a:lnTo>
                  <a:cubicBezTo>
                    <a:pt x="12092" y="1368"/>
                    <a:pt x="11319" y="1368"/>
                    <a:pt x="11319" y="1368"/>
                  </a:cubicBezTo>
                  <a:cubicBezTo>
                    <a:pt x="11580" y="978"/>
                    <a:pt x="11580" y="470"/>
                    <a:pt x="11319" y="80"/>
                  </a:cubicBezTo>
                  <a:cubicBezTo>
                    <a:pt x="10901" y="-58"/>
                    <a:pt x="10449" y="-58"/>
                    <a:pt x="10030" y="80"/>
                  </a:cubicBezTo>
                  <a:cubicBezTo>
                    <a:pt x="8871" y="80"/>
                    <a:pt x="6551" y="80"/>
                    <a:pt x="6293" y="1626"/>
                  </a:cubicBezTo>
                  <a:lnTo>
                    <a:pt x="6293" y="1111"/>
                  </a:lnTo>
                  <a:lnTo>
                    <a:pt x="6293" y="2270"/>
                  </a:lnTo>
                  <a:cubicBezTo>
                    <a:pt x="6293" y="3044"/>
                    <a:pt x="6293" y="3946"/>
                    <a:pt x="6293" y="4719"/>
                  </a:cubicBezTo>
                  <a:cubicBezTo>
                    <a:pt x="6293" y="5492"/>
                    <a:pt x="5520" y="4719"/>
                    <a:pt x="5262" y="4719"/>
                  </a:cubicBezTo>
                  <a:cubicBezTo>
                    <a:pt x="5023" y="4581"/>
                    <a:pt x="4728" y="4581"/>
                    <a:pt x="4489" y="4719"/>
                  </a:cubicBezTo>
                  <a:cubicBezTo>
                    <a:pt x="4489" y="4719"/>
                    <a:pt x="4489" y="4719"/>
                    <a:pt x="4489" y="4719"/>
                  </a:cubicBezTo>
                  <a:lnTo>
                    <a:pt x="4489" y="4719"/>
                  </a:lnTo>
                  <a:cubicBezTo>
                    <a:pt x="3057" y="4062"/>
                    <a:pt x="1411" y="4062"/>
                    <a:pt x="-21" y="4719"/>
                  </a:cubicBezTo>
                  <a:cubicBezTo>
                    <a:pt x="-21" y="4719"/>
                    <a:pt x="-21" y="4719"/>
                    <a:pt x="-21" y="5492"/>
                  </a:cubicBezTo>
                  <a:lnTo>
                    <a:pt x="-21" y="5492"/>
                  </a:lnTo>
                  <a:lnTo>
                    <a:pt x="1654" y="7940"/>
                  </a:lnTo>
                  <a:cubicBezTo>
                    <a:pt x="1968" y="8468"/>
                    <a:pt x="2359" y="8946"/>
                    <a:pt x="2814" y="9358"/>
                  </a:cubicBezTo>
                  <a:cubicBezTo>
                    <a:pt x="3347" y="9595"/>
                    <a:pt x="3956" y="9595"/>
                    <a:pt x="4489" y="9358"/>
                  </a:cubicBezTo>
                  <a:lnTo>
                    <a:pt x="4489" y="9358"/>
                  </a:lnTo>
                  <a:lnTo>
                    <a:pt x="4489" y="9358"/>
                  </a:lnTo>
                  <a:cubicBezTo>
                    <a:pt x="4296" y="8905"/>
                    <a:pt x="4296" y="8393"/>
                    <a:pt x="4489" y="7941"/>
                  </a:cubicBezTo>
                  <a:cubicBezTo>
                    <a:pt x="5076" y="8128"/>
                    <a:pt x="5706" y="8128"/>
                    <a:pt x="6294" y="7941"/>
                  </a:cubicBezTo>
                  <a:cubicBezTo>
                    <a:pt x="6494" y="6335"/>
                    <a:pt x="7898" y="5155"/>
                    <a:pt x="9515" y="5235"/>
                  </a:cubicBezTo>
                  <a:cubicBezTo>
                    <a:pt x="10027" y="6064"/>
                    <a:pt x="10027" y="7111"/>
                    <a:pt x="9515" y="7941"/>
                  </a:cubicBezTo>
                  <a:cubicBezTo>
                    <a:pt x="9515" y="8843"/>
                    <a:pt x="7968" y="9616"/>
                    <a:pt x="7968" y="10646"/>
                  </a:cubicBezTo>
                  <a:lnTo>
                    <a:pt x="11190" y="10646"/>
                  </a:lnTo>
                  <a:cubicBezTo>
                    <a:pt x="11075" y="10846"/>
                    <a:pt x="11075" y="11091"/>
                    <a:pt x="11190" y="11291"/>
                  </a:cubicBezTo>
                  <a:lnTo>
                    <a:pt x="11963" y="11291"/>
                  </a:lnTo>
                  <a:cubicBezTo>
                    <a:pt x="13416" y="11190"/>
                    <a:pt x="14847" y="10887"/>
                    <a:pt x="16215" y="10389"/>
                  </a:cubicBezTo>
                  <a:lnTo>
                    <a:pt x="16216" y="10389"/>
                  </a:lnTo>
                  <a:cubicBezTo>
                    <a:pt x="16377" y="10110"/>
                    <a:pt x="16377" y="9766"/>
                    <a:pt x="16216" y="9487"/>
                  </a:cubicBezTo>
                  <a:cubicBezTo>
                    <a:pt x="16287" y="9190"/>
                    <a:pt x="16287" y="8881"/>
                    <a:pt x="16216" y="8585"/>
                  </a:cubicBezTo>
                  <a:cubicBezTo>
                    <a:pt x="16685" y="8510"/>
                    <a:pt x="17164" y="8510"/>
                    <a:pt x="17633" y="8585"/>
                  </a:cubicBezTo>
                  <a:lnTo>
                    <a:pt x="18278" y="8585"/>
                  </a:lnTo>
                  <a:cubicBezTo>
                    <a:pt x="18654" y="9012"/>
                    <a:pt x="19306" y="9053"/>
                    <a:pt x="19733" y="8676"/>
                  </a:cubicBezTo>
                  <a:cubicBezTo>
                    <a:pt x="19765" y="8647"/>
                    <a:pt x="19796" y="8617"/>
                    <a:pt x="19824" y="8585"/>
                  </a:cubicBezTo>
                  <a:cubicBezTo>
                    <a:pt x="19824" y="8585"/>
                    <a:pt x="19824" y="7296"/>
                    <a:pt x="19824" y="6781"/>
                  </a:cubicBezTo>
                  <a:cubicBezTo>
                    <a:pt x="19824" y="6265"/>
                    <a:pt x="19824" y="6008"/>
                    <a:pt x="19824" y="5492"/>
                  </a:cubicBezTo>
                  <a:cubicBezTo>
                    <a:pt x="20071" y="4827"/>
                    <a:pt x="20071" y="4095"/>
                    <a:pt x="19824" y="3430"/>
                  </a:cubicBezTo>
                  <a:lnTo>
                    <a:pt x="18278" y="1755"/>
                  </a:lnTo>
                  <a:close/>
                </a:path>
              </a:pathLst>
            </a:custGeom>
            <a:solidFill>
              <a:srgbClr val="FF6C26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0" name="任意多边形: 形状 269"/>
            <p:cNvSpPr/>
            <p:nvPr/>
          </p:nvSpPr>
          <p:spPr>
            <a:xfrm>
              <a:off x="5105109" y="4377439"/>
              <a:ext cx="46786" cy="36504"/>
            </a:xfrm>
            <a:custGeom>
              <a:avLst/>
              <a:gdLst>
                <a:gd name="connsiteX0" fmla="*/ 28218 w 46786"/>
                <a:gd name="connsiteY0" fmla="*/ 3459 h 36504"/>
                <a:gd name="connsiteX1" fmla="*/ 25641 w 46786"/>
                <a:gd name="connsiteY1" fmla="*/ 753 h 36504"/>
                <a:gd name="connsiteX2" fmla="*/ 10177 w 46786"/>
                <a:gd name="connsiteY2" fmla="*/ 109 h 36504"/>
                <a:gd name="connsiteX3" fmla="*/ 10177 w 46786"/>
                <a:gd name="connsiteY3" fmla="*/ 4748 h 36504"/>
                <a:gd name="connsiteX4" fmla="*/ 4636 w 46786"/>
                <a:gd name="connsiteY4" fmla="*/ 9774 h 36504"/>
                <a:gd name="connsiteX5" fmla="*/ 126 w 46786"/>
                <a:gd name="connsiteY5" fmla="*/ 21629 h 36504"/>
                <a:gd name="connsiteX6" fmla="*/ 3477 w 46786"/>
                <a:gd name="connsiteY6" fmla="*/ 27943 h 36504"/>
                <a:gd name="connsiteX7" fmla="*/ 10435 w 46786"/>
                <a:gd name="connsiteY7" fmla="*/ 28716 h 36504"/>
                <a:gd name="connsiteX8" fmla="*/ 13399 w 46786"/>
                <a:gd name="connsiteY8" fmla="*/ 35289 h 36504"/>
                <a:gd name="connsiteX9" fmla="*/ 15976 w 46786"/>
                <a:gd name="connsiteY9" fmla="*/ 36191 h 36504"/>
                <a:gd name="connsiteX10" fmla="*/ 24224 w 46786"/>
                <a:gd name="connsiteY10" fmla="*/ 36191 h 36504"/>
                <a:gd name="connsiteX11" fmla="*/ 33502 w 46786"/>
                <a:gd name="connsiteY11" fmla="*/ 31938 h 36504"/>
                <a:gd name="connsiteX12" fmla="*/ 46388 w 46786"/>
                <a:gd name="connsiteY12" fmla="*/ 15186 h 36504"/>
                <a:gd name="connsiteX13" fmla="*/ 28218 w 46786"/>
                <a:gd name="connsiteY13" fmla="*/ 3459 h 36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786" h="36504">
                  <a:moveTo>
                    <a:pt x="28218" y="3459"/>
                  </a:moveTo>
                  <a:cubicBezTo>
                    <a:pt x="27058" y="2815"/>
                    <a:pt x="25770" y="2042"/>
                    <a:pt x="25641" y="753"/>
                  </a:cubicBezTo>
                  <a:cubicBezTo>
                    <a:pt x="20521" y="22"/>
                    <a:pt x="15340" y="-194"/>
                    <a:pt x="10177" y="109"/>
                  </a:cubicBezTo>
                  <a:cubicBezTo>
                    <a:pt x="9275" y="1398"/>
                    <a:pt x="10177" y="3202"/>
                    <a:pt x="10177" y="4748"/>
                  </a:cubicBezTo>
                  <a:cubicBezTo>
                    <a:pt x="10177" y="6294"/>
                    <a:pt x="6698" y="8356"/>
                    <a:pt x="4636" y="9774"/>
                  </a:cubicBezTo>
                  <a:cubicBezTo>
                    <a:pt x="1157" y="12660"/>
                    <a:pt x="-554" y="17160"/>
                    <a:pt x="126" y="21629"/>
                  </a:cubicBezTo>
                  <a:cubicBezTo>
                    <a:pt x="382" y="24089"/>
                    <a:pt x="1583" y="26353"/>
                    <a:pt x="3477" y="27943"/>
                  </a:cubicBezTo>
                  <a:cubicBezTo>
                    <a:pt x="5428" y="29581"/>
                    <a:pt x="8172" y="29886"/>
                    <a:pt x="10435" y="28716"/>
                  </a:cubicBezTo>
                  <a:cubicBezTo>
                    <a:pt x="12239" y="30392"/>
                    <a:pt x="11466" y="33742"/>
                    <a:pt x="13399" y="35289"/>
                  </a:cubicBezTo>
                  <a:cubicBezTo>
                    <a:pt x="14180" y="35777"/>
                    <a:pt x="15060" y="36086"/>
                    <a:pt x="15976" y="36191"/>
                  </a:cubicBezTo>
                  <a:cubicBezTo>
                    <a:pt x="18712" y="36577"/>
                    <a:pt x="21488" y="36577"/>
                    <a:pt x="24224" y="36191"/>
                  </a:cubicBezTo>
                  <a:cubicBezTo>
                    <a:pt x="27554" y="35363"/>
                    <a:pt x="30701" y="33921"/>
                    <a:pt x="33502" y="31938"/>
                  </a:cubicBezTo>
                  <a:cubicBezTo>
                    <a:pt x="38785" y="28716"/>
                    <a:pt x="48836" y="22789"/>
                    <a:pt x="46388" y="15186"/>
                  </a:cubicBezTo>
                  <a:cubicBezTo>
                    <a:pt x="43939" y="7583"/>
                    <a:pt x="33501" y="6037"/>
                    <a:pt x="28218" y="3459"/>
                  </a:cubicBezTo>
                  <a:close/>
                </a:path>
              </a:pathLst>
            </a:custGeom>
            <a:solidFill>
              <a:srgbClr val="FFA517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1" name="任意多边形: 形状 270"/>
            <p:cNvSpPr/>
            <p:nvPr/>
          </p:nvSpPr>
          <p:spPr>
            <a:xfrm>
              <a:off x="5107427" y="4378474"/>
              <a:ext cx="23472" cy="25257"/>
            </a:xfrm>
            <a:custGeom>
              <a:avLst/>
              <a:gdLst>
                <a:gd name="connsiteX0" fmla="*/ 17009 w 23472"/>
                <a:gd name="connsiteY0" fmla="*/ -24 h 25257"/>
                <a:gd name="connsiteX1" fmla="*/ 12498 w 23472"/>
                <a:gd name="connsiteY1" fmla="*/ -24 h 25257"/>
                <a:gd name="connsiteX2" fmla="*/ 10952 w 23472"/>
                <a:gd name="connsiteY2" fmla="*/ -24 h 25257"/>
                <a:gd name="connsiteX3" fmla="*/ 10050 w 23472"/>
                <a:gd name="connsiteY3" fmla="*/ 1265 h 25257"/>
                <a:gd name="connsiteX4" fmla="*/ 10050 w 23472"/>
                <a:gd name="connsiteY4" fmla="*/ 2296 h 25257"/>
                <a:gd name="connsiteX5" fmla="*/ 10050 w 23472"/>
                <a:gd name="connsiteY5" fmla="*/ 3842 h 25257"/>
                <a:gd name="connsiteX6" fmla="*/ 6957 w 23472"/>
                <a:gd name="connsiteY6" fmla="*/ 7193 h 25257"/>
                <a:gd name="connsiteX7" fmla="*/ 6313 w 23472"/>
                <a:gd name="connsiteY7" fmla="*/ 7193 h 25257"/>
                <a:gd name="connsiteX8" fmla="*/ 6313 w 23472"/>
                <a:gd name="connsiteY8" fmla="*/ 7193 h 25257"/>
                <a:gd name="connsiteX9" fmla="*/ 4122 w 23472"/>
                <a:gd name="connsiteY9" fmla="*/ 10414 h 25257"/>
                <a:gd name="connsiteX10" fmla="*/ 3220 w 23472"/>
                <a:gd name="connsiteY10" fmla="*/ 11445 h 25257"/>
                <a:gd name="connsiteX11" fmla="*/ 2576 w 23472"/>
                <a:gd name="connsiteY11" fmla="*/ 12605 h 25257"/>
                <a:gd name="connsiteX12" fmla="*/ 127 w 23472"/>
                <a:gd name="connsiteY12" fmla="*/ 15053 h 25257"/>
                <a:gd name="connsiteX13" fmla="*/ 127 w 23472"/>
                <a:gd name="connsiteY13" fmla="*/ 16986 h 25257"/>
                <a:gd name="connsiteX14" fmla="*/ 127 w 23472"/>
                <a:gd name="connsiteY14" fmla="*/ 21754 h 25257"/>
                <a:gd name="connsiteX15" fmla="*/ 127 w 23472"/>
                <a:gd name="connsiteY15" fmla="*/ 21754 h 25257"/>
                <a:gd name="connsiteX16" fmla="*/ 2318 w 23472"/>
                <a:gd name="connsiteY16" fmla="*/ 22785 h 25257"/>
                <a:gd name="connsiteX17" fmla="*/ 3864 w 23472"/>
                <a:gd name="connsiteY17" fmla="*/ 25233 h 25257"/>
                <a:gd name="connsiteX18" fmla="*/ 3864 w 23472"/>
                <a:gd name="connsiteY18" fmla="*/ 25233 h 25257"/>
                <a:gd name="connsiteX19" fmla="*/ 5411 w 23472"/>
                <a:gd name="connsiteY19" fmla="*/ 21625 h 25257"/>
                <a:gd name="connsiteX20" fmla="*/ 6957 w 23472"/>
                <a:gd name="connsiteY20" fmla="*/ 19692 h 25257"/>
                <a:gd name="connsiteX21" fmla="*/ 7859 w 23472"/>
                <a:gd name="connsiteY21" fmla="*/ 13894 h 25257"/>
                <a:gd name="connsiteX22" fmla="*/ 11596 w 23472"/>
                <a:gd name="connsiteY22" fmla="*/ 10543 h 25257"/>
                <a:gd name="connsiteX23" fmla="*/ 13529 w 23472"/>
                <a:gd name="connsiteY23" fmla="*/ 6033 h 25257"/>
                <a:gd name="connsiteX24" fmla="*/ 17009 w 23472"/>
                <a:gd name="connsiteY24" fmla="*/ 3069 h 25257"/>
                <a:gd name="connsiteX25" fmla="*/ 18426 w 23472"/>
                <a:gd name="connsiteY25" fmla="*/ 3069 h 25257"/>
                <a:gd name="connsiteX26" fmla="*/ 19328 w 23472"/>
                <a:gd name="connsiteY26" fmla="*/ 3069 h 25257"/>
                <a:gd name="connsiteX27" fmla="*/ 20230 w 23472"/>
                <a:gd name="connsiteY27" fmla="*/ 3069 h 25257"/>
                <a:gd name="connsiteX28" fmla="*/ 23452 w 23472"/>
                <a:gd name="connsiteY28" fmla="*/ 3069 h 25257"/>
                <a:gd name="connsiteX29" fmla="*/ 17009 w 23472"/>
                <a:gd name="connsiteY29" fmla="*/ -24 h 2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3472" h="25257">
                  <a:moveTo>
                    <a:pt x="17009" y="-24"/>
                  </a:moveTo>
                  <a:lnTo>
                    <a:pt x="12498" y="-24"/>
                  </a:lnTo>
                  <a:lnTo>
                    <a:pt x="10952" y="-24"/>
                  </a:lnTo>
                  <a:cubicBezTo>
                    <a:pt x="10952" y="-24"/>
                    <a:pt x="9921" y="620"/>
                    <a:pt x="10050" y="1265"/>
                  </a:cubicBezTo>
                  <a:lnTo>
                    <a:pt x="10050" y="2296"/>
                  </a:lnTo>
                  <a:cubicBezTo>
                    <a:pt x="10238" y="2794"/>
                    <a:pt x="10238" y="3344"/>
                    <a:pt x="10050" y="3842"/>
                  </a:cubicBezTo>
                  <a:cubicBezTo>
                    <a:pt x="9262" y="5161"/>
                    <a:pt x="8209" y="6302"/>
                    <a:pt x="6957" y="7193"/>
                  </a:cubicBezTo>
                  <a:cubicBezTo>
                    <a:pt x="6746" y="7138"/>
                    <a:pt x="6524" y="7138"/>
                    <a:pt x="6313" y="7193"/>
                  </a:cubicBezTo>
                  <a:lnTo>
                    <a:pt x="6313" y="7193"/>
                  </a:lnTo>
                  <a:cubicBezTo>
                    <a:pt x="5781" y="8389"/>
                    <a:pt x="5039" y="9480"/>
                    <a:pt x="4122" y="10414"/>
                  </a:cubicBezTo>
                  <a:cubicBezTo>
                    <a:pt x="3756" y="10695"/>
                    <a:pt x="3450" y="11045"/>
                    <a:pt x="3220" y="11445"/>
                  </a:cubicBezTo>
                  <a:lnTo>
                    <a:pt x="2576" y="12605"/>
                  </a:lnTo>
                  <a:cubicBezTo>
                    <a:pt x="1932" y="13636"/>
                    <a:pt x="643" y="14022"/>
                    <a:pt x="127" y="15053"/>
                  </a:cubicBezTo>
                  <a:cubicBezTo>
                    <a:pt x="-70" y="15683"/>
                    <a:pt x="-70" y="16357"/>
                    <a:pt x="127" y="16986"/>
                  </a:cubicBezTo>
                  <a:lnTo>
                    <a:pt x="127" y="21754"/>
                  </a:lnTo>
                  <a:lnTo>
                    <a:pt x="127" y="21754"/>
                  </a:lnTo>
                  <a:lnTo>
                    <a:pt x="2318" y="22785"/>
                  </a:lnTo>
                  <a:cubicBezTo>
                    <a:pt x="2198" y="23862"/>
                    <a:pt x="2840" y="24879"/>
                    <a:pt x="3864" y="25233"/>
                  </a:cubicBezTo>
                  <a:lnTo>
                    <a:pt x="3864" y="25233"/>
                  </a:lnTo>
                  <a:cubicBezTo>
                    <a:pt x="4109" y="23932"/>
                    <a:pt x="4637" y="22700"/>
                    <a:pt x="5411" y="21625"/>
                  </a:cubicBezTo>
                  <a:cubicBezTo>
                    <a:pt x="5411" y="20981"/>
                    <a:pt x="6570" y="20466"/>
                    <a:pt x="6957" y="19692"/>
                  </a:cubicBezTo>
                  <a:cubicBezTo>
                    <a:pt x="7344" y="18919"/>
                    <a:pt x="6957" y="15698"/>
                    <a:pt x="7859" y="13894"/>
                  </a:cubicBezTo>
                  <a:cubicBezTo>
                    <a:pt x="8761" y="12089"/>
                    <a:pt x="10437" y="11832"/>
                    <a:pt x="11596" y="10543"/>
                  </a:cubicBezTo>
                  <a:cubicBezTo>
                    <a:pt x="12447" y="9137"/>
                    <a:pt x="13098" y="7619"/>
                    <a:pt x="13529" y="6033"/>
                  </a:cubicBezTo>
                  <a:cubicBezTo>
                    <a:pt x="13529" y="4487"/>
                    <a:pt x="15333" y="2940"/>
                    <a:pt x="17009" y="3069"/>
                  </a:cubicBezTo>
                  <a:cubicBezTo>
                    <a:pt x="17461" y="3262"/>
                    <a:pt x="17973" y="3262"/>
                    <a:pt x="18426" y="3069"/>
                  </a:cubicBezTo>
                  <a:lnTo>
                    <a:pt x="19328" y="3069"/>
                  </a:lnTo>
                  <a:cubicBezTo>
                    <a:pt x="19328" y="3069"/>
                    <a:pt x="19328" y="3069"/>
                    <a:pt x="20230" y="3069"/>
                  </a:cubicBezTo>
                  <a:lnTo>
                    <a:pt x="23452" y="3069"/>
                  </a:lnTo>
                  <a:cubicBezTo>
                    <a:pt x="21648" y="234"/>
                    <a:pt x="19586" y="363"/>
                    <a:pt x="17009" y="-24"/>
                  </a:cubicBezTo>
                  <a:close/>
                </a:path>
              </a:pathLst>
            </a:custGeom>
            <a:solidFill>
              <a:srgbClr val="FFC745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2" name="任意多边形: 形状 271"/>
            <p:cNvSpPr/>
            <p:nvPr/>
          </p:nvSpPr>
          <p:spPr>
            <a:xfrm>
              <a:off x="5117494" y="4382852"/>
              <a:ext cx="22583" cy="25775"/>
            </a:xfrm>
            <a:custGeom>
              <a:avLst/>
              <a:gdLst>
                <a:gd name="connsiteX0" fmla="*/ 11581 w 22583"/>
                <a:gd name="connsiteY0" fmla="*/ 108 h 25775"/>
                <a:gd name="connsiteX1" fmla="*/ 11581 w 22583"/>
                <a:gd name="connsiteY1" fmla="*/ 108 h 25775"/>
                <a:gd name="connsiteX2" fmla="*/ 11581 w 22583"/>
                <a:gd name="connsiteY2" fmla="*/ 881 h 25775"/>
                <a:gd name="connsiteX3" fmla="*/ 7328 w 22583"/>
                <a:gd name="connsiteY3" fmla="*/ 5262 h 25775"/>
                <a:gd name="connsiteX4" fmla="*/ 5653 w 22583"/>
                <a:gd name="connsiteY4" fmla="*/ 7840 h 25775"/>
                <a:gd name="connsiteX5" fmla="*/ 2560 w 22583"/>
                <a:gd name="connsiteY5" fmla="*/ 11963 h 25775"/>
                <a:gd name="connsiteX6" fmla="*/ 1787 w 22583"/>
                <a:gd name="connsiteY6" fmla="*/ 15958 h 25775"/>
                <a:gd name="connsiteX7" fmla="*/ 241 w 22583"/>
                <a:gd name="connsiteY7" fmla="*/ 19566 h 25775"/>
                <a:gd name="connsiteX8" fmla="*/ 885 w 22583"/>
                <a:gd name="connsiteY8" fmla="*/ 25752 h 25775"/>
                <a:gd name="connsiteX9" fmla="*/ 2302 w 22583"/>
                <a:gd name="connsiteY9" fmla="*/ 22401 h 25775"/>
                <a:gd name="connsiteX10" fmla="*/ 3591 w 22583"/>
                <a:gd name="connsiteY10" fmla="*/ 20855 h 25775"/>
                <a:gd name="connsiteX11" fmla="*/ 4622 w 22583"/>
                <a:gd name="connsiteY11" fmla="*/ 20855 h 25775"/>
                <a:gd name="connsiteX12" fmla="*/ 6813 w 22583"/>
                <a:gd name="connsiteY12" fmla="*/ 19179 h 25775"/>
                <a:gd name="connsiteX13" fmla="*/ 8617 w 22583"/>
                <a:gd name="connsiteY13" fmla="*/ 16989 h 25775"/>
                <a:gd name="connsiteX14" fmla="*/ 9648 w 22583"/>
                <a:gd name="connsiteY14" fmla="*/ 16989 h 25775"/>
                <a:gd name="connsiteX15" fmla="*/ 9648 w 22583"/>
                <a:gd name="connsiteY15" fmla="*/ 15056 h 25775"/>
                <a:gd name="connsiteX16" fmla="*/ 10807 w 22583"/>
                <a:gd name="connsiteY16" fmla="*/ 12221 h 25775"/>
                <a:gd name="connsiteX17" fmla="*/ 12869 w 22583"/>
                <a:gd name="connsiteY17" fmla="*/ 8871 h 25775"/>
                <a:gd name="connsiteX18" fmla="*/ 14674 w 22583"/>
                <a:gd name="connsiteY18" fmla="*/ 6551 h 25775"/>
                <a:gd name="connsiteX19" fmla="*/ 19055 w 22583"/>
                <a:gd name="connsiteY19" fmla="*/ 5262 h 25775"/>
                <a:gd name="connsiteX20" fmla="*/ 22147 w 22583"/>
                <a:gd name="connsiteY20" fmla="*/ 3587 h 25775"/>
                <a:gd name="connsiteX21" fmla="*/ 20601 w 22583"/>
                <a:gd name="connsiteY21" fmla="*/ 1397 h 25775"/>
                <a:gd name="connsiteX22" fmla="*/ 11581 w 22583"/>
                <a:gd name="connsiteY22" fmla="*/ 108 h 2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83" h="25775">
                  <a:moveTo>
                    <a:pt x="11581" y="108"/>
                  </a:moveTo>
                  <a:lnTo>
                    <a:pt x="11581" y="108"/>
                  </a:lnTo>
                  <a:cubicBezTo>
                    <a:pt x="11492" y="358"/>
                    <a:pt x="11492" y="631"/>
                    <a:pt x="11581" y="881"/>
                  </a:cubicBezTo>
                  <a:cubicBezTo>
                    <a:pt x="10807" y="2814"/>
                    <a:pt x="8617" y="3716"/>
                    <a:pt x="7328" y="5262"/>
                  </a:cubicBezTo>
                  <a:lnTo>
                    <a:pt x="5653" y="7840"/>
                  </a:lnTo>
                  <a:cubicBezTo>
                    <a:pt x="4622" y="9257"/>
                    <a:pt x="3076" y="10288"/>
                    <a:pt x="2560" y="11963"/>
                  </a:cubicBezTo>
                  <a:cubicBezTo>
                    <a:pt x="2045" y="13638"/>
                    <a:pt x="2560" y="14670"/>
                    <a:pt x="1787" y="15958"/>
                  </a:cubicBezTo>
                  <a:cubicBezTo>
                    <a:pt x="1014" y="17247"/>
                    <a:pt x="627" y="18406"/>
                    <a:pt x="241" y="19566"/>
                  </a:cubicBezTo>
                  <a:cubicBezTo>
                    <a:pt x="-263" y="21641"/>
                    <a:pt x="-35" y="23825"/>
                    <a:pt x="885" y="25752"/>
                  </a:cubicBezTo>
                  <a:cubicBezTo>
                    <a:pt x="885" y="24592"/>
                    <a:pt x="1787" y="23432"/>
                    <a:pt x="2302" y="22401"/>
                  </a:cubicBezTo>
                  <a:cubicBezTo>
                    <a:pt x="2582" y="21778"/>
                    <a:pt x="3028" y="21243"/>
                    <a:pt x="3591" y="20855"/>
                  </a:cubicBezTo>
                  <a:lnTo>
                    <a:pt x="4622" y="20855"/>
                  </a:lnTo>
                  <a:cubicBezTo>
                    <a:pt x="5528" y="20574"/>
                    <a:pt x="6304" y="19980"/>
                    <a:pt x="6813" y="19179"/>
                  </a:cubicBezTo>
                  <a:cubicBezTo>
                    <a:pt x="6813" y="18278"/>
                    <a:pt x="7715" y="17247"/>
                    <a:pt x="8617" y="16989"/>
                  </a:cubicBezTo>
                  <a:lnTo>
                    <a:pt x="9648" y="16989"/>
                  </a:lnTo>
                  <a:cubicBezTo>
                    <a:pt x="9648" y="16989"/>
                    <a:pt x="9648" y="15700"/>
                    <a:pt x="9648" y="15056"/>
                  </a:cubicBezTo>
                  <a:cubicBezTo>
                    <a:pt x="9730" y="14014"/>
                    <a:pt x="10135" y="13023"/>
                    <a:pt x="10807" y="12221"/>
                  </a:cubicBezTo>
                  <a:cubicBezTo>
                    <a:pt x="11419" y="11059"/>
                    <a:pt x="12107" y="9940"/>
                    <a:pt x="12869" y="8871"/>
                  </a:cubicBezTo>
                  <a:cubicBezTo>
                    <a:pt x="13322" y="7992"/>
                    <a:pt x="13934" y="7206"/>
                    <a:pt x="14674" y="6551"/>
                  </a:cubicBezTo>
                  <a:cubicBezTo>
                    <a:pt x="16018" y="5795"/>
                    <a:pt x="17516" y="5355"/>
                    <a:pt x="19055" y="5262"/>
                  </a:cubicBezTo>
                  <a:cubicBezTo>
                    <a:pt x="20247" y="5074"/>
                    <a:pt x="21338" y="4483"/>
                    <a:pt x="22147" y="3587"/>
                  </a:cubicBezTo>
                  <a:cubicBezTo>
                    <a:pt x="23178" y="2170"/>
                    <a:pt x="22147" y="1783"/>
                    <a:pt x="20601" y="1397"/>
                  </a:cubicBezTo>
                  <a:cubicBezTo>
                    <a:pt x="17762" y="173"/>
                    <a:pt x="14649" y="-272"/>
                    <a:pt x="11581" y="108"/>
                  </a:cubicBezTo>
                  <a:close/>
                </a:path>
              </a:pathLst>
            </a:custGeom>
            <a:solidFill>
              <a:srgbClr val="FFC745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3" name="任意多边形: 形状 272"/>
            <p:cNvSpPr/>
            <p:nvPr/>
          </p:nvSpPr>
          <p:spPr>
            <a:xfrm>
              <a:off x="5122266" y="4389729"/>
              <a:ext cx="26960" cy="21347"/>
            </a:xfrm>
            <a:custGeom>
              <a:avLst/>
              <a:gdLst>
                <a:gd name="connsiteX0" fmla="*/ 16473 w 26960"/>
                <a:gd name="connsiteY0" fmla="*/ 190 h 21347"/>
                <a:gd name="connsiteX1" fmla="*/ 15829 w 26960"/>
                <a:gd name="connsiteY1" fmla="*/ 190 h 21347"/>
                <a:gd name="connsiteX2" fmla="*/ 15829 w 26960"/>
                <a:gd name="connsiteY2" fmla="*/ 964 h 21347"/>
                <a:gd name="connsiteX3" fmla="*/ 11577 w 26960"/>
                <a:gd name="connsiteY3" fmla="*/ 5345 h 21347"/>
                <a:gd name="connsiteX4" fmla="*/ 9901 w 26960"/>
                <a:gd name="connsiteY4" fmla="*/ 7922 h 21347"/>
                <a:gd name="connsiteX5" fmla="*/ 5907 w 26960"/>
                <a:gd name="connsiteY5" fmla="*/ 12948 h 21347"/>
                <a:gd name="connsiteX6" fmla="*/ 4360 w 26960"/>
                <a:gd name="connsiteY6" fmla="*/ 15525 h 21347"/>
                <a:gd name="connsiteX7" fmla="*/ 1783 w 26960"/>
                <a:gd name="connsiteY7" fmla="*/ 16942 h 21347"/>
                <a:gd name="connsiteX8" fmla="*/ 752 w 26960"/>
                <a:gd name="connsiteY8" fmla="*/ 18747 h 21347"/>
                <a:gd name="connsiteX9" fmla="*/ -21 w 26960"/>
                <a:gd name="connsiteY9" fmla="*/ 21324 h 21347"/>
                <a:gd name="connsiteX10" fmla="*/ 6809 w 26960"/>
                <a:gd name="connsiteY10" fmla="*/ 21324 h 21347"/>
                <a:gd name="connsiteX11" fmla="*/ 6809 w 26960"/>
                <a:gd name="connsiteY11" fmla="*/ 20422 h 21347"/>
                <a:gd name="connsiteX12" fmla="*/ 10288 w 26960"/>
                <a:gd name="connsiteY12" fmla="*/ 15911 h 21347"/>
                <a:gd name="connsiteX13" fmla="*/ 12736 w 26960"/>
                <a:gd name="connsiteY13" fmla="*/ 14752 h 21347"/>
                <a:gd name="connsiteX14" fmla="*/ 15056 w 26960"/>
                <a:gd name="connsiteY14" fmla="*/ 11788 h 21347"/>
                <a:gd name="connsiteX15" fmla="*/ 17247 w 26960"/>
                <a:gd name="connsiteY15" fmla="*/ 8308 h 21347"/>
                <a:gd name="connsiteX16" fmla="*/ 19051 w 26960"/>
                <a:gd name="connsiteY16" fmla="*/ 6118 h 21347"/>
                <a:gd name="connsiteX17" fmla="*/ 23432 w 26960"/>
                <a:gd name="connsiteY17" fmla="*/ 4829 h 21347"/>
                <a:gd name="connsiteX18" fmla="*/ 26525 w 26960"/>
                <a:gd name="connsiteY18" fmla="*/ 3025 h 21347"/>
                <a:gd name="connsiteX19" fmla="*/ 24978 w 26960"/>
                <a:gd name="connsiteY19" fmla="*/ 835 h 21347"/>
                <a:gd name="connsiteX20" fmla="*/ 16473 w 26960"/>
                <a:gd name="connsiteY20" fmla="*/ 190 h 21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960" h="21347">
                  <a:moveTo>
                    <a:pt x="16473" y="190"/>
                  </a:moveTo>
                  <a:lnTo>
                    <a:pt x="15829" y="190"/>
                  </a:lnTo>
                  <a:cubicBezTo>
                    <a:pt x="15713" y="435"/>
                    <a:pt x="15713" y="719"/>
                    <a:pt x="15829" y="964"/>
                  </a:cubicBezTo>
                  <a:cubicBezTo>
                    <a:pt x="15056" y="2896"/>
                    <a:pt x="12865" y="3799"/>
                    <a:pt x="11577" y="5345"/>
                  </a:cubicBezTo>
                  <a:cubicBezTo>
                    <a:pt x="10973" y="6174"/>
                    <a:pt x="10414" y="7034"/>
                    <a:pt x="9901" y="7922"/>
                  </a:cubicBezTo>
                  <a:cubicBezTo>
                    <a:pt x="8469" y="9515"/>
                    <a:pt x="7134" y="11193"/>
                    <a:pt x="5907" y="12948"/>
                  </a:cubicBezTo>
                  <a:cubicBezTo>
                    <a:pt x="5537" y="13886"/>
                    <a:pt x="5014" y="14757"/>
                    <a:pt x="4360" y="15525"/>
                  </a:cubicBezTo>
                  <a:cubicBezTo>
                    <a:pt x="3587" y="16298"/>
                    <a:pt x="2556" y="16298"/>
                    <a:pt x="1783" y="16942"/>
                  </a:cubicBezTo>
                  <a:cubicBezTo>
                    <a:pt x="1317" y="17465"/>
                    <a:pt x="966" y="18080"/>
                    <a:pt x="752" y="18747"/>
                  </a:cubicBezTo>
                  <a:lnTo>
                    <a:pt x="-21" y="21324"/>
                  </a:lnTo>
                  <a:lnTo>
                    <a:pt x="6809" y="21324"/>
                  </a:lnTo>
                  <a:cubicBezTo>
                    <a:pt x="6809" y="21324"/>
                    <a:pt x="6809" y="20680"/>
                    <a:pt x="6809" y="20422"/>
                  </a:cubicBezTo>
                  <a:cubicBezTo>
                    <a:pt x="7301" y="18505"/>
                    <a:pt x="8559" y="16874"/>
                    <a:pt x="10288" y="15911"/>
                  </a:cubicBezTo>
                  <a:cubicBezTo>
                    <a:pt x="11078" y="15472"/>
                    <a:pt x="11896" y="15085"/>
                    <a:pt x="12736" y="14752"/>
                  </a:cubicBezTo>
                  <a:cubicBezTo>
                    <a:pt x="14154" y="13978"/>
                    <a:pt x="14412" y="12948"/>
                    <a:pt x="15056" y="11788"/>
                  </a:cubicBezTo>
                  <a:lnTo>
                    <a:pt x="17247" y="8308"/>
                  </a:lnTo>
                  <a:cubicBezTo>
                    <a:pt x="17702" y="7470"/>
                    <a:pt x="18315" y="6726"/>
                    <a:pt x="19051" y="6118"/>
                  </a:cubicBezTo>
                  <a:cubicBezTo>
                    <a:pt x="20395" y="5362"/>
                    <a:pt x="21893" y="4921"/>
                    <a:pt x="23432" y="4829"/>
                  </a:cubicBezTo>
                  <a:cubicBezTo>
                    <a:pt x="24658" y="4652"/>
                    <a:pt x="25767" y="4005"/>
                    <a:pt x="26525" y="3025"/>
                  </a:cubicBezTo>
                  <a:cubicBezTo>
                    <a:pt x="27555" y="1737"/>
                    <a:pt x="26525" y="1350"/>
                    <a:pt x="24978" y="835"/>
                  </a:cubicBezTo>
                  <a:cubicBezTo>
                    <a:pt x="22228" y="-20"/>
                    <a:pt x="19321" y="-240"/>
                    <a:pt x="16473" y="190"/>
                  </a:cubicBezTo>
                  <a:close/>
                </a:path>
              </a:pathLst>
            </a:custGeom>
            <a:solidFill>
              <a:srgbClr val="FFC745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4" name="任意多边形: 形状 273"/>
            <p:cNvSpPr/>
            <p:nvPr/>
          </p:nvSpPr>
          <p:spPr>
            <a:xfrm>
              <a:off x="5142397" y="4364642"/>
              <a:ext cx="56321" cy="35850"/>
            </a:xfrm>
            <a:custGeom>
              <a:avLst/>
              <a:gdLst>
                <a:gd name="connsiteX0" fmla="*/ 15672 w 56321"/>
                <a:gd name="connsiteY0" fmla="*/ 3757 h 35850"/>
                <a:gd name="connsiteX1" fmla="*/ 14899 w 56321"/>
                <a:gd name="connsiteY1" fmla="*/ 3757 h 35850"/>
                <a:gd name="connsiteX2" fmla="*/ 9486 w 56321"/>
                <a:gd name="connsiteY2" fmla="*/ 10071 h 35850"/>
                <a:gd name="connsiteX3" fmla="*/ 9486 w 56321"/>
                <a:gd name="connsiteY3" fmla="*/ 9040 h 35850"/>
                <a:gd name="connsiteX4" fmla="*/ 8326 w 56321"/>
                <a:gd name="connsiteY4" fmla="*/ 9040 h 35850"/>
                <a:gd name="connsiteX5" fmla="*/ 5363 w 56321"/>
                <a:gd name="connsiteY5" fmla="*/ 9040 h 35850"/>
                <a:gd name="connsiteX6" fmla="*/ 5363 w 56321"/>
                <a:gd name="connsiteY6" fmla="*/ 9040 h 35850"/>
                <a:gd name="connsiteX7" fmla="*/ 3172 w 56321"/>
                <a:gd name="connsiteY7" fmla="*/ 9040 h 35850"/>
                <a:gd name="connsiteX8" fmla="*/ 3172 w 56321"/>
                <a:gd name="connsiteY8" fmla="*/ 11102 h 35850"/>
                <a:gd name="connsiteX9" fmla="*/ 208 w 56321"/>
                <a:gd name="connsiteY9" fmla="*/ 13035 h 35850"/>
                <a:gd name="connsiteX10" fmla="*/ 208 w 56321"/>
                <a:gd name="connsiteY10" fmla="*/ 14066 h 35850"/>
                <a:gd name="connsiteX11" fmla="*/ 208 w 56321"/>
                <a:gd name="connsiteY11" fmla="*/ 15741 h 35850"/>
                <a:gd name="connsiteX12" fmla="*/ 1754 w 56321"/>
                <a:gd name="connsiteY12" fmla="*/ 15741 h 35850"/>
                <a:gd name="connsiteX13" fmla="*/ 3172 w 56321"/>
                <a:gd name="connsiteY13" fmla="*/ 15097 h 35850"/>
                <a:gd name="connsiteX14" fmla="*/ 6522 w 56321"/>
                <a:gd name="connsiteY14" fmla="*/ 16901 h 35850"/>
                <a:gd name="connsiteX15" fmla="*/ 6522 w 56321"/>
                <a:gd name="connsiteY15" fmla="*/ 16901 h 35850"/>
                <a:gd name="connsiteX16" fmla="*/ 7167 w 56321"/>
                <a:gd name="connsiteY16" fmla="*/ 16901 h 35850"/>
                <a:gd name="connsiteX17" fmla="*/ 9229 w 56321"/>
                <a:gd name="connsiteY17" fmla="*/ 16901 h 35850"/>
                <a:gd name="connsiteX18" fmla="*/ 9229 w 56321"/>
                <a:gd name="connsiteY18" fmla="*/ 16901 h 35850"/>
                <a:gd name="connsiteX19" fmla="*/ 11033 w 56321"/>
                <a:gd name="connsiteY19" fmla="*/ 18963 h 35850"/>
                <a:gd name="connsiteX20" fmla="*/ 7296 w 56321"/>
                <a:gd name="connsiteY20" fmla="*/ 20638 h 35850"/>
                <a:gd name="connsiteX21" fmla="*/ 9100 w 56321"/>
                <a:gd name="connsiteY21" fmla="*/ 22313 h 35850"/>
                <a:gd name="connsiteX22" fmla="*/ 9744 w 56321"/>
                <a:gd name="connsiteY22" fmla="*/ 24375 h 35850"/>
                <a:gd name="connsiteX23" fmla="*/ 12837 w 56321"/>
                <a:gd name="connsiteY23" fmla="*/ 23602 h 35850"/>
                <a:gd name="connsiteX24" fmla="*/ 14641 w 56321"/>
                <a:gd name="connsiteY24" fmla="*/ 20767 h 35850"/>
                <a:gd name="connsiteX25" fmla="*/ 19022 w 56321"/>
                <a:gd name="connsiteY25" fmla="*/ 14839 h 35850"/>
                <a:gd name="connsiteX26" fmla="*/ 20053 w 56321"/>
                <a:gd name="connsiteY26" fmla="*/ 12519 h 35850"/>
                <a:gd name="connsiteX27" fmla="*/ 19022 w 56321"/>
                <a:gd name="connsiteY27" fmla="*/ 11231 h 35850"/>
                <a:gd name="connsiteX28" fmla="*/ 19022 w 56321"/>
                <a:gd name="connsiteY28" fmla="*/ 8009 h 35850"/>
                <a:gd name="connsiteX29" fmla="*/ 21213 w 56321"/>
                <a:gd name="connsiteY29" fmla="*/ 5432 h 35850"/>
                <a:gd name="connsiteX30" fmla="*/ 23919 w 56321"/>
                <a:gd name="connsiteY30" fmla="*/ 3627 h 35850"/>
                <a:gd name="connsiteX31" fmla="*/ 26625 w 56321"/>
                <a:gd name="connsiteY31" fmla="*/ 3628 h 35850"/>
                <a:gd name="connsiteX32" fmla="*/ 32295 w 56321"/>
                <a:gd name="connsiteY32" fmla="*/ 3628 h 35850"/>
                <a:gd name="connsiteX33" fmla="*/ 32939 w 56321"/>
                <a:gd name="connsiteY33" fmla="*/ 3628 h 35850"/>
                <a:gd name="connsiteX34" fmla="*/ 32939 w 56321"/>
                <a:gd name="connsiteY34" fmla="*/ 4401 h 35850"/>
                <a:gd name="connsiteX35" fmla="*/ 32295 w 56321"/>
                <a:gd name="connsiteY35" fmla="*/ 6978 h 35850"/>
                <a:gd name="connsiteX36" fmla="*/ 37321 w 56321"/>
                <a:gd name="connsiteY36" fmla="*/ 8009 h 35850"/>
                <a:gd name="connsiteX37" fmla="*/ 27141 w 56321"/>
                <a:gd name="connsiteY37" fmla="*/ 14324 h 35850"/>
                <a:gd name="connsiteX38" fmla="*/ 26368 w 56321"/>
                <a:gd name="connsiteY38" fmla="*/ 16128 h 35850"/>
                <a:gd name="connsiteX39" fmla="*/ 27527 w 56321"/>
                <a:gd name="connsiteY39" fmla="*/ 17674 h 35850"/>
                <a:gd name="connsiteX40" fmla="*/ 19537 w 56321"/>
                <a:gd name="connsiteY40" fmla="*/ 21798 h 35850"/>
                <a:gd name="connsiteX41" fmla="*/ 17605 w 56321"/>
                <a:gd name="connsiteY41" fmla="*/ 23988 h 35850"/>
                <a:gd name="connsiteX42" fmla="*/ 19537 w 56321"/>
                <a:gd name="connsiteY42" fmla="*/ 26050 h 35850"/>
                <a:gd name="connsiteX43" fmla="*/ 29460 w 56321"/>
                <a:gd name="connsiteY43" fmla="*/ 27983 h 35850"/>
                <a:gd name="connsiteX44" fmla="*/ 28300 w 56321"/>
                <a:gd name="connsiteY44" fmla="*/ 29143 h 35850"/>
                <a:gd name="connsiteX45" fmla="*/ 32810 w 56321"/>
                <a:gd name="connsiteY45" fmla="*/ 22571 h 35850"/>
                <a:gd name="connsiteX46" fmla="*/ 32810 w 56321"/>
                <a:gd name="connsiteY46" fmla="*/ 21540 h 35850"/>
                <a:gd name="connsiteX47" fmla="*/ 33712 w 56321"/>
                <a:gd name="connsiteY47" fmla="*/ 20767 h 35850"/>
                <a:gd name="connsiteX48" fmla="*/ 37707 w 56321"/>
                <a:gd name="connsiteY48" fmla="*/ 16901 h 35850"/>
                <a:gd name="connsiteX49" fmla="*/ 40027 w 56321"/>
                <a:gd name="connsiteY49" fmla="*/ 21025 h 35850"/>
                <a:gd name="connsiteX50" fmla="*/ 40027 w 56321"/>
                <a:gd name="connsiteY50" fmla="*/ 23860 h 35850"/>
                <a:gd name="connsiteX51" fmla="*/ 35645 w 56321"/>
                <a:gd name="connsiteY51" fmla="*/ 27597 h 35850"/>
                <a:gd name="connsiteX52" fmla="*/ 37579 w 56321"/>
                <a:gd name="connsiteY52" fmla="*/ 30174 h 35850"/>
                <a:gd name="connsiteX53" fmla="*/ 37579 w 56321"/>
                <a:gd name="connsiteY53" fmla="*/ 33524 h 35850"/>
                <a:gd name="connsiteX54" fmla="*/ 39769 w 56321"/>
                <a:gd name="connsiteY54" fmla="*/ 34555 h 35850"/>
                <a:gd name="connsiteX55" fmla="*/ 39769 w 56321"/>
                <a:gd name="connsiteY55" fmla="*/ 35586 h 35850"/>
                <a:gd name="connsiteX56" fmla="*/ 44279 w 56321"/>
                <a:gd name="connsiteY56" fmla="*/ 35586 h 35850"/>
                <a:gd name="connsiteX57" fmla="*/ 46470 w 56321"/>
                <a:gd name="connsiteY57" fmla="*/ 34169 h 35850"/>
                <a:gd name="connsiteX58" fmla="*/ 46470 w 56321"/>
                <a:gd name="connsiteY58" fmla="*/ 27597 h 35850"/>
                <a:gd name="connsiteX59" fmla="*/ 46470 w 56321"/>
                <a:gd name="connsiteY59" fmla="*/ 25792 h 35850"/>
                <a:gd name="connsiteX60" fmla="*/ 52269 w 56321"/>
                <a:gd name="connsiteY60" fmla="*/ 22829 h 35850"/>
                <a:gd name="connsiteX61" fmla="*/ 53944 w 56321"/>
                <a:gd name="connsiteY61" fmla="*/ 16515 h 35850"/>
                <a:gd name="connsiteX62" fmla="*/ 54717 w 56321"/>
                <a:gd name="connsiteY62" fmla="*/ 12649 h 35850"/>
                <a:gd name="connsiteX63" fmla="*/ 56263 w 56321"/>
                <a:gd name="connsiteY63" fmla="*/ 9942 h 35850"/>
                <a:gd name="connsiteX64" fmla="*/ 43377 w 56321"/>
                <a:gd name="connsiteY64" fmla="*/ 7623 h 35850"/>
                <a:gd name="connsiteX65" fmla="*/ 43377 w 56321"/>
                <a:gd name="connsiteY65" fmla="*/ 10458 h 35850"/>
                <a:gd name="connsiteX66" fmla="*/ 41058 w 56321"/>
                <a:gd name="connsiteY66" fmla="*/ 11360 h 35850"/>
                <a:gd name="connsiteX67" fmla="*/ 40285 w 56321"/>
                <a:gd name="connsiteY67" fmla="*/ 6721 h 35850"/>
                <a:gd name="connsiteX68" fmla="*/ 40285 w 56321"/>
                <a:gd name="connsiteY68" fmla="*/ 5948 h 35850"/>
                <a:gd name="connsiteX69" fmla="*/ 40285 w 56321"/>
                <a:gd name="connsiteY69" fmla="*/ 5175 h 35850"/>
                <a:gd name="connsiteX70" fmla="*/ 36805 w 56321"/>
                <a:gd name="connsiteY70" fmla="*/ 3370 h 35850"/>
                <a:gd name="connsiteX71" fmla="*/ 32682 w 56321"/>
                <a:gd name="connsiteY71" fmla="*/ 1051 h 35850"/>
                <a:gd name="connsiteX72" fmla="*/ 27785 w 56321"/>
                <a:gd name="connsiteY72" fmla="*/ 407 h 35850"/>
                <a:gd name="connsiteX73" fmla="*/ 23661 w 56321"/>
                <a:gd name="connsiteY73" fmla="*/ 407 h 35850"/>
                <a:gd name="connsiteX74" fmla="*/ 20569 w 56321"/>
                <a:gd name="connsiteY74" fmla="*/ 1824 h 35850"/>
                <a:gd name="connsiteX75" fmla="*/ 15672 w 56321"/>
                <a:gd name="connsiteY75" fmla="*/ 3757 h 3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56321" h="35850">
                  <a:moveTo>
                    <a:pt x="15672" y="3757"/>
                  </a:moveTo>
                  <a:lnTo>
                    <a:pt x="14899" y="3757"/>
                  </a:lnTo>
                  <a:cubicBezTo>
                    <a:pt x="13352" y="4917"/>
                    <a:pt x="12064" y="10329"/>
                    <a:pt x="9486" y="10071"/>
                  </a:cubicBezTo>
                  <a:cubicBezTo>
                    <a:pt x="9749" y="9778"/>
                    <a:pt x="9749" y="9334"/>
                    <a:pt x="9486" y="9040"/>
                  </a:cubicBezTo>
                  <a:cubicBezTo>
                    <a:pt x="9486" y="9040"/>
                    <a:pt x="8713" y="9040"/>
                    <a:pt x="8326" y="9040"/>
                  </a:cubicBezTo>
                  <a:lnTo>
                    <a:pt x="5363" y="9040"/>
                  </a:lnTo>
                  <a:cubicBezTo>
                    <a:pt x="5363" y="9040"/>
                    <a:pt x="5363" y="9040"/>
                    <a:pt x="5363" y="9040"/>
                  </a:cubicBezTo>
                  <a:lnTo>
                    <a:pt x="3172" y="9040"/>
                  </a:lnTo>
                  <a:cubicBezTo>
                    <a:pt x="3569" y="9670"/>
                    <a:pt x="3569" y="10472"/>
                    <a:pt x="3172" y="11102"/>
                  </a:cubicBezTo>
                  <a:cubicBezTo>
                    <a:pt x="2270" y="12004"/>
                    <a:pt x="724" y="12004"/>
                    <a:pt x="208" y="13035"/>
                  </a:cubicBezTo>
                  <a:cubicBezTo>
                    <a:pt x="-307" y="14066"/>
                    <a:pt x="208" y="13035"/>
                    <a:pt x="208" y="14066"/>
                  </a:cubicBezTo>
                  <a:cubicBezTo>
                    <a:pt x="-29" y="14599"/>
                    <a:pt x="-29" y="15208"/>
                    <a:pt x="208" y="15741"/>
                  </a:cubicBezTo>
                  <a:cubicBezTo>
                    <a:pt x="704" y="15942"/>
                    <a:pt x="1258" y="15942"/>
                    <a:pt x="1754" y="15741"/>
                  </a:cubicBezTo>
                  <a:lnTo>
                    <a:pt x="3172" y="15097"/>
                  </a:lnTo>
                  <a:cubicBezTo>
                    <a:pt x="4570" y="14859"/>
                    <a:pt x="5951" y="15602"/>
                    <a:pt x="6522" y="16901"/>
                  </a:cubicBezTo>
                  <a:cubicBezTo>
                    <a:pt x="6522" y="16901"/>
                    <a:pt x="6522" y="16901"/>
                    <a:pt x="6522" y="16901"/>
                  </a:cubicBezTo>
                  <a:cubicBezTo>
                    <a:pt x="6522" y="16901"/>
                    <a:pt x="6522" y="16901"/>
                    <a:pt x="7167" y="16901"/>
                  </a:cubicBezTo>
                  <a:lnTo>
                    <a:pt x="9229" y="16901"/>
                  </a:lnTo>
                  <a:lnTo>
                    <a:pt x="9229" y="16901"/>
                  </a:lnTo>
                  <a:cubicBezTo>
                    <a:pt x="9229" y="18318"/>
                    <a:pt x="9229" y="18318"/>
                    <a:pt x="11033" y="18963"/>
                  </a:cubicBezTo>
                  <a:lnTo>
                    <a:pt x="7296" y="20638"/>
                  </a:lnTo>
                  <a:cubicBezTo>
                    <a:pt x="7767" y="21322"/>
                    <a:pt x="8383" y="21894"/>
                    <a:pt x="9100" y="22313"/>
                  </a:cubicBezTo>
                  <a:cubicBezTo>
                    <a:pt x="9744" y="22313"/>
                    <a:pt x="10259" y="23730"/>
                    <a:pt x="9744" y="24375"/>
                  </a:cubicBezTo>
                  <a:cubicBezTo>
                    <a:pt x="10836" y="24776"/>
                    <a:pt x="12062" y="24470"/>
                    <a:pt x="12837" y="23602"/>
                  </a:cubicBezTo>
                  <a:cubicBezTo>
                    <a:pt x="13559" y="22740"/>
                    <a:pt x="14166" y="21787"/>
                    <a:pt x="14641" y="20767"/>
                  </a:cubicBezTo>
                  <a:cubicBezTo>
                    <a:pt x="15792" y="18580"/>
                    <a:pt x="17269" y="16581"/>
                    <a:pt x="19022" y="14839"/>
                  </a:cubicBezTo>
                  <a:cubicBezTo>
                    <a:pt x="19022" y="14195"/>
                    <a:pt x="20311" y="13293"/>
                    <a:pt x="20053" y="12519"/>
                  </a:cubicBezTo>
                  <a:cubicBezTo>
                    <a:pt x="19741" y="12065"/>
                    <a:pt x="19397" y="11635"/>
                    <a:pt x="19022" y="11231"/>
                  </a:cubicBezTo>
                  <a:cubicBezTo>
                    <a:pt x="18388" y="10251"/>
                    <a:pt x="18388" y="8989"/>
                    <a:pt x="19022" y="8009"/>
                  </a:cubicBezTo>
                  <a:cubicBezTo>
                    <a:pt x="19609" y="7038"/>
                    <a:pt x="20349" y="6168"/>
                    <a:pt x="21213" y="5432"/>
                  </a:cubicBezTo>
                  <a:cubicBezTo>
                    <a:pt x="22035" y="4718"/>
                    <a:pt x="22945" y="4112"/>
                    <a:pt x="23919" y="3627"/>
                  </a:cubicBezTo>
                  <a:lnTo>
                    <a:pt x="26625" y="3628"/>
                  </a:lnTo>
                  <a:lnTo>
                    <a:pt x="32295" y="3628"/>
                  </a:lnTo>
                  <a:cubicBezTo>
                    <a:pt x="32295" y="3628"/>
                    <a:pt x="32295" y="3628"/>
                    <a:pt x="32939" y="3628"/>
                  </a:cubicBezTo>
                  <a:cubicBezTo>
                    <a:pt x="33584" y="3628"/>
                    <a:pt x="32939" y="3628"/>
                    <a:pt x="32939" y="4401"/>
                  </a:cubicBezTo>
                  <a:cubicBezTo>
                    <a:pt x="32910" y="5296"/>
                    <a:pt x="32690" y="6175"/>
                    <a:pt x="32295" y="6978"/>
                  </a:cubicBezTo>
                  <a:lnTo>
                    <a:pt x="37321" y="8009"/>
                  </a:lnTo>
                  <a:cubicBezTo>
                    <a:pt x="34357" y="10587"/>
                    <a:pt x="29718" y="11102"/>
                    <a:pt x="27141" y="14324"/>
                  </a:cubicBezTo>
                  <a:cubicBezTo>
                    <a:pt x="26701" y="14830"/>
                    <a:pt x="26431" y="15461"/>
                    <a:pt x="26368" y="16128"/>
                  </a:cubicBezTo>
                  <a:cubicBezTo>
                    <a:pt x="26388" y="16837"/>
                    <a:pt x="26852" y="17456"/>
                    <a:pt x="27527" y="17674"/>
                  </a:cubicBezTo>
                  <a:lnTo>
                    <a:pt x="19537" y="21798"/>
                  </a:lnTo>
                  <a:cubicBezTo>
                    <a:pt x="18636" y="21798"/>
                    <a:pt x="17605" y="22957"/>
                    <a:pt x="17605" y="23988"/>
                  </a:cubicBezTo>
                  <a:cubicBezTo>
                    <a:pt x="17605" y="25019"/>
                    <a:pt x="18636" y="25664"/>
                    <a:pt x="19537" y="26050"/>
                  </a:cubicBezTo>
                  <a:cubicBezTo>
                    <a:pt x="22650" y="27455"/>
                    <a:pt x="26047" y="28116"/>
                    <a:pt x="29460" y="27983"/>
                  </a:cubicBezTo>
                  <a:cubicBezTo>
                    <a:pt x="29281" y="28533"/>
                    <a:pt x="28850" y="28965"/>
                    <a:pt x="28300" y="29143"/>
                  </a:cubicBezTo>
                  <a:cubicBezTo>
                    <a:pt x="30243" y="27289"/>
                    <a:pt x="31780" y="25051"/>
                    <a:pt x="32810" y="22571"/>
                  </a:cubicBezTo>
                  <a:cubicBezTo>
                    <a:pt x="32741" y="22231"/>
                    <a:pt x="32741" y="21880"/>
                    <a:pt x="32810" y="21540"/>
                  </a:cubicBezTo>
                  <a:cubicBezTo>
                    <a:pt x="32810" y="21540"/>
                    <a:pt x="32810" y="21540"/>
                    <a:pt x="33712" y="20767"/>
                  </a:cubicBezTo>
                  <a:cubicBezTo>
                    <a:pt x="35284" y="19752"/>
                    <a:pt x="36641" y="18438"/>
                    <a:pt x="37707" y="16901"/>
                  </a:cubicBezTo>
                  <a:cubicBezTo>
                    <a:pt x="38797" y="18071"/>
                    <a:pt x="39593" y="19485"/>
                    <a:pt x="40027" y="21025"/>
                  </a:cubicBezTo>
                  <a:cubicBezTo>
                    <a:pt x="40285" y="21952"/>
                    <a:pt x="40285" y="22933"/>
                    <a:pt x="40027" y="23860"/>
                  </a:cubicBezTo>
                  <a:cubicBezTo>
                    <a:pt x="40027" y="25664"/>
                    <a:pt x="37450" y="26823"/>
                    <a:pt x="35645" y="27597"/>
                  </a:cubicBezTo>
                  <a:cubicBezTo>
                    <a:pt x="36934" y="27597"/>
                    <a:pt x="37579" y="28885"/>
                    <a:pt x="37579" y="30174"/>
                  </a:cubicBezTo>
                  <a:cubicBezTo>
                    <a:pt x="37579" y="31462"/>
                    <a:pt x="37579" y="32622"/>
                    <a:pt x="37579" y="33524"/>
                  </a:cubicBezTo>
                  <a:cubicBezTo>
                    <a:pt x="38129" y="34164"/>
                    <a:pt x="38925" y="34539"/>
                    <a:pt x="39769" y="34555"/>
                  </a:cubicBezTo>
                  <a:lnTo>
                    <a:pt x="39769" y="35586"/>
                  </a:lnTo>
                  <a:cubicBezTo>
                    <a:pt x="41255" y="35907"/>
                    <a:pt x="42793" y="35907"/>
                    <a:pt x="44279" y="35586"/>
                  </a:cubicBezTo>
                  <a:cubicBezTo>
                    <a:pt x="45137" y="35347"/>
                    <a:pt x="45901" y="34853"/>
                    <a:pt x="46470" y="34169"/>
                  </a:cubicBezTo>
                  <a:cubicBezTo>
                    <a:pt x="47758" y="32364"/>
                    <a:pt x="46470" y="29787"/>
                    <a:pt x="46470" y="27597"/>
                  </a:cubicBezTo>
                  <a:cubicBezTo>
                    <a:pt x="46273" y="27011"/>
                    <a:pt x="46273" y="26378"/>
                    <a:pt x="46470" y="25792"/>
                  </a:cubicBezTo>
                  <a:cubicBezTo>
                    <a:pt x="47501" y="23730"/>
                    <a:pt x="50336" y="24117"/>
                    <a:pt x="52269" y="22829"/>
                  </a:cubicBezTo>
                  <a:cubicBezTo>
                    <a:pt x="53215" y="20847"/>
                    <a:pt x="53783" y="18705"/>
                    <a:pt x="53944" y="16515"/>
                  </a:cubicBezTo>
                  <a:cubicBezTo>
                    <a:pt x="53800" y="15177"/>
                    <a:pt x="54070" y="13828"/>
                    <a:pt x="54717" y="12649"/>
                  </a:cubicBezTo>
                  <a:cubicBezTo>
                    <a:pt x="55361" y="11746"/>
                    <a:pt x="56521" y="10973"/>
                    <a:pt x="56263" y="9942"/>
                  </a:cubicBezTo>
                  <a:cubicBezTo>
                    <a:pt x="52184" y="8255"/>
                    <a:pt x="47789" y="7463"/>
                    <a:pt x="43377" y="7623"/>
                  </a:cubicBezTo>
                  <a:cubicBezTo>
                    <a:pt x="43636" y="8550"/>
                    <a:pt x="43636" y="9531"/>
                    <a:pt x="43377" y="10458"/>
                  </a:cubicBezTo>
                  <a:cubicBezTo>
                    <a:pt x="43377" y="11231"/>
                    <a:pt x="41831" y="11875"/>
                    <a:pt x="41058" y="11360"/>
                  </a:cubicBezTo>
                  <a:cubicBezTo>
                    <a:pt x="41584" y="9781"/>
                    <a:pt x="41294" y="8044"/>
                    <a:pt x="40285" y="6721"/>
                  </a:cubicBezTo>
                  <a:cubicBezTo>
                    <a:pt x="40285" y="6721"/>
                    <a:pt x="40285" y="6721"/>
                    <a:pt x="40285" y="5948"/>
                  </a:cubicBezTo>
                  <a:lnTo>
                    <a:pt x="40285" y="5175"/>
                  </a:lnTo>
                  <a:cubicBezTo>
                    <a:pt x="39640" y="3886"/>
                    <a:pt x="38094" y="3757"/>
                    <a:pt x="36805" y="3370"/>
                  </a:cubicBezTo>
                  <a:cubicBezTo>
                    <a:pt x="35517" y="2984"/>
                    <a:pt x="33712" y="1179"/>
                    <a:pt x="32682" y="1051"/>
                  </a:cubicBezTo>
                  <a:cubicBezTo>
                    <a:pt x="31029" y="1035"/>
                    <a:pt x="29385" y="819"/>
                    <a:pt x="27785" y="407"/>
                  </a:cubicBezTo>
                  <a:cubicBezTo>
                    <a:pt x="26470" y="-167"/>
                    <a:pt x="24976" y="-167"/>
                    <a:pt x="23661" y="407"/>
                  </a:cubicBezTo>
                  <a:cubicBezTo>
                    <a:pt x="22697" y="1014"/>
                    <a:pt x="21657" y="1490"/>
                    <a:pt x="20569" y="1824"/>
                  </a:cubicBezTo>
                  <a:cubicBezTo>
                    <a:pt x="18874" y="2299"/>
                    <a:pt x="17234" y="2947"/>
                    <a:pt x="15672" y="3757"/>
                  </a:cubicBezTo>
                  <a:close/>
                </a:path>
              </a:pathLst>
            </a:custGeom>
            <a:solidFill>
              <a:srgbClr val="618700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5" name="任意多边形: 形状 274"/>
            <p:cNvSpPr/>
            <p:nvPr/>
          </p:nvSpPr>
          <p:spPr>
            <a:xfrm>
              <a:off x="5064278" y="4387427"/>
              <a:ext cx="117550" cy="59472"/>
            </a:xfrm>
            <a:custGeom>
              <a:avLst/>
              <a:gdLst>
                <a:gd name="connsiteX0" fmla="*/ 82709 w 117550"/>
                <a:gd name="connsiteY0" fmla="*/ 12801 h 59472"/>
                <a:gd name="connsiteX1" fmla="*/ 89410 w 117550"/>
                <a:gd name="connsiteY1" fmla="*/ 4940 h 59472"/>
                <a:gd name="connsiteX2" fmla="*/ 117115 w 117550"/>
                <a:gd name="connsiteY2" fmla="*/ 5714 h 59472"/>
                <a:gd name="connsiteX3" fmla="*/ 82838 w 117550"/>
                <a:gd name="connsiteY3" fmla="*/ 18600 h 59472"/>
                <a:gd name="connsiteX4" fmla="*/ 10030 w 117550"/>
                <a:gd name="connsiteY4" fmla="*/ 59449 h 59472"/>
                <a:gd name="connsiteX5" fmla="*/ -21 w 117550"/>
                <a:gd name="connsiteY5" fmla="*/ 55068 h 59472"/>
                <a:gd name="connsiteX6" fmla="*/ 10030 w 117550"/>
                <a:gd name="connsiteY6" fmla="*/ 45146 h 59472"/>
                <a:gd name="connsiteX7" fmla="*/ 82709 w 117550"/>
                <a:gd name="connsiteY7" fmla="*/ 12801 h 59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7550" h="59472">
                  <a:moveTo>
                    <a:pt x="82709" y="12801"/>
                  </a:moveTo>
                  <a:cubicBezTo>
                    <a:pt x="85135" y="10351"/>
                    <a:pt x="87375" y="7724"/>
                    <a:pt x="89410" y="4940"/>
                  </a:cubicBezTo>
                  <a:cubicBezTo>
                    <a:pt x="93276" y="-214"/>
                    <a:pt x="121239" y="-3307"/>
                    <a:pt x="117115" y="5714"/>
                  </a:cubicBezTo>
                  <a:cubicBezTo>
                    <a:pt x="107708" y="25558"/>
                    <a:pt x="82838" y="18600"/>
                    <a:pt x="82838" y="18600"/>
                  </a:cubicBezTo>
                  <a:lnTo>
                    <a:pt x="10030" y="59449"/>
                  </a:lnTo>
                  <a:cubicBezTo>
                    <a:pt x="10030" y="59449"/>
                    <a:pt x="-21" y="58547"/>
                    <a:pt x="-21" y="55068"/>
                  </a:cubicBezTo>
                  <a:cubicBezTo>
                    <a:pt x="-21" y="51589"/>
                    <a:pt x="10288" y="45274"/>
                    <a:pt x="10030" y="45146"/>
                  </a:cubicBezTo>
                  <a:cubicBezTo>
                    <a:pt x="9773" y="45017"/>
                    <a:pt x="82709" y="12801"/>
                    <a:pt x="82709" y="12801"/>
                  </a:cubicBezTo>
                  <a:close/>
                </a:path>
              </a:pathLst>
            </a:custGeom>
            <a:solidFill>
              <a:srgbClr val="B3A49C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6" name="任意多边形: 形状 275"/>
            <p:cNvSpPr/>
            <p:nvPr/>
          </p:nvSpPr>
          <p:spPr>
            <a:xfrm>
              <a:off x="5049666" y="4412351"/>
              <a:ext cx="71048" cy="25549"/>
            </a:xfrm>
            <a:custGeom>
              <a:avLst/>
              <a:gdLst>
                <a:gd name="connsiteX0" fmla="*/ 70904 w 71048"/>
                <a:gd name="connsiteY0" fmla="*/ 6820 h 25549"/>
                <a:gd name="connsiteX1" fmla="*/ 60080 w 71048"/>
                <a:gd name="connsiteY1" fmla="*/ 14552 h 25549"/>
                <a:gd name="connsiteX2" fmla="*/ 36498 w 71048"/>
                <a:gd name="connsiteY2" fmla="*/ 13005 h 25549"/>
                <a:gd name="connsiteX3" fmla="*/ 21679 w 71048"/>
                <a:gd name="connsiteY3" fmla="*/ 20222 h 25549"/>
                <a:gd name="connsiteX4" fmla="*/ 1963 w 71048"/>
                <a:gd name="connsiteY4" fmla="*/ 23701 h 25549"/>
                <a:gd name="connsiteX5" fmla="*/ 674 w 71048"/>
                <a:gd name="connsiteY5" fmla="*/ 16227 h 25549"/>
                <a:gd name="connsiteX6" fmla="*/ 23998 w 71048"/>
                <a:gd name="connsiteY6" fmla="*/ -10 h 25549"/>
                <a:gd name="connsiteX7" fmla="*/ 57631 w 71048"/>
                <a:gd name="connsiteY7" fmla="*/ 3341 h 25549"/>
                <a:gd name="connsiteX8" fmla="*/ 70904 w 71048"/>
                <a:gd name="connsiteY8" fmla="*/ 6820 h 2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048" h="25549">
                  <a:moveTo>
                    <a:pt x="70904" y="6820"/>
                  </a:moveTo>
                  <a:cubicBezTo>
                    <a:pt x="70904" y="6820"/>
                    <a:pt x="65879" y="14423"/>
                    <a:pt x="60080" y="14552"/>
                  </a:cubicBezTo>
                  <a:cubicBezTo>
                    <a:pt x="54281" y="14680"/>
                    <a:pt x="36498" y="13005"/>
                    <a:pt x="36498" y="13005"/>
                  </a:cubicBezTo>
                  <a:cubicBezTo>
                    <a:pt x="36498" y="13005"/>
                    <a:pt x="23612" y="16227"/>
                    <a:pt x="21679" y="20222"/>
                  </a:cubicBezTo>
                  <a:cubicBezTo>
                    <a:pt x="19746" y="24216"/>
                    <a:pt x="5313" y="27824"/>
                    <a:pt x="1963" y="23701"/>
                  </a:cubicBezTo>
                  <a:cubicBezTo>
                    <a:pt x="-82" y="21773"/>
                    <a:pt x="-607" y="18727"/>
                    <a:pt x="674" y="16227"/>
                  </a:cubicBezTo>
                  <a:cubicBezTo>
                    <a:pt x="674" y="16227"/>
                    <a:pt x="16653" y="248"/>
                    <a:pt x="23998" y="-10"/>
                  </a:cubicBezTo>
                  <a:cubicBezTo>
                    <a:pt x="31343" y="-268"/>
                    <a:pt x="56343" y="3212"/>
                    <a:pt x="57631" y="3341"/>
                  </a:cubicBezTo>
                  <a:cubicBezTo>
                    <a:pt x="58920" y="3469"/>
                    <a:pt x="72451" y="763"/>
                    <a:pt x="70904" y="6820"/>
                  </a:cubicBezTo>
                  <a:close/>
                </a:path>
              </a:pathLst>
            </a:custGeom>
            <a:solidFill>
              <a:srgbClr val="FFD6BF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7" name="任意多边形: 形状 276"/>
            <p:cNvSpPr/>
            <p:nvPr/>
          </p:nvSpPr>
          <p:spPr>
            <a:xfrm>
              <a:off x="5149101" y="4389813"/>
              <a:ext cx="25740" cy="13593"/>
            </a:xfrm>
            <a:custGeom>
              <a:avLst/>
              <a:gdLst>
                <a:gd name="connsiteX0" fmla="*/ 25720 w 25740"/>
                <a:gd name="connsiteY0" fmla="*/ -23 h 13593"/>
                <a:gd name="connsiteX1" fmla="*/ 6519 w 25740"/>
                <a:gd name="connsiteY1" fmla="*/ 2941 h 13593"/>
                <a:gd name="connsiteX2" fmla="*/ 76 w 25740"/>
                <a:gd name="connsiteY2" fmla="*/ 11188 h 13593"/>
                <a:gd name="connsiteX3" fmla="*/ 9225 w 25740"/>
                <a:gd name="connsiteY3" fmla="*/ 13507 h 13593"/>
                <a:gd name="connsiteX4" fmla="*/ 16055 w 25740"/>
                <a:gd name="connsiteY4" fmla="*/ 11574 h 13593"/>
                <a:gd name="connsiteX5" fmla="*/ 19792 w 25740"/>
                <a:gd name="connsiteY5" fmla="*/ 8224 h 13593"/>
                <a:gd name="connsiteX6" fmla="*/ 24174 w 25740"/>
                <a:gd name="connsiteY6" fmla="*/ 3713 h 13593"/>
                <a:gd name="connsiteX7" fmla="*/ 25720 w 25740"/>
                <a:gd name="connsiteY7" fmla="*/ -24 h 13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0" h="13593">
                  <a:moveTo>
                    <a:pt x="25720" y="-23"/>
                  </a:moveTo>
                  <a:cubicBezTo>
                    <a:pt x="25720" y="-23"/>
                    <a:pt x="9741" y="-23"/>
                    <a:pt x="6519" y="2941"/>
                  </a:cubicBezTo>
                  <a:cubicBezTo>
                    <a:pt x="3298" y="5904"/>
                    <a:pt x="-697" y="9126"/>
                    <a:pt x="76" y="11188"/>
                  </a:cubicBezTo>
                  <a:cubicBezTo>
                    <a:pt x="849" y="13250"/>
                    <a:pt x="5360" y="13379"/>
                    <a:pt x="9225" y="13507"/>
                  </a:cubicBezTo>
                  <a:cubicBezTo>
                    <a:pt x="11668" y="13793"/>
                    <a:pt x="14125" y="13098"/>
                    <a:pt x="16055" y="11574"/>
                  </a:cubicBezTo>
                  <a:cubicBezTo>
                    <a:pt x="17446" y="10631"/>
                    <a:pt x="18703" y="9504"/>
                    <a:pt x="19792" y="8224"/>
                  </a:cubicBezTo>
                  <a:cubicBezTo>
                    <a:pt x="21156" y="6630"/>
                    <a:pt x="22620" y="5124"/>
                    <a:pt x="24174" y="3713"/>
                  </a:cubicBezTo>
                  <a:cubicBezTo>
                    <a:pt x="24808" y="2520"/>
                    <a:pt x="25326" y="1269"/>
                    <a:pt x="25720" y="-24"/>
                  </a:cubicBezTo>
                  <a:close/>
                </a:path>
              </a:pathLst>
            </a:custGeom>
            <a:solidFill>
              <a:srgbClr val="FFA517"/>
            </a:solidFill>
            <a:ln w="128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4" name="任意多边形: 形状 3"/>
          <p:cNvSpPr/>
          <p:nvPr/>
        </p:nvSpPr>
        <p:spPr>
          <a:xfrm rot="10800000">
            <a:off x="-1" y="0"/>
            <a:ext cx="1259395" cy="629920"/>
          </a:xfrm>
          <a:custGeom>
            <a:avLst/>
            <a:gdLst>
              <a:gd name="connsiteX0" fmla="*/ 0 w 2353161"/>
              <a:gd name="connsiteY0" fmla="*/ 1172393 h 1176996"/>
              <a:gd name="connsiteX1" fmla="*/ 738133 w 2353161"/>
              <a:gd name="connsiteY1" fmla="*/ 282676 h 1176996"/>
              <a:gd name="connsiteX2" fmla="*/ 1179454 w 2353161"/>
              <a:gd name="connsiteY2" fmla="*/ 150324 h 1176996"/>
              <a:gd name="connsiteX3" fmla="*/ 1594084 w 2353161"/>
              <a:gd name="connsiteY3" fmla="*/ 91885 h 1176996"/>
              <a:gd name="connsiteX4" fmla="*/ 1927010 w 2353161"/>
              <a:gd name="connsiteY4" fmla="*/ 45879 h 1176996"/>
              <a:gd name="connsiteX5" fmla="*/ 2218931 w 2353161"/>
              <a:gd name="connsiteY5" fmla="*/ 4985 h 1176996"/>
              <a:gd name="connsiteX6" fmla="*/ 2353162 w 2353161"/>
              <a:gd name="connsiteY6" fmla="*/ 7417 h 1176996"/>
              <a:gd name="connsiteX7" fmla="*/ 2353162 w 2353161"/>
              <a:gd name="connsiteY7" fmla="*/ 1173443 h 1176996"/>
              <a:gd name="connsiteX8" fmla="*/ 2323348 w 2353161"/>
              <a:gd name="connsiteY8" fmla="*/ 1175984 h 1176996"/>
              <a:gd name="connsiteX9" fmla="*/ 29178 w 2353161"/>
              <a:gd name="connsiteY9" fmla="*/ 1175984 h 1176996"/>
              <a:gd name="connsiteX10" fmla="*/ 0 w 2353161"/>
              <a:gd name="connsiteY10" fmla="*/ 1172393 h 117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53161" h="1176996">
                <a:moveTo>
                  <a:pt x="0" y="1172393"/>
                </a:moveTo>
                <a:cubicBezTo>
                  <a:pt x="118813" y="770197"/>
                  <a:pt x="363154" y="472169"/>
                  <a:pt x="738133" y="282676"/>
                </a:cubicBezTo>
                <a:cubicBezTo>
                  <a:pt x="877255" y="212411"/>
                  <a:pt x="1025495" y="171489"/>
                  <a:pt x="1179454" y="150324"/>
                </a:cubicBezTo>
                <a:cubicBezTo>
                  <a:pt x="1317609" y="131286"/>
                  <a:pt x="1455764" y="111226"/>
                  <a:pt x="1594084" y="91885"/>
                </a:cubicBezTo>
                <a:cubicBezTo>
                  <a:pt x="1705023" y="76356"/>
                  <a:pt x="1816044" y="61242"/>
                  <a:pt x="1927010" y="45879"/>
                </a:cubicBezTo>
                <a:cubicBezTo>
                  <a:pt x="2024326" y="32367"/>
                  <a:pt x="2121725" y="19298"/>
                  <a:pt x="2218931" y="4985"/>
                </a:cubicBezTo>
                <a:cubicBezTo>
                  <a:pt x="2263997" y="-1646"/>
                  <a:pt x="2308565" y="-2447"/>
                  <a:pt x="2353162" y="7417"/>
                </a:cubicBezTo>
                <a:lnTo>
                  <a:pt x="2353162" y="1173443"/>
                </a:lnTo>
                <a:cubicBezTo>
                  <a:pt x="2343601" y="1178527"/>
                  <a:pt x="2333267" y="1175984"/>
                  <a:pt x="2323348" y="1175984"/>
                </a:cubicBezTo>
                <a:cubicBezTo>
                  <a:pt x="1558615" y="1176113"/>
                  <a:pt x="793892" y="1176114"/>
                  <a:pt x="29178" y="1175984"/>
                </a:cubicBezTo>
                <a:cubicBezTo>
                  <a:pt x="19480" y="1176040"/>
                  <a:pt x="8925" y="1179825"/>
                  <a:pt x="0" y="1172393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sym typeface="+mn-lt"/>
            </a:endParaRPr>
          </a:p>
        </p:txBody>
      </p:sp>
      <p:cxnSp>
        <p:nvCxnSpPr>
          <p:cNvPr id="8" name="直接连接符 7"/>
          <p:cNvCxnSpPr>
            <a:stCxn id="6" idx="3"/>
          </p:cNvCxnSpPr>
          <p:nvPr/>
        </p:nvCxnSpPr>
        <p:spPr>
          <a:xfrm>
            <a:off x="2881100" y="424289"/>
            <a:ext cx="4985291" cy="11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接连接符 149"/>
          <p:cNvCxnSpPr/>
          <p:nvPr/>
        </p:nvCxnSpPr>
        <p:spPr>
          <a:xfrm>
            <a:off x="11257969" y="414539"/>
            <a:ext cx="934031" cy="0"/>
          </a:xfrm>
          <a:prstGeom prst="line">
            <a:avLst/>
          </a:prstGeom>
          <a:ln>
            <a:solidFill>
              <a:srgbClr val="003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任意多边形: 形状 150"/>
          <p:cNvSpPr/>
          <p:nvPr/>
        </p:nvSpPr>
        <p:spPr>
          <a:xfrm>
            <a:off x="8299838" y="270453"/>
            <a:ext cx="3892162" cy="297471"/>
          </a:xfrm>
          <a:custGeom>
            <a:avLst/>
            <a:gdLst>
              <a:gd name="connsiteX0" fmla="*/ 196408 w 3892162"/>
              <a:gd name="connsiteY0" fmla="*/ 0 h 297471"/>
              <a:gd name="connsiteX1" fmla="*/ 3892162 w 3892162"/>
              <a:gd name="connsiteY1" fmla="*/ 0 h 297471"/>
              <a:gd name="connsiteX2" fmla="*/ 3892162 w 3892162"/>
              <a:gd name="connsiteY2" fmla="*/ 297471 h 297471"/>
              <a:gd name="connsiteX3" fmla="*/ 0 w 3892162"/>
              <a:gd name="connsiteY3" fmla="*/ 297471 h 29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162" h="297471">
                <a:moveTo>
                  <a:pt x="196408" y="0"/>
                </a:moveTo>
                <a:lnTo>
                  <a:pt x="3892162" y="0"/>
                </a:lnTo>
                <a:lnTo>
                  <a:pt x="3892162" y="297471"/>
                </a:lnTo>
                <a:lnTo>
                  <a:pt x="0" y="297471"/>
                </a:lnTo>
                <a:close/>
              </a:path>
            </a:pathLst>
          </a:custGeom>
          <a:solidFill>
            <a:srgbClr val="49D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52" name="矩形 3"/>
          <p:cNvSpPr/>
          <p:nvPr/>
        </p:nvSpPr>
        <p:spPr>
          <a:xfrm>
            <a:off x="8601455" y="288742"/>
            <a:ext cx="3556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压疮预防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压疮护理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医疗健康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知识培训</a:t>
            </a:r>
            <a:endParaRPr lang="zh-CN" altLang="en-US" sz="1200" dirty="0">
              <a:solidFill>
                <a:prstClr val="white"/>
              </a:solidFill>
              <a:latin typeface="汉仪旗黑-50S" panose="00020600040101010101" pitchFamily="18" charset="-122"/>
              <a:ea typeface="汉仪旗黑-50S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18150" y="2348230"/>
            <a:ext cx="4064000" cy="64516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正确使用翻身技巧，勿拖拉患者，尤其是使用便盆时，切忌粗暴拖拉</a:t>
            </a:r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。</a:t>
            </a:r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18150" y="3606800"/>
            <a:ext cx="5071745" cy="16370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  <a:p>
            <a:r>
              <a:rPr lang="zh-CN" altLang="en-US">
                <a:solidFill>
                  <a:schemeClr val="bg1"/>
                </a:solidFill>
              </a:rPr>
              <a:t>病情许可的，每天下床坐椅子或床边站立，避免长时间卧床。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" name="椭圆 1671"/>
          <p:cNvSpPr/>
          <p:nvPr/>
        </p:nvSpPr>
        <p:spPr>
          <a:xfrm>
            <a:off x="6762863" y="1813094"/>
            <a:ext cx="3995665" cy="3995665"/>
          </a:xfrm>
          <a:prstGeom prst="ellipse">
            <a:avLst/>
          </a:pr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" name="任意多边形: 形状 3"/>
          <p:cNvSpPr/>
          <p:nvPr/>
        </p:nvSpPr>
        <p:spPr>
          <a:xfrm rot="10800000">
            <a:off x="-1" y="0"/>
            <a:ext cx="1259395" cy="629920"/>
          </a:xfrm>
          <a:custGeom>
            <a:avLst/>
            <a:gdLst>
              <a:gd name="connsiteX0" fmla="*/ 0 w 2353161"/>
              <a:gd name="connsiteY0" fmla="*/ 1172393 h 1176996"/>
              <a:gd name="connsiteX1" fmla="*/ 738133 w 2353161"/>
              <a:gd name="connsiteY1" fmla="*/ 282676 h 1176996"/>
              <a:gd name="connsiteX2" fmla="*/ 1179454 w 2353161"/>
              <a:gd name="connsiteY2" fmla="*/ 150324 h 1176996"/>
              <a:gd name="connsiteX3" fmla="*/ 1594084 w 2353161"/>
              <a:gd name="connsiteY3" fmla="*/ 91885 h 1176996"/>
              <a:gd name="connsiteX4" fmla="*/ 1927010 w 2353161"/>
              <a:gd name="connsiteY4" fmla="*/ 45879 h 1176996"/>
              <a:gd name="connsiteX5" fmla="*/ 2218931 w 2353161"/>
              <a:gd name="connsiteY5" fmla="*/ 4985 h 1176996"/>
              <a:gd name="connsiteX6" fmla="*/ 2353162 w 2353161"/>
              <a:gd name="connsiteY6" fmla="*/ 7417 h 1176996"/>
              <a:gd name="connsiteX7" fmla="*/ 2353162 w 2353161"/>
              <a:gd name="connsiteY7" fmla="*/ 1173443 h 1176996"/>
              <a:gd name="connsiteX8" fmla="*/ 2323348 w 2353161"/>
              <a:gd name="connsiteY8" fmla="*/ 1175984 h 1176996"/>
              <a:gd name="connsiteX9" fmla="*/ 29178 w 2353161"/>
              <a:gd name="connsiteY9" fmla="*/ 1175984 h 1176996"/>
              <a:gd name="connsiteX10" fmla="*/ 0 w 2353161"/>
              <a:gd name="connsiteY10" fmla="*/ 1172393 h 117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53161" h="1176996">
                <a:moveTo>
                  <a:pt x="0" y="1172393"/>
                </a:moveTo>
                <a:cubicBezTo>
                  <a:pt x="118813" y="770197"/>
                  <a:pt x="363154" y="472169"/>
                  <a:pt x="738133" y="282676"/>
                </a:cubicBezTo>
                <a:cubicBezTo>
                  <a:pt x="877255" y="212411"/>
                  <a:pt x="1025495" y="171489"/>
                  <a:pt x="1179454" y="150324"/>
                </a:cubicBezTo>
                <a:cubicBezTo>
                  <a:pt x="1317609" y="131286"/>
                  <a:pt x="1455764" y="111226"/>
                  <a:pt x="1594084" y="91885"/>
                </a:cubicBezTo>
                <a:cubicBezTo>
                  <a:pt x="1705023" y="76356"/>
                  <a:pt x="1816044" y="61242"/>
                  <a:pt x="1927010" y="45879"/>
                </a:cubicBezTo>
                <a:cubicBezTo>
                  <a:pt x="2024326" y="32367"/>
                  <a:pt x="2121725" y="19298"/>
                  <a:pt x="2218931" y="4985"/>
                </a:cubicBezTo>
                <a:cubicBezTo>
                  <a:pt x="2263997" y="-1646"/>
                  <a:pt x="2308565" y="-2447"/>
                  <a:pt x="2353162" y="7417"/>
                </a:cubicBezTo>
                <a:lnTo>
                  <a:pt x="2353162" y="1173443"/>
                </a:lnTo>
                <a:cubicBezTo>
                  <a:pt x="2343601" y="1178527"/>
                  <a:pt x="2333267" y="1175984"/>
                  <a:pt x="2323348" y="1175984"/>
                </a:cubicBezTo>
                <a:cubicBezTo>
                  <a:pt x="1558615" y="1176113"/>
                  <a:pt x="793892" y="1176114"/>
                  <a:pt x="29178" y="1175984"/>
                </a:cubicBezTo>
                <a:cubicBezTo>
                  <a:pt x="19480" y="1176040"/>
                  <a:pt x="8925" y="1179825"/>
                  <a:pt x="0" y="1172393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sym typeface="+mn-lt"/>
            </a:endParaRPr>
          </a:p>
        </p:txBody>
      </p:sp>
      <p:cxnSp>
        <p:nvCxnSpPr>
          <p:cNvPr id="8" name="直接连接符 7"/>
          <p:cNvCxnSpPr>
            <a:stCxn id="6" idx="3"/>
          </p:cNvCxnSpPr>
          <p:nvPr/>
        </p:nvCxnSpPr>
        <p:spPr>
          <a:xfrm>
            <a:off x="3137580" y="424289"/>
            <a:ext cx="4728811" cy="11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接连接符 149"/>
          <p:cNvCxnSpPr/>
          <p:nvPr/>
        </p:nvCxnSpPr>
        <p:spPr>
          <a:xfrm>
            <a:off x="11257969" y="414539"/>
            <a:ext cx="934031" cy="0"/>
          </a:xfrm>
          <a:prstGeom prst="line">
            <a:avLst/>
          </a:prstGeom>
          <a:ln>
            <a:solidFill>
              <a:srgbClr val="003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任意多边形: 形状 150"/>
          <p:cNvSpPr/>
          <p:nvPr/>
        </p:nvSpPr>
        <p:spPr>
          <a:xfrm>
            <a:off x="8299838" y="270453"/>
            <a:ext cx="3892162" cy="297471"/>
          </a:xfrm>
          <a:custGeom>
            <a:avLst/>
            <a:gdLst>
              <a:gd name="connsiteX0" fmla="*/ 196408 w 3892162"/>
              <a:gd name="connsiteY0" fmla="*/ 0 h 297471"/>
              <a:gd name="connsiteX1" fmla="*/ 3892162 w 3892162"/>
              <a:gd name="connsiteY1" fmla="*/ 0 h 297471"/>
              <a:gd name="connsiteX2" fmla="*/ 3892162 w 3892162"/>
              <a:gd name="connsiteY2" fmla="*/ 297471 h 297471"/>
              <a:gd name="connsiteX3" fmla="*/ 0 w 3892162"/>
              <a:gd name="connsiteY3" fmla="*/ 297471 h 29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162" h="297471">
                <a:moveTo>
                  <a:pt x="196408" y="0"/>
                </a:moveTo>
                <a:lnTo>
                  <a:pt x="3892162" y="0"/>
                </a:lnTo>
                <a:lnTo>
                  <a:pt x="3892162" y="297471"/>
                </a:lnTo>
                <a:lnTo>
                  <a:pt x="0" y="297471"/>
                </a:lnTo>
                <a:close/>
              </a:path>
            </a:pathLst>
          </a:custGeom>
          <a:solidFill>
            <a:srgbClr val="49D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52" name="矩形 3"/>
          <p:cNvSpPr/>
          <p:nvPr/>
        </p:nvSpPr>
        <p:spPr>
          <a:xfrm>
            <a:off x="8601455" y="288742"/>
            <a:ext cx="3556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压疮预防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压疮护理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医疗健康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知识培训</a:t>
            </a:r>
            <a:endParaRPr lang="zh-CN" altLang="en-US" sz="1200" dirty="0">
              <a:solidFill>
                <a:prstClr val="white"/>
              </a:solidFill>
              <a:latin typeface="汉仪旗黑-50S" panose="00020600040101010101" pitchFamily="18" charset="-122"/>
              <a:ea typeface="汉仪旗黑-50S" panose="00020600040101010101" pitchFamily="18" charset="-122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759670" y="1666767"/>
            <a:ext cx="4498299" cy="4288317"/>
            <a:chOff x="4618754" y="5537775"/>
            <a:chExt cx="1185578" cy="1130235"/>
          </a:xfrm>
        </p:grpSpPr>
        <p:sp>
          <p:nvSpPr>
            <p:cNvPr id="13" name="任意多边形: 形状 12"/>
            <p:cNvSpPr/>
            <p:nvPr/>
          </p:nvSpPr>
          <p:spPr>
            <a:xfrm>
              <a:off x="4826298" y="6301830"/>
              <a:ext cx="39172" cy="71760"/>
            </a:xfrm>
            <a:custGeom>
              <a:avLst/>
              <a:gdLst>
                <a:gd name="connsiteX0" fmla="*/ 1983 w 39172"/>
                <a:gd name="connsiteY0" fmla="*/ -11 h 71760"/>
                <a:gd name="connsiteX1" fmla="*/ 8079 w 39172"/>
                <a:gd name="connsiteY1" fmla="*/ 47614 h 71760"/>
                <a:gd name="connsiteX2" fmla="*/ 38940 w 39172"/>
                <a:gd name="connsiteY2" fmla="*/ 70284 h 71760"/>
                <a:gd name="connsiteX3" fmla="*/ 19890 w 39172"/>
                <a:gd name="connsiteY3" fmla="*/ 41709 h 71760"/>
                <a:gd name="connsiteX4" fmla="*/ 22843 w 39172"/>
                <a:gd name="connsiteY4" fmla="*/ 12277 h 7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72" h="71760">
                  <a:moveTo>
                    <a:pt x="1983" y="-11"/>
                  </a:moveTo>
                  <a:cubicBezTo>
                    <a:pt x="-2093" y="16063"/>
                    <a:pt x="86" y="33085"/>
                    <a:pt x="8079" y="47614"/>
                  </a:cubicBezTo>
                  <a:cubicBezTo>
                    <a:pt x="21605" y="68760"/>
                    <a:pt x="36654" y="74951"/>
                    <a:pt x="38940" y="70284"/>
                  </a:cubicBezTo>
                  <a:cubicBezTo>
                    <a:pt x="41226" y="65617"/>
                    <a:pt x="23986" y="56473"/>
                    <a:pt x="19890" y="41709"/>
                  </a:cubicBezTo>
                  <a:cubicBezTo>
                    <a:pt x="17853" y="31826"/>
                    <a:pt x="18884" y="21557"/>
                    <a:pt x="22843" y="12277"/>
                  </a:cubicBezTo>
                  <a:close/>
                </a:path>
              </a:pathLst>
            </a:custGeom>
            <a:solidFill>
              <a:srgbClr val="7EB6B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" name="任意多边形: 形状 13"/>
            <p:cNvSpPr/>
            <p:nvPr/>
          </p:nvSpPr>
          <p:spPr>
            <a:xfrm>
              <a:off x="4815602" y="6329792"/>
              <a:ext cx="66270" cy="85043"/>
            </a:xfrm>
            <a:custGeom>
              <a:avLst/>
              <a:gdLst>
                <a:gd name="connsiteX0" fmla="*/ 66115 w 66270"/>
                <a:gd name="connsiteY0" fmla="*/ 58038 h 85043"/>
                <a:gd name="connsiteX1" fmla="*/ 30110 w 66270"/>
                <a:gd name="connsiteY1" fmla="*/ 78612 h 85043"/>
                <a:gd name="connsiteX2" fmla="*/ 106 w 66270"/>
                <a:gd name="connsiteY2" fmla="*/ 26892 h 85043"/>
                <a:gd name="connsiteX3" fmla="*/ 36111 w 66270"/>
                <a:gd name="connsiteY3" fmla="*/ 6413 h 85043"/>
                <a:gd name="connsiteX4" fmla="*/ 66115 w 66270"/>
                <a:gd name="connsiteY4" fmla="*/ 58038 h 85043"/>
                <a:gd name="connsiteX5" fmla="*/ 25252 w 66270"/>
                <a:gd name="connsiteY5" fmla="*/ 10413 h 85043"/>
                <a:gd name="connsiteX6" fmla="*/ 15727 w 66270"/>
                <a:gd name="connsiteY6" fmla="*/ 11175 h 85043"/>
                <a:gd name="connsiteX7" fmla="*/ 16394 w 66270"/>
                <a:gd name="connsiteY7" fmla="*/ 17367 h 85043"/>
                <a:gd name="connsiteX8" fmla="*/ 24395 w 66270"/>
                <a:gd name="connsiteY8" fmla="*/ 27368 h 85043"/>
                <a:gd name="connsiteX9" fmla="*/ 29158 w 66270"/>
                <a:gd name="connsiteY9" fmla="*/ 27368 h 85043"/>
                <a:gd name="connsiteX10" fmla="*/ 29158 w 66270"/>
                <a:gd name="connsiteY10" fmla="*/ 16605 h 85043"/>
                <a:gd name="connsiteX11" fmla="*/ 25252 w 66270"/>
                <a:gd name="connsiteY11" fmla="*/ 10032 h 85043"/>
                <a:gd name="connsiteX12" fmla="*/ 20871 w 66270"/>
                <a:gd name="connsiteY12" fmla="*/ 38988 h 85043"/>
                <a:gd name="connsiteX13" fmla="*/ 20871 w 66270"/>
                <a:gd name="connsiteY13" fmla="*/ 32607 h 85043"/>
                <a:gd name="connsiteX14" fmla="*/ 12775 w 66270"/>
                <a:gd name="connsiteY14" fmla="*/ 22605 h 85043"/>
                <a:gd name="connsiteX15" fmla="*/ 8107 w 66270"/>
                <a:gd name="connsiteY15" fmla="*/ 22605 h 85043"/>
                <a:gd name="connsiteX16" fmla="*/ 7536 w 66270"/>
                <a:gd name="connsiteY16" fmla="*/ 28511 h 85043"/>
                <a:gd name="connsiteX17" fmla="*/ 8107 w 66270"/>
                <a:gd name="connsiteY17" fmla="*/ 34988 h 85043"/>
                <a:gd name="connsiteX18" fmla="*/ 12775 w 66270"/>
                <a:gd name="connsiteY18" fmla="*/ 40036 h 85043"/>
                <a:gd name="connsiteX19" fmla="*/ 29348 w 66270"/>
                <a:gd name="connsiteY19" fmla="*/ 65182 h 85043"/>
                <a:gd name="connsiteX20" fmla="*/ 29348 w 66270"/>
                <a:gd name="connsiteY20" fmla="*/ 54514 h 85043"/>
                <a:gd name="connsiteX21" fmla="*/ 24586 w 66270"/>
                <a:gd name="connsiteY21" fmla="*/ 48609 h 85043"/>
                <a:gd name="connsiteX22" fmla="*/ 16585 w 66270"/>
                <a:gd name="connsiteY22" fmla="*/ 49275 h 85043"/>
                <a:gd name="connsiteX23" fmla="*/ 15918 w 66270"/>
                <a:gd name="connsiteY23" fmla="*/ 54705 h 85043"/>
                <a:gd name="connsiteX24" fmla="*/ 25443 w 66270"/>
                <a:gd name="connsiteY24" fmla="*/ 66325 h 85043"/>
                <a:gd name="connsiteX25" fmla="*/ 29824 w 66270"/>
                <a:gd name="connsiteY25" fmla="*/ 64801 h 85043"/>
                <a:gd name="connsiteX26" fmla="*/ 36873 w 66270"/>
                <a:gd name="connsiteY26" fmla="*/ 20605 h 85043"/>
                <a:gd name="connsiteX27" fmla="*/ 36873 w 66270"/>
                <a:gd name="connsiteY27" fmla="*/ 31273 h 85043"/>
                <a:gd name="connsiteX28" fmla="*/ 41635 w 66270"/>
                <a:gd name="connsiteY28" fmla="*/ 37179 h 85043"/>
                <a:gd name="connsiteX29" fmla="*/ 49732 w 66270"/>
                <a:gd name="connsiteY29" fmla="*/ 36512 h 85043"/>
                <a:gd name="connsiteX30" fmla="*/ 50303 w 66270"/>
                <a:gd name="connsiteY30" fmla="*/ 30987 h 85043"/>
                <a:gd name="connsiteX31" fmla="*/ 40778 w 66270"/>
                <a:gd name="connsiteY31" fmla="*/ 19462 h 85043"/>
                <a:gd name="connsiteX32" fmla="*/ 36873 w 66270"/>
                <a:gd name="connsiteY32" fmla="*/ 20224 h 85043"/>
                <a:gd name="connsiteX33" fmla="*/ 40969 w 66270"/>
                <a:gd name="connsiteY33" fmla="*/ 75374 h 85043"/>
                <a:gd name="connsiteX34" fmla="*/ 50494 w 66270"/>
                <a:gd name="connsiteY34" fmla="*/ 74612 h 85043"/>
                <a:gd name="connsiteX35" fmla="*/ 49922 w 66270"/>
                <a:gd name="connsiteY35" fmla="*/ 68421 h 85043"/>
                <a:gd name="connsiteX36" fmla="*/ 41826 w 66270"/>
                <a:gd name="connsiteY36" fmla="*/ 58419 h 85043"/>
                <a:gd name="connsiteX37" fmla="*/ 37063 w 66270"/>
                <a:gd name="connsiteY37" fmla="*/ 58419 h 85043"/>
                <a:gd name="connsiteX38" fmla="*/ 37063 w 66270"/>
                <a:gd name="connsiteY38" fmla="*/ 69183 h 85043"/>
                <a:gd name="connsiteX39" fmla="*/ 40969 w 66270"/>
                <a:gd name="connsiteY39" fmla="*/ 74993 h 85043"/>
                <a:gd name="connsiteX40" fmla="*/ 45445 w 66270"/>
                <a:gd name="connsiteY40" fmla="*/ 53085 h 85043"/>
                <a:gd name="connsiteX41" fmla="*/ 53446 w 66270"/>
                <a:gd name="connsiteY41" fmla="*/ 63182 h 85043"/>
                <a:gd name="connsiteX42" fmla="*/ 58209 w 66270"/>
                <a:gd name="connsiteY42" fmla="*/ 63182 h 85043"/>
                <a:gd name="connsiteX43" fmla="*/ 58780 w 66270"/>
                <a:gd name="connsiteY43" fmla="*/ 57276 h 85043"/>
                <a:gd name="connsiteX44" fmla="*/ 58209 w 66270"/>
                <a:gd name="connsiteY44" fmla="*/ 50799 h 85043"/>
                <a:gd name="connsiteX45" fmla="*/ 53446 w 66270"/>
                <a:gd name="connsiteY45" fmla="*/ 45751 h 85043"/>
                <a:gd name="connsiteX46" fmla="*/ 45445 w 66270"/>
                <a:gd name="connsiteY46" fmla="*/ 46418 h 85043"/>
                <a:gd name="connsiteX47" fmla="*/ 45445 w 66270"/>
                <a:gd name="connsiteY47" fmla="*/ 52704 h 85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6270" h="85043">
                  <a:moveTo>
                    <a:pt x="66115" y="58038"/>
                  </a:moveTo>
                  <a:cubicBezTo>
                    <a:pt x="67924" y="82803"/>
                    <a:pt x="50779" y="92614"/>
                    <a:pt x="30110" y="78612"/>
                  </a:cubicBezTo>
                  <a:cubicBezTo>
                    <a:pt x="13386" y="66264"/>
                    <a:pt x="2523" y="47539"/>
                    <a:pt x="106" y="26892"/>
                  </a:cubicBezTo>
                  <a:cubicBezTo>
                    <a:pt x="-1703" y="2222"/>
                    <a:pt x="15537" y="-7589"/>
                    <a:pt x="36111" y="6413"/>
                  </a:cubicBezTo>
                  <a:cubicBezTo>
                    <a:pt x="52839" y="18716"/>
                    <a:pt x="63706" y="37414"/>
                    <a:pt x="66115" y="58038"/>
                  </a:cubicBezTo>
                  <a:close/>
                  <a:moveTo>
                    <a:pt x="25252" y="10413"/>
                  </a:moveTo>
                  <a:cubicBezTo>
                    <a:pt x="22083" y="9582"/>
                    <a:pt x="18725" y="9851"/>
                    <a:pt x="15727" y="11175"/>
                  </a:cubicBezTo>
                  <a:cubicBezTo>
                    <a:pt x="14203" y="11937"/>
                    <a:pt x="14489" y="15081"/>
                    <a:pt x="16394" y="17367"/>
                  </a:cubicBezTo>
                  <a:lnTo>
                    <a:pt x="24395" y="27368"/>
                  </a:lnTo>
                  <a:cubicBezTo>
                    <a:pt x="26586" y="29940"/>
                    <a:pt x="29158" y="29749"/>
                    <a:pt x="29158" y="27368"/>
                  </a:cubicBezTo>
                  <a:lnTo>
                    <a:pt x="29158" y="16605"/>
                  </a:lnTo>
                  <a:cubicBezTo>
                    <a:pt x="29425" y="13797"/>
                    <a:pt x="27846" y="11139"/>
                    <a:pt x="25252" y="10032"/>
                  </a:cubicBezTo>
                  <a:close/>
                  <a:moveTo>
                    <a:pt x="20871" y="38988"/>
                  </a:moveTo>
                  <a:cubicBezTo>
                    <a:pt x="22966" y="38988"/>
                    <a:pt x="22966" y="35274"/>
                    <a:pt x="20871" y="32607"/>
                  </a:cubicBezTo>
                  <a:lnTo>
                    <a:pt x="12775" y="22605"/>
                  </a:lnTo>
                  <a:cubicBezTo>
                    <a:pt x="10965" y="20319"/>
                    <a:pt x="8584" y="20129"/>
                    <a:pt x="8107" y="22605"/>
                  </a:cubicBezTo>
                  <a:cubicBezTo>
                    <a:pt x="7712" y="24549"/>
                    <a:pt x="7521" y="26528"/>
                    <a:pt x="7536" y="28511"/>
                  </a:cubicBezTo>
                  <a:cubicBezTo>
                    <a:pt x="7541" y="30682"/>
                    <a:pt x="7733" y="32849"/>
                    <a:pt x="8107" y="34988"/>
                  </a:cubicBezTo>
                  <a:cubicBezTo>
                    <a:pt x="8584" y="37655"/>
                    <a:pt x="10965" y="40227"/>
                    <a:pt x="12775" y="40036"/>
                  </a:cubicBezTo>
                  <a:close/>
                  <a:moveTo>
                    <a:pt x="29348" y="65182"/>
                  </a:moveTo>
                  <a:lnTo>
                    <a:pt x="29348" y="54514"/>
                  </a:lnTo>
                  <a:cubicBezTo>
                    <a:pt x="29348" y="51657"/>
                    <a:pt x="26776" y="48418"/>
                    <a:pt x="24586" y="48609"/>
                  </a:cubicBezTo>
                  <a:lnTo>
                    <a:pt x="16585" y="49275"/>
                  </a:lnTo>
                  <a:cubicBezTo>
                    <a:pt x="14680" y="49275"/>
                    <a:pt x="14394" y="52228"/>
                    <a:pt x="15918" y="54705"/>
                  </a:cubicBezTo>
                  <a:cubicBezTo>
                    <a:pt x="18583" y="58970"/>
                    <a:pt x="21784" y="62875"/>
                    <a:pt x="25443" y="66325"/>
                  </a:cubicBezTo>
                  <a:cubicBezTo>
                    <a:pt x="27253" y="67849"/>
                    <a:pt x="29824" y="67277"/>
                    <a:pt x="29824" y="64801"/>
                  </a:cubicBezTo>
                  <a:close/>
                  <a:moveTo>
                    <a:pt x="36873" y="20605"/>
                  </a:moveTo>
                  <a:lnTo>
                    <a:pt x="36873" y="31273"/>
                  </a:lnTo>
                  <a:cubicBezTo>
                    <a:pt x="36873" y="34131"/>
                    <a:pt x="39540" y="37369"/>
                    <a:pt x="41635" y="37179"/>
                  </a:cubicBezTo>
                  <a:lnTo>
                    <a:pt x="49732" y="36512"/>
                  </a:lnTo>
                  <a:cubicBezTo>
                    <a:pt x="51541" y="36512"/>
                    <a:pt x="51922" y="33559"/>
                    <a:pt x="50303" y="30987"/>
                  </a:cubicBezTo>
                  <a:cubicBezTo>
                    <a:pt x="47637" y="26752"/>
                    <a:pt x="44435" y="22878"/>
                    <a:pt x="40778" y="19462"/>
                  </a:cubicBezTo>
                  <a:cubicBezTo>
                    <a:pt x="39349" y="17176"/>
                    <a:pt x="36873" y="17748"/>
                    <a:pt x="36873" y="20224"/>
                  </a:cubicBezTo>
                  <a:close/>
                  <a:moveTo>
                    <a:pt x="40969" y="75374"/>
                  </a:moveTo>
                  <a:cubicBezTo>
                    <a:pt x="44138" y="76205"/>
                    <a:pt x="47496" y="75937"/>
                    <a:pt x="50494" y="74612"/>
                  </a:cubicBezTo>
                  <a:cubicBezTo>
                    <a:pt x="52113" y="73850"/>
                    <a:pt x="51732" y="70707"/>
                    <a:pt x="49922" y="68421"/>
                  </a:cubicBezTo>
                  <a:lnTo>
                    <a:pt x="41826" y="58419"/>
                  </a:lnTo>
                  <a:cubicBezTo>
                    <a:pt x="39730" y="55752"/>
                    <a:pt x="37063" y="56038"/>
                    <a:pt x="37063" y="58419"/>
                  </a:cubicBezTo>
                  <a:lnTo>
                    <a:pt x="37063" y="69183"/>
                  </a:lnTo>
                  <a:cubicBezTo>
                    <a:pt x="37139" y="71709"/>
                    <a:pt x="38658" y="73968"/>
                    <a:pt x="40969" y="74993"/>
                  </a:cubicBezTo>
                  <a:close/>
                  <a:moveTo>
                    <a:pt x="45445" y="53085"/>
                  </a:moveTo>
                  <a:lnTo>
                    <a:pt x="53446" y="63182"/>
                  </a:lnTo>
                  <a:cubicBezTo>
                    <a:pt x="55351" y="65468"/>
                    <a:pt x="57733" y="65658"/>
                    <a:pt x="58209" y="63182"/>
                  </a:cubicBezTo>
                  <a:cubicBezTo>
                    <a:pt x="58553" y="61231"/>
                    <a:pt x="58744" y="59257"/>
                    <a:pt x="58780" y="57276"/>
                  </a:cubicBezTo>
                  <a:cubicBezTo>
                    <a:pt x="58728" y="55107"/>
                    <a:pt x="58537" y="52944"/>
                    <a:pt x="58209" y="50799"/>
                  </a:cubicBezTo>
                  <a:cubicBezTo>
                    <a:pt x="58209" y="48132"/>
                    <a:pt x="55351" y="45560"/>
                    <a:pt x="53446" y="45751"/>
                  </a:cubicBezTo>
                  <a:lnTo>
                    <a:pt x="45445" y="46418"/>
                  </a:lnTo>
                  <a:cubicBezTo>
                    <a:pt x="43255" y="46608"/>
                    <a:pt x="43255" y="50133"/>
                    <a:pt x="45445" y="52704"/>
                  </a:cubicBezTo>
                  <a:close/>
                </a:path>
              </a:pathLst>
            </a:custGeom>
            <a:solidFill>
              <a:srgbClr val="1924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" name="任意多边形: 形状 14"/>
            <p:cNvSpPr/>
            <p:nvPr/>
          </p:nvSpPr>
          <p:spPr>
            <a:xfrm>
              <a:off x="4811398" y="6332363"/>
              <a:ext cx="66201" cy="85043"/>
            </a:xfrm>
            <a:custGeom>
              <a:avLst/>
              <a:gdLst>
                <a:gd name="connsiteX0" fmla="*/ 66033 w 66201"/>
                <a:gd name="connsiteY0" fmla="*/ 58038 h 85043"/>
                <a:gd name="connsiteX1" fmla="*/ 30028 w 66201"/>
                <a:gd name="connsiteY1" fmla="*/ 78613 h 85043"/>
                <a:gd name="connsiteX2" fmla="*/ 120 w 66201"/>
                <a:gd name="connsiteY2" fmla="*/ 26892 h 85043"/>
                <a:gd name="connsiteX3" fmla="*/ 36124 w 66201"/>
                <a:gd name="connsiteY3" fmla="*/ 6413 h 85043"/>
                <a:gd name="connsiteX4" fmla="*/ 66033 w 66201"/>
                <a:gd name="connsiteY4" fmla="*/ 58038 h 85043"/>
                <a:gd name="connsiteX5" fmla="*/ 25171 w 66201"/>
                <a:gd name="connsiteY5" fmla="*/ 10413 h 85043"/>
                <a:gd name="connsiteX6" fmla="*/ 15646 w 66201"/>
                <a:gd name="connsiteY6" fmla="*/ 11175 h 85043"/>
                <a:gd name="connsiteX7" fmla="*/ 16217 w 66201"/>
                <a:gd name="connsiteY7" fmla="*/ 17367 h 85043"/>
                <a:gd name="connsiteX8" fmla="*/ 24218 w 66201"/>
                <a:gd name="connsiteY8" fmla="*/ 26892 h 85043"/>
                <a:gd name="connsiteX9" fmla="*/ 29076 w 66201"/>
                <a:gd name="connsiteY9" fmla="*/ 26892 h 85043"/>
                <a:gd name="connsiteX10" fmla="*/ 29076 w 66201"/>
                <a:gd name="connsiteY10" fmla="*/ 16224 h 85043"/>
                <a:gd name="connsiteX11" fmla="*/ 25171 w 66201"/>
                <a:gd name="connsiteY11" fmla="*/ 10032 h 85043"/>
                <a:gd name="connsiteX12" fmla="*/ 20789 w 66201"/>
                <a:gd name="connsiteY12" fmla="*/ 38988 h 85043"/>
                <a:gd name="connsiteX13" fmla="*/ 20789 w 66201"/>
                <a:gd name="connsiteY13" fmla="*/ 32607 h 85043"/>
                <a:gd name="connsiteX14" fmla="*/ 12693 w 66201"/>
                <a:gd name="connsiteY14" fmla="*/ 22605 h 85043"/>
                <a:gd name="connsiteX15" fmla="*/ 8026 w 66201"/>
                <a:gd name="connsiteY15" fmla="*/ 22605 h 85043"/>
                <a:gd name="connsiteX16" fmla="*/ 7454 w 66201"/>
                <a:gd name="connsiteY16" fmla="*/ 28511 h 85043"/>
                <a:gd name="connsiteX17" fmla="*/ 8026 w 66201"/>
                <a:gd name="connsiteY17" fmla="*/ 34988 h 85043"/>
                <a:gd name="connsiteX18" fmla="*/ 12693 w 66201"/>
                <a:gd name="connsiteY18" fmla="*/ 40036 h 85043"/>
                <a:gd name="connsiteX19" fmla="*/ 29362 w 66201"/>
                <a:gd name="connsiteY19" fmla="*/ 65182 h 85043"/>
                <a:gd name="connsiteX20" fmla="*/ 29362 w 66201"/>
                <a:gd name="connsiteY20" fmla="*/ 54133 h 85043"/>
                <a:gd name="connsiteX21" fmla="*/ 24504 w 66201"/>
                <a:gd name="connsiteY21" fmla="*/ 48228 h 85043"/>
                <a:gd name="connsiteX22" fmla="*/ 16503 w 66201"/>
                <a:gd name="connsiteY22" fmla="*/ 48895 h 85043"/>
                <a:gd name="connsiteX23" fmla="*/ 15931 w 66201"/>
                <a:gd name="connsiteY23" fmla="*/ 54324 h 85043"/>
                <a:gd name="connsiteX24" fmla="*/ 25456 w 66201"/>
                <a:gd name="connsiteY24" fmla="*/ 65944 h 85043"/>
                <a:gd name="connsiteX25" fmla="*/ 29362 w 66201"/>
                <a:gd name="connsiteY25" fmla="*/ 64801 h 85043"/>
                <a:gd name="connsiteX26" fmla="*/ 36791 w 66201"/>
                <a:gd name="connsiteY26" fmla="*/ 20605 h 85043"/>
                <a:gd name="connsiteX27" fmla="*/ 36791 w 66201"/>
                <a:gd name="connsiteY27" fmla="*/ 31273 h 85043"/>
                <a:gd name="connsiteX28" fmla="*/ 41554 w 66201"/>
                <a:gd name="connsiteY28" fmla="*/ 37179 h 85043"/>
                <a:gd name="connsiteX29" fmla="*/ 49650 w 66201"/>
                <a:gd name="connsiteY29" fmla="*/ 36512 h 85043"/>
                <a:gd name="connsiteX30" fmla="*/ 50221 w 66201"/>
                <a:gd name="connsiteY30" fmla="*/ 30988 h 85043"/>
                <a:gd name="connsiteX31" fmla="*/ 40696 w 66201"/>
                <a:gd name="connsiteY31" fmla="*/ 19462 h 85043"/>
                <a:gd name="connsiteX32" fmla="*/ 36791 w 66201"/>
                <a:gd name="connsiteY32" fmla="*/ 20224 h 85043"/>
                <a:gd name="connsiteX33" fmla="*/ 40887 w 66201"/>
                <a:gd name="connsiteY33" fmla="*/ 75374 h 85043"/>
                <a:gd name="connsiteX34" fmla="*/ 50412 w 66201"/>
                <a:gd name="connsiteY34" fmla="*/ 74517 h 85043"/>
                <a:gd name="connsiteX35" fmla="*/ 49840 w 66201"/>
                <a:gd name="connsiteY35" fmla="*/ 68421 h 85043"/>
                <a:gd name="connsiteX36" fmla="*/ 41744 w 66201"/>
                <a:gd name="connsiteY36" fmla="*/ 58896 h 85043"/>
                <a:gd name="connsiteX37" fmla="*/ 36982 w 66201"/>
                <a:gd name="connsiteY37" fmla="*/ 58896 h 85043"/>
                <a:gd name="connsiteX38" fmla="*/ 36982 w 66201"/>
                <a:gd name="connsiteY38" fmla="*/ 69659 h 85043"/>
                <a:gd name="connsiteX39" fmla="*/ 40887 w 66201"/>
                <a:gd name="connsiteY39" fmla="*/ 74993 h 85043"/>
                <a:gd name="connsiteX40" fmla="*/ 45364 w 66201"/>
                <a:gd name="connsiteY40" fmla="*/ 53086 h 85043"/>
                <a:gd name="connsiteX41" fmla="*/ 53460 w 66201"/>
                <a:gd name="connsiteY41" fmla="*/ 63182 h 85043"/>
                <a:gd name="connsiteX42" fmla="*/ 58127 w 66201"/>
                <a:gd name="connsiteY42" fmla="*/ 63182 h 85043"/>
                <a:gd name="connsiteX43" fmla="*/ 58699 w 66201"/>
                <a:gd name="connsiteY43" fmla="*/ 57277 h 85043"/>
                <a:gd name="connsiteX44" fmla="*/ 58127 w 66201"/>
                <a:gd name="connsiteY44" fmla="*/ 50800 h 85043"/>
                <a:gd name="connsiteX45" fmla="*/ 53460 w 66201"/>
                <a:gd name="connsiteY45" fmla="*/ 45751 h 85043"/>
                <a:gd name="connsiteX46" fmla="*/ 45364 w 66201"/>
                <a:gd name="connsiteY46" fmla="*/ 46418 h 85043"/>
                <a:gd name="connsiteX47" fmla="*/ 45364 w 66201"/>
                <a:gd name="connsiteY47" fmla="*/ 52705 h 85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6201" h="85043">
                  <a:moveTo>
                    <a:pt x="66033" y="58038"/>
                  </a:moveTo>
                  <a:cubicBezTo>
                    <a:pt x="67938" y="82804"/>
                    <a:pt x="50698" y="92614"/>
                    <a:pt x="30028" y="78613"/>
                  </a:cubicBezTo>
                  <a:cubicBezTo>
                    <a:pt x="13296" y="66285"/>
                    <a:pt x="2458" y="47543"/>
                    <a:pt x="120" y="26892"/>
                  </a:cubicBezTo>
                  <a:cubicBezTo>
                    <a:pt x="-1785" y="2222"/>
                    <a:pt x="15455" y="-7589"/>
                    <a:pt x="36124" y="6413"/>
                  </a:cubicBezTo>
                  <a:cubicBezTo>
                    <a:pt x="52825" y="18726"/>
                    <a:pt x="63658" y="37425"/>
                    <a:pt x="66033" y="58038"/>
                  </a:cubicBezTo>
                  <a:close/>
                  <a:moveTo>
                    <a:pt x="25171" y="10413"/>
                  </a:moveTo>
                  <a:cubicBezTo>
                    <a:pt x="22003" y="9559"/>
                    <a:pt x="18637" y="9828"/>
                    <a:pt x="15646" y="11175"/>
                  </a:cubicBezTo>
                  <a:cubicBezTo>
                    <a:pt x="14026" y="11938"/>
                    <a:pt x="14312" y="15081"/>
                    <a:pt x="16217" y="17367"/>
                  </a:cubicBezTo>
                  <a:lnTo>
                    <a:pt x="24218" y="26892"/>
                  </a:lnTo>
                  <a:cubicBezTo>
                    <a:pt x="26409" y="29463"/>
                    <a:pt x="29076" y="29273"/>
                    <a:pt x="29076" y="26892"/>
                  </a:cubicBezTo>
                  <a:lnTo>
                    <a:pt x="29076" y="16224"/>
                  </a:lnTo>
                  <a:cubicBezTo>
                    <a:pt x="29205" y="13544"/>
                    <a:pt x="27644" y="11070"/>
                    <a:pt x="25171" y="10032"/>
                  </a:cubicBezTo>
                  <a:close/>
                  <a:moveTo>
                    <a:pt x="20789" y="38988"/>
                  </a:moveTo>
                  <a:cubicBezTo>
                    <a:pt x="22885" y="38988"/>
                    <a:pt x="22885" y="35274"/>
                    <a:pt x="20789" y="32607"/>
                  </a:cubicBezTo>
                  <a:lnTo>
                    <a:pt x="12693" y="22605"/>
                  </a:lnTo>
                  <a:cubicBezTo>
                    <a:pt x="10883" y="20320"/>
                    <a:pt x="8502" y="20129"/>
                    <a:pt x="8026" y="22605"/>
                  </a:cubicBezTo>
                  <a:cubicBezTo>
                    <a:pt x="7631" y="24549"/>
                    <a:pt x="7439" y="26528"/>
                    <a:pt x="7454" y="28511"/>
                  </a:cubicBezTo>
                  <a:cubicBezTo>
                    <a:pt x="7460" y="30682"/>
                    <a:pt x="7651" y="32849"/>
                    <a:pt x="8026" y="34988"/>
                  </a:cubicBezTo>
                  <a:cubicBezTo>
                    <a:pt x="8026" y="37655"/>
                    <a:pt x="10883" y="40131"/>
                    <a:pt x="12693" y="40036"/>
                  </a:cubicBezTo>
                  <a:close/>
                  <a:moveTo>
                    <a:pt x="29362" y="65182"/>
                  </a:moveTo>
                  <a:lnTo>
                    <a:pt x="29362" y="54133"/>
                  </a:lnTo>
                  <a:cubicBezTo>
                    <a:pt x="29362" y="51276"/>
                    <a:pt x="26695" y="48037"/>
                    <a:pt x="24504" y="48228"/>
                  </a:cubicBezTo>
                  <a:lnTo>
                    <a:pt x="16503" y="48895"/>
                  </a:lnTo>
                  <a:cubicBezTo>
                    <a:pt x="14598" y="48895"/>
                    <a:pt x="14312" y="51847"/>
                    <a:pt x="15931" y="54324"/>
                  </a:cubicBezTo>
                  <a:cubicBezTo>
                    <a:pt x="18593" y="58591"/>
                    <a:pt x="21794" y="62497"/>
                    <a:pt x="25456" y="65944"/>
                  </a:cubicBezTo>
                  <a:cubicBezTo>
                    <a:pt x="27266" y="67849"/>
                    <a:pt x="29362" y="67278"/>
                    <a:pt x="29362" y="64801"/>
                  </a:cubicBezTo>
                  <a:close/>
                  <a:moveTo>
                    <a:pt x="36791" y="20605"/>
                  </a:moveTo>
                  <a:lnTo>
                    <a:pt x="36791" y="31273"/>
                  </a:lnTo>
                  <a:cubicBezTo>
                    <a:pt x="36791" y="34036"/>
                    <a:pt x="39458" y="37369"/>
                    <a:pt x="41554" y="37179"/>
                  </a:cubicBezTo>
                  <a:lnTo>
                    <a:pt x="49650" y="36512"/>
                  </a:lnTo>
                  <a:cubicBezTo>
                    <a:pt x="51460" y="36512"/>
                    <a:pt x="51841" y="33559"/>
                    <a:pt x="50221" y="30988"/>
                  </a:cubicBezTo>
                  <a:cubicBezTo>
                    <a:pt x="47555" y="26752"/>
                    <a:pt x="44354" y="22878"/>
                    <a:pt x="40696" y="19462"/>
                  </a:cubicBezTo>
                  <a:cubicBezTo>
                    <a:pt x="38887" y="17176"/>
                    <a:pt x="36791" y="17748"/>
                    <a:pt x="36791" y="20224"/>
                  </a:cubicBezTo>
                  <a:close/>
                  <a:moveTo>
                    <a:pt x="40887" y="75374"/>
                  </a:moveTo>
                  <a:cubicBezTo>
                    <a:pt x="44067" y="76175"/>
                    <a:pt x="47426" y="75873"/>
                    <a:pt x="50412" y="74517"/>
                  </a:cubicBezTo>
                  <a:cubicBezTo>
                    <a:pt x="52031" y="73850"/>
                    <a:pt x="51650" y="70707"/>
                    <a:pt x="49840" y="68421"/>
                  </a:cubicBezTo>
                  <a:lnTo>
                    <a:pt x="41744" y="58896"/>
                  </a:lnTo>
                  <a:cubicBezTo>
                    <a:pt x="39649" y="56229"/>
                    <a:pt x="36982" y="56514"/>
                    <a:pt x="36982" y="58896"/>
                  </a:cubicBezTo>
                  <a:lnTo>
                    <a:pt x="36982" y="69659"/>
                  </a:lnTo>
                  <a:cubicBezTo>
                    <a:pt x="37229" y="72010"/>
                    <a:pt x="38721" y="74047"/>
                    <a:pt x="40887" y="74993"/>
                  </a:cubicBezTo>
                  <a:close/>
                  <a:moveTo>
                    <a:pt x="45364" y="53086"/>
                  </a:moveTo>
                  <a:lnTo>
                    <a:pt x="53460" y="63182"/>
                  </a:lnTo>
                  <a:cubicBezTo>
                    <a:pt x="55270" y="65468"/>
                    <a:pt x="57651" y="65658"/>
                    <a:pt x="58127" y="63182"/>
                  </a:cubicBezTo>
                  <a:cubicBezTo>
                    <a:pt x="58522" y="61239"/>
                    <a:pt x="58713" y="59260"/>
                    <a:pt x="58699" y="57277"/>
                  </a:cubicBezTo>
                  <a:cubicBezTo>
                    <a:pt x="58693" y="55105"/>
                    <a:pt x="58502" y="52939"/>
                    <a:pt x="58127" y="50800"/>
                  </a:cubicBezTo>
                  <a:cubicBezTo>
                    <a:pt x="57651" y="48132"/>
                    <a:pt x="55270" y="45561"/>
                    <a:pt x="53460" y="45751"/>
                  </a:cubicBezTo>
                  <a:lnTo>
                    <a:pt x="45364" y="46418"/>
                  </a:lnTo>
                  <a:cubicBezTo>
                    <a:pt x="43554" y="46608"/>
                    <a:pt x="43554" y="50133"/>
                    <a:pt x="45364" y="52705"/>
                  </a:cubicBezTo>
                  <a:close/>
                </a:path>
              </a:pathLst>
            </a:custGeom>
            <a:solidFill>
              <a:srgbClr val="2E3D5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4812220" y="6309736"/>
              <a:ext cx="39153" cy="71675"/>
            </a:xfrm>
            <a:custGeom>
              <a:avLst/>
              <a:gdLst>
                <a:gd name="connsiteX0" fmla="*/ 1964 w 39153"/>
                <a:gd name="connsiteY0" fmla="*/ -11 h 71675"/>
                <a:gd name="connsiteX1" fmla="*/ 8060 w 39153"/>
                <a:gd name="connsiteY1" fmla="*/ 47614 h 71675"/>
                <a:gd name="connsiteX2" fmla="*/ 38921 w 39153"/>
                <a:gd name="connsiteY2" fmla="*/ 70188 h 71675"/>
                <a:gd name="connsiteX3" fmla="*/ 19871 w 39153"/>
                <a:gd name="connsiteY3" fmla="*/ 41613 h 71675"/>
                <a:gd name="connsiteX4" fmla="*/ 22824 w 39153"/>
                <a:gd name="connsiteY4" fmla="*/ 12277 h 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53" h="71675">
                  <a:moveTo>
                    <a:pt x="1964" y="-11"/>
                  </a:moveTo>
                  <a:cubicBezTo>
                    <a:pt x="-2083" y="16065"/>
                    <a:pt x="95" y="33076"/>
                    <a:pt x="8060" y="47614"/>
                  </a:cubicBezTo>
                  <a:cubicBezTo>
                    <a:pt x="21586" y="68760"/>
                    <a:pt x="36635" y="74856"/>
                    <a:pt x="38921" y="70188"/>
                  </a:cubicBezTo>
                  <a:cubicBezTo>
                    <a:pt x="41207" y="65521"/>
                    <a:pt x="23967" y="56377"/>
                    <a:pt x="19871" y="41613"/>
                  </a:cubicBezTo>
                  <a:cubicBezTo>
                    <a:pt x="17830" y="31763"/>
                    <a:pt x="18861" y="21523"/>
                    <a:pt x="22824" y="12277"/>
                  </a:cubicBezTo>
                  <a:close/>
                </a:path>
              </a:pathLst>
            </a:custGeom>
            <a:solidFill>
              <a:srgbClr val="7CB6B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4814209" y="6301735"/>
              <a:ext cx="35528" cy="20478"/>
            </a:xfrm>
            <a:custGeom>
              <a:avLst/>
              <a:gdLst>
                <a:gd name="connsiteX0" fmla="*/ 21622 w 35528"/>
                <a:gd name="connsiteY0" fmla="*/ 20479 h 20478"/>
                <a:gd name="connsiteX1" fmla="*/ 0 w 35528"/>
                <a:gd name="connsiteY1" fmla="*/ 8001 h 20478"/>
                <a:gd name="connsiteX2" fmla="*/ 13906 w 35528"/>
                <a:gd name="connsiteY2" fmla="*/ 0 h 20478"/>
                <a:gd name="connsiteX3" fmla="*/ 35528 w 35528"/>
                <a:gd name="connsiteY3" fmla="*/ 12478 h 20478"/>
                <a:gd name="connsiteX4" fmla="*/ 21622 w 35528"/>
                <a:gd name="connsiteY4" fmla="*/ 20479 h 20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528" h="20478">
                  <a:moveTo>
                    <a:pt x="21622" y="20479"/>
                  </a:moveTo>
                  <a:lnTo>
                    <a:pt x="0" y="8001"/>
                  </a:lnTo>
                  <a:lnTo>
                    <a:pt x="13906" y="0"/>
                  </a:lnTo>
                  <a:lnTo>
                    <a:pt x="35528" y="12478"/>
                  </a:lnTo>
                  <a:lnTo>
                    <a:pt x="21622" y="20479"/>
                  </a:lnTo>
                  <a:close/>
                </a:path>
              </a:pathLst>
            </a:custGeom>
            <a:solidFill>
              <a:srgbClr val="90C0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" name="任意多边形: 形状 17"/>
            <p:cNvSpPr/>
            <p:nvPr/>
          </p:nvSpPr>
          <p:spPr>
            <a:xfrm>
              <a:off x="4820567" y="6286746"/>
              <a:ext cx="8227" cy="10512"/>
            </a:xfrm>
            <a:custGeom>
              <a:avLst/>
              <a:gdLst>
                <a:gd name="connsiteX0" fmla="*/ 1142 w 8227"/>
                <a:gd name="connsiteY0" fmla="*/ 10120 h 10512"/>
                <a:gd name="connsiteX1" fmla="*/ -1 w 8227"/>
                <a:gd name="connsiteY1" fmla="*/ 7453 h 10512"/>
                <a:gd name="connsiteX2" fmla="*/ 4095 w 8227"/>
                <a:gd name="connsiteY2" fmla="*/ 404 h 10512"/>
                <a:gd name="connsiteX3" fmla="*/ 6952 w 8227"/>
                <a:gd name="connsiteY3" fmla="*/ 404 h 10512"/>
                <a:gd name="connsiteX4" fmla="*/ 8190 w 8227"/>
                <a:gd name="connsiteY4" fmla="*/ 2976 h 10512"/>
                <a:gd name="connsiteX5" fmla="*/ 4095 w 8227"/>
                <a:gd name="connsiteY5" fmla="*/ 10120 h 10512"/>
                <a:gd name="connsiteX6" fmla="*/ 1142 w 8227"/>
                <a:gd name="connsiteY6" fmla="*/ 10120 h 1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27" h="10512">
                  <a:moveTo>
                    <a:pt x="1142" y="10120"/>
                  </a:moveTo>
                  <a:cubicBezTo>
                    <a:pt x="304" y="9505"/>
                    <a:pt x="-133" y="8484"/>
                    <a:pt x="-1" y="7453"/>
                  </a:cubicBezTo>
                  <a:cubicBezTo>
                    <a:pt x="239" y="4608"/>
                    <a:pt x="1742" y="2021"/>
                    <a:pt x="4095" y="404"/>
                  </a:cubicBezTo>
                  <a:cubicBezTo>
                    <a:pt x="4967" y="-149"/>
                    <a:pt x="6080" y="-149"/>
                    <a:pt x="6952" y="404"/>
                  </a:cubicBezTo>
                  <a:cubicBezTo>
                    <a:pt x="7810" y="965"/>
                    <a:pt x="8287" y="1955"/>
                    <a:pt x="8190" y="2976"/>
                  </a:cubicBezTo>
                  <a:cubicBezTo>
                    <a:pt x="7978" y="5855"/>
                    <a:pt x="6472" y="8482"/>
                    <a:pt x="4095" y="10120"/>
                  </a:cubicBezTo>
                  <a:cubicBezTo>
                    <a:pt x="3176" y="10628"/>
                    <a:pt x="2061" y="10628"/>
                    <a:pt x="1142" y="10120"/>
                  </a:cubicBezTo>
                  <a:close/>
                </a:path>
              </a:pathLst>
            </a:custGeom>
            <a:solidFill>
              <a:srgbClr val="AED2D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4820114" y="6266266"/>
              <a:ext cx="17240" cy="10012"/>
            </a:xfrm>
            <a:custGeom>
              <a:avLst/>
              <a:gdLst>
                <a:gd name="connsiteX0" fmla="*/ 17216 w 17240"/>
                <a:gd name="connsiteY0" fmla="*/ 5073 h 10012"/>
                <a:gd name="connsiteX1" fmla="*/ 14739 w 17240"/>
                <a:gd name="connsiteY1" fmla="*/ 8502 h 10012"/>
                <a:gd name="connsiteX2" fmla="*/ 2452 w 17240"/>
                <a:gd name="connsiteY2" fmla="*/ 8502 h 10012"/>
                <a:gd name="connsiteX3" fmla="*/ -24 w 17240"/>
                <a:gd name="connsiteY3" fmla="*/ 4978 h 10012"/>
                <a:gd name="connsiteX4" fmla="*/ 2452 w 17240"/>
                <a:gd name="connsiteY4" fmla="*/ 1453 h 10012"/>
                <a:gd name="connsiteX5" fmla="*/ 14739 w 17240"/>
                <a:gd name="connsiteY5" fmla="*/ 1453 h 10012"/>
                <a:gd name="connsiteX6" fmla="*/ 17216 w 17240"/>
                <a:gd name="connsiteY6" fmla="*/ 5073 h 1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40" h="10012">
                  <a:moveTo>
                    <a:pt x="17216" y="5073"/>
                  </a:moveTo>
                  <a:cubicBezTo>
                    <a:pt x="17090" y="6587"/>
                    <a:pt x="16137" y="7907"/>
                    <a:pt x="14739" y="8502"/>
                  </a:cubicBezTo>
                  <a:cubicBezTo>
                    <a:pt x="10888" y="10501"/>
                    <a:pt x="6304" y="10501"/>
                    <a:pt x="2452" y="8502"/>
                  </a:cubicBezTo>
                  <a:cubicBezTo>
                    <a:pt x="1053" y="7857"/>
                    <a:pt x="108" y="6512"/>
                    <a:pt x="-24" y="4978"/>
                  </a:cubicBezTo>
                  <a:cubicBezTo>
                    <a:pt x="44" y="3421"/>
                    <a:pt x="1011" y="2046"/>
                    <a:pt x="2452" y="1453"/>
                  </a:cubicBezTo>
                  <a:cubicBezTo>
                    <a:pt x="6315" y="-499"/>
                    <a:pt x="10876" y="-499"/>
                    <a:pt x="14739" y="1453"/>
                  </a:cubicBezTo>
                  <a:cubicBezTo>
                    <a:pt x="16153" y="2130"/>
                    <a:pt x="17097" y="3510"/>
                    <a:pt x="17216" y="5073"/>
                  </a:cubicBezTo>
                  <a:close/>
                </a:path>
              </a:pathLst>
            </a:custGeom>
            <a:solidFill>
              <a:srgbClr val="AED2D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" name="任意多边形: 形状 19"/>
            <p:cNvSpPr/>
            <p:nvPr/>
          </p:nvSpPr>
          <p:spPr>
            <a:xfrm>
              <a:off x="4820114" y="6271350"/>
              <a:ext cx="17240" cy="43054"/>
            </a:xfrm>
            <a:custGeom>
              <a:avLst/>
              <a:gdLst>
                <a:gd name="connsiteX0" fmla="*/ 17216 w 17240"/>
                <a:gd name="connsiteY0" fmla="*/ -11 h 43054"/>
                <a:gd name="connsiteX1" fmla="*/ 17216 w 17240"/>
                <a:gd name="connsiteY1" fmla="*/ 38089 h 43054"/>
                <a:gd name="connsiteX2" fmla="*/ 14739 w 17240"/>
                <a:gd name="connsiteY2" fmla="*/ 41613 h 43054"/>
                <a:gd name="connsiteX3" fmla="*/ 2452 w 17240"/>
                <a:gd name="connsiteY3" fmla="*/ 41613 h 43054"/>
                <a:gd name="connsiteX4" fmla="*/ -24 w 17240"/>
                <a:gd name="connsiteY4" fmla="*/ 38089 h 43054"/>
                <a:gd name="connsiteX5" fmla="*/ -24 w 17240"/>
                <a:gd name="connsiteY5" fmla="*/ -11 h 43054"/>
                <a:gd name="connsiteX6" fmla="*/ 2452 w 17240"/>
                <a:gd name="connsiteY6" fmla="*/ 3513 h 43054"/>
                <a:gd name="connsiteX7" fmla="*/ 14739 w 17240"/>
                <a:gd name="connsiteY7" fmla="*/ 3513 h 43054"/>
                <a:gd name="connsiteX8" fmla="*/ 17216 w 17240"/>
                <a:gd name="connsiteY8" fmla="*/ -11 h 43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40" h="43054">
                  <a:moveTo>
                    <a:pt x="17216" y="-11"/>
                  </a:moveTo>
                  <a:lnTo>
                    <a:pt x="17216" y="38089"/>
                  </a:lnTo>
                  <a:cubicBezTo>
                    <a:pt x="17147" y="39646"/>
                    <a:pt x="16181" y="41021"/>
                    <a:pt x="14739" y="41613"/>
                  </a:cubicBezTo>
                  <a:cubicBezTo>
                    <a:pt x="10866" y="43521"/>
                    <a:pt x="6326" y="43521"/>
                    <a:pt x="2452" y="41613"/>
                  </a:cubicBezTo>
                  <a:cubicBezTo>
                    <a:pt x="1066" y="40954"/>
                    <a:pt x="127" y="39617"/>
                    <a:pt x="-24" y="38089"/>
                  </a:cubicBezTo>
                  <a:lnTo>
                    <a:pt x="-24" y="-11"/>
                  </a:lnTo>
                  <a:cubicBezTo>
                    <a:pt x="108" y="1523"/>
                    <a:pt x="1053" y="2869"/>
                    <a:pt x="2452" y="3513"/>
                  </a:cubicBezTo>
                  <a:cubicBezTo>
                    <a:pt x="6304" y="5513"/>
                    <a:pt x="10888" y="5513"/>
                    <a:pt x="14739" y="3513"/>
                  </a:cubicBezTo>
                  <a:cubicBezTo>
                    <a:pt x="16138" y="2869"/>
                    <a:pt x="17083" y="1523"/>
                    <a:pt x="17216" y="-11"/>
                  </a:cubicBezTo>
                  <a:close/>
                </a:path>
              </a:pathLst>
            </a:custGeom>
            <a:solidFill>
              <a:srgbClr val="87BC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5048873" y="6123443"/>
              <a:ext cx="500868" cy="279066"/>
            </a:xfrm>
            <a:custGeom>
              <a:avLst/>
              <a:gdLst>
                <a:gd name="connsiteX0" fmla="*/ 333097 w 500868"/>
                <a:gd name="connsiteY0" fmla="*/ 279056 h 279066"/>
                <a:gd name="connsiteX1" fmla="*/ 491307 w 500868"/>
                <a:gd name="connsiteY1" fmla="*/ 272484 h 279066"/>
                <a:gd name="connsiteX2" fmla="*/ 500832 w 500868"/>
                <a:gd name="connsiteY2" fmla="*/ 261625 h 279066"/>
                <a:gd name="connsiteX3" fmla="*/ 490279 w 500868"/>
                <a:gd name="connsiteY3" fmla="*/ 251611 h 279066"/>
                <a:gd name="connsiteX4" fmla="*/ 489973 w 500868"/>
                <a:gd name="connsiteY4" fmla="*/ 251623 h 279066"/>
                <a:gd name="connsiteX5" fmla="*/ 335478 w 500868"/>
                <a:gd name="connsiteY5" fmla="*/ 258101 h 279066"/>
                <a:gd name="connsiteX6" fmla="*/ 108307 w 500868"/>
                <a:gd name="connsiteY6" fmla="*/ 118274 h 279066"/>
                <a:gd name="connsiteX7" fmla="*/ 18581 w 500868"/>
                <a:gd name="connsiteY7" fmla="*/ 3974 h 279066"/>
                <a:gd name="connsiteX8" fmla="*/ 3960 w 500868"/>
                <a:gd name="connsiteY8" fmla="*/ 2212 h 279066"/>
                <a:gd name="connsiteX9" fmla="*/ 2198 w 500868"/>
                <a:gd name="connsiteY9" fmla="*/ 16833 h 279066"/>
                <a:gd name="connsiteX10" fmla="*/ 93066 w 500868"/>
                <a:gd name="connsiteY10" fmla="*/ 132466 h 279066"/>
                <a:gd name="connsiteX11" fmla="*/ 95733 w 500868"/>
                <a:gd name="connsiteY11" fmla="*/ 134943 h 279066"/>
                <a:gd name="connsiteX12" fmla="*/ 327572 w 500868"/>
                <a:gd name="connsiteY12" fmla="*/ 277341 h 279066"/>
                <a:gd name="connsiteX13" fmla="*/ 333097 w 500868"/>
                <a:gd name="connsiteY13" fmla="*/ 279056 h 279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0868" h="279066">
                  <a:moveTo>
                    <a:pt x="333097" y="279056"/>
                  </a:moveTo>
                  <a:lnTo>
                    <a:pt x="491307" y="272484"/>
                  </a:lnTo>
                  <a:cubicBezTo>
                    <a:pt x="496892" y="272028"/>
                    <a:pt x="501107" y="267222"/>
                    <a:pt x="500832" y="261625"/>
                  </a:cubicBezTo>
                  <a:cubicBezTo>
                    <a:pt x="500683" y="255946"/>
                    <a:pt x="495958" y="251462"/>
                    <a:pt x="490279" y="251611"/>
                  </a:cubicBezTo>
                  <a:cubicBezTo>
                    <a:pt x="490177" y="251614"/>
                    <a:pt x="490075" y="251618"/>
                    <a:pt x="489973" y="251623"/>
                  </a:cubicBezTo>
                  <a:lnTo>
                    <a:pt x="335478" y="258101"/>
                  </a:lnTo>
                  <a:lnTo>
                    <a:pt x="108307" y="118274"/>
                  </a:lnTo>
                  <a:lnTo>
                    <a:pt x="18581" y="3974"/>
                  </a:lnTo>
                  <a:cubicBezTo>
                    <a:pt x="15030" y="-550"/>
                    <a:pt x="8484" y="-1339"/>
                    <a:pt x="3960" y="2212"/>
                  </a:cubicBezTo>
                  <a:cubicBezTo>
                    <a:pt x="-564" y="5763"/>
                    <a:pt x="-1353" y="12308"/>
                    <a:pt x="2198" y="16833"/>
                  </a:cubicBezTo>
                  <a:lnTo>
                    <a:pt x="93066" y="132466"/>
                  </a:lnTo>
                  <a:cubicBezTo>
                    <a:pt x="93813" y="133434"/>
                    <a:pt x="94714" y="134270"/>
                    <a:pt x="95733" y="134943"/>
                  </a:cubicBezTo>
                  <a:lnTo>
                    <a:pt x="327572" y="277341"/>
                  </a:lnTo>
                  <a:cubicBezTo>
                    <a:pt x="329216" y="278420"/>
                    <a:pt x="331131" y="279014"/>
                    <a:pt x="333097" y="279056"/>
                  </a:cubicBezTo>
                  <a:close/>
                </a:path>
              </a:pathLst>
            </a:custGeom>
            <a:solidFill>
              <a:srgbClr val="74B1B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4825286" y="6257254"/>
              <a:ext cx="724122" cy="289749"/>
            </a:xfrm>
            <a:custGeom>
              <a:avLst/>
              <a:gdLst>
                <a:gd name="connsiteX0" fmla="*/ 306367 w 724122"/>
                <a:gd name="connsiteY0" fmla="*/ 289739 h 289749"/>
                <a:gd name="connsiteX1" fmla="*/ 464577 w 724122"/>
                <a:gd name="connsiteY1" fmla="*/ 283166 h 289749"/>
                <a:gd name="connsiteX2" fmla="*/ 469340 w 724122"/>
                <a:gd name="connsiteY2" fmla="*/ 281738 h 289749"/>
                <a:gd name="connsiteX3" fmla="*/ 719657 w 724122"/>
                <a:gd name="connsiteY3" fmla="*/ 137243 h 289749"/>
                <a:gd name="connsiteX4" fmla="*/ 722184 w 724122"/>
                <a:gd name="connsiteY4" fmla="*/ 122643 h 289749"/>
                <a:gd name="connsiteX5" fmla="*/ 709275 w 724122"/>
                <a:gd name="connsiteY5" fmla="*/ 119146 h 289749"/>
                <a:gd name="connsiteX6" fmla="*/ 461625 w 724122"/>
                <a:gd name="connsiteY6" fmla="*/ 262021 h 289749"/>
                <a:gd name="connsiteX7" fmla="*/ 309225 w 724122"/>
                <a:gd name="connsiteY7" fmla="*/ 268403 h 289749"/>
                <a:gd name="connsiteX8" fmla="*/ 82530 w 724122"/>
                <a:gd name="connsiteY8" fmla="*/ 129528 h 289749"/>
                <a:gd name="connsiteX9" fmla="*/ 19665 w 724122"/>
                <a:gd name="connsiteY9" fmla="*/ 5703 h 289749"/>
                <a:gd name="connsiteX10" fmla="*/ 5722 w 724122"/>
                <a:gd name="connsiteY10" fmla="*/ 1101 h 289749"/>
                <a:gd name="connsiteX11" fmla="*/ 5663 w 724122"/>
                <a:gd name="connsiteY11" fmla="*/ 1131 h 289749"/>
                <a:gd name="connsiteX12" fmla="*/ 1091 w 724122"/>
                <a:gd name="connsiteY12" fmla="*/ 15228 h 289749"/>
                <a:gd name="connsiteX13" fmla="*/ 65194 w 724122"/>
                <a:gd name="connsiteY13" fmla="*/ 141339 h 289749"/>
                <a:gd name="connsiteX14" fmla="*/ 69099 w 724122"/>
                <a:gd name="connsiteY14" fmla="*/ 145530 h 289749"/>
                <a:gd name="connsiteX15" fmla="*/ 300938 w 724122"/>
                <a:gd name="connsiteY15" fmla="*/ 287929 h 289749"/>
                <a:gd name="connsiteX16" fmla="*/ 306367 w 724122"/>
                <a:gd name="connsiteY16" fmla="*/ 289739 h 289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24122" h="289749">
                  <a:moveTo>
                    <a:pt x="306367" y="289739"/>
                  </a:moveTo>
                  <a:lnTo>
                    <a:pt x="464577" y="283166"/>
                  </a:lnTo>
                  <a:cubicBezTo>
                    <a:pt x="466255" y="283072"/>
                    <a:pt x="467887" y="282583"/>
                    <a:pt x="469340" y="281738"/>
                  </a:cubicBezTo>
                  <a:lnTo>
                    <a:pt x="719657" y="137243"/>
                  </a:lnTo>
                  <a:cubicBezTo>
                    <a:pt x="724386" y="133909"/>
                    <a:pt x="725518" y="127372"/>
                    <a:pt x="722184" y="122643"/>
                  </a:cubicBezTo>
                  <a:cubicBezTo>
                    <a:pt x="719281" y="118525"/>
                    <a:pt x="713859" y="117057"/>
                    <a:pt x="709275" y="119146"/>
                  </a:cubicBezTo>
                  <a:lnTo>
                    <a:pt x="461625" y="262021"/>
                  </a:lnTo>
                  <a:lnTo>
                    <a:pt x="309225" y="268403"/>
                  </a:lnTo>
                  <a:lnTo>
                    <a:pt x="82530" y="129528"/>
                  </a:lnTo>
                  <a:lnTo>
                    <a:pt x="19665" y="5703"/>
                  </a:lnTo>
                  <a:cubicBezTo>
                    <a:pt x="17085" y="582"/>
                    <a:pt x="10843" y="-1478"/>
                    <a:pt x="5722" y="1101"/>
                  </a:cubicBezTo>
                  <a:cubicBezTo>
                    <a:pt x="5702" y="1111"/>
                    <a:pt x="5682" y="1121"/>
                    <a:pt x="5663" y="1131"/>
                  </a:cubicBezTo>
                  <a:cubicBezTo>
                    <a:pt x="549" y="3797"/>
                    <a:pt x="-1485" y="10069"/>
                    <a:pt x="1091" y="15228"/>
                  </a:cubicBezTo>
                  <a:lnTo>
                    <a:pt x="65194" y="141339"/>
                  </a:lnTo>
                  <a:cubicBezTo>
                    <a:pt x="66073" y="143078"/>
                    <a:pt x="67427" y="144531"/>
                    <a:pt x="69099" y="145530"/>
                  </a:cubicBezTo>
                  <a:lnTo>
                    <a:pt x="300938" y="287929"/>
                  </a:lnTo>
                  <a:cubicBezTo>
                    <a:pt x="302519" y="289075"/>
                    <a:pt x="304415" y="289706"/>
                    <a:pt x="306367" y="289739"/>
                  </a:cubicBezTo>
                  <a:close/>
                </a:path>
              </a:pathLst>
            </a:custGeom>
            <a:solidFill>
              <a:srgbClr val="DFEF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5097035" y="5809796"/>
              <a:ext cx="400470" cy="614240"/>
            </a:xfrm>
            <a:custGeom>
              <a:avLst/>
              <a:gdLst>
                <a:gd name="connsiteX0" fmla="*/ 386567 w 400470"/>
                <a:gd name="connsiteY0" fmla="*/ 614229 h 614240"/>
                <a:gd name="connsiteX1" fmla="*/ 394092 w 400470"/>
                <a:gd name="connsiteY1" fmla="*/ 612039 h 614240"/>
                <a:gd name="connsiteX2" fmla="*/ 398378 w 400470"/>
                <a:gd name="connsiteY2" fmla="*/ 592989 h 614240"/>
                <a:gd name="connsiteX3" fmla="*/ 25855 w 400470"/>
                <a:gd name="connsiteY3" fmla="*/ 6820 h 614240"/>
                <a:gd name="connsiteX4" fmla="*/ 6807 w 400470"/>
                <a:gd name="connsiteY4" fmla="*/ 1927 h 614240"/>
                <a:gd name="connsiteX5" fmla="*/ 1914 w 400470"/>
                <a:gd name="connsiteY5" fmla="*/ 20975 h 614240"/>
                <a:gd name="connsiteX6" fmla="*/ 2423 w 400470"/>
                <a:gd name="connsiteY6" fmla="*/ 21774 h 614240"/>
                <a:gd name="connsiteX7" fmla="*/ 375042 w 400470"/>
                <a:gd name="connsiteY7" fmla="*/ 607752 h 614240"/>
                <a:gd name="connsiteX8" fmla="*/ 386567 w 400470"/>
                <a:gd name="connsiteY8" fmla="*/ 614229 h 61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470" h="614240">
                  <a:moveTo>
                    <a:pt x="386567" y="614229"/>
                  </a:moveTo>
                  <a:cubicBezTo>
                    <a:pt x="389227" y="614195"/>
                    <a:pt x="391828" y="613438"/>
                    <a:pt x="394092" y="612039"/>
                  </a:cubicBezTo>
                  <a:cubicBezTo>
                    <a:pt x="400443" y="607897"/>
                    <a:pt x="402343" y="599452"/>
                    <a:pt x="398378" y="592989"/>
                  </a:cubicBezTo>
                  <a:lnTo>
                    <a:pt x="25855" y="6820"/>
                  </a:lnTo>
                  <a:cubicBezTo>
                    <a:pt x="21946" y="209"/>
                    <a:pt x="13418" y="-1982"/>
                    <a:pt x="6807" y="1927"/>
                  </a:cubicBezTo>
                  <a:cubicBezTo>
                    <a:pt x="195" y="5836"/>
                    <a:pt x="-1995" y="14364"/>
                    <a:pt x="1914" y="20975"/>
                  </a:cubicBezTo>
                  <a:cubicBezTo>
                    <a:pt x="2074" y="21248"/>
                    <a:pt x="2244" y="21514"/>
                    <a:pt x="2423" y="21774"/>
                  </a:cubicBezTo>
                  <a:lnTo>
                    <a:pt x="375042" y="607752"/>
                  </a:lnTo>
                  <a:cubicBezTo>
                    <a:pt x="377570" y="611691"/>
                    <a:pt x="381888" y="614118"/>
                    <a:pt x="386567" y="614229"/>
                  </a:cubicBezTo>
                  <a:close/>
                </a:path>
              </a:pathLst>
            </a:custGeom>
            <a:solidFill>
              <a:srgbClr val="74B1B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5310198" y="6552338"/>
              <a:ext cx="39236" cy="71760"/>
            </a:xfrm>
            <a:custGeom>
              <a:avLst/>
              <a:gdLst>
                <a:gd name="connsiteX0" fmla="*/ 1953 w 39236"/>
                <a:gd name="connsiteY0" fmla="*/ -11 h 71760"/>
                <a:gd name="connsiteX1" fmla="*/ 8145 w 39236"/>
                <a:gd name="connsiteY1" fmla="*/ 47614 h 71760"/>
                <a:gd name="connsiteX2" fmla="*/ 39005 w 39236"/>
                <a:gd name="connsiteY2" fmla="*/ 70284 h 71760"/>
                <a:gd name="connsiteX3" fmla="*/ 19955 w 39236"/>
                <a:gd name="connsiteY3" fmla="*/ 41709 h 71760"/>
                <a:gd name="connsiteX4" fmla="*/ 22908 w 39236"/>
                <a:gd name="connsiteY4" fmla="*/ 12372 h 7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236" h="71760">
                  <a:moveTo>
                    <a:pt x="1953" y="-11"/>
                  </a:moveTo>
                  <a:cubicBezTo>
                    <a:pt x="-2094" y="16075"/>
                    <a:pt x="119" y="33098"/>
                    <a:pt x="8145" y="47614"/>
                  </a:cubicBezTo>
                  <a:cubicBezTo>
                    <a:pt x="21670" y="68760"/>
                    <a:pt x="36720" y="74951"/>
                    <a:pt x="39005" y="70284"/>
                  </a:cubicBezTo>
                  <a:cubicBezTo>
                    <a:pt x="41291" y="65616"/>
                    <a:pt x="23956" y="56472"/>
                    <a:pt x="19955" y="41709"/>
                  </a:cubicBezTo>
                  <a:cubicBezTo>
                    <a:pt x="17914" y="31858"/>
                    <a:pt x="18945" y="21618"/>
                    <a:pt x="22908" y="12372"/>
                  </a:cubicBezTo>
                  <a:close/>
                </a:path>
              </a:pathLst>
            </a:custGeom>
            <a:solidFill>
              <a:srgbClr val="7EB6B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5299471" y="6580828"/>
              <a:ext cx="66188" cy="85085"/>
            </a:xfrm>
            <a:custGeom>
              <a:avLst/>
              <a:gdLst>
                <a:gd name="connsiteX0" fmla="*/ 66020 w 66188"/>
                <a:gd name="connsiteY0" fmla="*/ 58081 h 85085"/>
                <a:gd name="connsiteX1" fmla="*/ 30015 w 66188"/>
                <a:gd name="connsiteY1" fmla="*/ 78655 h 85085"/>
                <a:gd name="connsiteX2" fmla="*/ 107 w 66188"/>
                <a:gd name="connsiteY2" fmla="*/ 26934 h 85085"/>
                <a:gd name="connsiteX3" fmla="*/ 36111 w 66188"/>
                <a:gd name="connsiteY3" fmla="*/ 6455 h 85085"/>
                <a:gd name="connsiteX4" fmla="*/ 66020 w 66188"/>
                <a:gd name="connsiteY4" fmla="*/ 58081 h 85085"/>
                <a:gd name="connsiteX5" fmla="*/ 25253 w 66188"/>
                <a:gd name="connsiteY5" fmla="*/ 9979 h 85085"/>
                <a:gd name="connsiteX6" fmla="*/ 15728 w 66188"/>
                <a:gd name="connsiteY6" fmla="*/ 10837 h 85085"/>
                <a:gd name="connsiteX7" fmla="*/ 16299 w 66188"/>
                <a:gd name="connsiteY7" fmla="*/ 17028 h 85085"/>
                <a:gd name="connsiteX8" fmla="*/ 24396 w 66188"/>
                <a:gd name="connsiteY8" fmla="*/ 27029 h 85085"/>
                <a:gd name="connsiteX9" fmla="*/ 29158 w 66188"/>
                <a:gd name="connsiteY9" fmla="*/ 26553 h 85085"/>
                <a:gd name="connsiteX10" fmla="*/ 29158 w 66188"/>
                <a:gd name="connsiteY10" fmla="*/ 15885 h 85085"/>
                <a:gd name="connsiteX11" fmla="*/ 25253 w 66188"/>
                <a:gd name="connsiteY11" fmla="*/ 9503 h 85085"/>
                <a:gd name="connsiteX12" fmla="*/ 20776 w 66188"/>
                <a:gd name="connsiteY12" fmla="*/ 38554 h 85085"/>
                <a:gd name="connsiteX13" fmla="*/ 20776 w 66188"/>
                <a:gd name="connsiteY13" fmla="*/ 32268 h 85085"/>
                <a:gd name="connsiteX14" fmla="*/ 12680 w 66188"/>
                <a:gd name="connsiteY14" fmla="*/ 22266 h 85085"/>
                <a:gd name="connsiteX15" fmla="*/ 8013 w 66188"/>
                <a:gd name="connsiteY15" fmla="*/ 22266 h 85085"/>
                <a:gd name="connsiteX16" fmla="*/ 7441 w 66188"/>
                <a:gd name="connsiteY16" fmla="*/ 28077 h 85085"/>
                <a:gd name="connsiteX17" fmla="*/ 8013 w 66188"/>
                <a:gd name="connsiteY17" fmla="*/ 34649 h 85085"/>
                <a:gd name="connsiteX18" fmla="*/ 12680 w 66188"/>
                <a:gd name="connsiteY18" fmla="*/ 39697 h 85085"/>
                <a:gd name="connsiteX19" fmla="*/ 29349 w 66188"/>
                <a:gd name="connsiteY19" fmla="*/ 64843 h 85085"/>
                <a:gd name="connsiteX20" fmla="*/ 29349 w 66188"/>
                <a:gd name="connsiteY20" fmla="*/ 54080 h 85085"/>
                <a:gd name="connsiteX21" fmla="*/ 24586 w 66188"/>
                <a:gd name="connsiteY21" fmla="*/ 48174 h 85085"/>
                <a:gd name="connsiteX22" fmla="*/ 16490 w 66188"/>
                <a:gd name="connsiteY22" fmla="*/ 48937 h 85085"/>
                <a:gd name="connsiteX23" fmla="*/ 15918 w 66188"/>
                <a:gd name="connsiteY23" fmla="*/ 54366 h 85085"/>
                <a:gd name="connsiteX24" fmla="*/ 25443 w 66188"/>
                <a:gd name="connsiteY24" fmla="*/ 65986 h 85085"/>
                <a:gd name="connsiteX25" fmla="*/ 29349 w 66188"/>
                <a:gd name="connsiteY25" fmla="*/ 64367 h 85085"/>
                <a:gd name="connsiteX26" fmla="*/ 36873 w 66188"/>
                <a:gd name="connsiteY26" fmla="*/ 20171 h 85085"/>
                <a:gd name="connsiteX27" fmla="*/ 36873 w 66188"/>
                <a:gd name="connsiteY27" fmla="*/ 30934 h 85085"/>
                <a:gd name="connsiteX28" fmla="*/ 41636 w 66188"/>
                <a:gd name="connsiteY28" fmla="*/ 36840 h 85085"/>
                <a:gd name="connsiteX29" fmla="*/ 49637 w 66188"/>
                <a:gd name="connsiteY29" fmla="*/ 36173 h 85085"/>
                <a:gd name="connsiteX30" fmla="*/ 50208 w 66188"/>
                <a:gd name="connsiteY30" fmla="*/ 30648 h 85085"/>
                <a:gd name="connsiteX31" fmla="*/ 40683 w 66188"/>
                <a:gd name="connsiteY31" fmla="*/ 19123 h 85085"/>
                <a:gd name="connsiteX32" fmla="*/ 36873 w 66188"/>
                <a:gd name="connsiteY32" fmla="*/ 19981 h 85085"/>
                <a:gd name="connsiteX33" fmla="*/ 40969 w 66188"/>
                <a:gd name="connsiteY33" fmla="*/ 75035 h 85085"/>
                <a:gd name="connsiteX34" fmla="*/ 50494 w 66188"/>
                <a:gd name="connsiteY34" fmla="*/ 74178 h 85085"/>
                <a:gd name="connsiteX35" fmla="*/ 49923 w 66188"/>
                <a:gd name="connsiteY35" fmla="*/ 68082 h 85085"/>
                <a:gd name="connsiteX36" fmla="*/ 41255 w 66188"/>
                <a:gd name="connsiteY36" fmla="*/ 58081 h 85085"/>
                <a:gd name="connsiteX37" fmla="*/ 36492 w 66188"/>
                <a:gd name="connsiteY37" fmla="*/ 58081 h 85085"/>
                <a:gd name="connsiteX38" fmla="*/ 36492 w 66188"/>
                <a:gd name="connsiteY38" fmla="*/ 68749 h 85085"/>
                <a:gd name="connsiteX39" fmla="*/ 41255 w 66188"/>
                <a:gd name="connsiteY39" fmla="*/ 74559 h 85085"/>
                <a:gd name="connsiteX40" fmla="*/ 45351 w 66188"/>
                <a:gd name="connsiteY40" fmla="*/ 52747 h 85085"/>
                <a:gd name="connsiteX41" fmla="*/ 53447 w 66188"/>
                <a:gd name="connsiteY41" fmla="*/ 62748 h 85085"/>
                <a:gd name="connsiteX42" fmla="*/ 58114 w 66188"/>
                <a:gd name="connsiteY42" fmla="*/ 62748 h 85085"/>
                <a:gd name="connsiteX43" fmla="*/ 58686 w 66188"/>
                <a:gd name="connsiteY43" fmla="*/ 56938 h 85085"/>
                <a:gd name="connsiteX44" fmla="*/ 58114 w 66188"/>
                <a:gd name="connsiteY44" fmla="*/ 50365 h 85085"/>
                <a:gd name="connsiteX45" fmla="*/ 53447 w 66188"/>
                <a:gd name="connsiteY45" fmla="*/ 45412 h 85085"/>
                <a:gd name="connsiteX46" fmla="*/ 45351 w 66188"/>
                <a:gd name="connsiteY46" fmla="*/ 46079 h 85085"/>
                <a:gd name="connsiteX47" fmla="*/ 45351 w 66188"/>
                <a:gd name="connsiteY47" fmla="*/ 52270 h 85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6188" h="85085">
                  <a:moveTo>
                    <a:pt x="66020" y="58081"/>
                  </a:moveTo>
                  <a:cubicBezTo>
                    <a:pt x="67925" y="82846"/>
                    <a:pt x="50685" y="92656"/>
                    <a:pt x="30015" y="78655"/>
                  </a:cubicBezTo>
                  <a:cubicBezTo>
                    <a:pt x="13310" y="66304"/>
                    <a:pt x="2478" y="47574"/>
                    <a:pt x="107" y="26934"/>
                  </a:cubicBezTo>
                  <a:cubicBezTo>
                    <a:pt x="-1703" y="2264"/>
                    <a:pt x="15442" y="-7642"/>
                    <a:pt x="36111" y="6455"/>
                  </a:cubicBezTo>
                  <a:cubicBezTo>
                    <a:pt x="52839" y="18745"/>
                    <a:pt x="63679" y="37457"/>
                    <a:pt x="66020" y="58081"/>
                  </a:cubicBezTo>
                  <a:close/>
                  <a:moveTo>
                    <a:pt x="25253" y="9979"/>
                  </a:moveTo>
                  <a:cubicBezTo>
                    <a:pt x="22069" y="9229"/>
                    <a:pt x="18727" y="9530"/>
                    <a:pt x="15728" y="10837"/>
                  </a:cubicBezTo>
                  <a:cubicBezTo>
                    <a:pt x="14109" y="11598"/>
                    <a:pt x="14490" y="14742"/>
                    <a:pt x="16299" y="17028"/>
                  </a:cubicBezTo>
                  <a:lnTo>
                    <a:pt x="24396" y="27029"/>
                  </a:lnTo>
                  <a:cubicBezTo>
                    <a:pt x="26491" y="29601"/>
                    <a:pt x="29158" y="29410"/>
                    <a:pt x="29158" y="26553"/>
                  </a:cubicBezTo>
                  <a:lnTo>
                    <a:pt x="29158" y="15885"/>
                  </a:lnTo>
                  <a:cubicBezTo>
                    <a:pt x="29285" y="13159"/>
                    <a:pt x="27738" y="10631"/>
                    <a:pt x="25253" y="9503"/>
                  </a:cubicBezTo>
                  <a:close/>
                  <a:moveTo>
                    <a:pt x="20776" y="38554"/>
                  </a:moveTo>
                  <a:cubicBezTo>
                    <a:pt x="22872" y="38554"/>
                    <a:pt x="22872" y="34935"/>
                    <a:pt x="20776" y="32268"/>
                  </a:cubicBezTo>
                  <a:lnTo>
                    <a:pt x="12680" y="22266"/>
                  </a:lnTo>
                  <a:cubicBezTo>
                    <a:pt x="10870" y="19981"/>
                    <a:pt x="8489" y="19790"/>
                    <a:pt x="8013" y="22266"/>
                  </a:cubicBezTo>
                  <a:cubicBezTo>
                    <a:pt x="7620" y="24178"/>
                    <a:pt x="7428" y="26125"/>
                    <a:pt x="7441" y="28077"/>
                  </a:cubicBezTo>
                  <a:cubicBezTo>
                    <a:pt x="7441" y="30280"/>
                    <a:pt x="7633" y="32479"/>
                    <a:pt x="8013" y="34649"/>
                  </a:cubicBezTo>
                  <a:cubicBezTo>
                    <a:pt x="8013" y="37316"/>
                    <a:pt x="10870" y="39792"/>
                    <a:pt x="12680" y="39697"/>
                  </a:cubicBezTo>
                  <a:close/>
                  <a:moveTo>
                    <a:pt x="29349" y="64843"/>
                  </a:moveTo>
                  <a:lnTo>
                    <a:pt x="29349" y="54080"/>
                  </a:lnTo>
                  <a:cubicBezTo>
                    <a:pt x="29349" y="51318"/>
                    <a:pt x="26682" y="48079"/>
                    <a:pt x="24586" y="48174"/>
                  </a:cubicBezTo>
                  <a:lnTo>
                    <a:pt x="16490" y="48937"/>
                  </a:lnTo>
                  <a:cubicBezTo>
                    <a:pt x="14680" y="48937"/>
                    <a:pt x="14299" y="51794"/>
                    <a:pt x="15918" y="54366"/>
                  </a:cubicBezTo>
                  <a:cubicBezTo>
                    <a:pt x="18583" y="58631"/>
                    <a:pt x="21784" y="62536"/>
                    <a:pt x="25443" y="65986"/>
                  </a:cubicBezTo>
                  <a:cubicBezTo>
                    <a:pt x="27253" y="67606"/>
                    <a:pt x="29349" y="66844"/>
                    <a:pt x="29349" y="64367"/>
                  </a:cubicBezTo>
                  <a:close/>
                  <a:moveTo>
                    <a:pt x="36873" y="20171"/>
                  </a:moveTo>
                  <a:lnTo>
                    <a:pt x="36873" y="30934"/>
                  </a:lnTo>
                  <a:cubicBezTo>
                    <a:pt x="36873" y="33697"/>
                    <a:pt x="39445" y="37030"/>
                    <a:pt x="41636" y="36840"/>
                  </a:cubicBezTo>
                  <a:lnTo>
                    <a:pt x="49637" y="36173"/>
                  </a:lnTo>
                  <a:cubicBezTo>
                    <a:pt x="51542" y="36173"/>
                    <a:pt x="51828" y="33220"/>
                    <a:pt x="50208" y="30648"/>
                  </a:cubicBezTo>
                  <a:cubicBezTo>
                    <a:pt x="47571" y="26392"/>
                    <a:pt x="44367" y="22515"/>
                    <a:pt x="40683" y="19123"/>
                  </a:cubicBezTo>
                  <a:cubicBezTo>
                    <a:pt x="38874" y="16647"/>
                    <a:pt x="36873" y="17314"/>
                    <a:pt x="36873" y="19981"/>
                  </a:cubicBezTo>
                  <a:close/>
                  <a:moveTo>
                    <a:pt x="40969" y="75035"/>
                  </a:moveTo>
                  <a:cubicBezTo>
                    <a:pt x="44148" y="75860"/>
                    <a:pt x="47514" y="75557"/>
                    <a:pt x="50494" y="74178"/>
                  </a:cubicBezTo>
                  <a:cubicBezTo>
                    <a:pt x="52113" y="73511"/>
                    <a:pt x="51828" y="70368"/>
                    <a:pt x="49923" y="68082"/>
                  </a:cubicBezTo>
                  <a:lnTo>
                    <a:pt x="41255" y="58081"/>
                  </a:lnTo>
                  <a:cubicBezTo>
                    <a:pt x="39064" y="55414"/>
                    <a:pt x="36492" y="55699"/>
                    <a:pt x="36492" y="58081"/>
                  </a:cubicBezTo>
                  <a:lnTo>
                    <a:pt x="36492" y="68749"/>
                  </a:lnTo>
                  <a:cubicBezTo>
                    <a:pt x="36680" y="71502"/>
                    <a:pt x="38592" y="73835"/>
                    <a:pt x="41255" y="74559"/>
                  </a:cubicBezTo>
                  <a:close/>
                  <a:moveTo>
                    <a:pt x="45351" y="52747"/>
                  </a:moveTo>
                  <a:lnTo>
                    <a:pt x="53447" y="62748"/>
                  </a:lnTo>
                  <a:cubicBezTo>
                    <a:pt x="55257" y="65034"/>
                    <a:pt x="57638" y="65320"/>
                    <a:pt x="58114" y="62748"/>
                  </a:cubicBezTo>
                  <a:cubicBezTo>
                    <a:pt x="58512" y="60837"/>
                    <a:pt x="58703" y="58889"/>
                    <a:pt x="58686" y="56938"/>
                  </a:cubicBezTo>
                  <a:cubicBezTo>
                    <a:pt x="58676" y="54735"/>
                    <a:pt x="58485" y="52537"/>
                    <a:pt x="58114" y="50365"/>
                  </a:cubicBezTo>
                  <a:cubicBezTo>
                    <a:pt x="58114" y="47794"/>
                    <a:pt x="55257" y="45222"/>
                    <a:pt x="53447" y="45412"/>
                  </a:cubicBezTo>
                  <a:lnTo>
                    <a:pt x="45351" y="46079"/>
                  </a:lnTo>
                  <a:cubicBezTo>
                    <a:pt x="43255" y="46174"/>
                    <a:pt x="43255" y="49698"/>
                    <a:pt x="45351" y="52270"/>
                  </a:cubicBezTo>
                  <a:close/>
                </a:path>
              </a:pathLst>
            </a:custGeom>
            <a:solidFill>
              <a:srgbClr val="1924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5295185" y="6582905"/>
              <a:ext cx="66270" cy="85105"/>
            </a:xfrm>
            <a:custGeom>
              <a:avLst/>
              <a:gdLst>
                <a:gd name="connsiteX0" fmla="*/ 66115 w 66270"/>
                <a:gd name="connsiteY0" fmla="*/ 58100 h 85105"/>
                <a:gd name="connsiteX1" fmla="*/ 30111 w 66270"/>
                <a:gd name="connsiteY1" fmla="*/ 78674 h 85105"/>
                <a:gd name="connsiteX2" fmla="*/ 107 w 66270"/>
                <a:gd name="connsiteY2" fmla="*/ 26953 h 85105"/>
                <a:gd name="connsiteX3" fmla="*/ 36112 w 66270"/>
                <a:gd name="connsiteY3" fmla="*/ 6474 h 85105"/>
                <a:gd name="connsiteX4" fmla="*/ 66115 w 66270"/>
                <a:gd name="connsiteY4" fmla="*/ 58100 h 85105"/>
                <a:gd name="connsiteX5" fmla="*/ 25253 w 66270"/>
                <a:gd name="connsiteY5" fmla="*/ 9999 h 85105"/>
                <a:gd name="connsiteX6" fmla="*/ 15728 w 66270"/>
                <a:gd name="connsiteY6" fmla="*/ 10856 h 85105"/>
                <a:gd name="connsiteX7" fmla="*/ 16300 w 66270"/>
                <a:gd name="connsiteY7" fmla="*/ 16952 h 85105"/>
                <a:gd name="connsiteX8" fmla="*/ 24396 w 66270"/>
                <a:gd name="connsiteY8" fmla="*/ 26953 h 85105"/>
                <a:gd name="connsiteX9" fmla="*/ 29158 w 66270"/>
                <a:gd name="connsiteY9" fmla="*/ 26953 h 85105"/>
                <a:gd name="connsiteX10" fmla="*/ 29158 w 66270"/>
                <a:gd name="connsiteY10" fmla="*/ 16285 h 85105"/>
                <a:gd name="connsiteX11" fmla="*/ 25253 w 66270"/>
                <a:gd name="connsiteY11" fmla="*/ 9998 h 85105"/>
                <a:gd name="connsiteX12" fmla="*/ 20776 w 66270"/>
                <a:gd name="connsiteY12" fmla="*/ 38574 h 85105"/>
                <a:gd name="connsiteX13" fmla="*/ 20776 w 66270"/>
                <a:gd name="connsiteY13" fmla="*/ 32287 h 85105"/>
                <a:gd name="connsiteX14" fmla="*/ 12775 w 66270"/>
                <a:gd name="connsiteY14" fmla="*/ 22286 h 85105"/>
                <a:gd name="connsiteX15" fmla="*/ 8013 w 66270"/>
                <a:gd name="connsiteY15" fmla="*/ 22286 h 85105"/>
                <a:gd name="connsiteX16" fmla="*/ 7441 w 66270"/>
                <a:gd name="connsiteY16" fmla="*/ 28096 h 85105"/>
                <a:gd name="connsiteX17" fmla="*/ 8013 w 66270"/>
                <a:gd name="connsiteY17" fmla="*/ 34668 h 85105"/>
                <a:gd name="connsiteX18" fmla="*/ 12775 w 66270"/>
                <a:gd name="connsiteY18" fmla="*/ 39717 h 85105"/>
                <a:gd name="connsiteX19" fmla="*/ 29349 w 66270"/>
                <a:gd name="connsiteY19" fmla="*/ 64862 h 85105"/>
                <a:gd name="connsiteX20" fmla="*/ 29349 w 66270"/>
                <a:gd name="connsiteY20" fmla="*/ 54099 h 85105"/>
                <a:gd name="connsiteX21" fmla="*/ 24586 w 66270"/>
                <a:gd name="connsiteY21" fmla="*/ 48194 h 85105"/>
                <a:gd name="connsiteX22" fmla="*/ 16490 w 66270"/>
                <a:gd name="connsiteY22" fmla="*/ 48956 h 85105"/>
                <a:gd name="connsiteX23" fmla="*/ 15919 w 66270"/>
                <a:gd name="connsiteY23" fmla="*/ 54385 h 85105"/>
                <a:gd name="connsiteX24" fmla="*/ 25444 w 66270"/>
                <a:gd name="connsiteY24" fmla="*/ 66005 h 85105"/>
                <a:gd name="connsiteX25" fmla="*/ 29349 w 66270"/>
                <a:gd name="connsiteY25" fmla="*/ 64862 h 85105"/>
                <a:gd name="connsiteX26" fmla="*/ 36873 w 66270"/>
                <a:gd name="connsiteY26" fmla="*/ 20190 h 85105"/>
                <a:gd name="connsiteX27" fmla="*/ 36873 w 66270"/>
                <a:gd name="connsiteY27" fmla="*/ 30953 h 85105"/>
                <a:gd name="connsiteX28" fmla="*/ 41636 w 66270"/>
                <a:gd name="connsiteY28" fmla="*/ 36859 h 85105"/>
                <a:gd name="connsiteX29" fmla="*/ 49637 w 66270"/>
                <a:gd name="connsiteY29" fmla="*/ 36192 h 85105"/>
                <a:gd name="connsiteX30" fmla="*/ 50304 w 66270"/>
                <a:gd name="connsiteY30" fmla="*/ 30668 h 85105"/>
                <a:gd name="connsiteX31" fmla="*/ 40779 w 66270"/>
                <a:gd name="connsiteY31" fmla="*/ 19143 h 85105"/>
                <a:gd name="connsiteX32" fmla="*/ 36873 w 66270"/>
                <a:gd name="connsiteY32" fmla="*/ 20190 h 85105"/>
                <a:gd name="connsiteX33" fmla="*/ 40969 w 66270"/>
                <a:gd name="connsiteY33" fmla="*/ 75054 h 85105"/>
                <a:gd name="connsiteX34" fmla="*/ 50494 w 66270"/>
                <a:gd name="connsiteY34" fmla="*/ 74197 h 85105"/>
                <a:gd name="connsiteX35" fmla="*/ 49827 w 66270"/>
                <a:gd name="connsiteY35" fmla="*/ 68101 h 85105"/>
                <a:gd name="connsiteX36" fmla="*/ 41827 w 66270"/>
                <a:gd name="connsiteY36" fmla="*/ 58576 h 85105"/>
                <a:gd name="connsiteX37" fmla="*/ 37064 w 66270"/>
                <a:gd name="connsiteY37" fmla="*/ 58576 h 85105"/>
                <a:gd name="connsiteX38" fmla="*/ 37064 w 66270"/>
                <a:gd name="connsiteY38" fmla="*/ 69244 h 85105"/>
                <a:gd name="connsiteX39" fmla="*/ 40969 w 66270"/>
                <a:gd name="connsiteY39" fmla="*/ 75054 h 85105"/>
                <a:gd name="connsiteX40" fmla="*/ 45351 w 66270"/>
                <a:gd name="connsiteY40" fmla="*/ 52766 h 85105"/>
                <a:gd name="connsiteX41" fmla="*/ 53447 w 66270"/>
                <a:gd name="connsiteY41" fmla="*/ 62291 h 85105"/>
                <a:gd name="connsiteX42" fmla="*/ 58114 w 66270"/>
                <a:gd name="connsiteY42" fmla="*/ 62291 h 85105"/>
                <a:gd name="connsiteX43" fmla="*/ 58686 w 66270"/>
                <a:gd name="connsiteY43" fmla="*/ 56481 h 85105"/>
                <a:gd name="connsiteX44" fmla="*/ 58114 w 66270"/>
                <a:gd name="connsiteY44" fmla="*/ 49908 h 85105"/>
                <a:gd name="connsiteX45" fmla="*/ 53447 w 66270"/>
                <a:gd name="connsiteY45" fmla="*/ 44955 h 85105"/>
                <a:gd name="connsiteX46" fmla="*/ 45541 w 66270"/>
                <a:gd name="connsiteY46" fmla="*/ 46479 h 85105"/>
                <a:gd name="connsiteX47" fmla="*/ 45541 w 66270"/>
                <a:gd name="connsiteY47" fmla="*/ 52766 h 8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6270" h="85105">
                  <a:moveTo>
                    <a:pt x="66115" y="58100"/>
                  </a:moveTo>
                  <a:cubicBezTo>
                    <a:pt x="67925" y="82865"/>
                    <a:pt x="50685" y="92676"/>
                    <a:pt x="30111" y="78674"/>
                  </a:cubicBezTo>
                  <a:cubicBezTo>
                    <a:pt x="13386" y="66325"/>
                    <a:pt x="2524" y="47601"/>
                    <a:pt x="107" y="26953"/>
                  </a:cubicBezTo>
                  <a:cubicBezTo>
                    <a:pt x="-1703" y="2188"/>
                    <a:pt x="15442" y="-7623"/>
                    <a:pt x="36112" y="6474"/>
                  </a:cubicBezTo>
                  <a:cubicBezTo>
                    <a:pt x="52857" y="18761"/>
                    <a:pt x="63729" y="37467"/>
                    <a:pt x="66115" y="58100"/>
                  </a:cubicBezTo>
                  <a:close/>
                  <a:moveTo>
                    <a:pt x="25253" y="9999"/>
                  </a:moveTo>
                  <a:cubicBezTo>
                    <a:pt x="22069" y="9248"/>
                    <a:pt x="18727" y="9549"/>
                    <a:pt x="15728" y="10856"/>
                  </a:cubicBezTo>
                  <a:cubicBezTo>
                    <a:pt x="14109" y="11618"/>
                    <a:pt x="14490" y="14666"/>
                    <a:pt x="16300" y="16952"/>
                  </a:cubicBezTo>
                  <a:lnTo>
                    <a:pt x="24396" y="26953"/>
                  </a:lnTo>
                  <a:cubicBezTo>
                    <a:pt x="26491" y="29620"/>
                    <a:pt x="29158" y="29429"/>
                    <a:pt x="29158" y="26953"/>
                  </a:cubicBezTo>
                  <a:lnTo>
                    <a:pt x="29158" y="16285"/>
                  </a:lnTo>
                  <a:cubicBezTo>
                    <a:pt x="29246" y="13593"/>
                    <a:pt x="27705" y="11113"/>
                    <a:pt x="25253" y="9998"/>
                  </a:cubicBezTo>
                  <a:close/>
                  <a:moveTo>
                    <a:pt x="20776" y="38574"/>
                  </a:moveTo>
                  <a:cubicBezTo>
                    <a:pt x="22967" y="38574"/>
                    <a:pt x="22967" y="34954"/>
                    <a:pt x="20776" y="32287"/>
                  </a:cubicBezTo>
                  <a:lnTo>
                    <a:pt x="12775" y="22286"/>
                  </a:lnTo>
                  <a:cubicBezTo>
                    <a:pt x="10870" y="20000"/>
                    <a:pt x="8489" y="19714"/>
                    <a:pt x="8013" y="22286"/>
                  </a:cubicBezTo>
                  <a:cubicBezTo>
                    <a:pt x="7662" y="24203"/>
                    <a:pt x="7471" y="26147"/>
                    <a:pt x="7441" y="28096"/>
                  </a:cubicBezTo>
                  <a:cubicBezTo>
                    <a:pt x="7490" y="30297"/>
                    <a:pt x="7681" y="32492"/>
                    <a:pt x="8013" y="34668"/>
                  </a:cubicBezTo>
                  <a:cubicBezTo>
                    <a:pt x="8013" y="37335"/>
                    <a:pt x="10870" y="39812"/>
                    <a:pt x="12775" y="39717"/>
                  </a:cubicBezTo>
                  <a:close/>
                  <a:moveTo>
                    <a:pt x="29349" y="64862"/>
                  </a:moveTo>
                  <a:lnTo>
                    <a:pt x="29349" y="54099"/>
                  </a:lnTo>
                  <a:cubicBezTo>
                    <a:pt x="29349" y="51337"/>
                    <a:pt x="26682" y="48003"/>
                    <a:pt x="24586" y="48194"/>
                  </a:cubicBezTo>
                  <a:lnTo>
                    <a:pt x="16490" y="48956"/>
                  </a:lnTo>
                  <a:cubicBezTo>
                    <a:pt x="14680" y="48956"/>
                    <a:pt x="14299" y="51813"/>
                    <a:pt x="15919" y="54385"/>
                  </a:cubicBezTo>
                  <a:cubicBezTo>
                    <a:pt x="18583" y="58650"/>
                    <a:pt x="21784" y="62555"/>
                    <a:pt x="25444" y="66005"/>
                  </a:cubicBezTo>
                  <a:cubicBezTo>
                    <a:pt x="27253" y="67911"/>
                    <a:pt x="29349" y="67339"/>
                    <a:pt x="29349" y="64862"/>
                  </a:cubicBezTo>
                  <a:close/>
                  <a:moveTo>
                    <a:pt x="36873" y="20190"/>
                  </a:moveTo>
                  <a:lnTo>
                    <a:pt x="36873" y="30953"/>
                  </a:lnTo>
                  <a:cubicBezTo>
                    <a:pt x="36873" y="33716"/>
                    <a:pt x="39541" y="37050"/>
                    <a:pt x="41636" y="36859"/>
                  </a:cubicBezTo>
                  <a:lnTo>
                    <a:pt x="49637" y="36192"/>
                  </a:lnTo>
                  <a:cubicBezTo>
                    <a:pt x="51542" y="36192"/>
                    <a:pt x="51828" y="33239"/>
                    <a:pt x="50304" y="30668"/>
                  </a:cubicBezTo>
                  <a:cubicBezTo>
                    <a:pt x="47663" y="26414"/>
                    <a:pt x="44459" y="22537"/>
                    <a:pt x="40779" y="19143"/>
                  </a:cubicBezTo>
                  <a:cubicBezTo>
                    <a:pt x="38969" y="17142"/>
                    <a:pt x="36873" y="17904"/>
                    <a:pt x="36873" y="20190"/>
                  </a:cubicBezTo>
                  <a:close/>
                  <a:moveTo>
                    <a:pt x="40969" y="75054"/>
                  </a:moveTo>
                  <a:cubicBezTo>
                    <a:pt x="44153" y="75805"/>
                    <a:pt x="47495" y="75504"/>
                    <a:pt x="50494" y="74197"/>
                  </a:cubicBezTo>
                  <a:cubicBezTo>
                    <a:pt x="52018" y="73530"/>
                    <a:pt x="51733" y="70387"/>
                    <a:pt x="49827" y="68101"/>
                  </a:cubicBezTo>
                  <a:lnTo>
                    <a:pt x="41827" y="58576"/>
                  </a:lnTo>
                  <a:cubicBezTo>
                    <a:pt x="39731" y="55909"/>
                    <a:pt x="37064" y="56100"/>
                    <a:pt x="37064" y="58576"/>
                  </a:cubicBezTo>
                  <a:lnTo>
                    <a:pt x="37064" y="69244"/>
                  </a:lnTo>
                  <a:cubicBezTo>
                    <a:pt x="37162" y="71763"/>
                    <a:pt x="38674" y="74012"/>
                    <a:pt x="40969" y="75054"/>
                  </a:cubicBezTo>
                  <a:close/>
                  <a:moveTo>
                    <a:pt x="45351" y="52766"/>
                  </a:moveTo>
                  <a:lnTo>
                    <a:pt x="53447" y="62291"/>
                  </a:lnTo>
                  <a:cubicBezTo>
                    <a:pt x="55257" y="64577"/>
                    <a:pt x="57638" y="64862"/>
                    <a:pt x="58114" y="62291"/>
                  </a:cubicBezTo>
                  <a:cubicBezTo>
                    <a:pt x="58512" y="60380"/>
                    <a:pt x="58703" y="58432"/>
                    <a:pt x="58686" y="56481"/>
                  </a:cubicBezTo>
                  <a:cubicBezTo>
                    <a:pt x="58681" y="54278"/>
                    <a:pt x="58489" y="52079"/>
                    <a:pt x="58114" y="49908"/>
                  </a:cubicBezTo>
                  <a:cubicBezTo>
                    <a:pt x="58114" y="47336"/>
                    <a:pt x="55257" y="44765"/>
                    <a:pt x="53447" y="44955"/>
                  </a:cubicBezTo>
                  <a:lnTo>
                    <a:pt x="45541" y="46479"/>
                  </a:lnTo>
                  <a:cubicBezTo>
                    <a:pt x="43255" y="46479"/>
                    <a:pt x="43255" y="50194"/>
                    <a:pt x="45541" y="52766"/>
                  </a:cubicBezTo>
                  <a:close/>
                </a:path>
              </a:pathLst>
            </a:custGeom>
            <a:solidFill>
              <a:srgbClr val="2E3D5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5295993" y="6560339"/>
              <a:ext cx="39249" cy="71760"/>
            </a:xfrm>
            <a:custGeom>
              <a:avLst/>
              <a:gdLst>
                <a:gd name="connsiteX0" fmla="*/ 1966 w 39249"/>
                <a:gd name="connsiteY0" fmla="*/ -11 h 71760"/>
                <a:gd name="connsiteX1" fmla="*/ 8157 w 39249"/>
                <a:gd name="connsiteY1" fmla="*/ 47614 h 71760"/>
                <a:gd name="connsiteX2" fmla="*/ 39018 w 39249"/>
                <a:gd name="connsiteY2" fmla="*/ 70284 h 71760"/>
                <a:gd name="connsiteX3" fmla="*/ 19968 w 39249"/>
                <a:gd name="connsiteY3" fmla="*/ 41709 h 71760"/>
                <a:gd name="connsiteX4" fmla="*/ 22921 w 39249"/>
                <a:gd name="connsiteY4" fmla="*/ 12277 h 7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249" h="71760">
                  <a:moveTo>
                    <a:pt x="1966" y="-11"/>
                  </a:moveTo>
                  <a:cubicBezTo>
                    <a:pt x="-2100" y="16074"/>
                    <a:pt x="113" y="33104"/>
                    <a:pt x="8157" y="47614"/>
                  </a:cubicBezTo>
                  <a:cubicBezTo>
                    <a:pt x="21683" y="68760"/>
                    <a:pt x="36732" y="74951"/>
                    <a:pt x="39018" y="70284"/>
                  </a:cubicBezTo>
                  <a:cubicBezTo>
                    <a:pt x="41304" y="65617"/>
                    <a:pt x="23969" y="56472"/>
                    <a:pt x="19968" y="41709"/>
                  </a:cubicBezTo>
                  <a:cubicBezTo>
                    <a:pt x="17931" y="31826"/>
                    <a:pt x="18962" y="21557"/>
                    <a:pt x="22921" y="12277"/>
                  </a:cubicBezTo>
                  <a:close/>
                </a:path>
              </a:pathLst>
            </a:custGeom>
            <a:solidFill>
              <a:srgbClr val="7CB6B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5297984" y="6552338"/>
              <a:ext cx="35528" cy="20478"/>
            </a:xfrm>
            <a:custGeom>
              <a:avLst/>
              <a:gdLst>
                <a:gd name="connsiteX0" fmla="*/ 21622 w 35528"/>
                <a:gd name="connsiteY0" fmla="*/ 20479 h 20478"/>
                <a:gd name="connsiteX1" fmla="*/ 0 w 35528"/>
                <a:gd name="connsiteY1" fmla="*/ 8001 h 20478"/>
                <a:gd name="connsiteX2" fmla="*/ 13906 w 35528"/>
                <a:gd name="connsiteY2" fmla="*/ 0 h 20478"/>
                <a:gd name="connsiteX3" fmla="*/ 35528 w 35528"/>
                <a:gd name="connsiteY3" fmla="*/ 12478 h 20478"/>
                <a:gd name="connsiteX4" fmla="*/ 21622 w 35528"/>
                <a:gd name="connsiteY4" fmla="*/ 20479 h 20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528" h="20478">
                  <a:moveTo>
                    <a:pt x="21622" y="20479"/>
                  </a:moveTo>
                  <a:lnTo>
                    <a:pt x="0" y="8001"/>
                  </a:lnTo>
                  <a:lnTo>
                    <a:pt x="13906" y="0"/>
                  </a:lnTo>
                  <a:lnTo>
                    <a:pt x="35528" y="12478"/>
                  </a:lnTo>
                  <a:lnTo>
                    <a:pt x="21622" y="20479"/>
                  </a:lnTo>
                  <a:close/>
                </a:path>
              </a:pathLst>
            </a:custGeom>
            <a:solidFill>
              <a:srgbClr val="90C0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5304340" y="6537396"/>
              <a:ext cx="8223" cy="10449"/>
            </a:xfrm>
            <a:custGeom>
              <a:avLst/>
              <a:gdLst>
                <a:gd name="connsiteX0" fmla="*/ 1144 w 8223"/>
                <a:gd name="connsiteY0" fmla="*/ 9978 h 10449"/>
                <a:gd name="connsiteX1" fmla="*/ 1 w 8223"/>
                <a:gd name="connsiteY1" fmla="*/ 7406 h 10449"/>
                <a:gd name="connsiteX2" fmla="*/ 4097 w 8223"/>
                <a:gd name="connsiteY2" fmla="*/ 358 h 10449"/>
                <a:gd name="connsiteX3" fmla="*/ 6954 w 8223"/>
                <a:gd name="connsiteY3" fmla="*/ 358 h 10449"/>
                <a:gd name="connsiteX4" fmla="*/ 8192 w 8223"/>
                <a:gd name="connsiteY4" fmla="*/ 3025 h 10449"/>
                <a:gd name="connsiteX5" fmla="*/ 4097 w 8223"/>
                <a:gd name="connsiteY5" fmla="*/ 10073 h 10449"/>
                <a:gd name="connsiteX6" fmla="*/ 1144 w 8223"/>
                <a:gd name="connsiteY6" fmla="*/ 9978 h 10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23" h="10449">
                  <a:moveTo>
                    <a:pt x="1144" y="9978"/>
                  </a:moveTo>
                  <a:cubicBezTo>
                    <a:pt x="305" y="9408"/>
                    <a:pt x="-138" y="8411"/>
                    <a:pt x="1" y="7406"/>
                  </a:cubicBezTo>
                  <a:cubicBezTo>
                    <a:pt x="140" y="4531"/>
                    <a:pt x="1667" y="1902"/>
                    <a:pt x="4097" y="358"/>
                  </a:cubicBezTo>
                  <a:cubicBezTo>
                    <a:pt x="4986" y="-134"/>
                    <a:pt x="6065" y="-134"/>
                    <a:pt x="6954" y="358"/>
                  </a:cubicBezTo>
                  <a:cubicBezTo>
                    <a:pt x="7797" y="976"/>
                    <a:pt x="8264" y="1983"/>
                    <a:pt x="8192" y="3025"/>
                  </a:cubicBezTo>
                  <a:cubicBezTo>
                    <a:pt x="8070" y="5905"/>
                    <a:pt x="6538" y="8541"/>
                    <a:pt x="4097" y="10073"/>
                  </a:cubicBezTo>
                  <a:cubicBezTo>
                    <a:pt x="3171" y="10592"/>
                    <a:pt x="2034" y="10556"/>
                    <a:pt x="1144" y="9978"/>
                  </a:cubicBezTo>
                  <a:close/>
                </a:path>
              </a:pathLst>
            </a:custGeom>
            <a:solidFill>
              <a:srgbClr val="AED2D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5282346" y="6524590"/>
              <a:ext cx="29067" cy="22794"/>
            </a:xfrm>
            <a:custGeom>
              <a:avLst/>
              <a:gdLst>
                <a:gd name="connsiteX0" fmla="*/ 23137 w 29067"/>
                <a:gd name="connsiteY0" fmla="*/ 22784 h 22794"/>
                <a:gd name="connsiteX1" fmla="*/ 1230 w 29067"/>
                <a:gd name="connsiteY1" fmla="*/ 10116 h 22794"/>
                <a:gd name="connsiteX2" fmla="*/ -8 w 29067"/>
                <a:gd name="connsiteY2" fmla="*/ 7449 h 22794"/>
                <a:gd name="connsiteX3" fmla="*/ 4087 w 29067"/>
                <a:gd name="connsiteY3" fmla="*/ 400 h 22794"/>
                <a:gd name="connsiteX4" fmla="*/ 7040 w 29067"/>
                <a:gd name="connsiteY4" fmla="*/ 400 h 22794"/>
                <a:gd name="connsiteX5" fmla="*/ 29043 w 29067"/>
                <a:gd name="connsiteY5" fmla="*/ 13068 h 22794"/>
                <a:gd name="connsiteX6" fmla="*/ 26185 w 29067"/>
                <a:gd name="connsiteY6" fmla="*/ 13068 h 22794"/>
                <a:gd name="connsiteX7" fmla="*/ 22090 w 29067"/>
                <a:gd name="connsiteY7" fmla="*/ 20117 h 22794"/>
                <a:gd name="connsiteX8" fmla="*/ 23137 w 29067"/>
                <a:gd name="connsiteY8" fmla="*/ 22784 h 22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067" h="22794">
                  <a:moveTo>
                    <a:pt x="23137" y="22784"/>
                  </a:moveTo>
                  <a:lnTo>
                    <a:pt x="1230" y="10116"/>
                  </a:lnTo>
                  <a:cubicBezTo>
                    <a:pt x="356" y="9524"/>
                    <a:pt x="-120" y="8498"/>
                    <a:pt x="-8" y="7449"/>
                  </a:cubicBezTo>
                  <a:cubicBezTo>
                    <a:pt x="232" y="4604"/>
                    <a:pt x="1735" y="2017"/>
                    <a:pt x="4087" y="400"/>
                  </a:cubicBezTo>
                  <a:cubicBezTo>
                    <a:pt x="4995" y="-148"/>
                    <a:pt x="6132" y="-148"/>
                    <a:pt x="7040" y="400"/>
                  </a:cubicBezTo>
                  <a:lnTo>
                    <a:pt x="29043" y="13068"/>
                  </a:lnTo>
                  <a:cubicBezTo>
                    <a:pt x="28154" y="12577"/>
                    <a:pt x="27074" y="12577"/>
                    <a:pt x="26185" y="13068"/>
                  </a:cubicBezTo>
                  <a:cubicBezTo>
                    <a:pt x="23756" y="14613"/>
                    <a:pt x="22228" y="17241"/>
                    <a:pt x="22090" y="20117"/>
                  </a:cubicBezTo>
                  <a:cubicBezTo>
                    <a:pt x="21936" y="21129"/>
                    <a:pt x="22335" y="22147"/>
                    <a:pt x="23137" y="22784"/>
                  </a:cubicBezTo>
                  <a:close/>
                </a:path>
              </a:pathLst>
            </a:custGeom>
            <a:solidFill>
              <a:srgbClr val="90C0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5304365" y="6516834"/>
              <a:ext cx="17335" cy="9976"/>
            </a:xfrm>
            <a:custGeom>
              <a:avLst/>
              <a:gdLst>
                <a:gd name="connsiteX0" fmla="*/ 17311 w 17335"/>
                <a:gd name="connsiteY0" fmla="*/ 5013 h 9976"/>
                <a:gd name="connsiteX1" fmla="*/ 14739 w 17335"/>
                <a:gd name="connsiteY1" fmla="*/ 8537 h 9976"/>
                <a:gd name="connsiteX2" fmla="*/ 2547 w 17335"/>
                <a:gd name="connsiteY2" fmla="*/ 8537 h 9976"/>
                <a:gd name="connsiteX3" fmla="*/ -24 w 17335"/>
                <a:gd name="connsiteY3" fmla="*/ 5013 h 9976"/>
                <a:gd name="connsiteX4" fmla="*/ 2452 w 17335"/>
                <a:gd name="connsiteY4" fmla="*/ 1489 h 9976"/>
                <a:gd name="connsiteX5" fmla="*/ 14739 w 17335"/>
                <a:gd name="connsiteY5" fmla="*/ 1489 h 9976"/>
                <a:gd name="connsiteX6" fmla="*/ 17311 w 17335"/>
                <a:gd name="connsiteY6" fmla="*/ 5013 h 9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35" h="9976">
                  <a:moveTo>
                    <a:pt x="17311" y="5013"/>
                  </a:moveTo>
                  <a:cubicBezTo>
                    <a:pt x="17181" y="6577"/>
                    <a:pt x="16189" y="7936"/>
                    <a:pt x="14739" y="8537"/>
                  </a:cubicBezTo>
                  <a:cubicBezTo>
                    <a:pt x="10899" y="10443"/>
                    <a:pt x="6388" y="10443"/>
                    <a:pt x="2547" y="8537"/>
                  </a:cubicBezTo>
                  <a:cubicBezTo>
                    <a:pt x="1112" y="7919"/>
                    <a:pt x="126" y="6569"/>
                    <a:pt x="-24" y="5013"/>
                  </a:cubicBezTo>
                  <a:cubicBezTo>
                    <a:pt x="108" y="3479"/>
                    <a:pt x="1053" y="2133"/>
                    <a:pt x="2452" y="1489"/>
                  </a:cubicBezTo>
                  <a:cubicBezTo>
                    <a:pt x="6304" y="-511"/>
                    <a:pt x="10888" y="-511"/>
                    <a:pt x="14739" y="1489"/>
                  </a:cubicBezTo>
                  <a:cubicBezTo>
                    <a:pt x="16175" y="2107"/>
                    <a:pt x="17161" y="3457"/>
                    <a:pt x="17311" y="5013"/>
                  </a:cubicBezTo>
                  <a:close/>
                </a:path>
              </a:pathLst>
            </a:custGeom>
            <a:solidFill>
              <a:srgbClr val="AED2D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" name="任意多边形: 形状 31"/>
            <p:cNvSpPr/>
            <p:nvPr/>
          </p:nvSpPr>
          <p:spPr>
            <a:xfrm>
              <a:off x="5304365" y="6521857"/>
              <a:ext cx="17335" cy="43053"/>
            </a:xfrm>
            <a:custGeom>
              <a:avLst/>
              <a:gdLst>
                <a:gd name="connsiteX0" fmla="*/ 17311 w 17335"/>
                <a:gd name="connsiteY0" fmla="*/ -11 h 43053"/>
                <a:gd name="connsiteX1" fmla="*/ 17311 w 17335"/>
                <a:gd name="connsiteY1" fmla="*/ 38089 h 43053"/>
                <a:gd name="connsiteX2" fmla="*/ 14739 w 17335"/>
                <a:gd name="connsiteY2" fmla="*/ 41613 h 43053"/>
                <a:gd name="connsiteX3" fmla="*/ 2547 w 17335"/>
                <a:gd name="connsiteY3" fmla="*/ 41613 h 43053"/>
                <a:gd name="connsiteX4" fmla="*/ -24 w 17335"/>
                <a:gd name="connsiteY4" fmla="*/ 38089 h 43053"/>
                <a:gd name="connsiteX5" fmla="*/ -24 w 17335"/>
                <a:gd name="connsiteY5" fmla="*/ -11 h 43053"/>
                <a:gd name="connsiteX6" fmla="*/ 2547 w 17335"/>
                <a:gd name="connsiteY6" fmla="*/ 3513 h 43053"/>
                <a:gd name="connsiteX7" fmla="*/ 14739 w 17335"/>
                <a:gd name="connsiteY7" fmla="*/ 3513 h 43053"/>
                <a:gd name="connsiteX8" fmla="*/ 17311 w 17335"/>
                <a:gd name="connsiteY8" fmla="*/ -11 h 4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335" h="43053">
                  <a:moveTo>
                    <a:pt x="17311" y="-11"/>
                  </a:moveTo>
                  <a:lnTo>
                    <a:pt x="17311" y="38089"/>
                  </a:lnTo>
                  <a:cubicBezTo>
                    <a:pt x="17161" y="39645"/>
                    <a:pt x="16175" y="40996"/>
                    <a:pt x="14739" y="41613"/>
                  </a:cubicBezTo>
                  <a:cubicBezTo>
                    <a:pt x="10899" y="43519"/>
                    <a:pt x="6388" y="43519"/>
                    <a:pt x="2547" y="41613"/>
                  </a:cubicBezTo>
                  <a:cubicBezTo>
                    <a:pt x="1137" y="40964"/>
                    <a:pt x="164" y="39630"/>
                    <a:pt x="-24" y="38089"/>
                  </a:cubicBezTo>
                  <a:lnTo>
                    <a:pt x="-24" y="-11"/>
                  </a:lnTo>
                  <a:cubicBezTo>
                    <a:pt x="126" y="1545"/>
                    <a:pt x="1112" y="2896"/>
                    <a:pt x="2547" y="3513"/>
                  </a:cubicBezTo>
                  <a:cubicBezTo>
                    <a:pt x="6388" y="5419"/>
                    <a:pt x="10899" y="5419"/>
                    <a:pt x="14739" y="3513"/>
                  </a:cubicBezTo>
                  <a:cubicBezTo>
                    <a:pt x="16150" y="2864"/>
                    <a:pt x="17123" y="1530"/>
                    <a:pt x="17311" y="-11"/>
                  </a:cubicBezTo>
                  <a:close/>
                </a:path>
              </a:pathLst>
            </a:custGeom>
            <a:solidFill>
              <a:srgbClr val="87BC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" name="任意多边形: 形状 32"/>
            <p:cNvSpPr/>
            <p:nvPr/>
          </p:nvSpPr>
          <p:spPr>
            <a:xfrm>
              <a:off x="5055773" y="6169337"/>
              <a:ext cx="39139" cy="71760"/>
            </a:xfrm>
            <a:custGeom>
              <a:avLst/>
              <a:gdLst>
                <a:gd name="connsiteX0" fmla="*/ 1966 w 39139"/>
                <a:gd name="connsiteY0" fmla="*/ -11 h 71760"/>
                <a:gd name="connsiteX1" fmla="*/ 8157 w 39139"/>
                <a:gd name="connsiteY1" fmla="*/ 47614 h 71760"/>
                <a:gd name="connsiteX2" fmla="*/ 38923 w 39139"/>
                <a:gd name="connsiteY2" fmla="*/ 70284 h 71760"/>
                <a:gd name="connsiteX3" fmla="*/ 19873 w 39139"/>
                <a:gd name="connsiteY3" fmla="*/ 41709 h 71760"/>
                <a:gd name="connsiteX4" fmla="*/ 22826 w 39139"/>
                <a:gd name="connsiteY4" fmla="*/ 12276 h 7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39" h="71760">
                  <a:moveTo>
                    <a:pt x="1966" y="-11"/>
                  </a:moveTo>
                  <a:cubicBezTo>
                    <a:pt x="-2100" y="16074"/>
                    <a:pt x="113" y="33104"/>
                    <a:pt x="8157" y="47614"/>
                  </a:cubicBezTo>
                  <a:cubicBezTo>
                    <a:pt x="21587" y="68760"/>
                    <a:pt x="36732" y="74951"/>
                    <a:pt x="38923" y="70284"/>
                  </a:cubicBezTo>
                  <a:cubicBezTo>
                    <a:pt x="41114" y="65616"/>
                    <a:pt x="23969" y="56472"/>
                    <a:pt x="19873" y="41709"/>
                  </a:cubicBezTo>
                  <a:cubicBezTo>
                    <a:pt x="17836" y="31826"/>
                    <a:pt x="18866" y="21557"/>
                    <a:pt x="22826" y="12276"/>
                  </a:cubicBezTo>
                  <a:close/>
                </a:path>
              </a:pathLst>
            </a:custGeom>
            <a:solidFill>
              <a:srgbClr val="7EB6B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5045332" y="6197299"/>
              <a:ext cx="65997" cy="85043"/>
            </a:xfrm>
            <a:custGeom>
              <a:avLst/>
              <a:gdLst>
                <a:gd name="connsiteX0" fmla="*/ 65842 w 65997"/>
                <a:gd name="connsiteY0" fmla="*/ 58038 h 85043"/>
                <a:gd name="connsiteX1" fmla="*/ 29838 w 65997"/>
                <a:gd name="connsiteY1" fmla="*/ 78613 h 85043"/>
                <a:gd name="connsiteX2" fmla="*/ 120 w 65997"/>
                <a:gd name="connsiteY2" fmla="*/ 26892 h 85043"/>
                <a:gd name="connsiteX3" fmla="*/ 36124 w 65997"/>
                <a:gd name="connsiteY3" fmla="*/ 6413 h 85043"/>
                <a:gd name="connsiteX4" fmla="*/ 65842 w 65997"/>
                <a:gd name="connsiteY4" fmla="*/ 58038 h 85043"/>
                <a:gd name="connsiteX5" fmla="*/ 24980 w 65997"/>
                <a:gd name="connsiteY5" fmla="*/ 10413 h 85043"/>
                <a:gd name="connsiteX6" fmla="*/ 15455 w 65997"/>
                <a:gd name="connsiteY6" fmla="*/ 11175 h 85043"/>
                <a:gd name="connsiteX7" fmla="*/ 16027 w 65997"/>
                <a:gd name="connsiteY7" fmla="*/ 17367 h 85043"/>
                <a:gd name="connsiteX8" fmla="*/ 24028 w 65997"/>
                <a:gd name="connsiteY8" fmla="*/ 27368 h 85043"/>
                <a:gd name="connsiteX9" fmla="*/ 28790 w 65997"/>
                <a:gd name="connsiteY9" fmla="*/ 27368 h 85043"/>
                <a:gd name="connsiteX10" fmla="*/ 28790 w 65997"/>
                <a:gd name="connsiteY10" fmla="*/ 15843 h 85043"/>
                <a:gd name="connsiteX11" fmla="*/ 24980 w 65997"/>
                <a:gd name="connsiteY11" fmla="*/ 10032 h 85043"/>
                <a:gd name="connsiteX12" fmla="*/ 20599 w 65997"/>
                <a:gd name="connsiteY12" fmla="*/ 38988 h 85043"/>
                <a:gd name="connsiteX13" fmla="*/ 20599 w 65997"/>
                <a:gd name="connsiteY13" fmla="*/ 32607 h 85043"/>
                <a:gd name="connsiteX14" fmla="*/ 12502 w 65997"/>
                <a:gd name="connsiteY14" fmla="*/ 23082 h 85043"/>
                <a:gd name="connsiteX15" fmla="*/ 7835 w 65997"/>
                <a:gd name="connsiteY15" fmla="*/ 23082 h 85043"/>
                <a:gd name="connsiteX16" fmla="*/ 7264 w 65997"/>
                <a:gd name="connsiteY16" fmla="*/ 28987 h 85043"/>
                <a:gd name="connsiteX17" fmla="*/ 7835 w 65997"/>
                <a:gd name="connsiteY17" fmla="*/ 35464 h 85043"/>
                <a:gd name="connsiteX18" fmla="*/ 12502 w 65997"/>
                <a:gd name="connsiteY18" fmla="*/ 40513 h 85043"/>
                <a:gd name="connsiteX19" fmla="*/ 29076 w 65997"/>
                <a:gd name="connsiteY19" fmla="*/ 65182 h 85043"/>
                <a:gd name="connsiteX20" fmla="*/ 29076 w 65997"/>
                <a:gd name="connsiteY20" fmla="*/ 54514 h 85043"/>
                <a:gd name="connsiteX21" fmla="*/ 24313 w 65997"/>
                <a:gd name="connsiteY21" fmla="*/ 48609 h 85043"/>
                <a:gd name="connsiteX22" fmla="*/ 16312 w 65997"/>
                <a:gd name="connsiteY22" fmla="*/ 49275 h 85043"/>
                <a:gd name="connsiteX23" fmla="*/ 15741 w 65997"/>
                <a:gd name="connsiteY23" fmla="*/ 54705 h 85043"/>
                <a:gd name="connsiteX24" fmla="*/ 25266 w 65997"/>
                <a:gd name="connsiteY24" fmla="*/ 66325 h 85043"/>
                <a:gd name="connsiteX25" fmla="*/ 28695 w 65997"/>
                <a:gd name="connsiteY25" fmla="*/ 64801 h 85043"/>
                <a:gd name="connsiteX26" fmla="*/ 36601 w 65997"/>
                <a:gd name="connsiteY26" fmla="*/ 20605 h 85043"/>
                <a:gd name="connsiteX27" fmla="*/ 36601 w 65997"/>
                <a:gd name="connsiteY27" fmla="*/ 31273 h 85043"/>
                <a:gd name="connsiteX28" fmla="*/ 41363 w 65997"/>
                <a:gd name="connsiteY28" fmla="*/ 37179 h 85043"/>
                <a:gd name="connsiteX29" fmla="*/ 49459 w 65997"/>
                <a:gd name="connsiteY29" fmla="*/ 36512 h 85043"/>
                <a:gd name="connsiteX30" fmla="*/ 50031 w 65997"/>
                <a:gd name="connsiteY30" fmla="*/ 31083 h 85043"/>
                <a:gd name="connsiteX31" fmla="*/ 40506 w 65997"/>
                <a:gd name="connsiteY31" fmla="*/ 19462 h 85043"/>
                <a:gd name="connsiteX32" fmla="*/ 36601 w 65997"/>
                <a:gd name="connsiteY32" fmla="*/ 20224 h 85043"/>
                <a:gd name="connsiteX33" fmla="*/ 40696 w 65997"/>
                <a:gd name="connsiteY33" fmla="*/ 75374 h 85043"/>
                <a:gd name="connsiteX34" fmla="*/ 50221 w 65997"/>
                <a:gd name="connsiteY34" fmla="*/ 74612 h 85043"/>
                <a:gd name="connsiteX35" fmla="*/ 49650 w 65997"/>
                <a:gd name="connsiteY35" fmla="*/ 68421 h 85043"/>
                <a:gd name="connsiteX36" fmla="*/ 41554 w 65997"/>
                <a:gd name="connsiteY36" fmla="*/ 58896 h 85043"/>
                <a:gd name="connsiteX37" fmla="*/ 36791 w 65997"/>
                <a:gd name="connsiteY37" fmla="*/ 58896 h 85043"/>
                <a:gd name="connsiteX38" fmla="*/ 36791 w 65997"/>
                <a:gd name="connsiteY38" fmla="*/ 69659 h 85043"/>
                <a:gd name="connsiteX39" fmla="*/ 40696 w 65997"/>
                <a:gd name="connsiteY39" fmla="*/ 74993 h 85043"/>
                <a:gd name="connsiteX40" fmla="*/ 45173 w 65997"/>
                <a:gd name="connsiteY40" fmla="*/ 53181 h 85043"/>
                <a:gd name="connsiteX41" fmla="*/ 53269 w 65997"/>
                <a:gd name="connsiteY41" fmla="*/ 63182 h 85043"/>
                <a:gd name="connsiteX42" fmla="*/ 57937 w 65997"/>
                <a:gd name="connsiteY42" fmla="*/ 63182 h 85043"/>
                <a:gd name="connsiteX43" fmla="*/ 58508 w 65997"/>
                <a:gd name="connsiteY43" fmla="*/ 57276 h 85043"/>
                <a:gd name="connsiteX44" fmla="*/ 57937 w 65997"/>
                <a:gd name="connsiteY44" fmla="*/ 50799 h 85043"/>
                <a:gd name="connsiteX45" fmla="*/ 53269 w 65997"/>
                <a:gd name="connsiteY45" fmla="*/ 45751 h 85043"/>
                <a:gd name="connsiteX46" fmla="*/ 45173 w 65997"/>
                <a:gd name="connsiteY46" fmla="*/ 46418 h 85043"/>
                <a:gd name="connsiteX47" fmla="*/ 45173 w 65997"/>
                <a:gd name="connsiteY47" fmla="*/ 52800 h 85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5997" h="85043">
                  <a:moveTo>
                    <a:pt x="65842" y="58038"/>
                  </a:moveTo>
                  <a:cubicBezTo>
                    <a:pt x="67652" y="82803"/>
                    <a:pt x="50507" y="92614"/>
                    <a:pt x="29838" y="78613"/>
                  </a:cubicBezTo>
                  <a:cubicBezTo>
                    <a:pt x="13160" y="66265"/>
                    <a:pt x="2389" y="47519"/>
                    <a:pt x="120" y="26892"/>
                  </a:cubicBezTo>
                  <a:cubicBezTo>
                    <a:pt x="-1785" y="2222"/>
                    <a:pt x="15455" y="-7589"/>
                    <a:pt x="36124" y="6413"/>
                  </a:cubicBezTo>
                  <a:cubicBezTo>
                    <a:pt x="52753" y="18762"/>
                    <a:pt x="63515" y="37456"/>
                    <a:pt x="65842" y="58038"/>
                  </a:cubicBezTo>
                  <a:close/>
                  <a:moveTo>
                    <a:pt x="24980" y="10413"/>
                  </a:moveTo>
                  <a:cubicBezTo>
                    <a:pt x="21812" y="9559"/>
                    <a:pt x="18447" y="9828"/>
                    <a:pt x="15455" y="11175"/>
                  </a:cubicBezTo>
                  <a:cubicBezTo>
                    <a:pt x="13836" y="11938"/>
                    <a:pt x="14122" y="15081"/>
                    <a:pt x="16027" y="17367"/>
                  </a:cubicBezTo>
                  <a:lnTo>
                    <a:pt x="24028" y="27368"/>
                  </a:lnTo>
                  <a:cubicBezTo>
                    <a:pt x="26218" y="29940"/>
                    <a:pt x="28790" y="29749"/>
                    <a:pt x="28790" y="27368"/>
                  </a:cubicBezTo>
                  <a:lnTo>
                    <a:pt x="28790" y="15843"/>
                  </a:lnTo>
                  <a:cubicBezTo>
                    <a:pt x="28778" y="13323"/>
                    <a:pt x="27285" y="11047"/>
                    <a:pt x="24980" y="10032"/>
                  </a:cubicBezTo>
                  <a:close/>
                  <a:moveTo>
                    <a:pt x="20599" y="38988"/>
                  </a:moveTo>
                  <a:cubicBezTo>
                    <a:pt x="22694" y="38988"/>
                    <a:pt x="22694" y="35274"/>
                    <a:pt x="20599" y="32607"/>
                  </a:cubicBezTo>
                  <a:lnTo>
                    <a:pt x="12502" y="23082"/>
                  </a:lnTo>
                  <a:cubicBezTo>
                    <a:pt x="10693" y="20796"/>
                    <a:pt x="8311" y="20605"/>
                    <a:pt x="7835" y="23082"/>
                  </a:cubicBezTo>
                  <a:cubicBezTo>
                    <a:pt x="7440" y="25025"/>
                    <a:pt x="7249" y="27004"/>
                    <a:pt x="7264" y="28987"/>
                  </a:cubicBezTo>
                  <a:cubicBezTo>
                    <a:pt x="7269" y="31158"/>
                    <a:pt x="7460" y="33325"/>
                    <a:pt x="7835" y="35464"/>
                  </a:cubicBezTo>
                  <a:cubicBezTo>
                    <a:pt x="7835" y="38131"/>
                    <a:pt x="10693" y="40703"/>
                    <a:pt x="12502" y="40513"/>
                  </a:cubicBezTo>
                  <a:close/>
                  <a:moveTo>
                    <a:pt x="29076" y="65182"/>
                  </a:moveTo>
                  <a:lnTo>
                    <a:pt x="29076" y="54514"/>
                  </a:lnTo>
                  <a:cubicBezTo>
                    <a:pt x="29076" y="51657"/>
                    <a:pt x="26504" y="48418"/>
                    <a:pt x="24313" y="48609"/>
                  </a:cubicBezTo>
                  <a:lnTo>
                    <a:pt x="16312" y="49275"/>
                  </a:lnTo>
                  <a:cubicBezTo>
                    <a:pt x="14407" y="49275"/>
                    <a:pt x="14122" y="52228"/>
                    <a:pt x="15741" y="54705"/>
                  </a:cubicBezTo>
                  <a:cubicBezTo>
                    <a:pt x="18377" y="58990"/>
                    <a:pt x="21581" y="62900"/>
                    <a:pt x="25266" y="66325"/>
                  </a:cubicBezTo>
                  <a:cubicBezTo>
                    <a:pt x="27076" y="67849"/>
                    <a:pt x="28695" y="67278"/>
                    <a:pt x="28695" y="64801"/>
                  </a:cubicBezTo>
                  <a:close/>
                  <a:moveTo>
                    <a:pt x="36601" y="20605"/>
                  </a:moveTo>
                  <a:lnTo>
                    <a:pt x="36601" y="31273"/>
                  </a:lnTo>
                  <a:cubicBezTo>
                    <a:pt x="36601" y="34131"/>
                    <a:pt x="39268" y="37369"/>
                    <a:pt x="41363" y="37179"/>
                  </a:cubicBezTo>
                  <a:lnTo>
                    <a:pt x="49459" y="36512"/>
                  </a:lnTo>
                  <a:cubicBezTo>
                    <a:pt x="51269" y="36512"/>
                    <a:pt x="51650" y="33559"/>
                    <a:pt x="50031" y="31083"/>
                  </a:cubicBezTo>
                  <a:cubicBezTo>
                    <a:pt x="47390" y="26800"/>
                    <a:pt x="44187" y="22892"/>
                    <a:pt x="40506" y="19462"/>
                  </a:cubicBezTo>
                  <a:cubicBezTo>
                    <a:pt x="38696" y="17176"/>
                    <a:pt x="36601" y="17748"/>
                    <a:pt x="36601" y="20224"/>
                  </a:cubicBezTo>
                  <a:close/>
                  <a:moveTo>
                    <a:pt x="40696" y="75374"/>
                  </a:moveTo>
                  <a:cubicBezTo>
                    <a:pt x="43866" y="76205"/>
                    <a:pt x="47224" y="75937"/>
                    <a:pt x="50221" y="74612"/>
                  </a:cubicBezTo>
                  <a:cubicBezTo>
                    <a:pt x="51841" y="73850"/>
                    <a:pt x="51460" y="70707"/>
                    <a:pt x="49650" y="68421"/>
                  </a:cubicBezTo>
                  <a:lnTo>
                    <a:pt x="41554" y="58896"/>
                  </a:lnTo>
                  <a:cubicBezTo>
                    <a:pt x="39458" y="56324"/>
                    <a:pt x="36791" y="56514"/>
                    <a:pt x="36791" y="58896"/>
                  </a:cubicBezTo>
                  <a:lnTo>
                    <a:pt x="36791" y="69659"/>
                  </a:lnTo>
                  <a:cubicBezTo>
                    <a:pt x="37039" y="72010"/>
                    <a:pt x="38530" y="74047"/>
                    <a:pt x="40696" y="74993"/>
                  </a:cubicBezTo>
                  <a:close/>
                  <a:moveTo>
                    <a:pt x="45173" y="53181"/>
                  </a:moveTo>
                  <a:lnTo>
                    <a:pt x="53269" y="63182"/>
                  </a:lnTo>
                  <a:cubicBezTo>
                    <a:pt x="55079" y="65468"/>
                    <a:pt x="57460" y="65658"/>
                    <a:pt x="57937" y="63182"/>
                  </a:cubicBezTo>
                  <a:cubicBezTo>
                    <a:pt x="58331" y="61239"/>
                    <a:pt x="58523" y="59259"/>
                    <a:pt x="58508" y="57276"/>
                  </a:cubicBezTo>
                  <a:cubicBezTo>
                    <a:pt x="58502" y="55105"/>
                    <a:pt x="58311" y="52938"/>
                    <a:pt x="57937" y="50799"/>
                  </a:cubicBezTo>
                  <a:cubicBezTo>
                    <a:pt x="57937" y="48132"/>
                    <a:pt x="55079" y="45561"/>
                    <a:pt x="53269" y="45751"/>
                  </a:cubicBezTo>
                  <a:lnTo>
                    <a:pt x="45173" y="46418"/>
                  </a:lnTo>
                  <a:cubicBezTo>
                    <a:pt x="42982" y="46608"/>
                    <a:pt x="42982" y="50133"/>
                    <a:pt x="45173" y="52800"/>
                  </a:cubicBezTo>
                  <a:close/>
                </a:path>
              </a:pathLst>
            </a:custGeom>
            <a:solidFill>
              <a:srgbClr val="1924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5040868" y="6199871"/>
              <a:ext cx="66188" cy="85043"/>
            </a:xfrm>
            <a:custGeom>
              <a:avLst/>
              <a:gdLst>
                <a:gd name="connsiteX0" fmla="*/ 66020 w 66188"/>
                <a:gd name="connsiteY0" fmla="*/ 58038 h 85043"/>
                <a:gd name="connsiteX1" fmla="*/ 30015 w 66188"/>
                <a:gd name="connsiteY1" fmla="*/ 78612 h 85043"/>
                <a:gd name="connsiteX2" fmla="*/ 107 w 66188"/>
                <a:gd name="connsiteY2" fmla="*/ 26892 h 85043"/>
                <a:gd name="connsiteX3" fmla="*/ 36111 w 66188"/>
                <a:gd name="connsiteY3" fmla="*/ 6413 h 85043"/>
                <a:gd name="connsiteX4" fmla="*/ 66020 w 66188"/>
                <a:gd name="connsiteY4" fmla="*/ 58038 h 85043"/>
                <a:gd name="connsiteX5" fmla="*/ 25253 w 66188"/>
                <a:gd name="connsiteY5" fmla="*/ 10413 h 85043"/>
                <a:gd name="connsiteX6" fmla="*/ 15728 w 66188"/>
                <a:gd name="connsiteY6" fmla="*/ 11175 h 85043"/>
                <a:gd name="connsiteX7" fmla="*/ 16300 w 66188"/>
                <a:gd name="connsiteY7" fmla="*/ 17367 h 85043"/>
                <a:gd name="connsiteX8" fmla="*/ 24396 w 66188"/>
                <a:gd name="connsiteY8" fmla="*/ 27368 h 85043"/>
                <a:gd name="connsiteX9" fmla="*/ 29158 w 66188"/>
                <a:gd name="connsiteY9" fmla="*/ 27368 h 85043"/>
                <a:gd name="connsiteX10" fmla="*/ 29158 w 66188"/>
                <a:gd name="connsiteY10" fmla="*/ 16605 h 85043"/>
                <a:gd name="connsiteX11" fmla="*/ 25253 w 66188"/>
                <a:gd name="connsiteY11" fmla="*/ 10413 h 85043"/>
                <a:gd name="connsiteX12" fmla="*/ 20776 w 66188"/>
                <a:gd name="connsiteY12" fmla="*/ 38988 h 85043"/>
                <a:gd name="connsiteX13" fmla="*/ 20776 w 66188"/>
                <a:gd name="connsiteY13" fmla="*/ 32607 h 85043"/>
                <a:gd name="connsiteX14" fmla="*/ 12680 w 66188"/>
                <a:gd name="connsiteY14" fmla="*/ 22605 h 85043"/>
                <a:gd name="connsiteX15" fmla="*/ 8013 w 66188"/>
                <a:gd name="connsiteY15" fmla="*/ 22605 h 85043"/>
                <a:gd name="connsiteX16" fmla="*/ 7441 w 66188"/>
                <a:gd name="connsiteY16" fmla="*/ 28511 h 85043"/>
                <a:gd name="connsiteX17" fmla="*/ 8013 w 66188"/>
                <a:gd name="connsiteY17" fmla="*/ 34988 h 85043"/>
                <a:gd name="connsiteX18" fmla="*/ 12680 w 66188"/>
                <a:gd name="connsiteY18" fmla="*/ 40036 h 85043"/>
                <a:gd name="connsiteX19" fmla="*/ 29349 w 66188"/>
                <a:gd name="connsiteY19" fmla="*/ 65182 h 85043"/>
                <a:gd name="connsiteX20" fmla="*/ 29349 w 66188"/>
                <a:gd name="connsiteY20" fmla="*/ 54514 h 85043"/>
                <a:gd name="connsiteX21" fmla="*/ 24586 w 66188"/>
                <a:gd name="connsiteY21" fmla="*/ 48609 h 85043"/>
                <a:gd name="connsiteX22" fmla="*/ 16490 w 66188"/>
                <a:gd name="connsiteY22" fmla="*/ 49275 h 85043"/>
                <a:gd name="connsiteX23" fmla="*/ 15919 w 66188"/>
                <a:gd name="connsiteY23" fmla="*/ 54705 h 85043"/>
                <a:gd name="connsiteX24" fmla="*/ 25444 w 66188"/>
                <a:gd name="connsiteY24" fmla="*/ 66325 h 85043"/>
                <a:gd name="connsiteX25" fmla="*/ 29349 w 66188"/>
                <a:gd name="connsiteY25" fmla="*/ 64801 h 85043"/>
                <a:gd name="connsiteX26" fmla="*/ 36873 w 66188"/>
                <a:gd name="connsiteY26" fmla="*/ 20605 h 85043"/>
                <a:gd name="connsiteX27" fmla="*/ 36873 w 66188"/>
                <a:gd name="connsiteY27" fmla="*/ 31273 h 85043"/>
                <a:gd name="connsiteX28" fmla="*/ 41636 w 66188"/>
                <a:gd name="connsiteY28" fmla="*/ 37179 h 85043"/>
                <a:gd name="connsiteX29" fmla="*/ 49637 w 66188"/>
                <a:gd name="connsiteY29" fmla="*/ 36512 h 85043"/>
                <a:gd name="connsiteX30" fmla="*/ 50208 w 66188"/>
                <a:gd name="connsiteY30" fmla="*/ 30987 h 85043"/>
                <a:gd name="connsiteX31" fmla="*/ 40683 w 66188"/>
                <a:gd name="connsiteY31" fmla="*/ 19462 h 85043"/>
                <a:gd name="connsiteX32" fmla="*/ 36873 w 66188"/>
                <a:gd name="connsiteY32" fmla="*/ 19938 h 85043"/>
                <a:gd name="connsiteX33" fmla="*/ 40969 w 66188"/>
                <a:gd name="connsiteY33" fmla="*/ 75374 h 85043"/>
                <a:gd name="connsiteX34" fmla="*/ 50494 w 66188"/>
                <a:gd name="connsiteY34" fmla="*/ 74612 h 85043"/>
                <a:gd name="connsiteX35" fmla="*/ 49923 w 66188"/>
                <a:gd name="connsiteY35" fmla="*/ 68421 h 85043"/>
                <a:gd name="connsiteX36" fmla="*/ 41636 w 66188"/>
                <a:gd name="connsiteY36" fmla="*/ 58038 h 85043"/>
                <a:gd name="connsiteX37" fmla="*/ 36873 w 66188"/>
                <a:gd name="connsiteY37" fmla="*/ 58038 h 85043"/>
                <a:gd name="connsiteX38" fmla="*/ 36873 w 66188"/>
                <a:gd name="connsiteY38" fmla="*/ 68802 h 85043"/>
                <a:gd name="connsiteX39" fmla="*/ 40969 w 66188"/>
                <a:gd name="connsiteY39" fmla="*/ 74993 h 85043"/>
                <a:gd name="connsiteX40" fmla="*/ 45351 w 66188"/>
                <a:gd name="connsiteY40" fmla="*/ 53086 h 85043"/>
                <a:gd name="connsiteX41" fmla="*/ 53447 w 66188"/>
                <a:gd name="connsiteY41" fmla="*/ 63182 h 85043"/>
                <a:gd name="connsiteX42" fmla="*/ 58114 w 66188"/>
                <a:gd name="connsiteY42" fmla="*/ 63182 h 85043"/>
                <a:gd name="connsiteX43" fmla="*/ 58686 w 66188"/>
                <a:gd name="connsiteY43" fmla="*/ 57277 h 85043"/>
                <a:gd name="connsiteX44" fmla="*/ 58114 w 66188"/>
                <a:gd name="connsiteY44" fmla="*/ 50800 h 85043"/>
                <a:gd name="connsiteX45" fmla="*/ 53447 w 66188"/>
                <a:gd name="connsiteY45" fmla="*/ 45751 h 85043"/>
                <a:gd name="connsiteX46" fmla="*/ 45351 w 66188"/>
                <a:gd name="connsiteY46" fmla="*/ 46418 h 85043"/>
                <a:gd name="connsiteX47" fmla="*/ 45351 w 66188"/>
                <a:gd name="connsiteY47" fmla="*/ 52704 h 85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6188" h="85043">
                  <a:moveTo>
                    <a:pt x="66020" y="58038"/>
                  </a:moveTo>
                  <a:cubicBezTo>
                    <a:pt x="67925" y="82803"/>
                    <a:pt x="50685" y="92614"/>
                    <a:pt x="30015" y="78612"/>
                  </a:cubicBezTo>
                  <a:cubicBezTo>
                    <a:pt x="13310" y="66262"/>
                    <a:pt x="2478" y="47532"/>
                    <a:pt x="107" y="26892"/>
                  </a:cubicBezTo>
                  <a:cubicBezTo>
                    <a:pt x="-1703" y="2222"/>
                    <a:pt x="15442" y="-7589"/>
                    <a:pt x="36111" y="6413"/>
                  </a:cubicBezTo>
                  <a:cubicBezTo>
                    <a:pt x="52839" y="18702"/>
                    <a:pt x="63679" y="37414"/>
                    <a:pt x="66020" y="58038"/>
                  </a:cubicBezTo>
                  <a:close/>
                  <a:moveTo>
                    <a:pt x="25253" y="10413"/>
                  </a:moveTo>
                  <a:cubicBezTo>
                    <a:pt x="22083" y="9582"/>
                    <a:pt x="18725" y="9851"/>
                    <a:pt x="15728" y="11175"/>
                  </a:cubicBezTo>
                  <a:cubicBezTo>
                    <a:pt x="14109" y="11937"/>
                    <a:pt x="14490" y="15081"/>
                    <a:pt x="16300" y="17367"/>
                  </a:cubicBezTo>
                  <a:lnTo>
                    <a:pt x="24396" y="27368"/>
                  </a:lnTo>
                  <a:cubicBezTo>
                    <a:pt x="26491" y="29940"/>
                    <a:pt x="29158" y="29749"/>
                    <a:pt x="29158" y="27368"/>
                  </a:cubicBezTo>
                  <a:lnTo>
                    <a:pt x="29158" y="16605"/>
                  </a:lnTo>
                  <a:cubicBezTo>
                    <a:pt x="29259" y="13933"/>
                    <a:pt x="27708" y="11473"/>
                    <a:pt x="25253" y="10413"/>
                  </a:cubicBezTo>
                  <a:close/>
                  <a:moveTo>
                    <a:pt x="20776" y="38988"/>
                  </a:moveTo>
                  <a:cubicBezTo>
                    <a:pt x="22967" y="38988"/>
                    <a:pt x="22967" y="35274"/>
                    <a:pt x="20776" y="32607"/>
                  </a:cubicBezTo>
                  <a:lnTo>
                    <a:pt x="12680" y="22605"/>
                  </a:lnTo>
                  <a:cubicBezTo>
                    <a:pt x="10870" y="20320"/>
                    <a:pt x="8489" y="20129"/>
                    <a:pt x="8013" y="22605"/>
                  </a:cubicBezTo>
                  <a:cubicBezTo>
                    <a:pt x="7618" y="24549"/>
                    <a:pt x="7426" y="26528"/>
                    <a:pt x="7441" y="28511"/>
                  </a:cubicBezTo>
                  <a:cubicBezTo>
                    <a:pt x="7447" y="30682"/>
                    <a:pt x="7638" y="32849"/>
                    <a:pt x="8013" y="34988"/>
                  </a:cubicBezTo>
                  <a:cubicBezTo>
                    <a:pt x="8013" y="37655"/>
                    <a:pt x="10870" y="40227"/>
                    <a:pt x="12680" y="40036"/>
                  </a:cubicBezTo>
                  <a:close/>
                  <a:moveTo>
                    <a:pt x="29349" y="65182"/>
                  </a:moveTo>
                  <a:lnTo>
                    <a:pt x="29349" y="54514"/>
                  </a:lnTo>
                  <a:cubicBezTo>
                    <a:pt x="29349" y="51657"/>
                    <a:pt x="26682" y="48418"/>
                    <a:pt x="24586" y="48609"/>
                  </a:cubicBezTo>
                  <a:lnTo>
                    <a:pt x="16490" y="49275"/>
                  </a:lnTo>
                  <a:cubicBezTo>
                    <a:pt x="14680" y="49275"/>
                    <a:pt x="14299" y="52228"/>
                    <a:pt x="15919" y="54705"/>
                  </a:cubicBezTo>
                  <a:cubicBezTo>
                    <a:pt x="18583" y="58970"/>
                    <a:pt x="21784" y="62875"/>
                    <a:pt x="25444" y="66325"/>
                  </a:cubicBezTo>
                  <a:cubicBezTo>
                    <a:pt x="27253" y="67563"/>
                    <a:pt x="29349" y="67563"/>
                    <a:pt x="29349" y="64801"/>
                  </a:cubicBezTo>
                  <a:close/>
                  <a:moveTo>
                    <a:pt x="36873" y="20605"/>
                  </a:moveTo>
                  <a:lnTo>
                    <a:pt x="36873" y="31273"/>
                  </a:lnTo>
                  <a:cubicBezTo>
                    <a:pt x="36873" y="34036"/>
                    <a:pt x="39445" y="37369"/>
                    <a:pt x="41636" y="37179"/>
                  </a:cubicBezTo>
                  <a:lnTo>
                    <a:pt x="49637" y="36512"/>
                  </a:lnTo>
                  <a:cubicBezTo>
                    <a:pt x="51542" y="36512"/>
                    <a:pt x="51828" y="33559"/>
                    <a:pt x="50208" y="30987"/>
                  </a:cubicBezTo>
                  <a:cubicBezTo>
                    <a:pt x="47547" y="26749"/>
                    <a:pt x="44345" y="22875"/>
                    <a:pt x="40683" y="19462"/>
                  </a:cubicBezTo>
                  <a:cubicBezTo>
                    <a:pt x="38874" y="17176"/>
                    <a:pt x="36873" y="17748"/>
                    <a:pt x="36873" y="19938"/>
                  </a:cubicBezTo>
                  <a:close/>
                  <a:moveTo>
                    <a:pt x="40969" y="75374"/>
                  </a:moveTo>
                  <a:cubicBezTo>
                    <a:pt x="44137" y="76229"/>
                    <a:pt x="47503" y="75959"/>
                    <a:pt x="50494" y="74612"/>
                  </a:cubicBezTo>
                  <a:cubicBezTo>
                    <a:pt x="52113" y="73850"/>
                    <a:pt x="51828" y="70707"/>
                    <a:pt x="49923" y="68421"/>
                  </a:cubicBezTo>
                  <a:lnTo>
                    <a:pt x="41636" y="58038"/>
                  </a:lnTo>
                  <a:cubicBezTo>
                    <a:pt x="39445" y="55371"/>
                    <a:pt x="36873" y="55657"/>
                    <a:pt x="36873" y="58038"/>
                  </a:cubicBezTo>
                  <a:lnTo>
                    <a:pt x="36873" y="68802"/>
                  </a:lnTo>
                  <a:cubicBezTo>
                    <a:pt x="36775" y="71529"/>
                    <a:pt x="38421" y="74017"/>
                    <a:pt x="40969" y="74993"/>
                  </a:cubicBezTo>
                  <a:close/>
                  <a:moveTo>
                    <a:pt x="45351" y="53086"/>
                  </a:moveTo>
                  <a:lnTo>
                    <a:pt x="53447" y="63182"/>
                  </a:lnTo>
                  <a:cubicBezTo>
                    <a:pt x="55257" y="65468"/>
                    <a:pt x="57638" y="65658"/>
                    <a:pt x="58114" y="63182"/>
                  </a:cubicBezTo>
                  <a:cubicBezTo>
                    <a:pt x="58509" y="61239"/>
                    <a:pt x="58701" y="59260"/>
                    <a:pt x="58686" y="57277"/>
                  </a:cubicBezTo>
                  <a:cubicBezTo>
                    <a:pt x="58680" y="55105"/>
                    <a:pt x="58489" y="52938"/>
                    <a:pt x="58114" y="50800"/>
                  </a:cubicBezTo>
                  <a:cubicBezTo>
                    <a:pt x="57638" y="48132"/>
                    <a:pt x="55257" y="45561"/>
                    <a:pt x="53447" y="45751"/>
                  </a:cubicBezTo>
                  <a:lnTo>
                    <a:pt x="45351" y="46418"/>
                  </a:lnTo>
                  <a:cubicBezTo>
                    <a:pt x="43255" y="46608"/>
                    <a:pt x="43255" y="50133"/>
                    <a:pt x="45351" y="52704"/>
                  </a:cubicBezTo>
                  <a:close/>
                </a:path>
              </a:pathLst>
            </a:custGeom>
            <a:solidFill>
              <a:srgbClr val="2E3D5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" name="任意多边形: 形状 35"/>
            <p:cNvSpPr/>
            <p:nvPr/>
          </p:nvSpPr>
          <p:spPr>
            <a:xfrm>
              <a:off x="5041688" y="6177243"/>
              <a:ext cx="39127" cy="71676"/>
            </a:xfrm>
            <a:custGeom>
              <a:avLst/>
              <a:gdLst>
                <a:gd name="connsiteX0" fmla="*/ 1953 w 39127"/>
                <a:gd name="connsiteY0" fmla="*/ -11 h 71676"/>
                <a:gd name="connsiteX1" fmla="*/ 8145 w 39127"/>
                <a:gd name="connsiteY1" fmla="*/ 47614 h 71676"/>
                <a:gd name="connsiteX2" fmla="*/ 38910 w 39127"/>
                <a:gd name="connsiteY2" fmla="*/ 70188 h 71676"/>
                <a:gd name="connsiteX3" fmla="*/ 19860 w 39127"/>
                <a:gd name="connsiteY3" fmla="*/ 41613 h 71676"/>
                <a:gd name="connsiteX4" fmla="*/ 22813 w 39127"/>
                <a:gd name="connsiteY4" fmla="*/ 12277 h 71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27" h="71676">
                  <a:moveTo>
                    <a:pt x="1953" y="-11"/>
                  </a:moveTo>
                  <a:cubicBezTo>
                    <a:pt x="-2094" y="16075"/>
                    <a:pt x="119" y="33098"/>
                    <a:pt x="8145" y="47614"/>
                  </a:cubicBezTo>
                  <a:cubicBezTo>
                    <a:pt x="21575" y="68760"/>
                    <a:pt x="36720" y="74856"/>
                    <a:pt x="38910" y="70188"/>
                  </a:cubicBezTo>
                  <a:cubicBezTo>
                    <a:pt x="41101" y="65521"/>
                    <a:pt x="23956" y="56377"/>
                    <a:pt x="19860" y="41613"/>
                  </a:cubicBezTo>
                  <a:cubicBezTo>
                    <a:pt x="17819" y="31763"/>
                    <a:pt x="18850" y="21523"/>
                    <a:pt x="22813" y="12277"/>
                  </a:cubicBezTo>
                  <a:close/>
                </a:path>
              </a:pathLst>
            </a:custGeom>
            <a:solidFill>
              <a:srgbClr val="7CB6B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" name="任意多边形: 形状 36"/>
            <p:cNvSpPr/>
            <p:nvPr/>
          </p:nvSpPr>
          <p:spPr>
            <a:xfrm>
              <a:off x="5043666" y="6169242"/>
              <a:ext cx="35528" cy="20478"/>
            </a:xfrm>
            <a:custGeom>
              <a:avLst/>
              <a:gdLst>
                <a:gd name="connsiteX0" fmla="*/ 21622 w 35528"/>
                <a:gd name="connsiteY0" fmla="*/ 20479 h 20478"/>
                <a:gd name="connsiteX1" fmla="*/ 0 w 35528"/>
                <a:gd name="connsiteY1" fmla="*/ 8001 h 20478"/>
                <a:gd name="connsiteX2" fmla="*/ 13906 w 35528"/>
                <a:gd name="connsiteY2" fmla="*/ 0 h 20478"/>
                <a:gd name="connsiteX3" fmla="*/ 35528 w 35528"/>
                <a:gd name="connsiteY3" fmla="*/ 12478 h 20478"/>
                <a:gd name="connsiteX4" fmla="*/ 21622 w 35528"/>
                <a:gd name="connsiteY4" fmla="*/ 20479 h 20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528" h="20478">
                  <a:moveTo>
                    <a:pt x="21622" y="20479"/>
                  </a:moveTo>
                  <a:lnTo>
                    <a:pt x="0" y="8001"/>
                  </a:lnTo>
                  <a:lnTo>
                    <a:pt x="13906" y="0"/>
                  </a:lnTo>
                  <a:lnTo>
                    <a:pt x="35528" y="12478"/>
                  </a:lnTo>
                  <a:lnTo>
                    <a:pt x="21622" y="20479"/>
                  </a:lnTo>
                  <a:close/>
                </a:path>
              </a:pathLst>
            </a:custGeom>
            <a:solidFill>
              <a:srgbClr val="90C0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" name="任意多边形: 形状 37"/>
            <p:cNvSpPr/>
            <p:nvPr/>
          </p:nvSpPr>
          <p:spPr>
            <a:xfrm>
              <a:off x="5050026" y="6154254"/>
              <a:ext cx="8235" cy="10513"/>
            </a:xfrm>
            <a:custGeom>
              <a:avLst/>
              <a:gdLst>
                <a:gd name="connsiteX0" fmla="*/ 1236 w 8235"/>
                <a:gd name="connsiteY0" fmla="*/ 10120 h 10513"/>
                <a:gd name="connsiteX1" fmla="*/ -2 w 8235"/>
                <a:gd name="connsiteY1" fmla="*/ 7453 h 10513"/>
                <a:gd name="connsiteX2" fmla="*/ 4094 w 8235"/>
                <a:gd name="connsiteY2" fmla="*/ 404 h 10513"/>
                <a:gd name="connsiteX3" fmla="*/ 6951 w 8235"/>
                <a:gd name="connsiteY3" fmla="*/ 404 h 10513"/>
                <a:gd name="connsiteX4" fmla="*/ 8189 w 8235"/>
                <a:gd name="connsiteY4" fmla="*/ 3071 h 10513"/>
                <a:gd name="connsiteX5" fmla="*/ 4094 w 8235"/>
                <a:gd name="connsiteY5" fmla="*/ 10120 h 10513"/>
                <a:gd name="connsiteX6" fmla="*/ 1236 w 8235"/>
                <a:gd name="connsiteY6" fmla="*/ 10120 h 10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35" h="10513">
                  <a:moveTo>
                    <a:pt x="1236" y="10120"/>
                  </a:moveTo>
                  <a:cubicBezTo>
                    <a:pt x="345" y="9542"/>
                    <a:pt x="-136" y="8506"/>
                    <a:pt x="-2" y="7453"/>
                  </a:cubicBezTo>
                  <a:cubicBezTo>
                    <a:pt x="238" y="4608"/>
                    <a:pt x="1741" y="2021"/>
                    <a:pt x="4094" y="404"/>
                  </a:cubicBezTo>
                  <a:cubicBezTo>
                    <a:pt x="4966" y="-149"/>
                    <a:pt x="6079" y="-149"/>
                    <a:pt x="6951" y="404"/>
                  </a:cubicBezTo>
                  <a:cubicBezTo>
                    <a:pt x="7842" y="982"/>
                    <a:pt x="8323" y="2018"/>
                    <a:pt x="8189" y="3071"/>
                  </a:cubicBezTo>
                  <a:cubicBezTo>
                    <a:pt x="7949" y="5916"/>
                    <a:pt x="6446" y="8503"/>
                    <a:pt x="4094" y="10120"/>
                  </a:cubicBezTo>
                  <a:cubicBezTo>
                    <a:pt x="3209" y="10630"/>
                    <a:pt x="2120" y="10630"/>
                    <a:pt x="1236" y="10120"/>
                  </a:cubicBezTo>
                  <a:close/>
                </a:path>
              </a:pathLst>
            </a:custGeom>
            <a:solidFill>
              <a:srgbClr val="AED2D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" name="任意多边形: 形状 38"/>
            <p:cNvSpPr/>
            <p:nvPr/>
          </p:nvSpPr>
          <p:spPr>
            <a:xfrm>
              <a:off x="5049602" y="6133807"/>
              <a:ext cx="17305" cy="9978"/>
            </a:xfrm>
            <a:custGeom>
              <a:avLst/>
              <a:gdLst>
                <a:gd name="connsiteX0" fmla="*/ 17281 w 17305"/>
                <a:gd name="connsiteY0" fmla="*/ 5039 h 9978"/>
                <a:gd name="connsiteX1" fmla="*/ 14709 w 17305"/>
                <a:gd name="connsiteY1" fmla="*/ 8468 h 9978"/>
                <a:gd name="connsiteX2" fmla="*/ 2517 w 17305"/>
                <a:gd name="connsiteY2" fmla="*/ 8468 h 9978"/>
                <a:gd name="connsiteX3" fmla="*/ 167 w 17305"/>
                <a:gd name="connsiteY3" fmla="*/ 3770 h 9978"/>
                <a:gd name="connsiteX4" fmla="*/ 2517 w 17305"/>
                <a:gd name="connsiteY4" fmla="*/ 1420 h 9978"/>
                <a:gd name="connsiteX5" fmla="*/ 14804 w 17305"/>
                <a:gd name="connsiteY5" fmla="*/ 1420 h 9978"/>
                <a:gd name="connsiteX6" fmla="*/ 17281 w 17305"/>
                <a:gd name="connsiteY6" fmla="*/ 5039 h 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05" h="9978">
                  <a:moveTo>
                    <a:pt x="17281" y="5039"/>
                  </a:moveTo>
                  <a:cubicBezTo>
                    <a:pt x="17062" y="6545"/>
                    <a:pt x="16093" y="7837"/>
                    <a:pt x="14709" y="8468"/>
                  </a:cubicBezTo>
                  <a:cubicBezTo>
                    <a:pt x="10891" y="10467"/>
                    <a:pt x="6335" y="10467"/>
                    <a:pt x="2517" y="8468"/>
                  </a:cubicBezTo>
                  <a:cubicBezTo>
                    <a:pt x="571" y="7820"/>
                    <a:pt x="-481" y="5716"/>
                    <a:pt x="167" y="3770"/>
                  </a:cubicBezTo>
                  <a:cubicBezTo>
                    <a:pt x="537" y="2660"/>
                    <a:pt x="1408" y="1790"/>
                    <a:pt x="2517" y="1420"/>
                  </a:cubicBezTo>
                  <a:cubicBezTo>
                    <a:pt x="6391" y="-488"/>
                    <a:pt x="10931" y="-488"/>
                    <a:pt x="14804" y="1420"/>
                  </a:cubicBezTo>
                  <a:cubicBezTo>
                    <a:pt x="16205" y="2112"/>
                    <a:pt x="17143" y="3483"/>
                    <a:pt x="17281" y="5039"/>
                  </a:cubicBezTo>
                  <a:close/>
                </a:path>
              </a:pathLst>
            </a:custGeom>
            <a:solidFill>
              <a:srgbClr val="AED2D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" name="任意多边形: 形状 39"/>
            <p:cNvSpPr/>
            <p:nvPr/>
          </p:nvSpPr>
          <p:spPr>
            <a:xfrm>
              <a:off x="5049572" y="6138857"/>
              <a:ext cx="17335" cy="43053"/>
            </a:xfrm>
            <a:custGeom>
              <a:avLst/>
              <a:gdLst>
                <a:gd name="connsiteX0" fmla="*/ 17311 w 17335"/>
                <a:gd name="connsiteY0" fmla="*/ -11 h 43053"/>
                <a:gd name="connsiteX1" fmla="*/ 17311 w 17335"/>
                <a:gd name="connsiteY1" fmla="*/ 38089 h 43053"/>
                <a:gd name="connsiteX2" fmla="*/ 14739 w 17335"/>
                <a:gd name="connsiteY2" fmla="*/ 41613 h 43053"/>
                <a:gd name="connsiteX3" fmla="*/ 2547 w 17335"/>
                <a:gd name="connsiteY3" fmla="*/ 41613 h 43053"/>
                <a:gd name="connsiteX4" fmla="*/ -24 w 17335"/>
                <a:gd name="connsiteY4" fmla="*/ 38089 h 43053"/>
                <a:gd name="connsiteX5" fmla="*/ -24 w 17335"/>
                <a:gd name="connsiteY5" fmla="*/ -11 h 43053"/>
                <a:gd name="connsiteX6" fmla="*/ 2547 w 17335"/>
                <a:gd name="connsiteY6" fmla="*/ 3513 h 43053"/>
                <a:gd name="connsiteX7" fmla="*/ 14739 w 17335"/>
                <a:gd name="connsiteY7" fmla="*/ 3513 h 43053"/>
                <a:gd name="connsiteX8" fmla="*/ 17311 w 17335"/>
                <a:gd name="connsiteY8" fmla="*/ -11 h 4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335" h="43053">
                  <a:moveTo>
                    <a:pt x="17311" y="-11"/>
                  </a:moveTo>
                  <a:lnTo>
                    <a:pt x="17311" y="38089"/>
                  </a:lnTo>
                  <a:cubicBezTo>
                    <a:pt x="17161" y="39645"/>
                    <a:pt x="16175" y="40996"/>
                    <a:pt x="14739" y="41613"/>
                  </a:cubicBezTo>
                  <a:cubicBezTo>
                    <a:pt x="10899" y="43519"/>
                    <a:pt x="6388" y="43519"/>
                    <a:pt x="2547" y="41613"/>
                  </a:cubicBezTo>
                  <a:cubicBezTo>
                    <a:pt x="1112" y="40996"/>
                    <a:pt x="126" y="39645"/>
                    <a:pt x="-24" y="38089"/>
                  </a:cubicBezTo>
                  <a:lnTo>
                    <a:pt x="-24" y="-11"/>
                  </a:lnTo>
                  <a:cubicBezTo>
                    <a:pt x="106" y="1553"/>
                    <a:pt x="1098" y="2913"/>
                    <a:pt x="2547" y="3513"/>
                  </a:cubicBezTo>
                  <a:cubicBezTo>
                    <a:pt x="6366" y="5512"/>
                    <a:pt x="10921" y="5512"/>
                    <a:pt x="14739" y="3513"/>
                  </a:cubicBezTo>
                  <a:cubicBezTo>
                    <a:pt x="16138" y="2850"/>
                    <a:pt x="17106" y="1523"/>
                    <a:pt x="17311" y="-11"/>
                  </a:cubicBezTo>
                  <a:close/>
                </a:path>
              </a:pathLst>
            </a:custGeom>
            <a:solidFill>
              <a:srgbClr val="87BC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" name="任意多边形: 形状 40"/>
            <p:cNvSpPr/>
            <p:nvPr/>
          </p:nvSpPr>
          <p:spPr>
            <a:xfrm>
              <a:off x="5539560" y="6419845"/>
              <a:ext cx="39236" cy="71760"/>
            </a:xfrm>
            <a:custGeom>
              <a:avLst/>
              <a:gdLst>
                <a:gd name="connsiteX0" fmla="*/ 1953 w 39236"/>
                <a:gd name="connsiteY0" fmla="*/ -11 h 71760"/>
                <a:gd name="connsiteX1" fmla="*/ 8144 w 39236"/>
                <a:gd name="connsiteY1" fmla="*/ 47614 h 71760"/>
                <a:gd name="connsiteX2" fmla="*/ 39005 w 39236"/>
                <a:gd name="connsiteY2" fmla="*/ 70284 h 71760"/>
                <a:gd name="connsiteX3" fmla="*/ 19955 w 39236"/>
                <a:gd name="connsiteY3" fmla="*/ 41709 h 71760"/>
                <a:gd name="connsiteX4" fmla="*/ 22908 w 39236"/>
                <a:gd name="connsiteY4" fmla="*/ 12277 h 7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236" h="71760">
                  <a:moveTo>
                    <a:pt x="1953" y="-11"/>
                  </a:moveTo>
                  <a:cubicBezTo>
                    <a:pt x="-2094" y="16075"/>
                    <a:pt x="119" y="33098"/>
                    <a:pt x="8144" y="47614"/>
                  </a:cubicBezTo>
                  <a:cubicBezTo>
                    <a:pt x="21670" y="68760"/>
                    <a:pt x="36719" y="74951"/>
                    <a:pt x="39005" y="70284"/>
                  </a:cubicBezTo>
                  <a:cubicBezTo>
                    <a:pt x="41292" y="65617"/>
                    <a:pt x="23956" y="56472"/>
                    <a:pt x="19955" y="41709"/>
                  </a:cubicBezTo>
                  <a:cubicBezTo>
                    <a:pt x="17906" y="31827"/>
                    <a:pt x="18937" y="21555"/>
                    <a:pt x="22908" y="12277"/>
                  </a:cubicBezTo>
                  <a:close/>
                </a:path>
              </a:pathLst>
            </a:custGeom>
            <a:solidFill>
              <a:srgbClr val="7EB6B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" name="任意多边形: 形状 41"/>
            <p:cNvSpPr/>
            <p:nvPr/>
          </p:nvSpPr>
          <p:spPr>
            <a:xfrm>
              <a:off x="5528929" y="6447521"/>
              <a:ext cx="66188" cy="85043"/>
            </a:xfrm>
            <a:custGeom>
              <a:avLst/>
              <a:gdLst>
                <a:gd name="connsiteX0" fmla="*/ 66020 w 66188"/>
                <a:gd name="connsiteY0" fmla="*/ 58038 h 85043"/>
                <a:gd name="connsiteX1" fmla="*/ 30111 w 66188"/>
                <a:gd name="connsiteY1" fmla="*/ 78612 h 85043"/>
                <a:gd name="connsiteX2" fmla="*/ 107 w 66188"/>
                <a:gd name="connsiteY2" fmla="*/ 26892 h 85043"/>
                <a:gd name="connsiteX3" fmla="*/ 36112 w 66188"/>
                <a:gd name="connsiteY3" fmla="*/ 6413 h 85043"/>
                <a:gd name="connsiteX4" fmla="*/ 66020 w 66188"/>
                <a:gd name="connsiteY4" fmla="*/ 58038 h 85043"/>
                <a:gd name="connsiteX5" fmla="*/ 25253 w 66188"/>
                <a:gd name="connsiteY5" fmla="*/ 10413 h 85043"/>
                <a:gd name="connsiteX6" fmla="*/ 15728 w 66188"/>
                <a:gd name="connsiteY6" fmla="*/ 11271 h 85043"/>
                <a:gd name="connsiteX7" fmla="*/ 16300 w 66188"/>
                <a:gd name="connsiteY7" fmla="*/ 17462 h 85043"/>
                <a:gd name="connsiteX8" fmla="*/ 24396 w 66188"/>
                <a:gd name="connsiteY8" fmla="*/ 26987 h 85043"/>
                <a:gd name="connsiteX9" fmla="*/ 29158 w 66188"/>
                <a:gd name="connsiteY9" fmla="*/ 26987 h 85043"/>
                <a:gd name="connsiteX10" fmla="*/ 29158 w 66188"/>
                <a:gd name="connsiteY10" fmla="*/ 16319 h 85043"/>
                <a:gd name="connsiteX11" fmla="*/ 25253 w 66188"/>
                <a:gd name="connsiteY11" fmla="*/ 10413 h 85043"/>
                <a:gd name="connsiteX12" fmla="*/ 20776 w 66188"/>
                <a:gd name="connsiteY12" fmla="*/ 38988 h 85043"/>
                <a:gd name="connsiteX13" fmla="*/ 20776 w 66188"/>
                <a:gd name="connsiteY13" fmla="*/ 32702 h 85043"/>
                <a:gd name="connsiteX14" fmla="*/ 12775 w 66188"/>
                <a:gd name="connsiteY14" fmla="*/ 22701 h 85043"/>
                <a:gd name="connsiteX15" fmla="*/ 8013 w 66188"/>
                <a:gd name="connsiteY15" fmla="*/ 22701 h 85043"/>
                <a:gd name="connsiteX16" fmla="*/ 7441 w 66188"/>
                <a:gd name="connsiteY16" fmla="*/ 28606 h 85043"/>
                <a:gd name="connsiteX17" fmla="*/ 8013 w 66188"/>
                <a:gd name="connsiteY17" fmla="*/ 35083 h 85043"/>
                <a:gd name="connsiteX18" fmla="*/ 12775 w 66188"/>
                <a:gd name="connsiteY18" fmla="*/ 40131 h 85043"/>
                <a:gd name="connsiteX19" fmla="*/ 29349 w 66188"/>
                <a:gd name="connsiteY19" fmla="*/ 65278 h 85043"/>
                <a:gd name="connsiteX20" fmla="*/ 29349 w 66188"/>
                <a:gd name="connsiteY20" fmla="*/ 54610 h 85043"/>
                <a:gd name="connsiteX21" fmla="*/ 24586 w 66188"/>
                <a:gd name="connsiteY21" fmla="*/ 48704 h 85043"/>
                <a:gd name="connsiteX22" fmla="*/ 16490 w 66188"/>
                <a:gd name="connsiteY22" fmla="*/ 49371 h 85043"/>
                <a:gd name="connsiteX23" fmla="*/ 15918 w 66188"/>
                <a:gd name="connsiteY23" fmla="*/ 54800 h 85043"/>
                <a:gd name="connsiteX24" fmla="*/ 25443 w 66188"/>
                <a:gd name="connsiteY24" fmla="*/ 66420 h 85043"/>
                <a:gd name="connsiteX25" fmla="*/ 29349 w 66188"/>
                <a:gd name="connsiteY25" fmla="*/ 65182 h 85043"/>
                <a:gd name="connsiteX26" fmla="*/ 36874 w 66188"/>
                <a:gd name="connsiteY26" fmla="*/ 20605 h 85043"/>
                <a:gd name="connsiteX27" fmla="*/ 36874 w 66188"/>
                <a:gd name="connsiteY27" fmla="*/ 31369 h 85043"/>
                <a:gd name="connsiteX28" fmla="*/ 41636 w 66188"/>
                <a:gd name="connsiteY28" fmla="*/ 37274 h 85043"/>
                <a:gd name="connsiteX29" fmla="*/ 49637 w 66188"/>
                <a:gd name="connsiteY29" fmla="*/ 36607 h 85043"/>
                <a:gd name="connsiteX30" fmla="*/ 50304 w 66188"/>
                <a:gd name="connsiteY30" fmla="*/ 31083 h 85043"/>
                <a:gd name="connsiteX31" fmla="*/ 40779 w 66188"/>
                <a:gd name="connsiteY31" fmla="*/ 19558 h 85043"/>
                <a:gd name="connsiteX32" fmla="*/ 36874 w 66188"/>
                <a:gd name="connsiteY32" fmla="*/ 20510 h 85043"/>
                <a:gd name="connsiteX33" fmla="*/ 40969 w 66188"/>
                <a:gd name="connsiteY33" fmla="*/ 75469 h 85043"/>
                <a:gd name="connsiteX34" fmla="*/ 50494 w 66188"/>
                <a:gd name="connsiteY34" fmla="*/ 74612 h 85043"/>
                <a:gd name="connsiteX35" fmla="*/ 49828 w 66188"/>
                <a:gd name="connsiteY35" fmla="*/ 68516 h 85043"/>
                <a:gd name="connsiteX36" fmla="*/ 41826 w 66188"/>
                <a:gd name="connsiteY36" fmla="*/ 58991 h 85043"/>
                <a:gd name="connsiteX37" fmla="*/ 37064 w 66188"/>
                <a:gd name="connsiteY37" fmla="*/ 58991 h 85043"/>
                <a:gd name="connsiteX38" fmla="*/ 37064 w 66188"/>
                <a:gd name="connsiteY38" fmla="*/ 69659 h 85043"/>
                <a:gd name="connsiteX39" fmla="*/ 40969 w 66188"/>
                <a:gd name="connsiteY39" fmla="*/ 75374 h 85043"/>
                <a:gd name="connsiteX40" fmla="*/ 45351 w 66188"/>
                <a:gd name="connsiteY40" fmla="*/ 53181 h 85043"/>
                <a:gd name="connsiteX41" fmla="*/ 53447 w 66188"/>
                <a:gd name="connsiteY41" fmla="*/ 62706 h 85043"/>
                <a:gd name="connsiteX42" fmla="*/ 58114 w 66188"/>
                <a:gd name="connsiteY42" fmla="*/ 62706 h 85043"/>
                <a:gd name="connsiteX43" fmla="*/ 58686 w 66188"/>
                <a:gd name="connsiteY43" fmla="*/ 56895 h 85043"/>
                <a:gd name="connsiteX44" fmla="*/ 58114 w 66188"/>
                <a:gd name="connsiteY44" fmla="*/ 50323 h 85043"/>
                <a:gd name="connsiteX45" fmla="*/ 53447 w 66188"/>
                <a:gd name="connsiteY45" fmla="*/ 45370 h 85043"/>
                <a:gd name="connsiteX46" fmla="*/ 45351 w 66188"/>
                <a:gd name="connsiteY46" fmla="*/ 46037 h 85043"/>
                <a:gd name="connsiteX47" fmla="*/ 45351 w 66188"/>
                <a:gd name="connsiteY47" fmla="*/ 53086 h 85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6188" h="85043">
                  <a:moveTo>
                    <a:pt x="66020" y="58038"/>
                  </a:moveTo>
                  <a:cubicBezTo>
                    <a:pt x="67925" y="82803"/>
                    <a:pt x="50685" y="92614"/>
                    <a:pt x="30111" y="78612"/>
                  </a:cubicBezTo>
                  <a:cubicBezTo>
                    <a:pt x="13351" y="66295"/>
                    <a:pt x="2479" y="47554"/>
                    <a:pt x="107" y="26892"/>
                  </a:cubicBezTo>
                  <a:cubicBezTo>
                    <a:pt x="-1703" y="2222"/>
                    <a:pt x="15442" y="-7589"/>
                    <a:pt x="36112" y="6413"/>
                  </a:cubicBezTo>
                  <a:cubicBezTo>
                    <a:pt x="52839" y="18702"/>
                    <a:pt x="63679" y="37414"/>
                    <a:pt x="66020" y="58038"/>
                  </a:cubicBezTo>
                  <a:close/>
                  <a:moveTo>
                    <a:pt x="25253" y="10413"/>
                  </a:moveTo>
                  <a:cubicBezTo>
                    <a:pt x="22069" y="9663"/>
                    <a:pt x="18727" y="9964"/>
                    <a:pt x="15728" y="11271"/>
                  </a:cubicBezTo>
                  <a:cubicBezTo>
                    <a:pt x="14109" y="12033"/>
                    <a:pt x="14490" y="15176"/>
                    <a:pt x="16300" y="17462"/>
                  </a:cubicBezTo>
                  <a:lnTo>
                    <a:pt x="24396" y="26987"/>
                  </a:lnTo>
                  <a:cubicBezTo>
                    <a:pt x="26491" y="29559"/>
                    <a:pt x="29158" y="29368"/>
                    <a:pt x="29158" y="26987"/>
                  </a:cubicBezTo>
                  <a:lnTo>
                    <a:pt x="29158" y="16319"/>
                  </a:lnTo>
                  <a:cubicBezTo>
                    <a:pt x="29096" y="13765"/>
                    <a:pt x="27579" y="11471"/>
                    <a:pt x="25253" y="10413"/>
                  </a:cubicBezTo>
                  <a:close/>
                  <a:moveTo>
                    <a:pt x="20776" y="38988"/>
                  </a:moveTo>
                  <a:cubicBezTo>
                    <a:pt x="22967" y="38988"/>
                    <a:pt x="22967" y="35369"/>
                    <a:pt x="20776" y="32702"/>
                  </a:cubicBezTo>
                  <a:lnTo>
                    <a:pt x="12775" y="22701"/>
                  </a:lnTo>
                  <a:cubicBezTo>
                    <a:pt x="10870" y="20415"/>
                    <a:pt x="8489" y="20224"/>
                    <a:pt x="8013" y="22701"/>
                  </a:cubicBezTo>
                  <a:cubicBezTo>
                    <a:pt x="7618" y="24644"/>
                    <a:pt x="7426" y="26623"/>
                    <a:pt x="7441" y="28606"/>
                  </a:cubicBezTo>
                  <a:cubicBezTo>
                    <a:pt x="7447" y="30778"/>
                    <a:pt x="7638" y="32944"/>
                    <a:pt x="8013" y="35083"/>
                  </a:cubicBezTo>
                  <a:cubicBezTo>
                    <a:pt x="8489" y="37750"/>
                    <a:pt x="10870" y="40227"/>
                    <a:pt x="12775" y="40131"/>
                  </a:cubicBezTo>
                  <a:close/>
                  <a:moveTo>
                    <a:pt x="29349" y="65278"/>
                  </a:moveTo>
                  <a:lnTo>
                    <a:pt x="29349" y="54610"/>
                  </a:lnTo>
                  <a:cubicBezTo>
                    <a:pt x="29349" y="51752"/>
                    <a:pt x="26682" y="48513"/>
                    <a:pt x="24586" y="48704"/>
                  </a:cubicBezTo>
                  <a:lnTo>
                    <a:pt x="16490" y="49371"/>
                  </a:lnTo>
                  <a:cubicBezTo>
                    <a:pt x="14680" y="49371"/>
                    <a:pt x="14299" y="52228"/>
                    <a:pt x="15918" y="54800"/>
                  </a:cubicBezTo>
                  <a:cubicBezTo>
                    <a:pt x="18583" y="59065"/>
                    <a:pt x="21784" y="62970"/>
                    <a:pt x="25443" y="66420"/>
                  </a:cubicBezTo>
                  <a:cubicBezTo>
                    <a:pt x="27253" y="68230"/>
                    <a:pt x="29349" y="67563"/>
                    <a:pt x="29349" y="65182"/>
                  </a:cubicBezTo>
                  <a:close/>
                  <a:moveTo>
                    <a:pt x="36874" y="20605"/>
                  </a:moveTo>
                  <a:lnTo>
                    <a:pt x="36874" y="31369"/>
                  </a:lnTo>
                  <a:cubicBezTo>
                    <a:pt x="36874" y="34131"/>
                    <a:pt x="39445" y="37464"/>
                    <a:pt x="41636" y="37274"/>
                  </a:cubicBezTo>
                  <a:lnTo>
                    <a:pt x="49637" y="36607"/>
                  </a:lnTo>
                  <a:cubicBezTo>
                    <a:pt x="51542" y="36607"/>
                    <a:pt x="51828" y="33654"/>
                    <a:pt x="50304" y="31083"/>
                  </a:cubicBezTo>
                  <a:cubicBezTo>
                    <a:pt x="47607" y="26869"/>
                    <a:pt x="44409" y="22999"/>
                    <a:pt x="40779" y="19558"/>
                  </a:cubicBezTo>
                  <a:cubicBezTo>
                    <a:pt x="38874" y="17557"/>
                    <a:pt x="36874" y="18129"/>
                    <a:pt x="36874" y="20510"/>
                  </a:cubicBezTo>
                  <a:close/>
                  <a:moveTo>
                    <a:pt x="40969" y="75469"/>
                  </a:moveTo>
                  <a:cubicBezTo>
                    <a:pt x="44150" y="76263"/>
                    <a:pt x="47506" y="75961"/>
                    <a:pt x="50494" y="74612"/>
                  </a:cubicBezTo>
                  <a:cubicBezTo>
                    <a:pt x="52018" y="73945"/>
                    <a:pt x="51733" y="70802"/>
                    <a:pt x="49828" y="68516"/>
                  </a:cubicBezTo>
                  <a:lnTo>
                    <a:pt x="41826" y="58991"/>
                  </a:lnTo>
                  <a:cubicBezTo>
                    <a:pt x="39636" y="56324"/>
                    <a:pt x="37064" y="56610"/>
                    <a:pt x="37064" y="58991"/>
                  </a:cubicBezTo>
                  <a:lnTo>
                    <a:pt x="37064" y="69659"/>
                  </a:lnTo>
                  <a:cubicBezTo>
                    <a:pt x="37153" y="72158"/>
                    <a:pt x="38673" y="74382"/>
                    <a:pt x="40969" y="75374"/>
                  </a:cubicBezTo>
                  <a:close/>
                  <a:moveTo>
                    <a:pt x="45351" y="53181"/>
                  </a:moveTo>
                  <a:lnTo>
                    <a:pt x="53447" y="62706"/>
                  </a:lnTo>
                  <a:cubicBezTo>
                    <a:pt x="55257" y="64992"/>
                    <a:pt x="57638" y="65278"/>
                    <a:pt x="58114" y="62706"/>
                  </a:cubicBezTo>
                  <a:cubicBezTo>
                    <a:pt x="58512" y="60795"/>
                    <a:pt x="58703" y="58847"/>
                    <a:pt x="58686" y="56895"/>
                  </a:cubicBezTo>
                  <a:cubicBezTo>
                    <a:pt x="58676" y="54693"/>
                    <a:pt x="58485" y="52495"/>
                    <a:pt x="58114" y="50323"/>
                  </a:cubicBezTo>
                  <a:cubicBezTo>
                    <a:pt x="57638" y="47752"/>
                    <a:pt x="55257" y="45180"/>
                    <a:pt x="53447" y="45370"/>
                  </a:cubicBezTo>
                  <a:lnTo>
                    <a:pt x="45351" y="46037"/>
                  </a:lnTo>
                  <a:cubicBezTo>
                    <a:pt x="43255" y="46989"/>
                    <a:pt x="43255" y="50514"/>
                    <a:pt x="45351" y="53086"/>
                  </a:cubicBezTo>
                  <a:close/>
                </a:path>
              </a:pathLst>
            </a:custGeom>
            <a:solidFill>
              <a:srgbClr val="1924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" name="任意多边形: 形状 42"/>
            <p:cNvSpPr/>
            <p:nvPr/>
          </p:nvSpPr>
          <p:spPr>
            <a:xfrm>
              <a:off x="5524643" y="6450412"/>
              <a:ext cx="66269" cy="85105"/>
            </a:xfrm>
            <a:custGeom>
              <a:avLst/>
              <a:gdLst>
                <a:gd name="connsiteX0" fmla="*/ 66115 w 66269"/>
                <a:gd name="connsiteY0" fmla="*/ 58100 h 85105"/>
                <a:gd name="connsiteX1" fmla="*/ 30110 w 66269"/>
                <a:gd name="connsiteY1" fmla="*/ 78674 h 85105"/>
                <a:gd name="connsiteX2" fmla="*/ 106 w 66269"/>
                <a:gd name="connsiteY2" fmla="*/ 26953 h 85105"/>
                <a:gd name="connsiteX3" fmla="*/ 36111 w 66269"/>
                <a:gd name="connsiteY3" fmla="*/ 6474 h 85105"/>
                <a:gd name="connsiteX4" fmla="*/ 66115 w 66269"/>
                <a:gd name="connsiteY4" fmla="*/ 58100 h 85105"/>
                <a:gd name="connsiteX5" fmla="*/ 25633 w 66269"/>
                <a:gd name="connsiteY5" fmla="*/ 9999 h 85105"/>
                <a:gd name="connsiteX6" fmla="*/ 16108 w 66269"/>
                <a:gd name="connsiteY6" fmla="*/ 10856 h 85105"/>
                <a:gd name="connsiteX7" fmla="*/ 16680 w 66269"/>
                <a:gd name="connsiteY7" fmla="*/ 17047 h 85105"/>
                <a:gd name="connsiteX8" fmla="*/ 24776 w 66269"/>
                <a:gd name="connsiteY8" fmla="*/ 27048 h 85105"/>
                <a:gd name="connsiteX9" fmla="*/ 29539 w 66269"/>
                <a:gd name="connsiteY9" fmla="*/ 26572 h 85105"/>
                <a:gd name="connsiteX10" fmla="*/ 29539 w 66269"/>
                <a:gd name="connsiteY10" fmla="*/ 15904 h 85105"/>
                <a:gd name="connsiteX11" fmla="*/ 25633 w 66269"/>
                <a:gd name="connsiteY11" fmla="*/ 9999 h 85105"/>
                <a:gd name="connsiteX12" fmla="*/ 21252 w 66269"/>
                <a:gd name="connsiteY12" fmla="*/ 38574 h 85105"/>
                <a:gd name="connsiteX13" fmla="*/ 21252 w 66269"/>
                <a:gd name="connsiteY13" fmla="*/ 32287 h 85105"/>
                <a:gd name="connsiteX14" fmla="*/ 13156 w 66269"/>
                <a:gd name="connsiteY14" fmla="*/ 22286 h 85105"/>
                <a:gd name="connsiteX15" fmla="*/ 8488 w 66269"/>
                <a:gd name="connsiteY15" fmla="*/ 22286 h 85105"/>
                <a:gd name="connsiteX16" fmla="*/ 7917 w 66269"/>
                <a:gd name="connsiteY16" fmla="*/ 28096 h 85105"/>
                <a:gd name="connsiteX17" fmla="*/ 8488 w 66269"/>
                <a:gd name="connsiteY17" fmla="*/ 34668 h 85105"/>
                <a:gd name="connsiteX18" fmla="*/ 13156 w 66269"/>
                <a:gd name="connsiteY18" fmla="*/ 39717 h 85105"/>
                <a:gd name="connsiteX19" fmla="*/ 29729 w 66269"/>
                <a:gd name="connsiteY19" fmla="*/ 64862 h 85105"/>
                <a:gd name="connsiteX20" fmla="*/ 29729 w 66269"/>
                <a:gd name="connsiteY20" fmla="*/ 54099 h 85105"/>
                <a:gd name="connsiteX21" fmla="*/ 24967 w 66269"/>
                <a:gd name="connsiteY21" fmla="*/ 48194 h 85105"/>
                <a:gd name="connsiteX22" fmla="*/ 16870 w 66269"/>
                <a:gd name="connsiteY22" fmla="*/ 48956 h 85105"/>
                <a:gd name="connsiteX23" fmla="*/ 16299 w 66269"/>
                <a:gd name="connsiteY23" fmla="*/ 54385 h 85105"/>
                <a:gd name="connsiteX24" fmla="*/ 25824 w 66269"/>
                <a:gd name="connsiteY24" fmla="*/ 66006 h 85105"/>
                <a:gd name="connsiteX25" fmla="*/ 29348 w 66269"/>
                <a:gd name="connsiteY25" fmla="*/ 64672 h 85105"/>
                <a:gd name="connsiteX26" fmla="*/ 37254 w 66269"/>
                <a:gd name="connsiteY26" fmla="*/ 20190 h 85105"/>
                <a:gd name="connsiteX27" fmla="*/ 37254 w 66269"/>
                <a:gd name="connsiteY27" fmla="*/ 30953 h 85105"/>
                <a:gd name="connsiteX28" fmla="*/ 42016 w 66269"/>
                <a:gd name="connsiteY28" fmla="*/ 36859 h 85105"/>
                <a:gd name="connsiteX29" fmla="*/ 50113 w 66269"/>
                <a:gd name="connsiteY29" fmla="*/ 36192 h 85105"/>
                <a:gd name="connsiteX30" fmla="*/ 50684 w 66269"/>
                <a:gd name="connsiteY30" fmla="*/ 30668 h 85105"/>
                <a:gd name="connsiteX31" fmla="*/ 41159 w 66269"/>
                <a:gd name="connsiteY31" fmla="*/ 19142 h 85105"/>
                <a:gd name="connsiteX32" fmla="*/ 36873 w 66269"/>
                <a:gd name="connsiteY32" fmla="*/ 20190 h 85105"/>
                <a:gd name="connsiteX33" fmla="*/ 41350 w 66269"/>
                <a:gd name="connsiteY33" fmla="*/ 75054 h 85105"/>
                <a:gd name="connsiteX34" fmla="*/ 50875 w 66269"/>
                <a:gd name="connsiteY34" fmla="*/ 74197 h 85105"/>
                <a:gd name="connsiteX35" fmla="*/ 50303 w 66269"/>
                <a:gd name="connsiteY35" fmla="*/ 68101 h 85105"/>
                <a:gd name="connsiteX36" fmla="*/ 42207 w 66269"/>
                <a:gd name="connsiteY36" fmla="*/ 58100 h 85105"/>
                <a:gd name="connsiteX37" fmla="*/ 37444 w 66269"/>
                <a:gd name="connsiteY37" fmla="*/ 58100 h 85105"/>
                <a:gd name="connsiteX38" fmla="*/ 37444 w 66269"/>
                <a:gd name="connsiteY38" fmla="*/ 68768 h 85105"/>
                <a:gd name="connsiteX39" fmla="*/ 40969 w 66269"/>
                <a:gd name="connsiteY39" fmla="*/ 75054 h 85105"/>
                <a:gd name="connsiteX40" fmla="*/ 45731 w 66269"/>
                <a:gd name="connsiteY40" fmla="*/ 52766 h 85105"/>
                <a:gd name="connsiteX41" fmla="*/ 53827 w 66269"/>
                <a:gd name="connsiteY41" fmla="*/ 62767 h 85105"/>
                <a:gd name="connsiteX42" fmla="*/ 58495 w 66269"/>
                <a:gd name="connsiteY42" fmla="*/ 62767 h 85105"/>
                <a:gd name="connsiteX43" fmla="*/ 59066 w 66269"/>
                <a:gd name="connsiteY43" fmla="*/ 56957 h 85105"/>
                <a:gd name="connsiteX44" fmla="*/ 58495 w 66269"/>
                <a:gd name="connsiteY44" fmla="*/ 50384 h 85105"/>
                <a:gd name="connsiteX45" fmla="*/ 53827 w 66269"/>
                <a:gd name="connsiteY45" fmla="*/ 45432 h 85105"/>
                <a:gd name="connsiteX46" fmla="*/ 45731 w 66269"/>
                <a:gd name="connsiteY46" fmla="*/ 46098 h 85105"/>
                <a:gd name="connsiteX47" fmla="*/ 45350 w 66269"/>
                <a:gd name="connsiteY47" fmla="*/ 52766 h 8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6269" h="85105">
                  <a:moveTo>
                    <a:pt x="66115" y="58100"/>
                  </a:moveTo>
                  <a:cubicBezTo>
                    <a:pt x="67924" y="82865"/>
                    <a:pt x="50684" y="92675"/>
                    <a:pt x="30110" y="78674"/>
                  </a:cubicBezTo>
                  <a:cubicBezTo>
                    <a:pt x="13386" y="66325"/>
                    <a:pt x="2523" y="47601"/>
                    <a:pt x="106" y="26953"/>
                  </a:cubicBezTo>
                  <a:cubicBezTo>
                    <a:pt x="-1703" y="2188"/>
                    <a:pt x="15537" y="-7623"/>
                    <a:pt x="36111" y="6474"/>
                  </a:cubicBezTo>
                  <a:cubicBezTo>
                    <a:pt x="52856" y="18762"/>
                    <a:pt x="63728" y="37468"/>
                    <a:pt x="66115" y="58100"/>
                  </a:cubicBezTo>
                  <a:close/>
                  <a:moveTo>
                    <a:pt x="25633" y="9999"/>
                  </a:moveTo>
                  <a:cubicBezTo>
                    <a:pt x="22449" y="9248"/>
                    <a:pt x="19107" y="9549"/>
                    <a:pt x="16108" y="10856"/>
                  </a:cubicBezTo>
                  <a:cubicBezTo>
                    <a:pt x="14584" y="11618"/>
                    <a:pt x="14870" y="14761"/>
                    <a:pt x="16680" y="17047"/>
                  </a:cubicBezTo>
                  <a:lnTo>
                    <a:pt x="24776" y="27048"/>
                  </a:lnTo>
                  <a:cubicBezTo>
                    <a:pt x="26872" y="29620"/>
                    <a:pt x="29539" y="29429"/>
                    <a:pt x="29539" y="26572"/>
                  </a:cubicBezTo>
                  <a:lnTo>
                    <a:pt x="29539" y="15904"/>
                  </a:lnTo>
                  <a:cubicBezTo>
                    <a:pt x="29476" y="13350"/>
                    <a:pt x="27959" y="11056"/>
                    <a:pt x="25633" y="9999"/>
                  </a:cubicBezTo>
                  <a:close/>
                  <a:moveTo>
                    <a:pt x="21252" y="38574"/>
                  </a:moveTo>
                  <a:cubicBezTo>
                    <a:pt x="23347" y="38574"/>
                    <a:pt x="23347" y="34954"/>
                    <a:pt x="21252" y="32287"/>
                  </a:cubicBezTo>
                  <a:lnTo>
                    <a:pt x="13156" y="22286"/>
                  </a:lnTo>
                  <a:cubicBezTo>
                    <a:pt x="11251" y="20000"/>
                    <a:pt x="8869" y="19809"/>
                    <a:pt x="8488" y="22286"/>
                  </a:cubicBezTo>
                  <a:cubicBezTo>
                    <a:pt x="8095" y="24197"/>
                    <a:pt x="7904" y="26144"/>
                    <a:pt x="7917" y="28096"/>
                  </a:cubicBezTo>
                  <a:cubicBezTo>
                    <a:pt x="7917" y="30299"/>
                    <a:pt x="8108" y="32498"/>
                    <a:pt x="8488" y="34668"/>
                  </a:cubicBezTo>
                  <a:cubicBezTo>
                    <a:pt x="8488" y="37335"/>
                    <a:pt x="11251" y="39812"/>
                    <a:pt x="13156" y="39717"/>
                  </a:cubicBezTo>
                  <a:close/>
                  <a:moveTo>
                    <a:pt x="29729" y="64862"/>
                  </a:moveTo>
                  <a:lnTo>
                    <a:pt x="29729" y="54099"/>
                  </a:lnTo>
                  <a:cubicBezTo>
                    <a:pt x="29729" y="51337"/>
                    <a:pt x="27062" y="48099"/>
                    <a:pt x="24967" y="48194"/>
                  </a:cubicBezTo>
                  <a:lnTo>
                    <a:pt x="16870" y="48956"/>
                  </a:lnTo>
                  <a:cubicBezTo>
                    <a:pt x="15061" y="48956"/>
                    <a:pt x="14775" y="51813"/>
                    <a:pt x="16299" y="54385"/>
                  </a:cubicBezTo>
                  <a:cubicBezTo>
                    <a:pt x="18964" y="58650"/>
                    <a:pt x="22165" y="62556"/>
                    <a:pt x="25824" y="66006"/>
                  </a:cubicBezTo>
                  <a:cubicBezTo>
                    <a:pt x="27253" y="67910"/>
                    <a:pt x="29348" y="67339"/>
                    <a:pt x="29348" y="64672"/>
                  </a:cubicBezTo>
                  <a:close/>
                  <a:moveTo>
                    <a:pt x="37254" y="20190"/>
                  </a:moveTo>
                  <a:lnTo>
                    <a:pt x="37254" y="30953"/>
                  </a:lnTo>
                  <a:cubicBezTo>
                    <a:pt x="37254" y="33716"/>
                    <a:pt x="39921" y="37050"/>
                    <a:pt x="42016" y="36859"/>
                  </a:cubicBezTo>
                  <a:lnTo>
                    <a:pt x="50113" y="36192"/>
                  </a:lnTo>
                  <a:cubicBezTo>
                    <a:pt x="51922" y="36192"/>
                    <a:pt x="52208" y="33240"/>
                    <a:pt x="50684" y="30668"/>
                  </a:cubicBezTo>
                  <a:cubicBezTo>
                    <a:pt x="48043" y="26414"/>
                    <a:pt x="44839" y="22537"/>
                    <a:pt x="41159" y="19142"/>
                  </a:cubicBezTo>
                  <a:cubicBezTo>
                    <a:pt x="38968" y="17047"/>
                    <a:pt x="36873" y="17809"/>
                    <a:pt x="36873" y="20190"/>
                  </a:cubicBezTo>
                  <a:close/>
                  <a:moveTo>
                    <a:pt x="41350" y="75054"/>
                  </a:moveTo>
                  <a:cubicBezTo>
                    <a:pt x="44534" y="75805"/>
                    <a:pt x="47875" y="75504"/>
                    <a:pt x="50875" y="74197"/>
                  </a:cubicBezTo>
                  <a:cubicBezTo>
                    <a:pt x="52399" y="73530"/>
                    <a:pt x="52113" y="70387"/>
                    <a:pt x="50303" y="68101"/>
                  </a:cubicBezTo>
                  <a:lnTo>
                    <a:pt x="42207" y="58100"/>
                  </a:lnTo>
                  <a:cubicBezTo>
                    <a:pt x="40111" y="55433"/>
                    <a:pt x="37444" y="55718"/>
                    <a:pt x="37444" y="58100"/>
                  </a:cubicBezTo>
                  <a:lnTo>
                    <a:pt x="37444" y="68768"/>
                  </a:lnTo>
                  <a:cubicBezTo>
                    <a:pt x="37263" y="71378"/>
                    <a:pt x="38647" y="73847"/>
                    <a:pt x="40969" y="75054"/>
                  </a:cubicBezTo>
                  <a:close/>
                  <a:moveTo>
                    <a:pt x="45731" y="52766"/>
                  </a:moveTo>
                  <a:lnTo>
                    <a:pt x="53827" y="62767"/>
                  </a:lnTo>
                  <a:cubicBezTo>
                    <a:pt x="55732" y="65053"/>
                    <a:pt x="58114" y="65339"/>
                    <a:pt x="58495" y="62767"/>
                  </a:cubicBezTo>
                  <a:cubicBezTo>
                    <a:pt x="58892" y="60856"/>
                    <a:pt x="59083" y="58908"/>
                    <a:pt x="59066" y="56957"/>
                  </a:cubicBezTo>
                  <a:cubicBezTo>
                    <a:pt x="59057" y="54754"/>
                    <a:pt x="58866" y="52556"/>
                    <a:pt x="58495" y="50384"/>
                  </a:cubicBezTo>
                  <a:cubicBezTo>
                    <a:pt x="58495" y="47813"/>
                    <a:pt x="55732" y="45241"/>
                    <a:pt x="53827" y="45432"/>
                  </a:cubicBezTo>
                  <a:lnTo>
                    <a:pt x="45731" y="46098"/>
                  </a:lnTo>
                  <a:cubicBezTo>
                    <a:pt x="43255" y="46670"/>
                    <a:pt x="43255" y="50194"/>
                    <a:pt x="45350" y="52766"/>
                  </a:cubicBezTo>
                  <a:close/>
                </a:path>
              </a:pathLst>
            </a:custGeom>
            <a:solidFill>
              <a:srgbClr val="2E3D5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" name="任意多边形: 形状 43"/>
            <p:cNvSpPr/>
            <p:nvPr/>
          </p:nvSpPr>
          <p:spPr>
            <a:xfrm>
              <a:off x="5525451" y="6427846"/>
              <a:ext cx="39249" cy="71760"/>
            </a:xfrm>
            <a:custGeom>
              <a:avLst/>
              <a:gdLst>
                <a:gd name="connsiteX0" fmla="*/ 1966 w 39249"/>
                <a:gd name="connsiteY0" fmla="*/ -11 h 71760"/>
                <a:gd name="connsiteX1" fmla="*/ 8157 w 39249"/>
                <a:gd name="connsiteY1" fmla="*/ 47614 h 71760"/>
                <a:gd name="connsiteX2" fmla="*/ 39018 w 39249"/>
                <a:gd name="connsiteY2" fmla="*/ 70284 h 71760"/>
                <a:gd name="connsiteX3" fmla="*/ 19968 w 39249"/>
                <a:gd name="connsiteY3" fmla="*/ 41709 h 71760"/>
                <a:gd name="connsiteX4" fmla="*/ 22921 w 39249"/>
                <a:gd name="connsiteY4" fmla="*/ 12277 h 7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249" h="71760">
                  <a:moveTo>
                    <a:pt x="1966" y="-11"/>
                  </a:moveTo>
                  <a:cubicBezTo>
                    <a:pt x="-2100" y="16074"/>
                    <a:pt x="113" y="33104"/>
                    <a:pt x="8157" y="47614"/>
                  </a:cubicBezTo>
                  <a:cubicBezTo>
                    <a:pt x="21683" y="68760"/>
                    <a:pt x="36732" y="74951"/>
                    <a:pt x="39018" y="70284"/>
                  </a:cubicBezTo>
                  <a:cubicBezTo>
                    <a:pt x="41304" y="65617"/>
                    <a:pt x="23969" y="56472"/>
                    <a:pt x="19968" y="41709"/>
                  </a:cubicBezTo>
                  <a:cubicBezTo>
                    <a:pt x="17932" y="31826"/>
                    <a:pt x="18962" y="21557"/>
                    <a:pt x="22921" y="12277"/>
                  </a:cubicBezTo>
                  <a:close/>
                </a:path>
              </a:pathLst>
            </a:custGeom>
            <a:solidFill>
              <a:srgbClr val="7CB6B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5" name="任意多边形: 形状 44"/>
            <p:cNvSpPr/>
            <p:nvPr/>
          </p:nvSpPr>
          <p:spPr>
            <a:xfrm>
              <a:off x="5527441" y="6419845"/>
              <a:ext cx="35528" cy="20478"/>
            </a:xfrm>
            <a:custGeom>
              <a:avLst/>
              <a:gdLst>
                <a:gd name="connsiteX0" fmla="*/ 21622 w 35528"/>
                <a:gd name="connsiteY0" fmla="*/ 20479 h 20478"/>
                <a:gd name="connsiteX1" fmla="*/ 0 w 35528"/>
                <a:gd name="connsiteY1" fmla="*/ 8001 h 20478"/>
                <a:gd name="connsiteX2" fmla="*/ 13906 w 35528"/>
                <a:gd name="connsiteY2" fmla="*/ 0 h 20478"/>
                <a:gd name="connsiteX3" fmla="*/ 35528 w 35528"/>
                <a:gd name="connsiteY3" fmla="*/ 12478 h 20478"/>
                <a:gd name="connsiteX4" fmla="*/ 21622 w 35528"/>
                <a:gd name="connsiteY4" fmla="*/ 20479 h 20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528" h="20478">
                  <a:moveTo>
                    <a:pt x="21622" y="20479"/>
                  </a:moveTo>
                  <a:lnTo>
                    <a:pt x="0" y="8001"/>
                  </a:lnTo>
                  <a:lnTo>
                    <a:pt x="13906" y="0"/>
                  </a:lnTo>
                  <a:lnTo>
                    <a:pt x="35528" y="12478"/>
                  </a:lnTo>
                  <a:lnTo>
                    <a:pt x="21622" y="20479"/>
                  </a:lnTo>
                  <a:close/>
                </a:path>
              </a:pathLst>
            </a:custGeom>
            <a:solidFill>
              <a:srgbClr val="90C0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6" name="任意多边形: 形状 45"/>
            <p:cNvSpPr/>
            <p:nvPr/>
          </p:nvSpPr>
          <p:spPr>
            <a:xfrm>
              <a:off x="5533807" y="6404856"/>
              <a:ext cx="8219" cy="10474"/>
            </a:xfrm>
            <a:custGeom>
              <a:avLst/>
              <a:gdLst>
                <a:gd name="connsiteX0" fmla="*/ 1230 w 8219"/>
                <a:gd name="connsiteY0" fmla="*/ 10120 h 10474"/>
                <a:gd name="connsiteX1" fmla="*/ -8 w 8219"/>
                <a:gd name="connsiteY1" fmla="*/ 7453 h 10474"/>
                <a:gd name="connsiteX2" fmla="*/ 4087 w 8219"/>
                <a:gd name="connsiteY2" fmla="*/ 404 h 10474"/>
                <a:gd name="connsiteX3" fmla="*/ 6945 w 8219"/>
                <a:gd name="connsiteY3" fmla="*/ 404 h 10474"/>
                <a:gd name="connsiteX4" fmla="*/ 8183 w 8219"/>
                <a:gd name="connsiteY4" fmla="*/ 2976 h 10474"/>
                <a:gd name="connsiteX5" fmla="*/ 4087 w 8219"/>
                <a:gd name="connsiteY5" fmla="*/ 10120 h 10474"/>
                <a:gd name="connsiteX6" fmla="*/ 1230 w 8219"/>
                <a:gd name="connsiteY6" fmla="*/ 10120 h 10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19" h="10474">
                  <a:moveTo>
                    <a:pt x="1230" y="10120"/>
                  </a:moveTo>
                  <a:cubicBezTo>
                    <a:pt x="356" y="9528"/>
                    <a:pt x="-120" y="8502"/>
                    <a:pt x="-8" y="7453"/>
                  </a:cubicBezTo>
                  <a:cubicBezTo>
                    <a:pt x="130" y="4577"/>
                    <a:pt x="1658" y="1949"/>
                    <a:pt x="4087" y="404"/>
                  </a:cubicBezTo>
                  <a:cubicBezTo>
                    <a:pt x="4960" y="-149"/>
                    <a:pt x="6073" y="-149"/>
                    <a:pt x="6945" y="404"/>
                  </a:cubicBezTo>
                  <a:cubicBezTo>
                    <a:pt x="7803" y="965"/>
                    <a:pt x="8280" y="1955"/>
                    <a:pt x="8183" y="2976"/>
                  </a:cubicBezTo>
                  <a:cubicBezTo>
                    <a:pt x="7971" y="5855"/>
                    <a:pt x="6465" y="8482"/>
                    <a:pt x="4087" y="10120"/>
                  </a:cubicBezTo>
                  <a:cubicBezTo>
                    <a:pt x="3190" y="10578"/>
                    <a:pt x="2127" y="10578"/>
                    <a:pt x="1230" y="10120"/>
                  </a:cubicBezTo>
                  <a:close/>
                </a:path>
              </a:pathLst>
            </a:custGeom>
            <a:solidFill>
              <a:srgbClr val="AED2D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5511709" y="6392097"/>
              <a:ext cx="29067" cy="22889"/>
            </a:xfrm>
            <a:custGeom>
              <a:avLst/>
              <a:gdLst>
                <a:gd name="connsiteX0" fmla="*/ 23328 w 29067"/>
                <a:gd name="connsiteY0" fmla="*/ 22879 h 22889"/>
                <a:gd name="connsiteX1" fmla="*/ 1230 w 29067"/>
                <a:gd name="connsiteY1" fmla="*/ 10116 h 22889"/>
                <a:gd name="connsiteX2" fmla="*/ -8 w 29067"/>
                <a:gd name="connsiteY2" fmla="*/ 7449 h 22889"/>
                <a:gd name="connsiteX3" fmla="*/ 4087 w 29067"/>
                <a:gd name="connsiteY3" fmla="*/ 400 h 22889"/>
                <a:gd name="connsiteX4" fmla="*/ 7040 w 29067"/>
                <a:gd name="connsiteY4" fmla="*/ 400 h 22889"/>
                <a:gd name="connsiteX5" fmla="*/ 29043 w 29067"/>
                <a:gd name="connsiteY5" fmla="*/ 13164 h 22889"/>
                <a:gd name="connsiteX6" fmla="*/ 26185 w 29067"/>
                <a:gd name="connsiteY6" fmla="*/ 13164 h 22889"/>
                <a:gd name="connsiteX7" fmla="*/ 22090 w 29067"/>
                <a:gd name="connsiteY7" fmla="*/ 20212 h 22889"/>
                <a:gd name="connsiteX8" fmla="*/ 23328 w 29067"/>
                <a:gd name="connsiteY8" fmla="*/ 22879 h 22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067" h="22889">
                  <a:moveTo>
                    <a:pt x="23328" y="22879"/>
                  </a:moveTo>
                  <a:lnTo>
                    <a:pt x="1230" y="10116"/>
                  </a:lnTo>
                  <a:cubicBezTo>
                    <a:pt x="356" y="9524"/>
                    <a:pt x="-120" y="8498"/>
                    <a:pt x="-8" y="7449"/>
                  </a:cubicBezTo>
                  <a:cubicBezTo>
                    <a:pt x="232" y="4604"/>
                    <a:pt x="1735" y="2017"/>
                    <a:pt x="4087" y="400"/>
                  </a:cubicBezTo>
                  <a:cubicBezTo>
                    <a:pt x="4995" y="-148"/>
                    <a:pt x="6132" y="-148"/>
                    <a:pt x="7040" y="400"/>
                  </a:cubicBezTo>
                  <a:lnTo>
                    <a:pt x="29043" y="13164"/>
                  </a:lnTo>
                  <a:cubicBezTo>
                    <a:pt x="28171" y="12610"/>
                    <a:pt x="27058" y="12610"/>
                    <a:pt x="26185" y="13164"/>
                  </a:cubicBezTo>
                  <a:cubicBezTo>
                    <a:pt x="23756" y="14708"/>
                    <a:pt x="22228" y="17337"/>
                    <a:pt x="22090" y="20212"/>
                  </a:cubicBezTo>
                  <a:cubicBezTo>
                    <a:pt x="22018" y="21254"/>
                    <a:pt x="22485" y="22261"/>
                    <a:pt x="23328" y="22879"/>
                  </a:cubicBezTo>
                  <a:close/>
                </a:path>
              </a:pathLst>
            </a:custGeom>
            <a:solidFill>
              <a:srgbClr val="90C0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5532965" y="6384341"/>
              <a:ext cx="17335" cy="10010"/>
            </a:xfrm>
            <a:custGeom>
              <a:avLst/>
              <a:gdLst>
                <a:gd name="connsiteX0" fmla="*/ 17311 w 17335"/>
                <a:gd name="connsiteY0" fmla="*/ 5013 h 10010"/>
                <a:gd name="connsiteX1" fmla="*/ 14739 w 17335"/>
                <a:gd name="connsiteY1" fmla="*/ 8537 h 10010"/>
                <a:gd name="connsiteX2" fmla="*/ 2547 w 17335"/>
                <a:gd name="connsiteY2" fmla="*/ 8537 h 10010"/>
                <a:gd name="connsiteX3" fmla="*/ -24 w 17335"/>
                <a:gd name="connsiteY3" fmla="*/ 5013 h 10010"/>
                <a:gd name="connsiteX4" fmla="*/ 2547 w 17335"/>
                <a:gd name="connsiteY4" fmla="*/ 1488 h 10010"/>
                <a:gd name="connsiteX5" fmla="*/ 14739 w 17335"/>
                <a:gd name="connsiteY5" fmla="*/ 1488 h 10010"/>
                <a:gd name="connsiteX6" fmla="*/ 17311 w 17335"/>
                <a:gd name="connsiteY6" fmla="*/ 5013 h 1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35" h="10010">
                  <a:moveTo>
                    <a:pt x="17311" y="5013"/>
                  </a:moveTo>
                  <a:cubicBezTo>
                    <a:pt x="17203" y="6584"/>
                    <a:pt x="16203" y="7954"/>
                    <a:pt x="14739" y="8537"/>
                  </a:cubicBezTo>
                  <a:cubicBezTo>
                    <a:pt x="10910" y="10488"/>
                    <a:pt x="6377" y="10488"/>
                    <a:pt x="2547" y="8537"/>
                  </a:cubicBezTo>
                  <a:cubicBezTo>
                    <a:pt x="1112" y="7919"/>
                    <a:pt x="126" y="6568"/>
                    <a:pt x="-24" y="5013"/>
                  </a:cubicBezTo>
                  <a:cubicBezTo>
                    <a:pt x="106" y="3449"/>
                    <a:pt x="1098" y="2089"/>
                    <a:pt x="2547" y="1488"/>
                  </a:cubicBezTo>
                  <a:cubicBezTo>
                    <a:pt x="6366" y="-510"/>
                    <a:pt x="10921" y="-510"/>
                    <a:pt x="14739" y="1488"/>
                  </a:cubicBezTo>
                  <a:cubicBezTo>
                    <a:pt x="16175" y="2106"/>
                    <a:pt x="17161" y="3457"/>
                    <a:pt x="17311" y="5013"/>
                  </a:cubicBezTo>
                  <a:close/>
                </a:path>
              </a:pathLst>
            </a:custGeom>
            <a:solidFill>
              <a:srgbClr val="AED2D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9" name="任意多边形: 形状 48"/>
            <p:cNvSpPr/>
            <p:nvPr/>
          </p:nvSpPr>
          <p:spPr>
            <a:xfrm>
              <a:off x="5532965" y="6389365"/>
              <a:ext cx="17335" cy="43053"/>
            </a:xfrm>
            <a:custGeom>
              <a:avLst/>
              <a:gdLst>
                <a:gd name="connsiteX0" fmla="*/ 17311 w 17335"/>
                <a:gd name="connsiteY0" fmla="*/ -11 h 43053"/>
                <a:gd name="connsiteX1" fmla="*/ 17311 w 17335"/>
                <a:gd name="connsiteY1" fmla="*/ 38089 h 43053"/>
                <a:gd name="connsiteX2" fmla="*/ 14739 w 17335"/>
                <a:gd name="connsiteY2" fmla="*/ 41613 h 43053"/>
                <a:gd name="connsiteX3" fmla="*/ 2547 w 17335"/>
                <a:gd name="connsiteY3" fmla="*/ 41613 h 43053"/>
                <a:gd name="connsiteX4" fmla="*/ -24 w 17335"/>
                <a:gd name="connsiteY4" fmla="*/ 38089 h 43053"/>
                <a:gd name="connsiteX5" fmla="*/ -24 w 17335"/>
                <a:gd name="connsiteY5" fmla="*/ -11 h 43053"/>
                <a:gd name="connsiteX6" fmla="*/ 2547 w 17335"/>
                <a:gd name="connsiteY6" fmla="*/ 3513 h 43053"/>
                <a:gd name="connsiteX7" fmla="*/ 14739 w 17335"/>
                <a:gd name="connsiteY7" fmla="*/ 3513 h 43053"/>
                <a:gd name="connsiteX8" fmla="*/ 17311 w 17335"/>
                <a:gd name="connsiteY8" fmla="*/ -11 h 4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335" h="43053">
                  <a:moveTo>
                    <a:pt x="17311" y="-11"/>
                  </a:moveTo>
                  <a:lnTo>
                    <a:pt x="17311" y="38089"/>
                  </a:lnTo>
                  <a:cubicBezTo>
                    <a:pt x="17161" y="39645"/>
                    <a:pt x="16175" y="40996"/>
                    <a:pt x="14739" y="41613"/>
                  </a:cubicBezTo>
                  <a:cubicBezTo>
                    <a:pt x="10899" y="43519"/>
                    <a:pt x="6388" y="43519"/>
                    <a:pt x="2547" y="41613"/>
                  </a:cubicBezTo>
                  <a:cubicBezTo>
                    <a:pt x="1137" y="40964"/>
                    <a:pt x="164" y="39630"/>
                    <a:pt x="-24" y="38089"/>
                  </a:cubicBezTo>
                  <a:lnTo>
                    <a:pt x="-24" y="-11"/>
                  </a:lnTo>
                  <a:cubicBezTo>
                    <a:pt x="126" y="1545"/>
                    <a:pt x="1112" y="2896"/>
                    <a:pt x="2547" y="3513"/>
                  </a:cubicBezTo>
                  <a:cubicBezTo>
                    <a:pt x="6377" y="5465"/>
                    <a:pt x="10910" y="5465"/>
                    <a:pt x="14739" y="3513"/>
                  </a:cubicBezTo>
                  <a:cubicBezTo>
                    <a:pt x="16189" y="2913"/>
                    <a:pt x="17181" y="1553"/>
                    <a:pt x="17311" y="-11"/>
                  </a:cubicBezTo>
                  <a:close/>
                </a:path>
              </a:pathLst>
            </a:custGeom>
            <a:solidFill>
              <a:srgbClr val="87BC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4951573" y="5894269"/>
              <a:ext cx="400960" cy="613876"/>
            </a:xfrm>
            <a:custGeom>
              <a:avLst/>
              <a:gdLst>
                <a:gd name="connsiteX0" fmla="*/ 386582 w 400960"/>
                <a:gd name="connsiteY0" fmla="*/ 613862 h 613876"/>
                <a:gd name="connsiteX1" fmla="*/ 400932 w 400960"/>
                <a:gd name="connsiteY1" fmla="*/ 600218 h 613876"/>
                <a:gd name="connsiteX2" fmla="*/ 398678 w 400960"/>
                <a:gd name="connsiteY2" fmla="*/ 592240 h 613876"/>
                <a:gd name="connsiteX3" fmla="*/ 25679 w 400960"/>
                <a:gd name="connsiteY3" fmla="*/ 6453 h 613876"/>
                <a:gd name="connsiteX4" fmla="*/ 6439 w 400960"/>
                <a:gd name="connsiteY4" fmla="*/ 2166 h 613876"/>
                <a:gd name="connsiteX5" fmla="*/ 2153 w 400960"/>
                <a:gd name="connsiteY5" fmla="*/ 21407 h 613876"/>
                <a:gd name="connsiteX6" fmla="*/ 374771 w 400960"/>
                <a:gd name="connsiteY6" fmla="*/ 607385 h 613876"/>
                <a:gd name="connsiteX7" fmla="*/ 386582 w 400960"/>
                <a:gd name="connsiteY7" fmla="*/ 613862 h 613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0960" h="613876">
                  <a:moveTo>
                    <a:pt x="386582" y="613862"/>
                  </a:moveTo>
                  <a:cubicBezTo>
                    <a:pt x="394312" y="614057"/>
                    <a:pt x="400737" y="607948"/>
                    <a:pt x="400932" y="600218"/>
                  </a:cubicBezTo>
                  <a:cubicBezTo>
                    <a:pt x="401003" y="597392"/>
                    <a:pt x="400218" y="594611"/>
                    <a:pt x="398678" y="592240"/>
                  </a:cubicBezTo>
                  <a:lnTo>
                    <a:pt x="25679" y="6453"/>
                  </a:lnTo>
                  <a:cubicBezTo>
                    <a:pt x="21550" y="-44"/>
                    <a:pt x="12936" y="-1963"/>
                    <a:pt x="6439" y="2166"/>
                  </a:cubicBezTo>
                  <a:cubicBezTo>
                    <a:pt x="-58" y="6296"/>
                    <a:pt x="-1977" y="14910"/>
                    <a:pt x="2153" y="21407"/>
                  </a:cubicBezTo>
                  <a:lnTo>
                    <a:pt x="374771" y="607385"/>
                  </a:lnTo>
                  <a:cubicBezTo>
                    <a:pt x="377342" y="611420"/>
                    <a:pt x="381797" y="613863"/>
                    <a:pt x="386582" y="613862"/>
                  </a:cubicBezTo>
                  <a:close/>
                </a:path>
              </a:pathLst>
            </a:custGeom>
            <a:solidFill>
              <a:srgbClr val="9ECED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4862786" y="6052180"/>
              <a:ext cx="364807" cy="210597"/>
            </a:xfrm>
            <a:custGeom>
              <a:avLst/>
              <a:gdLst>
                <a:gd name="connsiteX0" fmla="*/ 364783 w 364807"/>
                <a:gd name="connsiteY0" fmla="*/ -11 h 210597"/>
                <a:gd name="connsiteX1" fmla="*/ -24 w 364807"/>
                <a:gd name="connsiteY1" fmla="*/ 210587 h 210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807" h="210597">
                  <a:moveTo>
                    <a:pt x="364783" y="-11"/>
                  </a:moveTo>
                  <a:lnTo>
                    <a:pt x="-24" y="210587"/>
                  </a:lnTo>
                  <a:close/>
                </a:path>
              </a:pathLst>
            </a:custGeom>
            <a:solidFill>
              <a:srgbClr val="BFDF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2" name="任意多边形: 形状 51"/>
            <p:cNvSpPr/>
            <p:nvPr/>
          </p:nvSpPr>
          <p:spPr>
            <a:xfrm>
              <a:off x="4848783" y="6038504"/>
              <a:ext cx="392724" cy="238465"/>
            </a:xfrm>
            <a:custGeom>
              <a:avLst/>
              <a:gdLst>
                <a:gd name="connsiteX0" fmla="*/ 13978 w 392724"/>
                <a:gd name="connsiteY0" fmla="*/ 238455 h 238465"/>
                <a:gd name="connsiteX1" fmla="*/ 20932 w 392724"/>
                <a:gd name="connsiteY1" fmla="*/ 236645 h 238465"/>
                <a:gd name="connsiteX2" fmla="*/ 385739 w 392724"/>
                <a:gd name="connsiteY2" fmla="*/ 25952 h 238465"/>
                <a:gd name="connsiteX3" fmla="*/ 390835 w 392724"/>
                <a:gd name="connsiteY3" fmla="*/ 6950 h 238465"/>
                <a:gd name="connsiteX4" fmla="*/ 371833 w 392724"/>
                <a:gd name="connsiteY4" fmla="*/ 1854 h 238465"/>
                <a:gd name="connsiteX5" fmla="*/ 7025 w 392724"/>
                <a:gd name="connsiteY5" fmla="*/ 212452 h 238465"/>
                <a:gd name="connsiteX6" fmla="*/ 1788 w 392724"/>
                <a:gd name="connsiteY6" fmla="*/ 231408 h 238465"/>
                <a:gd name="connsiteX7" fmla="*/ 13978 w 392724"/>
                <a:gd name="connsiteY7" fmla="*/ 238455 h 238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2724" h="238465">
                  <a:moveTo>
                    <a:pt x="13978" y="238455"/>
                  </a:moveTo>
                  <a:cubicBezTo>
                    <a:pt x="16414" y="238467"/>
                    <a:pt x="18811" y="237843"/>
                    <a:pt x="20932" y="236645"/>
                  </a:cubicBezTo>
                  <a:lnTo>
                    <a:pt x="385739" y="25952"/>
                  </a:lnTo>
                  <a:cubicBezTo>
                    <a:pt x="392394" y="22112"/>
                    <a:pt x="394675" y="13604"/>
                    <a:pt x="390835" y="6950"/>
                  </a:cubicBezTo>
                  <a:cubicBezTo>
                    <a:pt x="386995" y="295"/>
                    <a:pt x="378487" y="-1986"/>
                    <a:pt x="371833" y="1854"/>
                  </a:cubicBezTo>
                  <a:lnTo>
                    <a:pt x="7025" y="212452"/>
                  </a:lnTo>
                  <a:cubicBezTo>
                    <a:pt x="344" y="216240"/>
                    <a:pt x="-2001" y="224727"/>
                    <a:pt x="1788" y="231408"/>
                  </a:cubicBezTo>
                  <a:cubicBezTo>
                    <a:pt x="4274" y="235793"/>
                    <a:pt x="8938" y="238489"/>
                    <a:pt x="13978" y="238455"/>
                  </a:cubicBezTo>
                  <a:close/>
                </a:path>
              </a:pathLst>
            </a:custGeom>
            <a:solidFill>
              <a:srgbClr val="9ECED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3" name="任意多边形: 形状 52"/>
            <p:cNvSpPr/>
            <p:nvPr/>
          </p:nvSpPr>
          <p:spPr>
            <a:xfrm>
              <a:off x="4764081" y="5859394"/>
              <a:ext cx="39191" cy="71760"/>
            </a:xfrm>
            <a:custGeom>
              <a:avLst/>
              <a:gdLst>
                <a:gd name="connsiteX0" fmla="*/ 2002 w 39191"/>
                <a:gd name="connsiteY0" fmla="*/ -11 h 71760"/>
                <a:gd name="connsiteX1" fmla="*/ 8098 w 39191"/>
                <a:gd name="connsiteY1" fmla="*/ 47614 h 71760"/>
                <a:gd name="connsiteX2" fmla="*/ 38959 w 39191"/>
                <a:gd name="connsiteY2" fmla="*/ 70284 h 71760"/>
                <a:gd name="connsiteX3" fmla="*/ 19909 w 39191"/>
                <a:gd name="connsiteY3" fmla="*/ 41709 h 71760"/>
                <a:gd name="connsiteX4" fmla="*/ 22862 w 39191"/>
                <a:gd name="connsiteY4" fmla="*/ 12277 h 7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1" h="71760">
                  <a:moveTo>
                    <a:pt x="2002" y="-11"/>
                  </a:moveTo>
                  <a:cubicBezTo>
                    <a:pt x="-2103" y="16062"/>
                    <a:pt x="77" y="33094"/>
                    <a:pt x="8098" y="47614"/>
                  </a:cubicBezTo>
                  <a:cubicBezTo>
                    <a:pt x="21624" y="68760"/>
                    <a:pt x="36673" y="74951"/>
                    <a:pt x="38959" y="70284"/>
                  </a:cubicBezTo>
                  <a:cubicBezTo>
                    <a:pt x="41245" y="65616"/>
                    <a:pt x="24005" y="56472"/>
                    <a:pt x="19909" y="41709"/>
                  </a:cubicBezTo>
                  <a:cubicBezTo>
                    <a:pt x="17860" y="31827"/>
                    <a:pt x="18891" y="21555"/>
                    <a:pt x="22862" y="12277"/>
                  </a:cubicBezTo>
                  <a:close/>
                </a:path>
              </a:pathLst>
            </a:custGeom>
            <a:solidFill>
              <a:srgbClr val="7EB6B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4" name="任意多边形: 形状 53"/>
            <p:cNvSpPr/>
            <p:nvPr/>
          </p:nvSpPr>
          <p:spPr>
            <a:xfrm>
              <a:off x="4753404" y="5887451"/>
              <a:ext cx="66269" cy="85043"/>
            </a:xfrm>
            <a:custGeom>
              <a:avLst/>
              <a:gdLst>
                <a:gd name="connsiteX0" fmla="*/ 66115 w 66269"/>
                <a:gd name="connsiteY0" fmla="*/ 58038 h 85043"/>
                <a:gd name="connsiteX1" fmla="*/ 30110 w 66269"/>
                <a:gd name="connsiteY1" fmla="*/ 78612 h 85043"/>
                <a:gd name="connsiteX2" fmla="*/ 106 w 66269"/>
                <a:gd name="connsiteY2" fmla="*/ 26892 h 85043"/>
                <a:gd name="connsiteX3" fmla="*/ 36111 w 66269"/>
                <a:gd name="connsiteY3" fmla="*/ 6413 h 85043"/>
                <a:gd name="connsiteX4" fmla="*/ 66115 w 66269"/>
                <a:gd name="connsiteY4" fmla="*/ 58038 h 85043"/>
                <a:gd name="connsiteX5" fmla="*/ 25348 w 66269"/>
                <a:gd name="connsiteY5" fmla="*/ 9937 h 85043"/>
                <a:gd name="connsiteX6" fmla="*/ 15823 w 66269"/>
                <a:gd name="connsiteY6" fmla="*/ 10794 h 85043"/>
                <a:gd name="connsiteX7" fmla="*/ 16394 w 66269"/>
                <a:gd name="connsiteY7" fmla="*/ 16986 h 85043"/>
                <a:gd name="connsiteX8" fmla="*/ 24490 w 66269"/>
                <a:gd name="connsiteY8" fmla="*/ 26987 h 85043"/>
                <a:gd name="connsiteX9" fmla="*/ 29253 w 66269"/>
                <a:gd name="connsiteY9" fmla="*/ 26511 h 85043"/>
                <a:gd name="connsiteX10" fmla="*/ 29253 w 66269"/>
                <a:gd name="connsiteY10" fmla="*/ 15843 h 85043"/>
                <a:gd name="connsiteX11" fmla="*/ 25348 w 66269"/>
                <a:gd name="connsiteY11" fmla="*/ 9937 h 85043"/>
                <a:gd name="connsiteX12" fmla="*/ 20966 w 66269"/>
                <a:gd name="connsiteY12" fmla="*/ 38512 h 85043"/>
                <a:gd name="connsiteX13" fmla="*/ 20966 w 66269"/>
                <a:gd name="connsiteY13" fmla="*/ 32226 h 85043"/>
                <a:gd name="connsiteX14" fmla="*/ 12870 w 66269"/>
                <a:gd name="connsiteY14" fmla="*/ 22224 h 85043"/>
                <a:gd name="connsiteX15" fmla="*/ 8203 w 66269"/>
                <a:gd name="connsiteY15" fmla="*/ 22224 h 85043"/>
                <a:gd name="connsiteX16" fmla="*/ 7631 w 66269"/>
                <a:gd name="connsiteY16" fmla="*/ 28130 h 85043"/>
                <a:gd name="connsiteX17" fmla="*/ 8203 w 66269"/>
                <a:gd name="connsiteY17" fmla="*/ 34607 h 85043"/>
                <a:gd name="connsiteX18" fmla="*/ 12870 w 66269"/>
                <a:gd name="connsiteY18" fmla="*/ 39655 h 85043"/>
                <a:gd name="connsiteX19" fmla="*/ 29443 w 66269"/>
                <a:gd name="connsiteY19" fmla="*/ 64801 h 85043"/>
                <a:gd name="connsiteX20" fmla="*/ 29443 w 66269"/>
                <a:gd name="connsiteY20" fmla="*/ 54133 h 85043"/>
                <a:gd name="connsiteX21" fmla="*/ 24681 w 66269"/>
                <a:gd name="connsiteY21" fmla="*/ 48228 h 85043"/>
                <a:gd name="connsiteX22" fmla="*/ 16585 w 66269"/>
                <a:gd name="connsiteY22" fmla="*/ 48894 h 85043"/>
                <a:gd name="connsiteX23" fmla="*/ 16013 w 66269"/>
                <a:gd name="connsiteY23" fmla="*/ 54324 h 85043"/>
                <a:gd name="connsiteX24" fmla="*/ 25348 w 66269"/>
                <a:gd name="connsiteY24" fmla="*/ 65658 h 85043"/>
                <a:gd name="connsiteX25" fmla="*/ 29348 w 66269"/>
                <a:gd name="connsiteY25" fmla="*/ 64801 h 85043"/>
                <a:gd name="connsiteX26" fmla="*/ 36968 w 66269"/>
                <a:gd name="connsiteY26" fmla="*/ 20129 h 85043"/>
                <a:gd name="connsiteX27" fmla="*/ 36968 w 66269"/>
                <a:gd name="connsiteY27" fmla="*/ 30892 h 85043"/>
                <a:gd name="connsiteX28" fmla="*/ 41731 w 66269"/>
                <a:gd name="connsiteY28" fmla="*/ 36798 h 85043"/>
                <a:gd name="connsiteX29" fmla="*/ 49827 w 66269"/>
                <a:gd name="connsiteY29" fmla="*/ 36131 h 85043"/>
                <a:gd name="connsiteX30" fmla="*/ 50398 w 66269"/>
                <a:gd name="connsiteY30" fmla="*/ 30606 h 85043"/>
                <a:gd name="connsiteX31" fmla="*/ 40873 w 66269"/>
                <a:gd name="connsiteY31" fmla="*/ 19081 h 85043"/>
                <a:gd name="connsiteX32" fmla="*/ 36873 w 66269"/>
                <a:gd name="connsiteY32" fmla="*/ 20129 h 85043"/>
                <a:gd name="connsiteX33" fmla="*/ 41064 w 66269"/>
                <a:gd name="connsiteY33" fmla="*/ 74993 h 85043"/>
                <a:gd name="connsiteX34" fmla="*/ 50589 w 66269"/>
                <a:gd name="connsiteY34" fmla="*/ 74136 h 85043"/>
                <a:gd name="connsiteX35" fmla="*/ 50017 w 66269"/>
                <a:gd name="connsiteY35" fmla="*/ 68040 h 85043"/>
                <a:gd name="connsiteX36" fmla="*/ 41921 w 66269"/>
                <a:gd name="connsiteY36" fmla="*/ 58038 h 85043"/>
                <a:gd name="connsiteX37" fmla="*/ 37159 w 66269"/>
                <a:gd name="connsiteY37" fmla="*/ 58038 h 85043"/>
                <a:gd name="connsiteX38" fmla="*/ 37159 w 66269"/>
                <a:gd name="connsiteY38" fmla="*/ 68706 h 85043"/>
                <a:gd name="connsiteX39" fmla="*/ 40969 w 66269"/>
                <a:gd name="connsiteY39" fmla="*/ 75183 h 85043"/>
                <a:gd name="connsiteX40" fmla="*/ 45445 w 66269"/>
                <a:gd name="connsiteY40" fmla="*/ 52705 h 85043"/>
                <a:gd name="connsiteX41" fmla="*/ 53542 w 66269"/>
                <a:gd name="connsiteY41" fmla="*/ 62706 h 85043"/>
                <a:gd name="connsiteX42" fmla="*/ 58209 w 66269"/>
                <a:gd name="connsiteY42" fmla="*/ 62706 h 85043"/>
                <a:gd name="connsiteX43" fmla="*/ 58780 w 66269"/>
                <a:gd name="connsiteY43" fmla="*/ 56896 h 85043"/>
                <a:gd name="connsiteX44" fmla="*/ 58209 w 66269"/>
                <a:gd name="connsiteY44" fmla="*/ 50323 h 85043"/>
                <a:gd name="connsiteX45" fmla="*/ 53542 w 66269"/>
                <a:gd name="connsiteY45" fmla="*/ 45370 h 85043"/>
                <a:gd name="connsiteX46" fmla="*/ 45445 w 66269"/>
                <a:gd name="connsiteY46" fmla="*/ 46037 h 85043"/>
                <a:gd name="connsiteX47" fmla="*/ 45350 w 66269"/>
                <a:gd name="connsiteY47" fmla="*/ 52705 h 85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6269" h="85043">
                  <a:moveTo>
                    <a:pt x="66115" y="58038"/>
                  </a:moveTo>
                  <a:cubicBezTo>
                    <a:pt x="67924" y="82803"/>
                    <a:pt x="50684" y="92614"/>
                    <a:pt x="30110" y="78612"/>
                  </a:cubicBezTo>
                  <a:cubicBezTo>
                    <a:pt x="13386" y="66264"/>
                    <a:pt x="2523" y="47539"/>
                    <a:pt x="106" y="26892"/>
                  </a:cubicBezTo>
                  <a:cubicBezTo>
                    <a:pt x="-1703" y="2222"/>
                    <a:pt x="15537" y="-7589"/>
                    <a:pt x="36111" y="6413"/>
                  </a:cubicBezTo>
                  <a:cubicBezTo>
                    <a:pt x="52839" y="18716"/>
                    <a:pt x="63706" y="37414"/>
                    <a:pt x="66115" y="58038"/>
                  </a:cubicBezTo>
                  <a:close/>
                  <a:moveTo>
                    <a:pt x="25348" y="9937"/>
                  </a:moveTo>
                  <a:cubicBezTo>
                    <a:pt x="22163" y="9187"/>
                    <a:pt x="18822" y="9487"/>
                    <a:pt x="15823" y="10794"/>
                  </a:cubicBezTo>
                  <a:cubicBezTo>
                    <a:pt x="14299" y="11556"/>
                    <a:pt x="14584" y="14700"/>
                    <a:pt x="16394" y="16986"/>
                  </a:cubicBezTo>
                  <a:lnTo>
                    <a:pt x="24490" y="26987"/>
                  </a:lnTo>
                  <a:cubicBezTo>
                    <a:pt x="26586" y="29559"/>
                    <a:pt x="29253" y="29368"/>
                    <a:pt x="29253" y="26511"/>
                  </a:cubicBezTo>
                  <a:lnTo>
                    <a:pt x="29253" y="15843"/>
                  </a:lnTo>
                  <a:cubicBezTo>
                    <a:pt x="29190" y="13288"/>
                    <a:pt x="27673" y="10995"/>
                    <a:pt x="25348" y="9937"/>
                  </a:cubicBezTo>
                  <a:close/>
                  <a:moveTo>
                    <a:pt x="20966" y="38512"/>
                  </a:moveTo>
                  <a:cubicBezTo>
                    <a:pt x="23062" y="38512"/>
                    <a:pt x="23062" y="34893"/>
                    <a:pt x="20966" y="32226"/>
                  </a:cubicBezTo>
                  <a:lnTo>
                    <a:pt x="12870" y="22224"/>
                  </a:lnTo>
                  <a:cubicBezTo>
                    <a:pt x="11060" y="19938"/>
                    <a:pt x="8584" y="19748"/>
                    <a:pt x="8203" y="22224"/>
                  </a:cubicBezTo>
                  <a:cubicBezTo>
                    <a:pt x="7808" y="24168"/>
                    <a:pt x="7616" y="26147"/>
                    <a:pt x="7631" y="28130"/>
                  </a:cubicBezTo>
                  <a:cubicBezTo>
                    <a:pt x="7637" y="30301"/>
                    <a:pt x="7828" y="32468"/>
                    <a:pt x="8203" y="34607"/>
                  </a:cubicBezTo>
                  <a:cubicBezTo>
                    <a:pt x="8203" y="37274"/>
                    <a:pt x="11060" y="39750"/>
                    <a:pt x="12870" y="39655"/>
                  </a:cubicBezTo>
                  <a:close/>
                  <a:moveTo>
                    <a:pt x="29443" y="64801"/>
                  </a:moveTo>
                  <a:lnTo>
                    <a:pt x="29443" y="54133"/>
                  </a:lnTo>
                  <a:cubicBezTo>
                    <a:pt x="29443" y="51276"/>
                    <a:pt x="26776" y="48037"/>
                    <a:pt x="24681" y="48228"/>
                  </a:cubicBezTo>
                  <a:lnTo>
                    <a:pt x="16585" y="48894"/>
                  </a:lnTo>
                  <a:cubicBezTo>
                    <a:pt x="14775" y="48894"/>
                    <a:pt x="14489" y="51752"/>
                    <a:pt x="16013" y="54324"/>
                  </a:cubicBezTo>
                  <a:cubicBezTo>
                    <a:pt x="18639" y="58477"/>
                    <a:pt x="21774" y="62285"/>
                    <a:pt x="25348" y="65658"/>
                  </a:cubicBezTo>
                  <a:cubicBezTo>
                    <a:pt x="27253" y="67849"/>
                    <a:pt x="29348" y="67278"/>
                    <a:pt x="29348" y="64801"/>
                  </a:cubicBezTo>
                  <a:close/>
                  <a:moveTo>
                    <a:pt x="36968" y="20129"/>
                  </a:moveTo>
                  <a:lnTo>
                    <a:pt x="36968" y="30892"/>
                  </a:lnTo>
                  <a:cubicBezTo>
                    <a:pt x="36968" y="33655"/>
                    <a:pt x="39635" y="36988"/>
                    <a:pt x="41731" y="36798"/>
                  </a:cubicBezTo>
                  <a:lnTo>
                    <a:pt x="49827" y="36131"/>
                  </a:lnTo>
                  <a:cubicBezTo>
                    <a:pt x="51637" y="36131"/>
                    <a:pt x="51922" y="33178"/>
                    <a:pt x="50398" y="30606"/>
                  </a:cubicBezTo>
                  <a:cubicBezTo>
                    <a:pt x="47732" y="26371"/>
                    <a:pt x="44531" y="22497"/>
                    <a:pt x="40873" y="19081"/>
                  </a:cubicBezTo>
                  <a:cubicBezTo>
                    <a:pt x="38968" y="17176"/>
                    <a:pt x="36873" y="18033"/>
                    <a:pt x="36873" y="20129"/>
                  </a:cubicBezTo>
                  <a:close/>
                  <a:moveTo>
                    <a:pt x="41064" y="74993"/>
                  </a:moveTo>
                  <a:cubicBezTo>
                    <a:pt x="44244" y="75794"/>
                    <a:pt x="47603" y="75492"/>
                    <a:pt x="50589" y="74136"/>
                  </a:cubicBezTo>
                  <a:cubicBezTo>
                    <a:pt x="52113" y="73469"/>
                    <a:pt x="51827" y="70326"/>
                    <a:pt x="50017" y="68040"/>
                  </a:cubicBezTo>
                  <a:lnTo>
                    <a:pt x="41921" y="58038"/>
                  </a:lnTo>
                  <a:cubicBezTo>
                    <a:pt x="39826" y="55372"/>
                    <a:pt x="37159" y="55657"/>
                    <a:pt x="37159" y="58038"/>
                  </a:cubicBezTo>
                  <a:lnTo>
                    <a:pt x="37159" y="68706"/>
                  </a:lnTo>
                  <a:cubicBezTo>
                    <a:pt x="36947" y="71450"/>
                    <a:pt x="38468" y="74035"/>
                    <a:pt x="40969" y="75183"/>
                  </a:cubicBezTo>
                  <a:close/>
                  <a:moveTo>
                    <a:pt x="45445" y="52705"/>
                  </a:moveTo>
                  <a:lnTo>
                    <a:pt x="53542" y="62706"/>
                  </a:lnTo>
                  <a:cubicBezTo>
                    <a:pt x="55447" y="64992"/>
                    <a:pt x="57828" y="65277"/>
                    <a:pt x="58209" y="62706"/>
                  </a:cubicBezTo>
                  <a:cubicBezTo>
                    <a:pt x="58606" y="60795"/>
                    <a:pt x="58798" y="58847"/>
                    <a:pt x="58780" y="56896"/>
                  </a:cubicBezTo>
                  <a:cubicBezTo>
                    <a:pt x="58771" y="54693"/>
                    <a:pt x="58580" y="52495"/>
                    <a:pt x="58209" y="50323"/>
                  </a:cubicBezTo>
                  <a:cubicBezTo>
                    <a:pt x="58209" y="47751"/>
                    <a:pt x="55447" y="45180"/>
                    <a:pt x="53542" y="45370"/>
                  </a:cubicBezTo>
                  <a:lnTo>
                    <a:pt x="45445" y="46037"/>
                  </a:lnTo>
                  <a:cubicBezTo>
                    <a:pt x="43255" y="46608"/>
                    <a:pt x="43255" y="50133"/>
                    <a:pt x="45350" y="52705"/>
                  </a:cubicBezTo>
                  <a:close/>
                </a:path>
              </a:pathLst>
            </a:custGeom>
            <a:solidFill>
              <a:srgbClr val="1924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5" name="任意多边形: 形状 54"/>
            <p:cNvSpPr/>
            <p:nvPr/>
          </p:nvSpPr>
          <p:spPr>
            <a:xfrm>
              <a:off x="4749199" y="5889961"/>
              <a:ext cx="66188" cy="85105"/>
            </a:xfrm>
            <a:custGeom>
              <a:avLst/>
              <a:gdLst>
                <a:gd name="connsiteX0" fmla="*/ 66033 w 66188"/>
                <a:gd name="connsiteY0" fmla="*/ 58100 h 85105"/>
                <a:gd name="connsiteX1" fmla="*/ 30028 w 66188"/>
                <a:gd name="connsiteY1" fmla="*/ 78674 h 85105"/>
                <a:gd name="connsiteX2" fmla="*/ 120 w 66188"/>
                <a:gd name="connsiteY2" fmla="*/ 26953 h 85105"/>
                <a:gd name="connsiteX3" fmla="*/ 36124 w 66188"/>
                <a:gd name="connsiteY3" fmla="*/ 6474 h 85105"/>
                <a:gd name="connsiteX4" fmla="*/ 66033 w 66188"/>
                <a:gd name="connsiteY4" fmla="*/ 58100 h 85105"/>
                <a:gd name="connsiteX5" fmla="*/ 25171 w 66188"/>
                <a:gd name="connsiteY5" fmla="*/ 9999 h 85105"/>
                <a:gd name="connsiteX6" fmla="*/ 15646 w 66188"/>
                <a:gd name="connsiteY6" fmla="*/ 10856 h 85105"/>
                <a:gd name="connsiteX7" fmla="*/ 16312 w 66188"/>
                <a:gd name="connsiteY7" fmla="*/ 16952 h 85105"/>
                <a:gd name="connsiteX8" fmla="*/ 24313 w 66188"/>
                <a:gd name="connsiteY8" fmla="*/ 26953 h 85105"/>
                <a:gd name="connsiteX9" fmla="*/ 29076 w 66188"/>
                <a:gd name="connsiteY9" fmla="*/ 26953 h 85105"/>
                <a:gd name="connsiteX10" fmla="*/ 29076 w 66188"/>
                <a:gd name="connsiteY10" fmla="*/ 15523 h 85105"/>
                <a:gd name="connsiteX11" fmla="*/ 25171 w 66188"/>
                <a:gd name="connsiteY11" fmla="*/ 9999 h 85105"/>
                <a:gd name="connsiteX12" fmla="*/ 20789 w 66188"/>
                <a:gd name="connsiteY12" fmla="*/ 38574 h 85105"/>
                <a:gd name="connsiteX13" fmla="*/ 20789 w 66188"/>
                <a:gd name="connsiteY13" fmla="*/ 32287 h 85105"/>
                <a:gd name="connsiteX14" fmla="*/ 12693 w 66188"/>
                <a:gd name="connsiteY14" fmla="*/ 22286 h 85105"/>
                <a:gd name="connsiteX15" fmla="*/ 8026 w 66188"/>
                <a:gd name="connsiteY15" fmla="*/ 22286 h 85105"/>
                <a:gd name="connsiteX16" fmla="*/ 7454 w 66188"/>
                <a:gd name="connsiteY16" fmla="*/ 28096 h 85105"/>
                <a:gd name="connsiteX17" fmla="*/ 8026 w 66188"/>
                <a:gd name="connsiteY17" fmla="*/ 34668 h 85105"/>
                <a:gd name="connsiteX18" fmla="*/ 12693 w 66188"/>
                <a:gd name="connsiteY18" fmla="*/ 39717 h 85105"/>
                <a:gd name="connsiteX19" fmla="*/ 29266 w 66188"/>
                <a:gd name="connsiteY19" fmla="*/ 64862 h 85105"/>
                <a:gd name="connsiteX20" fmla="*/ 29266 w 66188"/>
                <a:gd name="connsiteY20" fmla="*/ 54099 h 85105"/>
                <a:gd name="connsiteX21" fmla="*/ 24504 w 66188"/>
                <a:gd name="connsiteY21" fmla="*/ 48194 h 85105"/>
                <a:gd name="connsiteX22" fmla="*/ 16503 w 66188"/>
                <a:gd name="connsiteY22" fmla="*/ 48956 h 85105"/>
                <a:gd name="connsiteX23" fmla="*/ 15836 w 66188"/>
                <a:gd name="connsiteY23" fmla="*/ 54385 h 85105"/>
                <a:gd name="connsiteX24" fmla="*/ 25361 w 66188"/>
                <a:gd name="connsiteY24" fmla="*/ 66005 h 85105"/>
                <a:gd name="connsiteX25" fmla="*/ 29552 w 66188"/>
                <a:gd name="connsiteY25" fmla="*/ 64862 h 85105"/>
                <a:gd name="connsiteX26" fmla="*/ 36791 w 66188"/>
                <a:gd name="connsiteY26" fmla="*/ 20190 h 85105"/>
                <a:gd name="connsiteX27" fmla="*/ 36791 w 66188"/>
                <a:gd name="connsiteY27" fmla="*/ 30953 h 85105"/>
                <a:gd name="connsiteX28" fmla="*/ 41554 w 66188"/>
                <a:gd name="connsiteY28" fmla="*/ 36859 h 85105"/>
                <a:gd name="connsiteX29" fmla="*/ 49650 w 66188"/>
                <a:gd name="connsiteY29" fmla="*/ 36192 h 85105"/>
                <a:gd name="connsiteX30" fmla="*/ 50221 w 66188"/>
                <a:gd name="connsiteY30" fmla="*/ 30668 h 85105"/>
                <a:gd name="connsiteX31" fmla="*/ 40696 w 66188"/>
                <a:gd name="connsiteY31" fmla="*/ 19143 h 85105"/>
                <a:gd name="connsiteX32" fmla="*/ 36791 w 66188"/>
                <a:gd name="connsiteY32" fmla="*/ 20190 h 85105"/>
                <a:gd name="connsiteX33" fmla="*/ 40887 w 66188"/>
                <a:gd name="connsiteY33" fmla="*/ 75054 h 85105"/>
                <a:gd name="connsiteX34" fmla="*/ 50412 w 66188"/>
                <a:gd name="connsiteY34" fmla="*/ 74197 h 85105"/>
                <a:gd name="connsiteX35" fmla="*/ 49840 w 66188"/>
                <a:gd name="connsiteY35" fmla="*/ 68101 h 85105"/>
                <a:gd name="connsiteX36" fmla="*/ 41744 w 66188"/>
                <a:gd name="connsiteY36" fmla="*/ 58576 h 85105"/>
                <a:gd name="connsiteX37" fmla="*/ 36982 w 66188"/>
                <a:gd name="connsiteY37" fmla="*/ 58576 h 85105"/>
                <a:gd name="connsiteX38" fmla="*/ 36982 w 66188"/>
                <a:gd name="connsiteY38" fmla="*/ 69244 h 85105"/>
                <a:gd name="connsiteX39" fmla="*/ 40887 w 66188"/>
                <a:gd name="connsiteY39" fmla="*/ 75054 h 85105"/>
                <a:gd name="connsiteX40" fmla="*/ 45364 w 66188"/>
                <a:gd name="connsiteY40" fmla="*/ 52766 h 85105"/>
                <a:gd name="connsiteX41" fmla="*/ 53365 w 66188"/>
                <a:gd name="connsiteY41" fmla="*/ 62291 h 85105"/>
                <a:gd name="connsiteX42" fmla="*/ 58127 w 66188"/>
                <a:gd name="connsiteY42" fmla="*/ 62291 h 85105"/>
                <a:gd name="connsiteX43" fmla="*/ 58699 w 66188"/>
                <a:gd name="connsiteY43" fmla="*/ 56481 h 85105"/>
                <a:gd name="connsiteX44" fmla="*/ 58127 w 66188"/>
                <a:gd name="connsiteY44" fmla="*/ 49908 h 85105"/>
                <a:gd name="connsiteX45" fmla="*/ 53365 w 66188"/>
                <a:gd name="connsiteY45" fmla="*/ 44955 h 85105"/>
                <a:gd name="connsiteX46" fmla="*/ 45364 w 66188"/>
                <a:gd name="connsiteY46" fmla="*/ 45622 h 85105"/>
                <a:gd name="connsiteX47" fmla="*/ 45364 w 66188"/>
                <a:gd name="connsiteY47" fmla="*/ 52766 h 8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6188" h="85105">
                  <a:moveTo>
                    <a:pt x="66033" y="58100"/>
                  </a:moveTo>
                  <a:cubicBezTo>
                    <a:pt x="67843" y="82865"/>
                    <a:pt x="50698" y="92676"/>
                    <a:pt x="30028" y="78674"/>
                  </a:cubicBezTo>
                  <a:cubicBezTo>
                    <a:pt x="13296" y="66347"/>
                    <a:pt x="2458" y="47604"/>
                    <a:pt x="120" y="26953"/>
                  </a:cubicBezTo>
                  <a:cubicBezTo>
                    <a:pt x="-1785" y="2188"/>
                    <a:pt x="15455" y="-7623"/>
                    <a:pt x="36124" y="6474"/>
                  </a:cubicBezTo>
                  <a:cubicBezTo>
                    <a:pt x="52843" y="18772"/>
                    <a:pt x="63681" y="37479"/>
                    <a:pt x="66033" y="58100"/>
                  </a:cubicBezTo>
                  <a:close/>
                  <a:moveTo>
                    <a:pt x="25171" y="9999"/>
                  </a:moveTo>
                  <a:cubicBezTo>
                    <a:pt x="21986" y="9255"/>
                    <a:pt x="18646" y="9556"/>
                    <a:pt x="15646" y="10856"/>
                  </a:cubicBezTo>
                  <a:cubicBezTo>
                    <a:pt x="14122" y="11618"/>
                    <a:pt x="14407" y="14761"/>
                    <a:pt x="16312" y="16952"/>
                  </a:cubicBezTo>
                  <a:lnTo>
                    <a:pt x="24313" y="26953"/>
                  </a:lnTo>
                  <a:cubicBezTo>
                    <a:pt x="26504" y="29620"/>
                    <a:pt x="29076" y="29429"/>
                    <a:pt x="29076" y="26953"/>
                  </a:cubicBezTo>
                  <a:lnTo>
                    <a:pt x="29076" y="15523"/>
                  </a:lnTo>
                  <a:cubicBezTo>
                    <a:pt x="28895" y="13101"/>
                    <a:pt x="27393" y="10977"/>
                    <a:pt x="25171" y="9999"/>
                  </a:cubicBezTo>
                  <a:close/>
                  <a:moveTo>
                    <a:pt x="20789" y="38574"/>
                  </a:moveTo>
                  <a:cubicBezTo>
                    <a:pt x="22885" y="38574"/>
                    <a:pt x="22885" y="34954"/>
                    <a:pt x="20789" y="32287"/>
                  </a:cubicBezTo>
                  <a:lnTo>
                    <a:pt x="12693" y="22286"/>
                  </a:lnTo>
                  <a:cubicBezTo>
                    <a:pt x="10883" y="20000"/>
                    <a:pt x="8502" y="19714"/>
                    <a:pt x="8026" y="22286"/>
                  </a:cubicBezTo>
                  <a:cubicBezTo>
                    <a:pt x="7632" y="24197"/>
                    <a:pt x="7441" y="26144"/>
                    <a:pt x="7454" y="28096"/>
                  </a:cubicBezTo>
                  <a:cubicBezTo>
                    <a:pt x="7454" y="30299"/>
                    <a:pt x="7645" y="32498"/>
                    <a:pt x="8026" y="34668"/>
                  </a:cubicBezTo>
                  <a:cubicBezTo>
                    <a:pt x="8026" y="37335"/>
                    <a:pt x="10883" y="39812"/>
                    <a:pt x="12693" y="39717"/>
                  </a:cubicBezTo>
                  <a:close/>
                  <a:moveTo>
                    <a:pt x="29266" y="64862"/>
                  </a:moveTo>
                  <a:lnTo>
                    <a:pt x="29266" y="54099"/>
                  </a:lnTo>
                  <a:cubicBezTo>
                    <a:pt x="29266" y="51337"/>
                    <a:pt x="26695" y="48099"/>
                    <a:pt x="24504" y="48194"/>
                  </a:cubicBezTo>
                  <a:lnTo>
                    <a:pt x="16503" y="48956"/>
                  </a:lnTo>
                  <a:cubicBezTo>
                    <a:pt x="14598" y="48956"/>
                    <a:pt x="14312" y="51813"/>
                    <a:pt x="15836" y="54385"/>
                  </a:cubicBezTo>
                  <a:cubicBezTo>
                    <a:pt x="18531" y="58628"/>
                    <a:pt x="21730" y="62530"/>
                    <a:pt x="25361" y="66005"/>
                  </a:cubicBezTo>
                  <a:cubicBezTo>
                    <a:pt x="27266" y="67911"/>
                    <a:pt x="29552" y="67339"/>
                    <a:pt x="29552" y="64862"/>
                  </a:cubicBezTo>
                  <a:close/>
                  <a:moveTo>
                    <a:pt x="36791" y="20190"/>
                  </a:moveTo>
                  <a:lnTo>
                    <a:pt x="36791" y="30953"/>
                  </a:lnTo>
                  <a:cubicBezTo>
                    <a:pt x="36791" y="33716"/>
                    <a:pt x="39458" y="37050"/>
                    <a:pt x="41554" y="36859"/>
                  </a:cubicBezTo>
                  <a:lnTo>
                    <a:pt x="49650" y="36192"/>
                  </a:lnTo>
                  <a:cubicBezTo>
                    <a:pt x="51460" y="36192"/>
                    <a:pt x="51841" y="33239"/>
                    <a:pt x="50221" y="30668"/>
                  </a:cubicBezTo>
                  <a:cubicBezTo>
                    <a:pt x="47580" y="26414"/>
                    <a:pt x="44376" y="22537"/>
                    <a:pt x="40696" y="19143"/>
                  </a:cubicBezTo>
                  <a:cubicBezTo>
                    <a:pt x="39077" y="17142"/>
                    <a:pt x="36791" y="17809"/>
                    <a:pt x="36791" y="20190"/>
                  </a:cubicBezTo>
                  <a:close/>
                  <a:moveTo>
                    <a:pt x="40887" y="75054"/>
                  </a:moveTo>
                  <a:cubicBezTo>
                    <a:pt x="44071" y="75805"/>
                    <a:pt x="47413" y="75504"/>
                    <a:pt x="50412" y="74197"/>
                  </a:cubicBezTo>
                  <a:cubicBezTo>
                    <a:pt x="52031" y="73530"/>
                    <a:pt x="51650" y="70387"/>
                    <a:pt x="49840" y="68101"/>
                  </a:cubicBezTo>
                  <a:lnTo>
                    <a:pt x="41744" y="58576"/>
                  </a:lnTo>
                  <a:cubicBezTo>
                    <a:pt x="39649" y="55909"/>
                    <a:pt x="36982" y="56195"/>
                    <a:pt x="36982" y="58576"/>
                  </a:cubicBezTo>
                  <a:lnTo>
                    <a:pt x="36982" y="69244"/>
                  </a:lnTo>
                  <a:cubicBezTo>
                    <a:pt x="37080" y="71763"/>
                    <a:pt x="38591" y="74012"/>
                    <a:pt x="40887" y="75054"/>
                  </a:cubicBezTo>
                  <a:close/>
                  <a:moveTo>
                    <a:pt x="45364" y="52766"/>
                  </a:moveTo>
                  <a:lnTo>
                    <a:pt x="53365" y="62291"/>
                  </a:lnTo>
                  <a:cubicBezTo>
                    <a:pt x="55270" y="64577"/>
                    <a:pt x="57651" y="64862"/>
                    <a:pt x="58127" y="62291"/>
                  </a:cubicBezTo>
                  <a:cubicBezTo>
                    <a:pt x="58524" y="60380"/>
                    <a:pt x="58716" y="58432"/>
                    <a:pt x="58699" y="56481"/>
                  </a:cubicBezTo>
                  <a:cubicBezTo>
                    <a:pt x="58689" y="54278"/>
                    <a:pt x="58498" y="52080"/>
                    <a:pt x="58127" y="49908"/>
                  </a:cubicBezTo>
                  <a:cubicBezTo>
                    <a:pt x="58127" y="47336"/>
                    <a:pt x="55270" y="44765"/>
                    <a:pt x="53365" y="44955"/>
                  </a:cubicBezTo>
                  <a:lnTo>
                    <a:pt x="45364" y="45622"/>
                  </a:lnTo>
                  <a:cubicBezTo>
                    <a:pt x="43173" y="46670"/>
                    <a:pt x="43173" y="50194"/>
                    <a:pt x="45364" y="52766"/>
                  </a:cubicBezTo>
                  <a:close/>
                </a:path>
              </a:pathLst>
            </a:custGeom>
            <a:solidFill>
              <a:srgbClr val="2E3D5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6" name="任意多边形: 形状 55"/>
            <p:cNvSpPr/>
            <p:nvPr/>
          </p:nvSpPr>
          <p:spPr>
            <a:xfrm>
              <a:off x="4749971" y="5867395"/>
              <a:ext cx="39204" cy="71760"/>
            </a:xfrm>
            <a:custGeom>
              <a:avLst/>
              <a:gdLst>
                <a:gd name="connsiteX0" fmla="*/ 2015 w 39204"/>
                <a:gd name="connsiteY0" fmla="*/ -11 h 71760"/>
                <a:gd name="connsiteX1" fmla="*/ 8111 w 39204"/>
                <a:gd name="connsiteY1" fmla="*/ 47614 h 71760"/>
                <a:gd name="connsiteX2" fmla="*/ 38972 w 39204"/>
                <a:gd name="connsiteY2" fmla="*/ 70284 h 71760"/>
                <a:gd name="connsiteX3" fmla="*/ 19922 w 39204"/>
                <a:gd name="connsiteY3" fmla="*/ 41709 h 71760"/>
                <a:gd name="connsiteX4" fmla="*/ 22875 w 39204"/>
                <a:gd name="connsiteY4" fmla="*/ 12277 h 7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204" h="71760">
                  <a:moveTo>
                    <a:pt x="2015" y="-11"/>
                  </a:moveTo>
                  <a:cubicBezTo>
                    <a:pt x="-2110" y="16060"/>
                    <a:pt x="72" y="33100"/>
                    <a:pt x="8111" y="47614"/>
                  </a:cubicBezTo>
                  <a:cubicBezTo>
                    <a:pt x="21637" y="68760"/>
                    <a:pt x="36686" y="74951"/>
                    <a:pt x="38972" y="70284"/>
                  </a:cubicBezTo>
                  <a:cubicBezTo>
                    <a:pt x="41258" y="65617"/>
                    <a:pt x="24018" y="56472"/>
                    <a:pt x="19922" y="41709"/>
                  </a:cubicBezTo>
                  <a:cubicBezTo>
                    <a:pt x="17885" y="31826"/>
                    <a:pt x="18916" y="21557"/>
                    <a:pt x="22875" y="12277"/>
                  </a:cubicBezTo>
                  <a:close/>
                </a:path>
              </a:pathLst>
            </a:custGeom>
            <a:solidFill>
              <a:srgbClr val="7CB6B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7" name="任意多边形: 形状 56"/>
            <p:cNvSpPr/>
            <p:nvPr/>
          </p:nvSpPr>
          <p:spPr>
            <a:xfrm>
              <a:off x="4752011" y="5859394"/>
              <a:ext cx="35528" cy="20478"/>
            </a:xfrm>
            <a:custGeom>
              <a:avLst/>
              <a:gdLst>
                <a:gd name="connsiteX0" fmla="*/ 21622 w 35528"/>
                <a:gd name="connsiteY0" fmla="*/ 20479 h 20478"/>
                <a:gd name="connsiteX1" fmla="*/ 0 w 35528"/>
                <a:gd name="connsiteY1" fmla="*/ 8001 h 20478"/>
                <a:gd name="connsiteX2" fmla="*/ 13906 w 35528"/>
                <a:gd name="connsiteY2" fmla="*/ 0 h 20478"/>
                <a:gd name="connsiteX3" fmla="*/ 35528 w 35528"/>
                <a:gd name="connsiteY3" fmla="*/ 12478 h 20478"/>
                <a:gd name="connsiteX4" fmla="*/ 21622 w 35528"/>
                <a:gd name="connsiteY4" fmla="*/ 20479 h 20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528" h="20478">
                  <a:moveTo>
                    <a:pt x="21622" y="20479"/>
                  </a:moveTo>
                  <a:lnTo>
                    <a:pt x="0" y="8001"/>
                  </a:lnTo>
                  <a:lnTo>
                    <a:pt x="13906" y="0"/>
                  </a:lnTo>
                  <a:lnTo>
                    <a:pt x="35528" y="12478"/>
                  </a:lnTo>
                  <a:lnTo>
                    <a:pt x="21622" y="20479"/>
                  </a:lnTo>
                  <a:close/>
                </a:path>
              </a:pathLst>
            </a:custGeom>
            <a:solidFill>
              <a:srgbClr val="90C0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8" name="任意多边形: 形状 57"/>
            <p:cNvSpPr/>
            <p:nvPr/>
          </p:nvSpPr>
          <p:spPr>
            <a:xfrm>
              <a:off x="4881741" y="5787301"/>
              <a:ext cx="300037" cy="316134"/>
            </a:xfrm>
            <a:custGeom>
              <a:avLst/>
              <a:gdLst>
                <a:gd name="connsiteX0" fmla="*/ 293060 w 300037"/>
                <a:gd name="connsiteY0" fmla="*/ 316112 h 316134"/>
                <a:gd name="connsiteX1" fmla="*/ 300013 w 300037"/>
                <a:gd name="connsiteY1" fmla="*/ 309159 h 316134"/>
                <a:gd name="connsiteX2" fmla="*/ 300013 w 300037"/>
                <a:gd name="connsiteY2" fmla="*/ 190668 h 316134"/>
                <a:gd name="connsiteX3" fmla="*/ 268485 w 300037"/>
                <a:gd name="connsiteY3" fmla="*/ 136661 h 316134"/>
                <a:gd name="connsiteX4" fmla="*/ 37123 w 300037"/>
                <a:gd name="connsiteY4" fmla="*/ 3311 h 316134"/>
                <a:gd name="connsiteX5" fmla="*/ 3294 w 300037"/>
                <a:gd name="connsiteY5" fmla="*/ 12376 h 316134"/>
                <a:gd name="connsiteX6" fmla="*/ -24 w 300037"/>
                <a:gd name="connsiteY6" fmla="*/ 24743 h 316134"/>
                <a:gd name="connsiteX7" fmla="*/ -24 w 300037"/>
                <a:gd name="connsiteY7" fmla="*/ 144567 h 316134"/>
                <a:gd name="connsiteX8" fmla="*/ 6929 w 300037"/>
                <a:gd name="connsiteY8" fmla="*/ 151520 h 316134"/>
                <a:gd name="connsiteX9" fmla="*/ 13882 w 300037"/>
                <a:gd name="connsiteY9" fmla="*/ 144567 h 316134"/>
                <a:gd name="connsiteX10" fmla="*/ 13882 w 300037"/>
                <a:gd name="connsiteY10" fmla="*/ 24552 h 316134"/>
                <a:gd name="connsiteX11" fmla="*/ 19311 w 300037"/>
                <a:gd name="connsiteY11" fmla="*/ 15027 h 316134"/>
                <a:gd name="connsiteX12" fmla="*/ 30170 w 300037"/>
                <a:gd name="connsiteY12" fmla="*/ 15027 h 316134"/>
                <a:gd name="connsiteX13" fmla="*/ 261532 w 300037"/>
                <a:gd name="connsiteY13" fmla="*/ 148377 h 316134"/>
                <a:gd name="connsiteX14" fmla="*/ 285726 w 300037"/>
                <a:gd name="connsiteY14" fmla="*/ 190287 h 316134"/>
                <a:gd name="connsiteX15" fmla="*/ 285726 w 300037"/>
                <a:gd name="connsiteY15" fmla="*/ 308778 h 316134"/>
                <a:gd name="connsiteX16" fmla="*/ 292276 w 300037"/>
                <a:gd name="connsiteY16" fmla="*/ 316112 h 316134"/>
                <a:gd name="connsiteX17" fmla="*/ 293060 w 300037"/>
                <a:gd name="connsiteY17" fmla="*/ 316112 h 31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00037" h="316134">
                  <a:moveTo>
                    <a:pt x="293060" y="316112"/>
                  </a:moveTo>
                  <a:cubicBezTo>
                    <a:pt x="296900" y="316112"/>
                    <a:pt x="300013" y="312999"/>
                    <a:pt x="300013" y="309159"/>
                  </a:cubicBezTo>
                  <a:lnTo>
                    <a:pt x="300013" y="190668"/>
                  </a:lnTo>
                  <a:cubicBezTo>
                    <a:pt x="299897" y="168329"/>
                    <a:pt x="287881" y="147745"/>
                    <a:pt x="268485" y="136661"/>
                  </a:cubicBezTo>
                  <a:lnTo>
                    <a:pt x="37123" y="3311"/>
                  </a:lnTo>
                  <a:cubicBezTo>
                    <a:pt x="25278" y="-3527"/>
                    <a:pt x="10132" y="531"/>
                    <a:pt x="3294" y="12376"/>
                  </a:cubicBezTo>
                  <a:cubicBezTo>
                    <a:pt x="1123" y="16136"/>
                    <a:pt x="-22" y="20401"/>
                    <a:pt x="-24" y="24743"/>
                  </a:cubicBezTo>
                  <a:lnTo>
                    <a:pt x="-24" y="144567"/>
                  </a:lnTo>
                  <a:cubicBezTo>
                    <a:pt x="-24" y="148407"/>
                    <a:pt x="3089" y="151520"/>
                    <a:pt x="6929" y="151520"/>
                  </a:cubicBezTo>
                  <a:cubicBezTo>
                    <a:pt x="10769" y="151520"/>
                    <a:pt x="13882" y="148407"/>
                    <a:pt x="13882" y="144567"/>
                  </a:cubicBezTo>
                  <a:lnTo>
                    <a:pt x="13882" y="24552"/>
                  </a:lnTo>
                  <a:cubicBezTo>
                    <a:pt x="13818" y="20624"/>
                    <a:pt x="15899" y="16974"/>
                    <a:pt x="19311" y="15027"/>
                  </a:cubicBezTo>
                  <a:cubicBezTo>
                    <a:pt x="22681" y="13126"/>
                    <a:pt x="26800" y="13126"/>
                    <a:pt x="30170" y="15027"/>
                  </a:cubicBezTo>
                  <a:lnTo>
                    <a:pt x="261532" y="148377"/>
                  </a:lnTo>
                  <a:cubicBezTo>
                    <a:pt x="276505" y="157022"/>
                    <a:pt x="285728" y="172998"/>
                    <a:pt x="285726" y="190287"/>
                  </a:cubicBezTo>
                  <a:lnTo>
                    <a:pt x="285726" y="308778"/>
                  </a:lnTo>
                  <a:cubicBezTo>
                    <a:pt x="285509" y="312612"/>
                    <a:pt x="288442" y="315896"/>
                    <a:pt x="292276" y="316112"/>
                  </a:cubicBezTo>
                  <a:cubicBezTo>
                    <a:pt x="292537" y="316127"/>
                    <a:pt x="292799" y="316127"/>
                    <a:pt x="293060" y="316112"/>
                  </a:cubicBezTo>
                  <a:close/>
                </a:path>
              </a:pathLst>
            </a:custGeom>
            <a:solidFill>
              <a:srgbClr val="1924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9" name="任意多边形: 形状 58"/>
            <p:cNvSpPr/>
            <p:nvPr/>
          </p:nvSpPr>
          <p:spPr>
            <a:xfrm>
              <a:off x="5010890" y="5848535"/>
              <a:ext cx="13917" cy="169164"/>
            </a:xfrm>
            <a:custGeom>
              <a:avLst/>
              <a:gdLst>
                <a:gd name="connsiteX0" fmla="*/ 6939 w 13917"/>
                <a:gd name="connsiteY0" fmla="*/ 169153 h 169164"/>
                <a:gd name="connsiteX1" fmla="*/ 13893 w 13917"/>
                <a:gd name="connsiteY1" fmla="*/ 162105 h 169164"/>
                <a:gd name="connsiteX2" fmla="*/ 13893 w 13917"/>
                <a:gd name="connsiteY2" fmla="*/ 6943 h 169164"/>
                <a:gd name="connsiteX3" fmla="*/ 6939 w 13917"/>
                <a:gd name="connsiteY3" fmla="*/ -11 h 169164"/>
                <a:gd name="connsiteX4" fmla="*/ -14 w 13917"/>
                <a:gd name="connsiteY4" fmla="*/ 6943 h 169164"/>
                <a:gd name="connsiteX5" fmla="*/ -14 w 13917"/>
                <a:gd name="connsiteY5" fmla="*/ 161724 h 169164"/>
                <a:gd name="connsiteX6" fmla="*/ 6643 w 13917"/>
                <a:gd name="connsiteY6" fmla="*/ 169144 h 169164"/>
                <a:gd name="connsiteX7" fmla="*/ 6939 w 13917"/>
                <a:gd name="connsiteY7" fmla="*/ 169153 h 169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17" h="169164">
                  <a:moveTo>
                    <a:pt x="6939" y="169153"/>
                  </a:moveTo>
                  <a:cubicBezTo>
                    <a:pt x="10795" y="169101"/>
                    <a:pt x="13893" y="165961"/>
                    <a:pt x="13893" y="162105"/>
                  </a:cubicBezTo>
                  <a:lnTo>
                    <a:pt x="13893" y="6943"/>
                  </a:lnTo>
                  <a:cubicBezTo>
                    <a:pt x="13893" y="3102"/>
                    <a:pt x="10780" y="-11"/>
                    <a:pt x="6939" y="-11"/>
                  </a:cubicBezTo>
                  <a:cubicBezTo>
                    <a:pt x="3099" y="-11"/>
                    <a:pt x="-14" y="3102"/>
                    <a:pt x="-14" y="6943"/>
                  </a:cubicBezTo>
                  <a:lnTo>
                    <a:pt x="-14" y="161724"/>
                  </a:lnTo>
                  <a:cubicBezTo>
                    <a:pt x="-225" y="165611"/>
                    <a:pt x="2756" y="168933"/>
                    <a:pt x="6643" y="169144"/>
                  </a:cubicBezTo>
                  <a:cubicBezTo>
                    <a:pt x="6742" y="169149"/>
                    <a:pt x="6840" y="169152"/>
                    <a:pt x="6939" y="169153"/>
                  </a:cubicBezTo>
                  <a:close/>
                </a:path>
              </a:pathLst>
            </a:custGeom>
            <a:solidFill>
              <a:srgbClr val="1924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0" name="任意多边形: 形状 59"/>
            <p:cNvSpPr/>
            <p:nvPr/>
          </p:nvSpPr>
          <p:spPr>
            <a:xfrm>
              <a:off x="4881741" y="5787301"/>
              <a:ext cx="300037" cy="316134"/>
            </a:xfrm>
            <a:custGeom>
              <a:avLst/>
              <a:gdLst>
                <a:gd name="connsiteX0" fmla="*/ 293060 w 300037"/>
                <a:gd name="connsiteY0" fmla="*/ 316112 h 316134"/>
                <a:gd name="connsiteX1" fmla="*/ 300013 w 300037"/>
                <a:gd name="connsiteY1" fmla="*/ 309159 h 316134"/>
                <a:gd name="connsiteX2" fmla="*/ 300013 w 300037"/>
                <a:gd name="connsiteY2" fmla="*/ 190668 h 316134"/>
                <a:gd name="connsiteX3" fmla="*/ 268485 w 300037"/>
                <a:gd name="connsiteY3" fmla="*/ 136661 h 316134"/>
                <a:gd name="connsiteX4" fmla="*/ 37123 w 300037"/>
                <a:gd name="connsiteY4" fmla="*/ 3311 h 316134"/>
                <a:gd name="connsiteX5" fmla="*/ 3294 w 300037"/>
                <a:gd name="connsiteY5" fmla="*/ 12376 h 316134"/>
                <a:gd name="connsiteX6" fmla="*/ -24 w 300037"/>
                <a:gd name="connsiteY6" fmla="*/ 24743 h 316134"/>
                <a:gd name="connsiteX7" fmla="*/ -24 w 300037"/>
                <a:gd name="connsiteY7" fmla="*/ 144567 h 316134"/>
                <a:gd name="connsiteX8" fmla="*/ 6929 w 300037"/>
                <a:gd name="connsiteY8" fmla="*/ 151520 h 316134"/>
                <a:gd name="connsiteX9" fmla="*/ 13882 w 300037"/>
                <a:gd name="connsiteY9" fmla="*/ 144567 h 316134"/>
                <a:gd name="connsiteX10" fmla="*/ 13882 w 300037"/>
                <a:gd name="connsiteY10" fmla="*/ 24552 h 316134"/>
                <a:gd name="connsiteX11" fmla="*/ 19311 w 300037"/>
                <a:gd name="connsiteY11" fmla="*/ 15027 h 316134"/>
                <a:gd name="connsiteX12" fmla="*/ 30170 w 300037"/>
                <a:gd name="connsiteY12" fmla="*/ 15027 h 316134"/>
                <a:gd name="connsiteX13" fmla="*/ 261532 w 300037"/>
                <a:gd name="connsiteY13" fmla="*/ 148377 h 316134"/>
                <a:gd name="connsiteX14" fmla="*/ 285726 w 300037"/>
                <a:gd name="connsiteY14" fmla="*/ 190287 h 316134"/>
                <a:gd name="connsiteX15" fmla="*/ 285726 w 300037"/>
                <a:gd name="connsiteY15" fmla="*/ 308778 h 316134"/>
                <a:gd name="connsiteX16" fmla="*/ 292276 w 300037"/>
                <a:gd name="connsiteY16" fmla="*/ 316112 h 316134"/>
                <a:gd name="connsiteX17" fmla="*/ 293060 w 300037"/>
                <a:gd name="connsiteY17" fmla="*/ 316112 h 31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00037" h="316134">
                  <a:moveTo>
                    <a:pt x="293060" y="316112"/>
                  </a:moveTo>
                  <a:cubicBezTo>
                    <a:pt x="296900" y="316112"/>
                    <a:pt x="300013" y="312999"/>
                    <a:pt x="300013" y="309159"/>
                  </a:cubicBezTo>
                  <a:lnTo>
                    <a:pt x="300013" y="190668"/>
                  </a:lnTo>
                  <a:cubicBezTo>
                    <a:pt x="299897" y="168329"/>
                    <a:pt x="287881" y="147745"/>
                    <a:pt x="268485" y="136661"/>
                  </a:cubicBezTo>
                  <a:lnTo>
                    <a:pt x="37123" y="3311"/>
                  </a:lnTo>
                  <a:cubicBezTo>
                    <a:pt x="25278" y="-3527"/>
                    <a:pt x="10132" y="531"/>
                    <a:pt x="3294" y="12376"/>
                  </a:cubicBezTo>
                  <a:cubicBezTo>
                    <a:pt x="1123" y="16136"/>
                    <a:pt x="-22" y="20401"/>
                    <a:pt x="-24" y="24743"/>
                  </a:cubicBezTo>
                  <a:lnTo>
                    <a:pt x="-24" y="144567"/>
                  </a:lnTo>
                  <a:cubicBezTo>
                    <a:pt x="-24" y="148407"/>
                    <a:pt x="3089" y="151520"/>
                    <a:pt x="6929" y="151520"/>
                  </a:cubicBezTo>
                  <a:cubicBezTo>
                    <a:pt x="10769" y="151520"/>
                    <a:pt x="13882" y="148407"/>
                    <a:pt x="13882" y="144567"/>
                  </a:cubicBezTo>
                  <a:lnTo>
                    <a:pt x="13882" y="24552"/>
                  </a:lnTo>
                  <a:cubicBezTo>
                    <a:pt x="13818" y="20624"/>
                    <a:pt x="15899" y="16974"/>
                    <a:pt x="19311" y="15027"/>
                  </a:cubicBezTo>
                  <a:cubicBezTo>
                    <a:pt x="22681" y="13126"/>
                    <a:pt x="26800" y="13126"/>
                    <a:pt x="30170" y="15027"/>
                  </a:cubicBezTo>
                  <a:lnTo>
                    <a:pt x="261532" y="148377"/>
                  </a:lnTo>
                  <a:cubicBezTo>
                    <a:pt x="276505" y="157022"/>
                    <a:pt x="285728" y="172998"/>
                    <a:pt x="285726" y="190287"/>
                  </a:cubicBezTo>
                  <a:lnTo>
                    <a:pt x="285726" y="308778"/>
                  </a:lnTo>
                  <a:cubicBezTo>
                    <a:pt x="285509" y="312612"/>
                    <a:pt x="288442" y="315896"/>
                    <a:pt x="292276" y="316112"/>
                  </a:cubicBezTo>
                  <a:cubicBezTo>
                    <a:pt x="292537" y="316127"/>
                    <a:pt x="292799" y="316127"/>
                    <a:pt x="293060" y="316112"/>
                  </a:cubicBezTo>
                  <a:close/>
                </a:path>
              </a:pathLst>
            </a:custGeom>
            <a:solidFill>
              <a:srgbClr val="1924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1" name="任意多边形: 形状 60"/>
            <p:cNvSpPr/>
            <p:nvPr/>
          </p:nvSpPr>
          <p:spPr>
            <a:xfrm>
              <a:off x="5010890" y="5848535"/>
              <a:ext cx="13917" cy="169164"/>
            </a:xfrm>
            <a:custGeom>
              <a:avLst/>
              <a:gdLst>
                <a:gd name="connsiteX0" fmla="*/ 6939 w 13917"/>
                <a:gd name="connsiteY0" fmla="*/ 169153 h 169164"/>
                <a:gd name="connsiteX1" fmla="*/ 13893 w 13917"/>
                <a:gd name="connsiteY1" fmla="*/ 162105 h 169164"/>
                <a:gd name="connsiteX2" fmla="*/ 13893 w 13917"/>
                <a:gd name="connsiteY2" fmla="*/ 6943 h 169164"/>
                <a:gd name="connsiteX3" fmla="*/ 6939 w 13917"/>
                <a:gd name="connsiteY3" fmla="*/ -11 h 169164"/>
                <a:gd name="connsiteX4" fmla="*/ -14 w 13917"/>
                <a:gd name="connsiteY4" fmla="*/ 6943 h 169164"/>
                <a:gd name="connsiteX5" fmla="*/ -14 w 13917"/>
                <a:gd name="connsiteY5" fmla="*/ 161724 h 169164"/>
                <a:gd name="connsiteX6" fmla="*/ 6643 w 13917"/>
                <a:gd name="connsiteY6" fmla="*/ 169144 h 169164"/>
                <a:gd name="connsiteX7" fmla="*/ 6939 w 13917"/>
                <a:gd name="connsiteY7" fmla="*/ 169153 h 169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17" h="169164">
                  <a:moveTo>
                    <a:pt x="6939" y="169153"/>
                  </a:moveTo>
                  <a:cubicBezTo>
                    <a:pt x="10795" y="169101"/>
                    <a:pt x="13893" y="165961"/>
                    <a:pt x="13893" y="162105"/>
                  </a:cubicBezTo>
                  <a:lnTo>
                    <a:pt x="13893" y="6943"/>
                  </a:lnTo>
                  <a:cubicBezTo>
                    <a:pt x="13893" y="3102"/>
                    <a:pt x="10780" y="-11"/>
                    <a:pt x="6939" y="-11"/>
                  </a:cubicBezTo>
                  <a:cubicBezTo>
                    <a:pt x="3099" y="-11"/>
                    <a:pt x="-14" y="3102"/>
                    <a:pt x="-14" y="6943"/>
                  </a:cubicBezTo>
                  <a:lnTo>
                    <a:pt x="-14" y="161724"/>
                  </a:lnTo>
                  <a:cubicBezTo>
                    <a:pt x="-225" y="165611"/>
                    <a:pt x="2756" y="168933"/>
                    <a:pt x="6643" y="169144"/>
                  </a:cubicBezTo>
                  <a:cubicBezTo>
                    <a:pt x="6742" y="169149"/>
                    <a:pt x="6840" y="169152"/>
                    <a:pt x="6939" y="169153"/>
                  </a:cubicBezTo>
                  <a:close/>
                </a:path>
              </a:pathLst>
            </a:custGeom>
            <a:solidFill>
              <a:srgbClr val="1924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2" name="任意多边形: 形状 61"/>
            <p:cNvSpPr/>
            <p:nvPr/>
          </p:nvSpPr>
          <p:spPr>
            <a:xfrm>
              <a:off x="5088559" y="5704309"/>
              <a:ext cx="713805" cy="529988"/>
            </a:xfrm>
            <a:custGeom>
              <a:avLst/>
              <a:gdLst>
                <a:gd name="connsiteX0" fmla="*/ 705081 w 713805"/>
                <a:gd name="connsiteY0" fmla="*/ 529977 h 529988"/>
                <a:gd name="connsiteX1" fmla="*/ 706605 w 713805"/>
                <a:gd name="connsiteY1" fmla="*/ 529977 h 529988"/>
                <a:gd name="connsiteX2" fmla="*/ 713654 w 713805"/>
                <a:gd name="connsiteY2" fmla="*/ 519881 h 529988"/>
                <a:gd name="connsiteX3" fmla="*/ 699842 w 713805"/>
                <a:gd name="connsiteY3" fmla="*/ 437585 h 529988"/>
                <a:gd name="connsiteX4" fmla="*/ 697556 w 713805"/>
                <a:gd name="connsiteY4" fmla="*/ 433013 h 529988"/>
                <a:gd name="connsiteX5" fmla="*/ 619928 w 713805"/>
                <a:gd name="connsiteY5" fmla="*/ 351574 h 529988"/>
                <a:gd name="connsiteX6" fmla="*/ 617927 w 713805"/>
                <a:gd name="connsiteY6" fmla="*/ 350050 h 529988"/>
                <a:gd name="connsiteX7" fmla="*/ 12995 w 713805"/>
                <a:gd name="connsiteY7" fmla="*/ 1150 h 529988"/>
                <a:gd name="connsiteX8" fmla="*/ 1136 w 713805"/>
                <a:gd name="connsiteY8" fmla="*/ 4340 h 529988"/>
                <a:gd name="connsiteX9" fmla="*/ 4327 w 713805"/>
                <a:gd name="connsiteY9" fmla="*/ 16199 h 529988"/>
                <a:gd name="connsiteX10" fmla="*/ 607926 w 713805"/>
                <a:gd name="connsiteY10" fmla="*/ 364719 h 529988"/>
                <a:gd name="connsiteX11" fmla="*/ 682888 w 713805"/>
                <a:gd name="connsiteY11" fmla="*/ 443300 h 529988"/>
                <a:gd name="connsiteX12" fmla="*/ 696509 w 713805"/>
                <a:gd name="connsiteY12" fmla="*/ 522929 h 529988"/>
                <a:gd name="connsiteX13" fmla="*/ 705081 w 713805"/>
                <a:gd name="connsiteY13" fmla="*/ 529977 h 529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13805" h="529988">
                  <a:moveTo>
                    <a:pt x="705081" y="529977"/>
                  </a:moveTo>
                  <a:lnTo>
                    <a:pt x="706605" y="529977"/>
                  </a:lnTo>
                  <a:cubicBezTo>
                    <a:pt x="711322" y="529108"/>
                    <a:pt x="714463" y="524608"/>
                    <a:pt x="713654" y="519881"/>
                  </a:cubicBezTo>
                  <a:lnTo>
                    <a:pt x="699842" y="437585"/>
                  </a:lnTo>
                  <a:cubicBezTo>
                    <a:pt x="699511" y="435881"/>
                    <a:pt x="698721" y="434300"/>
                    <a:pt x="697556" y="433013"/>
                  </a:cubicBezTo>
                  <a:lnTo>
                    <a:pt x="619928" y="351574"/>
                  </a:lnTo>
                  <a:cubicBezTo>
                    <a:pt x="619321" y="350992"/>
                    <a:pt x="618650" y="350481"/>
                    <a:pt x="617927" y="350050"/>
                  </a:cubicBezTo>
                  <a:lnTo>
                    <a:pt x="12995" y="1150"/>
                  </a:lnTo>
                  <a:cubicBezTo>
                    <a:pt x="8839" y="-1244"/>
                    <a:pt x="3529" y="185"/>
                    <a:pt x="1136" y="4340"/>
                  </a:cubicBezTo>
                  <a:cubicBezTo>
                    <a:pt x="-1258" y="8496"/>
                    <a:pt x="171" y="13805"/>
                    <a:pt x="4327" y="16199"/>
                  </a:cubicBezTo>
                  <a:lnTo>
                    <a:pt x="607926" y="364719"/>
                  </a:lnTo>
                  <a:lnTo>
                    <a:pt x="682888" y="443300"/>
                  </a:lnTo>
                  <a:lnTo>
                    <a:pt x="696509" y="522929"/>
                  </a:lnTo>
                  <a:cubicBezTo>
                    <a:pt x="697290" y="527040"/>
                    <a:pt x="700897" y="530005"/>
                    <a:pt x="705081" y="529977"/>
                  </a:cubicBezTo>
                  <a:close/>
                </a:path>
              </a:pathLst>
            </a:custGeom>
            <a:solidFill>
              <a:srgbClr val="BFDF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3" name="任意多边形: 形状 62"/>
            <p:cNvSpPr/>
            <p:nvPr/>
          </p:nvSpPr>
          <p:spPr>
            <a:xfrm>
              <a:off x="5463957" y="6242718"/>
              <a:ext cx="238964" cy="202466"/>
            </a:xfrm>
            <a:custGeom>
              <a:avLst/>
              <a:gdLst>
                <a:gd name="connsiteX0" fmla="*/ 230337 w 238964"/>
                <a:gd name="connsiteY0" fmla="*/ 202452 h 202466"/>
                <a:gd name="connsiteX1" fmla="*/ 238938 w 238964"/>
                <a:gd name="connsiteY1" fmla="*/ 193531 h 202466"/>
                <a:gd name="connsiteX2" fmla="*/ 234147 w 238964"/>
                <a:gd name="connsiteY2" fmla="*/ 185879 h 202466"/>
                <a:gd name="connsiteX3" fmla="*/ 24597 w 238964"/>
                <a:gd name="connsiteY3" fmla="*/ 84057 h 202466"/>
                <a:gd name="connsiteX4" fmla="*/ 17358 w 238964"/>
                <a:gd name="connsiteY4" fmla="*/ 7857 h 202466"/>
                <a:gd name="connsiteX5" fmla="*/ 8109 w 238964"/>
                <a:gd name="connsiteY5" fmla="*/ 19 h 202466"/>
                <a:gd name="connsiteX6" fmla="*/ 7833 w 238964"/>
                <a:gd name="connsiteY6" fmla="*/ 46 h 202466"/>
                <a:gd name="connsiteX7" fmla="*/ 14 w 238964"/>
                <a:gd name="connsiteY7" fmla="*/ 9487 h 202466"/>
                <a:gd name="connsiteX8" fmla="*/ 23 w 238964"/>
                <a:gd name="connsiteY8" fmla="*/ 9571 h 202466"/>
                <a:gd name="connsiteX9" fmla="*/ 7643 w 238964"/>
                <a:gd name="connsiteY9" fmla="*/ 90724 h 202466"/>
                <a:gd name="connsiteX10" fmla="*/ 12500 w 238964"/>
                <a:gd name="connsiteY10" fmla="*/ 97677 h 202466"/>
                <a:gd name="connsiteX11" fmla="*/ 226718 w 238964"/>
                <a:gd name="connsiteY11" fmla="*/ 201690 h 202466"/>
                <a:gd name="connsiteX12" fmla="*/ 230337 w 238964"/>
                <a:gd name="connsiteY12" fmla="*/ 202452 h 202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8964" h="202466">
                  <a:moveTo>
                    <a:pt x="230337" y="202452"/>
                  </a:moveTo>
                  <a:cubicBezTo>
                    <a:pt x="235176" y="202364"/>
                    <a:pt x="239027" y="198370"/>
                    <a:pt x="238938" y="193531"/>
                  </a:cubicBezTo>
                  <a:cubicBezTo>
                    <a:pt x="238879" y="190290"/>
                    <a:pt x="237036" y="187347"/>
                    <a:pt x="234147" y="185879"/>
                  </a:cubicBezTo>
                  <a:lnTo>
                    <a:pt x="24597" y="84057"/>
                  </a:lnTo>
                  <a:lnTo>
                    <a:pt x="17358" y="7857"/>
                  </a:lnTo>
                  <a:cubicBezTo>
                    <a:pt x="16968" y="3138"/>
                    <a:pt x="12827" y="-371"/>
                    <a:pt x="8109" y="19"/>
                  </a:cubicBezTo>
                  <a:cubicBezTo>
                    <a:pt x="8017" y="26"/>
                    <a:pt x="7925" y="35"/>
                    <a:pt x="7833" y="46"/>
                  </a:cubicBezTo>
                  <a:cubicBezTo>
                    <a:pt x="3067" y="494"/>
                    <a:pt x="-434" y="4721"/>
                    <a:pt x="14" y="9487"/>
                  </a:cubicBezTo>
                  <a:cubicBezTo>
                    <a:pt x="17" y="9515"/>
                    <a:pt x="20" y="9543"/>
                    <a:pt x="23" y="9571"/>
                  </a:cubicBezTo>
                  <a:lnTo>
                    <a:pt x="7643" y="90724"/>
                  </a:lnTo>
                  <a:cubicBezTo>
                    <a:pt x="7958" y="93723"/>
                    <a:pt x="9793" y="96350"/>
                    <a:pt x="12500" y="97677"/>
                  </a:cubicBezTo>
                  <a:lnTo>
                    <a:pt x="226718" y="201690"/>
                  </a:lnTo>
                  <a:cubicBezTo>
                    <a:pt x="227846" y="202230"/>
                    <a:pt x="229087" y="202492"/>
                    <a:pt x="230337" y="202452"/>
                  </a:cubicBezTo>
                  <a:close/>
                </a:path>
              </a:pathLst>
            </a:custGeom>
            <a:solidFill>
              <a:srgbClr val="BFDF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4" name="任意多边形: 形状 63"/>
            <p:cNvSpPr/>
            <p:nvPr/>
          </p:nvSpPr>
          <p:spPr>
            <a:xfrm>
              <a:off x="4796596" y="5872464"/>
              <a:ext cx="905573" cy="416030"/>
            </a:xfrm>
            <a:custGeom>
              <a:avLst/>
              <a:gdLst>
                <a:gd name="connsiteX0" fmla="*/ 897698 w 905573"/>
                <a:gd name="connsiteY0" fmla="*/ 416020 h 416030"/>
                <a:gd name="connsiteX1" fmla="*/ 905501 w 905573"/>
                <a:gd name="connsiteY1" fmla="*/ 406392 h 416030"/>
                <a:gd name="connsiteX2" fmla="*/ 897698 w 905573"/>
                <a:gd name="connsiteY2" fmla="*/ 398589 h 416030"/>
                <a:gd name="connsiteX3" fmla="*/ 720819 w 905573"/>
                <a:gd name="connsiteY3" fmla="*/ 389540 h 416030"/>
                <a:gd name="connsiteX4" fmla="*/ 616806 w 905573"/>
                <a:gd name="connsiteY4" fmla="*/ 350012 h 416030"/>
                <a:gd name="connsiteX5" fmla="*/ 13206 w 905573"/>
                <a:gd name="connsiteY5" fmla="*/ 1206 h 416030"/>
                <a:gd name="connsiteX6" fmla="*/ 1328 w 905573"/>
                <a:gd name="connsiteY6" fmla="*/ 4231 h 416030"/>
                <a:gd name="connsiteX7" fmla="*/ 1205 w 905573"/>
                <a:gd name="connsiteY7" fmla="*/ 4445 h 416030"/>
                <a:gd name="connsiteX8" fmla="*/ 4060 w 905573"/>
                <a:gd name="connsiteY8" fmla="*/ 16089 h 416030"/>
                <a:gd name="connsiteX9" fmla="*/ 4348 w 905573"/>
                <a:gd name="connsiteY9" fmla="*/ 16256 h 416030"/>
                <a:gd name="connsiteX10" fmla="*/ 608995 w 905573"/>
                <a:gd name="connsiteY10" fmla="*/ 365442 h 416030"/>
                <a:gd name="connsiteX11" fmla="*/ 610329 w 905573"/>
                <a:gd name="connsiteY11" fmla="*/ 366014 h 416030"/>
                <a:gd name="connsiteX12" fmla="*/ 716247 w 905573"/>
                <a:gd name="connsiteY12" fmla="*/ 406209 h 416030"/>
                <a:gd name="connsiteX13" fmla="*/ 718818 w 905573"/>
                <a:gd name="connsiteY13" fmla="*/ 406781 h 416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05573" h="416030">
                  <a:moveTo>
                    <a:pt x="897698" y="416020"/>
                  </a:moveTo>
                  <a:cubicBezTo>
                    <a:pt x="902511" y="415516"/>
                    <a:pt x="906005" y="411206"/>
                    <a:pt x="905501" y="406392"/>
                  </a:cubicBezTo>
                  <a:cubicBezTo>
                    <a:pt x="905070" y="402275"/>
                    <a:pt x="901816" y="399020"/>
                    <a:pt x="897698" y="398589"/>
                  </a:cubicBezTo>
                  <a:lnTo>
                    <a:pt x="720819" y="389540"/>
                  </a:lnTo>
                  <a:lnTo>
                    <a:pt x="616806" y="350012"/>
                  </a:lnTo>
                  <a:lnTo>
                    <a:pt x="13206" y="1206"/>
                  </a:lnTo>
                  <a:cubicBezTo>
                    <a:pt x="9091" y="-1239"/>
                    <a:pt x="3772" y="116"/>
                    <a:pt x="1328" y="4231"/>
                  </a:cubicBezTo>
                  <a:cubicBezTo>
                    <a:pt x="1286" y="4302"/>
                    <a:pt x="1245" y="4373"/>
                    <a:pt x="1205" y="4445"/>
                  </a:cubicBezTo>
                  <a:cubicBezTo>
                    <a:pt x="-1222" y="8448"/>
                    <a:pt x="56" y="13662"/>
                    <a:pt x="4060" y="16089"/>
                  </a:cubicBezTo>
                  <a:cubicBezTo>
                    <a:pt x="4155" y="16146"/>
                    <a:pt x="4251" y="16202"/>
                    <a:pt x="4348" y="16256"/>
                  </a:cubicBezTo>
                  <a:lnTo>
                    <a:pt x="608995" y="365442"/>
                  </a:lnTo>
                  <a:lnTo>
                    <a:pt x="610329" y="366014"/>
                  </a:lnTo>
                  <a:lnTo>
                    <a:pt x="716247" y="406209"/>
                  </a:lnTo>
                  <a:cubicBezTo>
                    <a:pt x="717054" y="406579"/>
                    <a:pt x="717930" y="406774"/>
                    <a:pt x="718818" y="406781"/>
                  </a:cubicBezTo>
                  <a:close/>
                </a:path>
              </a:pathLst>
            </a:custGeom>
            <a:solidFill>
              <a:srgbClr val="DFEF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5" name="任意多边形: 形状 64"/>
            <p:cNvSpPr/>
            <p:nvPr/>
          </p:nvSpPr>
          <p:spPr>
            <a:xfrm>
              <a:off x="4751912" y="5812142"/>
              <a:ext cx="134367" cy="66206"/>
            </a:xfrm>
            <a:custGeom>
              <a:avLst/>
              <a:gdLst>
                <a:gd name="connsiteX0" fmla="*/ 92467 w 134367"/>
                <a:gd name="connsiteY0" fmla="*/ 66195 h 66206"/>
                <a:gd name="connsiteX1" fmla="*/ 7789 w 134367"/>
                <a:gd name="connsiteY1" fmla="*/ 57147 h 66206"/>
                <a:gd name="connsiteX2" fmla="*/ 265 w 134367"/>
                <a:gd name="connsiteY2" fmla="*/ 50575 h 66206"/>
                <a:gd name="connsiteX3" fmla="*/ 3884 w 134367"/>
                <a:gd name="connsiteY3" fmla="*/ 41050 h 66206"/>
                <a:gd name="connsiteX4" fmla="*/ 64273 w 134367"/>
                <a:gd name="connsiteY4" fmla="*/ 1235 h 66206"/>
                <a:gd name="connsiteX5" fmla="*/ 73226 w 134367"/>
                <a:gd name="connsiteY5" fmla="*/ 1235 h 66206"/>
                <a:gd name="connsiteX6" fmla="*/ 129805 w 134367"/>
                <a:gd name="connsiteY6" fmla="*/ 32096 h 66206"/>
                <a:gd name="connsiteX7" fmla="*/ 133294 w 134367"/>
                <a:gd name="connsiteY7" fmla="*/ 43847 h 66206"/>
                <a:gd name="connsiteX8" fmla="*/ 129805 w 134367"/>
                <a:gd name="connsiteY8" fmla="*/ 47336 h 66206"/>
                <a:gd name="connsiteX9" fmla="*/ 97610 w 134367"/>
                <a:gd name="connsiteY9" fmla="*/ 64767 h 66206"/>
                <a:gd name="connsiteX10" fmla="*/ 93419 w 134367"/>
                <a:gd name="connsiteY10" fmla="*/ 65814 h 66206"/>
                <a:gd name="connsiteX11" fmla="*/ 69416 w 134367"/>
                <a:gd name="connsiteY11" fmla="*/ 18570 h 66206"/>
                <a:gd name="connsiteX12" fmla="*/ 33602 w 134367"/>
                <a:gd name="connsiteY12" fmla="*/ 42097 h 66206"/>
                <a:gd name="connsiteX13" fmla="*/ 91609 w 134367"/>
                <a:gd name="connsiteY13" fmla="*/ 48288 h 66206"/>
                <a:gd name="connsiteX14" fmla="*/ 107516 w 134367"/>
                <a:gd name="connsiteY14" fmla="*/ 39335 h 6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4367" h="66206">
                  <a:moveTo>
                    <a:pt x="92467" y="66195"/>
                  </a:moveTo>
                  <a:lnTo>
                    <a:pt x="7789" y="57147"/>
                  </a:lnTo>
                  <a:cubicBezTo>
                    <a:pt x="4144" y="56767"/>
                    <a:pt x="1131" y="54136"/>
                    <a:pt x="265" y="50575"/>
                  </a:cubicBezTo>
                  <a:cubicBezTo>
                    <a:pt x="-688" y="46952"/>
                    <a:pt x="766" y="43125"/>
                    <a:pt x="3884" y="41050"/>
                  </a:cubicBezTo>
                  <a:lnTo>
                    <a:pt x="64273" y="1235"/>
                  </a:lnTo>
                  <a:cubicBezTo>
                    <a:pt x="67026" y="-426"/>
                    <a:pt x="70473" y="-426"/>
                    <a:pt x="73226" y="1235"/>
                  </a:cubicBezTo>
                  <a:lnTo>
                    <a:pt x="129805" y="32096"/>
                  </a:lnTo>
                  <a:cubicBezTo>
                    <a:pt x="134013" y="34378"/>
                    <a:pt x="135575" y="39639"/>
                    <a:pt x="133294" y="43847"/>
                  </a:cubicBezTo>
                  <a:cubicBezTo>
                    <a:pt x="132493" y="45323"/>
                    <a:pt x="131281" y="46536"/>
                    <a:pt x="129805" y="47336"/>
                  </a:cubicBezTo>
                  <a:lnTo>
                    <a:pt x="97610" y="64767"/>
                  </a:lnTo>
                  <a:cubicBezTo>
                    <a:pt x="96312" y="65432"/>
                    <a:pt x="94878" y="65791"/>
                    <a:pt x="93419" y="65814"/>
                  </a:cubicBezTo>
                  <a:close/>
                  <a:moveTo>
                    <a:pt x="69416" y="18570"/>
                  </a:moveTo>
                  <a:lnTo>
                    <a:pt x="33602" y="42097"/>
                  </a:lnTo>
                  <a:lnTo>
                    <a:pt x="91609" y="48288"/>
                  </a:lnTo>
                  <a:lnTo>
                    <a:pt x="107516" y="39335"/>
                  </a:lnTo>
                  <a:close/>
                </a:path>
              </a:pathLst>
            </a:custGeom>
            <a:solidFill>
              <a:srgbClr val="BFDF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6" name="任意多边形: 形状 65"/>
            <p:cNvSpPr/>
            <p:nvPr/>
          </p:nvSpPr>
          <p:spPr>
            <a:xfrm>
              <a:off x="5715807" y="6077947"/>
              <a:ext cx="87448" cy="308192"/>
            </a:xfrm>
            <a:custGeom>
              <a:avLst/>
              <a:gdLst>
                <a:gd name="connsiteX0" fmla="*/ 78690 w 87448"/>
                <a:gd name="connsiteY0" fmla="*/ 308074 h 308192"/>
                <a:gd name="connsiteX1" fmla="*/ 81167 w 87448"/>
                <a:gd name="connsiteY1" fmla="*/ 308074 h 308192"/>
                <a:gd name="connsiteX2" fmla="*/ 87080 w 87448"/>
                <a:gd name="connsiteY2" fmla="*/ 297336 h 308192"/>
                <a:gd name="connsiteX3" fmla="*/ 87072 w 87448"/>
                <a:gd name="connsiteY3" fmla="*/ 297311 h 308192"/>
                <a:gd name="connsiteX4" fmla="*/ 24969 w 87448"/>
                <a:gd name="connsiteY4" fmla="*/ 88141 h 308192"/>
                <a:gd name="connsiteX5" fmla="*/ 17349 w 87448"/>
                <a:gd name="connsiteY5" fmla="*/ 7941 h 308192"/>
                <a:gd name="connsiteX6" fmla="*/ 7995 w 87448"/>
                <a:gd name="connsiteY6" fmla="*/ 19 h 308192"/>
                <a:gd name="connsiteX7" fmla="*/ 7824 w 87448"/>
                <a:gd name="connsiteY7" fmla="*/ 35 h 308192"/>
                <a:gd name="connsiteX8" fmla="*/ 14 w 87448"/>
                <a:gd name="connsiteY8" fmla="*/ 9560 h 308192"/>
                <a:gd name="connsiteX9" fmla="*/ 7729 w 87448"/>
                <a:gd name="connsiteY9" fmla="*/ 90618 h 308192"/>
                <a:gd name="connsiteX10" fmla="*/ 7729 w 87448"/>
                <a:gd name="connsiteY10" fmla="*/ 92332 h 308192"/>
                <a:gd name="connsiteX11" fmla="*/ 70308 w 87448"/>
                <a:gd name="connsiteY11" fmla="*/ 301882 h 308192"/>
                <a:gd name="connsiteX12" fmla="*/ 78690 w 87448"/>
                <a:gd name="connsiteY12" fmla="*/ 308074 h 30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7448" h="308192">
                  <a:moveTo>
                    <a:pt x="78690" y="308074"/>
                  </a:moveTo>
                  <a:cubicBezTo>
                    <a:pt x="79509" y="308218"/>
                    <a:pt x="80348" y="308218"/>
                    <a:pt x="81167" y="308074"/>
                  </a:cubicBezTo>
                  <a:cubicBezTo>
                    <a:pt x="85765" y="306742"/>
                    <a:pt x="88412" y="301934"/>
                    <a:pt x="87080" y="297336"/>
                  </a:cubicBezTo>
                  <a:cubicBezTo>
                    <a:pt x="87077" y="297328"/>
                    <a:pt x="87075" y="297319"/>
                    <a:pt x="87072" y="297311"/>
                  </a:cubicBezTo>
                  <a:lnTo>
                    <a:pt x="24969" y="88141"/>
                  </a:lnTo>
                  <a:lnTo>
                    <a:pt x="17349" y="7941"/>
                  </a:lnTo>
                  <a:cubicBezTo>
                    <a:pt x="16954" y="3170"/>
                    <a:pt x="12765" y="-376"/>
                    <a:pt x="7995" y="19"/>
                  </a:cubicBezTo>
                  <a:cubicBezTo>
                    <a:pt x="7938" y="24"/>
                    <a:pt x="7881" y="29"/>
                    <a:pt x="7824" y="35"/>
                  </a:cubicBezTo>
                  <a:cubicBezTo>
                    <a:pt x="3052" y="536"/>
                    <a:pt x="-430" y="4782"/>
                    <a:pt x="14" y="9560"/>
                  </a:cubicBezTo>
                  <a:lnTo>
                    <a:pt x="7729" y="90618"/>
                  </a:lnTo>
                  <a:cubicBezTo>
                    <a:pt x="7638" y="91186"/>
                    <a:pt x="7638" y="91765"/>
                    <a:pt x="7729" y="92332"/>
                  </a:cubicBezTo>
                  <a:lnTo>
                    <a:pt x="70308" y="301882"/>
                  </a:lnTo>
                  <a:cubicBezTo>
                    <a:pt x="71411" y="305583"/>
                    <a:pt x="74829" y="308107"/>
                    <a:pt x="78690" y="308074"/>
                  </a:cubicBezTo>
                  <a:close/>
                </a:path>
              </a:pathLst>
            </a:custGeom>
            <a:solidFill>
              <a:srgbClr val="BFDF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7" name="任意多边形: 形状 66"/>
            <p:cNvSpPr/>
            <p:nvPr/>
          </p:nvSpPr>
          <p:spPr>
            <a:xfrm>
              <a:off x="5687365" y="6214804"/>
              <a:ext cx="116967" cy="228568"/>
            </a:xfrm>
            <a:custGeom>
              <a:avLst/>
              <a:gdLst>
                <a:gd name="connsiteX0" fmla="*/ 3405 w 116967"/>
                <a:gd name="connsiteY0" fmla="*/ 227604 h 228568"/>
                <a:gd name="connsiteX1" fmla="*/ -24 w 116967"/>
                <a:gd name="connsiteY1" fmla="*/ 221604 h 228568"/>
                <a:gd name="connsiteX2" fmla="*/ -24 w 116967"/>
                <a:gd name="connsiteY2" fmla="*/ 64917 h 228568"/>
                <a:gd name="connsiteX3" fmla="*/ 3500 w 116967"/>
                <a:gd name="connsiteY3" fmla="*/ 58917 h 228568"/>
                <a:gd name="connsiteX4" fmla="*/ 106656 w 116967"/>
                <a:gd name="connsiteY4" fmla="*/ 909 h 228568"/>
                <a:gd name="connsiteX5" fmla="*/ 116024 w 116967"/>
                <a:gd name="connsiteY5" fmla="*/ 3419 h 228568"/>
                <a:gd name="connsiteX6" fmla="*/ 116943 w 116967"/>
                <a:gd name="connsiteY6" fmla="*/ 6910 h 228568"/>
                <a:gd name="connsiteX7" fmla="*/ 116943 w 116967"/>
                <a:gd name="connsiteY7" fmla="*/ 163596 h 228568"/>
                <a:gd name="connsiteX8" fmla="*/ 113418 w 116967"/>
                <a:gd name="connsiteY8" fmla="*/ 169692 h 228568"/>
                <a:gd name="connsiteX9" fmla="*/ 10358 w 116967"/>
                <a:gd name="connsiteY9" fmla="*/ 227700 h 228568"/>
                <a:gd name="connsiteX10" fmla="*/ 6929 w 116967"/>
                <a:gd name="connsiteY10" fmla="*/ 228557 h 228568"/>
                <a:gd name="connsiteX11" fmla="*/ 3405 w 116967"/>
                <a:gd name="connsiteY11" fmla="*/ 227604 h 228568"/>
                <a:gd name="connsiteX12" fmla="*/ 103036 w 116967"/>
                <a:gd name="connsiteY12" fmla="*/ 18817 h 228568"/>
                <a:gd name="connsiteX13" fmla="*/ 13882 w 116967"/>
                <a:gd name="connsiteY13" fmla="*/ 69013 h 228568"/>
                <a:gd name="connsiteX14" fmla="*/ 13882 w 116967"/>
                <a:gd name="connsiteY14" fmla="*/ 209697 h 228568"/>
                <a:gd name="connsiteX15" fmla="*/ 103036 w 116967"/>
                <a:gd name="connsiteY15" fmla="*/ 159596 h 22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6967" h="228568">
                  <a:moveTo>
                    <a:pt x="3405" y="227604"/>
                  </a:moveTo>
                  <a:cubicBezTo>
                    <a:pt x="1278" y="226354"/>
                    <a:pt x="-27" y="224071"/>
                    <a:pt x="-24" y="221604"/>
                  </a:cubicBezTo>
                  <a:lnTo>
                    <a:pt x="-24" y="64917"/>
                  </a:lnTo>
                  <a:cubicBezTo>
                    <a:pt x="-27" y="62425"/>
                    <a:pt x="1322" y="60128"/>
                    <a:pt x="3500" y="58917"/>
                  </a:cubicBezTo>
                  <a:lnTo>
                    <a:pt x="106656" y="909"/>
                  </a:lnTo>
                  <a:cubicBezTo>
                    <a:pt x="109936" y="-985"/>
                    <a:pt x="114130" y="139"/>
                    <a:pt x="116024" y="3419"/>
                  </a:cubicBezTo>
                  <a:cubicBezTo>
                    <a:pt x="116636" y="4480"/>
                    <a:pt x="116954" y="5685"/>
                    <a:pt x="116943" y="6910"/>
                  </a:cubicBezTo>
                  <a:lnTo>
                    <a:pt x="116943" y="163596"/>
                  </a:lnTo>
                  <a:cubicBezTo>
                    <a:pt x="116960" y="166117"/>
                    <a:pt x="115611" y="168449"/>
                    <a:pt x="113418" y="169692"/>
                  </a:cubicBezTo>
                  <a:lnTo>
                    <a:pt x="10358" y="227700"/>
                  </a:lnTo>
                  <a:cubicBezTo>
                    <a:pt x="9302" y="228261"/>
                    <a:pt x="8125" y="228555"/>
                    <a:pt x="6929" y="228557"/>
                  </a:cubicBezTo>
                  <a:cubicBezTo>
                    <a:pt x="5688" y="228579"/>
                    <a:pt x="4466" y="228248"/>
                    <a:pt x="3405" y="227604"/>
                  </a:cubicBezTo>
                  <a:close/>
                  <a:moveTo>
                    <a:pt x="103036" y="18817"/>
                  </a:moveTo>
                  <a:lnTo>
                    <a:pt x="13882" y="69013"/>
                  </a:lnTo>
                  <a:lnTo>
                    <a:pt x="13882" y="209697"/>
                  </a:lnTo>
                  <a:lnTo>
                    <a:pt x="103036" y="159596"/>
                  </a:lnTo>
                  <a:close/>
                </a:path>
              </a:pathLst>
            </a:custGeom>
            <a:solidFill>
              <a:srgbClr val="CCE0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8" name="任意多边形: 形状 67"/>
            <p:cNvSpPr/>
            <p:nvPr/>
          </p:nvSpPr>
          <p:spPr>
            <a:xfrm>
              <a:off x="5133677" y="5642331"/>
              <a:ext cx="299751" cy="316028"/>
            </a:xfrm>
            <a:custGeom>
              <a:avLst/>
              <a:gdLst>
                <a:gd name="connsiteX0" fmla="*/ 292774 w 299751"/>
                <a:gd name="connsiteY0" fmla="*/ 316017 h 316028"/>
                <a:gd name="connsiteX1" fmla="*/ 299727 w 299751"/>
                <a:gd name="connsiteY1" fmla="*/ 309064 h 316028"/>
                <a:gd name="connsiteX2" fmla="*/ 299727 w 299751"/>
                <a:gd name="connsiteY2" fmla="*/ 190573 h 316028"/>
                <a:gd name="connsiteX3" fmla="*/ 268485 w 299751"/>
                <a:gd name="connsiteY3" fmla="*/ 136661 h 316028"/>
                <a:gd name="connsiteX4" fmla="*/ 37123 w 299751"/>
                <a:gd name="connsiteY4" fmla="*/ 3311 h 316028"/>
                <a:gd name="connsiteX5" fmla="*/ 3294 w 299751"/>
                <a:gd name="connsiteY5" fmla="*/ 12376 h 316028"/>
                <a:gd name="connsiteX6" fmla="*/ -24 w 299751"/>
                <a:gd name="connsiteY6" fmla="*/ 24743 h 316028"/>
                <a:gd name="connsiteX7" fmla="*/ -24 w 299751"/>
                <a:gd name="connsiteY7" fmla="*/ 144567 h 316028"/>
                <a:gd name="connsiteX8" fmla="*/ 6929 w 299751"/>
                <a:gd name="connsiteY8" fmla="*/ 151520 h 316028"/>
                <a:gd name="connsiteX9" fmla="*/ 13882 w 299751"/>
                <a:gd name="connsiteY9" fmla="*/ 144567 h 316028"/>
                <a:gd name="connsiteX10" fmla="*/ 13882 w 299751"/>
                <a:gd name="connsiteY10" fmla="*/ 24457 h 316028"/>
                <a:gd name="connsiteX11" fmla="*/ 19311 w 299751"/>
                <a:gd name="connsiteY11" fmla="*/ 14932 h 316028"/>
                <a:gd name="connsiteX12" fmla="*/ 30170 w 299751"/>
                <a:gd name="connsiteY12" fmla="*/ 14932 h 316028"/>
                <a:gd name="connsiteX13" fmla="*/ 261532 w 299751"/>
                <a:gd name="connsiteY13" fmla="*/ 148282 h 316028"/>
                <a:gd name="connsiteX14" fmla="*/ 285821 w 299751"/>
                <a:gd name="connsiteY14" fmla="*/ 190192 h 316028"/>
                <a:gd name="connsiteX15" fmla="*/ 285821 w 299751"/>
                <a:gd name="connsiteY15" fmla="*/ 308683 h 316028"/>
                <a:gd name="connsiteX16" fmla="*/ 292185 w 299751"/>
                <a:gd name="connsiteY16" fmla="*/ 316001 h 316028"/>
                <a:gd name="connsiteX17" fmla="*/ 292774 w 299751"/>
                <a:gd name="connsiteY17" fmla="*/ 316017 h 316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99751" h="316028">
                  <a:moveTo>
                    <a:pt x="292774" y="316017"/>
                  </a:moveTo>
                  <a:cubicBezTo>
                    <a:pt x="296614" y="316017"/>
                    <a:pt x="299727" y="312904"/>
                    <a:pt x="299727" y="309064"/>
                  </a:cubicBezTo>
                  <a:lnTo>
                    <a:pt x="299727" y="190573"/>
                  </a:lnTo>
                  <a:cubicBezTo>
                    <a:pt x="299675" y="168316"/>
                    <a:pt x="287770" y="147773"/>
                    <a:pt x="268485" y="136661"/>
                  </a:cubicBezTo>
                  <a:lnTo>
                    <a:pt x="37123" y="3311"/>
                  </a:lnTo>
                  <a:cubicBezTo>
                    <a:pt x="25278" y="-3527"/>
                    <a:pt x="10132" y="531"/>
                    <a:pt x="3294" y="12376"/>
                  </a:cubicBezTo>
                  <a:cubicBezTo>
                    <a:pt x="1123" y="16136"/>
                    <a:pt x="-22" y="20401"/>
                    <a:pt x="-24" y="24743"/>
                  </a:cubicBezTo>
                  <a:lnTo>
                    <a:pt x="-24" y="144567"/>
                  </a:lnTo>
                  <a:cubicBezTo>
                    <a:pt x="-24" y="148407"/>
                    <a:pt x="3089" y="151520"/>
                    <a:pt x="6929" y="151520"/>
                  </a:cubicBezTo>
                  <a:cubicBezTo>
                    <a:pt x="10769" y="151520"/>
                    <a:pt x="13882" y="148407"/>
                    <a:pt x="13882" y="144567"/>
                  </a:cubicBezTo>
                  <a:lnTo>
                    <a:pt x="13882" y="24457"/>
                  </a:lnTo>
                  <a:cubicBezTo>
                    <a:pt x="13776" y="20518"/>
                    <a:pt x="15868" y="16847"/>
                    <a:pt x="19311" y="14932"/>
                  </a:cubicBezTo>
                  <a:cubicBezTo>
                    <a:pt x="22666" y="12972"/>
                    <a:pt x="26816" y="12972"/>
                    <a:pt x="30170" y="14932"/>
                  </a:cubicBezTo>
                  <a:lnTo>
                    <a:pt x="261532" y="148282"/>
                  </a:lnTo>
                  <a:cubicBezTo>
                    <a:pt x="276513" y="156931"/>
                    <a:pt x="285764" y="172894"/>
                    <a:pt x="285821" y="190192"/>
                  </a:cubicBezTo>
                  <a:lnTo>
                    <a:pt x="285821" y="308683"/>
                  </a:lnTo>
                  <a:cubicBezTo>
                    <a:pt x="285557" y="312461"/>
                    <a:pt x="288407" y="315738"/>
                    <a:pt x="292185" y="316001"/>
                  </a:cubicBezTo>
                  <a:cubicBezTo>
                    <a:pt x="292381" y="316015"/>
                    <a:pt x="292578" y="316020"/>
                    <a:pt x="292774" y="316017"/>
                  </a:cubicBezTo>
                  <a:close/>
                </a:path>
              </a:pathLst>
            </a:custGeom>
            <a:solidFill>
              <a:srgbClr val="DFED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9" name="任意多边形: 形状 68"/>
            <p:cNvSpPr/>
            <p:nvPr/>
          </p:nvSpPr>
          <p:spPr>
            <a:xfrm>
              <a:off x="5262074" y="5703565"/>
              <a:ext cx="13906" cy="169069"/>
            </a:xfrm>
            <a:custGeom>
              <a:avLst/>
              <a:gdLst>
                <a:gd name="connsiteX0" fmla="*/ 6929 w 13906"/>
                <a:gd name="connsiteY0" fmla="*/ 169058 h 169069"/>
                <a:gd name="connsiteX1" fmla="*/ 13882 w 13906"/>
                <a:gd name="connsiteY1" fmla="*/ 162105 h 169069"/>
                <a:gd name="connsiteX2" fmla="*/ 13882 w 13906"/>
                <a:gd name="connsiteY2" fmla="*/ 6943 h 169069"/>
                <a:gd name="connsiteX3" fmla="*/ 6929 w 13906"/>
                <a:gd name="connsiteY3" fmla="*/ -11 h 169069"/>
                <a:gd name="connsiteX4" fmla="*/ -24 w 13906"/>
                <a:gd name="connsiteY4" fmla="*/ 6943 h 169069"/>
                <a:gd name="connsiteX5" fmla="*/ -24 w 13906"/>
                <a:gd name="connsiteY5" fmla="*/ 162105 h 169069"/>
                <a:gd name="connsiteX6" fmla="*/ 6929 w 13906"/>
                <a:gd name="connsiteY6" fmla="*/ 169058 h 169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06" h="169069">
                  <a:moveTo>
                    <a:pt x="6929" y="169058"/>
                  </a:moveTo>
                  <a:cubicBezTo>
                    <a:pt x="10769" y="169058"/>
                    <a:pt x="13882" y="165945"/>
                    <a:pt x="13882" y="162105"/>
                  </a:cubicBezTo>
                  <a:lnTo>
                    <a:pt x="13882" y="6943"/>
                  </a:lnTo>
                  <a:cubicBezTo>
                    <a:pt x="13882" y="3102"/>
                    <a:pt x="10769" y="-11"/>
                    <a:pt x="6929" y="-11"/>
                  </a:cubicBezTo>
                  <a:cubicBezTo>
                    <a:pt x="3089" y="-11"/>
                    <a:pt x="-24" y="3102"/>
                    <a:pt x="-24" y="6943"/>
                  </a:cubicBezTo>
                  <a:lnTo>
                    <a:pt x="-24" y="162105"/>
                  </a:lnTo>
                  <a:cubicBezTo>
                    <a:pt x="-24" y="165945"/>
                    <a:pt x="3089" y="169058"/>
                    <a:pt x="6929" y="169058"/>
                  </a:cubicBezTo>
                  <a:close/>
                </a:path>
              </a:pathLst>
            </a:custGeom>
            <a:solidFill>
              <a:srgbClr val="DFED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0" name="任意多边形: 形状 69"/>
            <p:cNvSpPr/>
            <p:nvPr/>
          </p:nvSpPr>
          <p:spPr>
            <a:xfrm>
              <a:off x="4618754" y="5678514"/>
              <a:ext cx="823057" cy="533209"/>
            </a:xfrm>
            <a:custGeom>
              <a:avLst/>
              <a:gdLst>
                <a:gd name="connsiteX0" fmla="*/ 5979 w 823057"/>
                <a:gd name="connsiteY0" fmla="*/ 61711 h 533209"/>
                <a:gd name="connsiteX1" fmla="*/ 823033 w 823057"/>
                <a:gd name="connsiteY1" fmla="*/ 533199 h 533209"/>
                <a:gd name="connsiteX2" fmla="*/ 823033 w 823057"/>
                <a:gd name="connsiteY2" fmla="*/ 477954 h 533209"/>
                <a:gd name="connsiteX3" fmla="*/ 3883 w 823057"/>
                <a:gd name="connsiteY3" fmla="*/ -11 h 533209"/>
                <a:gd name="connsiteX4" fmla="*/ -22 w 823057"/>
                <a:gd name="connsiteY4" fmla="*/ 50757 h 533209"/>
                <a:gd name="connsiteX5" fmla="*/ 5979 w 823057"/>
                <a:gd name="connsiteY5" fmla="*/ 61711 h 533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3057" h="533209">
                  <a:moveTo>
                    <a:pt x="5979" y="61711"/>
                  </a:moveTo>
                  <a:lnTo>
                    <a:pt x="823033" y="533199"/>
                  </a:lnTo>
                  <a:lnTo>
                    <a:pt x="823033" y="477954"/>
                  </a:lnTo>
                  <a:lnTo>
                    <a:pt x="3883" y="-11"/>
                  </a:lnTo>
                  <a:lnTo>
                    <a:pt x="-22" y="50757"/>
                  </a:lnTo>
                  <a:cubicBezTo>
                    <a:pt x="-105" y="55214"/>
                    <a:pt x="2178" y="59382"/>
                    <a:pt x="5979" y="61711"/>
                  </a:cubicBezTo>
                  <a:close/>
                </a:path>
              </a:pathLst>
            </a:custGeom>
            <a:solidFill>
              <a:srgbClr val="01979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1" name="任意多边形: 形状 70"/>
            <p:cNvSpPr/>
            <p:nvPr/>
          </p:nvSpPr>
          <p:spPr>
            <a:xfrm>
              <a:off x="5441811" y="6008460"/>
              <a:ext cx="258698" cy="203263"/>
            </a:xfrm>
            <a:custGeom>
              <a:avLst/>
              <a:gdLst>
                <a:gd name="connsiteX0" fmla="*/ 258699 w 258698"/>
                <a:gd name="connsiteY0" fmla="*/ 55245 h 203263"/>
                <a:gd name="connsiteX1" fmla="*/ 0 w 258698"/>
                <a:gd name="connsiteY1" fmla="*/ 203263 h 203263"/>
                <a:gd name="connsiteX2" fmla="*/ 0 w 258698"/>
                <a:gd name="connsiteY2" fmla="*/ 148019 h 203263"/>
                <a:gd name="connsiteX3" fmla="*/ 258699 w 258698"/>
                <a:gd name="connsiteY3" fmla="*/ 0 h 203263"/>
                <a:gd name="connsiteX4" fmla="*/ 258699 w 258698"/>
                <a:gd name="connsiteY4" fmla="*/ 55245 h 20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698" h="203263">
                  <a:moveTo>
                    <a:pt x="258699" y="55245"/>
                  </a:moveTo>
                  <a:lnTo>
                    <a:pt x="0" y="203263"/>
                  </a:lnTo>
                  <a:lnTo>
                    <a:pt x="0" y="148019"/>
                  </a:lnTo>
                  <a:lnTo>
                    <a:pt x="258699" y="0"/>
                  </a:lnTo>
                  <a:lnTo>
                    <a:pt x="258699" y="55245"/>
                  </a:lnTo>
                  <a:close/>
                </a:path>
              </a:pathLst>
            </a:custGeom>
            <a:solidFill>
              <a:srgbClr val="0082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2" name="任意多边形: 形状 71"/>
            <p:cNvSpPr/>
            <p:nvPr/>
          </p:nvSpPr>
          <p:spPr>
            <a:xfrm>
              <a:off x="4622664" y="5537775"/>
              <a:ext cx="1077940" cy="619941"/>
            </a:xfrm>
            <a:custGeom>
              <a:avLst/>
              <a:gdLst>
                <a:gd name="connsiteX0" fmla="*/ 5116 w 1077940"/>
                <a:gd name="connsiteY0" fmla="*/ 150253 h 619941"/>
                <a:gd name="connsiteX1" fmla="*/ 819122 w 1077940"/>
                <a:gd name="connsiteY1" fmla="*/ 619931 h 619941"/>
                <a:gd name="connsiteX2" fmla="*/ 1077917 w 1077940"/>
                <a:gd name="connsiteY2" fmla="*/ 470484 h 619941"/>
                <a:gd name="connsiteX3" fmla="*/ 274673 w 1077940"/>
                <a:gd name="connsiteY3" fmla="*/ 6997 h 619941"/>
                <a:gd name="connsiteX4" fmla="*/ 222476 w 1077940"/>
                <a:gd name="connsiteY4" fmla="*/ 6997 h 619941"/>
                <a:gd name="connsiteX5" fmla="*/ 5116 w 1077940"/>
                <a:gd name="connsiteY5" fmla="*/ 132441 h 619941"/>
                <a:gd name="connsiteX6" fmla="*/ 1358 w 1077940"/>
                <a:gd name="connsiteY6" fmla="*/ 146496 h 619941"/>
                <a:gd name="connsiteX7" fmla="*/ 5116 w 1077940"/>
                <a:gd name="connsiteY7" fmla="*/ 150253 h 619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7940" h="619941">
                  <a:moveTo>
                    <a:pt x="5116" y="150253"/>
                  </a:moveTo>
                  <a:lnTo>
                    <a:pt x="819122" y="619931"/>
                  </a:lnTo>
                  <a:lnTo>
                    <a:pt x="1077917" y="470484"/>
                  </a:lnTo>
                  <a:lnTo>
                    <a:pt x="274673" y="6997"/>
                  </a:lnTo>
                  <a:cubicBezTo>
                    <a:pt x="258529" y="-2347"/>
                    <a:pt x="238621" y="-2347"/>
                    <a:pt x="222476" y="6997"/>
                  </a:cubicBezTo>
                  <a:lnTo>
                    <a:pt x="5116" y="132441"/>
                  </a:lnTo>
                  <a:cubicBezTo>
                    <a:pt x="197" y="135285"/>
                    <a:pt x="-1485" y="141577"/>
                    <a:pt x="1358" y="146496"/>
                  </a:cubicBezTo>
                  <a:cubicBezTo>
                    <a:pt x="2260" y="148055"/>
                    <a:pt x="3556" y="149351"/>
                    <a:pt x="5116" y="150253"/>
                  </a:cubicBezTo>
                  <a:close/>
                </a:path>
              </a:pathLst>
            </a:custGeom>
            <a:solidFill>
              <a:srgbClr val="00AFA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3" name="任意多边形: 形状 72"/>
            <p:cNvSpPr/>
            <p:nvPr/>
          </p:nvSpPr>
          <p:spPr>
            <a:xfrm>
              <a:off x="4881741" y="5787301"/>
              <a:ext cx="300037" cy="316134"/>
            </a:xfrm>
            <a:custGeom>
              <a:avLst/>
              <a:gdLst>
                <a:gd name="connsiteX0" fmla="*/ 293060 w 300037"/>
                <a:gd name="connsiteY0" fmla="*/ 316112 h 316134"/>
                <a:gd name="connsiteX1" fmla="*/ 300013 w 300037"/>
                <a:gd name="connsiteY1" fmla="*/ 309159 h 316134"/>
                <a:gd name="connsiteX2" fmla="*/ 300013 w 300037"/>
                <a:gd name="connsiteY2" fmla="*/ 190668 h 316134"/>
                <a:gd name="connsiteX3" fmla="*/ 268485 w 300037"/>
                <a:gd name="connsiteY3" fmla="*/ 136661 h 316134"/>
                <a:gd name="connsiteX4" fmla="*/ 37123 w 300037"/>
                <a:gd name="connsiteY4" fmla="*/ 3311 h 316134"/>
                <a:gd name="connsiteX5" fmla="*/ 3294 w 300037"/>
                <a:gd name="connsiteY5" fmla="*/ 12376 h 316134"/>
                <a:gd name="connsiteX6" fmla="*/ -24 w 300037"/>
                <a:gd name="connsiteY6" fmla="*/ 24743 h 316134"/>
                <a:gd name="connsiteX7" fmla="*/ -24 w 300037"/>
                <a:gd name="connsiteY7" fmla="*/ 144567 h 316134"/>
                <a:gd name="connsiteX8" fmla="*/ 6929 w 300037"/>
                <a:gd name="connsiteY8" fmla="*/ 151520 h 316134"/>
                <a:gd name="connsiteX9" fmla="*/ 13882 w 300037"/>
                <a:gd name="connsiteY9" fmla="*/ 144567 h 316134"/>
                <a:gd name="connsiteX10" fmla="*/ 13882 w 300037"/>
                <a:gd name="connsiteY10" fmla="*/ 24552 h 316134"/>
                <a:gd name="connsiteX11" fmla="*/ 19311 w 300037"/>
                <a:gd name="connsiteY11" fmla="*/ 15027 h 316134"/>
                <a:gd name="connsiteX12" fmla="*/ 30170 w 300037"/>
                <a:gd name="connsiteY12" fmla="*/ 15027 h 316134"/>
                <a:gd name="connsiteX13" fmla="*/ 261532 w 300037"/>
                <a:gd name="connsiteY13" fmla="*/ 148377 h 316134"/>
                <a:gd name="connsiteX14" fmla="*/ 285726 w 300037"/>
                <a:gd name="connsiteY14" fmla="*/ 190287 h 316134"/>
                <a:gd name="connsiteX15" fmla="*/ 285726 w 300037"/>
                <a:gd name="connsiteY15" fmla="*/ 308778 h 316134"/>
                <a:gd name="connsiteX16" fmla="*/ 292276 w 300037"/>
                <a:gd name="connsiteY16" fmla="*/ 316112 h 316134"/>
                <a:gd name="connsiteX17" fmla="*/ 293060 w 300037"/>
                <a:gd name="connsiteY17" fmla="*/ 316112 h 31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00037" h="316134">
                  <a:moveTo>
                    <a:pt x="293060" y="316112"/>
                  </a:moveTo>
                  <a:cubicBezTo>
                    <a:pt x="296900" y="316112"/>
                    <a:pt x="300013" y="312999"/>
                    <a:pt x="300013" y="309159"/>
                  </a:cubicBezTo>
                  <a:lnTo>
                    <a:pt x="300013" y="190668"/>
                  </a:lnTo>
                  <a:cubicBezTo>
                    <a:pt x="299897" y="168329"/>
                    <a:pt x="287881" y="147745"/>
                    <a:pt x="268485" y="136661"/>
                  </a:cubicBezTo>
                  <a:lnTo>
                    <a:pt x="37123" y="3311"/>
                  </a:lnTo>
                  <a:cubicBezTo>
                    <a:pt x="25278" y="-3527"/>
                    <a:pt x="10132" y="531"/>
                    <a:pt x="3294" y="12376"/>
                  </a:cubicBezTo>
                  <a:cubicBezTo>
                    <a:pt x="1123" y="16136"/>
                    <a:pt x="-22" y="20401"/>
                    <a:pt x="-24" y="24743"/>
                  </a:cubicBezTo>
                  <a:lnTo>
                    <a:pt x="-24" y="144567"/>
                  </a:lnTo>
                  <a:cubicBezTo>
                    <a:pt x="-24" y="148407"/>
                    <a:pt x="3089" y="151520"/>
                    <a:pt x="6929" y="151520"/>
                  </a:cubicBezTo>
                  <a:cubicBezTo>
                    <a:pt x="10769" y="151520"/>
                    <a:pt x="13882" y="148407"/>
                    <a:pt x="13882" y="144567"/>
                  </a:cubicBezTo>
                  <a:lnTo>
                    <a:pt x="13882" y="24552"/>
                  </a:lnTo>
                  <a:cubicBezTo>
                    <a:pt x="13818" y="20624"/>
                    <a:pt x="15899" y="16974"/>
                    <a:pt x="19311" y="15027"/>
                  </a:cubicBezTo>
                  <a:cubicBezTo>
                    <a:pt x="22681" y="13126"/>
                    <a:pt x="26800" y="13126"/>
                    <a:pt x="30170" y="15027"/>
                  </a:cubicBezTo>
                  <a:lnTo>
                    <a:pt x="261532" y="148377"/>
                  </a:lnTo>
                  <a:cubicBezTo>
                    <a:pt x="276505" y="157022"/>
                    <a:pt x="285728" y="172998"/>
                    <a:pt x="285726" y="190287"/>
                  </a:cubicBezTo>
                  <a:lnTo>
                    <a:pt x="285726" y="308778"/>
                  </a:lnTo>
                  <a:cubicBezTo>
                    <a:pt x="285509" y="312612"/>
                    <a:pt x="288442" y="315896"/>
                    <a:pt x="292276" y="316112"/>
                  </a:cubicBezTo>
                  <a:cubicBezTo>
                    <a:pt x="292537" y="316127"/>
                    <a:pt x="292799" y="316127"/>
                    <a:pt x="293060" y="316112"/>
                  </a:cubicBezTo>
                  <a:close/>
                </a:path>
              </a:pathLst>
            </a:custGeom>
            <a:solidFill>
              <a:srgbClr val="DFED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4" name="任意多边形: 形状 73"/>
            <p:cNvSpPr/>
            <p:nvPr/>
          </p:nvSpPr>
          <p:spPr>
            <a:xfrm>
              <a:off x="5010890" y="5848535"/>
              <a:ext cx="13917" cy="169164"/>
            </a:xfrm>
            <a:custGeom>
              <a:avLst/>
              <a:gdLst>
                <a:gd name="connsiteX0" fmla="*/ 6939 w 13917"/>
                <a:gd name="connsiteY0" fmla="*/ 169153 h 169164"/>
                <a:gd name="connsiteX1" fmla="*/ 13893 w 13917"/>
                <a:gd name="connsiteY1" fmla="*/ 162105 h 169164"/>
                <a:gd name="connsiteX2" fmla="*/ 13893 w 13917"/>
                <a:gd name="connsiteY2" fmla="*/ 6943 h 169164"/>
                <a:gd name="connsiteX3" fmla="*/ 6939 w 13917"/>
                <a:gd name="connsiteY3" fmla="*/ -11 h 169164"/>
                <a:gd name="connsiteX4" fmla="*/ -14 w 13917"/>
                <a:gd name="connsiteY4" fmla="*/ 6943 h 169164"/>
                <a:gd name="connsiteX5" fmla="*/ -14 w 13917"/>
                <a:gd name="connsiteY5" fmla="*/ 161724 h 169164"/>
                <a:gd name="connsiteX6" fmla="*/ 6643 w 13917"/>
                <a:gd name="connsiteY6" fmla="*/ 169144 h 169164"/>
                <a:gd name="connsiteX7" fmla="*/ 6939 w 13917"/>
                <a:gd name="connsiteY7" fmla="*/ 169153 h 169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17" h="169164">
                  <a:moveTo>
                    <a:pt x="6939" y="169153"/>
                  </a:moveTo>
                  <a:cubicBezTo>
                    <a:pt x="10795" y="169101"/>
                    <a:pt x="13893" y="165961"/>
                    <a:pt x="13893" y="162105"/>
                  </a:cubicBezTo>
                  <a:lnTo>
                    <a:pt x="13893" y="6943"/>
                  </a:lnTo>
                  <a:cubicBezTo>
                    <a:pt x="13893" y="3102"/>
                    <a:pt x="10780" y="-11"/>
                    <a:pt x="6939" y="-11"/>
                  </a:cubicBezTo>
                  <a:cubicBezTo>
                    <a:pt x="3099" y="-11"/>
                    <a:pt x="-14" y="3102"/>
                    <a:pt x="-14" y="6943"/>
                  </a:cubicBezTo>
                  <a:lnTo>
                    <a:pt x="-14" y="161724"/>
                  </a:lnTo>
                  <a:cubicBezTo>
                    <a:pt x="-225" y="165611"/>
                    <a:pt x="2756" y="168933"/>
                    <a:pt x="6643" y="169144"/>
                  </a:cubicBezTo>
                  <a:cubicBezTo>
                    <a:pt x="6742" y="169149"/>
                    <a:pt x="6840" y="169152"/>
                    <a:pt x="6939" y="169153"/>
                  </a:cubicBezTo>
                  <a:close/>
                </a:path>
              </a:pathLst>
            </a:custGeom>
            <a:solidFill>
              <a:srgbClr val="DFED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5" name="任意多边形: 形状 74"/>
            <p:cNvSpPr/>
            <p:nvPr/>
          </p:nvSpPr>
          <p:spPr>
            <a:xfrm>
              <a:off x="4682478" y="5565643"/>
              <a:ext cx="958405" cy="554831"/>
            </a:xfrm>
            <a:custGeom>
              <a:avLst/>
              <a:gdLst>
                <a:gd name="connsiteX0" fmla="*/ 125349 w 958405"/>
                <a:gd name="connsiteY0" fmla="*/ 0 h 554831"/>
                <a:gd name="connsiteX1" fmla="*/ 399383 w 958405"/>
                <a:gd name="connsiteY1" fmla="*/ 178880 h 554831"/>
                <a:gd name="connsiteX2" fmla="*/ 958406 w 958405"/>
                <a:gd name="connsiteY2" fmla="*/ 479584 h 554831"/>
                <a:gd name="connsiteX3" fmla="*/ 829247 w 958405"/>
                <a:gd name="connsiteY3" fmla="*/ 554831 h 554831"/>
                <a:gd name="connsiteX4" fmla="*/ 320326 w 958405"/>
                <a:gd name="connsiteY4" fmla="*/ 238697 h 554831"/>
                <a:gd name="connsiteX5" fmla="*/ 0 w 958405"/>
                <a:gd name="connsiteY5" fmla="*/ 73247 h 554831"/>
                <a:gd name="connsiteX6" fmla="*/ 125349 w 958405"/>
                <a:gd name="connsiteY6" fmla="*/ 0 h 554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8405" h="554831">
                  <a:moveTo>
                    <a:pt x="125349" y="0"/>
                  </a:moveTo>
                  <a:lnTo>
                    <a:pt x="399383" y="178880"/>
                  </a:lnTo>
                  <a:lnTo>
                    <a:pt x="958406" y="479584"/>
                  </a:lnTo>
                  <a:lnTo>
                    <a:pt x="829247" y="554831"/>
                  </a:lnTo>
                  <a:lnTo>
                    <a:pt x="320326" y="238697"/>
                  </a:lnTo>
                  <a:lnTo>
                    <a:pt x="0" y="73247"/>
                  </a:lnTo>
                  <a:lnTo>
                    <a:pt x="125349" y="0"/>
                  </a:lnTo>
                  <a:close/>
                </a:path>
              </a:pathLst>
            </a:custGeom>
            <a:solidFill>
              <a:srgbClr val="01979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028700" y="2437765"/>
            <a:ext cx="5372100" cy="35096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家属或陪人每天定时检查病友皮肤情况，卧床病友可使用</a:t>
            </a:r>
            <a:r>
              <a:rPr lang="zh-CN" altLang="en-US"/>
              <a:t>润肤乳剂涂抹在手掌大、小鱼际处按摩受压部位皮肤。如果发现皮肤变红，则不宜进行皮肤按摩，可悬空压红部位，一般解除压力30-40分钟后皮肤颜色可恢复正常。皮肤持续发红、发绀，更不宜按摩，以免加重损伤。</a:t>
            </a:r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任意多边形: 形状 65"/>
          <p:cNvSpPr/>
          <p:nvPr/>
        </p:nvSpPr>
        <p:spPr>
          <a:xfrm>
            <a:off x="8013629" y="3821008"/>
            <a:ext cx="4178371" cy="3036992"/>
          </a:xfrm>
          <a:custGeom>
            <a:avLst/>
            <a:gdLst>
              <a:gd name="connsiteX0" fmla="*/ 4178371 w 4178371"/>
              <a:gd name="connsiteY0" fmla="*/ 0 h 3036992"/>
              <a:gd name="connsiteX1" fmla="*/ 4178371 w 4178371"/>
              <a:gd name="connsiteY1" fmla="*/ 1499730 h 3036992"/>
              <a:gd name="connsiteX2" fmla="*/ 4148141 w 4178371"/>
              <a:gd name="connsiteY2" fmla="*/ 1502029 h 3036992"/>
              <a:gd name="connsiteX3" fmla="*/ 1724356 w 4178371"/>
              <a:gd name="connsiteY3" fmla="*/ 2954782 h 3036992"/>
              <a:gd name="connsiteX4" fmla="*/ 1674412 w 4178371"/>
              <a:gd name="connsiteY4" fmla="*/ 3036992 h 3036992"/>
              <a:gd name="connsiteX5" fmla="*/ 0 w 4178371"/>
              <a:gd name="connsiteY5" fmla="*/ 3036992 h 3036992"/>
              <a:gd name="connsiteX6" fmla="*/ 38683 w 4178371"/>
              <a:gd name="connsiteY6" fmla="*/ 2938882 h 3036992"/>
              <a:gd name="connsiteX7" fmla="*/ 3995203 w 4178371"/>
              <a:gd name="connsiteY7" fmla="*/ 13929 h 3036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8371" h="3036992">
                <a:moveTo>
                  <a:pt x="4178371" y="0"/>
                </a:moveTo>
                <a:lnTo>
                  <a:pt x="4178371" y="1499730"/>
                </a:lnTo>
                <a:lnTo>
                  <a:pt x="4148141" y="1502029"/>
                </a:lnTo>
                <a:cubicBezTo>
                  <a:pt x="3139402" y="1604472"/>
                  <a:pt x="2263600" y="2156597"/>
                  <a:pt x="1724356" y="2954782"/>
                </a:cubicBezTo>
                <a:lnTo>
                  <a:pt x="1674412" y="3036992"/>
                </a:lnTo>
                <a:lnTo>
                  <a:pt x="0" y="3036992"/>
                </a:lnTo>
                <a:lnTo>
                  <a:pt x="38683" y="2938882"/>
                </a:lnTo>
                <a:cubicBezTo>
                  <a:pt x="710801" y="1349816"/>
                  <a:pt x="2209162" y="195311"/>
                  <a:pt x="3995203" y="13929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5" name="任意多边形: 形状 64"/>
          <p:cNvSpPr/>
          <p:nvPr/>
        </p:nvSpPr>
        <p:spPr>
          <a:xfrm>
            <a:off x="0" y="0"/>
            <a:ext cx="4647296" cy="3048001"/>
          </a:xfrm>
          <a:custGeom>
            <a:avLst/>
            <a:gdLst>
              <a:gd name="connsiteX0" fmla="*/ 2972882 w 4647296"/>
              <a:gd name="connsiteY0" fmla="*/ 0 h 3048001"/>
              <a:gd name="connsiteX1" fmla="*/ 4647296 w 4647296"/>
              <a:gd name="connsiteY1" fmla="*/ 0 h 3048001"/>
              <a:gd name="connsiteX2" fmla="*/ 4608612 w 4647296"/>
              <a:gd name="connsiteY2" fmla="*/ 98111 h 3048001"/>
              <a:gd name="connsiteX3" fmla="*/ 158262 w 4647296"/>
              <a:gd name="connsiteY3" fmla="*/ 3048001 h 3048001"/>
              <a:gd name="connsiteX4" fmla="*/ 0 w 4647296"/>
              <a:gd name="connsiteY4" fmla="*/ 3043999 h 3048001"/>
              <a:gd name="connsiteX5" fmla="*/ 0 w 4647296"/>
              <a:gd name="connsiteY5" fmla="*/ 1548176 h 3048001"/>
              <a:gd name="connsiteX6" fmla="*/ 158261 w 4647296"/>
              <a:gd name="connsiteY6" fmla="*/ 1552178 h 3048001"/>
              <a:gd name="connsiteX7" fmla="*/ 2922937 w 4647296"/>
              <a:gd name="connsiteY7" fmla="*/ 82212 h 304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47296" h="3048001">
                <a:moveTo>
                  <a:pt x="2972882" y="0"/>
                </a:moveTo>
                <a:lnTo>
                  <a:pt x="4647296" y="0"/>
                </a:lnTo>
                <a:lnTo>
                  <a:pt x="4608612" y="98111"/>
                </a:lnTo>
                <a:cubicBezTo>
                  <a:pt x="3875392" y="1831638"/>
                  <a:pt x="2158876" y="3048001"/>
                  <a:pt x="158262" y="3048001"/>
                </a:cubicBezTo>
                <a:lnTo>
                  <a:pt x="0" y="3043999"/>
                </a:lnTo>
                <a:lnTo>
                  <a:pt x="0" y="1548176"/>
                </a:lnTo>
                <a:lnTo>
                  <a:pt x="158261" y="1552178"/>
                </a:lnTo>
                <a:cubicBezTo>
                  <a:pt x="1309114" y="1552178"/>
                  <a:pt x="2323778" y="969084"/>
                  <a:pt x="2922937" y="82212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9" name="图形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462" y="4430281"/>
            <a:ext cx="5691024" cy="4855437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7769" y="-1781908"/>
            <a:ext cx="5691024" cy="4855437"/>
          </a:xfrm>
          <a:prstGeom prst="rect">
            <a:avLst/>
          </a:prstGeom>
        </p:spPr>
      </p:pic>
      <p:sp>
        <p:nvSpPr>
          <p:cNvPr id="20" name="椭圆 19"/>
          <p:cNvSpPr/>
          <p:nvPr/>
        </p:nvSpPr>
        <p:spPr>
          <a:xfrm>
            <a:off x="4407251" y="5789419"/>
            <a:ext cx="568547" cy="568547"/>
          </a:xfrm>
          <a:prstGeom prst="ellipse">
            <a:avLst/>
          </a:prstGeom>
          <a:solidFill>
            <a:srgbClr val="DFE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2211753" y="4258063"/>
            <a:ext cx="344435" cy="344435"/>
          </a:xfrm>
          <a:prstGeom prst="ellipse">
            <a:avLst/>
          </a:prstGeom>
          <a:solidFill>
            <a:srgbClr val="DFE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22" name="组合 21"/>
          <p:cNvGrpSpPr/>
          <p:nvPr/>
        </p:nvGrpSpPr>
        <p:grpSpPr>
          <a:xfrm>
            <a:off x="10100169" y="1131752"/>
            <a:ext cx="1961610" cy="349218"/>
            <a:chOff x="201560" y="211173"/>
            <a:chExt cx="3068063" cy="546196"/>
          </a:xfrm>
          <a:solidFill>
            <a:srgbClr val="104964"/>
          </a:solidFill>
        </p:grpSpPr>
        <p:grpSp>
          <p:nvGrpSpPr>
            <p:cNvPr id="23" name="组合 22"/>
            <p:cNvGrpSpPr/>
            <p:nvPr/>
          </p:nvGrpSpPr>
          <p:grpSpPr>
            <a:xfrm>
              <a:off x="201560" y="211173"/>
              <a:ext cx="3068063" cy="81023"/>
              <a:chOff x="201560" y="211173"/>
              <a:chExt cx="3068063" cy="81023"/>
            </a:xfrm>
            <a:grpFill/>
          </p:grpSpPr>
          <p:sp>
            <p:nvSpPr>
              <p:cNvPr id="52" name="椭圆 51"/>
              <p:cNvSpPr/>
              <p:nvPr/>
            </p:nvSpPr>
            <p:spPr>
              <a:xfrm>
                <a:off x="2015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4504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6994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9483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1972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14461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16950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19440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21929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24418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26907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29396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31886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201560" y="443760"/>
              <a:ext cx="3068063" cy="81023"/>
              <a:chOff x="201560" y="211173"/>
              <a:chExt cx="3068063" cy="81023"/>
            </a:xfrm>
            <a:grpFill/>
          </p:grpSpPr>
          <p:sp>
            <p:nvSpPr>
              <p:cNvPr id="39" name="椭圆 38"/>
              <p:cNvSpPr/>
              <p:nvPr/>
            </p:nvSpPr>
            <p:spPr>
              <a:xfrm>
                <a:off x="2015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4504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6994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9483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11972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14461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16950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19440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21929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4418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26907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29396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31886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201560" y="676346"/>
              <a:ext cx="3068063" cy="81023"/>
              <a:chOff x="201560" y="211173"/>
              <a:chExt cx="3068063" cy="81023"/>
            </a:xfrm>
            <a:grpFill/>
          </p:grpSpPr>
          <p:sp>
            <p:nvSpPr>
              <p:cNvPr id="26" name="椭圆 25"/>
              <p:cNvSpPr/>
              <p:nvPr/>
            </p:nvSpPr>
            <p:spPr>
              <a:xfrm>
                <a:off x="2015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4504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6994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9483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11972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14461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6950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9440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219292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244184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269076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293968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3188600" y="211173"/>
                <a:ext cx="81023" cy="8102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3615055" y="2151380"/>
            <a:ext cx="4064000" cy="64516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必要时使用气垫床、水垫、翻身枕。</a:t>
            </a:r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14725" y="3611880"/>
            <a:ext cx="4808855" cy="13284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保持床铺平整干净无渣屑，皮肤弄脏时及时清洁，受压部位皮肤每天温水擦浴1-2次，擦洗时不可用刺激性强的清洁剂，力道要轻柔。</a:t>
            </a:r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 rot="10800000">
            <a:off x="-1" y="0"/>
            <a:ext cx="1259395" cy="629920"/>
          </a:xfrm>
          <a:custGeom>
            <a:avLst/>
            <a:gdLst>
              <a:gd name="connsiteX0" fmla="*/ 0 w 2353161"/>
              <a:gd name="connsiteY0" fmla="*/ 1172393 h 1176996"/>
              <a:gd name="connsiteX1" fmla="*/ 738133 w 2353161"/>
              <a:gd name="connsiteY1" fmla="*/ 282676 h 1176996"/>
              <a:gd name="connsiteX2" fmla="*/ 1179454 w 2353161"/>
              <a:gd name="connsiteY2" fmla="*/ 150324 h 1176996"/>
              <a:gd name="connsiteX3" fmla="*/ 1594084 w 2353161"/>
              <a:gd name="connsiteY3" fmla="*/ 91885 h 1176996"/>
              <a:gd name="connsiteX4" fmla="*/ 1927010 w 2353161"/>
              <a:gd name="connsiteY4" fmla="*/ 45879 h 1176996"/>
              <a:gd name="connsiteX5" fmla="*/ 2218931 w 2353161"/>
              <a:gd name="connsiteY5" fmla="*/ 4985 h 1176996"/>
              <a:gd name="connsiteX6" fmla="*/ 2353162 w 2353161"/>
              <a:gd name="connsiteY6" fmla="*/ 7417 h 1176996"/>
              <a:gd name="connsiteX7" fmla="*/ 2353162 w 2353161"/>
              <a:gd name="connsiteY7" fmla="*/ 1173443 h 1176996"/>
              <a:gd name="connsiteX8" fmla="*/ 2323348 w 2353161"/>
              <a:gd name="connsiteY8" fmla="*/ 1175984 h 1176996"/>
              <a:gd name="connsiteX9" fmla="*/ 29178 w 2353161"/>
              <a:gd name="connsiteY9" fmla="*/ 1175984 h 1176996"/>
              <a:gd name="connsiteX10" fmla="*/ 0 w 2353161"/>
              <a:gd name="connsiteY10" fmla="*/ 1172393 h 117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53161" h="1176996">
                <a:moveTo>
                  <a:pt x="0" y="1172393"/>
                </a:moveTo>
                <a:cubicBezTo>
                  <a:pt x="118813" y="770197"/>
                  <a:pt x="363154" y="472169"/>
                  <a:pt x="738133" y="282676"/>
                </a:cubicBezTo>
                <a:cubicBezTo>
                  <a:pt x="877255" y="212411"/>
                  <a:pt x="1025495" y="171489"/>
                  <a:pt x="1179454" y="150324"/>
                </a:cubicBezTo>
                <a:cubicBezTo>
                  <a:pt x="1317609" y="131286"/>
                  <a:pt x="1455764" y="111226"/>
                  <a:pt x="1594084" y="91885"/>
                </a:cubicBezTo>
                <a:cubicBezTo>
                  <a:pt x="1705023" y="76356"/>
                  <a:pt x="1816044" y="61242"/>
                  <a:pt x="1927010" y="45879"/>
                </a:cubicBezTo>
                <a:cubicBezTo>
                  <a:pt x="2024326" y="32367"/>
                  <a:pt x="2121725" y="19298"/>
                  <a:pt x="2218931" y="4985"/>
                </a:cubicBezTo>
                <a:cubicBezTo>
                  <a:pt x="2263997" y="-1646"/>
                  <a:pt x="2308565" y="-2447"/>
                  <a:pt x="2353162" y="7417"/>
                </a:cubicBezTo>
                <a:lnTo>
                  <a:pt x="2353162" y="1173443"/>
                </a:lnTo>
                <a:cubicBezTo>
                  <a:pt x="2343601" y="1178527"/>
                  <a:pt x="2333267" y="1175984"/>
                  <a:pt x="2323348" y="1175984"/>
                </a:cubicBezTo>
                <a:cubicBezTo>
                  <a:pt x="1558615" y="1176113"/>
                  <a:pt x="793892" y="1176114"/>
                  <a:pt x="29178" y="1175984"/>
                </a:cubicBezTo>
                <a:cubicBezTo>
                  <a:pt x="19480" y="1176040"/>
                  <a:pt x="8925" y="1179825"/>
                  <a:pt x="0" y="1172393"/>
                </a:cubicBezTo>
                <a:close/>
              </a:path>
            </a:pathLst>
          </a:custGeom>
          <a:solidFill>
            <a:srgbClr val="104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8677" y="106701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雅酷黑 75W" panose="020B0804020202020204" pitchFamily="34" charset="-122"/>
                <a:ea typeface="汉仪雅酷黑 75W" panose="020B0804020202020204" pitchFamily="34" charset="-122"/>
                <a:cs typeface="+mn-ea"/>
                <a:sym typeface="+mn-lt"/>
              </a:rPr>
              <a:t>肆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雅酷黑 75W" panose="020B0804020202020204" pitchFamily="34" charset="-122"/>
              <a:ea typeface="汉仪雅酷黑 75W" panose="020B0804020202020204" pitchFamily="34" charset="-122"/>
              <a:cs typeface="+mn-ea"/>
              <a:sym typeface="+mn-lt"/>
            </a:endParaRPr>
          </a:p>
        </p:txBody>
      </p:sp>
      <p:sp>
        <p:nvSpPr>
          <p:cNvPr id="6" name="TextBox 41"/>
          <p:cNvSpPr txBox="1"/>
          <p:nvPr/>
        </p:nvSpPr>
        <p:spPr>
          <a:xfrm>
            <a:off x="1157551" y="22423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 dirty="0">
                <a:solidFill>
                  <a:prstClr val="black"/>
                </a:solidFill>
                <a:latin typeface="汉仪雅酷黑 75W" panose="020B0804020202020204" pitchFamily="34" charset="-122"/>
                <a:ea typeface="汉仪雅酷黑 75W" panose="020B0804020202020204" pitchFamily="34" charset="-122"/>
                <a:cs typeface="+mn-ea"/>
                <a:sym typeface="+mn-lt"/>
              </a:rPr>
              <a:t>改善机体营养</a:t>
            </a:r>
            <a:endParaRPr lang="zh-CN" altLang="en-US" sz="2000" dirty="0">
              <a:solidFill>
                <a:prstClr val="black"/>
              </a:solidFill>
              <a:latin typeface="汉仪雅酷黑 75W" panose="020B0804020202020204" pitchFamily="34" charset="-122"/>
              <a:ea typeface="汉仪雅酷黑 75W" panose="020B0804020202020204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>
            <a:stCxn id="6" idx="3"/>
          </p:cNvCxnSpPr>
          <p:nvPr/>
        </p:nvCxnSpPr>
        <p:spPr>
          <a:xfrm>
            <a:off x="2881100" y="424289"/>
            <a:ext cx="4985291" cy="11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接连接符 149"/>
          <p:cNvCxnSpPr/>
          <p:nvPr/>
        </p:nvCxnSpPr>
        <p:spPr>
          <a:xfrm>
            <a:off x="11257969" y="414539"/>
            <a:ext cx="934031" cy="0"/>
          </a:xfrm>
          <a:prstGeom prst="line">
            <a:avLst/>
          </a:prstGeom>
          <a:ln>
            <a:solidFill>
              <a:srgbClr val="003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任意多边形: 形状 150"/>
          <p:cNvSpPr/>
          <p:nvPr/>
        </p:nvSpPr>
        <p:spPr>
          <a:xfrm>
            <a:off x="8299838" y="270453"/>
            <a:ext cx="3892162" cy="297471"/>
          </a:xfrm>
          <a:custGeom>
            <a:avLst/>
            <a:gdLst>
              <a:gd name="connsiteX0" fmla="*/ 196408 w 3892162"/>
              <a:gd name="connsiteY0" fmla="*/ 0 h 297471"/>
              <a:gd name="connsiteX1" fmla="*/ 3892162 w 3892162"/>
              <a:gd name="connsiteY1" fmla="*/ 0 h 297471"/>
              <a:gd name="connsiteX2" fmla="*/ 3892162 w 3892162"/>
              <a:gd name="connsiteY2" fmla="*/ 297471 h 297471"/>
              <a:gd name="connsiteX3" fmla="*/ 0 w 3892162"/>
              <a:gd name="connsiteY3" fmla="*/ 297471 h 29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162" h="297471">
                <a:moveTo>
                  <a:pt x="196408" y="0"/>
                </a:moveTo>
                <a:lnTo>
                  <a:pt x="3892162" y="0"/>
                </a:lnTo>
                <a:lnTo>
                  <a:pt x="3892162" y="297471"/>
                </a:lnTo>
                <a:lnTo>
                  <a:pt x="0" y="297471"/>
                </a:lnTo>
                <a:close/>
              </a:path>
            </a:pathLst>
          </a:custGeom>
          <a:solidFill>
            <a:srgbClr val="49D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52" name="矩形 3"/>
          <p:cNvSpPr/>
          <p:nvPr/>
        </p:nvSpPr>
        <p:spPr>
          <a:xfrm>
            <a:off x="8601455" y="288742"/>
            <a:ext cx="3556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压疮预防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压疮护理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医疗健康 </a:t>
            </a:r>
            <a:r>
              <a:rPr lang="en-US" altLang="zh-CN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| </a:t>
            </a:r>
            <a:r>
              <a:rPr lang="zh-CN" altLang="en-US" sz="1200" dirty="0">
                <a:solidFill>
                  <a:prstClr val="white"/>
                </a:solidFill>
                <a:latin typeface="汉仪旗黑-50S" panose="00020600040101010101" pitchFamily="18" charset="-122"/>
                <a:ea typeface="汉仪旗黑-50S" panose="00020600040101010101" pitchFamily="18" charset="-122"/>
                <a:cs typeface="+mn-ea"/>
                <a:sym typeface="+mn-lt"/>
              </a:rPr>
              <a:t>知识培训</a:t>
            </a:r>
            <a:endParaRPr lang="zh-CN" altLang="en-US" sz="1200" dirty="0">
              <a:solidFill>
                <a:prstClr val="white"/>
              </a:solidFill>
              <a:latin typeface="汉仪旗黑-50S" panose="00020600040101010101" pitchFamily="18" charset="-122"/>
              <a:ea typeface="汉仪旗黑-50S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385435" y="1588770"/>
            <a:ext cx="60940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增进全身营养。若无特殊禁忌，给予高蛋白、高热量、高维生素（尤其是富含维生素C和锌的食物）的饮食。</a:t>
            </a:r>
            <a:endParaRPr lang="zh-CN" altLang="en-US"/>
          </a:p>
        </p:txBody>
      </p:sp>
      <p:pic>
        <p:nvPicPr>
          <p:cNvPr id="9" name="图片 8" descr="微信图片_202407310306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2580" y="2609215"/>
            <a:ext cx="6076950" cy="3445510"/>
          </a:xfrm>
          <a:prstGeom prst="rect">
            <a:avLst/>
          </a:prstGeom>
        </p:spPr>
      </p:pic>
      <p:pic>
        <p:nvPicPr>
          <p:cNvPr id="10" name="图片 9" descr="微信图片_202407310308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85" y="2374265"/>
            <a:ext cx="4479290" cy="27082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351686" y="2487519"/>
            <a:ext cx="8810024" cy="1222785"/>
          </a:xfrm>
        </p:spPr>
        <p:txBody>
          <a:bodyPr/>
          <a:lstStyle/>
          <a:p>
            <a:r>
              <a:rPr lang="zh-CN" altLang="en-US" dirty="0"/>
              <a:t>感谢您的观看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&#13;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3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0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3;第二级&#13;第三级&#13;第四级&#13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文本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5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5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文本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6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6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7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19"/>
</p:tagLst>
</file>

<file path=ppt/tags/tag10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19"/>
</p:tagLst>
</file>

<file path=ppt/tags/tag11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19"/>
  <p:tag name="KSO_WM_TEMPLATE_CATEGORY" val="custom"/>
  <p:tag name="KSO_WM_TEMPLATE_MASTER_TYPE" val="0"/>
  <p:tag name="KSO_WM_TEMPLATE_COLORSEQUENCE" val="1,2,3,1,2,3"/>
</p:tagLst>
</file>

<file path=ppt/tags/tag111.xml><?xml version="1.0" encoding="utf-8"?>
<p:tagLst xmlns:p="http://schemas.openxmlformats.org/presentationml/2006/main">
  <p:tag name="RESOURCEID" val="636440342935487115"/>
  <p:tag name="SCENEID" val="Unkown"/>
  <p:tag name="SCENELINKIDS" val="2|3"/>
  <p:tag name="ANIMSTRING" val="06845e1e48f104eaaa8e41c400262d67"/>
  <p:tag name="SCENESHAPETYPE" val="SceneShape"/>
  <p:tag name="SCENESHAPESUBTYPE" val="SceneSimpleShape"/>
  <p:tag name="SCENECOLOR-TEXT" val="Color_Theme"/>
  <p:tag name="SCENECOLOR-TEXT-VALUE" val="2"/>
  <p:tag name="KSO_WM_UNIT_HIGHLIGHT" val="0"/>
  <p:tag name="KSO_WM_UNIT_COMPATIBLE" val="0"/>
  <p:tag name="KSO_WM_UNIT_DIAGRAM_ISNUMVISUAL" val="0"/>
  <p:tag name="KSO_WM_UNIT_DIAGRAM_ISREFERUNIT" val="0"/>
  <p:tag name="KSO_WM_UNIT_SUBTYPE" val="f"/>
  <p:tag name="KSO_WM_UNIT_ID" val="mixed20200373_1*i*2"/>
  <p:tag name="KSO_WM_TEMPLATE_CATEGORY" val="mixed"/>
  <p:tag name="KSO_WM_TEMPLATE_INDEX" val="20200373"/>
  <p:tag name="KSO_WM_UNIT_LAYERLEVEL" val="1"/>
  <p:tag name="KSO_WM_TAG_VERSION" val="1.0"/>
  <p:tag name="KSO_WM_BEAUTIFY_FLAG" val="#wm#"/>
  <p:tag name="KSO_WM_UNIT_TYPE" val="i"/>
  <p:tag name="KSO_WM_UNIT_INDEX" val="2"/>
  <p:tag name="PA" val="v5.2.3"/>
  <p:tag name="KSO_WM_DECORATE_TAGETSHAPES_IDS" val="7"/>
</p:tagLst>
</file>

<file path=ppt/tags/tag112.xml><?xml version="1.0" encoding="utf-8"?>
<p:tagLst xmlns:p="http://schemas.openxmlformats.org/presentationml/2006/main">
  <p:tag name="KSO_WM_DIAGRAM_VIRTUALLY_FRAME" val="{&quot;height&quot;:296.7124409448819,&quot;left&quot;:552.1997637795275,&quot;top&quot;:126.86795275590548,&quot;width&quot;:278.35606299212594}"/>
</p:tagLst>
</file>

<file path=ppt/tags/tag113.xml><?xml version="1.0" encoding="utf-8"?>
<p:tagLst xmlns:p="http://schemas.openxmlformats.org/presentationml/2006/main">
  <p:tag name="KSO_WM_DIAGRAM_VIRTUALLY_FRAME" val="{&quot;height&quot;:296.7124409448819,&quot;left&quot;:552.1997637795275,&quot;top&quot;:126.86795275590548,&quot;width&quot;:278.35606299212594}"/>
</p:tagLst>
</file>

<file path=ppt/tags/tag114.xml><?xml version="1.0" encoding="utf-8"?>
<p:tagLst xmlns:p="http://schemas.openxmlformats.org/presentationml/2006/main">
  <p:tag name="KSO_WM_DIAGRAM_VIRTUALLY_FRAME" val="{&quot;height&quot;:296.7124409448819,&quot;left&quot;:552.1997637795275,&quot;top&quot;:126.86795275590548,&quot;width&quot;:278.35606299212594}"/>
</p:tagLst>
</file>

<file path=ppt/tags/tag115.xml><?xml version="1.0" encoding="utf-8"?>
<p:tagLst xmlns:p="http://schemas.openxmlformats.org/presentationml/2006/main">
  <p:tag name="KSO_WM_DIAGRAM_VIRTUALLY_FRAME" val="{&quot;height&quot;:296.7124409448819,&quot;left&quot;:552.1997637795275,&quot;top&quot;:126.86795275590548,&quot;width&quot;:278.35606299212594}"/>
</p:tagLst>
</file>

<file path=ppt/tags/tag116.xml><?xml version="1.0" encoding="utf-8"?>
<p:tagLst xmlns:p="http://schemas.openxmlformats.org/presentationml/2006/main">
  <p:tag name="KSO_WM_DIAGRAM_VIRTUALLY_FRAME" val="{&quot;height&quot;:296.7124409448819,&quot;left&quot;:552.1997637795275,&quot;top&quot;:126.86795275590548,&quot;width&quot;:278.35606299212594}"/>
</p:tagLst>
</file>

<file path=ppt/tags/tag117.xml><?xml version="1.0" encoding="utf-8"?>
<p:tagLst xmlns:p="http://schemas.openxmlformats.org/presentationml/2006/main">
  <p:tag name="KSO_WM_DIAGRAM_VIRTUALLY_FRAME" val="{&quot;height&quot;:296.7124409448819,&quot;left&quot;:552.1997637795275,&quot;top&quot;:126.86795275590548,&quot;width&quot;:278.35606299212594}"/>
</p:tagLst>
</file>

<file path=ppt/tags/tag118.xml><?xml version="1.0" encoding="utf-8"?>
<p:tagLst xmlns:p="http://schemas.openxmlformats.org/presentationml/2006/main">
  <p:tag name="KSO_WM_DIAGRAM_VIRTUALLY_FRAME" val="{&quot;height&quot;:296.7124409448819,&quot;left&quot;:552.1997637795275,&quot;top&quot;:126.86795275590548,&quot;width&quot;:278.35606299212594}"/>
</p:tagLst>
</file>

<file path=ppt/tags/tag119.xml><?xml version="1.0" encoding="utf-8"?>
<p:tagLst xmlns:p="http://schemas.openxmlformats.org/presentationml/2006/main">
  <p:tag name="KSO_WM_DIAGRAM_VIRTUALLY_FRAME" val="{&quot;height&quot;:296.7124409448819,&quot;left&quot;:552.1997637795275,&quot;top&quot;:126.86795275590548,&quot;width&quot;:278.35606299212594}"/>
</p:tagLst>
</file>

<file path=ppt/tags/tag120.xml><?xml version="1.0" encoding="utf-8"?>
<p:tagLst xmlns:p="http://schemas.openxmlformats.org/presentationml/2006/main">
  <p:tag name="KSO_WM_DIAGRAM_VIRTUALLY_FRAME" val="{&quot;height&quot;:296.7124409448819,&quot;left&quot;:552.1997637795275,&quot;top&quot;:126.86795275590548,&quot;width&quot;:278.35606299212594}"/>
</p:tagLst>
</file>

<file path=ppt/tags/tag121.xml><?xml version="1.0" encoding="utf-8"?>
<p:tagLst xmlns:p="http://schemas.openxmlformats.org/presentationml/2006/main">
  <p:tag name="KSO_WM_DIAGRAM_VIRTUALLY_FRAME" val="{&quot;height&quot;:296.7124409448819,&quot;left&quot;:552.1997637795275,&quot;top&quot;:126.86795275590548,&quot;width&quot;:278.35606299212594}"/>
</p:tagLst>
</file>

<file path=ppt/tags/tag122.xml><?xml version="1.0" encoding="utf-8"?>
<p:tagLst xmlns:p="http://schemas.openxmlformats.org/presentationml/2006/main">
  <p:tag name="KSO_WM_DIAGRAM_VIRTUALLY_FRAME" val="{&quot;height&quot;:300.7403149606299,&quot;left&quot;:423.41834645669286,&quot;top&quot;:136.58307086614172,&quot;width&quot;:475.46834645669287}"/>
</p:tagLst>
</file>

<file path=ppt/tags/tag123.xml><?xml version="1.0" encoding="utf-8"?>
<p:tagLst xmlns:p="http://schemas.openxmlformats.org/presentationml/2006/main">
  <p:tag name="KSO_WM_DIAGRAM_VIRTUALLY_FRAME" val="{&quot;height&quot;:300.7403149606299,&quot;left&quot;:423.41834645669286,&quot;top&quot;:136.58307086614172,&quot;width&quot;:475.46834645669287}"/>
</p:tagLst>
</file>

<file path=ppt/tags/tag124.xml><?xml version="1.0" encoding="utf-8"?>
<p:tagLst xmlns:p="http://schemas.openxmlformats.org/presentationml/2006/main">
  <p:tag name="KSO_WM_DIAGRAM_VIRTUALLY_FRAME" val="{&quot;height&quot;:300.7403149606299,&quot;left&quot;:423.41834645669286,&quot;top&quot;:136.58307086614172,&quot;width&quot;:475.46834645669287}"/>
</p:tagLst>
</file>

<file path=ppt/tags/tag125.xml><?xml version="1.0" encoding="utf-8"?>
<p:tagLst xmlns:p="http://schemas.openxmlformats.org/presentationml/2006/main">
  <p:tag name="KSO_WM_DIAGRAM_VIRTUALLY_FRAME" val="{&quot;height&quot;:300.7403149606299,&quot;left&quot;:423.41834645669286,&quot;top&quot;:136.58307086614172,&quot;width&quot;:475.46834645669287}"/>
</p:tagLst>
</file>

<file path=ppt/tags/tag126.xml><?xml version="1.0" encoding="utf-8"?>
<p:tagLst xmlns:p="http://schemas.openxmlformats.org/presentationml/2006/main">
  <p:tag name="KSO_WM_DIAGRAM_VIRTUALLY_FRAME" val="{&quot;height&quot;:300.7403149606299,&quot;left&quot;:423.41834645669286,&quot;top&quot;:136.58307086614172,&quot;width&quot;:475.46834645669287}"/>
</p:tagLst>
</file>

<file path=ppt/tags/tag127.xml><?xml version="1.0" encoding="utf-8"?>
<p:tagLst xmlns:p="http://schemas.openxmlformats.org/presentationml/2006/main">
  <p:tag name="KSO_WM_DIAGRAM_VIRTUALLY_FRAME" val="{&quot;height&quot;:300.7403149606299,&quot;left&quot;:423.41834645669286,&quot;top&quot;:136.58307086614172,&quot;width&quot;:475.46834645669287}"/>
</p:tagLst>
</file>

<file path=ppt/tags/tag128.xml><?xml version="1.0" encoding="utf-8"?>
<p:tagLst xmlns:p="http://schemas.openxmlformats.org/presentationml/2006/main">
  <p:tag name="KSO_WM_DIAGRAM_VIRTUALLY_FRAME" val="{&quot;height&quot;:300.7403149606299,&quot;left&quot;:423.41834645669286,&quot;top&quot;:136.58307086614172,&quot;width&quot;:475.46834645669287}"/>
</p:tagLst>
</file>

<file path=ppt/tags/tag129.xml><?xml version="1.0" encoding="utf-8"?>
<p:tagLst xmlns:p="http://schemas.openxmlformats.org/presentationml/2006/main">
  <p:tag name="KSO_WM_DIAGRAM_VIRTUALLY_FRAME" val="{&quot;height&quot;:300.7403149606299,&quot;left&quot;:423.41834645669286,&quot;top&quot;:136.58307086614172,&quot;width&quot;:475.46834645669287}"/>
</p:tagLst>
</file>

<file path=ppt/tags/tag130.xml><?xml version="1.0" encoding="utf-8"?>
<p:tagLst xmlns:p="http://schemas.openxmlformats.org/presentationml/2006/main">
  <p:tag name="KSO_WM_DIAGRAM_VIRTUALLY_FRAME" val="{&quot;height&quot;:300.7403149606299,&quot;left&quot;:423.41834645669286,&quot;top&quot;:136.58307086614172,&quot;width&quot;:475.46834645669287}"/>
</p:tagLst>
</file>

<file path=ppt/tags/tag1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感谢您的观看"/>
  <p:tag name="KSO_WM_UNIT_ID" val="custom20235919_9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ISCONTENTSTITLE" val="0"/>
</p:tagLst>
</file>

<file path=ppt/tags/tag132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19"/>
  <p:tag name="KSO_WM_TEMPLATE_CATEGORY" val="custom"/>
  <p:tag name="KSO_WM_SLIDE_INDEX" val="9"/>
  <p:tag name="KSO_WM_SLIDE_ID" val="custom20235919_9"/>
  <p:tag name="KSO_WM_TEMPLATE_MASTER_TYPE" val="0"/>
  <p:tag name="KSO_WM_SLIDE_LAYOUT" val="a_f"/>
  <p:tag name="KSO_WM_SLIDE_LAYOUT_CNT" val="1_2"/>
  <p:tag name="KSO_WM_TEMPLATE_COLORSEQUENCE" val="1,2,3,1,2,3"/>
</p:tagLst>
</file>

<file path=ppt/tags/tag133.xml><?xml version="1.0" encoding="utf-8"?>
<p:tagLst xmlns:p="http://schemas.openxmlformats.org/presentationml/2006/main">
  <p:tag name="commondata" val="eyJjb3VudCI6MSwiaGRpZCI6ImJkMTY5NjlhNzdlNGRlN2MyZjc3NjdlNzYyZGMyZTI1IiwidXNlckNvdW50Ijox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2024.3.8【NO.09】-几何简约风主题模板">
      <a:dk1>
        <a:srgbClr val="333333"/>
      </a:dk1>
      <a:lt1>
        <a:sysClr val="window" lastClr="FFFFFF"/>
      </a:lt1>
      <a:dk2>
        <a:srgbClr val="001A3A"/>
      </a:dk2>
      <a:lt2>
        <a:srgbClr val="F7FAFF"/>
      </a:lt2>
      <a:accent1>
        <a:srgbClr val="016EFF"/>
      </a:accent1>
      <a:accent2>
        <a:srgbClr val="624AF0"/>
      </a:accent2>
      <a:accent3>
        <a:srgbClr val="9618F4"/>
      </a:accent3>
      <a:accent4>
        <a:srgbClr val="F7219B"/>
      </a:accent4>
      <a:accent5>
        <a:srgbClr val="F02836"/>
      </a:accent5>
      <a:accent6>
        <a:srgbClr val="EE672A"/>
      </a:accent6>
      <a:hlink>
        <a:srgbClr val="0026E5"/>
      </a:hlink>
      <a:folHlink>
        <a:srgbClr val="7E1FAD"/>
      </a:folHlink>
    </a:clrScheme>
    <a:fontScheme name="qmj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93000">
              <a:schemeClr val="accent3"/>
            </a:gs>
            <a:gs pos="52000">
              <a:schemeClr val="accent1"/>
            </a:gs>
          </a:gsLst>
          <a:path path="circle">
            <a:fillToRect r="100000" b="100000"/>
          </a:path>
          <a:tileRect l="-100000" t="-100000"/>
        </a:gra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buClrTx/>
          <a:buSzTx/>
          <a:buFontTx/>
          <a:defRPr>
            <a:solidFill>
              <a:schemeClr val="lt1"/>
            </a:solidFill>
            <a:sym typeface="+mn-ea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0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1302</Words>
  <Application>WPS 演示</Application>
  <PresentationFormat>宽屏</PresentationFormat>
  <Paragraphs>132</Paragraphs>
  <Slides>17</Slides>
  <Notes>2</Notes>
  <HiddenSlides>1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17</vt:i4>
      </vt:variant>
    </vt:vector>
  </HeadingPairs>
  <TitlesOfParts>
    <vt:vector size="40" baseType="lpstr">
      <vt:lpstr>Arial</vt:lpstr>
      <vt:lpstr>宋体</vt:lpstr>
      <vt:lpstr>Wingdings</vt:lpstr>
      <vt:lpstr>Calibri</vt:lpstr>
      <vt:lpstr>微软雅黑</vt:lpstr>
      <vt:lpstr>汉仪雅酷黑 75W</vt:lpstr>
      <vt:lpstr>黑体</vt:lpstr>
      <vt:lpstr>汉仪旗黑-50S</vt:lpstr>
      <vt:lpstr>汉仪旗黑X1-45W</vt:lpstr>
      <vt:lpstr>Calibri</vt:lpstr>
      <vt:lpstr>汉仪旗黑-50S</vt:lpstr>
      <vt:lpstr>汉仪大黑简</vt:lpstr>
      <vt:lpstr>汉仪铁线黑-35简</vt:lpstr>
      <vt:lpstr>等线</vt:lpstr>
      <vt:lpstr>Arial Unicode MS</vt:lpstr>
      <vt:lpstr>等线 Light</vt:lpstr>
      <vt:lpstr>Microsoft YaHei Bold</vt:lpstr>
      <vt:lpstr>思源黑体 CN Bold</vt:lpstr>
      <vt:lpstr>Arial</vt:lpstr>
      <vt:lpstr>江城圆体 400W</vt:lpstr>
      <vt:lpstr>Office 主题​​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感谢您的观看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WPS_1543047118</cp:lastModifiedBy>
  <cp:revision>185</cp:revision>
  <dcterms:created xsi:type="dcterms:W3CDTF">2021-10-25T07:15:00Z</dcterms:created>
  <dcterms:modified xsi:type="dcterms:W3CDTF">2024-07-30T19:40:08Z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2052-12.1.0.16417</vt:lpwstr>
  </property>
  <property fmtid="{D5CDD505-2E9C-101B-9397-08002B2CF9AE}" pid="3" name="KSOTemplateUUID">
    <vt:lpwstr>v1.0_mb_EWFLkD5/vp692O4DUjuVPA==</vt:lpwstr>
  </property>
  <property fmtid="{D5CDD505-2E9C-101B-9397-08002B2CF9AE}" pid="4" name="ICV">
    <vt:lpwstr>EB708F85FCCB4475AA78BEB291510DF0_11</vt:lpwstr>
  </property>
</Properties>
</file>