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762" r:id="rId1"/>
    <p:sldMasterId id="2147491799" r:id="rId2"/>
  </p:sldMasterIdLst>
  <p:notesMasterIdLst>
    <p:notesMasterId r:id="rId3"/>
  </p:notesMasterIdLst>
  <p:sldIdLst>
    <p:sldId id="3980" r:id="rId4"/>
    <p:sldId id="3984" r:id="rId5"/>
    <p:sldId id="3989" r:id="rId6"/>
    <p:sldId id="3993" r:id="rId7"/>
    <p:sldId id="3996" r:id="rId8"/>
    <p:sldId id="3999" r:id="rId9"/>
    <p:sldId id="4002" r:id="rId10"/>
    <p:sldId id="4006" r:id="rId11"/>
    <p:sldId id="4010" r:id="rId12"/>
    <p:sldId id="4013" r:id="rId13"/>
    <p:sldId id="4016" r:id="rId14"/>
    <p:sldId id="4019" r:id="rId15"/>
    <p:sldId id="4023" r:id="rId16"/>
    <p:sldId id="4027" r:id="rId17"/>
    <p:sldId id="4030" r:id="rId18"/>
    <p:sldId id="4033" r:id="rId19"/>
    <p:sldId id="4036" r:id="rId20"/>
    <p:sldId id="4039" r:id="rId21"/>
    <p:sldId id="4043" r:id="rId22"/>
    <p:sldId id="4047" r:id="rId23"/>
    <p:sldId id="4050" r:id="rId24"/>
    <p:sldId id="4053" r:id="rId25"/>
    <p:sldId id="4056" r:id="rId26"/>
    <p:sldId id="4060" r:id="rId27"/>
    <p:sldId id="4064" r:id="rId28"/>
    <p:sldId id="4067" r:id="rId29"/>
    <p:sldId id="4070" r:id="rId30"/>
    <p:sldId id="4073" r:id="rId31"/>
    <p:sldId id="4077" r:id="rId32"/>
    <p:sldId id="4081" r:id="rId33"/>
    <p:sldId id="4084" r:id="rId34"/>
    <p:sldId id="4087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763" r:id="rId1"/>
    <p:sldLayoutId id="2147491764" r:id="rId2"/>
    <p:sldLayoutId id="2147491765" r:id="rId3"/>
    <p:sldLayoutId id="2147491766" r:id="rId4"/>
    <p:sldLayoutId id="2147491767" r:id="rId5"/>
    <p:sldLayoutId id="2147491768" r:id="rId6"/>
    <p:sldLayoutId id="2147491769" r:id="rId7"/>
    <p:sldLayoutId id="2147491770" r:id="rId8"/>
    <p:sldLayoutId id="2147491771" r:id="rId9"/>
    <p:sldLayoutId id="2147491772" r:id="rId10"/>
    <p:sldLayoutId id="214749177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800" r:id="rId1"/>
    <p:sldLayoutId id="2147491801" r:id="rId2"/>
    <p:sldLayoutId id="2147491802" r:id="rId3"/>
    <p:sldLayoutId id="2147491803" r:id="rId4"/>
    <p:sldLayoutId id="2147491804" r:id="rId5"/>
    <p:sldLayoutId id="2147491805" r:id="rId6"/>
    <p:sldLayoutId id="2147491806" r:id="rId7"/>
    <p:sldLayoutId id="2147491807" r:id="rId8"/>
    <p:sldLayoutId id="2147491808" r:id="rId9"/>
    <p:sldLayoutId id="2147491809" r:id="rId10"/>
    <p:sldLayoutId id="214749181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tags" Target="../tags/tag162.xml"/><Relationship Id="rId14" Type="http://schemas.openxmlformats.org/officeDocument/2006/relationships/tags" Target="../tags/tag163.xml"/><Relationship Id="rId15" Type="http://schemas.openxmlformats.org/officeDocument/2006/relationships/tags" Target="../tags/tag164.xml"/><Relationship Id="rId16" Type="http://schemas.openxmlformats.org/officeDocument/2006/relationships/tags" Target="../tags/tag165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tags" Target="../tags/tag307.xml"/><Relationship Id="rId14" Type="http://schemas.openxmlformats.org/officeDocument/2006/relationships/tags" Target="../tags/tag308.xml"/><Relationship Id="rId1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tags" Target="../tags/tag373.xml"/><Relationship Id="rId6" Type="http://schemas.openxmlformats.org/officeDocument/2006/relationships/tags" Target="../tags/tag374.xml"/><Relationship Id="rId7" Type="http://schemas.openxmlformats.org/officeDocument/2006/relationships/tags" Target="../tags/tag375.xml"/><Relationship Id="rId8" Type="http://schemas.openxmlformats.org/officeDocument/2006/relationships/tags" Target="../tags/tag376.xml"/><Relationship Id="rId9" Type="http://schemas.openxmlformats.org/officeDocument/2006/relationships/tags" Target="../tags/tag377.xml"/><Relationship Id="rId10" Type="http://schemas.openxmlformats.org/officeDocument/2006/relationships/tags" Target="../tags/tag378.xml"/><Relationship Id="rId11" Type="http://schemas.openxmlformats.org/officeDocument/2006/relationships/tags" Target="../tags/tag379.xml"/><Relationship Id="rId12" Type="http://schemas.openxmlformats.org/officeDocument/2006/relationships/tags" Target="../tags/tag380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2024年生态农业行业智能农机应用计划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生态农业行业现状与趋势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2024年智能农机应用计划目标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智能农机应用策略与措施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预期成果与影响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风险评估与应对策略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总结与展望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生态农业行业现状与趋势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生态农业发展现状</a:t>
            </a:r>
            <a:endParaRPr altLang="en-US" lang="zh-CN"/>
          </a:p>
        </p:txBody>
      </p:sp>
      <p:sp>
        <p:nvSpPr>
          <p:cNvPr id="104892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3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3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生态农业技术不断创新和应用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4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政策支持力度加大，推动生态农业快速发展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4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生态农业行业规模持续扩大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4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生态农产品市场需求不断增长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生态农业发展趋势</a:t>
            </a:r>
            <a:endParaRPr altLang="en-US" lang="zh-CN"/>
          </a:p>
        </p:txBody>
      </p:sp>
      <p:sp>
        <p:nvSpPr>
          <p:cNvPr id="104898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智能化：利用先进技术提高农业生产效率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绿色化：注重环保和可持续发展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规模化：通过整合资源实现规模效益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定制化：满足不同消费者需求，提供个性化服务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智能农机在生态农业中的重要性</a:t>
            </a:r>
            <a:endParaRPr altLang="en-US" lang="zh-CN"/>
          </a:p>
        </p:txBody>
      </p:sp>
      <p:sp>
        <p:nvSpPr>
          <p:cNvPr id="104904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提高农业生产效率：智能农机能够大幅提高农业生产效率，降低人工成本，提升农产品的产量和质量。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促进生态农业发展：智能农机的应用能够减少化肥和农药的使用量，降低对环境的污染，促进生态农业的发展。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提高农业生产的可持续性：智能农机能够实现精准施肥和灌溉，提高水肥利用率，减少浪费，从而提高了农业生产的可持续性。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增强农业抗风险能力：智能农机能够实现自动化和智能化作业，减少对人工的依赖，从而降低了人为因素对农业生产的影响，增强了农业抗风险能力。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智能农机应用现状与挑战</a:t>
            </a:r>
            <a:endParaRPr altLang="en-US" lang="zh-CN"/>
          </a:p>
        </p:txBody>
      </p:sp>
      <p:sp>
        <p:nvSpPr>
          <p:cNvPr id="1049100" name="矩形: 圆角 44"/>
          <p:cNvSpPr/>
          <p:nvPr>
            <p:custDataLst>
              <p:tags r:id="rId1"/>
            </p:custDataLst>
          </p:nvPr>
        </p:nvSpPr>
        <p:spPr>
          <a:xfrm>
            <a:off x="838200" y="228565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63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2000034" y="258114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02" name="标题"/>
          <p:cNvSpPr txBox="1"/>
          <p:nvPr>
            <p:custDataLst>
              <p:tags r:id="rId3"/>
            </p:custDataLst>
          </p:nvPr>
        </p:nvSpPr>
        <p:spPr>
          <a:xfrm>
            <a:off x="963096" y="2402022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104" name="正文"/>
          <p:cNvSpPr txBox="1"/>
          <p:nvPr>
            <p:custDataLst>
              <p:tags r:id="rId4"/>
            </p:custDataLst>
          </p:nvPr>
        </p:nvSpPr>
        <p:spPr>
          <a:xfrm>
            <a:off x="2077408" y="239044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生态农业行业现状：随着环境保护意识的提高，生态农业发展迅速，成为农业发展的重要趋势。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06" name="矩形: 圆角 48"/>
          <p:cNvSpPr/>
          <p:nvPr>
            <p:custDataLst>
              <p:tags r:id="rId5"/>
            </p:custDataLst>
          </p:nvPr>
        </p:nvSpPr>
        <p:spPr>
          <a:xfrm>
            <a:off x="6234908" y="228565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65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396742" y="258114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08" name="标题"/>
          <p:cNvSpPr txBox="1"/>
          <p:nvPr>
            <p:custDataLst>
              <p:tags r:id="rId7"/>
            </p:custDataLst>
          </p:nvPr>
        </p:nvSpPr>
        <p:spPr>
          <a:xfrm>
            <a:off x="6359804" y="2402022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110" name="正文"/>
          <p:cNvSpPr txBox="1"/>
          <p:nvPr>
            <p:custDataLst>
              <p:tags r:id="rId8"/>
            </p:custDataLst>
          </p:nvPr>
        </p:nvSpPr>
        <p:spPr>
          <a:xfrm>
            <a:off x="7473507" y="239044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智能农机应用现状：目前，智能农机在生态农业中的应用已经取得了一定的成果，提高了农业生产效率和环保水平。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12" name="矩形: 圆角 53"/>
          <p:cNvSpPr/>
          <p:nvPr>
            <p:custDataLst>
              <p:tags r:id="rId9"/>
            </p:custDataLst>
          </p:nvPr>
        </p:nvSpPr>
        <p:spPr>
          <a:xfrm>
            <a:off x="838200" y="387091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67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000034" y="416640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14" name="标题"/>
          <p:cNvSpPr txBox="1"/>
          <p:nvPr>
            <p:custDataLst>
              <p:tags r:id="rId11"/>
            </p:custDataLst>
          </p:nvPr>
        </p:nvSpPr>
        <p:spPr>
          <a:xfrm>
            <a:off x="963096" y="3986673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116" name="正文"/>
          <p:cNvSpPr txBox="1"/>
          <p:nvPr>
            <p:custDataLst>
              <p:tags r:id="rId12"/>
            </p:custDataLst>
          </p:nvPr>
        </p:nvSpPr>
        <p:spPr>
          <a:xfrm>
            <a:off x="2077408" y="397570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面临的挑战：智能农机在生态农业中的应用仍面临一些挑战，如技术研发、设备成本、推广应用等方面的难题。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18" name="矩形: 圆角 57"/>
          <p:cNvSpPr/>
          <p:nvPr>
            <p:custDataLst>
              <p:tags r:id="rId13"/>
            </p:custDataLst>
          </p:nvPr>
        </p:nvSpPr>
        <p:spPr>
          <a:xfrm>
            <a:off x="6234908" y="387091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69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396742" y="416640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20" name="标题"/>
          <p:cNvSpPr txBox="1"/>
          <p:nvPr>
            <p:custDataLst>
              <p:tags r:id="rId15"/>
            </p:custDataLst>
          </p:nvPr>
        </p:nvSpPr>
        <p:spPr>
          <a:xfrm>
            <a:off x="6359804" y="3986673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122" name="正文"/>
          <p:cNvSpPr txBox="1"/>
          <p:nvPr>
            <p:custDataLst>
              <p:tags r:id="rId16"/>
            </p:custDataLst>
          </p:nvPr>
        </p:nvSpPr>
        <p:spPr>
          <a:xfrm>
            <a:off x="7473507" y="397570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未来发展趋势：随着科技的不断进步和生态农业的持续发展，智能农机在生态农业中的应用将更加广泛，未来发展前景广阔。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2024年智能农机应用计划目标</a:t>
            </a:r>
            <a:endParaRPr altLang="en-US" dirty="0" lang="zh-CN"/>
          </a:p>
        </p:txBody>
      </p:sp>
      <p:sp>
        <p:nvSpPr>
          <p:cNvPr id="10491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提高农业生产效率</a:t>
            </a:r>
            <a:endParaRPr altLang="en-US" lang="zh-CN"/>
          </a:p>
        </p:txBody>
      </p:sp>
      <p:sp>
        <p:nvSpPr>
          <p:cNvPr id="104920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目标：通过智能农机的应用，提高农业生产效率，降低人工成本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计划：推广智能农机，优化农业生产流程，实现精准播种、施肥和收割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预期效果：提高农作物产量和质量，提升农业生产效益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实施方案：加强技术研发，完善智能农机服务体系，加强培训和宣传推广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提升农产品品质与安全</a:t>
            </a:r>
            <a:endParaRPr altLang="en-US" lang="zh-CN"/>
          </a:p>
        </p:txBody>
      </p:sp>
      <p:sp>
        <p:nvSpPr>
          <p:cNvPr id="104926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6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提高农产品的营养价值和口感体验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6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6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减少农药残留和化肥使用，保障食品安全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7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7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实现精准施肥和灌溉，提高水资源利用效率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7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8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提升农业生产的可持续性和生态友好性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降低农业生产成本</a:t>
            </a:r>
            <a:endParaRPr altLang="en-US" lang="zh-CN"/>
          </a:p>
        </p:txBody>
      </p:sp>
      <p:sp>
        <p:nvSpPr>
          <p:cNvPr id="10493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2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提高农机作业效率，减少人力成本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2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通过精准农业技术，优化资源配置，降低物资成本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3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通过智能农机的远程监控和维护，降低运维成本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3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3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提高农业生产的安全性和稳定性，降低风险成本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改善农业生态环境</a:t>
            </a:r>
            <a:endParaRPr altLang="en-US" lang="zh-CN"/>
          </a:p>
        </p:txBody>
      </p:sp>
      <p:sp>
        <p:nvSpPr>
          <p:cNvPr id="104937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减少化肥和农药的使用，降低对土壤和水资源的污染。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提高土壤质量，增加土壤有机质含量，促进土壤微生物的繁衍。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优化农田灌溉系统，提高水资源利用效率，减少浪费。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降低温室气体排放，减轻农业对气候变化的负面影响。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智能农机应用策略与措施</a:t>
            </a:r>
            <a:endParaRPr altLang="en-US" dirty="0" lang="zh-CN"/>
          </a:p>
        </p:txBody>
      </p:sp>
      <p:sp>
        <p:nvSpPr>
          <p:cNvPr id="10494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加大科技创新投入</a:t>
            </a:r>
            <a:endParaRPr altLang="en-US" lang="zh-CN"/>
          </a:p>
        </p:txBody>
      </p:sp>
      <p:sp>
        <p:nvSpPr>
          <p:cNvPr id="104947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引进国内外先进技术，提高自主创新能力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增加研发资金投入，提高智能农机技术水平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加强与高校、科研机构的合作，推动产学研一体化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建立完善的激励机制，鼓励企业加大科技创新投入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推广智能化装备与技术</a:t>
            </a:r>
            <a:endParaRPr altLang="en-US" lang="zh-CN"/>
          </a:p>
        </p:txBody>
      </p:sp>
      <p:sp>
        <p:nvSpPr>
          <p:cNvPr id="104954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加大政策扶持力度，鼓励企业研发智能农机装备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加强与科研院所合作，引进先进技术提升农机智能化水平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开展智能农机应用试点，推广成功经验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举办智能农机技术培训班，提高农民使用智能农机的技能和意识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建立智能农机服务平台</a:t>
            </a:r>
            <a:endParaRPr altLang="en-US" lang="zh-CN"/>
          </a:p>
        </p:txBody>
      </p:sp>
      <p:sp>
        <p:nvSpPr>
          <p:cNvPr id="104960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平台功能：提供智能农机租赁、维修、保养等服务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技术支持：利用物联网、大数据等技术提高农机作业效率和精准度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政策支持：争取政府补贴和政策支持，推动智能农机普及和应用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合作共赢：与农业合作社、种植大户等合作，共同推进智能农机应用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加强人才培养与培训</a:t>
            </a:r>
            <a:endParaRPr altLang="en-US" lang="zh-CN"/>
          </a:p>
        </p:txBody>
      </p:sp>
      <p:sp>
        <p:nvSpPr>
          <p:cNvPr id="104964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培养专业人才：建立完善的人才培养体系，提高智能农机领域专业人才的技术水平和创新能力。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5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培训操作人员：针对智能农机的操作特点，开展操作技能培训，提高操作人员的技能水平和安全意识。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5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引进高端人才：积极引进国内外智能农机领域的优秀人才，为智能农机应用提供智力支持和技术保障。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6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建立交流平台：搭建交流平台，促进智能农机领域人才之间的交流与合作，推动技术进步和创新发展。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完善政策支持体系</a:t>
            </a:r>
            <a:endParaRPr altLang="en-US" lang="zh-CN"/>
          </a:p>
        </p:txBody>
      </p:sp>
      <p:sp>
        <p:nvSpPr>
          <p:cNvPr id="104970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加大对智能农机研发和推广的支持力度，提供资金和税收优惠政策。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建立完善的智能农机标准体系，加强行业监管和规范。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加强与国际先进技术交流与合作，引进国外先进技术和经验。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鼓励社会资本投入智能农机领域，推动产业创新和升级。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预期成果与影响</a:t>
            </a:r>
            <a:endParaRPr altLang="en-US" dirty="0" lang="zh-CN"/>
          </a:p>
        </p:txBody>
      </p:sp>
      <p:sp>
        <p:nvSpPr>
          <p:cNvPr id="10497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提高农业生产效益</a:t>
            </a:r>
            <a:endParaRPr altLang="en-US" lang="zh-CN"/>
          </a:p>
        </p:txBody>
      </p:sp>
      <p:sp>
        <p:nvSpPr>
          <p:cNvPr id="104980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提升耕种效率：智能农机能够快速、准确地完成耕种任务，提高农业生产效率。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降低成本：通过精准作业和自动化控制，智能农机能够降低农业生产成本。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提高产量：智能农机的精准作业和智能化管理，有助于提高农作物的产量。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改善品质：智能农机的精准作业和智能化管理，有助于提高农产品的品质。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促进生态农业可持续发展</a:t>
            </a:r>
            <a:endParaRPr altLang="en-US" lang="zh-CN"/>
          </a:p>
        </p:txBody>
      </p:sp>
      <p:sp>
        <p:nvSpPr>
          <p:cNvPr id="104984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提高农业生产效率：智能农机能够大幅提高农业生产效率，降低人力成本，提升经济效益。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改善农业生态环境：智能农机能够实现精准施肥、精准施药，减少化肥、农药的使用量，降低对环境的污染。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促进农业科技创新：智能农机的应用将推动农业科技创新，带动农业产业链的升级和改造。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保障国家粮食安全：智能农机的推广将有助于提高粮食产量，保障国家粮食安全。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提升我国农业国际竞争力</a:t>
            </a:r>
            <a:endParaRPr altLang="en-US" lang="zh-CN"/>
          </a:p>
        </p:txBody>
      </p:sp>
      <p:sp>
        <p:nvSpPr>
          <p:cNvPr id="104990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推动农业产业升级，提升我国农业整体实力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1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提高农产品质量与安全水平，增强市场竞争力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促进农业科技创新，增强农业发展动力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2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提升农业装备智能化水平，提高农业生产效率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对其他行业的借鉴意义</a:t>
            </a:r>
            <a:endParaRPr altLang="en-US" lang="zh-CN"/>
          </a:p>
        </p:txBody>
      </p:sp>
      <p:sp>
        <p:nvSpPr>
          <p:cNvPr id="104996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智能农机技术可应用于其他农业领域，提高生产效率和农产品质量。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智能农机技术对生态农业的发展具有推动作用，可促进农业现代化和可持续发展。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智能农机技术对其他行业也有借鉴意义，如智能制造、智慧城市等领域，可实现智能化生产和信息化管理。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智能农机技术的应用可促进农业产业链的优化和升级，为农业提供更好的发展机遇和前景。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风险评估与应对策略</a:t>
            </a:r>
            <a:endParaRPr altLang="en-US" dirty="0" lang="zh-CN"/>
          </a:p>
        </p:txBody>
      </p:sp>
      <p:sp>
        <p:nvSpPr>
          <p:cNvPr id="10500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技术风险与应对措施</a:t>
            </a:r>
            <a:endParaRPr altLang="en-US" lang="zh-CN"/>
          </a:p>
        </p:txBody>
      </p:sp>
      <p:sp>
        <p:nvSpPr>
          <p:cNvPr id="105005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5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6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技术风险：数据安全和隐私保护问题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应对措施：加强数据加密和权限管理，保障用户隐私和数据安全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技术风险：智能农机技术的不成熟和不稳定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应对措施：加强技术研发和产品迭代，提高技术成熟度和稳定性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市场风险与应对措施</a:t>
            </a:r>
            <a:endParaRPr altLang="en-US" lang="zh-CN"/>
          </a:p>
        </p:txBody>
      </p:sp>
      <p:sp>
        <p:nvSpPr>
          <p:cNvPr id="105011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1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1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风险1：市场需求波动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1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2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风险2：竞争对手的策略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2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2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风险3：政策法规的变化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3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3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应对措施：加强市场调研，调整产品策略；提升技术创新能力，保持竞争优势；关注政策法规动态，及时调整经营策略。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政策风险与应对措施</a:t>
            </a:r>
            <a:endParaRPr altLang="en-US" lang="zh-CN"/>
          </a:p>
        </p:txBody>
      </p:sp>
      <p:sp>
        <p:nvSpPr>
          <p:cNvPr id="105016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7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7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政策变化风险：农业补贴政策、土地政策等变化可能对智能农机应用产生影响，需密切关注政策动向，及时调整策略。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7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7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 fontScale="95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应对措施：加强与政府部门的沟通，了解政策走向，制定灵活的应对策略；加强技术研发，提高智能农机的核心竞争力，以应对可能的政策变化风险。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8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8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法规遵从风险：智能农机应用需遵守相关法律法规，如安全生产法、环保法等，违规可能面临处罚。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8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9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应对措施：建立完善的法规遵从体系，确保智能农机应用符合相关法律法规要求；加强与专业法律机构的合作，确保企业行为的合法性。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人才流失风险与应对措施</a:t>
            </a:r>
            <a:endParaRPr altLang="en-US" lang="zh-CN"/>
          </a:p>
        </p:txBody>
      </p:sp>
      <p:sp>
        <p:nvSpPr>
          <p:cNvPr id="1050226" name="任意多边形 20"/>
          <p:cNvSpPr/>
          <p:nvPr>
            <p:custDataLst>
              <p:tags r:id="rId1"/>
            </p:custDataLst>
          </p:nvPr>
        </p:nvSpPr>
        <p:spPr>
          <a:xfrm rot="2700000">
            <a:off x="4191283" y="1363741"/>
            <a:ext cx="1291841" cy="129408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833407" y="3112917"/>
            <a:ext cx="2009347" cy="306466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风险描述：在智能农机应用计划中，关键技术人才流失可能导致项目进度受阻和技术泄密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矩形 42"/>
          <p:cNvSpPr/>
          <p:nvPr>
            <p:custDataLst>
              <p:tags r:id="rId3"/>
            </p:custDataLst>
          </p:nvPr>
        </p:nvSpPr>
        <p:spPr>
          <a:xfrm>
            <a:off x="3966540" y="2732633"/>
            <a:ext cx="1742901" cy="123424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2" name="任意多边形 18"/>
          <p:cNvSpPr/>
          <p:nvPr>
            <p:custDataLst>
              <p:tags r:id="rId4"/>
            </p:custDataLst>
          </p:nvPr>
        </p:nvSpPr>
        <p:spPr>
          <a:xfrm rot="5400000">
            <a:off x="6708937" y="1363741"/>
            <a:ext cx="1291841" cy="129408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49743" y="3112917"/>
            <a:ext cx="2009347" cy="306466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应对策略：建立完善的人才培养和激励机制，提高员工忠诚度，降低人才流失风险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矩形 43"/>
          <p:cNvSpPr/>
          <p:nvPr>
            <p:custDataLst>
              <p:tags r:id="rId6"/>
            </p:custDataLst>
          </p:nvPr>
        </p:nvSpPr>
        <p:spPr>
          <a:xfrm>
            <a:off x="6482875" y="2732633"/>
            <a:ext cx="1742901" cy="123424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2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总结智能农机应用计划的成果与经验教训</a:t>
            </a:r>
            <a:endParaRPr altLang="en-US" lang="zh-CN"/>
          </a:p>
        </p:txBody>
      </p:sp>
      <p:sp>
        <p:nvSpPr>
          <p:cNvPr id="105031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经验教训：需要加强技术研发和人才培养，完善政策支持体系，加强市场推广和应用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成果：提高了农业生产效率，降低了成本，增加了产量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未来展望：智能农机将成为农业现代化的重要支撑，需要加强技术创新和产业升级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应对策略：政府应加大对智能农机产业的支持力度，推动产学研用深度融合，加强国际合作与交流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展望未来智能农机在生态农业中的应用前景</a:t>
            </a:r>
            <a:endParaRPr altLang="en-US" lang="zh-CN"/>
          </a:p>
        </p:txBody>
      </p:sp>
      <p:sp>
        <p:nvSpPr>
          <p:cNvPr id="105036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6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智能化技术升级：随着物联网、大数据和人工智能技术的不断发展，智能农机将更加精准、高效地服务于生态农业。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37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7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生态农业需求增长：随着人们对食品安全和环境保护意识的提高，生态农业的需求将不断增长，智能农机将有更广阔的应用空间。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37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8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政策支持：政府对生态农业的支持力度不断加大，智能农机作为生态农业的重要技术手段，将获得更多的政策支持。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38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8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产业链整合：智能农机产业链将进一步整合，形成更加完善的生态系统，推动智能农机在生态农业中的广泛应用。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2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42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42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6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1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7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1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1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6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85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2024-01-05T15:00:18Z</dcterms:created>
  <dcterms:modified xsi:type="dcterms:W3CDTF">2024-01-05T15:00:18Z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b6760c3784d34103be569958e893a473_21</vt:lpwstr>
  </property>
</Properties>
</file>