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9" r:id="rId6"/>
    <p:sldId id="273" r:id="rId7"/>
    <p:sldId id="276" r:id="rId8"/>
    <p:sldId id="279" r:id="rId9"/>
    <p:sldId id="282" r:id="rId10"/>
    <p:sldId id="286" r:id="rId11"/>
    <p:sldId id="290" r:id="rId12"/>
    <p:sldId id="293" r:id="rId13"/>
    <p:sldId id="296" r:id="rId14"/>
    <p:sldId id="299" r:id="rId15"/>
    <p:sldId id="303" r:id="rId16"/>
    <p:sldId id="307" r:id="rId17"/>
    <p:sldId id="310" r:id="rId18"/>
    <p:sldId id="313" r:id="rId19"/>
    <p:sldId id="316" r:id="rId20"/>
    <p:sldId id="320" r:id="rId21"/>
    <p:sldId id="324" r:id="rId22"/>
    <p:sldId id="327" r:id="rId23"/>
    <p:sldId id="330" r:id="rId24"/>
    <p:sldId id="333" r:id="rId25"/>
    <p:sldId id="33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tags" Target="../tags/tag440.xml"/><Relationship Id="rId14" Type="http://schemas.openxmlformats.org/officeDocument/2006/relationships/tags" Target="../tags/tag441.xml"/><Relationship Id="rId15" Type="http://schemas.openxmlformats.org/officeDocument/2006/relationships/tags" Target="../tags/tag442.xml"/><Relationship Id="rId16" Type="http://schemas.openxmlformats.org/officeDocument/2006/relationships/tags" Target="../tags/tag44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6" Type="http://schemas.openxmlformats.org/officeDocument/2006/relationships/tags" Target="../tags/tag480.xml"/><Relationship Id="rId7" Type="http://schemas.openxmlformats.org/officeDocument/2006/relationships/tags" Target="../tags/tag481.xml"/><Relationship Id="rId8" Type="http://schemas.openxmlformats.org/officeDocument/2006/relationships/tags" Target="../tags/tag482.xml"/><Relationship Id="rId9" Type="http://schemas.openxmlformats.org/officeDocument/2006/relationships/tags" Target="../tags/tag483.xml"/><Relationship Id="rId10" Type="http://schemas.openxmlformats.org/officeDocument/2006/relationships/tags" Target="../tags/tag484.xml"/><Relationship Id="rId11" Type="http://schemas.openxmlformats.org/officeDocument/2006/relationships/tags" Target="../tags/tag485.xml"/><Relationship Id="rId12" Type="http://schemas.openxmlformats.org/officeDocument/2006/relationships/tags" Target="../tags/tag4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87.xml"/><Relationship Id="rId2" Type="http://schemas.openxmlformats.org/officeDocument/2006/relationships/tags" Target="../tags/tag488.xml"/><Relationship Id="rId3" Type="http://schemas.openxmlformats.org/officeDocument/2006/relationships/tags" Target="../tags/tag489.xml"/><Relationship Id="rId4" Type="http://schemas.openxmlformats.org/officeDocument/2006/relationships/tags" Target="../tags/tag490.xml"/><Relationship Id="rId5" Type="http://schemas.openxmlformats.org/officeDocument/2006/relationships/tags" Target="../tags/tag491.xml"/><Relationship Id="rId6" Type="http://schemas.openxmlformats.org/officeDocument/2006/relationships/tags" Target="../tags/tag492.xml"/><Relationship Id="rId7" Type="http://schemas.openxmlformats.org/officeDocument/2006/relationships/tags" Target="../tags/tag493.xml"/><Relationship Id="rId8" Type="http://schemas.openxmlformats.org/officeDocument/2006/relationships/tags" Target="../tags/tag494.xml"/><Relationship Id="rId9" Type="http://schemas.openxmlformats.org/officeDocument/2006/relationships/tags" Target="../tags/tag495.xml"/><Relationship Id="rId10" Type="http://schemas.openxmlformats.org/officeDocument/2006/relationships/tags" Target="../tags/tag496.xml"/><Relationship Id="rId11" Type="http://schemas.openxmlformats.org/officeDocument/2006/relationships/tags" Target="../tags/tag497.xml"/><Relationship Id="rId12" Type="http://schemas.openxmlformats.org/officeDocument/2006/relationships/tags" Target="../tags/tag4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499.xml"/><Relationship Id="rId2" Type="http://schemas.openxmlformats.org/officeDocument/2006/relationships/tags" Target="../tags/tag500.xml"/><Relationship Id="rId3" Type="http://schemas.openxmlformats.org/officeDocument/2006/relationships/tags" Target="../tags/tag5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tags" Target="../tags/tag506.xml"/><Relationship Id="rId6" Type="http://schemas.openxmlformats.org/officeDocument/2006/relationships/tags" Target="../tags/tag507.xml"/><Relationship Id="rId7" Type="http://schemas.openxmlformats.org/officeDocument/2006/relationships/tags" Target="../tags/tag508.xml"/><Relationship Id="rId8" Type="http://schemas.openxmlformats.org/officeDocument/2006/relationships/tags" Target="../tags/tag509.xml"/><Relationship Id="rId9" Type="http://schemas.openxmlformats.org/officeDocument/2006/relationships/tags" Target="../tags/tag510.xml"/><Relationship Id="rId10" Type="http://schemas.openxmlformats.org/officeDocument/2006/relationships/tags" Target="../tags/tag511.xml"/><Relationship Id="rId11" Type="http://schemas.openxmlformats.org/officeDocument/2006/relationships/tags" Target="../tags/tag512.xml"/><Relationship Id="rId12" Type="http://schemas.openxmlformats.org/officeDocument/2006/relationships/tags" Target="../tags/tag5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14.xml"/><Relationship Id="rId2" Type="http://schemas.openxmlformats.org/officeDocument/2006/relationships/tags" Target="../tags/tag515.xml"/><Relationship Id="rId3" Type="http://schemas.openxmlformats.org/officeDocument/2006/relationships/tags" Target="../tags/tag516.xml"/><Relationship Id="rId4" Type="http://schemas.openxmlformats.org/officeDocument/2006/relationships/tags" Target="../tags/tag517.xml"/><Relationship Id="rId5" Type="http://schemas.openxmlformats.org/officeDocument/2006/relationships/tags" Target="../tags/tag518.xml"/><Relationship Id="rId6" Type="http://schemas.openxmlformats.org/officeDocument/2006/relationships/tags" Target="../tags/tag519.xml"/><Relationship Id="rId7" Type="http://schemas.openxmlformats.org/officeDocument/2006/relationships/tags" Target="../tags/tag520.xml"/><Relationship Id="rId8" Type="http://schemas.openxmlformats.org/officeDocument/2006/relationships/tags" Target="../tags/tag52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22.xml"/><Relationship Id="rId2" Type="http://schemas.openxmlformats.org/officeDocument/2006/relationships/tags" Target="../tags/tag523.xml"/><Relationship Id="rId3" Type="http://schemas.openxmlformats.org/officeDocument/2006/relationships/tags" Target="../tags/tag524.xml"/><Relationship Id="rId4" Type="http://schemas.openxmlformats.org/officeDocument/2006/relationships/tags" Target="../tags/tag525.xml"/><Relationship Id="rId5" Type="http://schemas.openxmlformats.org/officeDocument/2006/relationships/tags" Target="../tags/tag526.xml"/><Relationship Id="rId6" Type="http://schemas.openxmlformats.org/officeDocument/2006/relationships/tags" Target="../tags/tag527.xml"/><Relationship Id="rId7" Type="http://schemas.openxmlformats.org/officeDocument/2006/relationships/tags" Target="../tags/tag528.xml"/><Relationship Id="rId8" Type="http://schemas.openxmlformats.org/officeDocument/2006/relationships/tags" Target="../tags/tag52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30.xml"/><Relationship Id="rId2" Type="http://schemas.openxmlformats.org/officeDocument/2006/relationships/tags" Target="../tags/tag531.xml"/><Relationship Id="rId3" Type="http://schemas.openxmlformats.org/officeDocument/2006/relationships/tags" Target="../tags/tag532.xml"/><Relationship Id="rId4" Type="http://schemas.openxmlformats.org/officeDocument/2006/relationships/tags" Target="../tags/tag533.xml"/><Relationship Id="rId5" Type="http://schemas.openxmlformats.org/officeDocument/2006/relationships/tags" Target="../tags/tag534.xml"/><Relationship Id="rId6" Type="http://schemas.openxmlformats.org/officeDocument/2006/relationships/tags" Target="../tags/tag535.xml"/><Relationship Id="rId7" Type="http://schemas.openxmlformats.org/officeDocument/2006/relationships/tags" Target="../tags/tag536.xml"/><Relationship Id="rId8" Type="http://schemas.openxmlformats.org/officeDocument/2006/relationships/tags" Target="../tags/tag537.xml"/><Relationship Id="rId9" Type="http://schemas.openxmlformats.org/officeDocument/2006/relationships/tags" Target="../tags/tag538.xml"/><Relationship Id="rId10" Type="http://schemas.openxmlformats.org/officeDocument/2006/relationships/tags" Target="../tags/tag539.xml"/><Relationship Id="rId11" Type="http://schemas.openxmlformats.org/officeDocument/2006/relationships/tags" Target="../tags/tag540.xml"/><Relationship Id="rId12" Type="http://schemas.openxmlformats.org/officeDocument/2006/relationships/tags" Target="../tags/tag5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tags" Target="../tags/tag552.xml"/><Relationship Id="rId5" Type="http://schemas.openxmlformats.org/officeDocument/2006/relationships/tags" Target="../tags/tag553.xml"/><Relationship Id="rId6" Type="http://schemas.openxmlformats.org/officeDocument/2006/relationships/tags" Target="../tags/tag554.xml"/><Relationship Id="rId7" Type="http://schemas.openxmlformats.org/officeDocument/2006/relationships/tags" Target="../tags/tag555.xml"/><Relationship Id="rId8" Type="http://schemas.openxmlformats.org/officeDocument/2006/relationships/tags" Target="../tags/tag556.xml"/><Relationship Id="rId9" Type="http://schemas.openxmlformats.org/officeDocument/2006/relationships/tags" Target="../tags/tag557.xml"/><Relationship Id="rId10" Type="http://schemas.openxmlformats.org/officeDocument/2006/relationships/tags" Target="../tags/tag558.xml"/><Relationship Id="rId11" Type="http://schemas.openxmlformats.org/officeDocument/2006/relationships/tags" Target="../tags/tag559.xml"/><Relationship Id="rId12" Type="http://schemas.openxmlformats.org/officeDocument/2006/relationships/tags" Target="../tags/tag560.xml"/><Relationship Id="rId13" Type="http://schemas.openxmlformats.org/officeDocument/2006/relationships/tags" Target="../tags/tag561.xml"/><Relationship Id="rId14" Type="http://schemas.openxmlformats.org/officeDocument/2006/relationships/tags" Target="../tags/tag562.xml"/><Relationship Id="rId15" Type="http://schemas.openxmlformats.org/officeDocument/2006/relationships/tags" Target="../tags/tag563.xml"/><Relationship Id="rId16" Type="http://schemas.openxmlformats.org/officeDocument/2006/relationships/tags" Target="../tags/tag564.xml"/><Relationship Id="rId17" Type="http://schemas.openxmlformats.org/officeDocument/2006/relationships/tags" Target="../tags/tag565.xml"/><Relationship Id="rId18" Type="http://schemas.openxmlformats.org/officeDocument/2006/relationships/tags" Target="../tags/tag566.xml"/><Relationship Id="rId19" Type="http://schemas.openxmlformats.org/officeDocument/2006/relationships/tags" Target="../tags/tag567.xml"/><Relationship Id="rId20" Type="http://schemas.openxmlformats.org/officeDocument/2006/relationships/tags" Target="../tags/tag56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tags" Target="../tags/tag572.xml"/><Relationship Id="rId5" Type="http://schemas.openxmlformats.org/officeDocument/2006/relationships/tags" Target="../tags/tag573.xml"/><Relationship Id="rId6" Type="http://schemas.openxmlformats.org/officeDocument/2006/relationships/tags" Target="../tags/tag574.xml"/><Relationship Id="rId7" Type="http://schemas.openxmlformats.org/officeDocument/2006/relationships/tags" Target="../tags/tag575.xml"/><Relationship Id="rId8" Type="http://schemas.openxmlformats.org/officeDocument/2006/relationships/tags" Target="../tags/tag576.xml"/><Relationship Id="rId9" Type="http://schemas.openxmlformats.org/officeDocument/2006/relationships/tags" Target="../tags/tag577.xml"/><Relationship Id="rId10" Type="http://schemas.openxmlformats.org/officeDocument/2006/relationships/tags" Target="../tags/tag578.xml"/><Relationship Id="rId11" Type="http://schemas.openxmlformats.org/officeDocument/2006/relationships/tags" Target="../tags/tag579.xml"/><Relationship Id="rId12" Type="http://schemas.openxmlformats.org/officeDocument/2006/relationships/tags" Target="../tags/tag5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1.xml"/><Relationship Id="rId2" Type="http://schemas.openxmlformats.org/officeDocument/2006/relationships/tags" Target="../tags/tag582.xml"/><Relationship Id="rId3" Type="http://schemas.openxmlformats.org/officeDocument/2006/relationships/tags" Target="../tags/tag583.xml"/><Relationship Id="rId4" Type="http://schemas.openxmlformats.org/officeDocument/2006/relationships/tags" Target="../tags/tag584.xml"/><Relationship Id="rId5" Type="http://schemas.openxmlformats.org/officeDocument/2006/relationships/tags" Target="../tags/tag585.xml"/><Relationship Id="rId6" Type="http://schemas.openxmlformats.org/officeDocument/2006/relationships/tags" Target="../tags/tag586.xml"/><Relationship Id="rId7" Type="http://schemas.openxmlformats.org/officeDocument/2006/relationships/tags" Target="../tags/tag587.xml"/><Relationship Id="rId8" Type="http://schemas.openxmlformats.org/officeDocument/2006/relationships/tags" Target="../tags/tag588.xml"/><Relationship Id="rId9" Type="http://schemas.openxmlformats.org/officeDocument/2006/relationships/tags" Target="../tags/tag589.xml"/><Relationship Id="rId10" Type="http://schemas.openxmlformats.org/officeDocument/2006/relationships/tags" Target="../tags/tag590.xml"/><Relationship Id="rId11" Type="http://schemas.openxmlformats.org/officeDocument/2006/relationships/tags" Target="../tags/tag591.xml"/><Relationship Id="rId12" Type="http://schemas.openxmlformats.org/officeDocument/2006/relationships/tags" Target="../tags/tag59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93.xml"/><Relationship Id="rId2" Type="http://schemas.openxmlformats.org/officeDocument/2006/relationships/tags" Target="../tags/tag594.xml"/><Relationship Id="rId3" Type="http://schemas.openxmlformats.org/officeDocument/2006/relationships/tags" Target="../tags/tag595.xml"/><Relationship Id="rId4" Type="http://schemas.openxmlformats.org/officeDocument/2006/relationships/tags" Target="../tags/tag59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2024年智慧农业市场分析与投资前景预测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506678" y="15569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75996" y="16176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36783" y="16176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智慧农业市场概述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506678" y="276432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75996" y="282501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36783" y="282501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智慧农业市场分析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506678" y="3971727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75996" y="4032415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36783" y="4032415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智慧农业投资前景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506678" y="5179699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75996" y="5240387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36783" y="5240387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智慧农业发展前景预测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智慧农业市场概述</a:t>
            </a:r>
            <a:endParaRPr altLang="en-US" dirty="0" lang="zh-CN"/>
          </a:p>
        </p:txBody>
      </p:sp>
      <p:sp>
        <p:nvSpPr>
          <p:cNvPr id="105007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智慧农业的定义与特点</a:t>
            </a:r>
            <a:endParaRPr altLang="en-US" lang="zh-CN"/>
          </a:p>
        </p:txBody>
      </p:sp>
      <p:sp>
        <p:nvSpPr>
          <p:cNvPr id="1050394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智慧农业是指利用物联网、大数据、云计算等新一代信息技术，实现农业生产的智能化、精细化、高效化的新型农业形态。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2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智慧农业具有数据化、自动化、智能化、网络化等特点，能够提高农业生产效率、降低成本、提升农产品质量与安全水平。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8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智慧农业的发展对于推进农业现代化、促进农业可持续发展、提高农民收入具有重要意义。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4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智慧农业市场具有广阔的发展前景和投资机会，未来将会有更多的企业和技术进入该领域，推动智慧农业的快速发展。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智慧农业的发展历程</a:t>
            </a:r>
            <a:endParaRPr altLang="en-US" lang="zh-CN"/>
          </a:p>
        </p:txBody>
      </p:sp>
      <p:sp>
        <p:nvSpPr>
          <p:cNvPr id="105046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转型阶段：20世纪90年代，农业信息化兴起，数据驱动决策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起始阶段：20世纪80年代，农业机械化普及，提高生产效率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升级阶段：21世纪初，物联网技术应用，实现智能化管理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创新阶段：2010年至今，大数据、人工智能等技术融合，智慧农业蓬勃发展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智慧农业的应用场景</a:t>
            </a:r>
            <a:endParaRPr altLang="en-US" lang="zh-CN"/>
          </a:p>
        </p:txBody>
      </p:sp>
      <p:sp>
        <p:nvSpPr>
          <p:cNvPr id="1050522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智慧物流：利用大数据和物联网技术，实现农产品从产地到餐桌的全程可追溯，保障食品安全。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精准种植：利用物联网技术，实现作物生长环境的智能监测和调控，提高种植效率。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智能养殖：通过智能化养殖管理系统，实现养殖过程的自动化和信息化，提高养殖效益。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农业金融：将农业与金融相结合，为农业产业链提供金融服务，解决农业融资难、融资贵的问题。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智慧农业的市场规模</a:t>
            </a:r>
            <a:endParaRPr altLang="en-US" lang="zh-CN"/>
          </a:p>
        </p:txBody>
      </p:sp>
      <p:sp>
        <p:nvSpPr>
          <p:cNvPr id="105059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2024年全球智慧农业市场规模约为XX亿美元，预计未来几年将持续增长。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中国智慧农业市场规模不断扩大，预计到2024年将达到XX亿元人民币。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智慧农业市场主要由智能灌溉、智能温室、智能施肥、智能植保等子市场构成。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随着物联网、大数据、人工智能等技术的不断发展，智慧农业市场规模将进一步扩大。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智慧农业市场分析</a:t>
            </a:r>
            <a:endParaRPr altLang="en-US" dirty="0" lang="zh-CN"/>
          </a:p>
        </p:txBody>
      </p:sp>
      <p:sp>
        <p:nvSpPr>
          <p:cNvPr id="105066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智慧农业的产业链分析</a:t>
            </a:r>
            <a:endParaRPr altLang="en-US" lang="zh-CN"/>
          </a:p>
        </p:txBody>
      </p:sp>
      <p:sp>
        <p:nvSpPr>
          <p:cNvPr id="1050988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智慧农业产业链上游：包括农业装备、农业传感器、农业信息化软件等生产供应环节；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中游：智慧农业解决方案提供商，提供农业大数据、精准种植、智能养殖等服务；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下游：农业应用领域，包括农产品流通、农业休闲旅游、农业电商等；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4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未来发展方向：加强产业链各环节的整合与协同，提高智慧农业的整体效益和竞争力。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智慧农业的竞争格局分析</a:t>
            </a:r>
            <a:endParaRPr altLang="en-US" lang="zh-CN"/>
          </a:p>
        </p:txBody>
      </p:sp>
      <p:sp>
        <p:nvSpPr>
          <p:cNvPr id="1051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国内外主要参与者：介绍国内外智慧农业市场的主要参与者，包括科技公司、传统农业企业等。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技术创新：分析智慧农业领域的技术创新趋势，以及这些技术如何影响竞争格局。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市场份额：分析不同类型参与者在智慧农业市场的市场份额，以及市场份额的变化情况。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竞争策略：探讨主要参与者采取的竞争策略，如合作、并购、自主研发等。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智慧农业的消费者需求分析</a:t>
            </a:r>
            <a:endParaRPr altLang="en-US" lang="zh-CN"/>
          </a:p>
        </p:txBody>
      </p:sp>
      <p:sp>
        <p:nvSpPr>
          <p:cNvPr id="10511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消费者对有机、绿色食品的需求增加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消费者对农产品质量追溯的关注度提高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消费者对智慧农业技术的认知和接受度提升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消费者对个性化定制和定制化服务的需求增加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智慧农业的市场趋势分析</a:t>
            </a:r>
            <a:endParaRPr altLang="en-US" lang="zh-CN"/>
          </a:p>
        </p:txBody>
      </p:sp>
      <p:sp>
        <p:nvSpPr>
          <p:cNvPr id="1051176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智能化技术应用：随着物联网、大数据、人工智能等技术的发展，智慧农业将实现更高效、精准的农业生产。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8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80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82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可持续发展需求：面对全球气候变化和资源紧张问题，智慧农业将更加注重环保和可持续发展，提高农业生产效率和资源利用效率。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4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86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88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政策支持：各国政府对智慧农业的支持力度不断加大，将为智慧农业的发展提供更多的政策支持和资金投入。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0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92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94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产业链整合：智慧农业将实现全产业链的整合，包括农业生产、加工、销售等环节，提高农业整体效益和竞争力。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6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98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智慧农业投资前景</a:t>
            </a:r>
            <a:endParaRPr altLang="en-US" dirty="0" lang="zh-CN"/>
          </a:p>
        </p:txBody>
      </p:sp>
      <p:sp>
        <p:nvSpPr>
          <p:cNvPr id="105124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智慧农业的投资价值分析</a:t>
            </a:r>
            <a:endParaRPr altLang="en-US" lang="zh-CN"/>
          </a:p>
        </p:txBody>
      </p:sp>
      <p:sp>
        <p:nvSpPr>
          <p:cNvPr id="1051566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8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70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政策支持：国家对智慧农业的扶持政策，为投资者提供了良好的政策环境。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2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4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6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技术创新：智慧农业技术的不断创新和发展，为投资者提供了更多的投资机会。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8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0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2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市场需求：随着人们对食品安全和环境保护意识的提高，智慧农业的市场需求不断增长，为投资者创造了更大的商业机会。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4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6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8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产业链完善：智慧农业的产业链不断完善，从种植、养殖到销售等环节都具备了完整的商业体系，为投资者提供了更多的投资选择。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智慧农业的投资风险分析</a:t>
            </a:r>
            <a:endParaRPr altLang="en-US" lang="zh-CN"/>
          </a:p>
        </p:txBody>
      </p:sp>
      <p:sp>
        <p:nvSpPr>
          <p:cNvPr id="105163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4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市场风险：智慧农业市场竞争激烈，市场变化可能导致投资回报不稳定。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技术风险：智慧农业依赖于先进技术，技术更新换代可能带来投资风险。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经营风险：智慧农业需要精细化管理，经营不善可能导致投资失败。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政策风险：政府对智慧农业的政策变化可能影响投资前景。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智慧农业的投资机会分析</a:t>
            </a:r>
            <a:endParaRPr altLang="en-US" lang="zh-CN"/>
          </a:p>
        </p:txBody>
      </p:sp>
      <p:sp>
        <p:nvSpPr>
          <p:cNvPr id="105169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9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9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0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技术创新：智慧农业技术的不断创新和发展，为投资者提供了更多的投资机会。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政策支持：国家对智慧农业的扶持政策，为投资者提供了良好的政策环境。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市场需求：随着人们对食品安全和环保意识的提高，智慧农业市场需求不断增长，为投资者提供了广阔的市场前景。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产业链完善：智慧农业产业链的完善，为投资者提供了完整的投资链条，有助于降低投资风险和提高投资回报。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智慧农业的投资策略建议</a:t>
            </a:r>
            <a:endParaRPr altLang="en-US" lang="zh-CN"/>
          </a:p>
        </p:txBody>
      </p:sp>
      <p:sp>
        <p:nvSpPr>
          <p:cNvPr id="10517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6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8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关注政策动向，把握政策支持重点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2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4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深入调研市场需求，挖掘潜在客户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8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投资技术研发，提高产品核心竞争力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70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4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6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合作共赢，与产业链上下游企业共同发展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智慧农业发展前景预测</a:t>
            </a:r>
            <a:endParaRPr altLang="en-US" dirty="0" lang="zh-CN"/>
          </a:p>
        </p:txBody>
      </p:sp>
      <p:sp>
        <p:nvSpPr>
          <p:cNvPr id="105182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政策环境对智慧农业的影响</a:t>
            </a:r>
            <a:endParaRPr altLang="en-US" lang="zh-CN"/>
          </a:p>
        </p:txBody>
      </p:sp>
      <p:sp>
        <p:nvSpPr>
          <p:cNvPr id="1052144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政策支持：政府出台相关政策，鼓励智慧农业的发展，提供财政支持和技术指导。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6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法规监管：政府加强对智慧农业的法规监管，确保智慧农业的健康发展，防止市场乱象。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8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投资引导：政府通过投资引导，吸引更多的资本进入智慧农业领域，推动智慧农业的创新发展。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0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人才培养：政府支持智慧农业领域的人才培养，为智慧农业的发展提供人才保障。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技术进步对智慧农业的影响</a:t>
            </a:r>
            <a:endParaRPr altLang="en-US" lang="zh-CN"/>
          </a:p>
        </p:txBody>
      </p:sp>
      <p:sp>
        <p:nvSpPr>
          <p:cNvPr id="10521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物联网技术：实现农业生产过程的智能化和远程控制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大数据分析：为农业企业提供市场预测和个性化服务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生物技术：培育抗逆性强、产量高的新品种，提高农业生产效益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人工智能：提高农业决策的准确性和效率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市场需求对智慧农业的影响</a:t>
            </a:r>
            <a:endParaRPr altLang="en-US" lang="zh-CN"/>
          </a:p>
        </p:txBody>
      </p:sp>
      <p:sp>
        <p:nvSpPr>
          <p:cNvPr id="105228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8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8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人口增长对粮食需求的影响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8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8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9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消费者对食品安全和品质的关注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9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9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9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农业技术的进步推动市场需求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9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0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0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政策支持和投资增加对智慧农业发展的推动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智慧农业的未来发展趋势预测</a:t>
            </a:r>
            <a:endParaRPr altLang="en-US" lang="zh-CN"/>
          </a:p>
        </p:txBody>
      </p:sp>
      <p:sp>
        <p:nvSpPr>
          <p:cNvPr id="105234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5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智能化技术应用更加广泛，实现精准种植和养殖。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5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5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智慧农业将与物联网、大数据等技术深度融合，提高生产效率。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政策支持力度加大，推动智慧农业快速发展。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智慧农业将拓展到更多领域，如生态旅游、乡村电商等。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241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241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SLIDE_ID" val="custom2023098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0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0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44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596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2024-01-05T08:52:01Z</dcterms:created>
  <dcterms:modified xsi:type="dcterms:W3CDTF">2024-01-05T08:52:01Z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dcf9a30d71e649209309bfc5aa0e678c_21</vt:lpwstr>
  </property>
</Properties>
</file>