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86" r:id="rId4"/>
    <p:sldId id="289" r:id="rId5"/>
    <p:sldId id="292" r:id="rId6"/>
    <p:sldId id="295" r:id="rId7"/>
    <p:sldId id="298" r:id="rId8"/>
    <p:sldId id="301" r:id="rId9"/>
    <p:sldId id="304" r:id="rId10"/>
    <p:sldId id="307" r:id="rId11"/>
    <p:sldId id="310" r:id="rId12"/>
    <p:sldId id="313" r:id="rId13"/>
    <p:sldId id="316" r:id="rId14"/>
    <p:sldId id="319" r:id="rId15"/>
    <p:sldId id="322" r:id="rId16"/>
    <p:sldId id="325" r:id="rId17"/>
    <p:sldId id="328" r:id="rId18"/>
    <p:sldId id="331" r:id="rId19"/>
    <p:sldId id="334" r:id="rId20"/>
    <p:sldId id="337" r:id="rId21"/>
    <p:sldId id="340" r:id="rId22"/>
    <p:sldId id="343" r:id="rId23"/>
    <p:sldId id="346" r:id="rId24"/>
    <p:sldId id="349" r:id="rId25"/>
    <p:sldId id="352" r:id="rId26"/>
    <p:sldId id="355" r:id="rId27"/>
    <p:sldId id="358" r:id="rId28"/>
    <p:sldId id="361" r:id="rId29"/>
    <p:sldId id="364" r:id="rId30"/>
    <p:sldId id="367" r:id="rId31"/>
    <p:sldId id="370" r:id="rId32"/>
    <p:sldId id="373" r:id="rId33"/>
    <p:sldId id="376" r:id="rId34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22"/>
        <p:guide pos="382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handoutMaster" Target="handoutMasters/handout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slide" Target="slides/slide30.xml" /><Relationship Id="rId34" Type="http://schemas.openxmlformats.org/officeDocument/2006/relationships/slide" Target="slides/slide31.xml" /><Relationship Id="rId35" Type="http://schemas.openxmlformats.org/officeDocument/2006/relationships/tags" Target="tags/tag34.xml" /><Relationship Id="rId36" Type="http://schemas.openxmlformats.org/officeDocument/2006/relationships/presProps" Target="presProps.xml" /><Relationship Id="rId37" Type="http://schemas.openxmlformats.org/officeDocument/2006/relationships/viewProps" Target="viewProps.xml" /><Relationship Id="rId38" Type="http://schemas.openxmlformats.org/officeDocument/2006/relationships/theme" Target="theme/theme1.xml" /><Relationship Id="rId39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339768B-176A-46AB-8089-B7B4214B392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6" name="MH_Others_1"/>
          <p:cNvSpPr/>
          <p:nvPr userDrawn="1">
            <p:custDataLst>
              <p:tags r:id="rId1"/>
            </p:custDataLst>
          </p:nvPr>
        </p:nvSpPr>
        <p:spPr>
          <a:xfrm>
            <a:off x="9520851" y="0"/>
            <a:ext cx="26711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7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sp>
        <p:nvSpPr>
          <p:cNvPr id="17" name="MH_Others_2"/>
          <p:cNvSpPr/>
          <p:nvPr userDrawn="1">
            <p:custDataLst>
              <p:tags r:id="rId2"/>
            </p:custDataLst>
          </p:nvPr>
        </p:nvSpPr>
        <p:spPr>
          <a:xfrm>
            <a:off x="9283700" y="-14513"/>
            <a:ext cx="180000" cy="687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Freeform 5"/>
          <p:cNvSpPr>
            <a:spLocks noEditPoints="1"/>
          </p:cNvSpPr>
          <p:nvPr userDrawn="1"/>
        </p:nvSpPr>
        <p:spPr bwMode="auto">
          <a:xfrm rot="169628">
            <a:off x="683097" y="331809"/>
            <a:ext cx="1198767" cy="1216307"/>
          </a:xfrm>
          <a:custGeom>
            <a:gdLst>
              <a:gd name="T0" fmla="*/ 215 w 218"/>
              <a:gd name="T1" fmla="*/ 61 h 226"/>
              <a:gd name="T2" fmla="*/ 205 w 218"/>
              <a:gd name="T3" fmla="*/ 44 h 226"/>
              <a:gd name="T4" fmla="*/ 202 w 218"/>
              <a:gd name="T5" fmla="*/ 40 h 226"/>
              <a:gd name="T6" fmla="*/ 158 w 218"/>
              <a:gd name="T7" fmla="*/ 13 h 226"/>
              <a:gd name="T8" fmla="*/ 156 w 218"/>
              <a:gd name="T9" fmla="*/ 8 h 226"/>
              <a:gd name="T10" fmla="*/ 116 w 218"/>
              <a:gd name="T11" fmla="*/ 2 h 226"/>
              <a:gd name="T12" fmla="*/ 51 w 218"/>
              <a:gd name="T13" fmla="*/ 26 h 226"/>
              <a:gd name="T14" fmla="*/ 46 w 218"/>
              <a:gd name="T15" fmla="*/ 28 h 226"/>
              <a:gd name="T16" fmla="*/ 0 w 218"/>
              <a:gd name="T17" fmla="*/ 186 h 226"/>
              <a:gd name="T18" fmla="*/ 16 w 218"/>
              <a:gd name="T19" fmla="*/ 187 h 226"/>
              <a:gd name="T20" fmla="*/ 38 w 218"/>
              <a:gd name="T21" fmla="*/ 222 h 226"/>
              <a:gd name="T22" fmla="*/ 42 w 218"/>
              <a:gd name="T23" fmla="*/ 226 h 226"/>
              <a:gd name="T24" fmla="*/ 211 w 218"/>
              <a:gd name="T25" fmla="*/ 226 h 226"/>
              <a:gd name="T26" fmla="*/ 214 w 218"/>
              <a:gd name="T27" fmla="*/ 223 h 226"/>
              <a:gd name="T28" fmla="*/ 218 w 218"/>
              <a:gd name="T29" fmla="*/ 65 h 226"/>
              <a:gd name="T30" fmla="*/ 122 w 218"/>
              <a:gd name="T31" fmla="*/ 7 h 226"/>
              <a:gd name="T32" fmla="*/ 129 w 218"/>
              <a:gd name="T33" fmla="*/ 61 h 226"/>
              <a:gd name="T34" fmla="*/ 127 w 218"/>
              <a:gd name="T35" fmla="*/ 64 h 226"/>
              <a:gd name="T36" fmla="*/ 123 w 218"/>
              <a:gd name="T37" fmla="*/ 64 h 226"/>
              <a:gd name="T38" fmla="*/ 122 w 218"/>
              <a:gd name="T39" fmla="*/ 7 h 226"/>
              <a:gd name="T40" fmla="*/ 52 w 218"/>
              <a:gd name="T41" fmla="*/ 34 h 226"/>
              <a:gd name="T42" fmla="*/ 89 w 218"/>
              <a:gd name="T43" fmla="*/ 61 h 226"/>
              <a:gd name="T44" fmla="*/ 91 w 218"/>
              <a:gd name="T45" fmla="*/ 66 h 226"/>
              <a:gd name="T46" fmla="*/ 126 w 218"/>
              <a:gd name="T47" fmla="*/ 71 h 226"/>
              <a:gd name="T48" fmla="*/ 128 w 218"/>
              <a:gd name="T49" fmla="*/ 67 h 226"/>
              <a:gd name="T50" fmla="*/ 133 w 218"/>
              <a:gd name="T51" fmla="*/ 67 h 226"/>
              <a:gd name="T52" fmla="*/ 145 w 218"/>
              <a:gd name="T53" fmla="*/ 43 h 226"/>
              <a:gd name="T54" fmla="*/ 186 w 218"/>
              <a:gd name="T55" fmla="*/ 117 h 226"/>
              <a:gd name="T56" fmla="*/ 159 w 218"/>
              <a:gd name="T57" fmla="*/ 196 h 226"/>
              <a:gd name="T58" fmla="*/ 158 w 218"/>
              <a:gd name="T59" fmla="*/ 198 h 226"/>
              <a:gd name="T60" fmla="*/ 154 w 218"/>
              <a:gd name="T61" fmla="*/ 198 h 226"/>
              <a:gd name="T62" fmla="*/ 16 w 218"/>
              <a:gd name="T63" fmla="*/ 181 h 226"/>
              <a:gd name="T64" fmla="*/ 45 w 218"/>
              <a:gd name="T65" fmla="*/ 219 h 226"/>
              <a:gd name="T66" fmla="*/ 60 w 218"/>
              <a:gd name="T67" fmla="*/ 192 h 226"/>
              <a:gd name="T68" fmla="*/ 156 w 218"/>
              <a:gd name="T69" fmla="*/ 205 h 226"/>
              <a:gd name="T70" fmla="*/ 164 w 218"/>
              <a:gd name="T71" fmla="*/ 202 h 226"/>
              <a:gd name="T72" fmla="*/ 167 w 218"/>
              <a:gd name="T73" fmla="*/ 195 h 226"/>
              <a:gd name="T74" fmla="*/ 200 w 218"/>
              <a:gd name="T75" fmla="*/ 68 h 226"/>
              <a:gd name="T76" fmla="*/ 208 w 218"/>
              <a:gd name="T77" fmla="*/ 202 h 226"/>
              <a:gd name="T78" fmla="*/ 135 w 218"/>
              <a:gd name="T79" fmla="*/ 218 h 2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8" h="226">
                <a:moveTo>
                  <a:pt x="217" y="62"/>
                </a:moveTo>
                <a:cubicBezTo>
                  <a:pt x="216" y="61"/>
                  <a:pt x="215" y="61"/>
                  <a:pt x="215" y="61"/>
                </a:cubicBezTo>
                <a:cubicBezTo>
                  <a:pt x="210" y="61"/>
                  <a:pt x="206" y="61"/>
                  <a:pt x="201" y="61"/>
                </a:cubicBezTo>
                <a:cubicBezTo>
                  <a:pt x="202" y="55"/>
                  <a:pt x="203" y="49"/>
                  <a:pt x="205" y="44"/>
                </a:cubicBezTo>
                <a:cubicBezTo>
                  <a:pt x="205" y="43"/>
                  <a:pt x="205" y="42"/>
                  <a:pt x="204" y="42"/>
                </a:cubicBezTo>
                <a:cubicBezTo>
                  <a:pt x="204" y="41"/>
                  <a:pt x="203" y="40"/>
                  <a:pt x="202" y="40"/>
                </a:cubicBezTo>
                <a:cubicBezTo>
                  <a:pt x="183" y="37"/>
                  <a:pt x="166" y="36"/>
                  <a:pt x="148" y="36"/>
                </a:cubicBezTo>
                <a:cubicBezTo>
                  <a:pt x="151" y="28"/>
                  <a:pt x="154" y="21"/>
                  <a:pt x="158" y="13"/>
                </a:cubicBezTo>
                <a:cubicBezTo>
                  <a:pt x="158" y="12"/>
                  <a:pt x="158" y="11"/>
                  <a:pt x="158" y="10"/>
                </a:cubicBezTo>
                <a:cubicBezTo>
                  <a:pt x="158" y="9"/>
                  <a:pt x="157" y="8"/>
                  <a:pt x="156" y="8"/>
                </a:cubicBezTo>
                <a:cubicBezTo>
                  <a:pt x="144" y="4"/>
                  <a:pt x="132" y="1"/>
                  <a:pt x="120" y="0"/>
                </a:cubicBezTo>
                <a:cubicBezTo>
                  <a:pt x="118" y="0"/>
                  <a:pt x="117" y="1"/>
                  <a:pt x="116" y="2"/>
                </a:cubicBezTo>
                <a:cubicBezTo>
                  <a:pt x="113" y="14"/>
                  <a:pt x="108" y="25"/>
                  <a:pt x="103" y="36"/>
                </a:cubicBezTo>
                <a:cubicBezTo>
                  <a:pt x="84" y="36"/>
                  <a:pt x="66" y="35"/>
                  <a:pt x="51" y="26"/>
                </a:cubicBezTo>
                <a:cubicBezTo>
                  <a:pt x="50" y="26"/>
                  <a:pt x="49" y="25"/>
                  <a:pt x="48" y="26"/>
                </a:cubicBezTo>
                <a:cubicBezTo>
                  <a:pt x="47" y="26"/>
                  <a:pt x="46" y="27"/>
                  <a:pt x="46" y="28"/>
                </a:cubicBezTo>
                <a:cubicBezTo>
                  <a:pt x="38" y="73"/>
                  <a:pt x="31" y="139"/>
                  <a:pt x="1" y="183"/>
                </a:cubicBezTo>
                <a:cubicBezTo>
                  <a:pt x="0" y="184"/>
                  <a:pt x="0" y="185"/>
                  <a:pt x="0" y="186"/>
                </a:cubicBezTo>
                <a:cubicBezTo>
                  <a:pt x="1" y="187"/>
                  <a:pt x="2" y="188"/>
                  <a:pt x="4" y="188"/>
                </a:cubicBezTo>
                <a:cubicBezTo>
                  <a:pt x="8" y="188"/>
                  <a:pt x="12" y="187"/>
                  <a:pt x="16" y="187"/>
                </a:cubicBezTo>
                <a:cubicBezTo>
                  <a:pt x="24" y="187"/>
                  <a:pt x="32" y="188"/>
                  <a:pt x="41" y="189"/>
                </a:cubicBezTo>
                <a:cubicBezTo>
                  <a:pt x="39" y="201"/>
                  <a:pt x="39" y="211"/>
                  <a:pt x="38" y="222"/>
                </a:cubicBezTo>
                <a:cubicBezTo>
                  <a:pt x="38" y="223"/>
                  <a:pt x="38" y="224"/>
                  <a:pt x="39" y="225"/>
                </a:cubicBezTo>
                <a:cubicBezTo>
                  <a:pt x="40" y="225"/>
                  <a:pt x="41" y="226"/>
                  <a:pt x="42" y="226"/>
                </a:cubicBezTo>
                <a:cubicBezTo>
                  <a:pt x="70" y="225"/>
                  <a:pt x="103" y="224"/>
                  <a:pt x="135" y="224"/>
                </a:cubicBezTo>
                <a:cubicBezTo>
                  <a:pt x="161" y="224"/>
                  <a:pt x="187" y="225"/>
                  <a:pt x="211" y="226"/>
                </a:cubicBezTo>
                <a:cubicBezTo>
                  <a:pt x="212" y="226"/>
                  <a:pt x="213" y="226"/>
                  <a:pt x="213" y="225"/>
                </a:cubicBezTo>
                <a:cubicBezTo>
                  <a:pt x="214" y="225"/>
                  <a:pt x="214" y="224"/>
                  <a:pt x="214" y="223"/>
                </a:cubicBezTo>
                <a:cubicBezTo>
                  <a:pt x="214" y="216"/>
                  <a:pt x="214" y="209"/>
                  <a:pt x="214" y="202"/>
                </a:cubicBezTo>
                <a:cubicBezTo>
                  <a:pt x="214" y="156"/>
                  <a:pt x="215" y="111"/>
                  <a:pt x="218" y="65"/>
                </a:cubicBezTo>
                <a:cubicBezTo>
                  <a:pt x="218" y="64"/>
                  <a:pt x="218" y="63"/>
                  <a:pt x="217" y="62"/>
                </a:cubicBezTo>
                <a:close/>
                <a:moveTo>
                  <a:pt x="122" y="7"/>
                </a:moveTo>
                <a:cubicBezTo>
                  <a:pt x="131" y="8"/>
                  <a:pt x="141" y="10"/>
                  <a:pt x="150" y="13"/>
                </a:cubicBezTo>
                <a:cubicBezTo>
                  <a:pt x="143" y="29"/>
                  <a:pt x="136" y="45"/>
                  <a:pt x="129" y="61"/>
                </a:cubicBezTo>
                <a:cubicBezTo>
                  <a:pt x="129" y="62"/>
                  <a:pt x="128" y="63"/>
                  <a:pt x="128" y="63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25" y="65"/>
                  <a:pt x="124" y="65"/>
                  <a:pt x="123" y="64"/>
                </a:cubicBezTo>
                <a:cubicBezTo>
                  <a:pt x="115" y="63"/>
                  <a:pt x="106" y="61"/>
                  <a:pt x="97" y="60"/>
                </a:cubicBezTo>
                <a:cubicBezTo>
                  <a:pt x="108" y="44"/>
                  <a:pt x="116" y="26"/>
                  <a:pt x="122" y="7"/>
                </a:cubicBezTo>
                <a:close/>
                <a:moveTo>
                  <a:pt x="10" y="181"/>
                </a:moveTo>
                <a:cubicBezTo>
                  <a:pt x="38" y="137"/>
                  <a:pt x="44" y="77"/>
                  <a:pt x="52" y="34"/>
                </a:cubicBezTo>
                <a:cubicBezTo>
                  <a:pt x="66" y="41"/>
                  <a:pt x="83" y="43"/>
                  <a:pt x="100" y="43"/>
                </a:cubicBezTo>
                <a:cubicBezTo>
                  <a:pt x="96" y="49"/>
                  <a:pt x="93" y="55"/>
                  <a:pt x="89" y="61"/>
                </a:cubicBezTo>
                <a:cubicBezTo>
                  <a:pt x="88" y="62"/>
                  <a:pt x="88" y="63"/>
                  <a:pt x="89" y="64"/>
                </a:cubicBezTo>
                <a:cubicBezTo>
                  <a:pt x="89" y="65"/>
                  <a:pt x="90" y="66"/>
                  <a:pt x="91" y="66"/>
                </a:cubicBezTo>
                <a:cubicBezTo>
                  <a:pt x="101" y="68"/>
                  <a:pt x="112" y="69"/>
                  <a:pt x="122" y="71"/>
                </a:cubicBezTo>
                <a:cubicBezTo>
                  <a:pt x="123" y="71"/>
                  <a:pt x="124" y="71"/>
                  <a:pt x="126" y="71"/>
                </a:cubicBezTo>
                <a:cubicBezTo>
                  <a:pt x="127" y="71"/>
                  <a:pt x="128" y="71"/>
                  <a:pt x="130" y="70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30" y="70"/>
                  <a:pt x="130" y="70"/>
                  <a:pt x="130" y="70"/>
                </a:cubicBezTo>
                <a:cubicBezTo>
                  <a:pt x="131" y="70"/>
                  <a:pt x="133" y="68"/>
                  <a:pt x="133" y="67"/>
                </a:cubicBezTo>
                <a:cubicBezTo>
                  <a:pt x="134" y="66"/>
                  <a:pt x="135" y="65"/>
                  <a:pt x="135" y="64"/>
                </a:cubicBezTo>
                <a:cubicBezTo>
                  <a:pt x="138" y="57"/>
                  <a:pt x="141" y="50"/>
                  <a:pt x="145" y="43"/>
                </a:cubicBezTo>
                <a:cubicBezTo>
                  <a:pt x="162" y="43"/>
                  <a:pt x="179" y="43"/>
                  <a:pt x="197" y="46"/>
                </a:cubicBezTo>
                <a:cubicBezTo>
                  <a:pt x="193" y="67"/>
                  <a:pt x="191" y="92"/>
                  <a:pt x="186" y="117"/>
                </a:cubicBezTo>
                <a:cubicBezTo>
                  <a:pt x="182" y="143"/>
                  <a:pt x="175" y="170"/>
                  <a:pt x="161" y="191"/>
                </a:cubicBezTo>
                <a:cubicBezTo>
                  <a:pt x="160" y="193"/>
                  <a:pt x="160" y="195"/>
                  <a:pt x="159" y="196"/>
                </a:cubicBezTo>
                <a:cubicBezTo>
                  <a:pt x="159" y="197"/>
                  <a:pt x="158" y="198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7" y="198"/>
                  <a:pt x="157" y="199"/>
                  <a:pt x="156" y="199"/>
                </a:cubicBezTo>
                <a:cubicBezTo>
                  <a:pt x="156" y="199"/>
                  <a:pt x="155" y="198"/>
                  <a:pt x="154" y="198"/>
                </a:cubicBezTo>
                <a:cubicBezTo>
                  <a:pt x="123" y="194"/>
                  <a:pt x="92" y="189"/>
                  <a:pt x="61" y="185"/>
                </a:cubicBezTo>
                <a:cubicBezTo>
                  <a:pt x="47" y="183"/>
                  <a:pt x="31" y="181"/>
                  <a:pt x="16" y="181"/>
                </a:cubicBezTo>
                <a:cubicBezTo>
                  <a:pt x="14" y="181"/>
                  <a:pt x="12" y="181"/>
                  <a:pt x="10" y="181"/>
                </a:cubicBezTo>
                <a:close/>
                <a:moveTo>
                  <a:pt x="45" y="219"/>
                </a:moveTo>
                <a:cubicBezTo>
                  <a:pt x="46" y="209"/>
                  <a:pt x="46" y="200"/>
                  <a:pt x="47" y="190"/>
                </a:cubicBezTo>
                <a:cubicBezTo>
                  <a:pt x="52" y="190"/>
                  <a:pt x="56" y="191"/>
                  <a:pt x="60" y="192"/>
                </a:cubicBezTo>
                <a:cubicBezTo>
                  <a:pt x="91" y="196"/>
                  <a:pt x="122" y="201"/>
                  <a:pt x="153" y="205"/>
                </a:cubicBezTo>
                <a:cubicBezTo>
                  <a:pt x="154" y="205"/>
                  <a:pt x="155" y="205"/>
                  <a:pt x="156" y="205"/>
                </a:cubicBezTo>
                <a:cubicBezTo>
                  <a:pt x="158" y="205"/>
                  <a:pt x="159" y="205"/>
                  <a:pt x="160" y="205"/>
                </a:cubicBezTo>
                <a:cubicBezTo>
                  <a:pt x="162" y="204"/>
                  <a:pt x="163" y="203"/>
                  <a:pt x="164" y="202"/>
                </a:cubicBezTo>
                <a:cubicBezTo>
                  <a:pt x="165" y="201"/>
                  <a:pt x="165" y="199"/>
                  <a:pt x="166" y="198"/>
                </a:cubicBezTo>
                <a:cubicBezTo>
                  <a:pt x="166" y="196"/>
                  <a:pt x="167" y="195"/>
                  <a:pt x="167" y="195"/>
                </a:cubicBezTo>
                <a:cubicBezTo>
                  <a:pt x="182" y="172"/>
                  <a:pt x="189" y="145"/>
                  <a:pt x="193" y="118"/>
                </a:cubicBezTo>
                <a:cubicBezTo>
                  <a:pt x="196" y="100"/>
                  <a:pt x="198" y="83"/>
                  <a:pt x="200" y="68"/>
                </a:cubicBezTo>
                <a:cubicBezTo>
                  <a:pt x="204" y="68"/>
                  <a:pt x="207" y="68"/>
                  <a:pt x="211" y="68"/>
                </a:cubicBezTo>
                <a:cubicBezTo>
                  <a:pt x="208" y="113"/>
                  <a:pt x="208" y="157"/>
                  <a:pt x="208" y="202"/>
                </a:cubicBezTo>
                <a:cubicBezTo>
                  <a:pt x="208" y="208"/>
                  <a:pt x="208" y="214"/>
                  <a:pt x="208" y="219"/>
                </a:cubicBezTo>
                <a:cubicBezTo>
                  <a:pt x="185" y="218"/>
                  <a:pt x="160" y="218"/>
                  <a:pt x="135" y="218"/>
                </a:cubicBezTo>
                <a:cubicBezTo>
                  <a:pt x="104" y="218"/>
                  <a:pt x="73" y="218"/>
                  <a:pt x="45" y="219"/>
                </a:cubicBezTo>
                <a:close/>
              </a:path>
            </a:pathLst>
          </a:custGeom>
          <a:solidFill>
            <a:srgbClr val="F9B54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幼圆" panose="02010509060101010101" charset="-122"/>
              <a:sym typeface="Century Gothic" panose="020b0502020202020204" pitchFamily="34" charset="0"/>
            </a:endParaRPr>
          </a:p>
        </p:txBody>
      </p:sp>
      <p:grpSp>
        <p:nvGrpSpPr>
          <p:cNvPr id="64" name="组合 63"/>
          <p:cNvGrpSpPr/>
          <p:nvPr userDrawn="1"/>
        </p:nvGrpSpPr>
        <p:grpSpPr>
          <a:xfrm>
            <a:off x="1052195" y="800735"/>
            <a:ext cx="460375" cy="322580"/>
            <a:chOff x="7668" y="5139"/>
            <a:chExt cx="830" cy="513"/>
          </a:xfrm>
          <a:solidFill>
            <a:srgbClr val="F9B54F"/>
          </a:solidFill>
        </p:grpSpPr>
        <p:sp>
          <p:nvSpPr>
            <p:cNvPr id="65" name="Freeform 137"/>
            <p:cNvSpPr>
              <a:spLocks noEditPoints="1"/>
            </p:cNvSpPr>
            <p:nvPr/>
          </p:nvSpPr>
          <p:spPr bwMode="auto">
            <a:xfrm>
              <a:off x="7734" y="5139"/>
              <a:ext cx="700" cy="439"/>
            </a:xfrm>
            <a:custGeom>
              <a:gdLst>
                <a:gd name="T0" fmla="*/ 4 w 162"/>
                <a:gd name="T1" fmla="*/ 102 h 102"/>
                <a:gd name="T2" fmla="*/ 158 w 162"/>
                <a:gd name="T3" fmla="*/ 102 h 102"/>
                <a:gd name="T4" fmla="*/ 162 w 162"/>
                <a:gd name="T5" fmla="*/ 98 h 102"/>
                <a:gd name="T6" fmla="*/ 162 w 162"/>
                <a:gd name="T7" fmla="*/ 4 h 102"/>
                <a:gd name="T8" fmla="*/ 158 w 162"/>
                <a:gd name="T9" fmla="*/ 0 h 102"/>
                <a:gd name="T10" fmla="*/ 4 w 162"/>
                <a:gd name="T11" fmla="*/ 0 h 102"/>
                <a:gd name="T12" fmla="*/ 0 w 162"/>
                <a:gd name="T13" fmla="*/ 4 h 102"/>
                <a:gd name="T14" fmla="*/ 0 w 162"/>
                <a:gd name="T15" fmla="*/ 98 h 102"/>
                <a:gd name="T16" fmla="*/ 4 w 162"/>
                <a:gd name="T17" fmla="*/ 102 h 102"/>
                <a:gd name="T18" fmla="*/ 81 w 162"/>
                <a:gd name="T19" fmla="*/ 3 h 102"/>
                <a:gd name="T20" fmla="*/ 84 w 162"/>
                <a:gd name="T21" fmla="*/ 5 h 102"/>
                <a:gd name="T22" fmla="*/ 81 w 162"/>
                <a:gd name="T23" fmla="*/ 8 h 102"/>
                <a:gd name="T24" fmla="*/ 78 w 162"/>
                <a:gd name="T25" fmla="*/ 5 h 102"/>
                <a:gd name="T26" fmla="*/ 81 w 162"/>
                <a:gd name="T27" fmla="*/ 3 h 102"/>
                <a:gd name="T28" fmla="*/ 10 w 162"/>
                <a:gd name="T29" fmla="*/ 10 h 102"/>
                <a:gd name="T30" fmla="*/ 152 w 162"/>
                <a:gd name="T31" fmla="*/ 10 h 102"/>
                <a:gd name="T32" fmla="*/ 152 w 162"/>
                <a:gd name="T33" fmla="*/ 92 h 102"/>
                <a:gd name="T34" fmla="*/ 10 w 162"/>
                <a:gd name="T35" fmla="*/ 92 h 102"/>
                <a:gd name="T36" fmla="*/ 10 w 162"/>
                <a:gd name="T37" fmla="*/ 10 h 10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2">
                  <a:moveTo>
                    <a:pt x="4" y="102"/>
                  </a:moveTo>
                  <a:cubicBezTo>
                    <a:pt x="158" y="102"/>
                    <a:pt x="158" y="102"/>
                    <a:pt x="158" y="102"/>
                  </a:cubicBezTo>
                  <a:cubicBezTo>
                    <a:pt x="160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0" y="0"/>
                    <a:pt x="15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2" y="102"/>
                    <a:pt x="4" y="102"/>
                  </a:cubicBezTo>
                  <a:close/>
                  <a:moveTo>
                    <a:pt x="81" y="3"/>
                  </a:moveTo>
                  <a:cubicBezTo>
                    <a:pt x="82" y="3"/>
                    <a:pt x="84" y="4"/>
                    <a:pt x="84" y="5"/>
                  </a:cubicBezTo>
                  <a:cubicBezTo>
                    <a:pt x="84" y="7"/>
                    <a:pt x="82" y="8"/>
                    <a:pt x="81" y="8"/>
                  </a:cubicBezTo>
                  <a:cubicBezTo>
                    <a:pt x="80" y="8"/>
                    <a:pt x="78" y="7"/>
                    <a:pt x="78" y="5"/>
                  </a:cubicBezTo>
                  <a:cubicBezTo>
                    <a:pt x="78" y="4"/>
                    <a:pt x="80" y="3"/>
                    <a:pt x="81" y="3"/>
                  </a:cubicBezTo>
                  <a:close/>
                  <a:moveTo>
                    <a:pt x="10" y="10"/>
                  </a:moveTo>
                  <a:cubicBezTo>
                    <a:pt x="152" y="10"/>
                    <a:pt x="152" y="10"/>
                    <a:pt x="152" y="10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0" y="92"/>
                    <a:pt x="10" y="92"/>
                    <a:pt x="10" y="9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Freeform 138"/>
            <p:cNvSpPr/>
            <p:nvPr/>
          </p:nvSpPr>
          <p:spPr bwMode="auto">
            <a:xfrm>
              <a:off x="7668" y="5600"/>
              <a:ext cx="831" cy="52"/>
            </a:xfrm>
            <a:custGeom>
              <a:gdLst>
                <a:gd name="T0" fmla="*/ 192 w 192"/>
                <a:gd name="T1" fmla="*/ 0 h 12"/>
                <a:gd name="T2" fmla="*/ 126 w 192"/>
                <a:gd name="T3" fmla="*/ 0 h 12"/>
                <a:gd name="T4" fmla="*/ 123 w 192"/>
                <a:gd name="T5" fmla="*/ 2 h 12"/>
                <a:gd name="T6" fmla="*/ 69 w 192"/>
                <a:gd name="T7" fmla="*/ 2 h 12"/>
                <a:gd name="T8" fmla="*/ 66 w 192"/>
                <a:gd name="T9" fmla="*/ 0 h 12"/>
                <a:gd name="T10" fmla="*/ 0 w 192"/>
                <a:gd name="T11" fmla="*/ 0 h 12"/>
                <a:gd name="T12" fmla="*/ 0 w 192"/>
                <a:gd name="T13" fmla="*/ 1 h 12"/>
                <a:gd name="T14" fmla="*/ 0 w 192"/>
                <a:gd name="T15" fmla="*/ 3 h 12"/>
                <a:gd name="T16" fmla="*/ 9 w 192"/>
                <a:gd name="T17" fmla="*/ 12 h 12"/>
                <a:gd name="T18" fmla="*/ 183 w 192"/>
                <a:gd name="T19" fmla="*/ 12 h 12"/>
                <a:gd name="T20" fmla="*/ 192 w 192"/>
                <a:gd name="T21" fmla="*/ 3 h 12"/>
                <a:gd name="T22" fmla="*/ 192 w 192"/>
                <a:gd name="T23" fmla="*/ 1 h 12"/>
                <a:gd name="T24" fmla="*/ 192 w 192"/>
                <a:gd name="T25" fmla="*/ 0 h 1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2">
                  <a:moveTo>
                    <a:pt x="192" y="0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5" y="1"/>
                    <a:pt x="124" y="2"/>
                    <a:pt x="123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8" y="2"/>
                    <a:pt x="67" y="1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4" y="12"/>
                    <a:pt x="9" y="12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8" y="12"/>
                    <a:pt x="192" y="8"/>
                    <a:pt x="192" y="3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92" y="0"/>
                    <a:pt x="192" y="0"/>
                    <a:pt x="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Freeform 139"/>
            <p:cNvSpPr/>
            <p:nvPr/>
          </p:nvSpPr>
          <p:spPr bwMode="auto">
            <a:xfrm>
              <a:off x="8227" y="5280"/>
              <a:ext cx="54" cy="57"/>
            </a:xfrm>
            <a:custGeom>
              <a:gdLst>
                <a:gd name="T0" fmla="*/ 9 w 13"/>
                <a:gd name="T1" fmla="*/ 2 h 13"/>
                <a:gd name="T2" fmla="*/ 1 w 13"/>
                <a:gd name="T3" fmla="*/ 4 h 13"/>
                <a:gd name="T4" fmla="*/ 4 w 13"/>
                <a:gd name="T5" fmla="*/ 12 h 13"/>
                <a:gd name="T6" fmla="*/ 12 w 13"/>
                <a:gd name="T7" fmla="*/ 9 h 13"/>
                <a:gd name="T8" fmla="*/ 9 w 13"/>
                <a:gd name="T9" fmla="*/ 2 h 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9" y="2"/>
                  </a:moveTo>
                  <a:cubicBezTo>
                    <a:pt x="6" y="0"/>
                    <a:pt x="3" y="2"/>
                    <a:pt x="1" y="4"/>
                  </a:cubicBezTo>
                  <a:cubicBezTo>
                    <a:pt x="0" y="7"/>
                    <a:pt x="1" y="11"/>
                    <a:pt x="4" y="12"/>
                  </a:cubicBezTo>
                  <a:cubicBezTo>
                    <a:pt x="7" y="13"/>
                    <a:pt x="11" y="12"/>
                    <a:pt x="12" y="9"/>
                  </a:cubicBezTo>
                  <a:cubicBezTo>
                    <a:pt x="13" y="6"/>
                    <a:pt x="12" y="3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Freeform 140"/>
            <p:cNvSpPr>
              <a:spLocks noEditPoints="1"/>
            </p:cNvSpPr>
            <p:nvPr/>
          </p:nvSpPr>
          <p:spPr bwMode="auto">
            <a:xfrm>
              <a:off x="7803" y="5209"/>
              <a:ext cx="561" cy="302"/>
            </a:xfrm>
            <a:custGeom>
              <a:gdLst>
                <a:gd name="T0" fmla="*/ 0 w 130"/>
                <a:gd name="T1" fmla="*/ 70 h 70"/>
                <a:gd name="T2" fmla="*/ 16 w 130"/>
                <a:gd name="T3" fmla="*/ 66 h 70"/>
                <a:gd name="T4" fmla="*/ 21 w 130"/>
                <a:gd name="T5" fmla="*/ 60 h 70"/>
                <a:gd name="T6" fmla="*/ 13 w 130"/>
                <a:gd name="T7" fmla="*/ 53 h 70"/>
                <a:gd name="T8" fmla="*/ 14 w 130"/>
                <a:gd name="T9" fmla="*/ 45 h 70"/>
                <a:gd name="T10" fmla="*/ 22 w 130"/>
                <a:gd name="T11" fmla="*/ 43 h 70"/>
                <a:gd name="T12" fmla="*/ 19 w 130"/>
                <a:gd name="T13" fmla="*/ 33 h 70"/>
                <a:gd name="T14" fmla="*/ 23 w 130"/>
                <a:gd name="T15" fmla="*/ 27 h 70"/>
                <a:gd name="T16" fmla="*/ 31 w 130"/>
                <a:gd name="T17" fmla="*/ 28 h 70"/>
                <a:gd name="T18" fmla="*/ 33 w 130"/>
                <a:gd name="T19" fmla="*/ 19 h 70"/>
                <a:gd name="T20" fmla="*/ 40 w 130"/>
                <a:gd name="T21" fmla="*/ 15 h 70"/>
                <a:gd name="T22" fmla="*/ 46 w 130"/>
                <a:gd name="T23" fmla="*/ 21 h 70"/>
                <a:gd name="T24" fmla="*/ 53 w 130"/>
                <a:gd name="T25" fmla="*/ 13 h 70"/>
                <a:gd name="T26" fmla="*/ 60 w 130"/>
                <a:gd name="T27" fmla="*/ 14 h 70"/>
                <a:gd name="T28" fmla="*/ 63 w 130"/>
                <a:gd name="T29" fmla="*/ 22 h 70"/>
                <a:gd name="T30" fmla="*/ 73 w 130"/>
                <a:gd name="T31" fmla="*/ 18 h 70"/>
                <a:gd name="T32" fmla="*/ 79 w 130"/>
                <a:gd name="T33" fmla="*/ 23 h 70"/>
                <a:gd name="T34" fmla="*/ 77 w 130"/>
                <a:gd name="T35" fmla="*/ 31 h 70"/>
                <a:gd name="T36" fmla="*/ 87 w 130"/>
                <a:gd name="T37" fmla="*/ 33 h 70"/>
                <a:gd name="T38" fmla="*/ 91 w 130"/>
                <a:gd name="T39" fmla="*/ 40 h 70"/>
                <a:gd name="T40" fmla="*/ 85 w 130"/>
                <a:gd name="T41" fmla="*/ 46 h 70"/>
                <a:gd name="T42" fmla="*/ 93 w 130"/>
                <a:gd name="T43" fmla="*/ 53 h 70"/>
                <a:gd name="T44" fmla="*/ 92 w 130"/>
                <a:gd name="T45" fmla="*/ 60 h 70"/>
                <a:gd name="T46" fmla="*/ 84 w 130"/>
                <a:gd name="T47" fmla="*/ 63 h 70"/>
                <a:gd name="T48" fmla="*/ 85 w 130"/>
                <a:gd name="T49" fmla="*/ 70 h 70"/>
                <a:gd name="T50" fmla="*/ 130 w 130"/>
                <a:gd name="T51" fmla="*/ 0 h 70"/>
                <a:gd name="T52" fmla="*/ 120 w 130"/>
                <a:gd name="T53" fmla="*/ 26 h 70"/>
                <a:gd name="T54" fmla="*/ 116 w 130"/>
                <a:gd name="T55" fmla="*/ 29 h 70"/>
                <a:gd name="T56" fmla="*/ 115 w 130"/>
                <a:gd name="T57" fmla="*/ 31 h 70"/>
                <a:gd name="T58" fmla="*/ 117 w 130"/>
                <a:gd name="T59" fmla="*/ 36 h 70"/>
                <a:gd name="T60" fmla="*/ 111 w 130"/>
                <a:gd name="T61" fmla="*/ 38 h 70"/>
                <a:gd name="T62" fmla="*/ 104 w 130"/>
                <a:gd name="T63" fmla="*/ 36 h 70"/>
                <a:gd name="T64" fmla="*/ 102 w 130"/>
                <a:gd name="T65" fmla="*/ 40 h 70"/>
                <a:gd name="T66" fmla="*/ 96 w 130"/>
                <a:gd name="T67" fmla="*/ 38 h 70"/>
                <a:gd name="T68" fmla="*/ 97 w 130"/>
                <a:gd name="T69" fmla="*/ 33 h 70"/>
                <a:gd name="T70" fmla="*/ 94 w 130"/>
                <a:gd name="T71" fmla="*/ 29 h 70"/>
                <a:gd name="T72" fmla="*/ 88 w 130"/>
                <a:gd name="T73" fmla="*/ 29 h 70"/>
                <a:gd name="T74" fmla="*/ 89 w 130"/>
                <a:gd name="T75" fmla="*/ 22 h 70"/>
                <a:gd name="T76" fmla="*/ 94 w 130"/>
                <a:gd name="T77" fmla="*/ 19 h 70"/>
                <a:gd name="T78" fmla="*/ 94 w 130"/>
                <a:gd name="T79" fmla="*/ 17 h 70"/>
                <a:gd name="T80" fmla="*/ 92 w 130"/>
                <a:gd name="T81" fmla="*/ 12 h 70"/>
                <a:gd name="T82" fmla="*/ 98 w 130"/>
                <a:gd name="T83" fmla="*/ 9 h 70"/>
                <a:gd name="T84" fmla="*/ 105 w 130"/>
                <a:gd name="T85" fmla="*/ 12 h 70"/>
                <a:gd name="T86" fmla="*/ 107 w 130"/>
                <a:gd name="T87" fmla="*/ 8 h 70"/>
                <a:gd name="T88" fmla="*/ 114 w 130"/>
                <a:gd name="T89" fmla="*/ 9 h 70"/>
                <a:gd name="T90" fmla="*/ 113 w 130"/>
                <a:gd name="T91" fmla="*/ 15 h 70"/>
                <a:gd name="T92" fmla="*/ 116 w 130"/>
                <a:gd name="T93" fmla="*/ 18 h 70"/>
                <a:gd name="T94" fmla="*/ 121 w 130"/>
                <a:gd name="T95" fmla="*/ 19 h 70"/>
                <a:gd name="T96" fmla="*/ 120 w 130"/>
                <a:gd name="T97" fmla="*/ 26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70">
                  <a:moveTo>
                    <a:pt x="0" y="0"/>
                  </a:moveTo>
                  <a:cubicBezTo>
                    <a:pt x="0" y="70"/>
                    <a:pt x="0" y="70"/>
                    <a:pt x="0" y="70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58"/>
                    <a:pt x="20" y="56"/>
                    <a:pt x="20" y="55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41"/>
                    <a:pt x="23" y="39"/>
                    <a:pt x="24" y="38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7"/>
                    <a:pt x="34" y="26"/>
                    <a:pt x="35" y="25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8" y="20"/>
                    <a:pt x="50" y="20"/>
                    <a:pt x="51" y="20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5" y="22"/>
                    <a:pt x="66" y="23"/>
                    <a:pt x="68" y="24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9" y="32"/>
                    <a:pt x="80" y="34"/>
                    <a:pt x="80" y="35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8"/>
                    <a:pt x="86" y="49"/>
                    <a:pt x="86" y="51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5"/>
                    <a:pt x="83" y="66"/>
                    <a:pt x="82" y="68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0"/>
                    <a:pt x="130" y="0"/>
                    <a:pt x="130" y="0"/>
                  </a:cubicBezTo>
                  <a:lnTo>
                    <a:pt x="0" y="0"/>
                  </a:lnTo>
                  <a:close/>
                  <a:moveTo>
                    <a:pt x="120" y="26"/>
                  </a:moveTo>
                  <a:cubicBezTo>
                    <a:pt x="117" y="26"/>
                    <a:pt x="117" y="26"/>
                    <a:pt x="117" y="26"/>
                  </a:cubicBezTo>
                  <a:cubicBezTo>
                    <a:pt x="116" y="27"/>
                    <a:pt x="116" y="28"/>
                    <a:pt x="116" y="29"/>
                  </a:cubicBezTo>
                  <a:cubicBezTo>
                    <a:pt x="115" y="29"/>
                    <a:pt x="115" y="30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7" y="34"/>
                    <a:pt x="117" y="34"/>
                    <a:pt x="117" y="34"/>
                  </a:cubicBezTo>
                  <a:cubicBezTo>
                    <a:pt x="118" y="34"/>
                    <a:pt x="118" y="35"/>
                    <a:pt x="117" y="36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2" y="39"/>
                    <a:pt x="111" y="39"/>
                    <a:pt x="111" y="38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7" y="36"/>
                    <a:pt x="106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0"/>
                    <a:pt x="101" y="41"/>
                    <a:pt x="101" y="40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5" y="38"/>
                    <a:pt x="95" y="37"/>
                    <a:pt x="95" y="37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5" y="32"/>
                    <a:pt x="95" y="31"/>
                    <a:pt x="94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9" y="30"/>
                    <a:pt x="88" y="29"/>
                    <a:pt x="88" y="29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3"/>
                    <a:pt x="88" y="22"/>
                    <a:pt x="89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1"/>
                    <a:pt x="93" y="20"/>
                    <a:pt x="94" y="19"/>
                  </a:cubicBezTo>
                  <a:cubicBezTo>
                    <a:pt x="94" y="18"/>
                    <a:pt x="94" y="18"/>
                    <a:pt x="94" y="17"/>
                  </a:cubicBezTo>
                  <a:cubicBezTo>
                    <a:pt x="94" y="17"/>
                    <a:pt x="94" y="17"/>
                    <a:pt x="94" y="17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2"/>
                    <a:pt x="92" y="1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7" y="8"/>
                    <a:pt x="98" y="9"/>
                    <a:pt x="98" y="9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12"/>
                    <a:pt x="104" y="12"/>
                    <a:pt x="105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7"/>
                    <a:pt x="108" y="7"/>
                    <a:pt x="109" y="7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4" y="10"/>
                    <a:pt x="114" y="10"/>
                    <a:pt x="114" y="11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4" y="16"/>
                    <a:pt x="115" y="17"/>
                    <a:pt x="115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8"/>
                    <a:pt x="121" y="18"/>
                    <a:pt x="121" y="19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5"/>
                    <a:pt x="121" y="26"/>
                    <a:pt x="12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41"/>
            <p:cNvSpPr>
              <a:spLocks noEditPoints="1"/>
            </p:cNvSpPr>
            <p:nvPr/>
          </p:nvSpPr>
          <p:spPr bwMode="auto">
            <a:xfrm>
              <a:off x="7921" y="5324"/>
              <a:ext cx="224" cy="187"/>
            </a:xfrm>
            <a:custGeom>
              <a:gdLst>
                <a:gd name="T0" fmla="*/ 45 w 52"/>
                <a:gd name="T1" fmla="*/ 39 h 43"/>
                <a:gd name="T2" fmla="*/ 39 w 52"/>
                <a:gd name="T3" fmla="*/ 7 h 43"/>
                <a:gd name="T4" fmla="*/ 7 w 52"/>
                <a:gd name="T5" fmla="*/ 13 h 43"/>
                <a:gd name="T6" fmla="*/ 12 w 52"/>
                <a:gd name="T7" fmla="*/ 43 h 43"/>
                <a:gd name="T8" fmla="*/ 41 w 52"/>
                <a:gd name="T9" fmla="*/ 43 h 43"/>
                <a:gd name="T10" fmla="*/ 45 w 52"/>
                <a:gd name="T11" fmla="*/ 39 h 43"/>
                <a:gd name="T12" fmla="*/ 37 w 52"/>
                <a:gd name="T13" fmla="*/ 34 h 43"/>
                <a:gd name="T14" fmla="*/ 18 w 52"/>
                <a:gd name="T15" fmla="*/ 37 h 43"/>
                <a:gd name="T16" fmla="*/ 15 w 52"/>
                <a:gd name="T17" fmla="*/ 18 h 43"/>
                <a:gd name="T18" fmla="*/ 34 w 52"/>
                <a:gd name="T19" fmla="*/ 14 h 43"/>
                <a:gd name="T20" fmla="*/ 37 w 52"/>
                <a:gd name="T21" fmla="*/ 34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43">
                  <a:moveTo>
                    <a:pt x="45" y="39"/>
                  </a:moveTo>
                  <a:cubicBezTo>
                    <a:pt x="52" y="29"/>
                    <a:pt x="50" y="14"/>
                    <a:pt x="39" y="7"/>
                  </a:cubicBezTo>
                  <a:cubicBezTo>
                    <a:pt x="28" y="0"/>
                    <a:pt x="14" y="2"/>
                    <a:pt x="7" y="13"/>
                  </a:cubicBezTo>
                  <a:cubicBezTo>
                    <a:pt x="0" y="23"/>
                    <a:pt x="2" y="36"/>
                    <a:pt x="12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2"/>
                    <a:pt x="44" y="41"/>
                    <a:pt x="45" y="39"/>
                  </a:cubicBezTo>
                  <a:close/>
                  <a:moveTo>
                    <a:pt x="37" y="34"/>
                  </a:moveTo>
                  <a:cubicBezTo>
                    <a:pt x="33" y="40"/>
                    <a:pt x="25" y="42"/>
                    <a:pt x="18" y="37"/>
                  </a:cubicBezTo>
                  <a:cubicBezTo>
                    <a:pt x="12" y="33"/>
                    <a:pt x="10" y="24"/>
                    <a:pt x="15" y="18"/>
                  </a:cubicBezTo>
                  <a:cubicBezTo>
                    <a:pt x="19" y="12"/>
                    <a:pt x="28" y="10"/>
                    <a:pt x="34" y="14"/>
                  </a:cubicBezTo>
                  <a:cubicBezTo>
                    <a:pt x="40" y="19"/>
                    <a:pt x="42" y="27"/>
                    <a:pt x="37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/>
        </p:nvSpPr>
        <p:spPr>
          <a:xfrm>
            <a:off x="0" y="-11430"/>
            <a:ext cx="12192000" cy="6858000"/>
          </a:xfrm>
          <a:prstGeom prst="rect">
            <a:avLst/>
          </a:prstGeom>
          <a:solidFill>
            <a:schemeClr val="tx2">
              <a:lumMod val="60000"/>
              <a:lumOff val="4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圆角矩形 9"/>
          <p:cNvSpPr/>
          <p:nvPr userDrawn="1"/>
        </p:nvSpPr>
        <p:spPr>
          <a:xfrm>
            <a:off x="293370" y="307340"/>
            <a:ext cx="11575415" cy="622046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/>
  <p:timing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just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tags" Target="../tags/tag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tags" Target="../tags/tag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Relationship Id="rId3" Type="http://schemas.openxmlformats.org/officeDocument/2006/relationships/tags" Target="../tags/tag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Relationship Id="rId3" Type="http://schemas.openxmlformats.org/officeDocument/2006/relationships/tags" Target="../tags/tag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Relationship Id="rId3" Type="http://schemas.openxmlformats.org/officeDocument/2006/relationships/tags" Target="../tags/tag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Relationship Id="rId3" Type="http://schemas.openxmlformats.org/officeDocument/2006/relationships/tags" Target="../tags/tag1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Relationship Id="rId3" Type="http://schemas.openxmlformats.org/officeDocument/2006/relationships/tags" Target="../tags/tag1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Relationship Id="rId3" Type="http://schemas.openxmlformats.org/officeDocument/2006/relationships/tags" Target="../tags/tag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Relationship Id="rId3" Type="http://schemas.openxmlformats.org/officeDocument/2006/relationships/tags" Target="../tags/tag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Relationship Id="rId3" Type="http://schemas.openxmlformats.org/officeDocument/2006/relationships/tags" Target="../tags/tag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Relationship Id="rId3" Type="http://schemas.openxmlformats.org/officeDocument/2006/relationships/tags" Target="../tags/tag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Relationship Id="rId3" Type="http://schemas.openxmlformats.org/officeDocument/2006/relationships/tags" Target="../tags/tag1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png" /><Relationship Id="rId3" Type="http://schemas.openxmlformats.org/officeDocument/2006/relationships/tags" Target="../tags/tag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png" /><Relationship Id="rId3" Type="http://schemas.openxmlformats.org/officeDocument/2006/relationships/tags" Target="../tags/tag19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Relationship Id="rId3" Type="http://schemas.openxmlformats.org/officeDocument/2006/relationships/tags" Target="../tags/tag20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png" /><Relationship Id="rId3" Type="http://schemas.openxmlformats.org/officeDocument/2006/relationships/image" Target="../media/image17.png" /><Relationship Id="rId4" Type="http://schemas.openxmlformats.org/officeDocument/2006/relationships/tags" Target="../tags/tag21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8.png" /><Relationship Id="rId3" Type="http://schemas.openxmlformats.org/officeDocument/2006/relationships/tags" Target="../tags/tag22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png" /><Relationship Id="rId3" Type="http://schemas.openxmlformats.org/officeDocument/2006/relationships/tags" Target="../tags/tag23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png" /><Relationship Id="rId3" Type="http://schemas.openxmlformats.org/officeDocument/2006/relationships/image" Target="../media/image21.png" /><Relationship Id="rId4" Type="http://schemas.openxmlformats.org/officeDocument/2006/relationships/tags" Target="../tags/tag24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2.png" /><Relationship Id="rId3" Type="http://schemas.openxmlformats.org/officeDocument/2006/relationships/tags" Target="../tags/tag25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3.png" /><Relationship Id="rId3" Type="http://schemas.openxmlformats.org/officeDocument/2006/relationships/image" Target="../media/image24.png" /><Relationship Id="rId4" Type="http://schemas.openxmlformats.org/officeDocument/2006/relationships/tags" Target="../tags/tag26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5.png" /><Relationship Id="rId3" Type="http://schemas.openxmlformats.org/officeDocument/2006/relationships/tags" Target="../tags/tag27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6.png" /><Relationship Id="rId3" Type="http://schemas.openxmlformats.org/officeDocument/2006/relationships/tags" Target="../tags/tag28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7.png" /><Relationship Id="rId3" Type="http://schemas.openxmlformats.org/officeDocument/2006/relationships/image" Target="../media/image28.png" /><Relationship Id="rId4" Type="http://schemas.openxmlformats.org/officeDocument/2006/relationships/tags" Target="../tags/tag29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9.png" /><Relationship Id="rId3" Type="http://schemas.openxmlformats.org/officeDocument/2006/relationships/tags" Target="../tags/tag30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0.png" /><Relationship Id="rId3" Type="http://schemas.openxmlformats.org/officeDocument/2006/relationships/image" Target="../media/image31.png" /><Relationship Id="rId4" Type="http://schemas.openxmlformats.org/officeDocument/2006/relationships/tags" Target="../tags/tag31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2.png" /><Relationship Id="rId3" Type="http://schemas.openxmlformats.org/officeDocument/2006/relationships/tags" Target="../tags/tag32.xm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3.png" /><Relationship Id="rId3" Type="http://schemas.openxmlformats.org/officeDocument/2006/relationships/tags" Target="../tags/tag33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1774825" y="1290955"/>
            <a:ext cx="8942705" cy="44310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6000" b="0" noProof="1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第二章</a:t>
            </a:r>
            <a:r>
              <a:rPr lang="en-US" altLang="zh-CN" sz="6000" b="0" noProof="1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 </a:t>
            </a:r>
            <a:r>
              <a:rPr lang="zh-CN" altLang="en-US" sz="6000" b="0" noProof="1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积累与运用</a:t>
            </a:r>
          </a:p>
          <a:p>
            <a:pPr algn="ctr"/>
            <a:endParaRPr lang="zh-CN" altLang="en-US" sz="6000" b="0" noProof="1"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r>
              <a:rPr lang="en-US" altLang="zh-CN" sz="5400" b="0" noProof="1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  </a:t>
            </a:r>
            <a:r>
              <a:rPr lang="zh-CN" altLang="en-US" sz="5400" b="0" noProof="1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第八节</a:t>
            </a:r>
            <a:r>
              <a:rPr lang="en-US" altLang="zh-CN" sz="5400" b="0" noProof="1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 </a:t>
            </a:r>
            <a:r>
              <a:rPr lang="zh-CN" altLang="en-US" sz="5400" b="0" noProof="1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 综合实践学习（二）</a:t>
            </a:r>
          </a:p>
          <a:p>
            <a:pPr algn="ctr"/>
            <a:endParaRPr lang="zh-CN" altLang="en-US" sz="5400" b="1" noProof="1">
              <a:effectLst>
                <a:outerShdw blurRad="38100" dist="38100" dir="2700000">
                  <a:srgbClr val="C0C0C0"/>
                </a:outerShdw>
              </a:effectLst>
              <a:latin typeface="等线" panose="02010600030101010101" charset="-122"/>
              <a:ea typeface="等线" panose="02010600030101010101" charset="-122"/>
              <a:cs typeface="+mn-cs"/>
              <a:sym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04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400"/>
              <a:t>提分强练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727075" y="328295"/>
            <a:ext cx="10954385" cy="56311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indent="508000" fontAlgn="auto"/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en-US" altLang="zh-CN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【2020年中考广西柳州卷】综合性学习。</a:t>
            </a:r>
          </a:p>
          <a:p>
            <a:pPr indent="508000" fontAlgn="auto"/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新冠肺炎病毒肆虐全球，我国人民上下齐心，打响了抗击疫情的人民战争。千万白衣天使逆行而上，奋战在抗疫第一线，用担当与坚守，治愈一个个城乡。这些可敬可爱的“逆行者”让我们看到了战胜疫病的曙光。</a:t>
            </a:r>
          </a:p>
          <a:p>
            <a:pPr indent="508000" fontAlgn="auto"/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为此，学校组织开展了以“战疫有我”为主题的综合实践活动，请你完成下列各项任务。</a:t>
            </a:r>
          </a:p>
          <a:p>
            <a:pPr indent="508000" fontAlgn="auto"/>
            <a:r>
              <a:rPr lang="zh-CN" altLang="en-US" sz="20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【活动一：我播报】</a:t>
            </a:r>
          </a:p>
          <a:p>
            <a:pPr indent="508000" fontAlgn="auto"/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校报讯4月1日，广西首批援鄂医疗队的17名柳州队员结束在南宁为期14天的医学隔离后，平安回到柳州。在紫荆花绽放的道路两旁，市民自发走上街头，迎接英雄凯旋。</a:t>
            </a:r>
          </a:p>
          <a:p>
            <a:pPr indent="508000" fontAlgn="auto"/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上午9时许，柳产大巴从柳州市区出发，前往南宁迎接英雄。下午3时许，英雄们登车踏上归途。5时40分左右，大巴驶入柳州。车队行进的过程中，上千名市民夹道等候英雄凯旋，向他们表达崇高的敬意。从牙牙学语的孩童到白发苍苍的老人，有的拉着“向最美逆行者致敬”的横幅，有的举着“欢迎回家嗍螺蛳粉”的牌子，有的欢呼着“欢迎英雄回家”……。英雄车队经过时，沿途的汽车也纷纷停下让行。司机们向车队行注目礼，还有不少司机拿出手机记录下这一历史性时刻。看着热情的家乡人民，队员们无不动容：回家真好！</a:t>
            </a:r>
          </a:p>
          <a:p>
            <a:pPr indent="508000" fontAlgn="auto"/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据了解，自疫情发生以来，广西分8批向湖北派出医疗队队员，共计962人。其中柳州共派出13家医疗单位的110名医务人员。</a:t>
            </a:r>
          </a:p>
          <a:p>
            <a:pPr indent="508000" fontAlgn="auto"/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（1）八年级5班小记者柳柳参加了此次迎接活动，并写了以上新闻。请你为这则新闻拟写一个标题。（不超过20个字）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l="658" t="17661" r="475" b="3761"/>
          <a:stretch>
            <a:fillRect/>
          </a:stretch>
        </p:blipFill>
        <p:spPr>
          <a:xfrm flipV="1">
            <a:off x="941070" y="5846445"/>
            <a:ext cx="10309860" cy="6102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927860" y="5798185"/>
            <a:ext cx="833691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4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柳州市民迎接援鄂医疗队队员返柳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265" y="697865"/>
            <a:ext cx="10999470" cy="546227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46455" y="5212715"/>
            <a:ext cx="11014075" cy="12966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40000"/>
              </a:lnSpc>
            </a:pPr>
            <a:r>
              <a:rPr lang="en-US" altLang="zh-CN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阿姨您好！请您节哀，保重身体，我们都是您的孩子。小霞姐姐不愧为“八桂楷模”，她用忠诚与奉献、责任与担当回报了国家，守护了人民的健康。我们作为新时代的青年，要向小霞姐姐学习，心怀祖国，努力学习，报效国家。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035" y="610870"/>
            <a:ext cx="10869930" cy="53600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57605" y="5600065"/>
            <a:ext cx="1020953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中国较好地控制住了新冠肺炎疫情的蔓延，美国的新冠肺炎疫情形势严峻，在控制新冠肺炎疫情蔓延方面，中国做得比美国好很多。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290320" y="6065520"/>
            <a:ext cx="955611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___________________________________________________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t="15314"/>
          <a:stretch>
            <a:fillRect/>
          </a:stretch>
        </p:blipFill>
        <p:spPr>
          <a:xfrm>
            <a:off x="456565" y="1462405"/>
            <a:ext cx="11278870" cy="286194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432175" y="3273425"/>
            <a:ext cx="2540000" cy="9772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①外出戴口罩；</a:t>
            </a:r>
          </a:p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②勤洗手。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370" y="482600"/>
            <a:ext cx="10589260" cy="58928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403350" y="3915410"/>
            <a:ext cx="1008253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en-US" altLang="zh-CN" sz="2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书圣王羲之，代表作《兰亭集序》等；楷圣欧阳询，代表作《九成宫醴泉铭》等；草圣张旭，代表作《肚痛帖》等。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117725" y="5759450"/>
            <a:ext cx="829691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40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万卷诗书宜子弟，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998845" y="5759450"/>
            <a:ext cx="3738880" cy="706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40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十年树木起风云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  <p:bldP spid="5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b="23443"/>
          <a:stretch>
            <a:fillRect/>
          </a:stretch>
        </p:blipFill>
        <p:spPr>
          <a:xfrm>
            <a:off x="673100" y="737235"/>
            <a:ext cx="10707370" cy="400431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355" y="995680"/>
            <a:ext cx="11083290" cy="12776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503045" y="2945130"/>
            <a:ext cx="8101330" cy="14204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活动一：运用智慧巧除草；</a:t>
            </a:r>
          </a:p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活动二：分组合作比采摘；</a:t>
            </a:r>
          </a:p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活动三：田间废物的艺术化利用。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443990" y="3117215"/>
            <a:ext cx="607695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___________________________________________________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443990" y="3554095"/>
            <a:ext cx="607695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___________________________________________________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443990" y="3990975"/>
            <a:ext cx="607695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___________________________________________________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t="49272"/>
          <a:stretch>
            <a:fillRect/>
          </a:stretch>
        </p:blipFill>
        <p:spPr>
          <a:xfrm>
            <a:off x="439420" y="1297305"/>
            <a:ext cx="11313160" cy="92900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38175" y="3124200"/>
            <a:ext cx="10709275" cy="18637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走进田间”活动能够实现对学生“德、智、体、美、劳”全方面的培养。于个人而言，它能够让学生真正了解生活，在实践中学习，利于实现“五育”并举的教育目标。于国家而言，这样的活动锻炼了学生的综合素质，为国家培养具有综合能力的人才，有利于国家的发展。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881380"/>
            <a:ext cx="11186160" cy="509524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236980" y="4063365"/>
            <a:ext cx="9992360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40000"/>
              </a:lnSpc>
            </a:pPr>
            <a:r>
              <a:rPr lang="en-US" altLang="zh-CN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一直以来，我总觉得自己在老师眼里无关紧要。有一天，我早读迟到，站在书声琅琅的教室门外，有点恐慌。老师发现了我，焦急的目光转为惊喜：“你来了，我正准备给你家里打电话呢！”慈爱的面容展现在我面前，暖心的话语传入我的耳朵，谁说老师不在乎我呢？从前的疑惑顿时烟消云散。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890" y="755015"/>
            <a:ext cx="11158220" cy="315087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644650" y="4219575"/>
            <a:ext cx="5080000" cy="60769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40000"/>
              </a:lnSpc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标语：前有象群迁徙，请您安全绕行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515" y="985520"/>
            <a:ext cx="11160760" cy="90614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58470" y="2581910"/>
            <a:ext cx="11275060" cy="2399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en-US" altLang="zh-CN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</a:t>
            </a:r>
            <a:r>
              <a:rPr lang="zh-CN" altLang="en-US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各位村民大家好！我是我村村委会的代表。关于野象群进入我村损害大家庄稼的事，我们已经知晓。今天，我们把大家召集在一起，就是要讨论如何解决这件事。首先，对于大家已被损害的庄稼，我们会逐一核实，政府会如数赔偿，大家不要担心。其次，迁徙是野象的一种生活习性，请不要产生过多忧虑。最后，我们已经安排专人24小时在村庄巡逻，确保村民和财产的安全。如有人发现野象，请立马上报，我们一定会第一时间进行处理。请大家安心生活。</a:t>
            </a:r>
            <a:endParaRPr lang="zh-CN" altLang="en-US" sz="2000"/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097280"/>
            <a:ext cx="11017250" cy="13284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05155" y="2846070"/>
            <a:ext cx="1099947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en-US" altLang="zh-CN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今年的野象迁徙事件，引发了热议，就“应对措施是否得当”这一议题，我的观点是措施得当。首先，这些措施不仅保护了象群的安全，也提前告知村民，避免人象相遇，保护了村民的安全，是一个双赢举措。其次，这些措施还有对未来的考虑，路线预判能防患于未然。因此，现场指挥部的措施得当有效。</a:t>
            </a:r>
            <a:endParaRPr lang="zh-CN" altLang="en-US" sz="2400"/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05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400"/>
              <a:t>强化训练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025" y="461010"/>
            <a:ext cx="10383520" cy="593661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b="8971"/>
          <a:stretch>
            <a:fillRect/>
          </a:stretch>
        </p:blipFill>
        <p:spPr>
          <a:xfrm>
            <a:off x="844550" y="480060"/>
            <a:ext cx="10502900" cy="44780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658620" y="5069840"/>
            <a:ext cx="661035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未来几年，我国人工智能市场规模将不断扩大。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633730" y="2265680"/>
            <a:ext cx="10924540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en-US" altLang="zh-CN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</a:t>
            </a:r>
            <a:r>
              <a:rPr lang="zh-CN" altLang="en-US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人工智能可在疫情防控和城市管理、天气预测、交通出行等方面改变我们的生活。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从材料二“天津全面推广应用了‘健康码’”“有了‘健康码’，精准分类防控得以实现，城市得以科学有序运转起来”可以看出，人工智能可以改变的方面是：疫情防控、城市运转；从材料三“人们可以随时随地查询自己所在地的天气走势，收到的天气预报能精准到分钟和所在街道”可以看出，改变的方面是：天气预测；从材料四“人工智能在车联网的运用将提高人们的出行效率”可以看出，改变的方面是：交通出行。）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" y="1174750"/>
            <a:ext cx="10591800" cy="5048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290" y="2073275"/>
            <a:ext cx="10345420" cy="43110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290" y="410210"/>
            <a:ext cx="10345420" cy="166306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299845" y="4158615"/>
            <a:ext cx="1034669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en-US" altLang="zh-CN" sz="2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长征精神是：①有着崇高的目标，有强大的精神境界；②众志成城，坚韧不拔，百折不挠，勇往直前，不怕牺牲，前赴后继；③敢于战胜一切困难；④勇于夺取最后的胜利。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923290" y="5518150"/>
            <a:ext cx="1064069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en-US" altLang="zh-CN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①不管老少，不管贫富，不管创业还是守业，不管学习还是工作，②只要是在为理想而奋斗的，③途中遭遇了挫折和不利，都可以从长征精神汲取力量和智慧,④长征精神历久弥新。</a:t>
            </a:r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15" y="878840"/>
            <a:ext cx="11190605" cy="37274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246505" y="3644265"/>
            <a:ext cx="1044511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en-US" altLang="zh-CN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师生相处时，学生应心存敬畏，就如宋濂遇到老师批评时，毕恭毕敬，“不敢出一言以复”。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465" y="885825"/>
            <a:ext cx="11101705" cy="451866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923415" y="4832985"/>
            <a:ext cx="513842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各年级古诗文在本级语文课本中占比统计图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t="2831" b="4688"/>
          <a:stretch>
            <a:fillRect/>
          </a:stretch>
        </p:blipFill>
        <p:spPr>
          <a:xfrm>
            <a:off x="1469390" y="341630"/>
            <a:ext cx="8917940" cy="17418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rcRect t="7416" r="13221" b="1065"/>
          <a:stretch>
            <a:fillRect/>
          </a:stretch>
        </p:blipFill>
        <p:spPr>
          <a:xfrm>
            <a:off x="1628775" y="2266950"/>
            <a:ext cx="7669530" cy="420306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324100" y="5551805"/>
            <a:ext cx="473710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他功勋卓著堪称核弹英雄。</a:t>
            </a:r>
          </a:p>
          <a:p>
            <a:pPr>
              <a:lnSpc>
                <a:spcPct val="120000"/>
              </a:lnSpc>
            </a:pPr>
            <a:r>
              <a:rPr lang="zh-CN" altLang="en-US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他目标坚定献身国防事业。</a:t>
            </a:r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595" y="384175"/>
            <a:ext cx="9782810" cy="608901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936480" y="4422140"/>
            <a:ext cx="46037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070" y="582295"/>
            <a:ext cx="10679430" cy="361442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150" y="4284980"/>
            <a:ext cx="10674350" cy="78486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297045" y="3828415"/>
            <a:ext cx="2540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钢铁是怎样炼成的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082030" y="4196715"/>
            <a:ext cx="2540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永不言败（或乐观）</a:t>
            </a:r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730" y="641350"/>
            <a:ext cx="10924540" cy="496824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845435" y="5241290"/>
            <a:ext cx="622744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临危受命，医者仁心，你们是时代的英雄，向你们学习！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035" y="377190"/>
            <a:ext cx="9872980" cy="610425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59510" y="5667375"/>
            <a:ext cx="10451465" cy="7004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10000"/>
              </a:lnSpc>
            </a:pPr>
            <a:r>
              <a:rPr lang="en-US" altLang="zh-CN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我们应该崇拜钟南山、姜姝冰同学的父亲一类的专家、医护人员等。理由是：①他们把国家利益放在个人利益之上②他们有担当精神，能担当大任。③他们在关键时刻能挺身而出，不顾个人安危。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730" y="369570"/>
            <a:ext cx="4591050" cy="3803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115" y="924560"/>
            <a:ext cx="10624820" cy="51460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535" y="895985"/>
            <a:ext cx="10742930" cy="520319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854200" y="4218305"/>
            <a:ext cx="9356090" cy="14204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小明，你不能埋怨奶奶啊。奶奶辛辛苦苦送你上学，你不能把责任推给她，而应该体谅、孝顺老人。同时，我们应该学会自立，能够做好自己的事情。</a:t>
            </a:r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920" y="446405"/>
            <a:ext cx="10169525" cy="596519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865" y="513715"/>
            <a:ext cx="10796270" cy="26904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rcRect b="78118"/>
          <a:stretch>
            <a:fillRect/>
          </a:stretch>
        </p:blipFill>
        <p:spPr>
          <a:xfrm>
            <a:off x="697865" y="3297555"/>
            <a:ext cx="10796270" cy="127127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985" y="963930"/>
            <a:ext cx="11162665" cy="465709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641840" y="1911350"/>
            <a:ext cx="52006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99465" y="1911350"/>
            <a:ext cx="48895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④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585210" y="1911350"/>
            <a:ext cx="48895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②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311900" y="1911350"/>
            <a:ext cx="4114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①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288415" y="3699510"/>
            <a:ext cx="8493760" cy="15309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10000"/>
              </a:lnSpc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①珍视汉字，敬重中国汉字文化。</a:t>
            </a:r>
          </a:p>
          <a:p>
            <a:pPr>
              <a:lnSpc>
                <a:spcPct val="140000"/>
              </a:lnSpc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②通过读书、看电视等渠道了解汉字背后隐藏的传统内涵。</a:t>
            </a:r>
          </a:p>
          <a:p>
            <a:pPr>
              <a:lnSpc>
                <a:spcPct val="140000"/>
              </a:lnSpc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③读准字音，规范书写汉字。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1"/>
      <p:bldP spid="7" grpId="2"/>
      <p:bldP spid="4" grpId="3"/>
      <p:bldP spid="8" grpId="4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080" y="464185"/>
            <a:ext cx="10287000" cy="593026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364230" y="3421380"/>
            <a:ext cx="25400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竹篮打水——一场空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306320" y="3820160"/>
            <a:ext cx="436372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比喻白费力气，没有效果，劳而无功。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336790" y="4293870"/>
            <a:ext cx="54864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  <p:bldP spid="5" grpId="2"/>
    </p:bldLst>
  </p:timing>
</p:sld>
</file>

<file path=ppt/tags/tag1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2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4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  <p:tag name="COMMONDATA" val="eyJoZGlkIjoiNTBhNGE4MDYzMTVmZDRhMGY1ZWYzMTRlYTJkZmI3NmIifQ=="/>
  <p:tag name="KSO_DOCER_TEMPLATE_OPEN_ONCE_MARK" val="1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AD900"/>
      </a:accent1>
      <a:accent2>
        <a:srgbClr val="00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Calibri"/>
        <a:ea typeface="微软雅黑"/>
        <a:cs typeface="Arial"/>
      </a:majorFont>
      <a:minorFont>
        <a:latin typeface="Calibri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EC01"/>
        </a:solidFill>
        <a:ln>
          <a:noFill/>
        </a:ln>
      </a:spPr>
      <a:bodyPr rtlCol="0" anchor="ctr"/>
      <a:lstStyle>
        <a:defPPr algn="ctr">
          <a:defRPr>
            <a:noFill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Manager>3</Manager>
  <Company>3</Company>
  <PresentationFormat>宽屏</PresentationFormat>
  <Paragraphs>59</Paragraphs>
  <Slides>31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baseType="lpstr" size="32">
      <vt:lpstr>Office 主题</vt:lpstr>
      <vt:lpstr>Slide 1</vt:lpstr>
      <vt:lpstr>提分强练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强化训练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3</dc:title>
  <cp:category>3</cp:category>
  <dc:creator>3</dc:creator>
  <dc:description>3</dc:description>
  <cp:keywords>3</cp:keywords>
  <cp:lastModifiedBy>天天向上</cp:lastModifiedBy>
  <cp:revision>238</cp:revision>
  <dcterms:created xsi:type="dcterms:W3CDTF">2019-06-19T02:08:00Z</dcterms:created>
  <dcterms:modified xsi:type="dcterms:W3CDTF">2021-10-21T01:24:55Z</dcterms:modified>
  <dc:subject>3</dc:subject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98FB7A77B7A3490C9E8CD624FE8BBD2D</vt:lpwstr>
  </property>
  <property fmtid="{D5CDD505-2E9C-101B-9397-08002B2CF9AE}" pid="3" name="KSOProductBuildVer">
    <vt:lpwstr>2052-11.1.0.11365</vt:lpwstr>
  </property>
</Properties>
</file>