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484" r:id="rId1"/>
    <p:sldMasterId id="2147495521" r:id="rId2"/>
  </p:sldMasterIdLst>
  <p:notesMasterIdLst>
    <p:notesMasterId r:id="rId3"/>
  </p:notesMasterIdLst>
  <p:sldIdLst>
    <p:sldId id="5755" r:id="rId4"/>
    <p:sldId id="5760" r:id="rId5"/>
    <p:sldId id="5764" r:id="rId6"/>
    <p:sldId id="5767" r:id="rId7"/>
    <p:sldId id="5773" r:id="rId9"/>
    <p:sldId id="5776" r:id="rId10"/>
    <p:sldId id="5779" r:id="rId11"/>
    <p:sldId id="5782" r:id="rId12"/>
    <p:sldId id="5788" r:id="rId14"/>
    <p:sldId id="5791" r:id="rId15"/>
    <p:sldId id="5794" r:id="rId16"/>
    <p:sldId id="5797" r:id="rId17"/>
    <p:sldId id="5800" r:id="rId18"/>
    <p:sldId id="5806" r:id="rId20"/>
    <p:sldId id="5809" r:id="rId21"/>
    <p:sldId id="5812" r:id="rId22"/>
    <p:sldId id="5815" r:id="rId23"/>
    <p:sldId id="5818" r:id="rId24"/>
    <p:sldId id="5824" r:id="rId26"/>
    <p:sldId id="5827" r:id="rId27"/>
    <p:sldId id="5830" r:id="rId28"/>
    <p:sldId id="5833" r:id="rId29"/>
    <p:sldId id="5836" r:id="rId30"/>
    <p:sldId id="5842" r:id="rId32"/>
    <p:sldId id="5845" r:id="rId33"/>
    <p:sldId id="584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485" r:id="rId1"/>
    <p:sldLayoutId id="2147495486" r:id="rId2"/>
    <p:sldLayoutId id="2147495487" r:id="rId3"/>
    <p:sldLayoutId id="2147495488" r:id="rId4"/>
    <p:sldLayoutId id="2147495489" r:id="rId5"/>
    <p:sldLayoutId id="2147495490" r:id="rId6"/>
    <p:sldLayoutId id="2147495491" r:id="rId7"/>
    <p:sldLayoutId id="2147495492" r:id="rId8"/>
    <p:sldLayoutId id="2147495493" r:id="rId9"/>
    <p:sldLayoutId id="2147495494" r:id="rId10"/>
    <p:sldLayoutId id="21474954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522" r:id="rId1"/>
    <p:sldLayoutId id="2147495523" r:id="rId2"/>
    <p:sldLayoutId id="2147495524" r:id="rId3"/>
    <p:sldLayoutId id="2147495525" r:id="rId4"/>
    <p:sldLayoutId id="2147495526" r:id="rId5"/>
    <p:sldLayoutId id="2147495527" r:id="rId6"/>
    <p:sldLayoutId id="2147495528" r:id="rId7"/>
    <p:sldLayoutId id="2147495529" r:id="rId8"/>
    <p:sldLayoutId id="2147495530" r:id="rId9"/>
    <p:sldLayoutId id="2147495531" r:id="rId10"/>
    <p:sldLayoutId id="21474955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2024年互联网教育技术行业工作总结与展望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2024年互联网教育技术行业工作总结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互联网教育技术行业发展趋势展望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互联网教育技术行业未来挑战与应对策略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结论与建议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互联网教育技术行业概述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互联网教育技术行业概述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互联网教育技术行业的定义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互联网教育技术行业的发展历程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互联网教育技术行业的主要产品与服务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互联网教育技术行业的市场规模与增长趋势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89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市场规模影响因素：政策支持、技术进步、市场需求等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市场规模：全球互联网教育技术行业市场规模持续增长，预计未来几年将保持快速增长态势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增长趋势：随着在线教育的普及和技术的不断发展，互联网教育技术行业将迎来更多的发展机遇和挑战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未来发展趋势：个性化教育、虚拟现实、人工智能等技术在互联网教育技术行业的应用将更加广泛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主要参与者与竞争格局</a:t>
            </a:r>
            <a:endParaRPr altLang="en-US" lang="zh-CN"/>
          </a:p>
        </p:txBody>
      </p:sp>
      <p:sp>
        <p:nvSpPr>
          <p:cNvPr id="10490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行业趋势：技术不断创新，应用场景不断拓展，市场规模不断扩大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未来展望：随着技术的不断进步和应用场景的不断拓展，互联网教育技术行业将继续保持快速发展态势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主要参与者：各大互联网公司、教育技术公司、初创公司等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竞争格局：市场集中度较高，头部企业占据较大市场份额，但初创公司和新进入者也在不断涌现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2024年互联网教育技术行业工作总结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行业政策环境分析</a:t>
            </a:r>
            <a:endParaRPr altLang="en-US" lang="zh-CN"/>
          </a:p>
        </p:txBody>
      </p:sp>
      <p:sp>
        <p:nvSpPr>
          <p:cNvPr id="10491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政策背景：国家对互联网教育技术行业的政策支持与推动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政策内容：各项政策的具体内容和实施情况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政策影响：政策对行业发展的推动作用和影响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未来政策走向：预测未来政策的变化和趋势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行业技术创新成果</a:t>
            </a:r>
            <a:endParaRPr altLang="en-US" lang="zh-CN"/>
          </a:p>
        </p:txBody>
      </p:sp>
      <p:sp>
        <p:nvSpPr>
          <p:cNvPr id="10492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人工智能技术在教育领域的应用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大数据和云计算对教育行业的改变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虚拟现实和增强现实在教育中的创新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5G技术在在线教育中的普及和应用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行业应用场景拓展</a:t>
            </a:r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在线教育平台：提供更丰富、多样化的教学内容和互动方式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智能教育硬件：结合AI技术，为学生提供个性化学习体验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虚拟现实教育：利用VR技术，为学生提供沉浸式学习体验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在线竞技教育：结合游戏化元素，提高学生的学习兴趣和参与度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493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行业挑战：市场竞争激烈、技术更新迅速、用户需求多样化等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行业机遇：政策支持、技术创新、市场需求增长等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应对策略：加强技术研发、提升服务质量、拓展市场渠道等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未来展望：持续创新、拓展应用场景、推动行业健康发展等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互联网教育技术行业发展趋势展望</a:t>
            </a:r>
            <a:endParaRPr altLang="en-US" dirty="0" lang="zh-CN"/>
          </a:p>
        </p:txBody>
      </p:sp>
      <p:sp>
        <p:nvSpPr>
          <p:cNvPr id="10494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技术创新驱动发展</a:t>
            </a:r>
            <a:endParaRPr altLang="en-US" lang="zh-CN"/>
          </a:p>
        </p:txBody>
      </p:sp>
      <p:sp>
        <p:nvSpPr>
          <p:cNvPr id="10494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人工智能、大数据等技术在教育行业的广泛应用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5G、云计算等新技术为在线教育提供更高效、更稳定的技术支持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虚拟现实、增强现实等技术为在线教育提供更丰富、更沉浸的学习体验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区块链、加密技术等为在线教育提供更安全、更可信的技术保障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智能化、个性化教育服务普及</a:t>
            </a:r>
            <a:endParaRPr altLang="en-US" lang="zh-CN"/>
          </a:p>
        </p:txBody>
      </p:sp>
      <p:sp>
        <p:nvSpPr>
          <p:cNvPr id="10495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智能化、个性化教育服务将提高教育质量和效率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人工智能技术在教育行业的应用将更加广泛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个性化教育服务将逐渐普及，满足不同学生的需求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未来互联网教育技术行业将更加注重智能化、个性化教育服务的发展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跨界融合与合作共赢</a:t>
            </a:r>
            <a:endParaRPr altLang="en-US" lang="zh-CN"/>
          </a:p>
        </p:txBody>
      </p:sp>
      <p:sp>
        <p:nvSpPr>
          <p:cNvPr id="10496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互联网教育技术行业与各行业跨界融合的趋势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跨界融合带来的机遇与挑战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合作共赢在互联网教育技术行业中的重要性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未来互联网教育技术行业的发展趋势展望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社会责任与可持续发展</a:t>
            </a:r>
            <a:endParaRPr altLang="en-US" lang="zh-CN"/>
          </a:p>
        </p:txBody>
      </p:sp>
      <p:sp>
        <p:nvSpPr>
          <p:cNvPr id="10496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创新发展：互联网教育技术行业应不断创新发展，探索新的教育模式和教育技术，推动教育行业的创新发展。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跨界合作：互联网教育技术行业应加强与其他行业的跨界合作，共同推动教育行业的进步和发展。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社会责任：互联网教育技术行业应积极履行社会责任，关注教育公平和普及，推动教育资源共享，提高教育质量。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可持续发展：互联网教育技术行业应注重可持续发展，采用环保、节能的技术和设备，推动绿色教育，促进教育行业的可持续发展。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互联网教育技术行业未来挑战与应对策略</a:t>
            </a:r>
            <a:endParaRPr altLang="en-US" dirty="0" lang="zh-CN"/>
          </a:p>
        </p:txBody>
      </p:sp>
      <p:sp>
        <p:nvSpPr>
          <p:cNvPr id="10497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技术安全与隐私保护挑战</a:t>
            </a:r>
            <a:endParaRPr altLang="en-US" lang="zh-CN"/>
          </a:p>
        </p:txBody>
      </p:sp>
      <p:sp>
        <p:nvSpPr>
          <p:cNvPr id="10497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网络安全威胁：黑客攻击、病毒传播等对教育技术行业的威胁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隐私泄露风险：学生个人信息、教育数据等隐私信息泄露的风险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应对策略：加强技术安全防护、建立隐私保护机制等应对策略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未来趋势：随着技术的发展，技术安全与隐私保护挑战将更加严峻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教育公平与质量提升挑战</a:t>
            </a:r>
            <a:endParaRPr altLang="en-US" lang="zh-CN"/>
          </a:p>
        </p:txBody>
      </p:sp>
      <p:sp>
        <p:nvSpPr>
          <p:cNvPr id="10498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互联网教育技术行业的发展现状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应对策略与措施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教育公平与质量提升面临的挑战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跨界竞争与合作策略探讨</a:t>
            </a:r>
            <a:endParaRPr altLang="en-US" lang="zh-CN"/>
          </a:p>
        </p:txBody>
      </p:sp>
      <p:sp>
        <p:nvSpPr>
          <p:cNvPr id="10498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应对策略：如何应对跨界竞争与合作带来的挑战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跨界竞争：互联网教育技术行业与其他行业的竞争与合作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合作策略：跨界合作的优势与挑战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未来趋势：跨界竞争与合作在互联网教育技术行业的发展趋势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政策法规完善与监管加强建议</a:t>
            </a:r>
            <a:endParaRPr altLang="en-US" lang="zh-CN"/>
          </a:p>
        </p:txBody>
      </p:sp>
      <p:sp>
        <p:nvSpPr>
          <p:cNvPr id="10499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建立行业自律机制，推动行业自我规范和约束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完善相关政策法规，为互联网教育技术行业提供有力保障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加强监管力度，确保行业健康有序发展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加强国际合作与交流，共同应对全球性挑战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0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对互联网教育技术行业的总结评价</a:t>
            </a:r>
            <a:endParaRPr altLang="en-US" lang="zh-CN"/>
          </a:p>
        </p:txBody>
      </p:sp>
      <p:sp>
        <p:nvSpPr>
          <p:cNvPr id="10500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技术创新不断涌现，为行业带来新的发展机遇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行业规模不断扩大，未来发展潜力巨大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政策支持力度加大，为行业健康发展提供有力保障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行业应用场景不断拓展，为更多用户提供优质服务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1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加强技术研发，提高教育质量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推动线上线下融合，满足个性化需求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加强行业合作，共同推动行业发展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关注政策法规变化，确保合规发展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0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0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2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2023-12-17T17:43:49Z</dcterms:created>
  <dcterms:modified xsi:type="dcterms:W3CDTF">2023-12-17T17:43:49Z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b78d6c4aec694f9fa9a34997ca71ffb1_21</vt:lpwstr>
  </property>
</Properties>
</file>