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263" r:id="rId1"/>
    <p:sldMasterId id="2147508300" r:id="rId2"/>
  </p:sldMasterIdLst>
  <p:notesMasterIdLst>
    <p:notesMasterId r:id="rId3"/>
  </p:notesMasterIdLst>
  <p:sldIdLst>
    <p:sldId id="11724" r:id="rId4"/>
    <p:sldId id="11727" r:id="rId5"/>
    <p:sldId id="11731" r:id="rId6"/>
    <p:sldId id="11735" r:id="rId7"/>
    <p:sldId id="11738" r:id="rId8"/>
    <p:sldId id="11741" r:id="rId9"/>
    <p:sldId id="11745" r:id="rId10"/>
    <p:sldId id="11749" r:id="rId11"/>
    <p:sldId id="11752" r:id="rId12"/>
    <p:sldId id="11755" r:id="rId13"/>
    <p:sldId id="11759" r:id="rId14"/>
    <p:sldId id="11763" r:id="rId15"/>
    <p:sldId id="11766" r:id="rId16"/>
    <p:sldId id="11769" r:id="rId17"/>
    <p:sldId id="11773" r:id="rId18"/>
    <p:sldId id="11777" r:id="rId19"/>
    <p:sldId id="11780" r:id="rId20"/>
    <p:sldId id="11783" r:id="rId21"/>
    <p:sldId id="11787" r:id="rId22"/>
    <p:sldId id="11791" r:id="rId23"/>
    <p:sldId id="11794" r:id="rId24"/>
    <p:sldId id="11797" r:id="rId25"/>
    <p:sldId id="11801" r:id="rId26"/>
    <p:sldId id="11805" r:id="rId27"/>
    <p:sldId id="11808" r:id="rId28"/>
    <p:sldId id="11811" r:id="rId29"/>
    <p:sldId id="1181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264" r:id="rId1"/>
    <p:sldLayoutId id="2147508265" r:id="rId2"/>
    <p:sldLayoutId id="2147508266" r:id="rId3"/>
    <p:sldLayoutId id="2147508267" r:id="rId4"/>
    <p:sldLayoutId id="2147508268" r:id="rId5"/>
    <p:sldLayoutId id="2147508269" r:id="rId6"/>
    <p:sldLayoutId id="2147508270" r:id="rId7"/>
    <p:sldLayoutId id="2147508271" r:id="rId8"/>
    <p:sldLayoutId id="2147508272" r:id="rId9"/>
    <p:sldLayoutId id="2147508273" r:id="rId10"/>
    <p:sldLayoutId id="21475082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301" r:id="rId1"/>
    <p:sldLayoutId id="2147508302" r:id="rId2"/>
    <p:sldLayoutId id="2147508303" r:id="rId3"/>
    <p:sldLayoutId id="2147508304" r:id="rId4"/>
    <p:sldLayoutId id="2147508305" r:id="rId5"/>
    <p:sldLayoutId id="2147508306" r:id="rId6"/>
    <p:sldLayoutId id="2147508307" r:id="rId7"/>
    <p:sldLayoutId id="2147508308" r:id="rId8"/>
    <p:sldLayoutId id="2147508309" r:id="rId9"/>
    <p:sldLayoutId id="2147508310" r:id="rId10"/>
    <p:sldLayoutId id="21475083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tags" Target="../tags/tag459.xml"/><Relationship Id="rId6" Type="http://schemas.openxmlformats.org/officeDocument/2006/relationships/tags" Target="../tags/tag460.xml"/><Relationship Id="rId7" Type="http://schemas.openxmlformats.org/officeDocument/2006/relationships/tags" Target="../tags/tag461.xml"/><Relationship Id="rId8" Type="http://schemas.openxmlformats.org/officeDocument/2006/relationships/tags" Target="../tags/tag462.xml"/><Relationship Id="rId9" Type="http://schemas.openxmlformats.org/officeDocument/2006/relationships/tags" Target="../tags/tag463.xml"/><Relationship Id="rId10" Type="http://schemas.openxmlformats.org/officeDocument/2006/relationships/tags" Target="../tags/tag464.xml"/><Relationship Id="rId11" Type="http://schemas.openxmlformats.org/officeDocument/2006/relationships/tags" Target="../tags/tag465.xml"/><Relationship Id="rId12" Type="http://schemas.openxmlformats.org/officeDocument/2006/relationships/tags" Target="../tags/tag466.xml"/><Relationship Id="rId13" Type="http://schemas.openxmlformats.org/officeDocument/2006/relationships/tags" Target="../tags/tag467.xml"/><Relationship Id="rId14" Type="http://schemas.openxmlformats.org/officeDocument/2006/relationships/tags" Target="../tags/tag468.xml"/><Relationship Id="rId15" Type="http://schemas.openxmlformats.org/officeDocument/2006/relationships/tags" Target="../tags/tag469.xml"/><Relationship Id="rId16" Type="http://schemas.openxmlformats.org/officeDocument/2006/relationships/tags" Target="../tags/tag470.xml"/><Relationship Id="rId17" Type="http://schemas.openxmlformats.org/officeDocument/2006/relationships/tags" Target="../tags/tag471.xml"/><Relationship Id="rId18" Type="http://schemas.openxmlformats.org/officeDocument/2006/relationships/tags" Target="../tags/tag472.xml"/><Relationship Id="rId19" Type="http://schemas.openxmlformats.org/officeDocument/2006/relationships/tags" Target="../tags/tag473.xml"/><Relationship Id="rId20" Type="http://schemas.openxmlformats.org/officeDocument/2006/relationships/tags" Target="../tags/tag47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6" Type="http://schemas.openxmlformats.org/officeDocument/2006/relationships/tags" Target="../tags/tag480.xml"/><Relationship Id="rId7" Type="http://schemas.openxmlformats.org/officeDocument/2006/relationships/tags" Target="../tags/tag481.xml"/><Relationship Id="rId8" Type="http://schemas.openxmlformats.org/officeDocument/2006/relationships/tags" Target="../tags/tag482.xml"/><Relationship Id="rId9" Type="http://schemas.openxmlformats.org/officeDocument/2006/relationships/tags" Target="../tags/tag483.xml"/><Relationship Id="rId10" Type="http://schemas.openxmlformats.org/officeDocument/2006/relationships/tags" Target="../tags/tag484.xml"/><Relationship Id="rId11" Type="http://schemas.openxmlformats.org/officeDocument/2006/relationships/tags" Target="../tags/tag485.xml"/><Relationship Id="rId12" Type="http://schemas.openxmlformats.org/officeDocument/2006/relationships/tags" Target="../tags/tag486.xml"/><Relationship Id="rId13" Type="http://schemas.openxmlformats.org/officeDocument/2006/relationships/tags" Target="../tags/tag487.xml"/><Relationship Id="rId14" Type="http://schemas.openxmlformats.org/officeDocument/2006/relationships/tags" Target="../tags/tag488.xml"/><Relationship Id="rId15" Type="http://schemas.openxmlformats.org/officeDocument/2006/relationships/tags" Target="../tags/tag489.xml"/><Relationship Id="rId16" Type="http://schemas.openxmlformats.org/officeDocument/2006/relationships/tags" Target="../tags/tag490.xml"/><Relationship Id="rId17" Type="http://schemas.openxmlformats.org/officeDocument/2006/relationships/tags" Target="../tags/tag491.xml"/><Relationship Id="rId18" Type="http://schemas.openxmlformats.org/officeDocument/2006/relationships/tags" Target="../tags/tag492.xml"/><Relationship Id="rId19" Type="http://schemas.openxmlformats.org/officeDocument/2006/relationships/tags" Target="../tags/tag493.xml"/><Relationship Id="rId20" Type="http://schemas.openxmlformats.org/officeDocument/2006/relationships/tags" Target="../tags/tag49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tags" Target="../tags/tag498.xml"/><Relationship Id="rId5" Type="http://schemas.openxmlformats.org/officeDocument/2006/relationships/tags" Target="../tags/tag499.xml"/><Relationship Id="rId6" Type="http://schemas.openxmlformats.org/officeDocument/2006/relationships/tags" Target="../tags/tag500.xml"/><Relationship Id="rId7" Type="http://schemas.openxmlformats.org/officeDocument/2006/relationships/tags" Target="../tags/tag501.xml"/><Relationship Id="rId8" Type="http://schemas.openxmlformats.org/officeDocument/2006/relationships/tags" Target="../tags/tag502.xml"/><Relationship Id="rId9" Type="http://schemas.openxmlformats.org/officeDocument/2006/relationships/tags" Target="../tags/tag503.xml"/><Relationship Id="rId10" Type="http://schemas.openxmlformats.org/officeDocument/2006/relationships/tags" Target="../tags/tag504.xml"/><Relationship Id="rId11" Type="http://schemas.openxmlformats.org/officeDocument/2006/relationships/tags" Target="../tags/tag505.xml"/><Relationship Id="rId12" Type="http://schemas.openxmlformats.org/officeDocument/2006/relationships/tags" Target="../tags/tag5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tags" Target="../tags/tag518.xml"/><Relationship Id="rId10" Type="http://schemas.openxmlformats.org/officeDocument/2006/relationships/tags" Target="../tags/tag519.xml"/><Relationship Id="rId11" Type="http://schemas.openxmlformats.org/officeDocument/2006/relationships/tags" Target="../tags/tag520.xml"/><Relationship Id="rId12" Type="http://schemas.openxmlformats.org/officeDocument/2006/relationships/tags" Target="../tags/tag521.xml"/><Relationship Id="rId13" Type="http://schemas.openxmlformats.org/officeDocument/2006/relationships/tags" Target="../tags/tag522.xml"/><Relationship Id="rId14" Type="http://schemas.openxmlformats.org/officeDocument/2006/relationships/tags" Target="../tags/tag523.xml"/><Relationship Id="rId15" Type="http://schemas.openxmlformats.org/officeDocument/2006/relationships/tags" Target="../tags/tag524.xml"/><Relationship Id="rId16" Type="http://schemas.openxmlformats.org/officeDocument/2006/relationships/tags" Target="../tags/tag525.xml"/><Relationship Id="rId17" Type="http://schemas.openxmlformats.org/officeDocument/2006/relationships/tags" Target="../tags/tag526.xml"/><Relationship Id="rId18" Type="http://schemas.openxmlformats.org/officeDocument/2006/relationships/tags" Target="../tags/tag527.xml"/><Relationship Id="rId19" Type="http://schemas.openxmlformats.org/officeDocument/2006/relationships/tags" Target="../tags/tag528.xml"/><Relationship Id="rId20" Type="http://schemas.openxmlformats.org/officeDocument/2006/relationships/tags" Target="../tags/tag529.xml"/><Relationship Id="rId21" Type="http://schemas.openxmlformats.org/officeDocument/2006/relationships/tags" Target="../tags/tag530.xml"/><Relationship Id="rId22" Type="http://schemas.openxmlformats.org/officeDocument/2006/relationships/tags" Target="../tags/tag531.xml"/><Relationship Id="rId23" Type="http://schemas.openxmlformats.org/officeDocument/2006/relationships/tags" Target="../tags/tag532.xml"/><Relationship Id="rId24" Type="http://schemas.openxmlformats.org/officeDocument/2006/relationships/tags" Target="../tags/tag533.xml"/><Relationship Id="rId25" Type="http://schemas.openxmlformats.org/officeDocument/2006/relationships/tags" Target="../tags/tag534.xml"/><Relationship Id="rId26" Type="http://schemas.openxmlformats.org/officeDocument/2006/relationships/tags" Target="../tags/tag535.xml"/><Relationship Id="rId27" Type="http://schemas.openxmlformats.org/officeDocument/2006/relationships/tags" Target="../tags/tag536.xml"/><Relationship Id="rId28" Type="http://schemas.openxmlformats.org/officeDocument/2006/relationships/tags" Target="../tags/tag537.xml"/><Relationship Id="rId29" Type="http://schemas.openxmlformats.org/officeDocument/2006/relationships/tags" Target="../tags/tag538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9.xml"/><Relationship Id="rId2" Type="http://schemas.openxmlformats.org/officeDocument/2006/relationships/tags" Target="../tags/tag540.xml"/><Relationship Id="rId3" Type="http://schemas.openxmlformats.org/officeDocument/2006/relationships/tags" Target="../tags/tag541.xml"/><Relationship Id="rId4" Type="http://schemas.openxmlformats.org/officeDocument/2006/relationships/tags" Target="../tags/tag542.xml"/><Relationship Id="rId5" Type="http://schemas.openxmlformats.org/officeDocument/2006/relationships/tags" Target="../tags/tag543.xml"/><Relationship Id="rId6" Type="http://schemas.openxmlformats.org/officeDocument/2006/relationships/tags" Target="../tags/tag544.xml"/><Relationship Id="rId7" Type="http://schemas.openxmlformats.org/officeDocument/2006/relationships/tags" Target="../tags/tag545.xml"/><Relationship Id="rId8" Type="http://schemas.openxmlformats.org/officeDocument/2006/relationships/tags" Target="../tags/tag546.xml"/><Relationship Id="rId9" Type="http://schemas.openxmlformats.org/officeDocument/2006/relationships/tags" Target="../tags/tag547.xml"/><Relationship Id="rId10" Type="http://schemas.openxmlformats.org/officeDocument/2006/relationships/tags" Target="../tags/tag548.xml"/><Relationship Id="rId11" Type="http://schemas.openxmlformats.org/officeDocument/2006/relationships/tags" Target="../tags/tag549.xml"/><Relationship Id="rId12" Type="http://schemas.openxmlformats.org/officeDocument/2006/relationships/tags" Target="../tags/tag550.xml"/><Relationship Id="rId13" Type="http://schemas.openxmlformats.org/officeDocument/2006/relationships/tags" Target="../tags/tag551.xml"/><Relationship Id="rId14" Type="http://schemas.openxmlformats.org/officeDocument/2006/relationships/tags" Target="../tags/tag552.xml"/><Relationship Id="rId15" Type="http://schemas.openxmlformats.org/officeDocument/2006/relationships/tags" Target="../tags/tag553.xml"/><Relationship Id="rId16" Type="http://schemas.openxmlformats.org/officeDocument/2006/relationships/tags" Target="../tags/tag554.xml"/><Relationship Id="rId17" Type="http://schemas.openxmlformats.org/officeDocument/2006/relationships/tags" Target="../tags/tag555.xml"/><Relationship Id="rId18" Type="http://schemas.openxmlformats.org/officeDocument/2006/relationships/tags" Target="../tags/tag556.xml"/><Relationship Id="rId19" Type="http://schemas.openxmlformats.org/officeDocument/2006/relationships/tags" Target="../tags/tag557.xml"/><Relationship Id="rId20" Type="http://schemas.openxmlformats.org/officeDocument/2006/relationships/tags" Target="../tags/tag55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tags" Target="../tags/tag562.xml"/><Relationship Id="rId5" Type="http://schemas.openxmlformats.org/officeDocument/2006/relationships/tags" Target="../tags/tag563.xml"/><Relationship Id="rId6" Type="http://schemas.openxmlformats.org/officeDocument/2006/relationships/tags" Target="../tags/tag564.xml"/><Relationship Id="rId7" Type="http://schemas.openxmlformats.org/officeDocument/2006/relationships/tags" Target="../tags/tag565.xml"/><Relationship Id="rId8" Type="http://schemas.openxmlformats.org/officeDocument/2006/relationships/tags" Target="../tags/tag566.xml"/><Relationship Id="rId9" Type="http://schemas.openxmlformats.org/officeDocument/2006/relationships/tags" Target="../tags/tag567.xml"/><Relationship Id="rId10" Type="http://schemas.openxmlformats.org/officeDocument/2006/relationships/tags" Target="../tags/tag568.xml"/><Relationship Id="rId11" Type="http://schemas.openxmlformats.org/officeDocument/2006/relationships/tags" Target="../tags/tag569.xml"/><Relationship Id="rId12" Type="http://schemas.openxmlformats.org/officeDocument/2006/relationships/tags" Target="../tags/tag570.xml"/><Relationship Id="rId13" Type="http://schemas.openxmlformats.org/officeDocument/2006/relationships/tags" Target="../tags/tag571.xml"/><Relationship Id="rId14" Type="http://schemas.openxmlformats.org/officeDocument/2006/relationships/tags" Target="../tags/tag572.xml"/><Relationship Id="rId15" Type="http://schemas.openxmlformats.org/officeDocument/2006/relationships/tags" Target="../tags/tag573.xml"/><Relationship Id="rId16" Type="http://schemas.openxmlformats.org/officeDocument/2006/relationships/tags" Target="../tags/tag57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5.xml"/><Relationship Id="rId2" Type="http://schemas.openxmlformats.org/officeDocument/2006/relationships/tags" Target="../tags/tag576.xml"/><Relationship Id="rId3" Type="http://schemas.openxmlformats.org/officeDocument/2006/relationships/tags" Target="../tags/tag57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8.xml"/><Relationship Id="rId2" Type="http://schemas.openxmlformats.org/officeDocument/2006/relationships/tags" Target="../tags/tag579.xml"/><Relationship Id="rId3" Type="http://schemas.openxmlformats.org/officeDocument/2006/relationships/tags" Target="../tags/tag580.xml"/><Relationship Id="rId4" Type="http://schemas.openxmlformats.org/officeDocument/2006/relationships/tags" Target="../tags/tag581.xml"/><Relationship Id="rId5" Type="http://schemas.openxmlformats.org/officeDocument/2006/relationships/tags" Target="../tags/tag582.xml"/><Relationship Id="rId6" Type="http://schemas.openxmlformats.org/officeDocument/2006/relationships/tags" Target="../tags/tag583.xml"/><Relationship Id="rId7" Type="http://schemas.openxmlformats.org/officeDocument/2006/relationships/tags" Target="../tags/tag584.xml"/><Relationship Id="rId8" Type="http://schemas.openxmlformats.org/officeDocument/2006/relationships/tags" Target="../tags/tag585.xml"/><Relationship Id="rId9" Type="http://schemas.openxmlformats.org/officeDocument/2006/relationships/tags" Target="../tags/tag586.xml"/><Relationship Id="rId10" Type="http://schemas.openxmlformats.org/officeDocument/2006/relationships/tags" Target="../tags/tag587.xml"/><Relationship Id="rId11" Type="http://schemas.openxmlformats.org/officeDocument/2006/relationships/tags" Target="../tags/tag588.xml"/><Relationship Id="rId12" Type="http://schemas.openxmlformats.org/officeDocument/2006/relationships/tags" Target="../tags/tag58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0.xml"/><Relationship Id="rId2" Type="http://schemas.openxmlformats.org/officeDocument/2006/relationships/tags" Target="../tags/tag591.xml"/><Relationship Id="rId3" Type="http://schemas.openxmlformats.org/officeDocument/2006/relationships/tags" Target="../tags/tag592.xml"/><Relationship Id="rId4" Type="http://schemas.openxmlformats.org/officeDocument/2006/relationships/tags" Target="../tags/tag59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94.xml"/><Relationship Id="rId2" Type="http://schemas.openxmlformats.org/officeDocument/2006/relationships/tags" Target="../tags/tag595.xml"/><Relationship Id="rId3" Type="http://schemas.openxmlformats.org/officeDocument/2006/relationships/tags" Target="../tags/tag596.xml"/><Relationship Id="rId4" Type="http://schemas.openxmlformats.org/officeDocument/2006/relationships/tags" Target="../tags/tag597.xml"/><Relationship Id="rId5" Type="http://schemas.openxmlformats.org/officeDocument/2006/relationships/tags" Target="../tags/tag598.xml"/><Relationship Id="rId6" Type="http://schemas.openxmlformats.org/officeDocument/2006/relationships/tags" Target="../tags/tag599.xml"/><Relationship Id="rId7" Type="http://schemas.openxmlformats.org/officeDocument/2006/relationships/tags" Target="../tags/tag600.xml"/><Relationship Id="rId8" Type="http://schemas.openxmlformats.org/officeDocument/2006/relationships/tags" Target="../tags/tag601.xml"/><Relationship Id="rId9" Type="http://schemas.openxmlformats.org/officeDocument/2006/relationships/tags" Target="../tags/tag602.xml"/><Relationship Id="rId10" Type="http://schemas.openxmlformats.org/officeDocument/2006/relationships/tags" Target="../tags/tag603.xml"/><Relationship Id="rId11" Type="http://schemas.openxmlformats.org/officeDocument/2006/relationships/tags" Target="../tags/tag604.xml"/><Relationship Id="rId12" Type="http://schemas.openxmlformats.org/officeDocument/2006/relationships/tags" Target="../tags/tag605.xml"/><Relationship Id="rId13" Type="http://schemas.openxmlformats.org/officeDocument/2006/relationships/tags" Target="../tags/tag606.xml"/><Relationship Id="rId14" Type="http://schemas.openxmlformats.org/officeDocument/2006/relationships/tags" Target="../tags/tag607.xml"/><Relationship Id="rId15" Type="http://schemas.openxmlformats.org/officeDocument/2006/relationships/tags" Target="../tags/tag608.xml"/><Relationship Id="rId16" Type="http://schemas.openxmlformats.org/officeDocument/2006/relationships/tags" Target="../tags/tag609.xml"/><Relationship Id="rId17" Type="http://schemas.openxmlformats.org/officeDocument/2006/relationships/tags" Target="../tags/tag610.xml"/><Relationship Id="rId18" Type="http://schemas.openxmlformats.org/officeDocument/2006/relationships/tags" Target="../tags/tag611.xml"/><Relationship Id="rId19" Type="http://schemas.openxmlformats.org/officeDocument/2006/relationships/tags" Target="../tags/tag612.xml"/><Relationship Id="rId20" Type="http://schemas.openxmlformats.org/officeDocument/2006/relationships/tags" Target="../tags/tag61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14.xml"/><Relationship Id="rId2" Type="http://schemas.openxmlformats.org/officeDocument/2006/relationships/tags" Target="../tags/tag615.xml"/><Relationship Id="rId3" Type="http://schemas.openxmlformats.org/officeDocument/2006/relationships/tags" Target="../tags/tag6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17.xml"/><Relationship Id="rId2" Type="http://schemas.openxmlformats.org/officeDocument/2006/relationships/tags" Target="../tags/tag618.xml"/><Relationship Id="rId3" Type="http://schemas.openxmlformats.org/officeDocument/2006/relationships/tags" Target="../tags/tag619.xml"/><Relationship Id="rId4" Type="http://schemas.openxmlformats.org/officeDocument/2006/relationships/tags" Target="../tags/tag62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21.xml"/><Relationship Id="rId2" Type="http://schemas.openxmlformats.org/officeDocument/2006/relationships/tags" Target="../tags/tag622.xml"/><Relationship Id="rId3" Type="http://schemas.openxmlformats.org/officeDocument/2006/relationships/tags" Target="../tags/tag623.xml"/><Relationship Id="rId4" Type="http://schemas.openxmlformats.org/officeDocument/2006/relationships/tags" Target="../tags/tag624.xml"/><Relationship Id="rId5" Type="http://schemas.openxmlformats.org/officeDocument/2006/relationships/tags" Target="../tags/tag625.xml"/><Relationship Id="rId6" Type="http://schemas.openxmlformats.org/officeDocument/2006/relationships/tags" Target="../tags/tag626.xml"/><Relationship Id="rId7" Type="http://schemas.openxmlformats.org/officeDocument/2006/relationships/tags" Target="../tags/tag627.xml"/><Relationship Id="rId8" Type="http://schemas.openxmlformats.org/officeDocument/2006/relationships/tags" Target="../tags/tag62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29.xml"/><Relationship Id="rId2" Type="http://schemas.openxmlformats.org/officeDocument/2006/relationships/tags" Target="../tags/tag630.xml"/><Relationship Id="rId3" Type="http://schemas.openxmlformats.org/officeDocument/2006/relationships/tags" Target="../tags/tag631.xml"/><Relationship Id="rId4" Type="http://schemas.openxmlformats.org/officeDocument/2006/relationships/tags" Target="../tags/tag632.xml"/><Relationship Id="rId5" Type="http://schemas.openxmlformats.org/officeDocument/2006/relationships/tags" Target="../tags/tag633.xml"/><Relationship Id="rId6" Type="http://schemas.openxmlformats.org/officeDocument/2006/relationships/tags" Target="../tags/tag634.xml"/><Relationship Id="rId7" Type="http://schemas.openxmlformats.org/officeDocument/2006/relationships/tags" Target="../tags/tag635.xml"/><Relationship Id="rId8" Type="http://schemas.openxmlformats.org/officeDocument/2006/relationships/tags" Target="../tags/tag636.xml"/><Relationship Id="rId9" Type="http://schemas.openxmlformats.org/officeDocument/2006/relationships/tags" Target="../tags/tag637.xml"/><Relationship Id="rId10" Type="http://schemas.openxmlformats.org/officeDocument/2006/relationships/tags" Target="../tags/tag638.xml"/><Relationship Id="rId11" Type="http://schemas.openxmlformats.org/officeDocument/2006/relationships/tags" Target="../tags/tag639.xml"/><Relationship Id="rId12" Type="http://schemas.openxmlformats.org/officeDocument/2006/relationships/tags" Target="../tags/tag640.xml"/><Relationship Id="rId13" Type="http://schemas.openxmlformats.org/officeDocument/2006/relationships/tags" Target="../tags/tag641.xml"/><Relationship Id="rId14" Type="http://schemas.openxmlformats.org/officeDocument/2006/relationships/tags" Target="../tags/tag642.xml"/><Relationship Id="rId15" Type="http://schemas.openxmlformats.org/officeDocument/2006/relationships/tags" Target="../tags/tag643.xml"/><Relationship Id="rId16" Type="http://schemas.openxmlformats.org/officeDocument/2006/relationships/tags" Target="../tags/tag644.xml"/><Relationship Id="rId17" Type="http://schemas.openxmlformats.org/officeDocument/2006/relationships/tags" Target="../tags/tag645.xml"/><Relationship Id="rId18" Type="http://schemas.openxmlformats.org/officeDocument/2006/relationships/tags" Target="../tags/tag646.xml"/><Relationship Id="rId19" Type="http://schemas.openxmlformats.org/officeDocument/2006/relationships/tags" Target="../tags/tag647.xml"/><Relationship Id="rId20" Type="http://schemas.openxmlformats.org/officeDocument/2006/relationships/tags" Target="../tags/tag648.xml"/><Relationship Id="rId21" Type="http://schemas.openxmlformats.org/officeDocument/2006/relationships/tags" Target="../tags/tag649.xml"/><Relationship Id="rId22" Type="http://schemas.openxmlformats.org/officeDocument/2006/relationships/tags" Target="../tags/tag650.xml"/><Relationship Id="rId23" Type="http://schemas.openxmlformats.org/officeDocument/2006/relationships/tags" Target="../tags/tag651.xml"/><Relationship Id="rId24" Type="http://schemas.openxmlformats.org/officeDocument/2006/relationships/tags" Target="../tags/tag652.xml"/><Relationship Id="rId25" Type="http://schemas.openxmlformats.org/officeDocument/2006/relationships/tags" Target="../tags/tag653.xml"/><Relationship Id="rId26" Type="http://schemas.openxmlformats.org/officeDocument/2006/relationships/tags" Target="../tags/tag654.xml"/><Relationship Id="rId27" Type="http://schemas.openxmlformats.org/officeDocument/2006/relationships/tags" Target="../tags/tag655.xml"/><Relationship Id="rId28" Type="http://schemas.openxmlformats.org/officeDocument/2006/relationships/tags" Target="../tags/tag656.xml"/><Relationship Id="rId29" Type="http://schemas.openxmlformats.org/officeDocument/2006/relationships/tags" Target="../tags/tag65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8.xml"/><Relationship Id="rId2" Type="http://schemas.openxmlformats.org/officeDocument/2006/relationships/tags" Target="../tags/tag659.xml"/><Relationship Id="rId3" Type="http://schemas.openxmlformats.org/officeDocument/2006/relationships/tags" Target="../tags/tag6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1.xml"/><Relationship Id="rId2" Type="http://schemas.openxmlformats.org/officeDocument/2006/relationships/tags" Target="../tags/tag662.xml"/><Relationship Id="rId3" Type="http://schemas.openxmlformats.org/officeDocument/2006/relationships/tags" Target="../tags/tag663.xml"/><Relationship Id="rId4" Type="http://schemas.openxmlformats.org/officeDocument/2006/relationships/tags" Target="../tags/tag664.xml"/><Relationship Id="rId5" Type="http://schemas.openxmlformats.org/officeDocument/2006/relationships/tags" Target="../tags/tag665.xml"/><Relationship Id="rId6" Type="http://schemas.openxmlformats.org/officeDocument/2006/relationships/tags" Target="../tags/tag666.xml"/><Relationship Id="rId7" Type="http://schemas.openxmlformats.org/officeDocument/2006/relationships/tags" Target="../tags/tag667.xml"/><Relationship Id="rId8" Type="http://schemas.openxmlformats.org/officeDocument/2006/relationships/tags" Target="../tags/tag668.xml"/><Relationship Id="rId9" Type="http://schemas.openxmlformats.org/officeDocument/2006/relationships/tags" Target="../tags/tag669.xml"/><Relationship Id="rId10" Type="http://schemas.openxmlformats.org/officeDocument/2006/relationships/tags" Target="../tags/tag670.xml"/><Relationship Id="rId11" Type="http://schemas.openxmlformats.org/officeDocument/2006/relationships/tags" Target="../tags/tag671.xml"/><Relationship Id="rId12" Type="http://schemas.openxmlformats.org/officeDocument/2006/relationships/tags" Target="../tags/tag67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73.xml"/><Relationship Id="rId2" Type="http://schemas.openxmlformats.org/officeDocument/2006/relationships/tags" Target="../tags/tag674.xml"/><Relationship Id="rId3" Type="http://schemas.openxmlformats.org/officeDocument/2006/relationships/tags" Target="../tags/tag675.xml"/><Relationship Id="rId4" Type="http://schemas.openxmlformats.org/officeDocument/2006/relationships/tags" Target="../tags/tag676.xml"/><Relationship Id="rId5" Type="http://schemas.openxmlformats.org/officeDocument/2006/relationships/tags" Target="../tags/tag677.xml"/><Relationship Id="rId6" Type="http://schemas.openxmlformats.org/officeDocument/2006/relationships/tags" Target="../tags/tag678.xml"/><Relationship Id="rId7" Type="http://schemas.openxmlformats.org/officeDocument/2006/relationships/tags" Target="../tags/tag679.xml"/><Relationship Id="rId8" Type="http://schemas.openxmlformats.org/officeDocument/2006/relationships/tags" Target="../tags/tag680.xml"/><Relationship Id="rId9" Type="http://schemas.openxmlformats.org/officeDocument/2006/relationships/tags" Target="../tags/tag681.xml"/><Relationship Id="rId10" Type="http://schemas.openxmlformats.org/officeDocument/2006/relationships/tags" Target="../tags/tag682.xml"/><Relationship Id="rId11" Type="http://schemas.openxmlformats.org/officeDocument/2006/relationships/tags" Target="../tags/tag683.xml"/><Relationship Id="rId12" Type="http://schemas.openxmlformats.org/officeDocument/2006/relationships/tags" Target="../tags/tag684.xml"/><Relationship Id="rId13" Type="http://schemas.openxmlformats.org/officeDocument/2006/relationships/tags" Target="../tags/tag685.xml"/><Relationship Id="rId14" Type="http://schemas.openxmlformats.org/officeDocument/2006/relationships/tags" Target="../tags/tag686.xml"/><Relationship Id="rId15" Type="http://schemas.openxmlformats.org/officeDocument/2006/relationships/tags" Target="../tags/tag687.xml"/><Relationship Id="rId16" Type="http://schemas.openxmlformats.org/officeDocument/2006/relationships/tags" Target="../tags/tag688.xml"/><Relationship Id="rId17" Type="http://schemas.openxmlformats.org/officeDocument/2006/relationships/tags" Target="../tags/tag689.xml"/><Relationship Id="rId18" Type="http://schemas.openxmlformats.org/officeDocument/2006/relationships/tags" Target="../tags/tag690.xml"/><Relationship Id="rId19" Type="http://schemas.openxmlformats.org/officeDocument/2006/relationships/tags" Target="../tags/tag691.xml"/><Relationship Id="rId20" Type="http://schemas.openxmlformats.org/officeDocument/2006/relationships/tags" Target="../tags/tag69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93.xml"/><Relationship Id="rId2" Type="http://schemas.openxmlformats.org/officeDocument/2006/relationships/tags" Target="../tags/tag694.xml"/><Relationship Id="rId3" Type="http://schemas.openxmlformats.org/officeDocument/2006/relationships/tags" Target="../tags/tag695.xml"/><Relationship Id="rId4" Type="http://schemas.openxmlformats.org/officeDocument/2006/relationships/tags" Target="../tags/tag69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2024年体育赛事业内竞技计划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竞技计划背景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竞技项目设置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竞技团队组建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竞技训练与备战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竞技计划实施与保障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竞技成果评估与总结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竞技计划背景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体育赛事发展现状</a:t>
            </a:r>
            <a:endParaRPr altLang="en-US" lang="zh-CN"/>
          </a:p>
        </p:txBody>
      </p:sp>
      <p:sp>
        <p:nvSpPr>
          <p:cNvPr id="105040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竞技体育赛事规模不断扩大，参与人数逐年增加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赛事类型多样化，覆盖各个领域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竞技体育赛事国际化程度不断提高，跨国参赛选手增多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竞技体育赛事商业化趋势明显，品牌合作与赞助成为常态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竞技计划目标</a:t>
            </a:r>
            <a:endParaRPr altLang="en-US" lang="zh-CN"/>
          </a:p>
        </p:txBody>
      </p:sp>
      <p:sp>
        <p:nvSpPr>
          <p:cNvPr id="1050474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提高国家在国际赛事中的竞争力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84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促进体育产业的发展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培养优秀后备人才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6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提高运动员竞技水平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竞技计划意义</a:t>
            </a:r>
            <a:endParaRPr altLang="en-US" lang="zh-CN"/>
          </a:p>
        </p:txBody>
      </p:sp>
      <p:sp>
        <p:nvSpPr>
          <p:cNvPr id="1050546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提高运动员竞技水平，为国家争光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2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促进体育产业的发展，增加就业机会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8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培养青少年体育兴趣，提高身体素质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64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推动全民健身运动，增强国民健康素质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竞技项目设置</a:t>
            </a:r>
            <a:endParaRPr altLang="en-US" dirty="0" lang="zh-CN"/>
          </a:p>
        </p:txBody>
      </p:sp>
      <p:sp>
        <p:nvSpPr>
          <p:cNvPr id="105061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竞技项目选择</a:t>
            </a:r>
            <a:endParaRPr altLang="en-US" lang="zh-CN"/>
          </a:p>
        </p:txBody>
      </p:sp>
      <p:sp>
        <p:nvSpPr>
          <p:cNvPr id="1050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竞技项目设置需符合国家体育总局要求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竞技项目设置需注重项目的可持续发展和国际竞争力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竞技项目设置需注重项目的社会价值和影响力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竞技项目设置需考虑运动员的特长和市场需求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竞技项目安排</a:t>
            </a:r>
            <a:endParaRPr altLang="en-US" lang="zh-CN"/>
          </a:p>
        </p:txBody>
      </p:sp>
      <p:sp>
        <p:nvSpPr>
          <p:cNvPr id="10510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4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竞技项目设置：足球、篮球、排球等球类运动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参赛队伍：各省市代表队、俱乐部代表队等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4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2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赛事目标：选拔优秀运动员，为国家队输送人才，提高国家在国际赛事中的竞争力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赛事安排：定期举行各类比赛，提高竞技水平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竞技项目特点</a:t>
            </a:r>
            <a:endParaRPr altLang="en-US" lang="zh-CN"/>
          </a:p>
        </p:txBody>
      </p:sp>
      <p:sp>
        <p:nvSpPr>
          <p:cNvPr id="105110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多样性：2024年体育赛事业内竞技计划涵盖了多个不同的项目，满足不同观众的观赏需求。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0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创新性：一些竞技项目在规则、赛制等方面进行了创新，以吸引更多观众和参赛者。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1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国际性：该计划中的一些竞技项目是国际性的，吸引了来自世界各地的优秀运动员参赛。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文化交流：通过体育赛事，促进了不同国家和地区之间的文化交流与互动。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2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竞技团队组建</a:t>
            </a:r>
            <a:endParaRPr altLang="en-US" dirty="0" lang="zh-CN"/>
          </a:p>
        </p:txBody>
      </p:sp>
      <p:sp>
        <p:nvSpPr>
          <p:cNvPr id="105117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团队成员构成</a:t>
            </a:r>
            <a:endParaRPr altLang="en-US" lang="zh-CN"/>
          </a:p>
        </p:txBody>
      </p:sp>
      <p:sp>
        <p:nvSpPr>
          <p:cNvPr id="1051494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496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498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00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02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22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24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26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30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核心成员：具备专业知识和丰富经验的运动员和教练员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2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合作伙伴：与团队有合作关系的企业、机构和个人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4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管理层：负责团队日常管理和运营的领导和工作人员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36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辅助成员：负责后勤保障、医疗护理和技术支持的人员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团队建设目标</a:t>
            </a:r>
            <a:endParaRPr altLang="en-US" lang="zh-CN"/>
          </a:p>
        </p:txBody>
      </p:sp>
      <p:sp>
        <p:nvSpPr>
          <p:cNvPr id="10515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86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94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培养专业、高效的竞技团队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增强团队凝聚力和协作精神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6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4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实现竞技目标并取得优异成绩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提高团队成员的竞技水平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团队建设措施</a:t>
            </a:r>
            <a:endParaRPr altLang="en-US" lang="zh-CN"/>
          </a:p>
        </p:txBody>
      </p:sp>
      <p:sp>
        <p:nvSpPr>
          <p:cNvPr id="1051666" name="矩形: 圆角 44"/>
          <p:cNvSpPr/>
          <p:nvPr>
            <p:custDataLst>
              <p:tags r:id="rId1"/>
            </p:custDataLst>
          </p:nvPr>
        </p:nvSpPr>
        <p:spPr>
          <a:xfrm>
            <a:off x="838200" y="21534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44891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68" name="标题"/>
          <p:cNvSpPr txBox="1"/>
          <p:nvPr>
            <p:custDataLst>
              <p:tags r:id="rId3"/>
            </p:custDataLst>
          </p:nvPr>
        </p:nvSpPr>
        <p:spPr>
          <a:xfrm>
            <a:off x="963096" y="2269797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670" name="正文"/>
          <p:cNvSpPr txBox="1"/>
          <p:nvPr>
            <p:custDataLst>
              <p:tags r:id="rId4"/>
            </p:custDataLst>
          </p:nvPr>
        </p:nvSpPr>
        <p:spPr>
          <a:xfrm>
            <a:off x="2077408" y="225822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选拔优秀人才：通过各种渠道和方式选拔具有潜力和实力的竞技人才，为团队提供新鲜血液和活力。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672" name="矩形: 圆角 48"/>
          <p:cNvSpPr/>
          <p:nvPr>
            <p:custDataLst>
              <p:tags r:id="rId5"/>
            </p:custDataLst>
          </p:nvPr>
        </p:nvSpPr>
        <p:spPr>
          <a:xfrm>
            <a:off x="6234908" y="21534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44891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74" name="标题"/>
          <p:cNvSpPr txBox="1"/>
          <p:nvPr>
            <p:custDataLst>
              <p:tags r:id="rId7"/>
            </p:custDataLst>
          </p:nvPr>
        </p:nvSpPr>
        <p:spPr>
          <a:xfrm>
            <a:off x="6359804" y="2269797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676" name="正文"/>
          <p:cNvSpPr txBox="1"/>
          <p:nvPr>
            <p:custDataLst>
              <p:tags r:id="rId8"/>
            </p:custDataLst>
          </p:nvPr>
        </p:nvSpPr>
        <p:spPr>
          <a:xfrm>
            <a:off x="7473507" y="225822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培训和提升：定期组织培训和技能提升课程，提高团队成员的技能水平和综合素质，使他们更好地适应比赛需求。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678" name="矩形: 圆角 53"/>
          <p:cNvSpPr/>
          <p:nvPr>
            <p:custDataLst>
              <p:tags r:id="rId9"/>
            </p:custDataLst>
          </p:nvPr>
        </p:nvSpPr>
        <p:spPr>
          <a:xfrm>
            <a:off x="838200" y="373869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03417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80" name="标题"/>
          <p:cNvSpPr txBox="1"/>
          <p:nvPr>
            <p:custDataLst>
              <p:tags r:id="rId11"/>
            </p:custDataLst>
          </p:nvPr>
        </p:nvSpPr>
        <p:spPr>
          <a:xfrm>
            <a:off x="963096" y="38544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682" name="正文"/>
          <p:cNvSpPr txBox="1"/>
          <p:nvPr>
            <p:custDataLst>
              <p:tags r:id="rId12"/>
            </p:custDataLst>
          </p:nvPr>
        </p:nvSpPr>
        <p:spPr>
          <a:xfrm>
            <a:off x="2077408" y="384348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团队文化培养：加强团队文化建设和凝聚力，提高团队成员的归属感和忠诚度，增强团队整体实力。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684" name="矩形: 圆角 57"/>
          <p:cNvSpPr/>
          <p:nvPr>
            <p:custDataLst>
              <p:tags r:id="rId13"/>
            </p:custDataLst>
          </p:nvPr>
        </p:nvSpPr>
        <p:spPr>
          <a:xfrm>
            <a:off x="6234908" y="373869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03417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686" name="标题"/>
          <p:cNvSpPr txBox="1"/>
          <p:nvPr>
            <p:custDataLst>
              <p:tags r:id="rId15"/>
            </p:custDataLst>
          </p:nvPr>
        </p:nvSpPr>
        <p:spPr>
          <a:xfrm>
            <a:off x="6359804" y="38544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1688" name="正文"/>
          <p:cNvSpPr txBox="1"/>
          <p:nvPr>
            <p:custDataLst>
              <p:tags r:id="rId16"/>
            </p:custDataLst>
          </p:nvPr>
        </p:nvSpPr>
        <p:spPr>
          <a:xfrm>
            <a:off x="7473507" y="384348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合理分工与协作：根据每个团队成员的特长和优势，合理分工，让他们在各自领域发挥最大作用，同时注重团队协作，形成合力。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竞技训练与备战</a:t>
            </a:r>
            <a:endParaRPr altLang="en-US" dirty="0" lang="zh-CN"/>
          </a:p>
        </p:txBody>
      </p:sp>
      <p:sp>
        <p:nvSpPr>
          <p:cNvPr id="105173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训练计划制定</a:t>
            </a:r>
            <a:endParaRPr altLang="en-US" lang="zh-CN"/>
          </a:p>
        </p:txBody>
      </p:sp>
      <p:sp>
        <p:nvSpPr>
          <p:cNvPr id="1052056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8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0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确定训练目标：根据运动员的实际情况和比赛要求，制定具体的训练目标。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2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6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制定训练计划：根据训练目标，制定详细的训练计划，包括训练内容、时间安排、训练方式等。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确定训练重点：根据运动员的实际情况和比赛要求，确定训练的重点和难点。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调整训练计划：根据训练进展和运动员的表现，及时调整训练计划，以达到最佳的训练效果。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训练实施与调整</a:t>
            </a:r>
            <a:endParaRPr altLang="en-US" lang="zh-CN"/>
          </a:p>
        </p:txBody>
      </p:sp>
      <p:sp>
        <p:nvSpPr>
          <p:cNvPr id="1052124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训练计划的制定与执行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6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训练过程中的监控与评估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8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针对个体差异的调整措施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30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训练效果的巩固与提高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备战工作安排</a:t>
            </a:r>
            <a:endParaRPr altLang="en-US" lang="zh-CN"/>
          </a:p>
        </p:txBody>
      </p:sp>
      <p:sp>
        <p:nvSpPr>
          <p:cNvPr id="1052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80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88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制定训练计划：根据比赛项目和时间，制定详细的训练计划，包括训练内容、时间安排和训练方法等。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技术训练与提高：针对比赛项目，进行技术训练，提高运动员的技术水平。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0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08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心理辅导与支持：加强心理辅导与支持，帮助运动员克服心理障碍，增强自信心和应对比赛压力的能力。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强化体能训练：注重运动员的体能训练，提高心肺功能、力量和耐力等方面的能力。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竞技计划实施与保障</a:t>
            </a:r>
            <a:endParaRPr altLang="en-US" dirty="0" lang="zh-CN"/>
          </a:p>
        </p:txBody>
      </p:sp>
      <p:sp>
        <p:nvSpPr>
          <p:cNvPr id="105226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资源保障</a:t>
            </a:r>
            <a:endParaRPr altLang="en-US" lang="zh-CN"/>
          </a:p>
        </p:txBody>
      </p:sp>
      <p:sp>
        <p:nvSpPr>
          <p:cNvPr id="1052582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人力资源：具备专业知识和技能的竞技计划实施人员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4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物力资源：满足竞技计划实施所需的场地、设施和器材等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6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财力资源：确保竞技计划实施所需的经费和资金来源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8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技术保障：采用先进的技术手段和设备，提高竞技计划的实施效率和效果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</a:t>
            </a:r>
            <a:endParaRPr altLang="en-US" lang="zh-CN"/>
          </a:p>
        </p:txBody>
      </p:sp>
      <p:sp>
        <p:nvSpPr>
          <p:cNvPr id="1052634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36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38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40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赞助商合作：吸引企业赞助，为计划提供资金支持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政府拨款：为竞技计划提供稳定的资金来源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门票收入：通过销售门票等方式增加资金收入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资金监管：建立完善的资金监管机制，确保资金使用透明合法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安全保障</a:t>
            </a:r>
            <a:endParaRPr altLang="en-US" lang="zh-CN"/>
          </a:p>
        </p:txBody>
      </p:sp>
      <p:sp>
        <p:nvSpPr>
          <p:cNvPr id="1052694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6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8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0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2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2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4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6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30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竞技计划实施过程中的安全措施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安全保障团队的建设与培训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应急预案的制定与演练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安全风险评估与应对策略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竞技成果评估与总结</a:t>
            </a:r>
            <a:endParaRPr altLang="en-US" dirty="0" lang="zh-CN"/>
          </a:p>
        </p:txBody>
      </p:sp>
      <p:sp>
        <p:nvSpPr>
          <p:cNvPr id="105278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竞技成果评估</a:t>
            </a:r>
            <a:endParaRPr altLang="en-US" lang="zh-CN"/>
          </a:p>
        </p:txBody>
      </p:sp>
      <p:sp>
        <p:nvSpPr>
          <p:cNvPr id="10531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106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08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评估标准：比赛成绩、技术水平、团队合作等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1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112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14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评估方法：数据分析、专家评审、观众反馈等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1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118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评估结果：优秀、良好、一般、差等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120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124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126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总结：对评估结果进行总结，提出改进意见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经验总结与反思</a:t>
            </a:r>
            <a:endParaRPr altLang="en-US" lang="zh-CN"/>
          </a:p>
        </p:txBody>
      </p:sp>
      <p:sp>
        <p:nvSpPr>
          <p:cNvPr id="1053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6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4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评估指标：竞技成绩、团队协作、对手分析等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不足之处：体能、技术、策略等方面的问题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6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1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4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改进措施：针对不足之处制定相应的训练计划和调整策略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成功经验：训练方法、战术运用、心理调适等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未来发展展望</a:t>
            </a:r>
            <a:endParaRPr altLang="en-US" lang="zh-CN"/>
          </a:p>
        </p:txBody>
      </p:sp>
      <p:sp>
        <p:nvSpPr>
          <p:cNvPr id="105325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竞技成果评估：对2024年体育赛事业内竞技计划的成果进行全面评估，总结经验教训。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5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竞技计划调整：根据评估结果，对2025年体育赛事业内竞技计划进行调整和优化。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6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竞技人才培养：加强体育赛事业内竞技人才的培养，提高整体竞技水平。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6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竞技市场拓展：积极开拓体育赛事业内竞技市场，吸引更多优秀运动员参与。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3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3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4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09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7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1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66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2024-01-05T16:53:32Z</dcterms:created>
  <dcterms:modified xsi:type="dcterms:W3CDTF">2024-01-05T16:53:32Z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9d20541f6951481baa5aa27e2fcadae4_21</vt:lpwstr>
  </property>
</Properties>
</file>