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907" r:id="rId1"/>
    <p:sldMasterId id="2147496944" r:id="rId2"/>
  </p:sldMasterIdLst>
  <p:notesMasterIdLst>
    <p:notesMasterId r:id="rId3"/>
  </p:notesMasterIdLst>
  <p:sldIdLst>
    <p:sldId id="6668" r:id="rId4"/>
    <p:sldId id="6673" r:id="rId5"/>
    <p:sldId id="6677" r:id="rId6"/>
    <p:sldId id="6680" r:id="rId7"/>
    <p:sldId id="6686" r:id="rId9"/>
    <p:sldId id="6689" r:id="rId10"/>
    <p:sldId id="6692" r:id="rId11"/>
    <p:sldId id="6695" r:id="rId12"/>
    <p:sldId id="6701" r:id="rId14"/>
    <p:sldId id="6704" r:id="rId15"/>
    <p:sldId id="6707" r:id="rId16"/>
    <p:sldId id="6710" r:id="rId17"/>
    <p:sldId id="6716" r:id="rId19"/>
    <p:sldId id="6719" r:id="rId20"/>
    <p:sldId id="6722" r:id="rId21"/>
    <p:sldId id="6725" r:id="rId22"/>
    <p:sldId id="6731" r:id="rId24"/>
    <p:sldId id="6734" r:id="rId25"/>
    <p:sldId id="6737" r:id="rId26"/>
    <p:sldId id="6740" r:id="rId27"/>
    <p:sldId id="6746" r:id="rId29"/>
    <p:sldId id="6749" r:id="rId30"/>
    <p:sldId id="6752" r:id="rId31"/>
    <p:sldId id="675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08" r:id="rId1"/>
    <p:sldLayoutId id="2147496909" r:id="rId2"/>
    <p:sldLayoutId id="2147496910" r:id="rId3"/>
    <p:sldLayoutId id="2147496911" r:id="rId4"/>
    <p:sldLayoutId id="2147496912" r:id="rId5"/>
    <p:sldLayoutId id="2147496913" r:id="rId6"/>
    <p:sldLayoutId id="2147496914" r:id="rId7"/>
    <p:sldLayoutId id="2147496915" r:id="rId8"/>
    <p:sldLayoutId id="2147496916" r:id="rId9"/>
    <p:sldLayoutId id="2147496917" r:id="rId10"/>
    <p:sldLayoutId id="21474969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945" r:id="rId1"/>
    <p:sldLayoutId id="2147496946" r:id="rId2"/>
    <p:sldLayoutId id="2147496947" r:id="rId3"/>
    <p:sldLayoutId id="2147496948" r:id="rId4"/>
    <p:sldLayoutId id="2147496949" r:id="rId5"/>
    <p:sldLayoutId id="2147496950" r:id="rId6"/>
    <p:sldLayoutId id="2147496951" r:id="rId7"/>
    <p:sldLayoutId id="2147496952" r:id="rId8"/>
    <p:sldLayoutId id="2147496953" r:id="rId9"/>
    <p:sldLayoutId id="2147496954" r:id="rId10"/>
    <p:sldLayoutId id="21474969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企业管理中的资源分配与利用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资源分配的原则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资源利用的策略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资源分配与利用的实践案例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未来企业管理中资源分配与利用的趋势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资源分配的重要性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资源分配的重要性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资源分配对企业运营的影响</a:t>
            </a:r>
            <a:endParaRPr altLang="en-US" lang="zh-CN"/>
          </a:p>
        </p:txBody>
      </p:sp>
      <p:sp>
        <p:nvSpPr>
          <p:cNvPr id="1048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资源分配对企业运营的效率影响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资源分配对企业运营的竞争力影响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资源分配对企业运营的战略影响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资源分配对企业运营的成本影响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资源分配对企业战略发展的作用</a:t>
            </a:r>
            <a:endParaRPr altLang="en-US" lang="zh-CN"/>
          </a:p>
        </p:txBody>
      </p:sp>
      <p:sp>
        <p:nvSpPr>
          <p:cNvPr id="10490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资源分配是企业战略决策的重要环节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合理的资源分配有助于企业实现长期发展目标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资源分配能够提高企业核心竞争力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资源分配不当可能导致企业战略失败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资源分配对企业绩效的贡献</a:t>
            </a:r>
            <a:endParaRPr altLang="en-US" lang="zh-CN"/>
          </a:p>
        </p:txBody>
      </p:sp>
      <p:sp>
        <p:nvSpPr>
          <p:cNvPr id="10490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资源分配有效利用可以增强企业竞争力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资源分配合理与否直接影响企业绩效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资源分配合理化可以提高企业效率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资源分配优化可以降低成本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资源分配的原则</a:t>
            </a:r>
            <a:endParaRPr altLang="en-US" dirty="0" lang="zh-CN"/>
          </a:p>
        </p:txBody>
      </p:sp>
      <p:sp>
        <p:nvSpPr>
          <p:cNvPr id="1049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公平性原则</a:t>
            </a:r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资源分配的公平性是企业管理中的重要原则之一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公平性原则要求企业在资源分配中遵循机会均等、结果公正的原则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公平性原则有助于激发员工的工作积极性和创造力，提高企业的整体绩效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企业管理者应该注重公平性原则的贯彻和实施，确保资源分配的合理性和有效性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效率性原则</a:t>
            </a:r>
            <a:endParaRPr altLang="en-US" lang="zh-CN"/>
          </a:p>
        </p:txBody>
      </p:sp>
      <p:sp>
        <p:nvSpPr>
          <p:cNvPr id="10492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定义：将资源分配给能够产生最大效益或效率的部门或项目。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目的：确保资源得到充分利用，提高企业的整体效率和竞争力。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考虑因素：市场需求、竞争状况、技术水平、生产能力等。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实现方式：制定合理的计划和预算，进行有效的监督和评估，及时调整资源分配。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战略导向原则</a:t>
            </a:r>
            <a:endParaRPr altLang="en-US" lang="zh-CN"/>
          </a:p>
        </p:txBody>
      </p:sp>
      <p:sp>
        <p:nvSpPr>
          <p:cNvPr id="10492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定义：根据企业的战略目标进行资源分配，确保资源与战略相匹配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重要性：确保资源分配与企业的长期发展目标一致，提高企业的竞争力和可持续发展能力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实施方法：制定明确的战略计划，分析资源需求，并根据战略优先级进行资源分配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注意事项：避免资源浪费和无效投入，确保资源分配与战略目标保持一致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资源利用的策略</a:t>
            </a:r>
            <a:endParaRPr altLang="en-US" dirty="0" lang="zh-CN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提高资源利用率的策略</a:t>
            </a:r>
            <a:endParaRPr altLang="en-US" lang="zh-CN"/>
          </a:p>
        </p:txBody>
      </p:sp>
      <p:sp>
        <p:nvSpPr>
          <p:cNvPr id="10494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制定合理的资源分配计划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优化生产流程，减少浪费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引入先进的生产技术和设备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优化资源配置的策略</a:t>
            </a:r>
            <a:endParaRPr altLang="en-US" lang="zh-CN"/>
          </a:p>
        </p:txBody>
      </p:sp>
      <p:sp>
        <p:nvSpPr>
          <p:cNvPr id="1049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明确资源需求：根据企业战略和业务需求，明确所需的资源种类和数量。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制定资源计划：根据资源需求，制定详细的资源计划，包括采购、生产、人力资源等方面的计划。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资源整合与共享：通过资源整合和共享，提高资源利用效率，降低成本。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持续改进：定期评估资源利用情况，及时调整资源计划，持续优化资源配置。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创新资源利用模式的策略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优化资源配置：根据企业战略目标和市场需求，合理分配资源，提高资源利用效率。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创新资源利用模式：通过技术创新、管理创新等方式，实现资源的高效利用和价值最大化。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建立资源共享机制：通过企业内部协作、外部合作等方式，实现资源共享，降低成本，提高效益。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加强资源管理：建立完善的资源管理制度和流程，确保资源的合理使用和有效管理。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资源分配与利用的实践案例</a:t>
            </a:r>
            <a:endParaRPr altLang="en-US" dirty="0" lang="zh-CN"/>
          </a:p>
        </p:txBody>
      </p:sp>
      <p:sp>
        <p:nvSpPr>
          <p:cNvPr id="10495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成功企业的资源分配与利用实践</a:t>
            </a:r>
            <a:endParaRPr altLang="en-US" lang="zh-CN"/>
          </a:p>
        </p:txBody>
      </p:sp>
      <p:sp>
        <p:nvSpPr>
          <p:cNvPr id="10496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案例背景：介绍企业名称、行业、规模等基本信息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资源分配策略：详细阐述企业在资源分配方面的策略和方法，如人力、物力、财力等资源的分配情况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资源利用效率：分析企业在资源利用方面的效率，包括资源利用的合理性和有效性等方面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实践效果：介绍企业通过资源分配与利用实践所取得的效果和成果，如提高了生产效率、降低了成本、增强了市场竞争力等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经验总结：总结企业在资源分配与利用实践中的经验和教训，为其他企业提供参考和借鉴。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失败企业的资源分配与利用教训</a:t>
            </a:r>
            <a:endParaRPr altLang="en-US" lang="zh-CN"/>
          </a:p>
        </p:txBody>
      </p:sp>
      <p:sp>
        <p:nvSpPr>
          <p:cNvPr id="10496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案例选择：选择具有代表性的失败企业案例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资源分配问题：分析企业在资源分配方面存在的问题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利用效率低下：探讨企业在资源利用效率方面的问题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教训总结：总结失败企业在资源分配与利用方面的教训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改进企业资源分配与利用的建议</a:t>
            </a:r>
            <a:endParaRPr altLang="en-US" lang="zh-CN"/>
          </a:p>
        </p:txBody>
      </p:sp>
      <p:sp>
        <p:nvSpPr>
          <p:cNvPr id="10497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制定合理的资源分配计划：根据企业战略目标和市场需求，制定科学合理的资源分配计划，确保资源能够得到有效利用。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提高资源利用效率：通过技术创新、管理优化等方式，提高资源利用效率，降低成本，提高企业竞争力。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加强资源监管与评估：建立完善的资源监管与评估机制，对资源分配与利用情况进行定期评估，及时发现问题并进行改进。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推动资源共享与协作：鼓励企业内部各部门之间进行资源共享与协作，打破信息壁垒，提高资源利用效率。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未来企业管理中资源分配与利用的趋势</a:t>
            </a:r>
            <a:endParaRPr altLang="en-US" dirty="0" lang="zh-CN"/>
          </a:p>
        </p:txBody>
      </p:sp>
      <p:sp>
        <p:nvSpPr>
          <p:cNvPr id="10497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数字化时代下的资源分配与利用变革</a:t>
            </a:r>
            <a:endParaRPr altLang="en-US" lang="zh-CN"/>
          </a:p>
        </p:txBody>
      </p:sp>
      <p:sp>
        <p:nvSpPr>
          <p:cNvPr id="10498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数字化技术对资源分配与利用的影响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未来企业管理中资源分配与利用的趋势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数字化时代下资源分配与利用的挑战与机遇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数字化时代下资源分配与利用的实践案例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绿色发展理念下的资源分配与利用创新</a:t>
            </a:r>
            <a:endParaRPr altLang="en-US" lang="zh-CN"/>
          </a:p>
        </p:txBody>
      </p:sp>
      <p:sp>
        <p:nvSpPr>
          <p:cNvPr id="10499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绿色发展理念：强调可持续发展，注重环境保护和资源节约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资源分配创新：采用智能制造、物联网等技术，实现资源优化配置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利用创新：提高资源利用效率，降低浪费，实现可持续发展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未来趋势：绿色发展理念将成为未来企业管理的重要方向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全球化背景下的资源分配与利用挑战与机遇</a:t>
            </a:r>
            <a:endParaRPr altLang="en-US" lang="zh-CN"/>
          </a:p>
        </p:txBody>
      </p:sp>
      <p:sp>
        <p:nvSpPr>
          <p:cNvPr id="104996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全球化背景下的资源分配与利用现状</a:t>
            </a:r>
            <a:endParaRPr altLang="en-US" lang="zh-CN"/>
          </a:p>
          <a:p>
            <a:r>
              <a:rPr altLang="en-US" lang="zh-CN"/>
              <a:t>面临的挑战：资源短缺、环境问题、经济波动等</a:t>
            </a:r>
            <a:endParaRPr altLang="en-US" lang="zh-CN"/>
          </a:p>
          <a:p>
            <a:r>
              <a:rPr altLang="en-US" lang="zh-CN"/>
              <a:t>面临的机遇：技术创新、可持续发展、市场拓展等</a:t>
            </a:r>
            <a:endParaRPr altLang="en-US" lang="zh-CN"/>
          </a:p>
          <a:p>
            <a:r>
              <a:rPr altLang="en-US" lang="zh-CN"/>
              <a:t>未来趋势：绿色发展、数字化转型、智能化升级等  我正在写一份主题为“企业管理中的资源分配与利用”的PPT,现在准备介绍“资源分配与利用对企业管理的意义和作用”,请帮我生成“资源分配与利用对企业管理的意义和作用”为标题的内容 资源分配与利用对企业管理的意义和作用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我正在写一份主题为“企业管理中的资源分配与利用”的PPT,现在准备介绍“资源分配与利用对企业管理的意义和作用”,请帮我生成“资源分配与利用对企业管理的意义和作用”为标题的内容</a:t>
            </a:r>
            <a:endParaRPr altLang="en-US" lang="zh-CN"/>
          </a:p>
          <a:p>
            <a:pPr lvl="1"/>
            <a:r>
              <a:rPr altLang="en-US" lang="zh-CN"/>
              <a:t>资源分配与利用对企业管理的意义和作用</a:t>
            </a:r>
            <a:endParaRPr altLang="en-US" lang="zh-CN"/>
          </a:p>
          <a:p>
            <a:r>
              <a:rPr altLang="en-US" lang="zh-CN"/>
              <a:t>资源分配与利用是企业实现战略目标的重要手段</a:t>
            </a:r>
            <a:endParaRPr altLang="en-US" lang="zh-CN"/>
          </a:p>
          <a:p>
            <a:r>
              <a:rPr altLang="en-US" lang="zh-CN"/>
              <a:t>资源分配与利用有助于提高企业运营效率和市场竞争力</a:t>
            </a:r>
            <a:endParaRPr altLang="en-US" lang="zh-CN"/>
          </a:p>
          <a:p>
            <a:r>
              <a:rPr altLang="en-US" lang="zh-CN"/>
              <a:t>资源分配与利用有助于降低企业成本，提高盈利能力</a:t>
            </a:r>
            <a:endParaRPr altLang="en-US" lang="zh-CN"/>
          </a:p>
          <a:p>
            <a:r>
              <a:rPr altLang="en-US" lang="zh-CN"/>
              <a:t>资源分配与利用有助于企业实现可持续发展和长期成功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9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99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2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55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2023-12-19T16:23:56Z</dcterms:created>
  <dcterms:modified xsi:type="dcterms:W3CDTF">2023-12-19T16:23:56Z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8cbdec338fae4a45863248cad814d46b_21</vt:lpwstr>
  </property>
</Properties>
</file>