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media/image16.svg" ContentType="image/svg+xml"/>
  <Override PartName="/ppt/media/image18.svg" ContentType="image/svg+xml"/>
  <Override PartName="/ppt/media/image20.svg" ContentType="image/svg+xml"/>
  <Override PartName="/ppt/media/image22.svg" ContentType="image/svg+xml"/>
  <Override PartName="/ppt/media/image2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5"/>
  </p:notesMasterIdLst>
  <p:handoutMasterIdLst>
    <p:handoutMasterId r:id="rId43"/>
  </p:handoutMasterIdLst>
  <p:sldIdLst>
    <p:sldId id="256" r:id="rId4"/>
    <p:sldId id="564" r:id="rId6"/>
    <p:sldId id="1684" r:id="rId7"/>
    <p:sldId id="1240" r:id="rId8"/>
    <p:sldId id="1508" r:id="rId9"/>
    <p:sldId id="1724" r:id="rId10"/>
    <p:sldId id="1725" r:id="rId11"/>
    <p:sldId id="1726" r:id="rId12"/>
    <p:sldId id="567" r:id="rId13"/>
    <p:sldId id="1612" r:id="rId14"/>
    <p:sldId id="1112" r:id="rId15"/>
    <p:sldId id="1450" r:id="rId16"/>
    <p:sldId id="1488" r:id="rId17"/>
    <p:sldId id="1643" r:id="rId18"/>
    <p:sldId id="1418" r:id="rId19"/>
    <p:sldId id="1613" r:id="rId20"/>
    <p:sldId id="1546" r:id="rId21"/>
    <p:sldId id="1425" r:id="rId22"/>
    <p:sldId id="1543" r:id="rId23"/>
    <p:sldId id="1614" r:id="rId24"/>
    <p:sldId id="1615" r:id="rId25"/>
    <p:sldId id="1383" r:id="rId26"/>
    <p:sldId id="1424" r:id="rId27"/>
    <p:sldId id="1507" r:id="rId28"/>
    <p:sldId id="1537" r:id="rId29"/>
    <p:sldId id="1426" r:id="rId30"/>
    <p:sldId id="1428" r:id="rId31"/>
    <p:sldId id="1427" r:id="rId32"/>
    <p:sldId id="1538" r:id="rId33"/>
    <p:sldId id="1539" r:id="rId34"/>
    <p:sldId id="1429" r:id="rId35"/>
    <p:sldId id="1431" r:id="rId36"/>
    <p:sldId id="1432" r:id="rId37"/>
    <p:sldId id="1454" r:id="rId38"/>
    <p:sldId id="1324" r:id="rId39"/>
    <p:sldId id="1541" r:id="rId40"/>
    <p:sldId id="1641" r:id="rId41"/>
    <p:sldId id="500" r:id="rId42"/>
  </p:sldIdLst>
  <p:sldSz cx="9144000" cy="5143500" type="screen16x9"/>
  <p:notesSz cx="6858000" cy="9144000"/>
  <p:custDataLst>
    <p:tags r:id="rId4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2PG1aJMnTOfJX3sCuDY31Q==" hashData="OsFrNyhA4iywW1ZbIb6Kar/z7cM="/>
  <p:extLst>
    <p:ext uri="{EFAFB233-063F-42B5-8137-9DF3F51BA10A}">
      <p15:sldGuideLst xmlns:p15="http://schemas.microsoft.com/office/powerpoint/2012/main">
        <p15:guide id="1" orient="horz" pos="1765" userDrawn="1">
          <p15:clr>
            <a:srgbClr val="A4A3A4"/>
          </p15:clr>
        </p15:guide>
        <p15:guide id="2" pos="2727"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 initials="s" lastIdx="18" clrIdx="0"/>
  <p:cmAuthor id="1" name="Li Lyon" initials="LL"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77D6C"/>
    <a:srgbClr val="00A27B"/>
    <a:srgbClr val="9DC44C"/>
    <a:srgbClr val="4F897B"/>
    <a:srgbClr val="E46C0A"/>
    <a:srgbClr val="291F59"/>
    <a:srgbClr val="005440"/>
    <a:srgbClr val="4DCEB8"/>
    <a:srgbClr val="007E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17" autoAdjust="0"/>
    <p:restoredTop sz="71464" autoAdjust="0"/>
  </p:normalViewPr>
  <p:slideViewPr>
    <p:cSldViewPr showGuides="1">
      <p:cViewPr varScale="1">
        <p:scale>
          <a:sx n="107" d="100"/>
          <a:sy n="107" d="100"/>
        </p:scale>
        <p:origin x="-1914" y="-90"/>
      </p:cViewPr>
      <p:guideLst>
        <p:guide orient="horz" pos="1765"/>
        <p:guide pos="2727"/>
      </p:guideLst>
    </p:cSldViewPr>
  </p:slideViewPr>
  <p:outlineViewPr>
    <p:cViewPr>
      <p:scale>
        <a:sx n="33" d="100"/>
        <a:sy n="33" d="100"/>
      </p:scale>
      <p:origin x="0" y="1080"/>
    </p:cViewPr>
  </p:outlineViewPr>
  <p:notesTextViewPr>
    <p:cViewPr>
      <p:scale>
        <a:sx n="100" d="100"/>
        <a:sy n="100" d="100"/>
      </p:scale>
      <p:origin x="0" y="0"/>
    </p:cViewPr>
  </p:notesTextViewPr>
  <p:notesViewPr>
    <p:cSldViewPr>
      <p:cViewPr varScale="1">
        <p:scale>
          <a:sx n="86" d="100"/>
          <a:sy n="86" d="100"/>
        </p:scale>
        <p:origin x="-3690" y="-78"/>
      </p:cViewPr>
      <p:guideLst>
        <p:guide orient="horz" pos="3138"/>
        <p:guide pos="2045"/>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8" Type="http://schemas.openxmlformats.org/officeDocument/2006/relationships/tags" Target="tags/tag850.xml"/><Relationship Id="rId47" Type="http://schemas.openxmlformats.org/officeDocument/2006/relationships/commentAuthors" Target="commentAuthors.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handoutMaster" Target="handoutMasters/handoutMaster1.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DB77075-B066-486F-92F7-60087EBBCB6A}" type="doc">
      <dgm:prSet loTypeId="urn:microsoft.com/office/officeart/2005/8/layout/orgChart1#1" loCatId="hierarchy" qsTypeId="urn:microsoft.com/office/officeart/2005/8/quickstyle/simple4#1" qsCatId="simple" csTypeId="urn:microsoft.com/office/officeart/2005/8/colors/colorful1#1" csCatId="accent1" phldr="1"/>
      <dgm:spPr/>
      <dgm:t>
        <a:bodyPr/>
        <a:lstStyle/>
        <a:p>
          <a:endParaRPr lang="zh-CN" altLang="en-US"/>
        </a:p>
      </dgm:t>
    </dgm:pt>
    <dgm:pt modelId="{7C1B0AFE-5AB4-4B30-838F-3A872C29D898}">
      <dgm:prSet phldrT="[文本]" phldr="0" custT="1"/>
      <dgm:spPr>
        <a:solidFill>
          <a:srgbClr val="007E66"/>
        </a:solidFill>
      </dgm:spPr>
      <dgm:t>
        <a:bodyPr vert="horz" wrap="square"/>
        <a:lstStyle/>
        <a:p>
          <a:pPr>
            <a:lnSpc>
              <a:spcPct val="100000"/>
            </a:lnSpc>
            <a:spcBef>
              <a:spcPct val="0"/>
            </a:spcBef>
            <a:spcAft>
              <a:spcPct val="35000"/>
            </a:spcAft>
          </a:pPr>
          <a:r>
            <a:rPr lang="en-US" altLang="zh-CN" sz="1200" b="1" dirty="0" err="1">
              <a:latin typeface="Poppins Light" panose="02000000000000000000" pitchFamily="2" charset="0"/>
              <a:cs typeface="Poppins Light" panose="02000000000000000000" pitchFamily="2" charset="0"/>
            </a:rPr>
            <a:t>Orignal</a:t>
          </a:r>
          <a:r>
            <a:rPr lang="en-US" altLang="zh-CN" sz="1200" b="1" dirty="0">
              <a:latin typeface="Poppins Light" panose="02000000000000000000" pitchFamily="2" charset="0"/>
              <a:cs typeface="Poppins Light" panose="02000000000000000000" pitchFamily="2" charset="0"/>
            </a:rPr>
            <a:t> CHO line</a:t>
          </a:r>
          <a:endParaRPr lang="zh-CN" altLang="en-US" sz="1200" b="1" dirty="0">
            <a:latin typeface="Poppins Light" panose="02000000000000000000" pitchFamily="2" charset="0"/>
            <a:cs typeface="Poppins Light" panose="02000000000000000000" pitchFamily="2" charset="0"/>
          </a:endParaRPr>
        </a:p>
      </dgm:t>
    </dgm:pt>
    <dgm:pt modelId="{CE42FFE2-8BD3-45B0-8B9D-C60E22AF9C02}" cxnId="{DEA5CCCB-DC33-425C-946D-B56B254953E5}" type="parTrans">
      <dgm:prSet/>
      <dgm:spPr/>
      <dgm:t>
        <a:bodyPr/>
        <a:lstStyle/>
        <a:p>
          <a:endParaRPr lang="zh-CN" altLang="en-US"/>
        </a:p>
      </dgm:t>
    </dgm:pt>
    <dgm:pt modelId="{38AE8C84-C6CF-4CBD-86AE-62DC2EE1D7B9}" cxnId="{DEA5CCCB-DC33-425C-946D-B56B254953E5}" type="sibTrans">
      <dgm:prSet/>
      <dgm:spPr/>
      <dgm:t>
        <a:bodyPr/>
        <a:lstStyle/>
        <a:p>
          <a:endParaRPr lang="zh-CN" altLang="en-US"/>
        </a:p>
      </dgm:t>
    </dgm:pt>
    <dgm:pt modelId="{76F5C6B2-33D4-41BE-BE09-AD5347A42D88}">
      <dgm:prSet phldrT="[文本]" phldr="0" custT="1"/>
      <dgm:spPr>
        <a:solidFill>
          <a:srgbClr val="007E66"/>
        </a:solidFill>
      </dgm:spPr>
      <dgm:t>
        <a:bodyPr vert="horz" wrap="square"/>
        <a:lstStyle/>
        <a:p>
          <a:pPr>
            <a:lnSpc>
              <a:spcPct val="100000"/>
            </a:lnSpc>
            <a:spcBef>
              <a:spcPct val="0"/>
            </a:spcBef>
            <a:spcAft>
              <a:spcPct val="35000"/>
            </a:spcAft>
          </a:pPr>
          <a:r>
            <a:rPr lang="en-US" altLang="zh-CN" sz="1200" b="1" dirty="0">
              <a:latin typeface="Poppins Light" panose="02000000000000000000" pitchFamily="2" charset="0"/>
              <a:cs typeface="Poppins Light" panose="02000000000000000000" pitchFamily="2" charset="0"/>
            </a:rPr>
            <a:t>CHO-K1</a:t>
          </a:r>
          <a:endParaRPr lang="zh-CN" altLang="en-US" sz="1200" b="1" dirty="0">
            <a:latin typeface="Poppins Light" panose="02000000000000000000" pitchFamily="2" charset="0"/>
            <a:cs typeface="Poppins Light" panose="02000000000000000000" pitchFamily="2" charset="0"/>
          </a:endParaRPr>
        </a:p>
      </dgm:t>
    </dgm:pt>
    <dgm:pt modelId="{A4591B10-391E-4A8E-BCF6-4FC1635B86F7}" cxnId="{2BC518C5-04B7-49A3-B56F-A8D63A5DED65}" type="parTrans">
      <dgm:prSet/>
      <dgm:spPr>
        <a:ln>
          <a:solidFill>
            <a:srgbClr val="377D6C"/>
          </a:solidFill>
        </a:ln>
      </dgm:spPr>
      <dgm:t>
        <a:bodyPr/>
        <a:lstStyle/>
        <a:p>
          <a:endParaRPr lang="zh-CN" altLang="en-US"/>
        </a:p>
      </dgm:t>
    </dgm:pt>
    <dgm:pt modelId="{471D7E87-A625-463B-ACD1-AF1DA444E45B}" cxnId="{2BC518C5-04B7-49A3-B56F-A8D63A5DED65}" type="sibTrans">
      <dgm:prSet/>
      <dgm:spPr/>
      <dgm:t>
        <a:bodyPr/>
        <a:lstStyle/>
        <a:p>
          <a:endParaRPr lang="zh-CN" altLang="en-US"/>
        </a:p>
      </dgm:t>
    </dgm:pt>
    <dgm:pt modelId="{45AA9450-E571-43E0-B794-B49C571A0414}">
      <dgm:prSet phldr="0" custT="1"/>
      <dgm:spPr>
        <a:solidFill>
          <a:srgbClr val="00A27B"/>
        </a:solidFill>
      </dgm:spPr>
      <dgm:t>
        <a:bodyPr vert="horz" wrap="square"/>
        <a:lstStyle/>
        <a:p>
          <a:pPr>
            <a:lnSpc>
              <a:spcPct val="100000"/>
            </a:lnSpc>
            <a:spcBef>
              <a:spcPct val="0"/>
            </a:spcBef>
            <a:spcAft>
              <a:spcPct val="35000"/>
            </a:spcAft>
          </a:pPr>
          <a:r>
            <a:rPr lang="en-US" sz="1100" b="1" dirty="0">
              <a:latin typeface="Poppins Light" panose="02000000000000000000" pitchFamily="2" charset="0"/>
              <a:cs typeface="Poppins Light" panose="02000000000000000000" pitchFamily="2" charset="0"/>
            </a:rPr>
            <a:t>CHOZN GS-/-CHOZN DHFR-/-</a:t>
          </a:r>
        </a:p>
      </dgm:t>
    </dgm:pt>
    <dgm:pt modelId="{AD840299-DE1F-4B95-9E05-A0EC0E3EC62D}" cxnId="{7F7F456A-35A5-46B9-81E4-44C555C17EED}" type="parTrans">
      <dgm:prSet/>
      <dgm:spPr>
        <a:ln>
          <a:solidFill>
            <a:srgbClr val="377D6C"/>
          </a:solidFill>
        </a:ln>
      </dgm:spPr>
      <dgm:t>
        <a:bodyPr/>
        <a:lstStyle/>
        <a:p>
          <a:endParaRPr lang="zh-CN" altLang="en-US"/>
        </a:p>
      </dgm:t>
    </dgm:pt>
    <dgm:pt modelId="{2DDF6905-32C5-4FB3-8296-279100580EEA}" cxnId="{7F7F456A-35A5-46B9-81E4-44C555C17EED}" type="sibTrans">
      <dgm:prSet/>
      <dgm:spPr/>
      <dgm:t>
        <a:bodyPr/>
        <a:lstStyle/>
        <a:p>
          <a:endParaRPr lang="zh-CN" altLang="en-US"/>
        </a:p>
      </dgm:t>
    </dgm:pt>
    <dgm:pt modelId="{367B83CB-DE90-47E1-8121-C0E0DD98231C}" type="asst">
      <dgm:prSet phldr="0" custT="1"/>
      <dgm:spPr>
        <a:solidFill>
          <a:srgbClr val="47B897"/>
        </a:solidFill>
      </dgm:spPr>
      <dgm:t>
        <a:bodyPr vert="horz" wrap="square"/>
        <a:lstStyle/>
        <a:p>
          <a:pPr>
            <a:lnSpc>
              <a:spcPct val="100000"/>
            </a:lnSpc>
            <a:spcBef>
              <a:spcPct val="0"/>
            </a:spcBef>
            <a:spcAft>
              <a:spcPct val="35000"/>
            </a:spcAft>
          </a:pPr>
          <a:r>
            <a:rPr lang="en-US" sz="1100" b="1" dirty="0">
              <a:latin typeface="Poppins Light" panose="02000000000000000000" pitchFamily="2" charset="0"/>
              <a:cs typeface="Poppins Light" panose="02000000000000000000" pitchFamily="2" charset="0"/>
            </a:rPr>
            <a:t>Sigma-Aldrich</a:t>
          </a:r>
          <a:endParaRPr sz="6500">
            <a:latin typeface="Poppins Light" panose="02000000000000000000" pitchFamily="2" charset="0"/>
            <a:cs typeface="Poppins Light" panose="02000000000000000000" pitchFamily="2" charset="0"/>
          </a:endParaRPr>
        </a:p>
      </dgm:t>
    </dgm:pt>
    <dgm:pt modelId="{559E5EC7-81E9-438F-A932-5222F089850B}" cxnId="{BCEB3C90-698F-45F0-962B-E4288108919F}" type="parTrans">
      <dgm:prSet/>
      <dgm:spPr>
        <a:ln>
          <a:solidFill>
            <a:srgbClr val="00A27B"/>
          </a:solidFill>
        </a:ln>
      </dgm:spPr>
      <dgm:t>
        <a:bodyPr/>
        <a:lstStyle/>
        <a:p>
          <a:endParaRPr lang="zh-CN" altLang="en-US"/>
        </a:p>
      </dgm:t>
    </dgm:pt>
    <dgm:pt modelId="{7BD355BC-C61D-437C-8B8B-3FCDF704B5AF}" cxnId="{BCEB3C90-698F-45F0-962B-E4288108919F}" type="sibTrans">
      <dgm:prSet/>
      <dgm:spPr/>
      <dgm:t>
        <a:bodyPr/>
        <a:lstStyle/>
        <a:p>
          <a:endParaRPr lang="zh-CN" altLang="en-US"/>
        </a:p>
      </dgm:t>
    </dgm:pt>
    <dgm:pt modelId="{E87DED59-4CD5-4EB2-859B-F62B963EC736}">
      <dgm:prSet phldr="0" custT="1"/>
      <dgm:spPr>
        <a:solidFill>
          <a:srgbClr val="00A27B"/>
        </a:solidFill>
      </dgm:spPr>
      <dgm:t>
        <a:bodyPr vert="horz" wrap="square"/>
        <a:lstStyle/>
        <a:p>
          <a:pPr>
            <a:lnSpc>
              <a:spcPct val="100000"/>
            </a:lnSpc>
            <a:spcBef>
              <a:spcPct val="0"/>
            </a:spcBef>
            <a:spcAft>
              <a:spcPct val="35000"/>
            </a:spcAft>
          </a:pPr>
          <a:r>
            <a:rPr lang="en-US" sz="1100" b="1" dirty="0">
              <a:latin typeface="Poppins Light" panose="02000000000000000000" pitchFamily="2" charset="0"/>
              <a:cs typeface="Poppins Light" panose="02000000000000000000" pitchFamily="2" charset="0"/>
            </a:rPr>
            <a:t>CHO DXB11</a:t>
          </a:r>
        </a:p>
      </dgm:t>
    </dgm:pt>
    <dgm:pt modelId="{90404B79-5515-4617-8E04-96CF766AB1B1}" cxnId="{17642092-5E6F-4000-962F-E8C3B1C0270E}" type="parTrans">
      <dgm:prSet/>
      <dgm:spPr/>
      <dgm:t>
        <a:bodyPr/>
        <a:lstStyle/>
        <a:p>
          <a:endParaRPr lang="zh-CN" altLang="en-US"/>
        </a:p>
      </dgm:t>
    </dgm:pt>
    <dgm:pt modelId="{DD8F4B79-0CB2-4CF1-A164-8BF54B231990}" cxnId="{17642092-5E6F-4000-962F-E8C3B1C0270E}" type="sibTrans">
      <dgm:prSet/>
      <dgm:spPr/>
      <dgm:t>
        <a:bodyPr/>
        <a:lstStyle/>
        <a:p>
          <a:endParaRPr lang="zh-CN" altLang="en-US"/>
        </a:p>
      </dgm:t>
    </dgm:pt>
    <dgm:pt modelId="{A4DC651F-95E4-42FC-9B9A-5F276A99B0A8}" type="asst">
      <dgm:prSet phldr="0" custT="1"/>
      <dgm:spPr>
        <a:solidFill>
          <a:srgbClr val="47B897"/>
        </a:solidFill>
      </dgm:spPr>
      <dgm:t>
        <a:bodyPr vert="horz" wrap="square"/>
        <a:lstStyle/>
        <a:p>
          <a:pPr>
            <a:lnSpc>
              <a:spcPct val="100000"/>
            </a:lnSpc>
            <a:spcBef>
              <a:spcPct val="0"/>
            </a:spcBef>
            <a:spcAft>
              <a:spcPct val="35000"/>
            </a:spcAft>
          </a:pPr>
          <a:r>
            <a:rPr lang="en-US" sz="1100" b="1" dirty="0">
              <a:latin typeface="Poppins Light" panose="02000000000000000000" pitchFamily="2" charset="0"/>
              <a:cs typeface="Poppins Light" panose="02000000000000000000" pitchFamily="2" charset="0"/>
            </a:rPr>
            <a:t>ATCC</a:t>
          </a:r>
        </a:p>
      </dgm:t>
    </dgm:pt>
    <dgm:pt modelId="{47B89CB5-7961-4DDC-8E23-22EE49C83598}" cxnId="{C836E338-2E8F-4F96-92E0-86337A4E81B0}" type="parTrans">
      <dgm:prSet/>
      <dgm:spPr>
        <a:ln>
          <a:solidFill>
            <a:srgbClr val="00A27B"/>
          </a:solidFill>
        </a:ln>
      </dgm:spPr>
      <dgm:t>
        <a:bodyPr/>
        <a:lstStyle/>
        <a:p>
          <a:endParaRPr lang="zh-CN" altLang="en-US"/>
        </a:p>
      </dgm:t>
    </dgm:pt>
    <dgm:pt modelId="{04947BE2-7609-49A9-9D0F-D185D1784945}" cxnId="{C836E338-2E8F-4F96-92E0-86337A4E81B0}" type="sibTrans">
      <dgm:prSet/>
      <dgm:spPr/>
      <dgm:t>
        <a:bodyPr/>
        <a:lstStyle/>
        <a:p>
          <a:endParaRPr lang="zh-CN" altLang="en-US"/>
        </a:p>
      </dgm:t>
    </dgm:pt>
    <dgm:pt modelId="{C5DCCB7B-87A3-427E-9EBD-0C01D557BA28}">
      <dgm:prSet phldr="0" custT="1"/>
      <dgm:spPr>
        <a:solidFill>
          <a:srgbClr val="00A27B"/>
        </a:solidFill>
      </dgm:spPr>
      <dgm:t>
        <a:bodyPr vert="horz" wrap="square" anchorCtr="0"/>
        <a:lstStyle/>
        <a:p>
          <a:pPr algn="ctr" eaLnBrk="1" fontAlgn="auto" latinLnBrk="0" hangingPunct="1">
            <a:lnSpc>
              <a:spcPts val="1240"/>
            </a:lnSpc>
            <a:spcBef>
              <a:spcPct val="0"/>
            </a:spcBef>
            <a:spcAft>
              <a:spcPts val="0"/>
            </a:spcAft>
          </a:pPr>
          <a:r>
            <a:rPr lang="en-US" sz="1100" b="1" dirty="0">
              <a:latin typeface="Poppins Light" panose="02000000000000000000" pitchFamily="2" charset="0"/>
              <a:cs typeface="Poppins Light" panose="02000000000000000000" pitchFamily="2" charset="0"/>
            </a:rPr>
            <a:t>CHOK1SV </a:t>
          </a:r>
        </a:p>
        <a:p>
          <a:pPr algn="ctr" eaLnBrk="1" fontAlgn="auto" latinLnBrk="0" hangingPunct="1">
            <a:lnSpc>
              <a:spcPts val="1240"/>
            </a:lnSpc>
            <a:spcBef>
              <a:spcPct val="0"/>
            </a:spcBef>
            <a:spcAft>
              <a:spcPts val="0"/>
            </a:spcAft>
          </a:pPr>
          <a:r>
            <a:rPr lang="en-US" sz="1100" b="1" dirty="0">
              <a:latin typeface="Poppins Light" panose="02000000000000000000" pitchFamily="2" charset="0"/>
              <a:cs typeface="Poppins Light" panose="02000000000000000000" pitchFamily="2" charset="0"/>
            </a:rPr>
            <a:t>GS-KO</a:t>
          </a:r>
          <a:endParaRPr sz="6500">
            <a:latin typeface="Poppins Light" panose="02000000000000000000" pitchFamily="2" charset="0"/>
            <a:cs typeface="Poppins Light" panose="02000000000000000000" pitchFamily="2" charset="0"/>
          </a:endParaRPr>
        </a:p>
      </dgm:t>
    </dgm:pt>
    <dgm:pt modelId="{08AB68FF-AD68-4468-A7D2-CB9AC4BD2C37}" cxnId="{26625BAB-6E00-47BD-A7A1-0FB79BE0DD65}" type="parTrans">
      <dgm:prSet/>
      <dgm:spPr>
        <a:ln>
          <a:solidFill>
            <a:srgbClr val="377D6C"/>
          </a:solidFill>
        </a:ln>
      </dgm:spPr>
      <dgm:t>
        <a:bodyPr/>
        <a:lstStyle/>
        <a:p>
          <a:endParaRPr lang="zh-CN" altLang="en-US"/>
        </a:p>
      </dgm:t>
    </dgm:pt>
    <dgm:pt modelId="{363A82F2-E74F-434B-9C15-F0D51FB8E444}" cxnId="{26625BAB-6E00-47BD-A7A1-0FB79BE0DD65}" type="sibTrans">
      <dgm:prSet/>
      <dgm:spPr/>
      <dgm:t>
        <a:bodyPr/>
        <a:lstStyle/>
        <a:p>
          <a:endParaRPr lang="zh-CN" altLang="en-US"/>
        </a:p>
      </dgm:t>
    </dgm:pt>
    <dgm:pt modelId="{9E3C9094-28F5-44BC-B423-5DA5ABCEB42C}" type="asst">
      <dgm:prSet phldr="0" custT="1"/>
      <dgm:spPr>
        <a:solidFill>
          <a:srgbClr val="47B897"/>
        </a:solidFill>
      </dgm:spPr>
      <dgm:t>
        <a:bodyPr vert="horz" wrap="square"/>
        <a:lstStyle/>
        <a:p>
          <a:pPr>
            <a:lnSpc>
              <a:spcPct val="100000"/>
            </a:lnSpc>
            <a:spcBef>
              <a:spcPct val="0"/>
            </a:spcBef>
            <a:spcAft>
              <a:spcPct val="35000"/>
            </a:spcAft>
          </a:pPr>
          <a:r>
            <a:rPr lang="en-US" sz="1100" b="1" dirty="0" err="1">
              <a:latin typeface="Poppins Light" panose="02000000000000000000" pitchFamily="2" charset="0"/>
              <a:cs typeface="Poppins Light" panose="02000000000000000000" pitchFamily="2" charset="0"/>
            </a:rPr>
            <a:t>Lonza</a:t>
          </a:r>
        </a:p>
      </dgm:t>
    </dgm:pt>
    <dgm:pt modelId="{1475B359-DA66-421A-9700-54332CAD561D}" cxnId="{6C0210C2-6650-43D2-A60A-B8EE11AD5A0F}" type="parTrans">
      <dgm:prSet/>
      <dgm:spPr>
        <a:ln>
          <a:solidFill>
            <a:srgbClr val="00A27B"/>
          </a:solidFill>
        </a:ln>
      </dgm:spPr>
      <dgm:t>
        <a:bodyPr/>
        <a:lstStyle/>
        <a:p>
          <a:endParaRPr lang="zh-CN" altLang="en-US"/>
        </a:p>
      </dgm:t>
    </dgm:pt>
    <dgm:pt modelId="{610AE892-5F1C-4CB3-B900-249C3B9E4D3E}" cxnId="{6C0210C2-6650-43D2-A60A-B8EE11AD5A0F}" type="sibTrans">
      <dgm:prSet/>
      <dgm:spPr/>
      <dgm:t>
        <a:bodyPr/>
        <a:lstStyle/>
        <a:p>
          <a:endParaRPr lang="zh-CN" altLang="en-US"/>
        </a:p>
      </dgm:t>
    </dgm:pt>
    <dgm:pt modelId="{8B773891-0337-43F0-ADDF-C422B7AA07B8}">
      <dgm:prSet phldrT="[文本]" phldr="0" custT="1"/>
      <dgm:spPr>
        <a:solidFill>
          <a:srgbClr val="007E66"/>
        </a:solidFill>
      </dgm:spPr>
      <dgm:t>
        <a:bodyPr vert="horz" wrap="square"/>
        <a:lstStyle/>
        <a:p>
          <a:pPr>
            <a:lnSpc>
              <a:spcPct val="100000"/>
            </a:lnSpc>
            <a:spcBef>
              <a:spcPct val="0"/>
            </a:spcBef>
            <a:spcAft>
              <a:spcPct val="35000"/>
            </a:spcAft>
          </a:pPr>
          <a:r>
            <a:rPr lang="en-US" altLang="zh-CN" sz="1200" b="1" dirty="0">
              <a:latin typeface="Poppins Light" panose="02000000000000000000" pitchFamily="2" charset="0"/>
              <a:cs typeface="Poppins Light" panose="02000000000000000000" pitchFamily="2" charset="0"/>
            </a:rPr>
            <a:t>CHO-DG44</a:t>
          </a:r>
          <a:endParaRPr lang="zh-CN" altLang="en-US" sz="1200" b="1" dirty="0">
            <a:latin typeface="Poppins Light" panose="02000000000000000000" pitchFamily="2" charset="0"/>
            <a:cs typeface="Poppins Light" panose="02000000000000000000" pitchFamily="2" charset="0"/>
          </a:endParaRPr>
        </a:p>
      </dgm:t>
    </dgm:pt>
    <dgm:pt modelId="{BDF32EEB-2A74-4066-BB27-689B7786FF03}" cxnId="{66912201-AEF9-4A41-BB23-C38A4F6B2509}" type="parTrans">
      <dgm:prSet/>
      <dgm:spPr/>
      <dgm:t>
        <a:bodyPr/>
        <a:lstStyle/>
        <a:p>
          <a:endParaRPr lang="zh-CN" altLang="en-US"/>
        </a:p>
      </dgm:t>
    </dgm:pt>
    <dgm:pt modelId="{B73B536F-07F5-4A4B-B386-E0D100FAFB34}" cxnId="{66912201-AEF9-4A41-BB23-C38A4F6B2509}" type="sibTrans">
      <dgm:prSet/>
      <dgm:spPr/>
      <dgm:t>
        <a:bodyPr/>
        <a:lstStyle/>
        <a:p>
          <a:endParaRPr lang="zh-CN" altLang="en-US"/>
        </a:p>
      </dgm:t>
    </dgm:pt>
    <dgm:pt modelId="{BA13A0C5-9FEF-4AF6-BD15-EA584A9CBB86}">
      <dgm:prSet phldrT="[文本]" phldr="0" custT="1"/>
      <dgm:spPr>
        <a:solidFill>
          <a:srgbClr val="007E66"/>
        </a:solidFill>
      </dgm:spPr>
      <dgm:t>
        <a:bodyPr vert="horz" wrap="square"/>
        <a:lstStyle/>
        <a:p>
          <a:pPr>
            <a:lnSpc>
              <a:spcPct val="100000"/>
            </a:lnSpc>
            <a:spcBef>
              <a:spcPct val="0"/>
            </a:spcBef>
            <a:spcAft>
              <a:spcPct val="35000"/>
            </a:spcAft>
          </a:pPr>
          <a:r>
            <a:rPr lang="en-US" altLang="zh-CN" sz="1200" b="1" dirty="0">
              <a:latin typeface="Poppins Light" panose="02000000000000000000" pitchFamily="2" charset="0"/>
              <a:cs typeface="Poppins Light" panose="02000000000000000000" pitchFamily="2" charset="0"/>
            </a:rPr>
            <a:t>CHO-S</a:t>
          </a:r>
          <a:endParaRPr lang="zh-CN" altLang="en-US" sz="1200" b="1" dirty="0">
            <a:latin typeface="Poppins Light" panose="02000000000000000000" pitchFamily="2" charset="0"/>
            <a:cs typeface="Poppins Light" panose="02000000000000000000" pitchFamily="2" charset="0"/>
          </a:endParaRPr>
        </a:p>
      </dgm:t>
    </dgm:pt>
    <dgm:pt modelId="{601BB6DC-88AE-429F-BA09-FA2D9A48703D}" cxnId="{2C4EE989-8B79-455B-B3D1-E7890E7714AA}" type="parTrans">
      <dgm:prSet/>
      <dgm:spPr>
        <a:ln>
          <a:solidFill>
            <a:srgbClr val="377D6C"/>
          </a:solidFill>
        </a:ln>
      </dgm:spPr>
      <dgm:t>
        <a:bodyPr/>
        <a:lstStyle/>
        <a:p>
          <a:endParaRPr lang="zh-CN" altLang="en-US"/>
        </a:p>
      </dgm:t>
    </dgm:pt>
    <dgm:pt modelId="{585C372C-A362-4C62-949C-501B53EAEA60}" cxnId="{2C4EE989-8B79-455B-B3D1-E7890E7714AA}" type="sibTrans">
      <dgm:prSet/>
      <dgm:spPr/>
      <dgm:t>
        <a:bodyPr/>
        <a:lstStyle/>
        <a:p>
          <a:endParaRPr lang="zh-CN" altLang="en-US"/>
        </a:p>
      </dgm:t>
    </dgm:pt>
    <dgm:pt modelId="{15008A4B-E9AE-40D2-A426-D85C7569D844}">
      <dgm:prSet phldr="0" custT="1"/>
      <dgm:spPr>
        <a:solidFill>
          <a:srgbClr val="00A27B"/>
        </a:solidFill>
      </dgm:spPr>
      <dgm:t>
        <a:bodyPr vert="horz" wrap="square"/>
        <a:lstStyle/>
        <a:p>
          <a:pPr>
            <a:lnSpc>
              <a:spcPct val="100000"/>
            </a:lnSpc>
            <a:spcBef>
              <a:spcPct val="0"/>
            </a:spcBef>
            <a:spcAft>
              <a:spcPct val="35000"/>
            </a:spcAft>
          </a:pPr>
          <a:r>
            <a:rPr lang="en-US" sz="1100" b="1" dirty="0" err="1">
              <a:latin typeface="Poppins Light" panose="02000000000000000000" pitchFamily="2" charset="0"/>
              <a:cs typeface="Poppins Light" panose="02000000000000000000" pitchFamily="2" charset="0"/>
            </a:rPr>
            <a:t>cGMP </a:t>
          </a:r>
          <a:r>
            <a:rPr lang="en-US" sz="1100" b="1" dirty="0">
              <a:latin typeface="Poppins Light" panose="02000000000000000000" pitchFamily="2" charset="0"/>
              <a:cs typeface="Poppins Light" panose="02000000000000000000" pitchFamily="2" charset="0"/>
              <a:sym typeface="+mn-ea"/>
            </a:rPr>
            <a:t>CHO-S</a:t>
          </a:r>
          <a:endParaRPr sz="6500">
            <a:latin typeface="Poppins Light" panose="02000000000000000000" pitchFamily="2" charset="0"/>
            <a:cs typeface="Poppins Light" panose="02000000000000000000" pitchFamily="2" charset="0"/>
          </a:endParaRPr>
        </a:p>
      </dgm:t>
    </dgm:pt>
    <dgm:pt modelId="{D6D7E871-6F65-48CF-9BEC-3A8289430F33}" cxnId="{C815E82D-3559-4165-9FE7-5B79AEFA900C}" type="parTrans">
      <dgm:prSet/>
      <dgm:spPr>
        <a:ln>
          <a:solidFill>
            <a:srgbClr val="377D6C"/>
          </a:solidFill>
        </a:ln>
      </dgm:spPr>
      <dgm:t>
        <a:bodyPr/>
        <a:lstStyle/>
        <a:p>
          <a:endParaRPr lang="zh-CN" altLang="en-US"/>
        </a:p>
      </dgm:t>
    </dgm:pt>
    <dgm:pt modelId="{3BC202F5-C94E-4859-9C90-F02DFCCA865D}" cxnId="{C815E82D-3559-4165-9FE7-5B79AEFA900C}" type="sibTrans">
      <dgm:prSet/>
      <dgm:spPr/>
      <dgm:t>
        <a:bodyPr/>
        <a:lstStyle/>
        <a:p>
          <a:endParaRPr lang="zh-CN" altLang="en-US"/>
        </a:p>
      </dgm:t>
    </dgm:pt>
    <dgm:pt modelId="{77B676C4-BDAA-482D-9C20-482A097205CD}" type="asst">
      <dgm:prSet phldr="0" custT="1"/>
      <dgm:spPr>
        <a:solidFill>
          <a:srgbClr val="47B897"/>
        </a:solidFill>
      </dgm:spPr>
      <dgm:t>
        <a:bodyPr vert="horz" wrap="square"/>
        <a:lstStyle/>
        <a:p>
          <a:pPr>
            <a:lnSpc>
              <a:spcPct val="100000"/>
            </a:lnSpc>
            <a:spcBef>
              <a:spcPct val="0"/>
            </a:spcBef>
            <a:spcAft>
              <a:spcPct val="35000"/>
            </a:spcAft>
          </a:pPr>
          <a:r>
            <a:rPr sz="1100" b="1" dirty="0" err="1">
              <a:latin typeface="Poppins Light" panose="02000000000000000000" pitchFamily="2" charset="0"/>
              <a:cs typeface="Poppins Light" panose="02000000000000000000" pitchFamily="2" charset="0"/>
              <a:sym typeface="+mn-ea"/>
            </a:rPr>
            <a:t>T</a:t>
          </a:r>
          <a:r>
            <a:rPr lang="en-US" sz="1100" b="1" dirty="0" err="1">
              <a:latin typeface="Poppins Light" panose="02000000000000000000" pitchFamily="2" charset="0"/>
              <a:cs typeface="Poppins Light" panose="02000000000000000000" pitchFamily="2" charset="0"/>
              <a:sym typeface="+mn-ea"/>
            </a:rPr>
            <a:t>hermo Fisher</a:t>
          </a:r>
          <a:endParaRPr lang="en-US" sz="1100" b="1" dirty="0">
            <a:latin typeface="Poppins Light" panose="02000000000000000000" pitchFamily="2" charset="0"/>
            <a:cs typeface="Poppins Light" panose="02000000000000000000" pitchFamily="2" charset="0"/>
            <a:sym typeface="+mn-ea"/>
          </a:endParaRPr>
        </a:p>
      </dgm:t>
    </dgm:pt>
    <dgm:pt modelId="{E0A7E38E-C1DF-4706-80BC-8CE2C3DDFF4D}" cxnId="{60EE23B2-B59C-436A-B86F-B3F10FDF0F37}" type="parTrans">
      <dgm:prSet/>
      <dgm:spPr>
        <a:ln>
          <a:solidFill>
            <a:srgbClr val="00A27B"/>
          </a:solidFill>
        </a:ln>
      </dgm:spPr>
      <dgm:t>
        <a:bodyPr/>
        <a:lstStyle/>
        <a:p>
          <a:endParaRPr lang="zh-CN" altLang="en-US"/>
        </a:p>
      </dgm:t>
    </dgm:pt>
    <dgm:pt modelId="{EE6ADF7D-0955-41C6-8BF4-17C0F98C1199}" cxnId="{60EE23B2-B59C-436A-B86F-B3F10FDF0F37}" type="sibTrans">
      <dgm:prSet/>
      <dgm:spPr/>
      <dgm:t>
        <a:bodyPr/>
        <a:lstStyle/>
        <a:p>
          <a:endParaRPr lang="zh-CN" altLang="en-US"/>
        </a:p>
      </dgm:t>
    </dgm:pt>
    <dgm:pt modelId="{B0CA1304-0502-4D68-9533-527029DFCB09}">
      <dgm:prSet phldr="0" custT="1"/>
      <dgm:spPr>
        <a:solidFill>
          <a:srgbClr val="00A27B"/>
        </a:solidFill>
      </dgm:spPr>
      <dgm:t>
        <a:bodyPr vert="horz" wrap="square"/>
        <a:lstStyle/>
        <a:p>
          <a:pPr>
            <a:lnSpc>
              <a:spcPct val="100000"/>
            </a:lnSpc>
            <a:spcBef>
              <a:spcPct val="0"/>
            </a:spcBef>
            <a:spcAft>
              <a:spcPct val="35000"/>
            </a:spcAft>
          </a:pPr>
          <a:r>
            <a:rPr lang="en-US" sz="1100" b="1" dirty="0" err="1">
              <a:latin typeface="Poppins Light" panose="02000000000000000000" pitchFamily="2" charset="0"/>
              <a:cs typeface="Poppins Light" panose="02000000000000000000" pitchFamily="2" charset="0"/>
            </a:rPr>
            <a:t>Expi</a:t>
          </a:r>
          <a:r>
            <a:rPr lang="en-US" sz="1100" b="1" dirty="0">
              <a:latin typeface="Poppins Light" panose="02000000000000000000" pitchFamily="2" charset="0"/>
              <a:cs typeface="Poppins Light" panose="02000000000000000000" pitchFamily="2" charset="0"/>
            </a:rPr>
            <a:t> CHO-S</a:t>
          </a:r>
          <a:endParaRPr sz="6500">
            <a:latin typeface="Poppins Light" panose="02000000000000000000" pitchFamily="2" charset="0"/>
            <a:cs typeface="Poppins Light" panose="02000000000000000000" pitchFamily="2" charset="0"/>
          </a:endParaRPr>
        </a:p>
      </dgm:t>
    </dgm:pt>
    <dgm:pt modelId="{6F74E372-4885-49AF-8542-FB1DB6538ADA}" cxnId="{A29D5FD8-C1E6-4ABC-8415-FDAF498A3256}" type="parTrans">
      <dgm:prSet/>
      <dgm:spPr/>
      <dgm:t>
        <a:bodyPr/>
        <a:lstStyle/>
        <a:p>
          <a:endParaRPr lang="zh-CN" altLang="en-US"/>
        </a:p>
      </dgm:t>
    </dgm:pt>
    <dgm:pt modelId="{6B6E849D-8DB3-4C4A-80C0-903929F7552A}" cxnId="{A29D5FD8-C1E6-4ABC-8415-FDAF498A3256}" type="sibTrans">
      <dgm:prSet/>
      <dgm:spPr/>
      <dgm:t>
        <a:bodyPr/>
        <a:lstStyle/>
        <a:p>
          <a:endParaRPr lang="zh-CN" altLang="en-US"/>
        </a:p>
      </dgm:t>
    </dgm:pt>
    <dgm:pt modelId="{0C163C08-3AE8-4941-8733-12273A12FA2D}" type="asst">
      <dgm:prSet phldr="0" custT="1"/>
      <dgm:spPr>
        <a:solidFill>
          <a:srgbClr val="47B897"/>
        </a:solidFill>
      </dgm:spPr>
      <dgm:t>
        <a:bodyPr vert="horz" wrap="square"/>
        <a:lstStyle/>
        <a:p>
          <a:pPr>
            <a:lnSpc>
              <a:spcPct val="100000"/>
            </a:lnSpc>
            <a:spcBef>
              <a:spcPct val="0"/>
            </a:spcBef>
            <a:spcAft>
              <a:spcPct val="35000"/>
            </a:spcAft>
          </a:pPr>
          <a:r>
            <a:rPr sz="1100" b="1" dirty="0">
              <a:latin typeface="Poppins Light" panose="02000000000000000000" pitchFamily="2" charset="0"/>
              <a:cs typeface="Poppins Light" panose="02000000000000000000" pitchFamily="2" charset="0"/>
              <a:sym typeface="+mn-ea"/>
            </a:rPr>
            <a:t>T</a:t>
          </a:r>
          <a:r>
            <a:rPr lang="en-US" sz="1100" b="1" dirty="0">
              <a:latin typeface="Poppins Light" panose="02000000000000000000" pitchFamily="2" charset="0"/>
              <a:cs typeface="Poppins Light" panose="02000000000000000000" pitchFamily="2" charset="0"/>
              <a:sym typeface="+mn-ea"/>
            </a:rPr>
            <a:t>hermo </a:t>
          </a:r>
          <a:r>
            <a:rPr lang="en-US" sz="1100" b="1" dirty="0" smtClean="0">
              <a:latin typeface="Poppins Light" panose="02000000000000000000" pitchFamily="2" charset="0"/>
              <a:cs typeface="Poppins Light" panose="02000000000000000000" pitchFamily="2" charset="0"/>
              <a:sym typeface="+mn-ea"/>
            </a:rPr>
            <a:t>Fisher</a:t>
          </a:r>
          <a:endParaRPr lang="en-US" sz="1100" b="1" dirty="0">
            <a:latin typeface="Poppins Light" panose="02000000000000000000" pitchFamily="2" charset="0"/>
            <a:cs typeface="Poppins Light" panose="02000000000000000000" pitchFamily="2" charset="0"/>
            <a:sym typeface="+mn-ea"/>
          </a:endParaRPr>
        </a:p>
      </dgm:t>
    </dgm:pt>
    <dgm:pt modelId="{DED59376-E239-4D50-86C9-78B173ED00E4}" cxnId="{D3745E71-245C-458F-93E3-470870C7AAA5}" type="parTrans">
      <dgm:prSet/>
      <dgm:spPr>
        <a:ln>
          <a:solidFill>
            <a:srgbClr val="00A27B"/>
          </a:solidFill>
        </a:ln>
      </dgm:spPr>
      <dgm:t>
        <a:bodyPr/>
        <a:lstStyle/>
        <a:p>
          <a:endParaRPr lang="zh-CN" altLang="en-US"/>
        </a:p>
      </dgm:t>
    </dgm:pt>
    <dgm:pt modelId="{3D573261-7AE3-493D-87ED-B87DE6762FF3}" cxnId="{D3745E71-245C-458F-93E3-470870C7AAA5}" type="sibTrans">
      <dgm:prSet/>
      <dgm:spPr/>
      <dgm:t>
        <a:bodyPr/>
        <a:lstStyle/>
        <a:p>
          <a:endParaRPr lang="zh-CN" altLang="en-US"/>
        </a:p>
      </dgm:t>
    </dgm:pt>
    <dgm:pt modelId="{0A85451A-95C4-41D1-B7E9-F3973BEFF502}">
      <dgm:prSet phldr="0" custT="1"/>
      <dgm:spPr>
        <a:solidFill>
          <a:srgbClr val="00A27B"/>
        </a:solidFill>
      </dgm:spPr>
      <dgm:t>
        <a:bodyPr vert="horz" wrap="square"/>
        <a:lstStyle/>
        <a:p>
          <a:pPr>
            <a:lnSpc>
              <a:spcPct val="100000"/>
            </a:lnSpc>
            <a:spcBef>
              <a:spcPct val="0"/>
            </a:spcBef>
            <a:spcAft>
              <a:spcPct val="35000"/>
            </a:spcAft>
          </a:pPr>
          <a:r>
            <a:rPr lang="en-US" sz="1100" b="1" dirty="0" err="1">
              <a:latin typeface="Poppins Light" panose="02000000000000000000" pitchFamily="2" charset="0"/>
              <a:cs typeface="Poppins Light" panose="02000000000000000000" pitchFamily="2" charset="0"/>
            </a:rPr>
            <a:t>FreeStyle</a:t>
          </a:r>
          <a:r>
            <a:rPr lang="en-US" sz="1100" b="1" dirty="0">
              <a:latin typeface="Poppins Light" panose="02000000000000000000" pitchFamily="2" charset="0"/>
              <a:cs typeface="Poppins Light" panose="02000000000000000000" pitchFamily="2" charset="0"/>
            </a:rPr>
            <a:t> CHO-S</a:t>
          </a:r>
          <a:endParaRPr sz="6500">
            <a:latin typeface="Poppins Light" panose="02000000000000000000" pitchFamily="2" charset="0"/>
            <a:cs typeface="Poppins Light" panose="02000000000000000000" pitchFamily="2" charset="0"/>
          </a:endParaRPr>
        </a:p>
      </dgm:t>
    </dgm:pt>
    <dgm:pt modelId="{9342F634-1C34-4F39-9CFD-713BF735EED8}" cxnId="{5680ED5F-8F90-464B-821E-ADB416ADC60F}" type="parTrans">
      <dgm:prSet/>
      <dgm:spPr>
        <a:ln>
          <a:solidFill>
            <a:srgbClr val="377D6C"/>
          </a:solidFill>
        </a:ln>
      </dgm:spPr>
      <dgm:t>
        <a:bodyPr/>
        <a:lstStyle/>
        <a:p>
          <a:endParaRPr lang="zh-CN" altLang="en-US"/>
        </a:p>
      </dgm:t>
    </dgm:pt>
    <dgm:pt modelId="{8A8E1E26-F0D4-4F70-AE0C-0C163B7E2BA8}" cxnId="{5680ED5F-8F90-464B-821E-ADB416ADC60F}" type="sibTrans">
      <dgm:prSet/>
      <dgm:spPr/>
      <dgm:t>
        <a:bodyPr/>
        <a:lstStyle/>
        <a:p>
          <a:endParaRPr lang="zh-CN" altLang="en-US"/>
        </a:p>
      </dgm:t>
    </dgm:pt>
    <dgm:pt modelId="{BBF64914-A8F5-4BC1-859B-1860396A70D2}" type="asst">
      <dgm:prSet phldr="0" custT="1"/>
      <dgm:spPr>
        <a:solidFill>
          <a:srgbClr val="47B897"/>
        </a:solidFill>
      </dgm:spPr>
      <dgm:t>
        <a:bodyPr vert="horz" wrap="square"/>
        <a:lstStyle/>
        <a:p>
          <a:pPr>
            <a:lnSpc>
              <a:spcPct val="100000"/>
            </a:lnSpc>
            <a:spcBef>
              <a:spcPct val="0"/>
            </a:spcBef>
            <a:spcAft>
              <a:spcPct val="35000"/>
            </a:spcAft>
          </a:pPr>
          <a:r>
            <a:rPr lang="en-US" sz="1100" b="1" dirty="0" err="1">
              <a:latin typeface="Poppins Light" panose="02000000000000000000" pitchFamily="2" charset="0"/>
              <a:cs typeface="Poppins Light" panose="02000000000000000000" pitchFamily="2" charset="0"/>
            </a:rPr>
            <a:t>Thermo Fisher</a:t>
          </a:r>
        </a:p>
      </dgm:t>
    </dgm:pt>
    <dgm:pt modelId="{4C5AD0A5-E90B-453C-BBD3-2A7C21E20CBF}" cxnId="{F8F06ECC-4A1F-4909-B701-E0C70C2E92A2}" type="parTrans">
      <dgm:prSet/>
      <dgm:spPr>
        <a:ln>
          <a:solidFill>
            <a:srgbClr val="00A27B"/>
          </a:solidFill>
        </a:ln>
      </dgm:spPr>
      <dgm:t>
        <a:bodyPr/>
        <a:lstStyle/>
        <a:p>
          <a:endParaRPr lang="zh-CN" altLang="en-US"/>
        </a:p>
      </dgm:t>
    </dgm:pt>
    <dgm:pt modelId="{CF186F05-EA74-4BFB-862B-BDA992AD9AAA}" cxnId="{F8F06ECC-4A1F-4909-B701-E0C70C2E92A2}" type="sibTrans">
      <dgm:prSet/>
      <dgm:spPr/>
      <dgm:t>
        <a:bodyPr/>
        <a:lstStyle/>
        <a:p>
          <a:endParaRPr lang="zh-CN" altLang="en-US"/>
        </a:p>
      </dgm:t>
    </dgm:pt>
    <dgm:pt modelId="{5C23C9A5-DD7A-4066-B251-BA0C8660EE83}" type="pres">
      <dgm:prSet presAssocID="{0DB77075-B066-486F-92F7-60087EBBCB6A}" presName="hierChild1" presStyleCnt="0">
        <dgm:presLayoutVars>
          <dgm:orgChart val="1"/>
          <dgm:chPref val="1"/>
          <dgm:dir val="rev"/>
          <dgm:animOne val="branch"/>
          <dgm:animLvl val="lvl"/>
          <dgm:resizeHandles/>
        </dgm:presLayoutVars>
      </dgm:prSet>
      <dgm:spPr/>
      <dgm:t>
        <a:bodyPr/>
        <a:lstStyle/>
        <a:p>
          <a:endParaRPr lang="zh-CN" altLang="en-US"/>
        </a:p>
      </dgm:t>
    </dgm:pt>
    <dgm:pt modelId="{F3A86D4D-A196-4186-8282-91D69641DDB8}" type="pres">
      <dgm:prSet presAssocID="{7C1B0AFE-5AB4-4B30-838F-3A872C29D898}" presName="hierRoot1" presStyleCnt="0">
        <dgm:presLayoutVars>
          <dgm:hierBranch val="init"/>
        </dgm:presLayoutVars>
      </dgm:prSet>
      <dgm:spPr/>
    </dgm:pt>
    <dgm:pt modelId="{FAFDA0F1-D58A-4EE3-B100-D557A686D84B}" type="pres">
      <dgm:prSet presAssocID="{7C1B0AFE-5AB4-4B30-838F-3A872C29D898}" presName="rootComposite1" presStyleCnt="0"/>
      <dgm:spPr/>
    </dgm:pt>
    <dgm:pt modelId="{66BB3E43-CAB8-4826-A90A-518C6E0924CD}" type="pres">
      <dgm:prSet presAssocID="{7C1B0AFE-5AB4-4B30-838F-3A872C29D898}" presName="rootText1" presStyleLbl="node0" presStyleIdx="0" presStyleCnt="1" custScaleX="175072">
        <dgm:presLayoutVars>
          <dgm:chPref val="3"/>
        </dgm:presLayoutVars>
      </dgm:prSet>
      <dgm:spPr>
        <a:prstGeom prst="roundRect">
          <a:avLst/>
        </a:prstGeom>
      </dgm:spPr>
      <dgm:t>
        <a:bodyPr/>
        <a:lstStyle/>
        <a:p>
          <a:endParaRPr lang="zh-CN" altLang="en-US"/>
        </a:p>
      </dgm:t>
    </dgm:pt>
    <dgm:pt modelId="{EF0B07A4-935F-4D34-A909-43FA2BB01731}" type="pres">
      <dgm:prSet presAssocID="{7C1B0AFE-5AB4-4B30-838F-3A872C29D898}" presName="rootConnector1" presStyleLbl="node1" presStyleIdx="0" presStyleCnt="0"/>
      <dgm:spPr/>
      <dgm:t>
        <a:bodyPr/>
        <a:lstStyle/>
        <a:p>
          <a:endParaRPr lang="zh-CN" altLang="en-US"/>
        </a:p>
      </dgm:t>
    </dgm:pt>
    <dgm:pt modelId="{EC4947D5-8E4B-4F6E-BFF2-DF6BB21C05D0}" type="pres">
      <dgm:prSet presAssocID="{7C1B0AFE-5AB4-4B30-838F-3A872C29D898}" presName="hierChild2" presStyleCnt="0"/>
      <dgm:spPr/>
    </dgm:pt>
    <dgm:pt modelId="{A80F6AE8-CF77-48AB-BC86-25C4A184A8FE}" type="pres">
      <dgm:prSet presAssocID="{A4591B10-391E-4A8E-BCF6-4FC1635B86F7}" presName="Name37" presStyleLbl="parChTrans1D2" presStyleIdx="0" presStyleCnt="3"/>
      <dgm:spPr/>
      <dgm:t>
        <a:bodyPr/>
        <a:lstStyle/>
        <a:p>
          <a:endParaRPr lang="zh-CN" altLang="en-US"/>
        </a:p>
      </dgm:t>
    </dgm:pt>
    <dgm:pt modelId="{38289552-74BF-431F-B1FA-953943691B75}" type="pres">
      <dgm:prSet presAssocID="{76F5C6B2-33D4-41BE-BE09-AD5347A42D88}" presName="hierRoot2" presStyleCnt="0">
        <dgm:presLayoutVars>
          <dgm:hierBranch val="init"/>
        </dgm:presLayoutVars>
      </dgm:prSet>
      <dgm:spPr/>
    </dgm:pt>
    <dgm:pt modelId="{230C73E0-9D4D-4ADC-8C50-DC97A8DFA631}" type="pres">
      <dgm:prSet presAssocID="{76F5C6B2-33D4-41BE-BE09-AD5347A42D88}" presName="rootComposite" presStyleCnt="0"/>
      <dgm:spPr/>
    </dgm:pt>
    <dgm:pt modelId="{464066BE-4C1E-4206-AB4A-A0453DF1D928}" type="pres">
      <dgm:prSet presAssocID="{76F5C6B2-33D4-41BE-BE09-AD5347A42D88}" presName="rootText" presStyleLbl="node2" presStyleIdx="0" presStyleCnt="3" custLinFactNeighborX="2492" custLinFactNeighborY="19247">
        <dgm:presLayoutVars>
          <dgm:chPref val="3"/>
        </dgm:presLayoutVars>
      </dgm:prSet>
      <dgm:spPr>
        <a:prstGeom prst="roundRect">
          <a:avLst/>
        </a:prstGeom>
      </dgm:spPr>
      <dgm:t>
        <a:bodyPr/>
        <a:lstStyle/>
        <a:p>
          <a:endParaRPr lang="zh-CN" altLang="en-US"/>
        </a:p>
      </dgm:t>
    </dgm:pt>
    <dgm:pt modelId="{01D007C4-8877-4758-A647-A4EAFA6C1244}" type="pres">
      <dgm:prSet presAssocID="{76F5C6B2-33D4-41BE-BE09-AD5347A42D88}" presName="rootConnector" presStyleLbl="node2" presStyleIdx="0" presStyleCnt="3"/>
      <dgm:spPr/>
      <dgm:t>
        <a:bodyPr/>
        <a:lstStyle/>
        <a:p>
          <a:endParaRPr lang="zh-CN" altLang="en-US"/>
        </a:p>
      </dgm:t>
    </dgm:pt>
    <dgm:pt modelId="{5C29086A-0F87-4B36-9451-412F38E32F48}" type="pres">
      <dgm:prSet presAssocID="{76F5C6B2-33D4-41BE-BE09-AD5347A42D88}" presName="hierChild4" presStyleCnt="0"/>
      <dgm:spPr/>
    </dgm:pt>
    <dgm:pt modelId="{47246AA5-4882-47B0-9BB6-FA11D0008038}" type="pres">
      <dgm:prSet presAssocID="{AD840299-DE1F-4B95-9E05-A0EC0E3EC62D}" presName="Name37" presStyleLbl="parChTrans1D3" presStyleIdx="0" presStyleCnt="6"/>
      <dgm:spPr/>
      <dgm:t>
        <a:bodyPr/>
        <a:lstStyle/>
        <a:p>
          <a:endParaRPr lang="zh-CN" altLang="en-US"/>
        </a:p>
      </dgm:t>
    </dgm:pt>
    <dgm:pt modelId="{E83EB1E3-5E9C-473B-8B8C-688D8C237E38}" type="pres">
      <dgm:prSet presAssocID="{45AA9450-E571-43E0-B794-B49C571A0414}" presName="hierRoot2" presStyleCnt="0">
        <dgm:presLayoutVars>
          <dgm:hierBranch val="init"/>
        </dgm:presLayoutVars>
      </dgm:prSet>
      <dgm:spPr/>
    </dgm:pt>
    <dgm:pt modelId="{84AD0083-5111-4451-B423-D7415D3E09C1}" type="pres">
      <dgm:prSet presAssocID="{45AA9450-E571-43E0-B794-B49C571A0414}" presName="rootComposite" presStyleCnt="0"/>
      <dgm:spPr/>
    </dgm:pt>
    <dgm:pt modelId="{7EC525A1-CDAC-4BEB-81BF-6FAD0FD1A5B2}" type="pres">
      <dgm:prSet presAssocID="{45AA9450-E571-43E0-B794-B49C571A0414}" presName="rootText" presStyleLbl="node3" presStyleIdx="0" presStyleCnt="6" custScaleX="147364" custLinFactNeighborX="1176" custLinFactNeighborY="49849">
        <dgm:presLayoutVars>
          <dgm:chPref val="3"/>
        </dgm:presLayoutVars>
      </dgm:prSet>
      <dgm:spPr>
        <a:prstGeom prst="roundRect">
          <a:avLst/>
        </a:prstGeom>
      </dgm:spPr>
      <dgm:t>
        <a:bodyPr/>
        <a:lstStyle/>
        <a:p>
          <a:endParaRPr lang="zh-CN" altLang="en-US"/>
        </a:p>
      </dgm:t>
    </dgm:pt>
    <dgm:pt modelId="{90162879-6938-4C5C-829F-4FD8E98E80F1}" type="pres">
      <dgm:prSet presAssocID="{45AA9450-E571-43E0-B794-B49C571A0414}" presName="rootConnector" presStyleLbl="node3" presStyleIdx="0" presStyleCnt="6"/>
      <dgm:spPr/>
      <dgm:t>
        <a:bodyPr/>
        <a:lstStyle/>
        <a:p>
          <a:endParaRPr lang="zh-CN" altLang="en-US"/>
        </a:p>
      </dgm:t>
    </dgm:pt>
    <dgm:pt modelId="{7FE6B860-3E2A-42A3-96BB-3E6540392C44}" type="pres">
      <dgm:prSet presAssocID="{45AA9450-E571-43E0-B794-B49C571A0414}" presName="hierChild4" presStyleCnt="0"/>
      <dgm:spPr/>
    </dgm:pt>
    <dgm:pt modelId="{6F3159F1-90C3-4B91-A571-272A6225D139}" type="pres">
      <dgm:prSet presAssocID="{45AA9450-E571-43E0-B794-B49C571A0414}" presName="hierChild5" presStyleCnt="0"/>
      <dgm:spPr/>
    </dgm:pt>
    <dgm:pt modelId="{A57212A2-8D62-4281-B73A-C8F7C367D6D3}" type="pres">
      <dgm:prSet presAssocID="{559E5EC7-81E9-438F-A932-5222F089850B}" presName="Name111" presStyleLbl="parChTrans1D4" presStyleIdx="0" presStyleCnt="6"/>
      <dgm:spPr/>
      <dgm:t>
        <a:bodyPr/>
        <a:lstStyle/>
        <a:p>
          <a:endParaRPr lang="zh-CN" altLang="en-US"/>
        </a:p>
      </dgm:t>
    </dgm:pt>
    <dgm:pt modelId="{3A6560F8-0593-4D22-998D-262FC8EE6FEC}" type="pres">
      <dgm:prSet presAssocID="{367B83CB-DE90-47E1-8121-C0E0DD98231C}" presName="hierRoot3" presStyleCnt="0">
        <dgm:presLayoutVars>
          <dgm:hierBranch val="init"/>
        </dgm:presLayoutVars>
      </dgm:prSet>
      <dgm:spPr/>
    </dgm:pt>
    <dgm:pt modelId="{65597176-342B-4179-8718-C3C4E1D92325}" type="pres">
      <dgm:prSet presAssocID="{367B83CB-DE90-47E1-8121-C0E0DD98231C}" presName="rootComposite3" presStyleCnt="0"/>
      <dgm:spPr/>
    </dgm:pt>
    <dgm:pt modelId="{84B1FC6F-30B5-4073-99EF-AB09D714CCF0}" type="pres">
      <dgm:prSet presAssocID="{367B83CB-DE90-47E1-8121-C0E0DD98231C}" presName="rootText3" presStyleLbl="asst3" presStyleIdx="0" presStyleCnt="6" custScaleX="135501" custLinFactNeighborY="49295">
        <dgm:presLayoutVars>
          <dgm:chPref val="3"/>
        </dgm:presLayoutVars>
      </dgm:prSet>
      <dgm:spPr>
        <a:prstGeom prst="roundRect">
          <a:avLst/>
        </a:prstGeom>
      </dgm:spPr>
      <dgm:t>
        <a:bodyPr/>
        <a:lstStyle/>
        <a:p>
          <a:endParaRPr lang="zh-CN" altLang="en-US"/>
        </a:p>
      </dgm:t>
    </dgm:pt>
    <dgm:pt modelId="{4A4C95D6-136E-4144-926B-9A018CE80D27}" type="pres">
      <dgm:prSet presAssocID="{367B83CB-DE90-47E1-8121-C0E0DD98231C}" presName="rootConnector3" presStyleLbl="asst3" presStyleIdx="0" presStyleCnt="6"/>
      <dgm:spPr/>
      <dgm:t>
        <a:bodyPr/>
        <a:lstStyle/>
        <a:p>
          <a:endParaRPr lang="zh-CN" altLang="en-US"/>
        </a:p>
      </dgm:t>
    </dgm:pt>
    <dgm:pt modelId="{3DE02B27-FD88-4B8C-82D4-457DA8BAB2F8}" type="pres">
      <dgm:prSet presAssocID="{367B83CB-DE90-47E1-8121-C0E0DD98231C}" presName="hierChild6" presStyleCnt="0"/>
      <dgm:spPr/>
    </dgm:pt>
    <dgm:pt modelId="{65839601-48D7-4C00-9DD5-9FAC52C82419}" type="pres">
      <dgm:prSet presAssocID="{367B83CB-DE90-47E1-8121-C0E0DD98231C}" presName="hierChild7" presStyleCnt="0"/>
      <dgm:spPr/>
    </dgm:pt>
    <dgm:pt modelId="{BC5EB220-1ED0-4D5F-B8D3-1408BE5D5152}" type="pres">
      <dgm:prSet presAssocID="{90404B79-5515-4617-8E04-96CF766AB1B1}" presName="Name37" presStyleLbl="parChTrans1D3" presStyleIdx="1" presStyleCnt="6"/>
      <dgm:spPr/>
      <dgm:t>
        <a:bodyPr/>
        <a:lstStyle/>
        <a:p>
          <a:endParaRPr lang="zh-CN" altLang="en-US"/>
        </a:p>
      </dgm:t>
    </dgm:pt>
    <dgm:pt modelId="{5721514E-3A38-44C3-AB0F-A6CC7DBAAABC}" type="pres">
      <dgm:prSet presAssocID="{E87DED59-4CD5-4EB2-859B-F62B963EC736}" presName="hierRoot2" presStyleCnt="0">
        <dgm:presLayoutVars>
          <dgm:hierBranch val="init"/>
        </dgm:presLayoutVars>
      </dgm:prSet>
      <dgm:spPr/>
    </dgm:pt>
    <dgm:pt modelId="{4768D8C8-3FD0-4DC7-B3B7-CA05FA6E1FCA}" type="pres">
      <dgm:prSet presAssocID="{E87DED59-4CD5-4EB2-859B-F62B963EC736}" presName="rootComposite" presStyleCnt="0"/>
      <dgm:spPr/>
    </dgm:pt>
    <dgm:pt modelId="{E57D4B25-BD2C-419E-B51F-48CA59CA9D49}" type="pres">
      <dgm:prSet presAssocID="{E87DED59-4CD5-4EB2-859B-F62B963EC736}" presName="rootText" presStyleLbl="node3" presStyleIdx="1" presStyleCnt="6" custLinFactNeighborX="4431" custLinFactNeighborY="49849">
        <dgm:presLayoutVars>
          <dgm:chPref val="3"/>
        </dgm:presLayoutVars>
      </dgm:prSet>
      <dgm:spPr>
        <a:prstGeom prst="roundRect">
          <a:avLst/>
        </a:prstGeom>
      </dgm:spPr>
      <dgm:t>
        <a:bodyPr/>
        <a:lstStyle/>
        <a:p>
          <a:endParaRPr lang="zh-CN" altLang="en-US"/>
        </a:p>
      </dgm:t>
    </dgm:pt>
    <dgm:pt modelId="{B1CC7BF1-B779-4241-8032-EEAECC8A3724}" type="pres">
      <dgm:prSet presAssocID="{E87DED59-4CD5-4EB2-859B-F62B963EC736}" presName="rootConnector" presStyleLbl="node3" presStyleIdx="1" presStyleCnt="6"/>
      <dgm:spPr/>
      <dgm:t>
        <a:bodyPr/>
        <a:lstStyle/>
        <a:p>
          <a:endParaRPr lang="zh-CN" altLang="en-US"/>
        </a:p>
      </dgm:t>
    </dgm:pt>
    <dgm:pt modelId="{E0098DF5-5CFD-4805-8DDC-DD24A5489F6B}" type="pres">
      <dgm:prSet presAssocID="{E87DED59-4CD5-4EB2-859B-F62B963EC736}" presName="hierChild4" presStyleCnt="0"/>
      <dgm:spPr/>
    </dgm:pt>
    <dgm:pt modelId="{BAEF3E37-10BD-44A1-841C-B0A6C0CB6307}" type="pres">
      <dgm:prSet presAssocID="{E87DED59-4CD5-4EB2-859B-F62B963EC736}" presName="hierChild5" presStyleCnt="0"/>
      <dgm:spPr/>
    </dgm:pt>
    <dgm:pt modelId="{3D3D1C39-AD50-4153-8E07-F4E79968FFA6}" type="pres">
      <dgm:prSet presAssocID="{47B89CB5-7961-4DDC-8E23-22EE49C83598}" presName="Name111" presStyleLbl="parChTrans1D4" presStyleIdx="1" presStyleCnt="6"/>
      <dgm:spPr/>
      <dgm:t>
        <a:bodyPr/>
        <a:lstStyle/>
        <a:p>
          <a:endParaRPr lang="zh-CN" altLang="en-US"/>
        </a:p>
      </dgm:t>
    </dgm:pt>
    <dgm:pt modelId="{63F67310-6A42-4D51-8157-2DD0A9F00B2F}" type="pres">
      <dgm:prSet presAssocID="{A4DC651F-95E4-42FC-9B9A-5F276A99B0A8}" presName="hierRoot3" presStyleCnt="0">
        <dgm:presLayoutVars>
          <dgm:hierBranch val="init"/>
        </dgm:presLayoutVars>
      </dgm:prSet>
      <dgm:spPr/>
    </dgm:pt>
    <dgm:pt modelId="{4CC7EC85-98EF-4B11-81CC-61DF5DBB2DCD}" type="pres">
      <dgm:prSet presAssocID="{A4DC651F-95E4-42FC-9B9A-5F276A99B0A8}" presName="rootComposite3" presStyleCnt="0"/>
      <dgm:spPr/>
    </dgm:pt>
    <dgm:pt modelId="{C1B28766-36B9-4A69-A1E8-A33BE48152E6}" type="pres">
      <dgm:prSet presAssocID="{A4DC651F-95E4-42FC-9B9A-5F276A99B0A8}" presName="rootText3" presStyleLbl="asst3" presStyleIdx="1" presStyleCnt="6" custScaleX="115799" custLinFactNeighborX="5475" custLinFactNeighborY="59819">
        <dgm:presLayoutVars>
          <dgm:chPref val="3"/>
        </dgm:presLayoutVars>
      </dgm:prSet>
      <dgm:spPr>
        <a:prstGeom prst="roundRect">
          <a:avLst/>
        </a:prstGeom>
      </dgm:spPr>
      <dgm:t>
        <a:bodyPr/>
        <a:lstStyle/>
        <a:p>
          <a:endParaRPr lang="zh-CN" altLang="en-US"/>
        </a:p>
      </dgm:t>
    </dgm:pt>
    <dgm:pt modelId="{448E0EE6-0C44-4975-A535-2A4CED327B4C}" type="pres">
      <dgm:prSet presAssocID="{A4DC651F-95E4-42FC-9B9A-5F276A99B0A8}" presName="rootConnector3" presStyleLbl="asst3" presStyleIdx="1" presStyleCnt="6"/>
      <dgm:spPr/>
      <dgm:t>
        <a:bodyPr/>
        <a:lstStyle/>
        <a:p>
          <a:endParaRPr lang="zh-CN" altLang="en-US"/>
        </a:p>
      </dgm:t>
    </dgm:pt>
    <dgm:pt modelId="{436DEAE5-30B0-49F2-8F0B-E4EA58795942}" type="pres">
      <dgm:prSet presAssocID="{A4DC651F-95E4-42FC-9B9A-5F276A99B0A8}" presName="hierChild6" presStyleCnt="0"/>
      <dgm:spPr/>
    </dgm:pt>
    <dgm:pt modelId="{5F40EBDD-EEC3-4C79-A1DD-5F0EC02E8FA3}" type="pres">
      <dgm:prSet presAssocID="{A4DC651F-95E4-42FC-9B9A-5F276A99B0A8}" presName="hierChild7" presStyleCnt="0"/>
      <dgm:spPr/>
    </dgm:pt>
    <dgm:pt modelId="{963D6DB2-642F-4D06-BBDD-9D018732679E}" type="pres">
      <dgm:prSet presAssocID="{08AB68FF-AD68-4468-A7D2-CB9AC4BD2C37}" presName="Name37" presStyleLbl="parChTrans1D3" presStyleIdx="2" presStyleCnt="6"/>
      <dgm:spPr/>
      <dgm:t>
        <a:bodyPr/>
        <a:lstStyle/>
        <a:p>
          <a:endParaRPr lang="zh-CN" altLang="en-US"/>
        </a:p>
      </dgm:t>
    </dgm:pt>
    <dgm:pt modelId="{5F604E3D-17D5-47C3-B985-BAAFA3555CAD}" type="pres">
      <dgm:prSet presAssocID="{C5DCCB7B-87A3-427E-9EBD-0C01D557BA28}" presName="hierRoot2" presStyleCnt="0">
        <dgm:presLayoutVars>
          <dgm:hierBranch val="init"/>
        </dgm:presLayoutVars>
      </dgm:prSet>
      <dgm:spPr/>
    </dgm:pt>
    <dgm:pt modelId="{9E04F446-1B67-49C9-8F4A-40EEE541944F}" type="pres">
      <dgm:prSet presAssocID="{C5DCCB7B-87A3-427E-9EBD-0C01D557BA28}" presName="rootComposite" presStyleCnt="0"/>
      <dgm:spPr/>
    </dgm:pt>
    <dgm:pt modelId="{AA4BAAD0-4A4C-4F30-883A-FD7D0B234F96}" type="pres">
      <dgm:prSet presAssocID="{C5DCCB7B-87A3-427E-9EBD-0C01D557BA28}" presName="rootText" presStyleLbl="node3" presStyleIdx="2" presStyleCnt="6" custLinFactNeighborX="-70" custLinFactNeighborY="49849">
        <dgm:presLayoutVars>
          <dgm:chPref val="3"/>
        </dgm:presLayoutVars>
      </dgm:prSet>
      <dgm:spPr>
        <a:prstGeom prst="roundRect">
          <a:avLst/>
        </a:prstGeom>
      </dgm:spPr>
      <dgm:t>
        <a:bodyPr/>
        <a:lstStyle/>
        <a:p>
          <a:endParaRPr lang="zh-CN" altLang="en-US"/>
        </a:p>
      </dgm:t>
    </dgm:pt>
    <dgm:pt modelId="{1EF8B24D-3A86-44AB-A192-D64E31A6CAE0}" type="pres">
      <dgm:prSet presAssocID="{C5DCCB7B-87A3-427E-9EBD-0C01D557BA28}" presName="rootConnector" presStyleLbl="node3" presStyleIdx="2" presStyleCnt="6"/>
      <dgm:spPr/>
      <dgm:t>
        <a:bodyPr/>
        <a:lstStyle/>
        <a:p>
          <a:endParaRPr lang="zh-CN" altLang="en-US"/>
        </a:p>
      </dgm:t>
    </dgm:pt>
    <dgm:pt modelId="{25137994-F863-40FC-B5C6-A8667CFAFC8F}" type="pres">
      <dgm:prSet presAssocID="{C5DCCB7B-87A3-427E-9EBD-0C01D557BA28}" presName="hierChild4" presStyleCnt="0"/>
      <dgm:spPr/>
    </dgm:pt>
    <dgm:pt modelId="{8EEB3374-6AB5-491C-8DF2-02405652F325}" type="pres">
      <dgm:prSet presAssocID="{C5DCCB7B-87A3-427E-9EBD-0C01D557BA28}" presName="hierChild5" presStyleCnt="0"/>
      <dgm:spPr/>
    </dgm:pt>
    <dgm:pt modelId="{6CEBED41-ABBC-4283-8C22-954269724DEE}" type="pres">
      <dgm:prSet presAssocID="{1475B359-DA66-421A-9700-54332CAD561D}" presName="Name111" presStyleLbl="parChTrans1D4" presStyleIdx="2" presStyleCnt="6"/>
      <dgm:spPr/>
      <dgm:t>
        <a:bodyPr/>
        <a:lstStyle/>
        <a:p>
          <a:endParaRPr lang="zh-CN" altLang="en-US"/>
        </a:p>
      </dgm:t>
    </dgm:pt>
    <dgm:pt modelId="{F08C0393-2E63-47E0-B1CD-F0B097C8E8B2}" type="pres">
      <dgm:prSet presAssocID="{9E3C9094-28F5-44BC-B423-5DA5ABCEB42C}" presName="hierRoot3" presStyleCnt="0">
        <dgm:presLayoutVars>
          <dgm:hierBranch val="init"/>
        </dgm:presLayoutVars>
      </dgm:prSet>
      <dgm:spPr/>
    </dgm:pt>
    <dgm:pt modelId="{47E8E2E4-B5C5-4613-8E48-72A38CDFE26D}" type="pres">
      <dgm:prSet presAssocID="{9E3C9094-28F5-44BC-B423-5DA5ABCEB42C}" presName="rootComposite3" presStyleCnt="0"/>
      <dgm:spPr/>
    </dgm:pt>
    <dgm:pt modelId="{DDED8A3C-67EA-4E25-87FE-80945420CAF6}" type="pres">
      <dgm:prSet presAssocID="{9E3C9094-28F5-44BC-B423-5DA5ABCEB42C}" presName="rootText3" presStyleLbl="asst3" presStyleIdx="2" presStyleCnt="6" custScaleX="115799" custLinFactNeighborX="2907" custLinFactNeighborY="59819">
        <dgm:presLayoutVars>
          <dgm:chPref val="3"/>
        </dgm:presLayoutVars>
      </dgm:prSet>
      <dgm:spPr>
        <a:prstGeom prst="roundRect">
          <a:avLst/>
        </a:prstGeom>
      </dgm:spPr>
      <dgm:t>
        <a:bodyPr/>
        <a:lstStyle/>
        <a:p>
          <a:endParaRPr lang="zh-CN" altLang="en-US"/>
        </a:p>
      </dgm:t>
    </dgm:pt>
    <dgm:pt modelId="{3C69BC7F-7F7A-4C5F-8357-669AF10FF484}" type="pres">
      <dgm:prSet presAssocID="{9E3C9094-28F5-44BC-B423-5DA5ABCEB42C}" presName="rootConnector3" presStyleLbl="asst3" presStyleIdx="2" presStyleCnt="6"/>
      <dgm:spPr/>
      <dgm:t>
        <a:bodyPr/>
        <a:lstStyle/>
        <a:p>
          <a:endParaRPr lang="zh-CN" altLang="en-US"/>
        </a:p>
      </dgm:t>
    </dgm:pt>
    <dgm:pt modelId="{064B86E1-D68E-4568-8957-19BAAF2F01A6}" type="pres">
      <dgm:prSet presAssocID="{9E3C9094-28F5-44BC-B423-5DA5ABCEB42C}" presName="hierChild6" presStyleCnt="0"/>
      <dgm:spPr/>
    </dgm:pt>
    <dgm:pt modelId="{3CE92264-E827-4730-8F95-B32E60D34B4F}" type="pres">
      <dgm:prSet presAssocID="{9E3C9094-28F5-44BC-B423-5DA5ABCEB42C}" presName="hierChild7" presStyleCnt="0"/>
      <dgm:spPr/>
    </dgm:pt>
    <dgm:pt modelId="{6BF62DC8-BC65-4B5E-A217-EC836188C30B}" type="pres">
      <dgm:prSet presAssocID="{76F5C6B2-33D4-41BE-BE09-AD5347A42D88}" presName="hierChild5" presStyleCnt="0"/>
      <dgm:spPr/>
    </dgm:pt>
    <dgm:pt modelId="{23C31C7E-6D45-414F-81E5-323F51E235B6}" type="pres">
      <dgm:prSet presAssocID="{BDF32EEB-2A74-4066-BB27-689B7786FF03}" presName="Name37" presStyleLbl="parChTrans1D2" presStyleIdx="1" presStyleCnt="3"/>
      <dgm:spPr/>
      <dgm:t>
        <a:bodyPr/>
        <a:lstStyle/>
        <a:p>
          <a:endParaRPr lang="zh-CN" altLang="en-US"/>
        </a:p>
      </dgm:t>
    </dgm:pt>
    <dgm:pt modelId="{E3394106-F905-4999-8354-7DE7BE857E7F}" type="pres">
      <dgm:prSet presAssocID="{8B773891-0337-43F0-ADDF-C422B7AA07B8}" presName="hierRoot2" presStyleCnt="0">
        <dgm:presLayoutVars>
          <dgm:hierBranch val="init"/>
        </dgm:presLayoutVars>
      </dgm:prSet>
      <dgm:spPr/>
    </dgm:pt>
    <dgm:pt modelId="{74F73A77-6121-4BCF-B296-C45AD916D91C}" type="pres">
      <dgm:prSet presAssocID="{8B773891-0337-43F0-ADDF-C422B7AA07B8}" presName="rootComposite" presStyleCnt="0"/>
      <dgm:spPr/>
    </dgm:pt>
    <dgm:pt modelId="{9E286FEB-28B1-48DE-887C-A6AE262C14E3}" type="pres">
      <dgm:prSet presAssocID="{8B773891-0337-43F0-ADDF-C422B7AA07B8}" presName="rootText" presStyleLbl="node2" presStyleIdx="1" presStyleCnt="3" custScaleX="115858" custLinFactNeighborX="2077" custLinFactNeighborY="19247">
        <dgm:presLayoutVars>
          <dgm:chPref val="3"/>
        </dgm:presLayoutVars>
      </dgm:prSet>
      <dgm:spPr>
        <a:prstGeom prst="roundRect">
          <a:avLst/>
        </a:prstGeom>
      </dgm:spPr>
      <dgm:t>
        <a:bodyPr/>
        <a:lstStyle/>
        <a:p>
          <a:endParaRPr lang="zh-CN" altLang="en-US"/>
        </a:p>
      </dgm:t>
    </dgm:pt>
    <dgm:pt modelId="{2997656A-4DF7-4B33-B2D7-E9DD58C0C324}" type="pres">
      <dgm:prSet presAssocID="{8B773891-0337-43F0-ADDF-C422B7AA07B8}" presName="rootConnector" presStyleLbl="node2" presStyleIdx="1" presStyleCnt="3"/>
      <dgm:spPr/>
      <dgm:t>
        <a:bodyPr/>
        <a:lstStyle/>
        <a:p>
          <a:endParaRPr lang="zh-CN" altLang="en-US"/>
        </a:p>
      </dgm:t>
    </dgm:pt>
    <dgm:pt modelId="{20A2D65F-AC20-46D1-8138-8F9B11F94878}" type="pres">
      <dgm:prSet presAssocID="{8B773891-0337-43F0-ADDF-C422B7AA07B8}" presName="hierChild4" presStyleCnt="0"/>
      <dgm:spPr/>
    </dgm:pt>
    <dgm:pt modelId="{31D47DD2-E1EE-4774-87F3-A0C6A546A605}" type="pres">
      <dgm:prSet presAssocID="{8B773891-0337-43F0-ADDF-C422B7AA07B8}" presName="hierChild5" presStyleCnt="0"/>
      <dgm:spPr/>
    </dgm:pt>
    <dgm:pt modelId="{1AABADEC-232C-40BC-9A09-DA83C16A4D28}" type="pres">
      <dgm:prSet presAssocID="{601BB6DC-88AE-429F-BA09-FA2D9A48703D}" presName="Name37" presStyleLbl="parChTrans1D2" presStyleIdx="2" presStyleCnt="3"/>
      <dgm:spPr/>
      <dgm:t>
        <a:bodyPr/>
        <a:lstStyle/>
        <a:p>
          <a:endParaRPr lang="zh-CN" altLang="en-US"/>
        </a:p>
      </dgm:t>
    </dgm:pt>
    <dgm:pt modelId="{0B0A6EFF-CA15-4BED-9FAD-0DD09D8179EA}" type="pres">
      <dgm:prSet presAssocID="{BA13A0C5-9FEF-4AF6-BD15-EA584A9CBB86}" presName="hierRoot2" presStyleCnt="0">
        <dgm:presLayoutVars>
          <dgm:hierBranch val="init"/>
        </dgm:presLayoutVars>
      </dgm:prSet>
      <dgm:spPr/>
    </dgm:pt>
    <dgm:pt modelId="{B44C1A85-C542-4F43-8938-E0997910004B}" type="pres">
      <dgm:prSet presAssocID="{BA13A0C5-9FEF-4AF6-BD15-EA584A9CBB86}" presName="rootComposite" presStyleCnt="0"/>
      <dgm:spPr/>
    </dgm:pt>
    <dgm:pt modelId="{3435AAF4-9510-495C-8494-1F909F7532E0}" type="pres">
      <dgm:prSet presAssocID="{BA13A0C5-9FEF-4AF6-BD15-EA584A9CBB86}" presName="rootText" presStyleLbl="node2" presStyleIdx="2" presStyleCnt="3" custLinFactNeighborX="-2493" custLinFactNeighborY="19247">
        <dgm:presLayoutVars>
          <dgm:chPref val="3"/>
        </dgm:presLayoutVars>
      </dgm:prSet>
      <dgm:spPr>
        <a:prstGeom prst="roundRect">
          <a:avLst/>
        </a:prstGeom>
      </dgm:spPr>
      <dgm:t>
        <a:bodyPr/>
        <a:lstStyle/>
        <a:p>
          <a:endParaRPr lang="zh-CN" altLang="en-US"/>
        </a:p>
      </dgm:t>
    </dgm:pt>
    <dgm:pt modelId="{C0949A37-8DAC-4399-A0B3-904BA478FB31}" type="pres">
      <dgm:prSet presAssocID="{BA13A0C5-9FEF-4AF6-BD15-EA584A9CBB86}" presName="rootConnector" presStyleLbl="node2" presStyleIdx="2" presStyleCnt="3"/>
      <dgm:spPr/>
      <dgm:t>
        <a:bodyPr/>
        <a:lstStyle/>
        <a:p>
          <a:endParaRPr lang="zh-CN" altLang="en-US"/>
        </a:p>
      </dgm:t>
    </dgm:pt>
    <dgm:pt modelId="{A9D4C229-40B5-446D-AECC-CFBF34845DE2}" type="pres">
      <dgm:prSet presAssocID="{BA13A0C5-9FEF-4AF6-BD15-EA584A9CBB86}" presName="hierChild4" presStyleCnt="0"/>
      <dgm:spPr/>
    </dgm:pt>
    <dgm:pt modelId="{8AACE7A3-070E-4AB1-ACCD-B2DE6FD095A6}" type="pres">
      <dgm:prSet presAssocID="{D6D7E871-6F65-48CF-9BEC-3A8289430F33}" presName="Name37" presStyleLbl="parChTrans1D3" presStyleIdx="3" presStyleCnt="6"/>
      <dgm:spPr/>
      <dgm:t>
        <a:bodyPr/>
        <a:lstStyle/>
        <a:p>
          <a:endParaRPr lang="zh-CN" altLang="en-US"/>
        </a:p>
      </dgm:t>
    </dgm:pt>
    <dgm:pt modelId="{5EC2B24E-21CA-4DBA-8F4C-9DCC419E8705}" type="pres">
      <dgm:prSet presAssocID="{15008A4B-E9AE-40D2-A426-D85C7569D844}" presName="hierRoot2" presStyleCnt="0">
        <dgm:presLayoutVars>
          <dgm:hierBranch val="init"/>
        </dgm:presLayoutVars>
      </dgm:prSet>
      <dgm:spPr/>
    </dgm:pt>
    <dgm:pt modelId="{F9DA30C1-F557-4EBE-BD84-D7E07B60F22F}" type="pres">
      <dgm:prSet presAssocID="{15008A4B-E9AE-40D2-A426-D85C7569D844}" presName="rootComposite" presStyleCnt="0"/>
      <dgm:spPr/>
    </dgm:pt>
    <dgm:pt modelId="{BA7816AE-439C-4150-B2C5-B1B7D9E86574}" type="pres">
      <dgm:prSet presAssocID="{15008A4B-E9AE-40D2-A426-D85C7569D844}" presName="rootText" presStyleLbl="node3" presStyleIdx="3" presStyleCnt="6" custScaleX="128053" custLinFactNeighborX="3308" custLinFactNeighborY="49866">
        <dgm:presLayoutVars>
          <dgm:chPref val="3"/>
        </dgm:presLayoutVars>
      </dgm:prSet>
      <dgm:spPr>
        <a:prstGeom prst="roundRect">
          <a:avLst/>
        </a:prstGeom>
      </dgm:spPr>
      <dgm:t>
        <a:bodyPr/>
        <a:lstStyle/>
        <a:p>
          <a:endParaRPr lang="zh-CN" altLang="en-US"/>
        </a:p>
      </dgm:t>
    </dgm:pt>
    <dgm:pt modelId="{7FF6F6A1-02F2-4547-AA77-9BF78E2F9426}" type="pres">
      <dgm:prSet presAssocID="{15008A4B-E9AE-40D2-A426-D85C7569D844}" presName="rootConnector" presStyleLbl="node3" presStyleIdx="3" presStyleCnt="6"/>
      <dgm:spPr/>
      <dgm:t>
        <a:bodyPr/>
        <a:lstStyle/>
        <a:p>
          <a:endParaRPr lang="zh-CN" altLang="en-US"/>
        </a:p>
      </dgm:t>
    </dgm:pt>
    <dgm:pt modelId="{EFAFAAD7-58B6-4D39-95D2-C1BBAE6B540A}" type="pres">
      <dgm:prSet presAssocID="{15008A4B-E9AE-40D2-A426-D85C7569D844}" presName="hierChild4" presStyleCnt="0"/>
      <dgm:spPr/>
    </dgm:pt>
    <dgm:pt modelId="{158C325C-C847-49D7-BE52-012A44B86404}" type="pres">
      <dgm:prSet presAssocID="{15008A4B-E9AE-40D2-A426-D85C7569D844}" presName="hierChild5" presStyleCnt="0"/>
      <dgm:spPr/>
    </dgm:pt>
    <dgm:pt modelId="{2CA2F34A-F024-4A62-8906-9BD1CFDA9FA1}" type="pres">
      <dgm:prSet presAssocID="{E0A7E38E-C1DF-4706-80BC-8CE2C3DDFF4D}" presName="Name111" presStyleLbl="parChTrans1D4" presStyleIdx="3" presStyleCnt="6"/>
      <dgm:spPr/>
      <dgm:t>
        <a:bodyPr/>
        <a:lstStyle/>
        <a:p>
          <a:endParaRPr lang="zh-CN" altLang="en-US"/>
        </a:p>
      </dgm:t>
    </dgm:pt>
    <dgm:pt modelId="{EED40A19-ACEB-4D97-87CC-8E3DBEB0B07B}" type="pres">
      <dgm:prSet presAssocID="{77B676C4-BDAA-482D-9C20-482A097205CD}" presName="hierRoot3" presStyleCnt="0">
        <dgm:presLayoutVars>
          <dgm:hierBranch val="init"/>
        </dgm:presLayoutVars>
      </dgm:prSet>
      <dgm:spPr/>
    </dgm:pt>
    <dgm:pt modelId="{4973E6C5-9A13-40A4-931A-39BE0340B1F1}" type="pres">
      <dgm:prSet presAssocID="{77B676C4-BDAA-482D-9C20-482A097205CD}" presName="rootComposite3" presStyleCnt="0"/>
      <dgm:spPr/>
    </dgm:pt>
    <dgm:pt modelId="{4F0A619C-997C-461A-A556-63020B848C97}" type="pres">
      <dgm:prSet presAssocID="{77B676C4-BDAA-482D-9C20-482A097205CD}" presName="rootText3" presStyleLbl="asst3" presStyleIdx="3" presStyleCnt="6" custScaleX="125376" custLinFactNeighborX="-555" custLinFactNeighborY="59818">
        <dgm:presLayoutVars>
          <dgm:chPref val="3"/>
        </dgm:presLayoutVars>
      </dgm:prSet>
      <dgm:spPr>
        <a:prstGeom prst="roundRect">
          <a:avLst/>
        </a:prstGeom>
      </dgm:spPr>
      <dgm:t>
        <a:bodyPr/>
        <a:lstStyle/>
        <a:p>
          <a:endParaRPr lang="zh-CN" altLang="en-US"/>
        </a:p>
      </dgm:t>
    </dgm:pt>
    <dgm:pt modelId="{99550B7F-56D3-42DC-A508-6C5DBC461ACD}" type="pres">
      <dgm:prSet presAssocID="{77B676C4-BDAA-482D-9C20-482A097205CD}" presName="rootConnector3" presStyleLbl="asst3" presStyleIdx="3" presStyleCnt="6"/>
      <dgm:spPr/>
      <dgm:t>
        <a:bodyPr/>
        <a:lstStyle/>
        <a:p>
          <a:endParaRPr lang="zh-CN" altLang="en-US"/>
        </a:p>
      </dgm:t>
    </dgm:pt>
    <dgm:pt modelId="{5454E62F-8D2C-41AC-AED8-CA8AE1FBAECA}" type="pres">
      <dgm:prSet presAssocID="{77B676C4-BDAA-482D-9C20-482A097205CD}" presName="hierChild6" presStyleCnt="0"/>
      <dgm:spPr/>
    </dgm:pt>
    <dgm:pt modelId="{E42357A4-8C37-45FD-8A02-9965DE7CE9C7}" type="pres">
      <dgm:prSet presAssocID="{77B676C4-BDAA-482D-9C20-482A097205CD}" presName="hierChild7" presStyleCnt="0"/>
      <dgm:spPr/>
    </dgm:pt>
    <dgm:pt modelId="{D746E336-0805-4176-8061-57DA71132F8C}" type="pres">
      <dgm:prSet presAssocID="{6F74E372-4885-49AF-8542-FB1DB6538ADA}" presName="Name37" presStyleLbl="parChTrans1D3" presStyleIdx="4" presStyleCnt="6"/>
      <dgm:spPr/>
      <dgm:t>
        <a:bodyPr/>
        <a:lstStyle/>
        <a:p>
          <a:endParaRPr lang="zh-CN" altLang="en-US"/>
        </a:p>
      </dgm:t>
    </dgm:pt>
    <dgm:pt modelId="{3916FD12-56B4-4594-8AAE-1B6D7A042270}" type="pres">
      <dgm:prSet presAssocID="{B0CA1304-0502-4D68-9533-527029DFCB09}" presName="hierRoot2" presStyleCnt="0">
        <dgm:presLayoutVars>
          <dgm:hierBranch val="init"/>
        </dgm:presLayoutVars>
      </dgm:prSet>
      <dgm:spPr/>
    </dgm:pt>
    <dgm:pt modelId="{4CB488CA-8202-4F14-80C2-A877905F113C}" type="pres">
      <dgm:prSet presAssocID="{B0CA1304-0502-4D68-9533-527029DFCB09}" presName="rootComposite" presStyleCnt="0"/>
      <dgm:spPr/>
    </dgm:pt>
    <dgm:pt modelId="{9433BC52-0390-4AA6-B5C9-B5265AC83AB5}" type="pres">
      <dgm:prSet presAssocID="{B0CA1304-0502-4D68-9533-527029DFCB09}" presName="rootText" presStyleLbl="node3" presStyleIdx="4" presStyleCnt="6" custScaleX="108230" custLinFactNeighborX="-4016" custLinFactNeighborY="49849">
        <dgm:presLayoutVars>
          <dgm:chPref val="3"/>
        </dgm:presLayoutVars>
      </dgm:prSet>
      <dgm:spPr>
        <a:prstGeom prst="roundRect">
          <a:avLst/>
        </a:prstGeom>
      </dgm:spPr>
      <dgm:t>
        <a:bodyPr/>
        <a:lstStyle/>
        <a:p>
          <a:endParaRPr lang="zh-CN" altLang="en-US"/>
        </a:p>
      </dgm:t>
    </dgm:pt>
    <dgm:pt modelId="{A373769A-B103-485F-A247-D198715E3C2E}" type="pres">
      <dgm:prSet presAssocID="{B0CA1304-0502-4D68-9533-527029DFCB09}" presName="rootConnector" presStyleLbl="node3" presStyleIdx="4" presStyleCnt="6"/>
      <dgm:spPr/>
      <dgm:t>
        <a:bodyPr/>
        <a:lstStyle/>
        <a:p>
          <a:endParaRPr lang="zh-CN" altLang="en-US"/>
        </a:p>
      </dgm:t>
    </dgm:pt>
    <dgm:pt modelId="{297220D2-E482-44E8-A95C-D91CAB532A09}" type="pres">
      <dgm:prSet presAssocID="{B0CA1304-0502-4D68-9533-527029DFCB09}" presName="hierChild4" presStyleCnt="0"/>
      <dgm:spPr/>
    </dgm:pt>
    <dgm:pt modelId="{5AF4FF5C-0902-4192-ADAA-444457B7EECC}" type="pres">
      <dgm:prSet presAssocID="{B0CA1304-0502-4D68-9533-527029DFCB09}" presName="hierChild5" presStyleCnt="0"/>
      <dgm:spPr/>
    </dgm:pt>
    <dgm:pt modelId="{03B22C81-1DC6-41AE-A50F-BC320E1D1839}" type="pres">
      <dgm:prSet presAssocID="{DED59376-E239-4D50-86C9-78B173ED00E4}" presName="Name111" presStyleLbl="parChTrans1D4" presStyleIdx="4" presStyleCnt="6"/>
      <dgm:spPr/>
      <dgm:t>
        <a:bodyPr/>
        <a:lstStyle/>
        <a:p>
          <a:endParaRPr lang="zh-CN" altLang="en-US"/>
        </a:p>
      </dgm:t>
    </dgm:pt>
    <dgm:pt modelId="{D8F9B09A-5BC1-49CB-8D4E-EA901CA9A33A}" type="pres">
      <dgm:prSet presAssocID="{0C163C08-3AE8-4941-8733-12273A12FA2D}" presName="hierRoot3" presStyleCnt="0">
        <dgm:presLayoutVars>
          <dgm:hierBranch val="init"/>
        </dgm:presLayoutVars>
      </dgm:prSet>
      <dgm:spPr/>
    </dgm:pt>
    <dgm:pt modelId="{77B39298-4610-4AEE-8835-D786FB9349AE}" type="pres">
      <dgm:prSet presAssocID="{0C163C08-3AE8-4941-8733-12273A12FA2D}" presName="rootComposite3" presStyleCnt="0"/>
      <dgm:spPr/>
    </dgm:pt>
    <dgm:pt modelId="{0C081CF6-AD02-4D0E-B3F6-816F2F6B748E}" type="pres">
      <dgm:prSet presAssocID="{0C163C08-3AE8-4941-8733-12273A12FA2D}" presName="rootText3" presStyleLbl="asst3" presStyleIdx="4" presStyleCnt="6" custScaleX="122944" custLinFactNeighborX="-7342" custLinFactNeighborY="59819">
        <dgm:presLayoutVars>
          <dgm:chPref val="3"/>
        </dgm:presLayoutVars>
      </dgm:prSet>
      <dgm:spPr>
        <a:prstGeom prst="roundRect">
          <a:avLst/>
        </a:prstGeom>
      </dgm:spPr>
      <dgm:t>
        <a:bodyPr/>
        <a:lstStyle/>
        <a:p>
          <a:endParaRPr lang="zh-CN" altLang="en-US"/>
        </a:p>
      </dgm:t>
    </dgm:pt>
    <dgm:pt modelId="{8CE5B8CD-AA8E-481B-980C-1BF2F8E45A9B}" type="pres">
      <dgm:prSet presAssocID="{0C163C08-3AE8-4941-8733-12273A12FA2D}" presName="rootConnector3" presStyleLbl="asst3" presStyleIdx="4" presStyleCnt="6"/>
      <dgm:spPr/>
      <dgm:t>
        <a:bodyPr/>
        <a:lstStyle/>
        <a:p>
          <a:endParaRPr lang="zh-CN" altLang="en-US"/>
        </a:p>
      </dgm:t>
    </dgm:pt>
    <dgm:pt modelId="{D1B48649-3A68-4F4E-9000-F2BD17282752}" type="pres">
      <dgm:prSet presAssocID="{0C163C08-3AE8-4941-8733-12273A12FA2D}" presName="hierChild6" presStyleCnt="0"/>
      <dgm:spPr/>
    </dgm:pt>
    <dgm:pt modelId="{333DE7BB-7F93-4C21-A78E-170CECAD7326}" type="pres">
      <dgm:prSet presAssocID="{0C163C08-3AE8-4941-8733-12273A12FA2D}" presName="hierChild7" presStyleCnt="0"/>
      <dgm:spPr/>
    </dgm:pt>
    <dgm:pt modelId="{B35BC932-3FC7-47C9-A8F5-2D33499D21AE}" type="pres">
      <dgm:prSet presAssocID="{9342F634-1C34-4F39-9CFD-713BF735EED8}" presName="Name37" presStyleLbl="parChTrans1D3" presStyleIdx="5" presStyleCnt="6"/>
      <dgm:spPr/>
      <dgm:t>
        <a:bodyPr/>
        <a:lstStyle/>
        <a:p>
          <a:endParaRPr lang="zh-CN" altLang="en-US"/>
        </a:p>
      </dgm:t>
    </dgm:pt>
    <dgm:pt modelId="{EDD9B6D7-7048-408C-867A-88728538CBF4}" type="pres">
      <dgm:prSet presAssocID="{0A85451A-95C4-41D1-B7E9-F3973BEFF502}" presName="hierRoot2" presStyleCnt="0">
        <dgm:presLayoutVars>
          <dgm:hierBranch val="init"/>
        </dgm:presLayoutVars>
      </dgm:prSet>
      <dgm:spPr/>
    </dgm:pt>
    <dgm:pt modelId="{D07C844D-7A37-43AE-BB40-45189F0F4CF0}" type="pres">
      <dgm:prSet presAssocID="{0A85451A-95C4-41D1-B7E9-F3973BEFF502}" presName="rootComposite" presStyleCnt="0"/>
      <dgm:spPr/>
    </dgm:pt>
    <dgm:pt modelId="{89F27DF5-0885-4AE4-9281-F57C5D6E3DF3}" type="pres">
      <dgm:prSet presAssocID="{0A85451A-95C4-41D1-B7E9-F3973BEFF502}" presName="rootText" presStyleLbl="node3" presStyleIdx="5" presStyleCnt="6" custScaleX="100143" custLinFactNeighborX="3946" custLinFactNeighborY="49849">
        <dgm:presLayoutVars>
          <dgm:chPref val="3"/>
        </dgm:presLayoutVars>
      </dgm:prSet>
      <dgm:spPr>
        <a:prstGeom prst="roundRect">
          <a:avLst/>
        </a:prstGeom>
      </dgm:spPr>
      <dgm:t>
        <a:bodyPr/>
        <a:lstStyle/>
        <a:p>
          <a:endParaRPr lang="zh-CN" altLang="en-US"/>
        </a:p>
      </dgm:t>
    </dgm:pt>
    <dgm:pt modelId="{D6F89832-4D70-453F-B974-7AAFDE2B2228}" type="pres">
      <dgm:prSet presAssocID="{0A85451A-95C4-41D1-B7E9-F3973BEFF502}" presName="rootConnector" presStyleLbl="node3" presStyleIdx="5" presStyleCnt="6"/>
      <dgm:spPr/>
      <dgm:t>
        <a:bodyPr/>
        <a:lstStyle/>
        <a:p>
          <a:endParaRPr lang="zh-CN" altLang="en-US"/>
        </a:p>
      </dgm:t>
    </dgm:pt>
    <dgm:pt modelId="{461CD93C-9F2E-4576-A44E-D7D5DBC658F7}" type="pres">
      <dgm:prSet presAssocID="{0A85451A-95C4-41D1-B7E9-F3973BEFF502}" presName="hierChild4" presStyleCnt="0"/>
      <dgm:spPr/>
    </dgm:pt>
    <dgm:pt modelId="{4DD4AD70-7F00-4AF5-83CB-76A9E001DBC9}" type="pres">
      <dgm:prSet presAssocID="{0A85451A-95C4-41D1-B7E9-F3973BEFF502}" presName="hierChild5" presStyleCnt="0"/>
      <dgm:spPr/>
    </dgm:pt>
    <dgm:pt modelId="{173DBC9F-AFFD-41C0-AABC-DFB021BC9110}" type="pres">
      <dgm:prSet presAssocID="{4C5AD0A5-E90B-453C-BBD3-2A7C21E20CBF}" presName="Name111" presStyleLbl="parChTrans1D4" presStyleIdx="5" presStyleCnt="6"/>
      <dgm:spPr/>
      <dgm:t>
        <a:bodyPr/>
        <a:lstStyle/>
        <a:p>
          <a:endParaRPr lang="zh-CN" altLang="en-US"/>
        </a:p>
      </dgm:t>
    </dgm:pt>
    <dgm:pt modelId="{4DEEB0B7-D663-497A-8A73-06E24BD385E1}" type="pres">
      <dgm:prSet presAssocID="{BBF64914-A8F5-4BC1-859B-1860396A70D2}" presName="hierRoot3" presStyleCnt="0">
        <dgm:presLayoutVars>
          <dgm:hierBranch val="r"/>
        </dgm:presLayoutVars>
      </dgm:prSet>
      <dgm:spPr/>
    </dgm:pt>
    <dgm:pt modelId="{B5EBF284-F8E2-4C62-820C-B5D6FB7C127E}" type="pres">
      <dgm:prSet presAssocID="{BBF64914-A8F5-4BC1-859B-1860396A70D2}" presName="rootComposite3" presStyleCnt="0"/>
      <dgm:spPr/>
    </dgm:pt>
    <dgm:pt modelId="{BF998A14-16FE-460F-A0DB-D81C32E30AC3}" type="pres">
      <dgm:prSet presAssocID="{BBF64914-A8F5-4BC1-859B-1860396A70D2}" presName="rootText3" presStyleLbl="asst3" presStyleIdx="5" presStyleCnt="6" custScaleX="132298" custLinFactNeighborX="6161" custLinFactNeighborY="59819">
        <dgm:presLayoutVars>
          <dgm:chPref val="3"/>
        </dgm:presLayoutVars>
      </dgm:prSet>
      <dgm:spPr>
        <a:prstGeom prst="roundRect">
          <a:avLst/>
        </a:prstGeom>
      </dgm:spPr>
      <dgm:t>
        <a:bodyPr/>
        <a:lstStyle/>
        <a:p>
          <a:endParaRPr lang="zh-CN" altLang="en-US"/>
        </a:p>
      </dgm:t>
    </dgm:pt>
    <dgm:pt modelId="{859C3992-245D-4A33-B8DB-759726E6C1E1}" type="pres">
      <dgm:prSet presAssocID="{BBF64914-A8F5-4BC1-859B-1860396A70D2}" presName="rootConnector3" presStyleLbl="asst3" presStyleIdx="5" presStyleCnt="6"/>
      <dgm:spPr/>
      <dgm:t>
        <a:bodyPr/>
        <a:lstStyle/>
        <a:p>
          <a:endParaRPr lang="zh-CN" altLang="en-US"/>
        </a:p>
      </dgm:t>
    </dgm:pt>
    <dgm:pt modelId="{F7D707CE-FDCF-483C-86D5-99C1264BC974}" type="pres">
      <dgm:prSet presAssocID="{BBF64914-A8F5-4BC1-859B-1860396A70D2}" presName="hierChild6" presStyleCnt="0"/>
      <dgm:spPr/>
    </dgm:pt>
    <dgm:pt modelId="{606E842E-B595-48BB-B009-22669EE146A6}" type="pres">
      <dgm:prSet presAssocID="{BBF64914-A8F5-4BC1-859B-1860396A70D2}" presName="hierChild7" presStyleCnt="0"/>
      <dgm:spPr/>
    </dgm:pt>
    <dgm:pt modelId="{FC39DD69-176D-4CD5-A0D7-2558F3078551}" type="pres">
      <dgm:prSet presAssocID="{BA13A0C5-9FEF-4AF6-BD15-EA584A9CBB86}" presName="hierChild5" presStyleCnt="0"/>
      <dgm:spPr/>
    </dgm:pt>
    <dgm:pt modelId="{E54E4AE6-D99F-4990-8DBC-EA6D6550965D}" type="pres">
      <dgm:prSet presAssocID="{7C1B0AFE-5AB4-4B30-838F-3A872C29D898}" presName="hierChild3" presStyleCnt="0"/>
      <dgm:spPr/>
    </dgm:pt>
  </dgm:ptLst>
  <dgm:cxnLst>
    <dgm:cxn modelId="{A2A2F012-9A4C-482F-B597-A7908D5F0CDA}" type="presOf" srcId="{76F5C6B2-33D4-41BE-BE09-AD5347A42D88}" destId="{464066BE-4C1E-4206-AB4A-A0453DF1D928}" srcOrd="0" destOrd="0" presId="urn:microsoft.com/office/officeart/2005/8/layout/orgChart1#1"/>
    <dgm:cxn modelId="{33B0C671-8242-4173-B481-EC14B984F8D4}" type="presOf" srcId="{367B83CB-DE90-47E1-8121-C0E0DD98231C}" destId="{4A4C95D6-136E-4144-926B-9A018CE80D27}" srcOrd="1" destOrd="0" presId="urn:microsoft.com/office/officeart/2005/8/layout/orgChart1#1"/>
    <dgm:cxn modelId="{A0867C86-1CDC-4290-B25C-1E3513F81885}" type="presOf" srcId="{D6D7E871-6F65-48CF-9BEC-3A8289430F33}" destId="{8AACE7A3-070E-4AB1-ACCD-B2DE6FD095A6}" srcOrd="0" destOrd="0" presId="urn:microsoft.com/office/officeart/2005/8/layout/orgChart1#1"/>
    <dgm:cxn modelId="{76F12180-2AD7-4DAD-9E86-5B80F766A6C4}" type="presOf" srcId="{DED59376-E239-4D50-86C9-78B173ED00E4}" destId="{03B22C81-1DC6-41AE-A50F-BC320E1D1839}" srcOrd="0" destOrd="0" presId="urn:microsoft.com/office/officeart/2005/8/layout/orgChart1#1"/>
    <dgm:cxn modelId="{6C8BE30D-5024-4690-8109-D7C2D3B33B9B}" type="presOf" srcId="{559E5EC7-81E9-438F-A932-5222F089850B}" destId="{A57212A2-8D62-4281-B73A-C8F7C367D6D3}" srcOrd="0" destOrd="0" presId="urn:microsoft.com/office/officeart/2005/8/layout/orgChart1#1"/>
    <dgm:cxn modelId="{629B7A95-6272-41FE-8CCB-5F5E32327768}" type="presOf" srcId="{0A85451A-95C4-41D1-B7E9-F3973BEFF502}" destId="{89F27DF5-0885-4AE4-9281-F57C5D6E3DF3}" srcOrd="0" destOrd="0" presId="urn:microsoft.com/office/officeart/2005/8/layout/orgChart1#1"/>
    <dgm:cxn modelId="{D3745E71-245C-458F-93E3-470870C7AAA5}" srcId="{B0CA1304-0502-4D68-9533-527029DFCB09}" destId="{0C163C08-3AE8-4941-8733-12273A12FA2D}" srcOrd="0" destOrd="0" parTransId="{DED59376-E239-4D50-86C9-78B173ED00E4}" sibTransId="{3D573261-7AE3-493D-87ED-B87DE6762FF3}"/>
    <dgm:cxn modelId="{E71A7EAC-50A9-4956-B672-CFF73C49891C}" type="presOf" srcId="{C5DCCB7B-87A3-427E-9EBD-0C01D557BA28}" destId="{AA4BAAD0-4A4C-4F30-883A-FD7D0B234F96}" srcOrd="0" destOrd="0" presId="urn:microsoft.com/office/officeart/2005/8/layout/orgChart1#1"/>
    <dgm:cxn modelId="{24C14396-6EE5-4DFE-AFF8-02486B44D265}" type="presOf" srcId="{B0CA1304-0502-4D68-9533-527029DFCB09}" destId="{9433BC52-0390-4AA6-B5C9-B5265AC83AB5}" srcOrd="0" destOrd="0" presId="urn:microsoft.com/office/officeart/2005/8/layout/orgChart1#1"/>
    <dgm:cxn modelId="{C815E82D-3559-4165-9FE7-5B79AEFA900C}" srcId="{BA13A0C5-9FEF-4AF6-BD15-EA584A9CBB86}" destId="{15008A4B-E9AE-40D2-A426-D85C7569D844}" srcOrd="0" destOrd="0" parTransId="{D6D7E871-6F65-48CF-9BEC-3A8289430F33}" sibTransId="{3BC202F5-C94E-4859-9C90-F02DFCCA865D}"/>
    <dgm:cxn modelId="{57010D5E-4D8B-4B11-9239-9367A5A2E7E9}" type="presOf" srcId="{A4591B10-391E-4A8E-BCF6-4FC1635B86F7}" destId="{A80F6AE8-CF77-48AB-BC86-25C4A184A8FE}" srcOrd="0" destOrd="0" presId="urn:microsoft.com/office/officeart/2005/8/layout/orgChart1#1"/>
    <dgm:cxn modelId="{7F13699E-A016-43D0-9CD4-2F18A300D33B}" type="presOf" srcId="{7C1B0AFE-5AB4-4B30-838F-3A872C29D898}" destId="{66BB3E43-CAB8-4826-A90A-518C6E0924CD}" srcOrd="0" destOrd="0" presId="urn:microsoft.com/office/officeart/2005/8/layout/orgChart1#1"/>
    <dgm:cxn modelId="{68FDE5FF-7429-4656-A0B4-97CD6EC3603F}" type="presOf" srcId="{8B773891-0337-43F0-ADDF-C422B7AA07B8}" destId="{2997656A-4DF7-4B33-B2D7-E9DD58C0C324}" srcOrd="1" destOrd="0" presId="urn:microsoft.com/office/officeart/2005/8/layout/orgChart1#1"/>
    <dgm:cxn modelId="{1EC56FAE-6DDD-4DA3-B474-CC36D9DE03A7}" type="presOf" srcId="{15008A4B-E9AE-40D2-A426-D85C7569D844}" destId="{7FF6F6A1-02F2-4547-AA77-9BF78E2F9426}" srcOrd="1" destOrd="0" presId="urn:microsoft.com/office/officeart/2005/8/layout/orgChart1#1"/>
    <dgm:cxn modelId="{F33CEC46-7A7A-4789-B052-1064176DDF64}" type="presOf" srcId="{08AB68FF-AD68-4468-A7D2-CB9AC4BD2C37}" destId="{963D6DB2-642F-4D06-BBDD-9D018732679E}" srcOrd="0" destOrd="0" presId="urn:microsoft.com/office/officeart/2005/8/layout/orgChart1#1"/>
    <dgm:cxn modelId="{7F7F456A-35A5-46B9-81E4-44C555C17EED}" srcId="{76F5C6B2-33D4-41BE-BE09-AD5347A42D88}" destId="{45AA9450-E571-43E0-B794-B49C571A0414}" srcOrd="0" destOrd="0" parTransId="{AD840299-DE1F-4B95-9E05-A0EC0E3EC62D}" sibTransId="{2DDF6905-32C5-4FB3-8296-279100580EEA}"/>
    <dgm:cxn modelId="{4D9D628D-D5CA-4B0B-A311-BA065B631A2D}" type="presOf" srcId="{AD840299-DE1F-4B95-9E05-A0EC0E3EC62D}" destId="{47246AA5-4882-47B0-9BB6-FA11D0008038}" srcOrd="0" destOrd="0" presId="urn:microsoft.com/office/officeart/2005/8/layout/orgChart1#1"/>
    <dgm:cxn modelId="{9BF2AB39-681E-4615-B77F-068BC85CABC4}" type="presOf" srcId="{45AA9450-E571-43E0-B794-B49C571A0414}" destId="{90162879-6938-4C5C-829F-4FD8E98E80F1}" srcOrd="1" destOrd="0" presId="urn:microsoft.com/office/officeart/2005/8/layout/orgChart1#1"/>
    <dgm:cxn modelId="{3B8500BB-C905-49E5-A2D5-860D9C64FD2A}" type="presOf" srcId="{BA13A0C5-9FEF-4AF6-BD15-EA584A9CBB86}" destId="{C0949A37-8DAC-4399-A0B3-904BA478FB31}" srcOrd="1" destOrd="0" presId="urn:microsoft.com/office/officeart/2005/8/layout/orgChart1#1"/>
    <dgm:cxn modelId="{A3732B3E-4518-4F24-A7C9-B8B2AF87A990}" type="presOf" srcId="{0A85451A-95C4-41D1-B7E9-F3973BEFF502}" destId="{D6F89832-4D70-453F-B974-7AAFDE2B2228}" srcOrd="1" destOrd="0" presId="urn:microsoft.com/office/officeart/2005/8/layout/orgChart1#1"/>
    <dgm:cxn modelId="{F8F06ECC-4A1F-4909-B701-E0C70C2E92A2}" srcId="{0A85451A-95C4-41D1-B7E9-F3973BEFF502}" destId="{BBF64914-A8F5-4BC1-859B-1860396A70D2}" srcOrd="0" destOrd="0" parTransId="{4C5AD0A5-E90B-453C-BBD3-2A7C21E20CBF}" sibTransId="{CF186F05-EA74-4BFB-862B-BDA992AD9AAA}"/>
    <dgm:cxn modelId="{ABB8E4B3-6A18-49F2-B499-336786FE6C84}" type="presOf" srcId="{E87DED59-4CD5-4EB2-859B-F62B963EC736}" destId="{E57D4B25-BD2C-419E-B51F-48CA59CA9D49}" srcOrd="0" destOrd="0" presId="urn:microsoft.com/office/officeart/2005/8/layout/orgChart1#1"/>
    <dgm:cxn modelId="{FC33F294-F308-4CB9-9006-6E41C5F2BC77}" type="presOf" srcId="{BDF32EEB-2A74-4066-BB27-689B7786FF03}" destId="{23C31C7E-6D45-414F-81E5-323F51E235B6}" srcOrd="0" destOrd="0" presId="urn:microsoft.com/office/officeart/2005/8/layout/orgChart1#1"/>
    <dgm:cxn modelId="{BBFF5EA7-B954-41E7-8691-0FFED55353CE}" type="presOf" srcId="{A4DC651F-95E4-42FC-9B9A-5F276A99B0A8}" destId="{C1B28766-36B9-4A69-A1E8-A33BE48152E6}" srcOrd="0" destOrd="0" presId="urn:microsoft.com/office/officeart/2005/8/layout/orgChart1#1"/>
    <dgm:cxn modelId="{C69B5975-503A-4C63-9181-30057F156893}" type="presOf" srcId="{601BB6DC-88AE-429F-BA09-FA2D9A48703D}" destId="{1AABADEC-232C-40BC-9A09-DA83C16A4D28}" srcOrd="0" destOrd="0" presId="urn:microsoft.com/office/officeart/2005/8/layout/orgChart1#1"/>
    <dgm:cxn modelId="{DEA5CCCB-DC33-425C-946D-B56B254953E5}" srcId="{0DB77075-B066-486F-92F7-60087EBBCB6A}" destId="{7C1B0AFE-5AB4-4B30-838F-3A872C29D898}" srcOrd="0" destOrd="0" parTransId="{CE42FFE2-8BD3-45B0-8B9D-C60E22AF9C02}" sibTransId="{38AE8C84-C6CF-4CBD-86AE-62DC2EE1D7B9}"/>
    <dgm:cxn modelId="{282A8763-6FB2-4FFB-94E4-02D18A0B1507}" type="presOf" srcId="{90404B79-5515-4617-8E04-96CF766AB1B1}" destId="{BC5EB220-1ED0-4D5F-B8D3-1408BE5D5152}" srcOrd="0" destOrd="0" presId="urn:microsoft.com/office/officeart/2005/8/layout/orgChart1#1"/>
    <dgm:cxn modelId="{66912201-AEF9-4A41-BB23-C38A4F6B2509}" srcId="{7C1B0AFE-5AB4-4B30-838F-3A872C29D898}" destId="{8B773891-0337-43F0-ADDF-C422B7AA07B8}" srcOrd="1" destOrd="0" parTransId="{BDF32EEB-2A74-4066-BB27-689B7786FF03}" sibTransId="{B73B536F-07F5-4A4B-B386-E0D100FAFB34}"/>
    <dgm:cxn modelId="{5868557C-6FC6-4693-A0BF-575120C25674}" type="presOf" srcId="{0C163C08-3AE8-4941-8733-12273A12FA2D}" destId="{0C081CF6-AD02-4D0E-B3F6-816F2F6B748E}" srcOrd="0" destOrd="0" presId="urn:microsoft.com/office/officeart/2005/8/layout/orgChart1#1"/>
    <dgm:cxn modelId="{FF4598BD-E461-4FBE-8787-CE93A1F3597A}" type="presOf" srcId="{77B676C4-BDAA-482D-9C20-482A097205CD}" destId="{99550B7F-56D3-42DC-A508-6C5DBC461ACD}" srcOrd="1" destOrd="0" presId="urn:microsoft.com/office/officeart/2005/8/layout/orgChart1#1"/>
    <dgm:cxn modelId="{17642092-5E6F-4000-962F-E8C3B1C0270E}" srcId="{76F5C6B2-33D4-41BE-BE09-AD5347A42D88}" destId="{E87DED59-4CD5-4EB2-859B-F62B963EC736}" srcOrd="1" destOrd="0" parTransId="{90404B79-5515-4617-8E04-96CF766AB1B1}" sibTransId="{DD8F4B79-0CB2-4CF1-A164-8BF54B231990}"/>
    <dgm:cxn modelId="{164EF47E-E699-4DE4-927C-9468A9F22105}" type="presOf" srcId="{BA13A0C5-9FEF-4AF6-BD15-EA584A9CBB86}" destId="{3435AAF4-9510-495C-8494-1F909F7532E0}" srcOrd="0" destOrd="0" presId="urn:microsoft.com/office/officeart/2005/8/layout/orgChart1#1"/>
    <dgm:cxn modelId="{9D34FD0A-089F-4126-B6C8-8DB984161C27}" type="presOf" srcId="{8B773891-0337-43F0-ADDF-C422B7AA07B8}" destId="{9E286FEB-28B1-48DE-887C-A6AE262C14E3}" srcOrd="0" destOrd="0" presId="urn:microsoft.com/office/officeart/2005/8/layout/orgChart1#1"/>
    <dgm:cxn modelId="{3301C67D-8D70-4ECF-82D4-81EF560E02CF}" type="presOf" srcId="{9E3C9094-28F5-44BC-B423-5DA5ABCEB42C}" destId="{DDED8A3C-67EA-4E25-87FE-80945420CAF6}" srcOrd="0" destOrd="0" presId="urn:microsoft.com/office/officeart/2005/8/layout/orgChart1#1"/>
    <dgm:cxn modelId="{6C0210C2-6650-43D2-A60A-B8EE11AD5A0F}" srcId="{C5DCCB7B-87A3-427E-9EBD-0C01D557BA28}" destId="{9E3C9094-28F5-44BC-B423-5DA5ABCEB42C}" srcOrd="0" destOrd="0" parTransId="{1475B359-DA66-421A-9700-54332CAD561D}" sibTransId="{610AE892-5F1C-4CB3-B900-249C3B9E4D3E}"/>
    <dgm:cxn modelId="{41FC7BE2-35CD-4818-8B3F-B11D283C3E7A}" type="presOf" srcId="{7C1B0AFE-5AB4-4B30-838F-3A872C29D898}" destId="{EF0B07A4-935F-4D34-A909-43FA2BB01731}" srcOrd="1" destOrd="0" presId="urn:microsoft.com/office/officeart/2005/8/layout/orgChart1#1"/>
    <dgm:cxn modelId="{6C938B17-0955-4A0C-AC7C-D88EFC7DDDEF}" type="presOf" srcId="{45AA9450-E571-43E0-B794-B49C571A0414}" destId="{7EC525A1-CDAC-4BEB-81BF-6FAD0FD1A5B2}" srcOrd="0" destOrd="0" presId="urn:microsoft.com/office/officeart/2005/8/layout/orgChart1#1"/>
    <dgm:cxn modelId="{70A974F2-7ED0-4B3F-BB95-A3BD6FB1F0CD}" type="presOf" srcId="{4C5AD0A5-E90B-453C-BBD3-2A7C21E20CBF}" destId="{173DBC9F-AFFD-41C0-AABC-DFB021BC9110}" srcOrd="0" destOrd="0" presId="urn:microsoft.com/office/officeart/2005/8/layout/orgChart1#1"/>
    <dgm:cxn modelId="{98435126-00F6-4F53-B605-3FCACCFA123B}" type="presOf" srcId="{15008A4B-E9AE-40D2-A426-D85C7569D844}" destId="{BA7816AE-439C-4150-B2C5-B1B7D9E86574}" srcOrd="0" destOrd="0" presId="urn:microsoft.com/office/officeart/2005/8/layout/orgChart1#1"/>
    <dgm:cxn modelId="{8F852C90-C9AD-493F-BF8B-183C6CB8B511}" type="presOf" srcId="{BBF64914-A8F5-4BC1-859B-1860396A70D2}" destId="{BF998A14-16FE-460F-A0DB-D81C32E30AC3}" srcOrd="0" destOrd="0" presId="urn:microsoft.com/office/officeart/2005/8/layout/orgChart1#1"/>
    <dgm:cxn modelId="{A29D5FD8-C1E6-4ABC-8415-FDAF498A3256}" srcId="{BA13A0C5-9FEF-4AF6-BD15-EA584A9CBB86}" destId="{B0CA1304-0502-4D68-9533-527029DFCB09}" srcOrd="1" destOrd="0" parTransId="{6F74E372-4885-49AF-8542-FB1DB6538ADA}" sibTransId="{6B6E849D-8DB3-4C4A-80C0-903929F7552A}"/>
    <dgm:cxn modelId="{E7598C03-058B-42F6-9A95-590C070853A9}" type="presOf" srcId="{9342F634-1C34-4F39-9CFD-713BF735EED8}" destId="{B35BC932-3FC7-47C9-A8F5-2D33499D21AE}" srcOrd="0" destOrd="0" presId="urn:microsoft.com/office/officeart/2005/8/layout/orgChart1#1"/>
    <dgm:cxn modelId="{F482BA02-77A2-4E36-8726-A93591C6B098}" type="presOf" srcId="{B0CA1304-0502-4D68-9533-527029DFCB09}" destId="{A373769A-B103-485F-A247-D198715E3C2E}" srcOrd="1" destOrd="0" presId="urn:microsoft.com/office/officeart/2005/8/layout/orgChart1#1"/>
    <dgm:cxn modelId="{40ED9356-0E67-4FE9-A0C5-C46BCFBC2C80}" type="presOf" srcId="{47B89CB5-7961-4DDC-8E23-22EE49C83598}" destId="{3D3D1C39-AD50-4153-8E07-F4E79968FFA6}" srcOrd="0" destOrd="0" presId="urn:microsoft.com/office/officeart/2005/8/layout/orgChart1#1"/>
    <dgm:cxn modelId="{C1EE9D92-0243-458D-B203-C7683953740D}" type="presOf" srcId="{BBF64914-A8F5-4BC1-859B-1860396A70D2}" destId="{859C3992-245D-4A33-B8DB-759726E6C1E1}" srcOrd="1" destOrd="0" presId="urn:microsoft.com/office/officeart/2005/8/layout/orgChart1#1"/>
    <dgm:cxn modelId="{8B96837A-C4F5-4A2C-A386-F0CB20CF779A}" type="presOf" srcId="{C5DCCB7B-87A3-427E-9EBD-0C01D557BA28}" destId="{1EF8B24D-3A86-44AB-A192-D64E31A6CAE0}" srcOrd="1" destOrd="0" presId="urn:microsoft.com/office/officeart/2005/8/layout/orgChart1#1"/>
    <dgm:cxn modelId="{807A7926-89B3-4658-B429-E8287B153999}" type="presOf" srcId="{6F74E372-4885-49AF-8542-FB1DB6538ADA}" destId="{D746E336-0805-4176-8061-57DA71132F8C}" srcOrd="0" destOrd="0" presId="urn:microsoft.com/office/officeart/2005/8/layout/orgChart1#1"/>
    <dgm:cxn modelId="{C836E338-2E8F-4F96-92E0-86337A4E81B0}" srcId="{E87DED59-4CD5-4EB2-859B-F62B963EC736}" destId="{A4DC651F-95E4-42FC-9B9A-5F276A99B0A8}" srcOrd="0" destOrd="0" parTransId="{47B89CB5-7961-4DDC-8E23-22EE49C83598}" sibTransId="{04947BE2-7609-49A9-9D0F-D185D1784945}"/>
    <dgm:cxn modelId="{F7A5CF73-E217-41BD-963A-4E1685E4EC2C}" type="presOf" srcId="{76F5C6B2-33D4-41BE-BE09-AD5347A42D88}" destId="{01D007C4-8877-4758-A647-A4EAFA6C1244}" srcOrd="1" destOrd="0" presId="urn:microsoft.com/office/officeart/2005/8/layout/orgChart1#1"/>
    <dgm:cxn modelId="{0B58B53E-B367-4FC0-B81D-3AABDC86851A}" type="presOf" srcId="{E87DED59-4CD5-4EB2-859B-F62B963EC736}" destId="{B1CC7BF1-B779-4241-8032-EEAECC8A3724}" srcOrd="1" destOrd="0" presId="urn:microsoft.com/office/officeart/2005/8/layout/orgChart1#1"/>
    <dgm:cxn modelId="{22949651-B7AB-48EC-8290-21047FEFD1AB}" type="presOf" srcId="{77B676C4-BDAA-482D-9C20-482A097205CD}" destId="{4F0A619C-997C-461A-A556-63020B848C97}" srcOrd="0" destOrd="0" presId="urn:microsoft.com/office/officeart/2005/8/layout/orgChart1#1"/>
    <dgm:cxn modelId="{C82F1CEE-4AAE-47AD-8367-68621194F17A}" type="presOf" srcId="{A4DC651F-95E4-42FC-9B9A-5F276A99B0A8}" destId="{448E0EE6-0C44-4975-A535-2A4CED327B4C}" srcOrd="1" destOrd="0" presId="urn:microsoft.com/office/officeart/2005/8/layout/orgChart1#1"/>
    <dgm:cxn modelId="{2BC518C5-04B7-49A3-B56F-A8D63A5DED65}" srcId="{7C1B0AFE-5AB4-4B30-838F-3A872C29D898}" destId="{76F5C6B2-33D4-41BE-BE09-AD5347A42D88}" srcOrd="0" destOrd="0" parTransId="{A4591B10-391E-4A8E-BCF6-4FC1635B86F7}" sibTransId="{471D7E87-A625-463B-ACD1-AF1DA444E45B}"/>
    <dgm:cxn modelId="{26625BAB-6E00-47BD-A7A1-0FB79BE0DD65}" srcId="{76F5C6B2-33D4-41BE-BE09-AD5347A42D88}" destId="{C5DCCB7B-87A3-427E-9EBD-0C01D557BA28}" srcOrd="2" destOrd="0" parTransId="{08AB68FF-AD68-4468-A7D2-CB9AC4BD2C37}" sibTransId="{363A82F2-E74F-434B-9C15-F0D51FB8E444}"/>
    <dgm:cxn modelId="{0B560E2E-3CC6-4E77-B659-6BBF43DB4AE9}" type="presOf" srcId="{0C163C08-3AE8-4941-8733-12273A12FA2D}" destId="{8CE5B8CD-AA8E-481B-980C-1BF2F8E45A9B}" srcOrd="1" destOrd="0" presId="urn:microsoft.com/office/officeart/2005/8/layout/orgChart1#1"/>
    <dgm:cxn modelId="{D8AE3BD1-A8C2-4C2D-B506-BF17C8989BB8}" type="presOf" srcId="{367B83CB-DE90-47E1-8121-C0E0DD98231C}" destId="{84B1FC6F-30B5-4073-99EF-AB09D714CCF0}" srcOrd="0" destOrd="0" presId="urn:microsoft.com/office/officeart/2005/8/layout/orgChart1#1"/>
    <dgm:cxn modelId="{FCBA0FC3-0073-4AC3-A830-BB44BCC9ABF8}" type="presOf" srcId="{1475B359-DA66-421A-9700-54332CAD561D}" destId="{6CEBED41-ABBC-4283-8C22-954269724DEE}" srcOrd="0" destOrd="0" presId="urn:microsoft.com/office/officeart/2005/8/layout/orgChart1#1"/>
    <dgm:cxn modelId="{5C72A424-58BE-4F79-A342-F2F84670DDFA}" type="presOf" srcId="{0DB77075-B066-486F-92F7-60087EBBCB6A}" destId="{5C23C9A5-DD7A-4066-B251-BA0C8660EE83}" srcOrd="0" destOrd="0" presId="urn:microsoft.com/office/officeart/2005/8/layout/orgChart1#1"/>
    <dgm:cxn modelId="{BCEB3C90-698F-45F0-962B-E4288108919F}" srcId="{45AA9450-E571-43E0-B794-B49C571A0414}" destId="{367B83CB-DE90-47E1-8121-C0E0DD98231C}" srcOrd="0" destOrd="0" parTransId="{559E5EC7-81E9-438F-A932-5222F089850B}" sibTransId="{7BD355BC-C61D-437C-8B8B-3FCDF704B5AF}"/>
    <dgm:cxn modelId="{D495C8EE-5E0E-4907-A32E-433A91CF8DDA}" type="presOf" srcId="{E0A7E38E-C1DF-4706-80BC-8CE2C3DDFF4D}" destId="{2CA2F34A-F024-4A62-8906-9BD1CFDA9FA1}" srcOrd="0" destOrd="0" presId="urn:microsoft.com/office/officeart/2005/8/layout/orgChart1#1"/>
    <dgm:cxn modelId="{2C4EE989-8B79-455B-B3D1-E7890E7714AA}" srcId="{7C1B0AFE-5AB4-4B30-838F-3A872C29D898}" destId="{BA13A0C5-9FEF-4AF6-BD15-EA584A9CBB86}" srcOrd="2" destOrd="0" parTransId="{601BB6DC-88AE-429F-BA09-FA2D9A48703D}" sibTransId="{585C372C-A362-4C62-949C-501B53EAEA60}"/>
    <dgm:cxn modelId="{58EF7ACE-144F-48CB-935D-93050FEB73E1}" type="presOf" srcId="{9E3C9094-28F5-44BC-B423-5DA5ABCEB42C}" destId="{3C69BC7F-7F7A-4C5F-8357-669AF10FF484}" srcOrd="1" destOrd="0" presId="urn:microsoft.com/office/officeart/2005/8/layout/orgChart1#1"/>
    <dgm:cxn modelId="{60EE23B2-B59C-436A-B86F-B3F10FDF0F37}" srcId="{15008A4B-E9AE-40D2-A426-D85C7569D844}" destId="{77B676C4-BDAA-482D-9C20-482A097205CD}" srcOrd="0" destOrd="0" parTransId="{E0A7E38E-C1DF-4706-80BC-8CE2C3DDFF4D}" sibTransId="{EE6ADF7D-0955-41C6-8BF4-17C0F98C1199}"/>
    <dgm:cxn modelId="{5680ED5F-8F90-464B-821E-ADB416ADC60F}" srcId="{BA13A0C5-9FEF-4AF6-BD15-EA584A9CBB86}" destId="{0A85451A-95C4-41D1-B7E9-F3973BEFF502}" srcOrd="2" destOrd="0" parTransId="{9342F634-1C34-4F39-9CFD-713BF735EED8}" sibTransId="{8A8E1E26-F0D4-4F70-AE0C-0C163B7E2BA8}"/>
    <dgm:cxn modelId="{1CFFC1D3-BE2D-4FE0-B91E-0A3CDD4CA4C4}" type="presParOf" srcId="{5C23C9A5-DD7A-4066-B251-BA0C8660EE83}" destId="{F3A86D4D-A196-4186-8282-91D69641DDB8}" srcOrd="0" destOrd="0" presId="urn:microsoft.com/office/officeart/2005/8/layout/orgChart1#1"/>
    <dgm:cxn modelId="{E81EDBF9-1A11-49F8-A986-8CCE5C096721}" type="presParOf" srcId="{F3A86D4D-A196-4186-8282-91D69641DDB8}" destId="{FAFDA0F1-D58A-4EE3-B100-D557A686D84B}" srcOrd="0" destOrd="0" presId="urn:microsoft.com/office/officeart/2005/8/layout/orgChart1#1"/>
    <dgm:cxn modelId="{43B985F6-767E-4C68-A74B-DE2F9F4B7024}" type="presParOf" srcId="{FAFDA0F1-D58A-4EE3-B100-D557A686D84B}" destId="{66BB3E43-CAB8-4826-A90A-518C6E0924CD}" srcOrd="0" destOrd="0" presId="urn:microsoft.com/office/officeart/2005/8/layout/orgChart1#1"/>
    <dgm:cxn modelId="{C9BFD551-6137-42D9-943B-7F20A66F1303}" type="presParOf" srcId="{FAFDA0F1-D58A-4EE3-B100-D557A686D84B}" destId="{EF0B07A4-935F-4D34-A909-43FA2BB01731}" srcOrd="1" destOrd="0" presId="urn:microsoft.com/office/officeart/2005/8/layout/orgChart1#1"/>
    <dgm:cxn modelId="{1E593C2B-6F29-4385-9E50-FECBAA46A6B7}" type="presParOf" srcId="{F3A86D4D-A196-4186-8282-91D69641DDB8}" destId="{EC4947D5-8E4B-4F6E-BFF2-DF6BB21C05D0}" srcOrd="1" destOrd="0" presId="urn:microsoft.com/office/officeart/2005/8/layout/orgChart1#1"/>
    <dgm:cxn modelId="{5BDB37C1-B631-453C-819D-3B42C79ABC68}" type="presParOf" srcId="{EC4947D5-8E4B-4F6E-BFF2-DF6BB21C05D0}" destId="{A80F6AE8-CF77-48AB-BC86-25C4A184A8FE}" srcOrd="0" destOrd="0" presId="urn:microsoft.com/office/officeart/2005/8/layout/orgChart1#1"/>
    <dgm:cxn modelId="{50B19D71-C765-43CC-A517-F4B244D84D51}" type="presParOf" srcId="{EC4947D5-8E4B-4F6E-BFF2-DF6BB21C05D0}" destId="{38289552-74BF-431F-B1FA-953943691B75}" srcOrd="1" destOrd="0" presId="urn:microsoft.com/office/officeart/2005/8/layout/orgChart1#1"/>
    <dgm:cxn modelId="{68F99A16-9ED1-4D82-854C-02F94E0E64BF}" type="presParOf" srcId="{38289552-74BF-431F-B1FA-953943691B75}" destId="{230C73E0-9D4D-4ADC-8C50-DC97A8DFA631}" srcOrd="0" destOrd="0" presId="urn:microsoft.com/office/officeart/2005/8/layout/orgChart1#1"/>
    <dgm:cxn modelId="{CBC0602E-00D3-46AD-A281-DE9AE5E94D54}" type="presParOf" srcId="{230C73E0-9D4D-4ADC-8C50-DC97A8DFA631}" destId="{464066BE-4C1E-4206-AB4A-A0453DF1D928}" srcOrd="0" destOrd="0" presId="urn:microsoft.com/office/officeart/2005/8/layout/orgChart1#1"/>
    <dgm:cxn modelId="{C401424C-F3FF-4105-8B98-D45B87086802}" type="presParOf" srcId="{230C73E0-9D4D-4ADC-8C50-DC97A8DFA631}" destId="{01D007C4-8877-4758-A647-A4EAFA6C1244}" srcOrd="1" destOrd="0" presId="urn:microsoft.com/office/officeart/2005/8/layout/orgChart1#1"/>
    <dgm:cxn modelId="{ADA49259-196D-4CF8-B48C-50C4A992E563}" type="presParOf" srcId="{38289552-74BF-431F-B1FA-953943691B75}" destId="{5C29086A-0F87-4B36-9451-412F38E32F48}" srcOrd="1" destOrd="0" presId="urn:microsoft.com/office/officeart/2005/8/layout/orgChart1#1"/>
    <dgm:cxn modelId="{5E14A49E-1882-4E57-847D-2F79DD8F457B}" type="presParOf" srcId="{5C29086A-0F87-4B36-9451-412F38E32F48}" destId="{47246AA5-4882-47B0-9BB6-FA11D0008038}" srcOrd="0" destOrd="0" presId="urn:microsoft.com/office/officeart/2005/8/layout/orgChart1#1"/>
    <dgm:cxn modelId="{CD7D88C1-E7ED-42F7-9F3B-EB4DF4416E6E}" type="presParOf" srcId="{5C29086A-0F87-4B36-9451-412F38E32F48}" destId="{E83EB1E3-5E9C-473B-8B8C-688D8C237E38}" srcOrd="1" destOrd="0" presId="urn:microsoft.com/office/officeart/2005/8/layout/orgChart1#1"/>
    <dgm:cxn modelId="{CB51E0F9-41E9-476F-BA07-3CBDDC8DBC38}" type="presParOf" srcId="{E83EB1E3-5E9C-473B-8B8C-688D8C237E38}" destId="{84AD0083-5111-4451-B423-D7415D3E09C1}" srcOrd="0" destOrd="0" presId="urn:microsoft.com/office/officeart/2005/8/layout/orgChart1#1"/>
    <dgm:cxn modelId="{23F342FB-79AB-4753-A765-0F1EEE9F6D31}" type="presParOf" srcId="{84AD0083-5111-4451-B423-D7415D3E09C1}" destId="{7EC525A1-CDAC-4BEB-81BF-6FAD0FD1A5B2}" srcOrd="0" destOrd="0" presId="urn:microsoft.com/office/officeart/2005/8/layout/orgChart1#1"/>
    <dgm:cxn modelId="{DF3B4010-F667-42AA-A7F0-DD5E804B3704}" type="presParOf" srcId="{84AD0083-5111-4451-B423-D7415D3E09C1}" destId="{90162879-6938-4C5C-829F-4FD8E98E80F1}" srcOrd="1" destOrd="0" presId="urn:microsoft.com/office/officeart/2005/8/layout/orgChart1#1"/>
    <dgm:cxn modelId="{C0132A8B-08AE-4FAF-A5F3-E79833E660E7}" type="presParOf" srcId="{E83EB1E3-5E9C-473B-8B8C-688D8C237E38}" destId="{7FE6B860-3E2A-42A3-96BB-3E6540392C44}" srcOrd="1" destOrd="0" presId="urn:microsoft.com/office/officeart/2005/8/layout/orgChart1#1"/>
    <dgm:cxn modelId="{5A73FFD5-82BD-47C3-A62E-05B683415526}" type="presParOf" srcId="{E83EB1E3-5E9C-473B-8B8C-688D8C237E38}" destId="{6F3159F1-90C3-4B91-A571-272A6225D139}" srcOrd="2" destOrd="0" presId="urn:microsoft.com/office/officeart/2005/8/layout/orgChart1#1"/>
    <dgm:cxn modelId="{87EA4194-32AE-4E4B-9607-96E5CC0E4DDC}" type="presParOf" srcId="{6F3159F1-90C3-4B91-A571-272A6225D139}" destId="{A57212A2-8D62-4281-B73A-C8F7C367D6D3}" srcOrd="0" destOrd="0" presId="urn:microsoft.com/office/officeart/2005/8/layout/orgChart1#1"/>
    <dgm:cxn modelId="{7A15168B-660C-4BF7-A899-04B13D7995BB}" type="presParOf" srcId="{6F3159F1-90C3-4B91-A571-272A6225D139}" destId="{3A6560F8-0593-4D22-998D-262FC8EE6FEC}" srcOrd="1" destOrd="0" presId="urn:microsoft.com/office/officeart/2005/8/layout/orgChart1#1"/>
    <dgm:cxn modelId="{5FD088E3-1B53-4E2F-AE54-774C2D5A3D3E}" type="presParOf" srcId="{3A6560F8-0593-4D22-998D-262FC8EE6FEC}" destId="{65597176-342B-4179-8718-C3C4E1D92325}" srcOrd="0" destOrd="0" presId="urn:microsoft.com/office/officeart/2005/8/layout/orgChart1#1"/>
    <dgm:cxn modelId="{E0418D0F-A013-4CD7-A471-5205543DC114}" type="presParOf" srcId="{65597176-342B-4179-8718-C3C4E1D92325}" destId="{84B1FC6F-30B5-4073-99EF-AB09D714CCF0}" srcOrd="0" destOrd="0" presId="urn:microsoft.com/office/officeart/2005/8/layout/orgChart1#1"/>
    <dgm:cxn modelId="{8C2B289A-8772-49CF-BE09-675F4BD9FAB5}" type="presParOf" srcId="{65597176-342B-4179-8718-C3C4E1D92325}" destId="{4A4C95D6-136E-4144-926B-9A018CE80D27}" srcOrd="1" destOrd="0" presId="urn:microsoft.com/office/officeart/2005/8/layout/orgChart1#1"/>
    <dgm:cxn modelId="{5C2C9008-2C38-499B-9438-1B90D4924F80}" type="presParOf" srcId="{3A6560F8-0593-4D22-998D-262FC8EE6FEC}" destId="{3DE02B27-FD88-4B8C-82D4-457DA8BAB2F8}" srcOrd="1" destOrd="0" presId="urn:microsoft.com/office/officeart/2005/8/layout/orgChart1#1"/>
    <dgm:cxn modelId="{B4D01EDC-2AE5-4A28-BA82-23BA58ACB08F}" type="presParOf" srcId="{3A6560F8-0593-4D22-998D-262FC8EE6FEC}" destId="{65839601-48D7-4C00-9DD5-9FAC52C82419}" srcOrd="2" destOrd="0" presId="urn:microsoft.com/office/officeart/2005/8/layout/orgChart1#1"/>
    <dgm:cxn modelId="{3A59FBA1-7D5F-4227-9977-944BEC33E44A}" type="presParOf" srcId="{5C29086A-0F87-4B36-9451-412F38E32F48}" destId="{BC5EB220-1ED0-4D5F-B8D3-1408BE5D5152}" srcOrd="2" destOrd="0" presId="urn:microsoft.com/office/officeart/2005/8/layout/orgChart1#1"/>
    <dgm:cxn modelId="{1D9AF2F1-97C9-4F14-B0A2-EC4C2F6B0377}" type="presParOf" srcId="{5C29086A-0F87-4B36-9451-412F38E32F48}" destId="{5721514E-3A38-44C3-AB0F-A6CC7DBAAABC}" srcOrd="3" destOrd="0" presId="urn:microsoft.com/office/officeart/2005/8/layout/orgChart1#1"/>
    <dgm:cxn modelId="{567158B7-F3E5-4641-8BFA-4C5773EAA9F9}" type="presParOf" srcId="{5721514E-3A38-44C3-AB0F-A6CC7DBAAABC}" destId="{4768D8C8-3FD0-4DC7-B3B7-CA05FA6E1FCA}" srcOrd="0" destOrd="0" presId="urn:microsoft.com/office/officeart/2005/8/layout/orgChart1#1"/>
    <dgm:cxn modelId="{11500F45-FB7E-4EF0-8C82-2FE77D4B0C75}" type="presParOf" srcId="{4768D8C8-3FD0-4DC7-B3B7-CA05FA6E1FCA}" destId="{E57D4B25-BD2C-419E-B51F-48CA59CA9D49}" srcOrd="0" destOrd="0" presId="urn:microsoft.com/office/officeart/2005/8/layout/orgChart1#1"/>
    <dgm:cxn modelId="{B9E12230-2438-45C1-8457-D1C6CB6B8D93}" type="presParOf" srcId="{4768D8C8-3FD0-4DC7-B3B7-CA05FA6E1FCA}" destId="{B1CC7BF1-B779-4241-8032-EEAECC8A3724}" srcOrd="1" destOrd="0" presId="urn:microsoft.com/office/officeart/2005/8/layout/orgChart1#1"/>
    <dgm:cxn modelId="{684C2BC4-45DA-48D8-AE6E-2DD08AF9D952}" type="presParOf" srcId="{5721514E-3A38-44C3-AB0F-A6CC7DBAAABC}" destId="{E0098DF5-5CFD-4805-8DDC-DD24A5489F6B}" srcOrd="1" destOrd="0" presId="urn:microsoft.com/office/officeart/2005/8/layout/orgChart1#1"/>
    <dgm:cxn modelId="{F86CD480-1B12-4390-8CC7-B2AA187149A8}" type="presParOf" srcId="{5721514E-3A38-44C3-AB0F-A6CC7DBAAABC}" destId="{BAEF3E37-10BD-44A1-841C-B0A6C0CB6307}" srcOrd="2" destOrd="0" presId="urn:microsoft.com/office/officeart/2005/8/layout/orgChart1#1"/>
    <dgm:cxn modelId="{C8946939-3A6C-43C4-8E8B-C46EDC560DCA}" type="presParOf" srcId="{BAEF3E37-10BD-44A1-841C-B0A6C0CB6307}" destId="{3D3D1C39-AD50-4153-8E07-F4E79968FFA6}" srcOrd="0" destOrd="0" presId="urn:microsoft.com/office/officeart/2005/8/layout/orgChart1#1"/>
    <dgm:cxn modelId="{268CE857-03D2-441B-A711-5AE16AEA5721}" type="presParOf" srcId="{BAEF3E37-10BD-44A1-841C-B0A6C0CB6307}" destId="{63F67310-6A42-4D51-8157-2DD0A9F00B2F}" srcOrd="1" destOrd="0" presId="urn:microsoft.com/office/officeart/2005/8/layout/orgChart1#1"/>
    <dgm:cxn modelId="{A2EBF858-7049-4962-AC6B-78EE53D4ABB1}" type="presParOf" srcId="{63F67310-6A42-4D51-8157-2DD0A9F00B2F}" destId="{4CC7EC85-98EF-4B11-81CC-61DF5DBB2DCD}" srcOrd="0" destOrd="0" presId="urn:microsoft.com/office/officeart/2005/8/layout/orgChart1#1"/>
    <dgm:cxn modelId="{54571945-C396-4DCF-B3BB-1EBA260C145B}" type="presParOf" srcId="{4CC7EC85-98EF-4B11-81CC-61DF5DBB2DCD}" destId="{C1B28766-36B9-4A69-A1E8-A33BE48152E6}" srcOrd="0" destOrd="0" presId="urn:microsoft.com/office/officeart/2005/8/layout/orgChart1#1"/>
    <dgm:cxn modelId="{86F054F3-A09B-4F24-B467-0E0E9A302A91}" type="presParOf" srcId="{4CC7EC85-98EF-4B11-81CC-61DF5DBB2DCD}" destId="{448E0EE6-0C44-4975-A535-2A4CED327B4C}" srcOrd="1" destOrd="0" presId="urn:microsoft.com/office/officeart/2005/8/layout/orgChart1#1"/>
    <dgm:cxn modelId="{905EB3CC-ACC3-418D-9315-25D09B955D77}" type="presParOf" srcId="{63F67310-6A42-4D51-8157-2DD0A9F00B2F}" destId="{436DEAE5-30B0-49F2-8F0B-E4EA58795942}" srcOrd="1" destOrd="0" presId="urn:microsoft.com/office/officeart/2005/8/layout/orgChart1#1"/>
    <dgm:cxn modelId="{5C1F61EC-456D-49B9-B4A6-59E2D67E1EBC}" type="presParOf" srcId="{63F67310-6A42-4D51-8157-2DD0A9F00B2F}" destId="{5F40EBDD-EEC3-4C79-A1DD-5F0EC02E8FA3}" srcOrd="2" destOrd="0" presId="urn:microsoft.com/office/officeart/2005/8/layout/orgChart1#1"/>
    <dgm:cxn modelId="{752F3EDA-0AF3-4907-BB0E-9B991F24AF33}" type="presParOf" srcId="{5C29086A-0F87-4B36-9451-412F38E32F48}" destId="{963D6DB2-642F-4D06-BBDD-9D018732679E}" srcOrd="4" destOrd="0" presId="urn:microsoft.com/office/officeart/2005/8/layout/orgChart1#1"/>
    <dgm:cxn modelId="{6BE07848-9AB2-495F-8EAB-5B9E02ED9BDF}" type="presParOf" srcId="{5C29086A-0F87-4B36-9451-412F38E32F48}" destId="{5F604E3D-17D5-47C3-B985-BAAFA3555CAD}" srcOrd="5" destOrd="0" presId="urn:microsoft.com/office/officeart/2005/8/layout/orgChart1#1"/>
    <dgm:cxn modelId="{3F79A6B7-401B-4E2A-BE77-D2F7FFFD89BB}" type="presParOf" srcId="{5F604E3D-17D5-47C3-B985-BAAFA3555CAD}" destId="{9E04F446-1B67-49C9-8F4A-40EEE541944F}" srcOrd="0" destOrd="0" presId="urn:microsoft.com/office/officeart/2005/8/layout/orgChart1#1"/>
    <dgm:cxn modelId="{299AF9BD-86CF-4D5B-BF39-F453764B96AA}" type="presParOf" srcId="{9E04F446-1B67-49C9-8F4A-40EEE541944F}" destId="{AA4BAAD0-4A4C-4F30-883A-FD7D0B234F96}" srcOrd="0" destOrd="0" presId="urn:microsoft.com/office/officeart/2005/8/layout/orgChart1#1"/>
    <dgm:cxn modelId="{3DAB567D-1E65-4EAB-BDA1-52602AEEF1E9}" type="presParOf" srcId="{9E04F446-1B67-49C9-8F4A-40EEE541944F}" destId="{1EF8B24D-3A86-44AB-A192-D64E31A6CAE0}" srcOrd="1" destOrd="0" presId="urn:microsoft.com/office/officeart/2005/8/layout/orgChart1#1"/>
    <dgm:cxn modelId="{69D1E12D-1488-4C4C-A1BA-256B49C2328C}" type="presParOf" srcId="{5F604E3D-17D5-47C3-B985-BAAFA3555CAD}" destId="{25137994-F863-40FC-B5C6-A8667CFAFC8F}" srcOrd="1" destOrd="0" presId="urn:microsoft.com/office/officeart/2005/8/layout/orgChart1#1"/>
    <dgm:cxn modelId="{63634143-037E-4593-BA50-B278BF706DB4}" type="presParOf" srcId="{5F604E3D-17D5-47C3-B985-BAAFA3555CAD}" destId="{8EEB3374-6AB5-491C-8DF2-02405652F325}" srcOrd="2" destOrd="0" presId="urn:microsoft.com/office/officeart/2005/8/layout/orgChart1#1"/>
    <dgm:cxn modelId="{7E6A2663-0157-43BB-8745-6E84837FA7DF}" type="presParOf" srcId="{8EEB3374-6AB5-491C-8DF2-02405652F325}" destId="{6CEBED41-ABBC-4283-8C22-954269724DEE}" srcOrd="0" destOrd="0" presId="urn:microsoft.com/office/officeart/2005/8/layout/orgChart1#1"/>
    <dgm:cxn modelId="{F032170F-F6AB-418D-99FC-AE6BDBCFCFA2}" type="presParOf" srcId="{8EEB3374-6AB5-491C-8DF2-02405652F325}" destId="{F08C0393-2E63-47E0-B1CD-F0B097C8E8B2}" srcOrd="1" destOrd="0" presId="urn:microsoft.com/office/officeart/2005/8/layout/orgChart1#1"/>
    <dgm:cxn modelId="{1D018AE3-CA69-40D8-87F9-9F8C1CFFCA78}" type="presParOf" srcId="{F08C0393-2E63-47E0-B1CD-F0B097C8E8B2}" destId="{47E8E2E4-B5C5-4613-8E48-72A38CDFE26D}" srcOrd="0" destOrd="0" presId="urn:microsoft.com/office/officeart/2005/8/layout/orgChart1#1"/>
    <dgm:cxn modelId="{DA800C1D-BB46-44E2-A5D3-FBF458A619E1}" type="presParOf" srcId="{47E8E2E4-B5C5-4613-8E48-72A38CDFE26D}" destId="{DDED8A3C-67EA-4E25-87FE-80945420CAF6}" srcOrd="0" destOrd="0" presId="urn:microsoft.com/office/officeart/2005/8/layout/orgChart1#1"/>
    <dgm:cxn modelId="{CE29375D-FDEF-48CC-AAFA-9B8712233150}" type="presParOf" srcId="{47E8E2E4-B5C5-4613-8E48-72A38CDFE26D}" destId="{3C69BC7F-7F7A-4C5F-8357-669AF10FF484}" srcOrd="1" destOrd="0" presId="urn:microsoft.com/office/officeart/2005/8/layout/orgChart1#1"/>
    <dgm:cxn modelId="{BB1B8E7C-D999-463D-8DAA-0FFCF7DAD951}" type="presParOf" srcId="{F08C0393-2E63-47E0-B1CD-F0B097C8E8B2}" destId="{064B86E1-D68E-4568-8957-19BAAF2F01A6}" srcOrd="1" destOrd="0" presId="urn:microsoft.com/office/officeart/2005/8/layout/orgChart1#1"/>
    <dgm:cxn modelId="{F84E04C9-E743-4E95-8DB1-F02A74A70171}" type="presParOf" srcId="{F08C0393-2E63-47E0-B1CD-F0B097C8E8B2}" destId="{3CE92264-E827-4730-8F95-B32E60D34B4F}" srcOrd="2" destOrd="0" presId="urn:microsoft.com/office/officeart/2005/8/layout/orgChart1#1"/>
    <dgm:cxn modelId="{FD786CBC-AA57-44BF-88DD-B8C3722FE0A4}" type="presParOf" srcId="{38289552-74BF-431F-B1FA-953943691B75}" destId="{6BF62DC8-BC65-4B5E-A217-EC836188C30B}" srcOrd="2" destOrd="0" presId="urn:microsoft.com/office/officeart/2005/8/layout/orgChart1#1"/>
    <dgm:cxn modelId="{65586D09-4B9C-4DF5-ADC9-4B6D7662842C}" type="presParOf" srcId="{EC4947D5-8E4B-4F6E-BFF2-DF6BB21C05D0}" destId="{23C31C7E-6D45-414F-81E5-323F51E235B6}" srcOrd="2" destOrd="0" presId="urn:microsoft.com/office/officeart/2005/8/layout/orgChart1#1"/>
    <dgm:cxn modelId="{FB648905-C404-4113-8C5C-733D8C2F56ED}" type="presParOf" srcId="{EC4947D5-8E4B-4F6E-BFF2-DF6BB21C05D0}" destId="{E3394106-F905-4999-8354-7DE7BE857E7F}" srcOrd="3" destOrd="0" presId="urn:microsoft.com/office/officeart/2005/8/layout/orgChart1#1"/>
    <dgm:cxn modelId="{434D8674-B143-4728-A7C5-2562A154C88E}" type="presParOf" srcId="{E3394106-F905-4999-8354-7DE7BE857E7F}" destId="{74F73A77-6121-4BCF-B296-C45AD916D91C}" srcOrd="0" destOrd="0" presId="urn:microsoft.com/office/officeart/2005/8/layout/orgChart1#1"/>
    <dgm:cxn modelId="{8710BDDA-068E-496B-AED8-133F5AF435D0}" type="presParOf" srcId="{74F73A77-6121-4BCF-B296-C45AD916D91C}" destId="{9E286FEB-28B1-48DE-887C-A6AE262C14E3}" srcOrd="0" destOrd="0" presId="urn:microsoft.com/office/officeart/2005/8/layout/orgChart1#1"/>
    <dgm:cxn modelId="{12939DB6-7302-43C6-8000-CD3324129E35}" type="presParOf" srcId="{74F73A77-6121-4BCF-B296-C45AD916D91C}" destId="{2997656A-4DF7-4B33-B2D7-E9DD58C0C324}" srcOrd="1" destOrd="0" presId="urn:microsoft.com/office/officeart/2005/8/layout/orgChart1#1"/>
    <dgm:cxn modelId="{77B2D847-A520-4071-9F60-C8C457EFFB52}" type="presParOf" srcId="{E3394106-F905-4999-8354-7DE7BE857E7F}" destId="{20A2D65F-AC20-46D1-8138-8F9B11F94878}" srcOrd="1" destOrd="0" presId="urn:microsoft.com/office/officeart/2005/8/layout/orgChart1#1"/>
    <dgm:cxn modelId="{69320106-2B14-4BCD-8DBE-0B232A54DCAB}" type="presParOf" srcId="{E3394106-F905-4999-8354-7DE7BE857E7F}" destId="{31D47DD2-E1EE-4774-87F3-A0C6A546A605}" srcOrd="2" destOrd="0" presId="urn:microsoft.com/office/officeart/2005/8/layout/orgChart1#1"/>
    <dgm:cxn modelId="{CBD2F837-6961-4EE1-98D3-62E33BE03FCF}" type="presParOf" srcId="{EC4947D5-8E4B-4F6E-BFF2-DF6BB21C05D0}" destId="{1AABADEC-232C-40BC-9A09-DA83C16A4D28}" srcOrd="4" destOrd="0" presId="urn:microsoft.com/office/officeart/2005/8/layout/orgChart1#1"/>
    <dgm:cxn modelId="{82CF3848-E709-474E-8F6B-BAE5AB44B2B1}" type="presParOf" srcId="{EC4947D5-8E4B-4F6E-BFF2-DF6BB21C05D0}" destId="{0B0A6EFF-CA15-4BED-9FAD-0DD09D8179EA}" srcOrd="5" destOrd="0" presId="urn:microsoft.com/office/officeart/2005/8/layout/orgChart1#1"/>
    <dgm:cxn modelId="{DCC1EE51-54F1-48C3-938E-32D29437A184}" type="presParOf" srcId="{0B0A6EFF-CA15-4BED-9FAD-0DD09D8179EA}" destId="{B44C1A85-C542-4F43-8938-E0997910004B}" srcOrd="0" destOrd="0" presId="urn:microsoft.com/office/officeart/2005/8/layout/orgChart1#1"/>
    <dgm:cxn modelId="{A42BB19D-1AA8-45C2-A0B9-88280DC48999}" type="presParOf" srcId="{B44C1A85-C542-4F43-8938-E0997910004B}" destId="{3435AAF4-9510-495C-8494-1F909F7532E0}" srcOrd="0" destOrd="0" presId="urn:microsoft.com/office/officeart/2005/8/layout/orgChart1#1"/>
    <dgm:cxn modelId="{A6CB0E03-95A0-4C37-B527-E1983CD00AEF}" type="presParOf" srcId="{B44C1A85-C542-4F43-8938-E0997910004B}" destId="{C0949A37-8DAC-4399-A0B3-904BA478FB31}" srcOrd="1" destOrd="0" presId="urn:microsoft.com/office/officeart/2005/8/layout/orgChart1#1"/>
    <dgm:cxn modelId="{0DCCD0E0-61AD-4F3C-8106-132BB67091A5}" type="presParOf" srcId="{0B0A6EFF-CA15-4BED-9FAD-0DD09D8179EA}" destId="{A9D4C229-40B5-446D-AECC-CFBF34845DE2}" srcOrd="1" destOrd="0" presId="urn:microsoft.com/office/officeart/2005/8/layout/orgChart1#1"/>
    <dgm:cxn modelId="{6F901E70-93A6-4940-B63C-D106B6DE6BEA}" type="presParOf" srcId="{A9D4C229-40B5-446D-AECC-CFBF34845DE2}" destId="{8AACE7A3-070E-4AB1-ACCD-B2DE6FD095A6}" srcOrd="0" destOrd="0" presId="urn:microsoft.com/office/officeart/2005/8/layout/orgChart1#1"/>
    <dgm:cxn modelId="{8D9C4C21-C887-478A-89BD-8DFCBE3F3ABD}" type="presParOf" srcId="{A9D4C229-40B5-446D-AECC-CFBF34845DE2}" destId="{5EC2B24E-21CA-4DBA-8F4C-9DCC419E8705}" srcOrd="1" destOrd="0" presId="urn:microsoft.com/office/officeart/2005/8/layout/orgChart1#1"/>
    <dgm:cxn modelId="{9827EAFC-D8C0-42F7-B0EC-BDDE056EB618}" type="presParOf" srcId="{5EC2B24E-21CA-4DBA-8F4C-9DCC419E8705}" destId="{F9DA30C1-F557-4EBE-BD84-D7E07B60F22F}" srcOrd="0" destOrd="0" presId="urn:microsoft.com/office/officeart/2005/8/layout/orgChart1#1"/>
    <dgm:cxn modelId="{53920C18-35E8-47FA-ACB0-7B4AED218A2F}" type="presParOf" srcId="{F9DA30C1-F557-4EBE-BD84-D7E07B60F22F}" destId="{BA7816AE-439C-4150-B2C5-B1B7D9E86574}" srcOrd="0" destOrd="0" presId="urn:microsoft.com/office/officeart/2005/8/layout/orgChart1#1"/>
    <dgm:cxn modelId="{A2E2E5DB-FDA7-40BE-B6A5-12E50A8C43EE}" type="presParOf" srcId="{F9DA30C1-F557-4EBE-BD84-D7E07B60F22F}" destId="{7FF6F6A1-02F2-4547-AA77-9BF78E2F9426}" srcOrd="1" destOrd="0" presId="urn:microsoft.com/office/officeart/2005/8/layout/orgChart1#1"/>
    <dgm:cxn modelId="{273836B0-6A9F-4704-9E01-4145F4D08BE2}" type="presParOf" srcId="{5EC2B24E-21CA-4DBA-8F4C-9DCC419E8705}" destId="{EFAFAAD7-58B6-4D39-95D2-C1BBAE6B540A}" srcOrd="1" destOrd="0" presId="urn:microsoft.com/office/officeart/2005/8/layout/orgChart1#1"/>
    <dgm:cxn modelId="{C399FDAE-F6CA-4DF8-BF31-174B4C5CE45A}" type="presParOf" srcId="{5EC2B24E-21CA-4DBA-8F4C-9DCC419E8705}" destId="{158C325C-C847-49D7-BE52-012A44B86404}" srcOrd="2" destOrd="0" presId="urn:microsoft.com/office/officeart/2005/8/layout/orgChart1#1"/>
    <dgm:cxn modelId="{FA699F01-718F-457E-9DEF-5D3BB520AB16}" type="presParOf" srcId="{158C325C-C847-49D7-BE52-012A44B86404}" destId="{2CA2F34A-F024-4A62-8906-9BD1CFDA9FA1}" srcOrd="0" destOrd="0" presId="urn:microsoft.com/office/officeart/2005/8/layout/orgChart1#1"/>
    <dgm:cxn modelId="{5AFE1D3F-569E-4B57-AC56-D27D72BEF41D}" type="presParOf" srcId="{158C325C-C847-49D7-BE52-012A44B86404}" destId="{EED40A19-ACEB-4D97-87CC-8E3DBEB0B07B}" srcOrd="1" destOrd="0" presId="urn:microsoft.com/office/officeart/2005/8/layout/orgChart1#1"/>
    <dgm:cxn modelId="{60FE343F-8AB2-44CC-9165-46609696FB8E}" type="presParOf" srcId="{EED40A19-ACEB-4D97-87CC-8E3DBEB0B07B}" destId="{4973E6C5-9A13-40A4-931A-39BE0340B1F1}" srcOrd="0" destOrd="0" presId="urn:microsoft.com/office/officeart/2005/8/layout/orgChart1#1"/>
    <dgm:cxn modelId="{90CEEABA-2CA5-4398-9F71-E3774734D0B2}" type="presParOf" srcId="{4973E6C5-9A13-40A4-931A-39BE0340B1F1}" destId="{4F0A619C-997C-461A-A556-63020B848C97}" srcOrd="0" destOrd="0" presId="urn:microsoft.com/office/officeart/2005/8/layout/orgChart1#1"/>
    <dgm:cxn modelId="{499EAB7C-31E2-486F-9E0F-F25D03495D10}" type="presParOf" srcId="{4973E6C5-9A13-40A4-931A-39BE0340B1F1}" destId="{99550B7F-56D3-42DC-A508-6C5DBC461ACD}" srcOrd="1" destOrd="0" presId="urn:microsoft.com/office/officeart/2005/8/layout/orgChart1#1"/>
    <dgm:cxn modelId="{8704BC16-0737-43D5-8377-C16D01A071BC}" type="presParOf" srcId="{EED40A19-ACEB-4D97-87CC-8E3DBEB0B07B}" destId="{5454E62F-8D2C-41AC-AED8-CA8AE1FBAECA}" srcOrd="1" destOrd="0" presId="urn:microsoft.com/office/officeart/2005/8/layout/orgChart1#1"/>
    <dgm:cxn modelId="{CE6AC26A-81A7-4B9C-A4F6-AEA40480C01A}" type="presParOf" srcId="{EED40A19-ACEB-4D97-87CC-8E3DBEB0B07B}" destId="{E42357A4-8C37-45FD-8A02-9965DE7CE9C7}" srcOrd="2" destOrd="0" presId="urn:microsoft.com/office/officeart/2005/8/layout/orgChart1#1"/>
    <dgm:cxn modelId="{0B635378-9853-45EC-A3EA-A9001C5E0CFB}" type="presParOf" srcId="{A9D4C229-40B5-446D-AECC-CFBF34845DE2}" destId="{D746E336-0805-4176-8061-57DA71132F8C}" srcOrd="2" destOrd="0" presId="urn:microsoft.com/office/officeart/2005/8/layout/orgChart1#1"/>
    <dgm:cxn modelId="{6BD08186-8CBC-4173-8E81-B2EF8B6FB64F}" type="presParOf" srcId="{A9D4C229-40B5-446D-AECC-CFBF34845DE2}" destId="{3916FD12-56B4-4594-8AAE-1B6D7A042270}" srcOrd="3" destOrd="0" presId="urn:microsoft.com/office/officeart/2005/8/layout/orgChart1#1"/>
    <dgm:cxn modelId="{C532DC49-E43F-42AA-B5C3-EA0A6ECA2993}" type="presParOf" srcId="{3916FD12-56B4-4594-8AAE-1B6D7A042270}" destId="{4CB488CA-8202-4F14-80C2-A877905F113C}" srcOrd="0" destOrd="0" presId="urn:microsoft.com/office/officeart/2005/8/layout/orgChart1#1"/>
    <dgm:cxn modelId="{77BDCDC1-A5B6-4F45-AAEF-DD876A6D1B25}" type="presParOf" srcId="{4CB488CA-8202-4F14-80C2-A877905F113C}" destId="{9433BC52-0390-4AA6-B5C9-B5265AC83AB5}" srcOrd="0" destOrd="0" presId="urn:microsoft.com/office/officeart/2005/8/layout/orgChart1#1"/>
    <dgm:cxn modelId="{35968BB0-7157-43E4-9214-8946A03272A0}" type="presParOf" srcId="{4CB488CA-8202-4F14-80C2-A877905F113C}" destId="{A373769A-B103-485F-A247-D198715E3C2E}" srcOrd="1" destOrd="0" presId="urn:microsoft.com/office/officeart/2005/8/layout/orgChart1#1"/>
    <dgm:cxn modelId="{688392E3-6F49-41D3-A831-0C01FFAC9155}" type="presParOf" srcId="{3916FD12-56B4-4594-8AAE-1B6D7A042270}" destId="{297220D2-E482-44E8-A95C-D91CAB532A09}" srcOrd="1" destOrd="0" presId="urn:microsoft.com/office/officeart/2005/8/layout/orgChart1#1"/>
    <dgm:cxn modelId="{1E0EEF43-456C-4F76-864C-FC3D1B272BA3}" type="presParOf" srcId="{3916FD12-56B4-4594-8AAE-1B6D7A042270}" destId="{5AF4FF5C-0902-4192-ADAA-444457B7EECC}" srcOrd="2" destOrd="0" presId="urn:microsoft.com/office/officeart/2005/8/layout/orgChart1#1"/>
    <dgm:cxn modelId="{F68AA91A-B6FE-4372-AFF6-F6188BC33354}" type="presParOf" srcId="{5AF4FF5C-0902-4192-ADAA-444457B7EECC}" destId="{03B22C81-1DC6-41AE-A50F-BC320E1D1839}" srcOrd="0" destOrd="0" presId="urn:microsoft.com/office/officeart/2005/8/layout/orgChart1#1"/>
    <dgm:cxn modelId="{96AF6A31-41CA-49C7-B230-ED11BA9885B8}" type="presParOf" srcId="{5AF4FF5C-0902-4192-ADAA-444457B7EECC}" destId="{D8F9B09A-5BC1-49CB-8D4E-EA901CA9A33A}" srcOrd="1" destOrd="0" presId="urn:microsoft.com/office/officeart/2005/8/layout/orgChart1#1"/>
    <dgm:cxn modelId="{AEC33922-61F5-4040-B49F-7100CFECDDC5}" type="presParOf" srcId="{D8F9B09A-5BC1-49CB-8D4E-EA901CA9A33A}" destId="{77B39298-4610-4AEE-8835-D786FB9349AE}" srcOrd="0" destOrd="0" presId="urn:microsoft.com/office/officeart/2005/8/layout/orgChart1#1"/>
    <dgm:cxn modelId="{6B29C4C2-029A-4E98-BF1D-8992B320EAA2}" type="presParOf" srcId="{77B39298-4610-4AEE-8835-D786FB9349AE}" destId="{0C081CF6-AD02-4D0E-B3F6-816F2F6B748E}" srcOrd="0" destOrd="0" presId="urn:microsoft.com/office/officeart/2005/8/layout/orgChart1#1"/>
    <dgm:cxn modelId="{823F47A0-A103-4D2A-A3C9-22FE9354464F}" type="presParOf" srcId="{77B39298-4610-4AEE-8835-D786FB9349AE}" destId="{8CE5B8CD-AA8E-481B-980C-1BF2F8E45A9B}" srcOrd="1" destOrd="0" presId="urn:microsoft.com/office/officeart/2005/8/layout/orgChart1#1"/>
    <dgm:cxn modelId="{57562C34-42FB-46C4-A0B4-A153B205221D}" type="presParOf" srcId="{D8F9B09A-5BC1-49CB-8D4E-EA901CA9A33A}" destId="{D1B48649-3A68-4F4E-9000-F2BD17282752}" srcOrd="1" destOrd="0" presId="urn:microsoft.com/office/officeart/2005/8/layout/orgChart1#1"/>
    <dgm:cxn modelId="{C659B61C-A65C-40DF-9BEF-C89D95244744}" type="presParOf" srcId="{D8F9B09A-5BC1-49CB-8D4E-EA901CA9A33A}" destId="{333DE7BB-7F93-4C21-A78E-170CECAD7326}" srcOrd="2" destOrd="0" presId="urn:microsoft.com/office/officeart/2005/8/layout/orgChart1#1"/>
    <dgm:cxn modelId="{8F5E1967-2F1C-45C8-8FA3-4D8D525FDFD5}" type="presParOf" srcId="{A9D4C229-40B5-446D-AECC-CFBF34845DE2}" destId="{B35BC932-3FC7-47C9-A8F5-2D33499D21AE}" srcOrd="4" destOrd="0" presId="urn:microsoft.com/office/officeart/2005/8/layout/orgChart1#1"/>
    <dgm:cxn modelId="{D78E5BA4-655C-4B2C-9A67-6C02AC4A9B2D}" type="presParOf" srcId="{A9D4C229-40B5-446D-AECC-CFBF34845DE2}" destId="{EDD9B6D7-7048-408C-867A-88728538CBF4}" srcOrd="5" destOrd="0" presId="urn:microsoft.com/office/officeart/2005/8/layout/orgChart1#1"/>
    <dgm:cxn modelId="{63FB5F0D-9A5D-4197-980A-FDAFE6FAB744}" type="presParOf" srcId="{EDD9B6D7-7048-408C-867A-88728538CBF4}" destId="{D07C844D-7A37-43AE-BB40-45189F0F4CF0}" srcOrd="0" destOrd="0" presId="urn:microsoft.com/office/officeart/2005/8/layout/orgChart1#1"/>
    <dgm:cxn modelId="{6B180573-A4BD-4D88-B402-76088FF319FB}" type="presParOf" srcId="{D07C844D-7A37-43AE-BB40-45189F0F4CF0}" destId="{89F27DF5-0885-4AE4-9281-F57C5D6E3DF3}" srcOrd="0" destOrd="0" presId="urn:microsoft.com/office/officeart/2005/8/layout/orgChart1#1"/>
    <dgm:cxn modelId="{0F0C4399-DF1D-4E69-A33D-4C05E01B3B2E}" type="presParOf" srcId="{D07C844D-7A37-43AE-BB40-45189F0F4CF0}" destId="{D6F89832-4D70-453F-B974-7AAFDE2B2228}" srcOrd="1" destOrd="0" presId="urn:microsoft.com/office/officeart/2005/8/layout/orgChart1#1"/>
    <dgm:cxn modelId="{A98D76D5-218F-4BD9-827C-B56A5DAA883D}" type="presParOf" srcId="{EDD9B6D7-7048-408C-867A-88728538CBF4}" destId="{461CD93C-9F2E-4576-A44E-D7D5DBC658F7}" srcOrd="1" destOrd="0" presId="urn:microsoft.com/office/officeart/2005/8/layout/orgChart1#1"/>
    <dgm:cxn modelId="{0C010B5D-D412-4213-A40D-3D36B8FF693E}" type="presParOf" srcId="{EDD9B6D7-7048-408C-867A-88728538CBF4}" destId="{4DD4AD70-7F00-4AF5-83CB-76A9E001DBC9}" srcOrd="2" destOrd="0" presId="urn:microsoft.com/office/officeart/2005/8/layout/orgChart1#1"/>
    <dgm:cxn modelId="{C8AAA8AE-8197-4A08-B0E3-17DF323C1E12}" type="presParOf" srcId="{4DD4AD70-7F00-4AF5-83CB-76A9E001DBC9}" destId="{173DBC9F-AFFD-41C0-AABC-DFB021BC9110}" srcOrd="0" destOrd="0" presId="urn:microsoft.com/office/officeart/2005/8/layout/orgChart1#1"/>
    <dgm:cxn modelId="{86A10F7F-5938-41E9-91F3-F00BC0013732}" type="presParOf" srcId="{4DD4AD70-7F00-4AF5-83CB-76A9E001DBC9}" destId="{4DEEB0B7-D663-497A-8A73-06E24BD385E1}" srcOrd="1" destOrd="0" presId="urn:microsoft.com/office/officeart/2005/8/layout/orgChart1#1"/>
    <dgm:cxn modelId="{41A95321-EF72-486D-BAD7-A43F437640FB}" type="presParOf" srcId="{4DEEB0B7-D663-497A-8A73-06E24BD385E1}" destId="{B5EBF284-F8E2-4C62-820C-B5D6FB7C127E}" srcOrd="0" destOrd="0" presId="urn:microsoft.com/office/officeart/2005/8/layout/orgChart1#1"/>
    <dgm:cxn modelId="{22E4EB82-8E1C-4CC6-A63D-8087DE985BCD}" type="presParOf" srcId="{B5EBF284-F8E2-4C62-820C-B5D6FB7C127E}" destId="{BF998A14-16FE-460F-A0DB-D81C32E30AC3}" srcOrd="0" destOrd="0" presId="urn:microsoft.com/office/officeart/2005/8/layout/orgChart1#1"/>
    <dgm:cxn modelId="{EAEB2C4D-10B2-4571-97B6-B48FD2A9237C}" type="presParOf" srcId="{B5EBF284-F8E2-4C62-820C-B5D6FB7C127E}" destId="{859C3992-245D-4A33-B8DB-759726E6C1E1}" srcOrd="1" destOrd="0" presId="urn:microsoft.com/office/officeart/2005/8/layout/orgChart1#1"/>
    <dgm:cxn modelId="{C7B83C15-B60C-4895-BE73-E00973DB27E6}" type="presParOf" srcId="{4DEEB0B7-D663-497A-8A73-06E24BD385E1}" destId="{F7D707CE-FDCF-483C-86D5-99C1264BC974}" srcOrd="1" destOrd="0" presId="urn:microsoft.com/office/officeart/2005/8/layout/orgChart1#1"/>
    <dgm:cxn modelId="{4D4C72BF-C796-4A02-8845-2F39C0C23213}" type="presParOf" srcId="{4DEEB0B7-D663-497A-8A73-06E24BD385E1}" destId="{606E842E-B595-48BB-B009-22669EE146A6}" srcOrd="2" destOrd="0" presId="urn:microsoft.com/office/officeart/2005/8/layout/orgChart1#1"/>
    <dgm:cxn modelId="{B7B2ECFB-C6D1-40A3-B1C8-D50B74A0E55F}" type="presParOf" srcId="{0B0A6EFF-CA15-4BED-9FAD-0DD09D8179EA}" destId="{FC39DD69-176D-4CD5-A0D7-2558F3078551}" srcOrd="2" destOrd="0" presId="urn:microsoft.com/office/officeart/2005/8/layout/orgChart1#1"/>
    <dgm:cxn modelId="{4CCC46AC-BC88-4237-B9F8-9F535EBBE6BC}" type="presParOf" srcId="{F3A86D4D-A196-4186-8282-91D69641DDB8}" destId="{E54E4AE6-D99F-4990-8DBC-EA6D6550965D}" srcOrd="2" destOrd="0" presId="urn:microsoft.com/office/officeart/2005/8/layout/orgChart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448675" cy="2960370"/>
        <a:chOff x="0" y="0"/>
        <a:chExt cx="8448675" cy="2960370"/>
      </a:xfrm>
    </dsp:grpSpPr>
    <dsp:sp modelId="{A80F6AE8-CF77-48AB-BC86-25C4A184A8FE}">
      <dsp:nvSpPr>
        <dsp:cNvPr id="5" name="任意多边形 4"/>
        <dsp:cNvSpPr/>
      </dsp:nvSpPr>
      <dsp:spPr bwMode="white">
        <a:xfrm>
          <a:off x="3906858" y="732694"/>
          <a:ext cx="2043378" cy="280868"/>
        </a:xfrm>
        <a:custGeom>
          <a:avLst/>
          <a:gdLst/>
          <a:ahLst/>
          <a:cxnLst/>
          <a:pathLst>
            <a:path w="3218" h="442">
              <a:moveTo>
                <a:pt x="0" y="0"/>
              </a:moveTo>
              <a:lnTo>
                <a:pt x="0" y="291"/>
              </a:lnTo>
              <a:lnTo>
                <a:pt x="3218" y="291"/>
              </a:lnTo>
              <a:lnTo>
                <a:pt x="3218" y="442"/>
              </a:lnTo>
            </a:path>
          </a:pathLst>
        </a:custGeom>
        <a:ln>
          <a:solidFill>
            <a:srgbClr val="377D6C"/>
          </a:solidFill>
        </a:ln>
      </dsp:spPr>
      <dsp:style>
        <a:lnRef idx="1">
          <a:schemeClr val="accent2"/>
        </a:lnRef>
        <a:fillRef idx="0">
          <a:schemeClr val="accent3">
            <a:tint val="90000"/>
          </a:schemeClr>
        </a:fillRef>
        <a:effectRef idx="0">
          <a:scrgbClr r="0" g="0" b="0"/>
        </a:effectRef>
        <a:fontRef idx="minor"/>
      </dsp:style>
      <dsp:txXfrm>
        <a:off x="3906858" y="732694"/>
        <a:ext cx="2043378" cy="280868"/>
      </dsp:txXfrm>
    </dsp:sp>
    <dsp:sp modelId="{47246AA5-4882-47B0-9BB6-FA11D0008038}">
      <dsp:nvSpPr>
        <dsp:cNvPr id="8" name="任意多边形 7"/>
        <dsp:cNvSpPr/>
      </dsp:nvSpPr>
      <dsp:spPr bwMode="white">
        <a:xfrm>
          <a:off x="5950236" y="1472146"/>
          <a:ext cx="1170153" cy="332941"/>
        </a:xfrm>
        <a:custGeom>
          <a:avLst/>
          <a:gdLst/>
          <a:ahLst/>
          <a:cxnLst/>
          <a:pathLst>
            <a:path w="1843" h="524">
              <a:moveTo>
                <a:pt x="0" y="0"/>
              </a:moveTo>
              <a:lnTo>
                <a:pt x="0" y="373"/>
              </a:lnTo>
              <a:lnTo>
                <a:pt x="1843" y="373"/>
              </a:lnTo>
              <a:lnTo>
                <a:pt x="1843" y="524"/>
              </a:lnTo>
            </a:path>
          </a:pathLst>
        </a:custGeom>
        <a:ln>
          <a:solidFill>
            <a:srgbClr val="377D6C"/>
          </a:solidFill>
        </a:ln>
      </dsp:spPr>
      <dsp:style>
        <a:lnRef idx="1">
          <a:schemeClr val="accent3"/>
        </a:lnRef>
        <a:fillRef idx="0">
          <a:schemeClr val="accent4">
            <a:tint val="70000"/>
          </a:schemeClr>
        </a:fillRef>
        <a:effectRef idx="0">
          <a:scrgbClr r="0" g="0" b="0"/>
        </a:effectRef>
        <a:fontRef idx="minor"/>
      </dsp:style>
      <dsp:txXfrm>
        <a:off x="5950236" y="1472146"/>
        <a:ext cx="1170153" cy="332941"/>
      </dsp:txXfrm>
    </dsp:sp>
    <dsp:sp modelId="{A57212A2-8D62-4281-B73A-C8F7C367D6D3}">
      <dsp:nvSpPr>
        <dsp:cNvPr id="11" name="任意多边形 10"/>
        <dsp:cNvSpPr/>
      </dsp:nvSpPr>
      <dsp:spPr bwMode="white">
        <a:xfrm>
          <a:off x="7120389" y="2263670"/>
          <a:ext cx="85517" cy="419356"/>
        </a:xfrm>
        <a:custGeom>
          <a:avLst/>
          <a:gdLst/>
          <a:ahLst/>
          <a:cxnLst/>
          <a:pathLst>
            <a:path w="135" h="660">
              <a:moveTo>
                <a:pt x="0" y="0"/>
              </a:moveTo>
              <a:lnTo>
                <a:pt x="0" y="660"/>
              </a:lnTo>
              <a:lnTo>
                <a:pt x="135" y="660"/>
              </a:lnTo>
            </a:path>
          </a:pathLst>
        </a:custGeom>
        <a:ln>
          <a:solidFill>
            <a:srgbClr val="00A27B"/>
          </a:solidFill>
        </a:ln>
      </dsp:spPr>
      <dsp:style>
        <a:lnRef idx="1">
          <a:schemeClr val="accent4"/>
        </a:lnRef>
        <a:fillRef idx="0">
          <a:schemeClr val="accent5">
            <a:tint val="50000"/>
          </a:schemeClr>
        </a:fillRef>
        <a:effectRef idx="0">
          <a:scrgbClr r="0" g="0" b="0"/>
        </a:effectRef>
        <a:fontRef idx="minor"/>
      </dsp:style>
      <dsp:txXfrm>
        <a:off x="7120389" y="2263670"/>
        <a:ext cx="85517" cy="419356"/>
      </dsp:txXfrm>
    </dsp:sp>
    <dsp:sp modelId="{BC5EB220-1ED0-4D5F-B8D3-1408BE5D5152}">
      <dsp:nvSpPr>
        <dsp:cNvPr id="14" name="任意多边形 13"/>
        <dsp:cNvSpPr/>
      </dsp:nvSpPr>
      <dsp:spPr bwMode="white">
        <a:xfrm>
          <a:off x="5823268" y="1472146"/>
          <a:ext cx="126968" cy="332941"/>
        </a:xfrm>
        <a:custGeom>
          <a:avLst/>
          <a:gdLst/>
          <a:ahLst/>
          <a:cxnLst/>
          <a:pathLst>
            <a:path w="200" h="524">
              <a:moveTo>
                <a:pt x="200" y="0"/>
              </a:moveTo>
              <a:lnTo>
                <a:pt x="200" y="373"/>
              </a:lnTo>
              <a:lnTo>
                <a:pt x="0" y="373"/>
              </a:lnTo>
              <a:lnTo>
                <a:pt x="0" y="524"/>
              </a:lnTo>
            </a:path>
          </a:pathLst>
        </a:custGeom>
      </dsp:spPr>
      <dsp:style>
        <a:lnRef idx="1">
          <a:schemeClr val="accent3"/>
        </a:lnRef>
        <a:fillRef idx="0">
          <a:schemeClr val="accent4">
            <a:tint val="70000"/>
          </a:schemeClr>
        </a:fillRef>
        <a:effectRef idx="0">
          <a:scrgbClr r="0" g="0" b="0"/>
        </a:effectRef>
        <a:fontRef idx="minor"/>
      </dsp:style>
      <dsp:txXfrm>
        <a:off x="5823268" y="1472146"/>
        <a:ext cx="126968" cy="332941"/>
      </dsp:txXfrm>
    </dsp:sp>
    <dsp:sp modelId="{3D3D1C39-AD50-4153-8E07-F4E79968FFA6}">
      <dsp:nvSpPr>
        <dsp:cNvPr id="17" name="任意多边形 16"/>
        <dsp:cNvSpPr/>
      </dsp:nvSpPr>
      <dsp:spPr bwMode="white">
        <a:xfrm>
          <a:off x="5823268" y="2263670"/>
          <a:ext cx="105878" cy="467409"/>
        </a:xfrm>
        <a:custGeom>
          <a:avLst/>
          <a:gdLst/>
          <a:ahLst/>
          <a:cxnLst/>
          <a:pathLst>
            <a:path w="167" h="736">
              <a:moveTo>
                <a:pt x="0" y="0"/>
              </a:moveTo>
              <a:lnTo>
                <a:pt x="0" y="736"/>
              </a:lnTo>
              <a:lnTo>
                <a:pt x="167" y="736"/>
              </a:lnTo>
            </a:path>
          </a:pathLst>
        </a:custGeom>
        <a:ln>
          <a:solidFill>
            <a:srgbClr val="00A27B"/>
          </a:solidFill>
        </a:ln>
      </dsp:spPr>
      <dsp:style>
        <a:lnRef idx="1">
          <a:schemeClr val="accent4"/>
        </a:lnRef>
        <a:fillRef idx="0">
          <a:schemeClr val="accent5">
            <a:tint val="50000"/>
          </a:schemeClr>
        </a:fillRef>
        <a:effectRef idx="0">
          <a:scrgbClr r="0" g="0" b="0"/>
        </a:effectRef>
        <a:fontRef idx="minor"/>
      </dsp:style>
      <dsp:txXfrm>
        <a:off x="5823268" y="2263670"/>
        <a:ext cx="105878" cy="467409"/>
      </dsp:txXfrm>
    </dsp:sp>
    <dsp:sp modelId="{963D6DB2-642F-4D06-BBDD-9D018732679E}">
      <dsp:nvSpPr>
        <dsp:cNvPr id="20" name="任意多边形 19"/>
        <dsp:cNvSpPr/>
      </dsp:nvSpPr>
      <dsp:spPr bwMode="white">
        <a:xfrm>
          <a:off x="4527312" y="1472146"/>
          <a:ext cx="1422924" cy="332941"/>
        </a:xfrm>
        <a:custGeom>
          <a:avLst/>
          <a:gdLst/>
          <a:ahLst/>
          <a:cxnLst/>
          <a:pathLst>
            <a:path w="2241" h="524">
              <a:moveTo>
                <a:pt x="2241" y="0"/>
              </a:moveTo>
              <a:lnTo>
                <a:pt x="2241" y="373"/>
              </a:lnTo>
              <a:lnTo>
                <a:pt x="0" y="373"/>
              </a:lnTo>
              <a:lnTo>
                <a:pt x="0" y="524"/>
              </a:lnTo>
            </a:path>
          </a:pathLst>
        </a:custGeom>
        <a:ln>
          <a:solidFill>
            <a:srgbClr val="377D6C"/>
          </a:solidFill>
        </a:ln>
      </dsp:spPr>
      <dsp:style>
        <a:lnRef idx="1">
          <a:schemeClr val="accent3"/>
        </a:lnRef>
        <a:fillRef idx="0">
          <a:schemeClr val="accent4">
            <a:tint val="70000"/>
          </a:schemeClr>
        </a:fillRef>
        <a:effectRef idx="0">
          <a:scrgbClr r="0" g="0" b="0"/>
        </a:effectRef>
        <a:fontRef idx="minor"/>
      </dsp:style>
      <dsp:txXfrm>
        <a:off x="4527312" y="1472146"/>
        <a:ext cx="1422924" cy="332941"/>
      </dsp:txXfrm>
    </dsp:sp>
    <dsp:sp modelId="{6CEBED41-ABBC-4283-8C22-954269724DEE}">
      <dsp:nvSpPr>
        <dsp:cNvPr id="23" name="任意多边形 22"/>
        <dsp:cNvSpPr/>
      </dsp:nvSpPr>
      <dsp:spPr bwMode="white">
        <a:xfrm>
          <a:off x="4527312" y="2263670"/>
          <a:ext cx="123607" cy="467409"/>
        </a:xfrm>
        <a:custGeom>
          <a:avLst/>
          <a:gdLst/>
          <a:ahLst/>
          <a:cxnLst/>
          <a:pathLst>
            <a:path w="195" h="736">
              <a:moveTo>
                <a:pt x="0" y="0"/>
              </a:moveTo>
              <a:lnTo>
                <a:pt x="0" y="736"/>
              </a:lnTo>
              <a:lnTo>
                <a:pt x="195" y="736"/>
              </a:lnTo>
            </a:path>
          </a:pathLst>
        </a:custGeom>
        <a:ln>
          <a:solidFill>
            <a:srgbClr val="00A27B"/>
          </a:solidFill>
        </a:ln>
      </dsp:spPr>
      <dsp:style>
        <a:lnRef idx="1">
          <a:schemeClr val="accent4"/>
        </a:lnRef>
        <a:fillRef idx="0">
          <a:schemeClr val="accent5">
            <a:tint val="50000"/>
          </a:schemeClr>
        </a:fillRef>
        <a:effectRef idx="0">
          <a:scrgbClr r="0" g="0" b="0"/>
        </a:effectRef>
        <a:fontRef idx="minor"/>
      </dsp:style>
      <dsp:txXfrm>
        <a:off x="4527312" y="2263670"/>
        <a:ext cx="123607" cy="467409"/>
      </dsp:txXfrm>
    </dsp:sp>
    <dsp:sp modelId="{23C31C7E-6D45-414F-81E5-323F51E235B6}">
      <dsp:nvSpPr>
        <dsp:cNvPr id="26" name="任意多边形 25"/>
        <dsp:cNvSpPr/>
      </dsp:nvSpPr>
      <dsp:spPr bwMode="white">
        <a:xfrm>
          <a:off x="3087879" y="732694"/>
          <a:ext cx="818979" cy="280868"/>
        </a:xfrm>
        <a:custGeom>
          <a:avLst/>
          <a:gdLst/>
          <a:ahLst/>
          <a:cxnLst/>
          <a:pathLst>
            <a:path w="1290" h="442">
              <a:moveTo>
                <a:pt x="1290" y="0"/>
              </a:moveTo>
              <a:lnTo>
                <a:pt x="1290" y="291"/>
              </a:lnTo>
              <a:lnTo>
                <a:pt x="0" y="291"/>
              </a:lnTo>
              <a:lnTo>
                <a:pt x="0" y="442"/>
              </a:lnTo>
            </a:path>
          </a:pathLst>
        </a:custGeom>
      </dsp:spPr>
      <dsp:style>
        <a:lnRef idx="1">
          <a:schemeClr val="accent2"/>
        </a:lnRef>
        <a:fillRef idx="0">
          <a:schemeClr val="accent3">
            <a:tint val="90000"/>
          </a:schemeClr>
        </a:fillRef>
        <a:effectRef idx="0">
          <a:scrgbClr r="0" g="0" b="0"/>
        </a:effectRef>
        <a:fontRef idx="minor"/>
      </dsp:style>
      <dsp:txXfrm>
        <a:off x="3087879" y="732694"/>
        <a:ext cx="818979" cy="280868"/>
      </dsp:txXfrm>
    </dsp:sp>
    <dsp:sp modelId="{1AABADEC-232C-40BC-9A09-DA83C16A4D28}">
      <dsp:nvSpPr>
        <dsp:cNvPr id="29" name="任意多边形 28"/>
        <dsp:cNvSpPr/>
      </dsp:nvSpPr>
      <dsp:spPr bwMode="white">
        <a:xfrm>
          <a:off x="1863471" y="732694"/>
          <a:ext cx="2043387" cy="280868"/>
        </a:xfrm>
        <a:custGeom>
          <a:avLst/>
          <a:gdLst/>
          <a:ahLst/>
          <a:cxnLst/>
          <a:pathLst>
            <a:path w="3218" h="442">
              <a:moveTo>
                <a:pt x="3218" y="0"/>
              </a:moveTo>
              <a:lnTo>
                <a:pt x="3218" y="291"/>
              </a:lnTo>
              <a:lnTo>
                <a:pt x="0" y="291"/>
              </a:lnTo>
              <a:lnTo>
                <a:pt x="0" y="442"/>
              </a:lnTo>
            </a:path>
          </a:pathLst>
        </a:custGeom>
        <a:ln>
          <a:solidFill>
            <a:srgbClr val="377D6C"/>
          </a:solidFill>
        </a:ln>
      </dsp:spPr>
      <dsp:style>
        <a:lnRef idx="1">
          <a:schemeClr val="accent2"/>
        </a:lnRef>
        <a:fillRef idx="0">
          <a:schemeClr val="accent3">
            <a:tint val="90000"/>
          </a:schemeClr>
        </a:fillRef>
        <a:effectRef idx="0">
          <a:scrgbClr r="0" g="0" b="0"/>
        </a:effectRef>
        <a:fontRef idx="minor"/>
      </dsp:style>
      <dsp:txXfrm>
        <a:off x="1863471" y="732694"/>
        <a:ext cx="2043387" cy="280868"/>
      </dsp:txXfrm>
    </dsp:sp>
    <dsp:sp modelId="{8AACE7A3-070E-4AB1-ACCD-B2DE6FD095A6}">
      <dsp:nvSpPr>
        <dsp:cNvPr id="32" name="任意多边形 31"/>
        <dsp:cNvSpPr/>
      </dsp:nvSpPr>
      <dsp:spPr bwMode="white">
        <a:xfrm>
          <a:off x="1863471" y="1472146"/>
          <a:ext cx="1352311" cy="333019"/>
        </a:xfrm>
        <a:custGeom>
          <a:avLst/>
          <a:gdLst/>
          <a:ahLst/>
          <a:cxnLst/>
          <a:pathLst>
            <a:path w="2130" h="524">
              <a:moveTo>
                <a:pt x="0" y="0"/>
              </a:moveTo>
              <a:lnTo>
                <a:pt x="0" y="373"/>
              </a:lnTo>
              <a:lnTo>
                <a:pt x="2130" y="373"/>
              </a:lnTo>
              <a:lnTo>
                <a:pt x="2130" y="524"/>
              </a:lnTo>
            </a:path>
          </a:pathLst>
        </a:custGeom>
        <a:ln>
          <a:solidFill>
            <a:srgbClr val="377D6C"/>
          </a:solidFill>
        </a:ln>
      </dsp:spPr>
      <dsp:style>
        <a:lnRef idx="1">
          <a:schemeClr val="accent3"/>
        </a:lnRef>
        <a:fillRef idx="0">
          <a:schemeClr val="accent4">
            <a:tint val="70000"/>
          </a:schemeClr>
        </a:fillRef>
        <a:effectRef idx="0">
          <a:scrgbClr r="0" g="0" b="0"/>
        </a:effectRef>
        <a:fontRef idx="minor"/>
      </dsp:style>
      <dsp:txXfrm>
        <a:off x="1863471" y="1472146"/>
        <a:ext cx="1352311" cy="333019"/>
      </dsp:txXfrm>
    </dsp:sp>
    <dsp:sp modelId="{2CA2F34A-F024-4A62-8906-9BD1CFDA9FA1}">
      <dsp:nvSpPr>
        <dsp:cNvPr id="35" name="任意多边形 34"/>
        <dsp:cNvSpPr/>
      </dsp:nvSpPr>
      <dsp:spPr bwMode="white">
        <a:xfrm>
          <a:off x="3215782" y="2263748"/>
          <a:ext cx="60872" cy="467331"/>
        </a:xfrm>
        <a:custGeom>
          <a:avLst/>
          <a:gdLst/>
          <a:ahLst/>
          <a:cxnLst/>
          <a:pathLst>
            <a:path w="96" h="736">
              <a:moveTo>
                <a:pt x="0" y="0"/>
              </a:moveTo>
              <a:lnTo>
                <a:pt x="0" y="736"/>
              </a:lnTo>
              <a:lnTo>
                <a:pt x="96" y="736"/>
              </a:lnTo>
            </a:path>
          </a:pathLst>
        </a:custGeom>
        <a:ln>
          <a:solidFill>
            <a:srgbClr val="00A27B"/>
          </a:solidFill>
        </a:ln>
      </dsp:spPr>
      <dsp:style>
        <a:lnRef idx="1">
          <a:schemeClr val="accent4"/>
        </a:lnRef>
        <a:fillRef idx="0">
          <a:schemeClr val="accent5">
            <a:tint val="50000"/>
          </a:schemeClr>
        </a:fillRef>
        <a:effectRef idx="0">
          <a:scrgbClr r="0" g="0" b="0"/>
        </a:effectRef>
        <a:fontRef idx="minor"/>
      </dsp:style>
      <dsp:txXfrm>
        <a:off x="3215782" y="2263748"/>
        <a:ext cx="60872" cy="467331"/>
      </dsp:txXfrm>
    </dsp:sp>
    <dsp:sp modelId="{D746E336-0805-4176-8061-57DA71132F8C}">
      <dsp:nvSpPr>
        <dsp:cNvPr id="38" name="任意多边形 37"/>
        <dsp:cNvSpPr/>
      </dsp:nvSpPr>
      <dsp:spPr bwMode="white">
        <a:xfrm>
          <a:off x="1828403" y="1472146"/>
          <a:ext cx="35068" cy="332941"/>
        </a:xfrm>
        <a:custGeom>
          <a:avLst/>
          <a:gdLst/>
          <a:ahLst/>
          <a:cxnLst/>
          <a:pathLst>
            <a:path w="55" h="524">
              <a:moveTo>
                <a:pt x="55" y="0"/>
              </a:moveTo>
              <a:lnTo>
                <a:pt x="55" y="373"/>
              </a:lnTo>
              <a:lnTo>
                <a:pt x="0" y="373"/>
              </a:lnTo>
              <a:lnTo>
                <a:pt x="0" y="524"/>
              </a:lnTo>
            </a:path>
          </a:pathLst>
        </a:custGeom>
      </dsp:spPr>
      <dsp:style>
        <a:lnRef idx="1">
          <a:schemeClr val="accent3"/>
        </a:lnRef>
        <a:fillRef idx="0">
          <a:schemeClr val="accent4">
            <a:tint val="70000"/>
          </a:schemeClr>
        </a:fillRef>
        <a:effectRef idx="0">
          <a:scrgbClr r="0" g="0" b="0"/>
        </a:effectRef>
        <a:fontRef idx="minor"/>
      </dsp:style>
      <dsp:txXfrm>
        <a:off x="1828403" y="1472146"/>
        <a:ext cx="35068" cy="332941"/>
      </dsp:txXfrm>
    </dsp:sp>
    <dsp:sp modelId="{03B22C81-1DC6-41AE-A50F-BC320E1D1839}">
      <dsp:nvSpPr>
        <dsp:cNvPr id="41" name="任意多边形 40"/>
        <dsp:cNvSpPr/>
      </dsp:nvSpPr>
      <dsp:spPr bwMode="white">
        <a:xfrm>
          <a:off x="1828403" y="2263670"/>
          <a:ext cx="65798" cy="467409"/>
        </a:xfrm>
        <a:custGeom>
          <a:avLst/>
          <a:gdLst/>
          <a:ahLst/>
          <a:cxnLst/>
          <a:pathLst>
            <a:path w="104" h="736">
              <a:moveTo>
                <a:pt x="0" y="0"/>
              </a:moveTo>
              <a:lnTo>
                <a:pt x="0" y="736"/>
              </a:lnTo>
              <a:lnTo>
                <a:pt x="104" y="736"/>
              </a:lnTo>
            </a:path>
          </a:pathLst>
        </a:custGeom>
        <a:ln>
          <a:solidFill>
            <a:srgbClr val="00A27B"/>
          </a:solidFill>
        </a:ln>
      </dsp:spPr>
      <dsp:style>
        <a:lnRef idx="1">
          <a:schemeClr val="accent4"/>
        </a:lnRef>
        <a:fillRef idx="0">
          <a:schemeClr val="accent5">
            <a:tint val="50000"/>
          </a:schemeClr>
        </a:fillRef>
        <a:effectRef idx="0">
          <a:scrgbClr r="0" g="0" b="0"/>
        </a:effectRef>
        <a:fontRef idx="minor"/>
      </dsp:style>
      <dsp:txXfrm>
        <a:off x="1828403" y="2263670"/>
        <a:ext cx="65798" cy="467409"/>
      </dsp:txXfrm>
    </dsp:sp>
    <dsp:sp modelId="{B35BC932-3FC7-47C9-A8F5-2D33499D21AE}">
      <dsp:nvSpPr>
        <dsp:cNvPr id="44" name="任意多边形 43"/>
        <dsp:cNvSpPr/>
      </dsp:nvSpPr>
      <dsp:spPr bwMode="white">
        <a:xfrm>
          <a:off x="495430" y="1472146"/>
          <a:ext cx="1368041" cy="332941"/>
        </a:xfrm>
        <a:custGeom>
          <a:avLst/>
          <a:gdLst/>
          <a:ahLst/>
          <a:cxnLst/>
          <a:pathLst>
            <a:path w="2154" h="524">
              <a:moveTo>
                <a:pt x="2154" y="0"/>
              </a:moveTo>
              <a:lnTo>
                <a:pt x="2154" y="373"/>
              </a:lnTo>
              <a:lnTo>
                <a:pt x="0" y="373"/>
              </a:lnTo>
              <a:lnTo>
                <a:pt x="0" y="524"/>
              </a:lnTo>
            </a:path>
          </a:pathLst>
        </a:custGeom>
        <a:ln>
          <a:solidFill>
            <a:srgbClr val="377D6C"/>
          </a:solidFill>
        </a:ln>
      </dsp:spPr>
      <dsp:style>
        <a:lnRef idx="1">
          <a:schemeClr val="accent3"/>
        </a:lnRef>
        <a:fillRef idx="0">
          <a:schemeClr val="accent4">
            <a:tint val="70000"/>
          </a:schemeClr>
        </a:fillRef>
        <a:effectRef idx="0">
          <a:scrgbClr r="0" g="0" b="0"/>
        </a:effectRef>
        <a:fontRef idx="minor"/>
      </dsp:style>
      <dsp:txXfrm>
        <a:off x="495430" y="1472146"/>
        <a:ext cx="1368041" cy="332941"/>
      </dsp:txXfrm>
    </dsp:sp>
    <dsp:sp modelId="{173DBC9F-AFFD-41C0-AABC-DFB021BC9110}">
      <dsp:nvSpPr>
        <dsp:cNvPr id="47" name="任意多边形 46"/>
        <dsp:cNvSpPr/>
      </dsp:nvSpPr>
      <dsp:spPr bwMode="white">
        <a:xfrm>
          <a:off x="495430" y="2263670"/>
          <a:ext cx="116618" cy="467409"/>
        </a:xfrm>
        <a:custGeom>
          <a:avLst/>
          <a:gdLst/>
          <a:ahLst/>
          <a:cxnLst/>
          <a:pathLst>
            <a:path w="184" h="736">
              <a:moveTo>
                <a:pt x="0" y="0"/>
              </a:moveTo>
              <a:lnTo>
                <a:pt x="0" y="736"/>
              </a:lnTo>
              <a:lnTo>
                <a:pt x="184" y="736"/>
              </a:lnTo>
            </a:path>
          </a:pathLst>
        </a:custGeom>
        <a:ln>
          <a:solidFill>
            <a:srgbClr val="00A27B"/>
          </a:solidFill>
        </a:ln>
      </dsp:spPr>
      <dsp:style>
        <a:lnRef idx="1">
          <a:schemeClr val="accent4"/>
        </a:lnRef>
        <a:fillRef idx="0">
          <a:schemeClr val="accent5">
            <a:tint val="50000"/>
          </a:schemeClr>
        </a:fillRef>
        <a:effectRef idx="0">
          <a:scrgbClr r="0" g="0" b="0"/>
        </a:effectRef>
        <a:fontRef idx="minor"/>
      </dsp:style>
      <dsp:txXfrm>
        <a:off x="495430" y="2263670"/>
        <a:ext cx="116618" cy="467409"/>
      </dsp:txXfrm>
    </dsp:sp>
    <dsp:sp modelId="{66BB3E43-CAB8-4826-A90A-518C6E0924CD}">
      <dsp:nvSpPr>
        <dsp:cNvPr id="3" name="圆角矩形 2"/>
        <dsp:cNvSpPr/>
      </dsp:nvSpPr>
      <dsp:spPr bwMode="white">
        <a:xfrm>
          <a:off x="3104007" y="274111"/>
          <a:ext cx="1605701" cy="458583"/>
        </a:xfrm>
        <a:prstGeom prst="roundRect">
          <a:avLst/>
        </a:prstGeom>
        <a:solidFill>
          <a:srgbClr val="007E66"/>
        </a:solidFill>
      </dsp:spPr>
      <dsp:style>
        <a:lnRef idx="0">
          <a:schemeClr val="lt1"/>
        </a:lnRef>
        <a:fillRef idx="3">
          <a:schemeClr val="accent1"/>
        </a:fillRef>
        <a:effectRef idx="2">
          <a:scrgbClr r="0" g="0" b="0"/>
        </a:effectRef>
        <a:fontRef idx="minor">
          <a:schemeClr val="lt1"/>
        </a:fontRef>
      </dsp:style>
      <dsp:txBody>
        <a:bodyPr vert="horz" wrap="square" lIns="7620" tIns="7620" rIns="7620" bIns="76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200" b="1" dirty="0" err="1">
              <a:latin typeface="Poppins Light" panose="02000000000000000000" pitchFamily="2" charset="0"/>
              <a:cs typeface="Poppins Light" panose="02000000000000000000" pitchFamily="2" charset="0"/>
            </a:rPr>
            <a:t>Orignal</a:t>
          </a:r>
          <a:r>
            <a:rPr lang="en-US" altLang="zh-CN" sz="1200" b="1" dirty="0">
              <a:latin typeface="Poppins Light" panose="02000000000000000000" pitchFamily="2" charset="0"/>
              <a:cs typeface="Poppins Light" panose="02000000000000000000" pitchFamily="2" charset="0"/>
            </a:rPr>
            <a:t> CHO line</a:t>
          </a:r>
          <a:endParaRPr lang="zh-CN" altLang="en-US" sz="1200" b="1" dirty="0">
            <a:latin typeface="Poppins Light" panose="02000000000000000000" pitchFamily="2" charset="0"/>
            <a:cs typeface="Poppins Light" panose="02000000000000000000" pitchFamily="2" charset="0"/>
          </a:endParaRPr>
        </a:p>
      </dsp:txBody>
      <dsp:txXfrm>
        <a:off x="3104007" y="274111"/>
        <a:ext cx="1605701" cy="458583"/>
      </dsp:txXfrm>
    </dsp:sp>
    <dsp:sp modelId="{464066BE-4C1E-4206-AB4A-A0453DF1D928}">
      <dsp:nvSpPr>
        <dsp:cNvPr id="6" name="圆角矩形 5"/>
        <dsp:cNvSpPr/>
      </dsp:nvSpPr>
      <dsp:spPr bwMode="white">
        <a:xfrm>
          <a:off x="5491653" y="1013563"/>
          <a:ext cx="917166" cy="458583"/>
        </a:xfrm>
        <a:prstGeom prst="roundRect">
          <a:avLst/>
        </a:prstGeom>
        <a:solidFill>
          <a:srgbClr val="007E66"/>
        </a:solidFill>
      </dsp:spPr>
      <dsp:style>
        <a:lnRef idx="0">
          <a:schemeClr val="lt1"/>
        </a:lnRef>
        <a:fillRef idx="3">
          <a:schemeClr val="accent2">
            <a:hueOff val="0"/>
            <a:satOff val="0"/>
            <a:lumOff val="0"/>
            <a:alpha val="100000"/>
          </a:schemeClr>
        </a:fillRef>
        <a:effectRef idx="2">
          <a:scrgbClr r="0" g="0" b="0"/>
        </a:effectRef>
        <a:fontRef idx="minor">
          <a:schemeClr val="lt1"/>
        </a:fontRef>
      </dsp:style>
      <dsp:txBody>
        <a:bodyPr vert="horz" wrap="square" lIns="7620" tIns="7620" rIns="7620" bIns="76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200" b="1" dirty="0">
              <a:latin typeface="Poppins Light" panose="02000000000000000000" pitchFamily="2" charset="0"/>
              <a:cs typeface="Poppins Light" panose="02000000000000000000" pitchFamily="2" charset="0"/>
            </a:rPr>
            <a:t>CHO-K1</a:t>
          </a:r>
          <a:endParaRPr lang="zh-CN" altLang="en-US" sz="1200" b="1" dirty="0">
            <a:latin typeface="Poppins Light" panose="02000000000000000000" pitchFamily="2" charset="0"/>
            <a:cs typeface="Poppins Light" panose="02000000000000000000" pitchFamily="2" charset="0"/>
          </a:endParaRPr>
        </a:p>
      </dsp:txBody>
      <dsp:txXfrm>
        <a:off x="5491653" y="1013563"/>
        <a:ext cx="917166" cy="458583"/>
      </dsp:txXfrm>
    </dsp:sp>
    <dsp:sp modelId="{7EC525A1-CDAC-4BEB-81BF-6FAD0FD1A5B2}">
      <dsp:nvSpPr>
        <dsp:cNvPr id="9" name="圆角矩形 8"/>
        <dsp:cNvSpPr/>
      </dsp:nvSpPr>
      <dsp:spPr bwMode="white">
        <a:xfrm>
          <a:off x="6444602" y="1805087"/>
          <a:ext cx="1351573" cy="458583"/>
        </a:xfrm>
        <a:prstGeom prst="roundRect">
          <a:avLst/>
        </a:prstGeom>
        <a:solidFill>
          <a:srgbClr val="00A27B"/>
        </a:solidFill>
      </dsp:spPr>
      <dsp:style>
        <a:lnRef idx="0">
          <a:schemeClr val="lt1"/>
        </a:lnRef>
        <a:fillRef idx="3">
          <a:schemeClr val="accent3">
            <a:hueOff val="0"/>
            <a:satOff val="0"/>
            <a:lumOff val="0"/>
            <a:alpha val="100000"/>
          </a:schemeClr>
        </a:fillRef>
        <a:effectRef idx="2">
          <a:scrgbClr r="0" g="0" b="0"/>
        </a:effectRef>
        <a:fontRef idx="minor">
          <a:schemeClr val="lt1"/>
        </a:fontRef>
      </dsp:style>
      <dsp:txBody>
        <a:bodyPr vert="horz" wrap="square" lIns="6985" tIns="6985" rIns="6985" bIns="698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100" b="1" dirty="0">
              <a:latin typeface="Poppins Light" panose="02000000000000000000" pitchFamily="2" charset="0"/>
              <a:cs typeface="Poppins Light" panose="02000000000000000000" pitchFamily="2" charset="0"/>
            </a:rPr>
            <a:t>CHOZN GS-/-CHOZN DHFR-/-</a:t>
          </a:r>
        </a:p>
      </dsp:txBody>
      <dsp:txXfrm>
        <a:off x="6444602" y="1805087"/>
        <a:ext cx="1351573" cy="458583"/>
      </dsp:txXfrm>
    </dsp:sp>
    <dsp:sp modelId="{84B1FC6F-30B5-4073-99EF-AB09D714CCF0}">
      <dsp:nvSpPr>
        <dsp:cNvPr id="12" name="圆角矩形 11"/>
        <dsp:cNvSpPr/>
      </dsp:nvSpPr>
      <dsp:spPr bwMode="white">
        <a:xfrm>
          <a:off x="7205905" y="2453734"/>
          <a:ext cx="1242770" cy="458583"/>
        </a:xfrm>
        <a:prstGeom prst="roundRect">
          <a:avLst/>
        </a:prstGeom>
        <a:solidFill>
          <a:srgbClr val="47B897"/>
        </a:solidFill>
      </dsp:spPr>
      <dsp:style>
        <a:lnRef idx="0">
          <a:schemeClr val="lt1"/>
        </a:lnRef>
        <a:fillRef idx="3">
          <a:schemeClr val="accent4">
            <a:hueOff val="0"/>
            <a:satOff val="0"/>
            <a:lumOff val="0"/>
            <a:alpha val="100000"/>
          </a:schemeClr>
        </a:fillRef>
        <a:effectRef idx="2">
          <a:scrgbClr r="0" g="0" b="0"/>
        </a:effectRef>
        <a:fontRef idx="minor">
          <a:schemeClr val="lt1"/>
        </a:fontRef>
      </dsp:style>
      <dsp:txBody>
        <a:bodyPr vert="horz" wrap="square" lIns="6985" tIns="6985" rIns="6985" bIns="698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100" b="1" dirty="0">
              <a:latin typeface="Poppins Light" panose="02000000000000000000" pitchFamily="2" charset="0"/>
              <a:cs typeface="Poppins Light" panose="02000000000000000000" pitchFamily="2" charset="0"/>
            </a:rPr>
            <a:t>Sigma-Aldrich</a:t>
          </a:r>
          <a:endParaRPr sz="6500">
            <a:latin typeface="Poppins Light" panose="02000000000000000000" pitchFamily="2" charset="0"/>
            <a:cs typeface="Poppins Light" panose="02000000000000000000" pitchFamily="2" charset="0"/>
          </a:endParaRPr>
        </a:p>
      </dsp:txBody>
      <dsp:txXfrm>
        <a:off x="7205905" y="2453734"/>
        <a:ext cx="1242770" cy="458583"/>
      </dsp:txXfrm>
    </dsp:sp>
    <dsp:sp modelId="{E57D4B25-BD2C-419E-B51F-48CA59CA9D49}">
      <dsp:nvSpPr>
        <dsp:cNvPr id="15" name="圆角矩形 14"/>
        <dsp:cNvSpPr/>
      </dsp:nvSpPr>
      <dsp:spPr bwMode="white">
        <a:xfrm>
          <a:off x="5364685" y="1805087"/>
          <a:ext cx="917166" cy="458583"/>
        </a:xfrm>
        <a:prstGeom prst="roundRect">
          <a:avLst/>
        </a:prstGeom>
        <a:solidFill>
          <a:srgbClr val="00A27B"/>
        </a:solidFill>
      </dsp:spPr>
      <dsp:style>
        <a:lnRef idx="0">
          <a:schemeClr val="lt1"/>
        </a:lnRef>
        <a:fillRef idx="3">
          <a:schemeClr val="accent3">
            <a:hueOff val="0"/>
            <a:satOff val="0"/>
            <a:lumOff val="0"/>
            <a:alpha val="100000"/>
          </a:schemeClr>
        </a:fillRef>
        <a:effectRef idx="2">
          <a:scrgbClr r="0" g="0" b="0"/>
        </a:effectRef>
        <a:fontRef idx="minor">
          <a:schemeClr val="lt1"/>
        </a:fontRef>
      </dsp:style>
      <dsp:txBody>
        <a:bodyPr vert="horz" wrap="square" lIns="6985" tIns="6985" rIns="6985" bIns="698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100" b="1" dirty="0">
              <a:latin typeface="Poppins Light" panose="02000000000000000000" pitchFamily="2" charset="0"/>
              <a:cs typeface="Poppins Light" panose="02000000000000000000" pitchFamily="2" charset="0"/>
            </a:rPr>
            <a:t>CHO DXB11</a:t>
          </a:r>
        </a:p>
      </dsp:txBody>
      <dsp:txXfrm>
        <a:off x="5364685" y="1805087"/>
        <a:ext cx="917166" cy="458583"/>
      </dsp:txXfrm>
    </dsp:sp>
    <dsp:sp modelId="{C1B28766-36B9-4A69-A1E8-A33BE48152E6}">
      <dsp:nvSpPr>
        <dsp:cNvPr id="18" name="圆角矩形 17"/>
        <dsp:cNvSpPr/>
      </dsp:nvSpPr>
      <dsp:spPr bwMode="white">
        <a:xfrm>
          <a:off x="5929146" y="2501787"/>
          <a:ext cx="1062069" cy="458583"/>
        </a:xfrm>
        <a:prstGeom prst="roundRect">
          <a:avLst/>
        </a:prstGeom>
        <a:solidFill>
          <a:srgbClr val="47B897"/>
        </a:solidFill>
      </dsp:spPr>
      <dsp:style>
        <a:lnRef idx="0">
          <a:schemeClr val="lt1"/>
        </a:lnRef>
        <a:fillRef idx="3">
          <a:schemeClr val="accent4">
            <a:hueOff val="0"/>
            <a:satOff val="0"/>
            <a:lumOff val="0"/>
            <a:alpha val="100000"/>
          </a:schemeClr>
        </a:fillRef>
        <a:effectRef idx="2">
          <a:scrgbClr r="0" g="0" b="0"/>
        </a:effectRef>
        <a:fontRef idx="minor">
          <a:schemeClr val="lt1"/>
        </a:fontRef>
      </dsp:style>
      <dsp:txBody>
        <a:bodyPr vert="horz" wrap="square" lIns="6985" tIns="6985" rIns="6985" bIns="698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100" b="1" dirty="0">
              <a:latin typeface="Poppins Light" panose="02000000000000000000" pitchFamily="2" charset="0"/>
              <a:cs typeface="Poppins Light" panose="02000000000000000000" pitchFamily="2" charset="0"/>
            </a:rPr>
            <a:t>ATCC</a:t>
          </a:r>
        </a:p>
      </dsp:txBody>
      <dsp:txXfrm>
        <a:off x="5929146" y="2501787"/>
        <a:ext cx="1062069" cy="458583"/>
      </dsp:txXfrm>
    </dsp:sp>
    <dsp:sp modelId="{AA4BAAD0-4A4C-4F30-883A-FD7D0B234F96}">
      <dsp:nvSpPr>
        <dsp:cNvPr id="21" name="圆角矩形 20"/>
        <dsp:cNvSpPr/>
      </dsp:nvSpPr>
      <dsp:spPr bwMode="white">
        <a:xfrm>
          <a:off x="4068729" y="1805087"/>
          <a:ext cx="917166" cy="458583"/>
        </a:xfrm>
        <a:prstGeom prst="roundRect">
          <a:avLst/>
        </a:prstGeom>
        <a:solidFill>
          <a:srgbClr val="00A27B"/>
        </a:solidFill>
      </dsp:spPr>
      <dsp:style>
        <a:lnRef idx="0">
          <a:schemeClr val="lt1"/>
        </a:lnRef>
        <a:fillRef idx="3">
          <a:schemeClr val="accent3">
            <a:hueOff val="0"/>
            <a:satOff val="0"/>
            <a:lumOff val="0"/>
            <a:alpha val="100000"/>
          </a:schemeClr>
        </a:fillRef>
        <a:effectRef idx="2">
          <a:scrgbClr r="0" g="0" b="0"/>
        </a:effectRef>
        <a:fontRef idx="minor">
          <a:schemeClr val="lt1"/>
        </a:fontRef>
      </dsp:style>
      <dsp:txBody>
        <a:bodyPr vert="horz" wrap="square" lIns="6985" tIns="6985" rIns="6985" bIns="6985" anchor="ctr" anchorCtr="0"/>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ctr" eaLnBrk="1" fontAlgn="auto" latinLnBrk="0" hangingPunct="1">
            <a:lnSpc>
              <a:spcPts val="1240"/>
            </a:lnSpc>
            <a:spcBef>
              <a:spcPct val="0"/>
            </a:spcBef>
            <a:spcAft>
              <a:spcPts val="0"/>
            </a:spcAft>
          </a:pPr>
          <a:r>
            <a:rPr lang="en-US" sz="1100" b="1" dirty="0">
              <a:latin typeface="Poppins Light" panose="02000000000000000000" pitchFamily="2" charset="0"/>
              <a:cs typeface="Poppins Light" panose="02000000000000000000" pitchFamily="2" charset="0"/>
            </a:rPr>
            <a:t>CHOK1SV </a:t>
          </a:r>
          <a:endParaRPr lang="en-US" sz="1100" b="1" dirty="0">
            <a:latin typeface="Poppins Light" panose="02000000000000000000" pitchFamily="2" charset="0"/>
            <a:cs typeface="Poppins Light" panose="02000000000000000000" pitchFamily="2" charset="0"/>
          </a:endParaRPr>
        </a:p>
        <a:p>
          <a:pPr lvl="0" algn="ctr" eaLnBrk="1" fontAlgn="auto" latinLnBrk="0" hangingPunct="1">
            <a:lnSpc>
              <a:spcPts val="1240"/>
            </a:lnSpc>
            <a:spcBef>
              <a:spcPct val="0"/>
            </a:spcBef>
            <a:spcAft>
              <a:spcPts val="0"/>
            </a:spcAft>
          </a:pPr>
          <a:r>
            <a:rPr lang="en-US" sz="1100" b="1" dirty="0">
              <a:latin typeface="Poppins Light" panose="02000000000000000000" pitchFamily="2" charset="0"/>
              <a:cs typeface="Poppins Light" panose="02000000000000000000" pitchFamily="2" charset="0"/>
            </a:rPr>
            <a:t>GS-KO</a:t>
          </a:r>
          <a:endParaRPr sz="6500">
            <a:latin typeface="Poppins Light" panose="02000000000000000000" pitchFamily="2" charset="0"/>
            <a:cs typeface="Poppins Light" panose="02000000000000000000" pitchFamily="2" charset="0"/>
          </a:endParaRPr>
        </a:p>
      </dsp:txBody>
      <dsp:txXfrm>
        <a:off x="4068729" y="1805087"/>
        <a:ext cx="917166" cy="458583"/>
      </dsp:txXfrm>
    </dsp:sp>
    <dsp:sp modelId="{DDED8A3C-67EA-4E25-87FE-80945420CAF6}">
      <dsp:nvSpPr>
        <dsp:cNvPr id="24" name="圆角矩形 23"/>
        <dsp:cNvSpPr/>
      </dsp:nvSpPr>
      <dsp:spPr bwMode="white">
        <a:xfrm>
          <a:off x="4650918" y="2501787"/>
          <a:ext cx="1062069" cy="458583"/>
        </a:xfrm>
        <a:prstGeom prst="roundRect">
          <a:avLst/>
        </a:prstGeom>
        <a:solidFill>
          <a:srgbClr val="47B897"/>
        </a:solidFill>
      </dsp:spPr>
      <dsp:style>
        <a:lnRef idx="0">
          <a:schemeClr val="lt1"/>
        </a:lnRef>
        <a:fillRef idx="3">
          <a:schemeClr val="accent4">
            <a:hueOff val="0"/>
            <a:satOff val="0"/>
            <a:lumOff val="0"/>
            <a:alpha val="100000"/>
          </a:schemeClr>
        </a:fillRef>
        <a:effectRef idx="2">
          <a:scrgbClr r="0" g="0" b="0"/>
        </a:effectRef>
        <a:fontRef idx="minor">
          <a:schemeClr val="lt1"/>
        </a:fontRef>
      </dsp:style>
      <dsp:txBody>
        <a:bodyPr vert="horz" wrap="square" lIns="6985" tIns="6985" rIns="6985" bIns="698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100" b="1" dirty="0" err="1">
              <a:latin typeface="Poppins Light" panose="02000000000000000000" pitchFamily="2" charset="0"/>
              <a:cs typeface="Poppins Light" panose="02000000000000000000" pitchFamily="2" charset="0"/>
            </a:rPr>
            <a:t>Lonza</a:t>
          </a:r>
        </a:p>
      </dsp:txBody>
      <dsp:txXfrm>
        <a:off x="4650918" y="2501787"/>
        <a:ext cx="1062069" cy="458583"/>
      </dsp:txXfrm>
    </dsp:sp>
    <dsp:sp modelId="{9E286FEB-28B1-48DE-887C-A6AE262C14E3}">
      <dsp:nvSpPr>
        <dsp:cNvPr id="27" name="圆角矩形 26"/>
        <dsp:cNvSpPr/>
      </dsp:nvSpPr>
      <dsp:spPr bwMode="white">
        <a:xfrm>
          <a:off x="2556574" y="1013563"/>
          <a:ext cx="1062611" cy="458583"/>
        </a:xfrm>
        <a:prstGeom prst="roundRect">
          <a:avLst/>
        </a:prstGeom>
        <a:solidFill>
          <a:srgbClr val="007E66"/>
        </a:solidFill>
      </dsp:spPr>
      <dsp:style>
        <a:lnRef idx="0">
          <a:schemeClr val="lt1"/>
        </a:lnRef>
        <a:fillRef idx="3">
          <a:schemeClr val="accent2">
            <a:hueOff val="0"/>
            <a:satOff val="0"/>
            <a:lumOff val="0"/>
            <a:alpha val="100000"/>
          </a:schemeClr>
        </a:fillRef>
        <a:effectRef idx="2">
          <a:scrgbClr r="0" g="0" b="0"/>
        </a:effectRef>
        <a:fontRef idx="minor">
          <a:schemeClr val="lt1"/>
        </a:fontRef>
      </dsp:style>
      <dsp:txBody>
        <a:bodyPr vert="horz" wrap="square" lIns="7620" tIns="7620" rIns="7620" bIns="76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200" b="1" dirty="0">
              <a:latin typeface="Poppins Light" panose="02000000000000000000" pitchFamily="2" charset="0"/>
              <a:cs typeface="Poppins Light" panose="02000000000000000000" pitchFamily="2" charset="0"/>
            </a:rPr>
            <a:t>CHO-DG44</a:t>
          </a:r>
          <a:endParaRPr lang="zh-CN" altLang="en-US" sz="1200" b="1" dirty="0">
            <a:latin typeface="Poppins Light" panose="02000000000000000000" pitchFamily="2" charset="0"/>
            <a:cs typeface="Poppins Light" panose="02000000000000000000" pitchFamily="2" charset="0"/>
          </a:endParaRPr>
        </a:p>
      </dsp:txBody>
      <dsp:txXfrm>
        <a:off x="2556574" y="1013563"/>
        <a:ext cx="1062611" cy="458583"/>
      </dsp:txXfrm>
    </dsp:sp>
    <dsp:sp modelId="{3435AAF4-9510-495C-8494-1F909F7532E0}">
      <dsp:nvSpPr>
        <dsp:cNvPr id="30" name="圆角矩形 29"/>
        <dsp:cNvSpPr/>
      </dsp:nvSpPr>
      <dsp:spPr bwMode="white">
        <a:xfrm>
          <a:off x="1404888" y="1013563"/>
          <a:ext cx="917166" cy="458583"/>
        </a:xfrm>
        <a:prstGeom prst="roundRect">
          <a:avLst/>
        </a:prstGeom>
        <a:solidFill>
          <a:srgbClr val="007E66"/>
        </a:solidFill>
      </dsp:spPr>
      <dsp:style>
        <a:lnRef idx="0">
          <a:schemeClr val="lt1"/>
        </a:lnRef>
        <a:fillRef idx="3">
          <a:schemeClr val="accent2">
            <a:hueOff val="0"/>
            <a:satOff val="0"/>
            <a:lumOff val="0"/>
            <a:alpha val="100000"/>
          </a:schemeClr>
        </a:fillRef>
        <a:effectRef idx="2">
          <a:scrgbClr r="0" g="0" b="0"/>
        </a:effectRef>
        <a:fontRef idx="minor">
          <a:schemeClr val="lt1"/>
        </a:fontRef>
      </dsp:style>
      <dsp:txBody>
        <a:bodyPr vert="horz" wrap="square" lIns="7620" tIns="7620" rIns="7620" bIns="76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200" b="1" dirty="0">
              <a:latin typeface="Poppins Light" panose="02000000000000000000" pitchFamily="2" charset="0"/>
              <a:cs typeface="Poppins Light" panose="02000000000000000000" pitchFamily="2" charset="0"/>
            </a:rPr>
            <a:t>CHO-S</a:t>
          </a:r>
          <a:endParaRPr lang="zh-CN" altLang="en-US" sz="1200" b="1" dirty="0">
            <a:latin typeface="Poppins Light" panose="02000000000000000000" pitchFamily="2" charset="0"/>
            <a:cs typeface="Poppins Light" panose="02000000000000000000" pitchFamily="2" charset="0"/>
          </a:endParaRPr>
        </a:p>
      </dsp:txBody>
      <dsp:txXfrm>
        <a:off x="1404888" y="1013563"/>
        <a:ext cx="917166" cy="458583"/>
      </dsp:txXfrm>
    </dsp:sp>
    <dsp:sp modelId="{BA7816AE-439C-4150-B2C5-B1B7D9E86574}">
      <dsp:nvSpPr>
        <dsp:cNvPr id="33" name="圆角矩形 32"/>
        <dsp:cNvSpPr/>
      </dsp:nvSpPr>
      <dsp:spPr bwMode="white">
        <a:xfrm>
          <a:off x="2628553" y="1805165"/>
          <a:ext cx="1174459" cy="458583"/>
        </a:xfrm>
        <a:prstGeom prst="roundRect">
          <a:avLst/>
        </a:prstGeom>
        <a:solidFill>
          <a:srgbClr val="00A27B"/>
        </a:solidFill>
      </dsp:spPr>
      <dsp:style>
        <a:lnRef idx="0">
          <a:schemeClr val="lt1"/>
        </a:lnRef>
        <a:fillRef idx="3">
          <a:schemeClr val="accent3">
            <a:hueOff val="0"/>
            <a:satOff val="0"/>
            <a:lumOff val="0"/>
            <a:alpha val="100000"/>
          </a:schemeClr>
        </a:fillRef>
        <a:effectRef idx="2">
          <a:scrgbClr r="0" g="0" b="0"/>
        </a:effectRef>
        <a:fontRef idx="minor">
          <a:schemeClr val="lt1"/>
        </a:fontRef>
      </dsp:style>
      <dsp:txBody>
        <a:bodyPr vert="horz" wrap="square" lIns="6985" tIns="6985" rIns="6985" bIns="698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100" b="1" dirty="0" err="1">
              <a:latin typeface="Poppins Light" panose="02000000000000000000" pitchFamily="2" charset="0"/>
              <a:cs typeface="Poppins Light" panose="02000000000000000000" pitchFamily="2" charset="0"/>
            </a:rPr>
            <a:t>cGMP </a:t>
          </a:r>
          <a:r>
            <a:rPr lang="en-US" sz="1100" b="1" dirty="0">
              <a:latin typeface="Poppins Light" panose="02000000000000000000" pitchFamily="2" charset="0"/>
              <a:cs typeface="Poppins Light" panose="02000000000000000000" pitchFamily="2" charset="0"/>
              <a:sym typeface="+mn-ea"/>
            </a:rPr>
            <a:t>CHO-S</a:t>
          </a:r>
          <a:endParaRPr sz="6500">
            <a:latin typeface="Poppins Light" panose="02000000000000000000" pitchFamily="2" charset="0"/>
            <a:cs typeface="Poppins Light" panose="02000000000000000000" pitchFamily="2" charset="0"/>
          </a:endParaRPr>
        </a:p>
      </dsp:txBody>
      <dsp:txXfrm>
        <a:off x="2628553" y="1805165"/>
        <a:ext cx="1174459" cy="458583"/>
      </dsp:txXfrm>
    </dsp:sp>
    <dsp:sp modelId="{4F0A619C-997C-461A-A556-63020B848C97}">
      <dsp:nvSpPr>
        <dsp:cNvPr id="36" name="圆角矩形 35"/>
        <dsp:cNvSpPr/>
      </dsp:nvSpPr>
      <dsp:spPr bwMode="white">
        <a:xfrm>
          <a:off x="3276655" y="2501787"/>
          <a:ext cx="1149906" cy="458583"/>
        </a:xfrm>
        <a:prstGeom prst="roundRect">
          <a:avLst/>
        </a:prstGeom>
        <a:solidFill>
          <a:srgbClr val="47B897"/>
        </a:solidFill>
      </dsp:spPr>
      <dsp:style>
        <a:lnRef idx="0">
          <a:schemeClr val="lt1"/>
        </a:lnRef>
        <a:fillRef idx="3">
          <a:schemeClr val="accent4">
            <a:hueOff val="0"/>
            <a:satOff val="0"/>
            <a:lumOff val="0"/>
            <a:alpha val="100000"/>
          </a:schemeClr>
        </a:fillRef>
        <a:effectRef idx="2">
          <a:scrgbClr r="0" g="0" b="0"/>
        </a:effectRef>
        <a:fontRef idx="minor">
          <a:schemeClr val="lt1"/>
        </a:fontRef>
      </dsp:style>
      <dsp:txBody>
        <a:bodyPr vert="horz" wrap="square" lIns="6985" tIns="6985" rIns="6985" bIns="698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sz="1100" b="1" dirty="0" err="1">
              <a:latin typeface="Poppins Light" panose="02000000000000000000" pitchFamily="2" charset="0"/>
              <a:cs typeface="Poppins Light" panose="02000000000000000000" pitchFamily="2" charset="0"/>
              <a:sym typeface="+mn-ea"/>
            </a:rPr>
            <a:t>T</a:t>
          </a:r>
          <a:r>
            <a:rPr lang="en-US" sz="1100" b="1" dirty="0" err="1">
              <a:latin typeface="Poppins Light" panose="02000000000000000000" pitchFamily="2" charset="0"/>
              <a:cs typeface="Poppins Light" panose="02000000000000000000" pitchFamily="2" charset="0"/>
              <a:sym typeface="+mn-ea"/>
            </a:rPr>
            <a:t>hermo Fisher</a:t>
          </a:r>
          <a:endParaRPr lang="en-US" sz="1100" b="1" dirty="0">
            <a:latin typeface="Poppins Light" panose="02000000000000000000" pitchFamily="2" charset="0"/>
            <a:cs typeface="Poppins Light" panose="02000000000000000000" pitchFamily="2" charset="0"/>
            <a:sym typeface="+mn-ea"/>
          </a:endParaRPr>
        </a:p>
      </dsp:txBody>
      <dsp:txXfrm>
        <a:off x="3276655" y="2501787"/>
        <a:ext cx="1149906" cy="458583"/>
      </dsp:txXfrm>
    </dsp:sp>
    <dsp:sp modelId="{9433BC52-0390-4AA6-B5C9-B5265AC83AB5}">
      <dsp:nvSpPr>
        <dsp:cNvPr id="39" name="圆角矩形 38"/>
        <dsp:cNvSpPr/>
      </dsp:nvSpPr>
      <dsp:spPr bwMode="white">
        <a:xfrm>
          <a:off x="1332079" y="1805087"/>
          <a:ext cx="992649" cy="458583"/>
        </a:xfrm>
        <a:prstGeom prst="roundRect">
          <a:avLst/>
        </a:prstGeom>
        <a:solidFill>
          <a:srgbClr val="00A27B"/>
        </a:solidFill>
      </dsp:spPr>
      <dsp:style>
        <a:lnRef idx="0">
          <a:schemeClr val="lt1"/>
        </a:lnRef>
        <a:fillRef idx="3">
          <a:schemeClr val="accent3">
            <a:hueOff val="0"/>
            <a:satOff val="0"/>
            <a:lumOff val="0"/>
            <a:alpha val="100000"/>
          </a:schemeClr>
        </a:fillRef>
        <a:effectRef idx="2">
          <a:scrgbClr r="0" g="0" b="0"/>
        </a:effectRef>
        <a:fontRef idx="minor">
          <a:schemeClr val="lt1"/>
        </a:fontRef>
      </dsp:style>
      <dsp:txBody>
        <a:bodyPr vert="horz" wrap="square" lIns="6985" tIns="6985" rIns="6985" bIns="698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100" b="1" dirty="0" err="1">
              <a:latin typeface="Poppins Light" panose="02000000000000000000" pitchFamily="2" charset="0"/>
              <a:cs typeface="Poppins Light" panose="02000000000000000000" pitchFamily="2" charset="0"/>
            </a:rPr>
            <a:t>Expi</a:t>
          </a:r>
          <a:r>
            <a:rPr lang="en-US" sz="1100" b="1" dirty="0">
              <a:latin typeface="Poppins Light" panose="02000000000000000000" pitchFamily="2" charset="0"/>
              <a:cs typeface="Poppins Light" panose="02000000000000000000" pitchFamily="2" charset="0"/>
            </a:rPr>
            <a:t> CHO-S</a:t>
          </a:r>
          <a:endParaRPr sz="6500">
            <a:latin typeface="Poppins Light" panose="02000000000000000000" pitchFamily="2" charset="0"/>
            <a:cs typeface="Poppins Light" panose="02000000000000000000" pitchFamily="2" charset="0"/>
          </a:endParaRPr>
        </a:p>
      </dsp:txBody>
      <dsp:txXfrm>
        <a:off x="1332079" y="1805087"/>
        <a:ext cx="992649" cy="458583"/>
      </dsp:txXfrm>
    </dsp:sp>
    <dsp:sp modelId="{0C081CF6-AD02-4D0E-B3F6-816F2F6B748E}">
      <dsp:nvSpPr>
        <dsp:cNvPr id="42" name="圆角矩形 41"/>
        <dsp:cNvSpPr/>
      </dsp:nvSpPr>
      <dsp:spPr bwMode="white">
        <a:xfrm>
          <a:off x="1894201" y="2501787"/>
          <a:ext cx="1127601" cy="458583"/>
        </a:xfrm>
        <a:prstGeom prst="roundRect">
          <a:avLst/>
        </a:prstGeom>
        <a:solidFill>
          <a:srgbClr val="47B897"/>
        </a:solidFill>
      </dsp:spPr>
      <dsp:style>
        <a:lnRef idx="0">
          <a:schemeClr val="lt1"/>
        </a:lnRef>
        <a:fillRef idx="3">
          <a:schemeClr val="accent4">
            <a:hueOff val="0"/>
            <a:satOff val="0"/>
            <a:lumOff val="0"/>
            <a:alpha val="100000"/>
          </a:schemeClr>
        </a:fillRef>
        <a:effectRef idx="2">
          <a:scrgbClr r="0" g="0" b="0"/>
        </a:effectRef>
        <a:fontRef idx="minor">
          <a:schemeClr val="lt1"/>
        </a:fontRef>
      </dsp:style>
      <dsp:txBody>
        <a:bodyPr vert="horz" wrap="square" lIns="6985" tIns="6985" rIns="6985" bIns="698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sz="1100" b="1" dirty="0">
              <a:latin typeface="Poppins Light" panose="02000000000000000000" pitchFamily="2" charset="0"/>
              <a:cs typeface="Poppins Light" panose="02000000000000000000" pitchFamily="2" charset="0"/>
              <a:sym typeface="+mn-ea"/>
            </a:rPr>
            <a:t>T</a:t>
          </a:r>
          <a:r>
            <a:rPr lang="en-US" sz="1100" b="1" dirty="0">
              <a:latin typeface="Poppins Light" panose="02000000000000000000" pitchFamily="2" charset="0"/>
              <a:cs typeface="Poppins Light" panose="02000000000000000000" pitchFamily="2" charset="0"/>
              <a:sym typeface="+mn-ea"/>
            </a:rPr>
            <a:t>hermo </a:t>
          </a:r>
          <a:r>
            <a:rPr lang="en-US" sz="1100" b="1" dirty="0" smtClean="0">
              <a:latin typeface="Poppins Light" panose="02000000000000000000" pitchFamily="2" charset="0"/>
              <a:cs typeface="Poppins Light" panose="02000000000000000000" pitchFamily="2" charset="0"/>
              <a:sym typeface="+mn-ea"/>
            </a:rPr>
            <a:t>Fisher</a:t>
          </a:r>
          <a:endParaRPr lang="en-US" sz="1100" b="1" dirty="0">
            <a:latin typeface="Poppins Light" panose="02000000000000000000" pitchFamily="2" charset="0"/>
            <a:cs typeface="Poppins Light" panose="02000000000000000000" pitchFamily="2" charset="0"/>
            <a:sym typeface="+mn-ea"/>
          </a:endParaRPr>
        </a:p>
      </dsp:txBody>
      <dsp:txXfrm>
        <a:off x="1894201" y="2501787"/>
        <a:ext cx="1127601" cy="458583"/>
      </dsp:txXfrm>
    </dsp:sp>
    <dsp:sp modelId="{89F27DF5-0885-4AE4-9281-F57C5D6E3DF3}">
      <dsp:nvSpPr>
        <dsp:cNvPr id="45" name="圆角矩形 44"/>
        <dsp:cNvSpPr/>
      </dsp:nvSpPr>
      <dsp:spPr bwMode="white">
        <a:xfrm>
          <a:off x="36191" y="1805087"/>
          <a:ext cx="918478" cy="458583"/>
        </a:xfrm>
        <a:prstGeom prst="roundRect">
          <a:avLst/>
        </a:prstGeom>
        <a:solidFill>
          <a:srgbClr val="00A27B"/>
        </a:solidFill>
      </dsp:spPr>
      <dsp:style>
        <a:lnRef idx="0">
          <a:schemeClr val="lt1"/>
        </a:lnRef>
        <a:fillRef idx="3">
          <a:schemeClr val="accent3">
            <a:hueOff val="0"/>
            <a:satOff val="0"/>
            <a:lumOff val="0"/>
            <a:alpha val="100000"/>
          </a:schemeClr>
        </a:fillRef>
        <a:effectRef idx="2">
          <a:scrgbClr r="0" g="0" b="0"/>
        </a:effectRef>
        <a:fontRef idx="minor">
          <a:schemeClr val="lt1"/>
        </a:fontRef>
      </dsp:style>
      <dsp:txBody>
        <a:bodyPr vert="horz" wrap="square" lIns="6985" tIns="6985" rIns="6985" bIns="698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100" b="1" dirty="0" err="1">
              <a:latin typeface="Poppins Light" panose="02000000000000000000" pitchFamily="2" charset="0"/>
              <a:cs typeface="Poppins Light" panose="02000000000000000000" pitchFamily="2" charset="0"/>
            </a:rPr>
            <a:t>FreeStyle</a:t>
          </a:r>
          <a:r>
            <a:rPr lang="en-US" sz="1100" b="1" dirty="0">
              <a:latin typeface="Poppins Light" panose="02000000000000000000" pitchFamily="2" charset="0"/>
              <a:cs typeface="Poppins Light" panose="02000000000000000000" pitchFamily="2" charset="0"/>
            </a:rPr>
            <a:t> CHO-S</a:t>
          </a:r>
          <a:endParaRPr sz="6500">
            <a:latin typeface="Poppins Light" panose="02000000000000000000" pitchFamily="2" charset="0"/>
            <a:cs typeface="Poppins Light" panose="02000000000000000000" pitchFamily="2" charset="0"/>
          </a:endParaRPr>
        </a:p>
      </dsp:txBody>
      <dsp:txXfrm>
        <a:off x="36191" y="1805087"/>
        <a:ext cx="918478" cy="458583"/>
      </dsp:txXfrm>
    </dsp:sp>
    <dsp:sp modelId="{BF998A14-16FE-460F-A0DB-D81C32E30AC3}">
      <dsp:nvSpPr>
        <dsp:cNvPr id="48" name="圆角矩形 47"/>
        <dsp:cNvSpPr/>
      </dsp:nvSpPr>
      <dsp:spPr bwMode="white">
        <a:xfrm>
          <a:off x="612048" y="2501787"/>
          <a:ext cx="1213393" cy="458583"/>
        </a:xfrm>
        <a:prstGeom prst="roundRect">
          <a:avLst/>
        </a:prstGeom>
        <a:solidFill>
          <a:srgbClr val="47B897"/>
        </a:solidFill>
      </dsp:spPr>
      <dsp:style>
        <a:lnRef idx="0">
          <a:schemeClr val="lt1"/>
        </a:lnRef>
        <a:fillRef idx="3">
          <a:schemeClr val="accent4">
            <a:hueOff val="0"/>
            <a:satOff val="0"/>
            <a:lumOff val="0"/>
            <a:alpha val="100000"/>
          </a:schemeClr>
        </a:fillRef>
        <a:effectRef idx="2">
          <a:scrgbClr r="0" g="0" b="0"/>
        </a:effectRef>
        <a:fontRef idx="minor">
          <a:schemeClr val="lt1"/>
        </a:fontRef>
      </dsp:style>
      <dsp:txBody>
        <a:bodyPr vert="horz" wrap="square" lIns="6985" tIns="6985" rIns="6985" bIns="698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100" b="1" dirty="0" err="1">
              <a:latin typeface="Poppins Light" panose="02000000000000000000" pitchFamily="2" charset="0"/>
              <a:cs typeface="Poppins Light" panose="02000000000000000000" pitchFamily="2" charset="0"/>
            </a:rPr>
            <a:t>Thermo Fisher</a:t>
          </a:r>
        </a:p>
      </dsp:txBody>
      <dsp:txXfrm>
        <a:off x="612048" y="2501787"/>
        <a:ext cx="1213393" cy="458583"/>
      </dsp:txXfrm>
    </dsp:sp>
    <dsp:sp modelId="{EF0B07A4-935F-4D34-A909-43FA2BB01731}">
      <dsp:nvSpPr>
        <dsp:cNvPr id="4" name="矩形 3" hidden="1"/>
        <dsp:cNvSpPr/>
      </dsp:nvSpPr>
      <dsp:spPr>
        <a:xfrm>
          <a:off x="3104007" y="274111"/>
          <a:ext cx="321140" cy="458583"/>
        </a:xfrm>
        <a:prstGeom prst="rect">
          <a:avLst/>
        </a:prstGeom>
      </dsp:spPr>
      <dsp:txXfrm>
        <a:off x="3104007" y="274111"/>
        <a:ext cx="321140" cy="458583"/>
      </dsp:txXfrm>
    </dsp:sp>
    <dsp:sp modelId="{01D007C4-8877-4758-A647-A4EAFA6C1244}">
      <dsp:nvSpPr>
        <dsp:cNvPr id="7" name="矩形 6" hidden="1"/>
        <dsp:cNvSpPr/>
      </dsp:nvSpPr>
      <dsp:spPr>
        <a:xfrm>
          <a:off x="5491653" y="1013563"/>
          <a:ext cx="183433" cy="458583"/>
        </a:xfrm>
        <a:prstGeom prst="rect">
          <a:avLst/>
        </a:prstGeom>
      </dsp:spPr>
      <dsp:txXfrm>
        <a:off x="5491653" y="1013563"/>
        <a:ext cx="183433" cy="458583"/>
      </dsp:txXfrm>
    </dsp:sp>
    <dsp:sp modelId="{90162879-6938-4C5C-829F-4FD8E98E80F1}">
      <dsp:nvSpPr>
        <dsp:cNvPr id="10" name="矩形 9" hidden="1"/>
        <dsp:cNvSpPr/>
      </dsp:nvSpPr>
      <dsp:spPr>
        <a:xfrm>
          <a:off x="6444602" y="1805087"/>
          <a:ext cx="270315" cy="458583"/>
        </a:xfrm>
        <a:prstGeom prst="rect">
          <a:avLst/>
        </a:prstGeom>
      </dsp:spPr>
      <dsp:txXfrm>
        <a:off x="6444602" y="1805087"/>
        <a:ext cx="270315" cy="458583"/>
      </dsp:txXfrm>
    </dsp:sp>
    <dsp:sp modelId="{4A4C95D6-136E-4144-926B-9A018CE80D27}">
      <dsp:nvSpPr>
        <dsp:cNvPr id="13" name="矩形 12" hidden="1"/>
        <dsp:cNvSpPr/>
      </dsp:nvSpPr>
      <dsp:spPr>
        <a:xfrm>
          <a:off x="7205905" y="2227676"/>
          <a:ext cx="248554" cy="458583"/>
        </a:xfrm>
        <a:prstGeom prst="rect">
          <a:avLst/>
        </a:prstGeom>
      </dsp:spPr>
      <dsp:txXfrm>
        <a:off x="7205905" y="2227676"/>
        <a:ext cx="248554" cy="458583"/>
      </dsp:txXfrm>
    </dsp:sp>
    <dsp:sp modelId="{B1CC7BF1-B779-4241-8032-EEAECC8A3724}">
      <dsp:nvSpPr>
        <dsp:cNvPr id="16" name="矩形 15" hidden="1"/>
        <dsp:cNvSpPr/>
      </dsp:nvSpPr>
      <dsp:spPr>
        <a:xfrm>
          <a:off x="5364685" y="1805087"/>
          <a:ext cx="183433" cy="458583"/>
        </a:xfrm>
        <a:prstGeom prst="rect">
          <a:avLst/>
        </a:prstGeom>
      </dsp:spPr>
      <dsp:txXfrm>
        <a:off x="5364685" y="1805087"/>
        <a:ext cx="183433" cy="458583"/>
      </dsp:txXfrm>
    </dsp:sp>
    <dsp:sp modelId="{448E0EE6-0C44-4975-A535-2A4CED327B4C}">
      <dsp:nvSpPr>
        <dsp:cNvPr id="19" name="矩形 18" hidden="1"/>
        <dsp:cNvSpPr/>
      </dsp:nvSpPr>
      <dsp:spPr>
        <a:xfrm>
          <a:off x="5878931" y="2227676"/>
          <a:ext cx="212414" cy="458583"/>
        </a:xfrm>
        <a:prstGeom prst="rect">
          <a:avLst/>
        </a:prstGeom>
      </dsp:spPr>
      <dsp:txXfrm>
        <a:off x="5878931" y="2227676"/>
        <a:ext cx="212414" cy="458583"/>
      </dsp:txXfrm>
    </dsp:sp>
    <dsp:sp modelId="{1EF8B24D-3A86-44AB-A192-D64E31A6CAE0}">
      <dsp:nvSpPr>
        <dsp:cNvPr id="22" name="矩形 21" hidden="1"/>
        <dsp:cNvSpPr/>
      </dsp:nvSpPr>
      <dsp:spPr>
        <a:xfrm>
          <a:off x="4068729" y="1805087"/>
          <a:ext cx="183433" cy="458583"/>
        </a:xfrm>
        <a:prstGeom prst="rect">
          <a:avLst/>
        </a:prstGeom>
      </dsp:spPr>
      <dsp:txXfrm>
        <a:off x="4068729" y="1805087"/>
        <a:ext cx="183433" cy="458583"/>
      </dsp:txXfrm>
    </dsp:sp>
    <dsp:sp modelId="{3C69BC7F-7F7A-4C5F-8357-669AF10FF484}">
      <dsp:nvSpPr>
        <dsp:cNvPr id="25" name="矩形 24" hidden="1"/>
        <dsp:cNvSpPr/>
      </dsp:nvSpPr>
      <dsp:spPr>
        <a:xfrm>
          <a:off x="4624256" y="2227676"/>
          <a:ext cx="212414" cy="458583"/>
        </a:xfrm>
        <a:prstGeom prst="rect">
          <a:avLst/>
        </a:prstGeom>
      </dsp:spPr>
      <dsp:txXfrm>
        <a:off x="4624256" y="2227676"/>
        <a:ext cx="212414" cy="458583"/>
      </dsp:txXfrm>
    </dsp:sp>
    <dsp:sp modelId="{2997656A-4DF7-4B33-B2D7-E9DD58C0C324}">
      <dsp:nvSpPr>
        <dsp:cNvPr id="28" name="矩形 27" hidden="1"/>
        <dsp:cNvSpPr/>
      </dsp:nvSpPr>
      <dsp:spPr>
        <a:xfrm>
          <a:off x="2556574" y="1013563"/>
          <a:ext cx="212522" cy="458583"/>
        </a:xfrm>
        <a:prstGeom prst="rect">
          <a:avLst/>
        </a:prstGeom>
      </dsp:spPr>
      <dsp:txXfrm>
        <a:off x="2556574" y="1013563"/>
        <a:ext cx="212522" cy="458583"/>
      </dsp:txXfrm>
    </dsp:sp>
    <dsp:sp modelId="{C0949A37-8DAC-4399-A0B3-904BA478FB31}">
      <dsp:nvSpPr>
        <dsp:cNvPr id="31" name="矩形 30" hidden="1"/>
        <dsp:cNvSpPr/>
      </dsp:nvSpPr>
      <dsp:spPr>
        <a:xfrm>
          <a:off x="1404888" y="1013563"/>
          <a:ext cx="183433" cy="458583"/>
        </a:xfrm>
        <a:prstGeom prst="rect">
          <a:avLst/>
        </a:prstGeom>
      </dsp:spPr>
      <dsp:txXfrm>
        <a:off x="1404888" y="1013563"/>
        <a:ext cx="183433" cy="458583"/>
      </dsp:txXfrm>
    </dsp:sp>
    <dsp:sp modelId="{7FF6F6A1-02F2-4547-AA77-9BF78E2F9426}">
      <dsp:nvSpPr>
        <dsp:cNvPr id="34" name="矩形 33" hidden="1"/>
        <dsp:cNvSpPr/>
      </dsp:nvSpPr>
      <dsp:spPr>
        <a:xfrm>
          <a:off x="2628553" y="1805165"/>
          <a:ext cx="234892" cy="458583"/>
        </a:xfrm>
        <a:prstGeom prst="rect">
          <a:avLst/>
        </a:prstGeom>
      </dsp:spPr>
      <dsp:txXfrm>
        <a:off x="2628553" y="1805165"/>
        <a:ext cx="234892" cy="458583"/>
      </dsp:txXfrm>
    </dsp:sp>
    <dsp:sp modelId="{99550B7F-56D3-42DC-A508-6C5DBC461ACD}">
      <dsp:nvSpPr>
        <dsp:cNvPr id="37" name="矩形 36" hidden="1"/>
        <dsp:cNvSpPr/>
      </dsp:nvSpPr>
      <dsp:spPr>
        <a:xfrm>
          <a:off x="3281745" y="2227676"/>
          <a:ext cx="229981" cy="458583"/>
        </a:xfrm>
        <a:prstGeom prst="rect">
          <a:avLst/>
        </a:prstGeom>
      </dsp:spPr>
      <dsp:txXfrm>
        <a:off x="3281745" y="2227676"/>
        <a:ext cx="229981" cy="458583"/>
      </dsp:txXfrm>
    </dsp:sp>
    <dsp:sp modelId="{A373769A-B103-485F-A247-D198715E3C2E}">
      <dsp:nvSpPr>
        <dsp:cNvPr id="40" name="矩形 39" hidden="1"/>
        <dsp:cNvSpPr/>
      </dsp:nvSpPr>
      <dsp:spPr>
        <a:xfrm>
          <a:off x="1332079" y="1805087"/>
          <a:ext cx="198530" cy="458583"/>
        </a:xfrm>
        <a:prstGeom prst="rect">
          <a:avLst/>
        </a:prstGeom>
      </dsp:spPr>
      <dsp:txXfrm>
        <a:off x="1332079" y="1805087"/>
        <a:ext cx="198530" cy="458583"/>
      </dsp:txXfrm>
    </dsp:sp>
    <dsp:sp modelId="{8CE5B8CD-AA8E-481B-980C-1BF2F8E45A9B}">
      <dsp:nvSpPr>
        <dsp:cNvPr id="43" name="矩形 42" hidden="1"/>
        <dsp:cNvSpPr/>
      </dsp:nvSpPr>
      <dsp:spPr>
        <a:xfrm>
          <a:off x="1961539" y="2227676"/>
          <a:ext cx="225520" cy="458583"/>
        </a:xfrm>
        <a:prstGeom prst="rect">
          <a:avLst/>
        </a:prstGeom>
      </dsp:spPr>
      <dsp:txXfrm>
        <a:off x="1961539" y="2227676"/>
        <a:ext cx="225520" cy="458583"/>
      </dsp:txXfrm>
    </dsp:sp>
    <dsp:sp modelId="{D6F89832-4D70-453F-B974-7AAFDE2B2228}">
      <dsp:nvSpPr>
        <dsp:cNvPr id="46" name="矩形 45" hidden="1"/>
        <dsp:cNvSpPr/>
      </dsp:nvSpPr>
      <dsp:spPr>
        <a:xfrm>
          <a:off x="36191" y="1805087"/>
          <a:ext cx="183696" cy="458583"/>
        </a:xfrm>
        <a:prstGeom prst="rect">
          <a:avLst/>
        </a:prstGeom>
      </dsp:spPr>
      <dsp:txXfrm>
        <a:off x="36191" y="1805087"/>
        <a:ext cx="183696" cy="458583"/>
      </dsp:txXfrm>
    </dsp:sp>
    <dsp:sp modelId="{859C3992-245D-4A33-B8DB-759726E6C1E1}">
      <dsp:nvSpPr>
        <dsp:cNvPr id="49" name="矩形 48" hidden="1"/>
        <dsp:cNvSpPr/>
      </dsp:nvSpPr>
      <dsp:spPr>
        <a:xfrm>
          <a:off x="555541" y="2227676"/>
          <a:ext cx="242679" cy="458583"/>
        </a:xfrm>
        <a:prstGeom prst="rect">
          <a:avLst/>
        </a:prstGeom>
      </dsp:spPr>
      <dsp:txXfrm>
        <a:off x="555541" y="2227676"/>
        <a:ext cx="242679" cy="45858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rSet qsTypeId="urn:microsoft.com/office/officeart/2005/8/quickstyle/simple5"/>
        </dgm:pt>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rSet csTypeId="urn:microsoft.com/office/officeart/2005/8/colors/accent6_5"/>
        </dgm:pt>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D0C526C-B0EF-4263-B590-21E6F0B4768F}"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4BDB5EA-5A29-4E3C-8350-B77A4BC00DC0}"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各位老师，大家下午好，今天很高兴跟大家分享关于稳定细胞株开发的相关内容</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稳定株构建的应用领域主要是抗体药开发和</a:t>
            </a:r>
            <a:r>
              <a:rPr lang="en-US" altLang="zh-CN" dirty="0"/>
              <a:t>ivd</a:t>
            </a:r>
            <a:r>
              <a:rPr lang="zh-CN" altLang="en-US" dirty="0"/>
              <a:t>行业，第一部分我们简单了解一下抗体药开发的整个流程，从这个流程里看一下稳定株构建是位于什么位置，前后涉及到什么项目</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t>首先是抗体的开发阶段，我们用抗原去免疫动物，通过平台进行抗体的筛选制备，经过优化和评估，拿到最终的序列信息</a:t>
            </a:r>
            <a:endParaRPr lang="en-US" altLang="zh-CN" dirty="0"/>
          </a:p>
        </p:txBody>
      </p:sp>
      <p:sp>
        <p:nvSpPr>
          <p:cNvPr id="4" name="灯片编号占位符 3"/>
          <p:cNvSpPr>
            <a:spLocks noGrp="1"/>
          </p:cNvSpPr>
          <p:nvPr>
            <p:ph type="sldNum" sz="quarter" idx="10"/>
          </p:nvPr>
        </p:nvSpPr>
        <p:spPr/>
        <p:txBody>
          <a:bodyPr/>
          <a:lstStyle/>
          <a:p>
            <a:fld id="{52170784-D2FE-42CC-94F7-4487A0B40A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sym typeface="+mn-ea"/>
              </a:rPr>
              <a:t>拿到序列后，以序列作为起始原料，在瞬时表达系统中进行抗体的表达，在较短的周期内拿到纯化后的抗体，对抗体的性能进行验证，进行初期的抗体筛选</a:t>
            </a:r>
            <a:endParaRPr lang="zh-CN" altLang="en-US" dirty="0"/>
          </a:p>
          <a:p>
            <a:r>
              <a:rPr lang="zh-CN" altLang="en-US" dirty="0">
                <a:sym typeface="+mn-ea"/>
              </a:rPr>
              <a:t>（这个抗体表达过程是嵌入到上一页的抗体序列筛选过程中的，不应该单独独立出来，可以上一页放抗体开发平台，这一页放抗体表达和功能验证，说明抗体开发初期会有很多序列需要瞬时表达，引出培养基需求和抗体生产服务需求）</a:t>
            </a:r>
            <a:endParaRPr lang="en-US" altLang="zh-CN" dirty="0"/>
          </a:p>
        </p:txBody>
      </p:sp>
      <p:sp>
        <p:nvSpPr>
          <p:cNvPr id="4" name="灯片编号占位符 3"/>
          <p:cNvSpPr>
            <a:spLocks noGrp="1"/>
          </p:cNvSpPr>
          <p:nvPr>
            <p:ph type="sldNum" sz="quarter" idx="10"/>
          </p:nvPr>
        </p:nvSpPr>
        <p:spPr/>
        <p:txBody>
          <a:bodyPr/>
          <a:lstStyle/>
          <a:p>
            <a:fld id="{52170784-D2FE-42CC-94F7-4487A0B40A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幻灯片图像占位符 1"/>
          <p:cNvSpPr>
            <a:spLocks noGrp="1" noRot="1" noChangeAspect="1"/>
          </p:cNvSpPr>
          <p:nvPr>
            <p:ph type="sldImg"/>
          </p:nvPr>
        </p:nvSpPr>
        <p:spPr/>
      </p:sp>
      <p:sp>
        <p:nvSpPr>
          <p:cNvPr id="448514" name="文本占位符 2"/>
          <p:cNvSpPr>
            <a:spLocks noGrp="1"/>
          </p:cNvSpPr>
          <p:nvPr>
            <p:ph type="body"/>
          </p:nvPr>
        </p:nvSpPr>
        <p:spPr/>
        <p:txBody>
          <a:bodyPr wrap="square" lIns="99055" tIns="49528" rIns="99055" bIns="49528" anchor="t" anchorCtr="0"/>
          <a:lstStyle/>
          <a:p>
            <a:pPr lvl="0"/>
            <a:r>
              <a:rPr lang="zh-CN" altLang="en-US" dirty="0"/>
              <a:t>目前我们义翘用到的瞬时表达平台有</a:t>
            </a:r>
            <a:r>
              <a:rPr lang="en-US" altLang="zh-CN" dirty="0"/>
              <a:t>293</a:t>
            </a:r>
            <a:r>
              <a:rPr lang="zh-CN" altLang="en-US" dirty="0"/>
              <a:t>和</a:t>
            </a:r>
            <a:r>
              <a:rPr lang="en-US" altLang="zh-CN" dirty="0"/>
              <a:t>CHO</a:t>
            </a:r>
            <a:r>
              <a:rPr lang="zh-CN" altLang="en-US" dirty="0"/>
              <a:t>这两个哺乳动物系统，实验中用到的培养基我们也是做了产品化，</a:t>
            </a:r>
            <a:r>
              <a:rPr lang="en-US" altLang="zh-CN" dirty="0"/>
              <a:t>293</a:t>
            </a:r>
            <a:r>
              <a:rPr lang="zh-CN" altLang="en-US" dirty="0"/>
              <a:t>培养基我们目前更新到了二代产品，因为后面稳定株构建要用到</a:t>
            </a:r>
            <a:r>
              <a:rPr lang="en-US" altLang="zh-CN" dirty="0"/>
              <a:t>CHO</a:t>
            </a:r>
            <a:r>
              <a:rPr lang="zh-CN" altLang="en-US" dirty="0"/>
              <a:t>细胞系，为了保证瞬时表达和稳定表达实验结果前后的一致性，有些客户在瞬时表达阶段就会选择</a:t>
            </a:r>
            <a:r>
              <a:rPr lang="en-US" altLang="zh-CN" dirty="0"/>
              <a:t>CHO</a:t>
            </a:r>
            <a:r>
              <a:rPr lang="zh-CN" altLang="en-US" dirty="0"/>
              <a:t>系统，</a:t>
            </a:r>
            <a:endParaRPr lang="zh-CN" altLang="en-US" dirty="0"/>
          </a:p>
          <a:p>
            <a:pPr lvl="0"/>
            <a:endParaRPr lang="zh-CN" altLang="en-US" dirty="0"/>
          </a:p>
          <a:p>
            <a:pPr lvl="0"/>
            <a:endParaRPr lang="en-US" altLang="zh-CN"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瞬时转染与稳定转染都是将目的基因转染至特定哺乳动物细胞内，进而表达得到目的蛋白，在抗体生产中，这两种转染方式都有涉及，总的来说，他们最大的差别就是周期，瞬转周期特别短，四天就能收细胞，但没有办法长期生产，稳转周期长，成本高，</a:t>
            </a:r>
            <a:r>
              <a:rPr lang="zh-CN" altLang="en-US" dirty="0">
                <a:sym typeface="+mn-ea"/>
              </a:rPr>
              <a:t>前期</a:t>
            </a:r>
            <a:r>
              <a:rPr lang="zh-CN" altLang="en-US" dirty="0"/>
              <a:t>投入大，但是能够长期稳定生产目的蛋白，而且得到稳转株之后后续生产的成本大大降低</a:t>
            </a:r>
            <a:endParaRPr lang="en-US" altLang="zh-CN"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a:p>
            <a:pPr marL="0" marR="0" indent="0" algn="l" defTabSz="914400" rtl="0" eaLnBrk="1" fontAlgn="auto" latinLnBrk="0" hangingPunct="1">
              <a:lnSpc>
                <a:spcPct val="100000"/>
              </a:lnSpc>
              <a:spcBef>
                <a:spcPts val="0"/>
              </a:spcBef>
              <a:spcAft>
                <a:spcPts val="0"/>
              </a:spcAft>
              <a:buClrTx/>
              <a:buSzTx/>
              <a:buFontTx/>
              <a:buNone/>
              <a:defRPr/>
            </a:pPr>
            <a:r>
              <a:rPr lang="zh-CN" altLang="en-US" dirty="0"/>
              <a:t>稳定株构建，来获得长期稳定</a:t>
            </a:r>
            <a:r>
              <a:rPr lang="zh-CN" b="1" dirty="0">
                <a:solidFill>
                  <a:srgbClr val="007E66"/>
                </a:solidFill>
                <a:latin typeface="Calibri" panose="020F0502020204030204" pitchFamily="34" charset="0"/>
                <a:ea typeface="黑体" panose="02010609060101010101" charset="-122"/>
                <a:cs typeface="Poppins" panose="00000500000000000000" pitchFamily="2" charset="0"/>
                <a:sym typeface="+mn-ea"/>
              </a:rPr>
              <a:t>生产目的蛋白的细胞株，</a:t>
            </a:r>
            <a:endParaRPr lang="zh-CN" b="1" dirty="0">
              <a:solidFill>
                <a:srgbClr val="007E66"/>
              </a:solidFill>
              <a:latin typeface="Calibri" panose="020F0502020204030204" pitchFamily="34" charset="0"/>
              <a:ea typeface="黑体" panose="02010609060101010101" charset="-122"/>
              <a:cs typeface="Poppins" panose="00000500000000000000" pitchFamily="2" charset="0"/>
              <a:sym typeface="+mn-ea"/>
            </a:endParaRPr>
          </a:p>
          <a:p>
            <a:pPr marL="0" marR="0" indent="0" algn="l" defTabSz="914400" rtl="0" eaLnBrk="1" fontAlgn="auto" latinLnBrk="0" hangingPunct="1">
              <a:lnSpc>
                <a:spcPct val="100000"/>
              </a:lnSpc>
              <a:spcBef>
                <a:spcPts val="0"/>
              </a:spcBef>
              <a:spcAft>
                <a:spcPts val="0"/>
              </a:spcAft>
              <a:buClrTx/>
              <a:buSzTx/>
              <a:buFontTx/>
              <a:buNone/>
              <a:defRPr/>
            </a:pPr>
            <a:endParaRPr lang="zh-CN" altLang="en-US" b="1" dirty="0">
              <a:solidFill>
                <a:srgbClr val="007E66"/>
              </a:solidFill>
              <a:latin typeface="Calibri" panose="020F0502020204030204" pitchFamily="34" charset="0"/>
              <a:ea typeface="黑体" panose="02010609060101010101" charset="-122"/>
              <a:cs typeface="Poppins" panose="00000500000000000000" pitchFamily="2" charset="0"/>
              <a:sym typeface="+mn-ea"/>
            </a:endParaRPr>
          </a:p>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a:p>
            <a:pPr marL="0" marR="0" indent="0" algn="l" defTabSz="914400" rtl="0" eaLnBrk="1" fontAlgn="auto" latinLnBrk="0" hangingPunct="1">
              <a:lnSpc>
                <a:spcPct val="100000"/>
              </a:lnSpc>
              <a:spcBef>
                <a:spcPts val="0"/>
              </a:spcBef>
              <a:spcAft>
                <a:spcPts val="0"/>
              </a:spcAft>
              <a:buClrTx/>
              <a:buSzTx/>
              <a:buFontTx/>
              <a:buNone/>
              <a:defRPr/>
            </a:pPr>
            <a:r>
              <a:rPr lang="zh-CN" altLang="en-US" dirty="0"/>
              <a:t>主要涉及到工艺开发和规模化生产，在这个过程中，首先就是</a:t>
            </a:r>
            <a:r>
              <a:rPr lang="zh-CN" altLang="en-US" b="1" dirty="0">
                <a:solidFill>
                  <a:schemeClr val="accent6">
                    <a:lumMod val="7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工艺开发与中试生产，这个过程中需要</a:t>
            </a:r>
            <a:r>
              <a:rPr lang="zh-CN" altLang="en-US" dirty="0"/>
              <a:t>构建能稳定表达抗体的细胞株，并优化生产工艺提高抗体表达量，随后进行至少</a:t>
            </a:r>
            <a:r>
              <a:rPr lang="en-US" altLang="zh-CN" dirty="0"/>
              <a:t>3</a:t>
            </a:r>
            <a:r>
              <a:rPr lang="zh-CN" altLang="en-US" dirty="0"/>
              <a:t>批的中试生产来确认工艺；并对生产的抗体进行药理毒理方面的分析；对纯化工艺进行验证和评估，以通过</a:t>
            </a:r>
            <a:r>
              <a:rPr lang="en-US" altLang="zh-CN" dirty="0"/>
              <a:t>IND</a:t>
            </a:r>
            <a:r>
              <a:rPr lang="zh-CN" altLang="en-US" dirty="0"/>
              <a:t>的申请。</a:t>
            </a:r>
            <a:endParaRPr lang="zh-CN" altLang="en-US" dirty="0"/>
          </a:p>
        </p:txBody>
      </p:sp>
      <p:sp>
        <p:nvSpPr>
          <p:cNvPr id="4" name="灯片编号占位符 3"/>
          <p:cNvSpPr>
            <a:spLocks noGrp="1"/>
          </p:cNvSpPr>
          <p:nvPr>
            <p:ph type="sldNum" sz="quarter" idx="10"/>
          </p:nvPr>
        </p:nvSpPr>
        <p:spPr/>
        <p:txBody>
          <a:bodyPr/>
          <a:lstStyle/>
          <a:p>
            <a:fld id="{52170784-D2FE-42CC-94F7-4487A0B40A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t>在临床试验阶段，还需要</a:t>
            </a:r>
            <a:r>
              <a:rPr lang="en-US" altLang="zh-CN" dirty="0"/>
              <a:t>化学，生产与控制</a:t>
            </a:r>
            <a:endParaRPr lang="en-US" altLang="zh-CN" dirty="0"/>
          </a:p>
          <a:p>
            <a:r>
              <a:rPr lang="en-US" altLang="zh-CN" dirty="0"/>
              <a:t>Chemistry, Manufacturing and Controls</a:t>
            </a:r>
            <a:endParaRPr lang="en-US" altLang="zh-CN" dirty="0"/>
          </a:p>
          <a:p>
            <a:r>
              <a:rPr lang="en-US" altLang="zh-CN" dirty="0"/>
              <a:t>(CMC)</a:t>
            </a:r>
            <a:r>
              <a:rPr lang="zh-CN" altLang="en-US" dirty="0"/>
              <a:t>相关的一些内容审核，包括工艺的表征，鉴定，性能确认</a:t>
            </a:r>
            <a:endParaRPr lang="zh-CN" altLang="en-US" dirty="0"/>
          </a:p>
        </p:txBody>
      </p:sp>
      <p:sp>
        <p:nvSpPr>
          <p:cNvPr id="4" name="灯片编号占位符 3"/>
          <p:cNvSpPr>
            <a:spLocks noGrp="1"/>
          </p:cNvSpPr>
          <p:nvPr>
            <p:ph type="sldNum" sz="quarter" idx="10"/>
          </p:nvPr>
        </p:nvSpPr>
        <p:spPr/>
        <p:txBody>
          <a:bodyPr/>
          <a:lstStyle/>
          <a:p>
            <a:fld id="{52170784-D2FE-42CC-94F7-4487A0B40A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那么以上就是抗体药开发的整个流程，我们可以看到，稳定株构建处于一个非常重要的位置，决定了后续抗体的表达量及稳定性等，接下来，我们重点来看一下稳定住构建的相关内容</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这是稳定株构建的具体流程，用的是</a:t>
            </a:r>
            <a:r>
              <a:rPr lang="en-US" altLang="zh-CN" dirty="0">
                <a:sym typeface="+mn-ea"/>
              </a:rPr>
              <a:t>GS</a:t>
            </a:r>
            <a:r>
              <a:rPr lang="zh-CN" altLang="en-US" dirty="0">
                <a:sym typeface="+mn-ea"/>
              </a:rPr>
              <a:t>筛选系统，我们后面会详细介绍，整个流程我们从质粒转染开始，转染后到铺板子进行加压筛选，留下的就是整合了目的基因的细胞株，然后进行细胞扩增和表达评估，这一步也可以理解为第一次有限稀释，通过表达量的评估，会选取表达量最高的</a:t>
            </a:r>
            <a:r>
              <a:rPr lang="en-US" altLang="zh-CN" dirty="0">
                <a:sym typeface="+mn-ea"/>
              </a:rPr>
              <a:t>2-3</a:t>
            </a:r>
            <a:r>
              <a:rPr lang="zh-CN" altLang="en-US" dirty="0">
                <a:sym typeface="+mn-ea"/>
              </a:rPr>
              <a:t>个</a:t>
            </a:r>
            <a:r>
              <a:rPr lang="en-US" altLang="zh-CN" dirty="0" err="1">
                <a:sym typeface="+mn-ea"/>
              </a:rPr>
              <a:t>Minipool</a:t>
            </a:r>
            <a:r>
              <a:rPr lang="zh-CN" altLang="en-US" dirty="0">
                <a:sym typeface="+mn-ea"/>
              </a:rPr>
              <a:t>，然后选取想要的</a:t>
            </a:r>
            <a:r>
              <a:rPr lang="en-US" altLang="zh-CN" dirty="0">
                <a:sym typeface="+mn-ea"/>
              </a:rPr>
              <a:t>Mino pool</a:t>
            </a:r>
            <a:r>
              <a:rPr lang="zh-CN" altLang="en-US" dirty="0">
                <a:sym typeface="+mn-ea"/>
              </a:rPr>
              <a:t>，进行第二次有限稀释，得到单克隆，去进行扩增，</a:t>
            </a:r>
            <a:r>
              <a:rPr lang="en-US" altLang="zh-CN" dirty="0">
                <a:sym typeface="+mn-ea"/>
              </a:rPr>
              <a:t>PCB</a:t>
            </a:r>
            <a:r>
              <a:rPr lang="zh-CN" altLang="en-US" dirty="0">
                <a:sym typeface="+mn-ea"/>
              </a:rPr>
              <a:t>建库以及后续的稳定性</a:t>
            </a:r>
            <a:endParaRPr lang="en-US" altLang="zh-CN" dirty="0">
              <a:sym typeface="+mn-ea"/>
            </a:endParaRPr>
          </a:p>
          <a:p>
            <a:endParaRPr lang="en-US" altLang="zh-CN" dirty="0">
              <a:sym typeface="+mn-ea"/>
            </a:endParaRPr>
          </a:p>
          <a:p>
            <a:r>
              <a:rPr lang="zh-CN" altLang="en-US" dirty="0">
                <a:highlight>
                  <a:srgbClr val="C0C0C0"/>
                </a:highlight>
                <a:sym typeface="+mn-ea"/>
              </a:rPr>
              <a:t>因为GS筛选到的稳定株表达高，稳定性好，可能是因为细胞对于GS更为依赖，更为敏感，所以能筛到更高表达的细胞株</a:t>
            </a:r>
            <a:endParaRPr lang="zh-CN" altLang="en-US" dirty="0">
              <a:highlight>
                <a:srgbClr val="C0C0C0"/>
              </a:highlight>
              <a:sym typeface="+mn-ea"/>
            </a:endParaRPr>
          </a:p>
          <a:p>
            <a:r>
              <a:rPr lang="zh-CN" altLang="en-US" dirty="0">
                <a:highlight>
                  <a:srgbClr val="C0C0C0"/>
                </a:highlight>
                <a:sym typeface="+mn-ea"/>
              </a:rPr>
              <a:t>细胞载体</a:t>
            </a:r>
            <a:r>
              <a:rPr lang="en-US" altLang="zh-CN" dirty="0">
                <a:highlight>
                  <a:srgbClr val="C0C0C0"/>
                </a:highlight>
                <a:sym typeface="+mn-ea"/>
              </a:rPr>
              <a:t>:</a:t>
            </a:r>
            <a:r>
              <a:rPr lang="zh-CN" altLang="en-US" dirty="0">
                <a:highlight>
                  <a:srgbClr val="C0C0C0"/>
                </a:highlight>
                <a:sym typeface="+mn-ea"/>
              </a:rPr>
              <a:t>中山康盛，不主动说，转染：中山的细胞对应的是电转染，等状态恢复一些，去进行加压，半贴壁状态，筛选的条件：</a:t>
            </a:r>
            <a:r>
              <a:rPr lang="en-US" altLang="zh-CN" dirty="0">
                <a:highlight>
                  <a:srgbClr val="C0C0C0"/>
                </a:highlight>
                <a:sym typeface="+mn-ea"/>
              </a:rPr>
              <a:t>GS</a:t>
            </a:r>
            <a:r>
              <a:rPr lang="zh-CN" altLang="en-US" dirty="0">
                <a:highlight>
                  <a:srgbClr val="C0C0C0"/>
                </a:highlight>
                <a:sym typeface="+mn-ea"/>
              </a:rPr>
              <a:t>筛选系统细胞耐受力相对固定，不需要每个项目都摸，加入一固定压力后开始筛选，加压后多数细胞会死，耐受住的细胞慢慢会增多直至形成克隆，这个压力在前面细胞生长阶段会一直存在，到单克隆阶段就会撤压，用的是生长培养基，我们也是有这样一款相关的生产培养基，</a:t>
            </a:r>
            <a:endParaRPr lang="zh-CN" altLang="en-US" dirty="0">
              <a:highlight>
                <a:srgbClr val="C0C0C0"/>
              </a:highlight>
            </a:endParaRPr>
          </a:p>
          <a:p>
            <a:r>
              <a:rPr lang="zh-CN" altLang="en-US" dirty="0">
                <a:highlight>
                  <a:srgbClr val="C0C0C0"/>
                </a:highlight>
                <a:sym typeface="+mn-ea"/>
              </a:rPr>
              <a:t>换成克隆培养基活下来的细胞去进行细胞扩增，从</a:t>
            </a:r>
            <a:r>
              <a:rPr lang="en-US" altLang="zh-CN" dirty="0">
                <a:highlight>
                  <a:srgbClr val="C0C0C0"/>
                </a:highlight>
                <a:sym typeface="+mn-ea"/>
              </a:rPr>
              <a:t>96</a:t>
            </a:r>
            <a:r>
              <a:rPr lang="zh-CN" altLang="en-US" dirty="0">
                <a:highlight>
                  <a:srgbClr val="C0C0C0"/>
                </a:highlight>
                <a:sym typeface="+mn-ea"/>
              </a:rPr>
              <a:t>孔板到</a:t>
            </a:r>
            <a:r>
              <a:rPr lang="en-US" altLang="zh-CN" dirty="0">
                <a:highlight>
                  <a:srgbClr val="C0C0C0"/>
                </a:highlight>
                <a:sym typeface="+mn-ea"/>
              </a:rPr>
              <a:t>24</a:t>
            </a:r>
            <a:r>
              <a:rPr lang="zh-CN" altLang="en-US" dirty="0">
                <a:highlight>
                  <a:srgbClr val="C0C0C0"/>
                </a:highlight>
                <a:sym typeface="+mn-ea"/>
              </a:rPr>
              <a:t>孔板再到深孔板去进行悬浮培养，在转移的每一步里，我们都会进行</a:t>
            </a:r>
            <a:r>
              <a:rPr lang="en-US" altLang="zh-CN" dirty="0">
                <a:highlight>
                  <a:srgbClr val="C0C0C0"/>
                </a:highlight>
                <a:sym typeface="+mn-ea"/>
              </a:rPr>
              <a:t>ELISA</a:t>
            </a:r>
            <a:r>
              <a:rPr lang="zh-CN" altLang="en-US" dirty="0">
                <a:highlight>
                  <a:srgbClr val="C0C0C0"/>
                </a:highlight>
                <a:sym typeface="+mn-ea"/>
              </a:rPr>
              <a:t>实验，去评估蛋白的表达量，我们也会挑选表达量最高的</a:t>
            </a:r>
            <a:r>
              <a:rPr lang="en-US" altLang="zh-CN" dirty="0">
                <a:highlight>
                  <a:srgbClr val="C0C0C0"/>
                </a:highlight>
                <a:sym typeface="+mn-ea"/>
              </a:rPr>
              <a:t>1-3</a:t>
            </a:r>
            <a:r>
              <a:rPr lang="zh-CN" altLang="en-US" dirty="0">
                <a:highlight>
                  <a:srgbClr val="C0C0C0"/>
                </a:highlight>
                <a:sym typeface="+mn-ea"/>
              </a:rPr>
              <a:t>个</a:t>
            </a:r>
            <a:r>
              <a:rPr lang="en-US" altLang="zh-CN" dirty="0">
                <a:highlight>
                  <a:srgbClr val="C0C0C0"/>
                </a:highlight>
                <a:sym typeface="+mn-ea"/>
              </a:rPr>
              <a:t>minipool</a:t>
            </a:r>
            <a:r>
              <a:rPr lang="zh-CN" altLang="en-US" dirty="0">
                <a:highlight>
                  <a:srgbClr val="C0C0C0"/>
                </a:highlight>
                <a:sym typeface="+mn-ea"/>
              </a:rPr>
              <a:t>去给客户测活，最后确定下来</a:t>
            </a:r>
            <a:r>
              <a:rPr lang="en-US" altLang="zh-CN" dirty="0">
                <a:highlight>
                  <a:srgbClr val="C0C0C0"/>
                </a:highlight>
                <a:sym typeface="+mn-ea"/>
              </a:rPr>
              <a:t>minipool</a:t>
            </a:r>
            <a:r>
              <a:rPr lang="zh-CN" altLang="en-US" dirty="0">
                <a:highlight>
                  <a:srgbClr val="C0C0C0"/>
                </a:highlight>
                <a:sym typeface="+mn-ea"/>
              </a:rPr>
              <a:t>，去进行下面的有限稀释，同样用</a:t>
            </a:r>
            <a:r>
              <a:rPr lang="en-US" altLang="zh-CN" dirty="0">
                <a:highlight>
                  <a:srgbClr val="C0C0C0"/>
                </a:highlight>
                <a:sym typeface="+mn-ea"/>
              </a:rPr>
              <a:t>minippol</a:t>
            </a:r>
            <a:r>
              <a:rPr lang="zh-CN" altLang="en-US" dirty="0">
                <a:highlight>
                  <a:srgbClr val="C0C0C0"/>
                </a:highlight>
                <a:sym typeface="+mn-ea"/>
              </a:rPr>
              <a:t>去铺板子，在这里要说的是，在前面的步骤中，我们主要关注细胞的生长，用的是生长型的培养基，在有限稀释环境，这时候已经需要他去形成克隆，所以用到的是克隆培养基，这款培养基也是我们自主研发的，不过还没有产品化，在这一步还需要对克隆进行拍照留样，进行影像记录，有限稀释获得的克隆也需要去进行细胞扩增，同样的从</a:t>
            </a:r>
            <a:r>
              <a:rPr lang="en-US" altLang="zh-CN" dirty="0">
                <a:highlight>
                  <a:srgbClr val="C0C0C0"/>
                </a:highlight>
                <a:sym typeface="+mn-ea"/>
              </a:rPr>
              <a:t>96-24</a:t>
            </a:r>
            <a:r>
              <a:rPr lang="zh-CN" altLang="en-US" dirty="0">
                <a:highlight>
                  <a:srgbClr val="C0C0C0"/>
                </a:highlight>
                <a:sym typeface="+mn-ea"/>
              </a:rPr>
              <a:t>最后到摇瓶，在这里我们也会进行</a:t>
            </a:r>
            <a:r>
              <a:rPr lang="en-US" altLang="zh-CN" dirty="0">
                <a:highlight>
                  <a:srgbClr val="C0C0C0"/>
                </a:highlight>
                <a:sym typeface="+mn-ea"/>
              </a:rPr>
              <a:t>ELSIA</a:t>
            </a:r>
            <a:r>
              <a:rPr lang="zh-CN" altLang="en-US" dirty="0">
                <a:highlight>
                  <a:srgbClr val="C0C0C0"/>
                </a:highlight>
                <a:sym typeface="+mn-ea"/>
              </a:rPr>
              <a:t>，去评估蛋白表达量，可以说蛋白表达量的评估是贯穿稳定株构建的整个环节的，</a:t>
            </a:r>
            <a:r>
              <a:rPr lang="en-US" altLang="zh-CN" dirty="0">
                <a:highlight>
                  <a:srgbClr val="C0C0C0"/>
                </a:highlight>
                <a:sym typeface="+mn-ea"/>
              </a:rPr>
              <a:t>ELISA</a:t>
            </a:r>
            <a:r>
              <a:rPr lang="zh-CN" altLang="en-US" dirty="0">
                <a:highlight>
                  <a:srgbClr val="C0C0C0"/>
                </a:highlight>
                <a:sym typeface="+mn-ea"/>
              </a:rPr>
              <a:t>的方法学，可以是客户提供抗原，同时我们也拥有很丰富的蛋白产品线，可以去支撑</a:t>
            </a:r>
            <a:r>
              <a:rPr lang="en-US" altLang="zh-CN" dirty="0">
                <a:highlight>
                  <a:srgbClr val="C0C0C0"/>
                </a:highlight>
                <a:sym typeface="+mn-ea"/>
              </a:rPr>
              <a:t>ELSIA</a:t>
            </a:r>
            <a:r>
              <a:rPr lang="zh-CN" altLang="en-US" dirty="0">
                <a:highlight>
                  <a:srgbClr val="C0C0C0"/>
                </a:highlight>
                <a:sym typeface="+mn-ea"/>
              </a:rPr>
              <a:t>的方法学，最后到了摇瓶补料的环节，进一步增加稳定株蛋白的表达量。细胞株扩增好，拿到我们想要的单克隆，会进行一个初步的建库，对</a:t>
            </a:r>
            <a:r>
              <a:rPr lang="en-US" altLang="zh-CN" dirty="0">
                <a:highlight>
                  <a:srgbClr val="C0C0C0"/>
                </a:highlight>
                <a:sym typeface="+mn-ea"/>
              </a:rPr>
              <a:t>PCB</a:t>
            </a:r>
            <a:r>
              <a:rPr lang="zh-CN" altLang="en-US" dirty="0">
                <a:highlight>
                  <a:srgbClr val="C0C0C0"/>
                </a:highlight>
                <a:sym typeface="+mn-ea"/>
              </a:rPr>
              <a:t>进行支原体、无菌以及其他药典要求的检项，有需要的话我们还可以做稳定性的预测试，通过不断的传代，对细胞株的表达量、、、进行检测</a:t>
            </a:r>
            <a:endParaRPr lang="zh-CN" altLang="en-US" dirty="0">
              <a:highlight>
                <a:srgbClr val="C0C0C0"/>
              </a:highlight>
              <a:sym typeface="+mn-ea"/>
            </a:endParaRPr>
          </a:p>
          <a:p>
            <a:endParaRPr lang="zh-CN" altLang="en-US" dirty="0">
              <a:highlight>
                <a:srgbClr val="C0C0C0"/>
              </a:highlight>
              <a:sym typeface="+mn-ea"/>
            </a:endParaRPr>
          </a:p>
          <a:p>
            <a:r>
              <a:rPr lang="zh-CN" altLang="en-US" dirty="0">
                <a:highlight>
                  <a:srgbClr val="C0C0C0"/>
                </a:highlight>
                <a:sym typeface="+mn-ea"/>
              </a:rPr>
              <a:t>试剂类一般选6-8株克隆放大培养，申报类选20株左右放大培养，20mL体系，培养基加料液都是跟细胞配套的，申报的就是康晟公司的培养基，用的是公司自己的细胞的话就是公司自己生产的培养基加料液。</a:t>
            </a:r>
            <a:endParaRPr lang="zh-CN" altLang="en-US" dirty="0">
              <a:highlight>
                <a:srgbClr val="C0C0C0"/>
              </a:highlight>
            </a:endParaRPr>
          </a:p>
          <a:p>
            <a:endParaRPr lang="zh-CN" altLang="en-US" dirty="0">
              <a:highlight>
                <a:srgbClr val="C0C0C0"/>
              </a:highlight>
            </a:endParaRPr>
          </a:p>
          <a:p>
            <a:r>
              <a:rPr lang="zh-CN" altLang="en-US" dirty="0">
                <a:highlight>
                  <a:srgbClr val="C0C0C0"/>
                </a:highlight>
                <a:sym typeface="+mn-ea"/>
              </a:rPr>
              <a:t>确定细胞株，细胞交付，表达量差异很大，抗体类高的有4g/L(elisa产量)，低的蛋白试剂类表达量就1-2mg/L(纯化产量)。申报类检测较细，但不同项目要求也不同，跟项目本身报价都有关，检的多肯定收费高，</a:t>
            </a:r>
            <a:endParaRPr lang="zh-CN" altLang="en-US" dirty="0">
              <a:highlight>
                <a:srgbClr val="C0C0C0"/>
              </a:highlight>
            </a:endParaRPr>
          </a:p>
          <a:p>
            <a:endParaRPr lang="zh-CN" altLang="en-US" dirty="0">
              <a:highlight>
                <a:srgbClr val="C0C0C0"/>
              </a:highlight>
            </a:endParaRPr>
          </a:p>
          <a:p>
            <a:r>
              <a:rPr lang="zh-CN" altLang="en-US" dirty="0">
                <a:highlight>
                  <a:srgbClr val="C0C0C0"/>
                </a:highlight>
                <a:sym typeface="+mn-ea"/>
              </a:rPr>
              <a:t>传代稳定性</a:t>
            </a:r>
            <a:endParaRPr lang="zh-CN" altLang="en-US" dirty="0">
              <a:highlight>
                <a:srgbClr val="C0C0C0"/>
              </a:highlight>
              <a:sym typeface="+mn-ea"/>
            </a:endParaRPr>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ym typeface="+mn-ea"/>
              </a:rPr>
              <a:t>流程中，首先是需要用到的工业细胞株，在稳定株构建环节，</a:t>
            </a:r>
            <a:r>
              <a:rPr lang="zh-CN" altLang="en-US" dirty="0">
                <a:highlight>
                  <a:srgbClr val="FFFF00"/>
                </a:highlight>
                <a:sym typeface="+mn-ea"/>
              </a:rPr>
              <a:t>一般就是用</a:t>
            </a:r>
            <a:r>
              <a:rPr lang="en-US" altLang="zh-CN" dirty="0">
                <a:highlight>
                  <a:srgbClr val="FFFF00"/>
                </a:highlight>
                <a:sym typeface="+mn-ea"/>
              </a:rPr>
              <a:t>CHO</a:t>
            </a:r>
            <a:r>
              <a:rPr lang="zh-CN" altLang="en-US" dirty="0">
                <a:highlight>
                  <a:srgbClr val="FFFF00"/>
                </a:highlight>
                <a:sym typeface="+mn-ea"/>
              </a:rPr>
              <a:t>细胞株，</a:t>
            </a:r>
            <a:r>
              <a:rPr lang="zh-CN" altLang="en-US" dirty="0">
                <a:sym typeface="+mn-ea"/>
              </a:rPr>
              <a:t>原始的</a:t>
            </a:r>
            <a:r>
              <a:rPr lang="en-US" altLang="zh-CN" dirty="0">
                <a:sym typeface="+mn-ea"/>
              </a:rPr>
              <a:t>CHO</a:t>
            </a:r>
            <a:r>
              <a:rPr lang="zh-CN" altLang="en-US" dirty="0">
                <a:sym typeface="+mn-ea"/>
              </a:rPr>
              <a:t>细胞被各个公司改造得到了各种细胞株，其中有些是用于瞬时转染，比如</a:t>
            </a:r>
            <a:r>
              <a:rPr lang="en-US" altLang="zh-CN" dirty="0">
                <a:sym typeface="+mn-ea"/>
              </a:rPr>
              <a:t>CHO-S</a:t>
            </a:r>
            <a:r>
              <a:rPr lang="zh-CN" altLang="en-US" dirty="0">
                <a:sym typeface="+mn-ea"/>
              </a:rPr>
              <a:t>细胞，也有些是用于稳定株的构建，</a:t>
            </a:r>
            <a:r>
              <a:rPr lang="en-US" altLang="zh-CN" dirty="0">
                <a:sym typeface="+mn-ea"/>
              </a:rPr>
              <a:t>CHO-K1,</a:t>
            </a:r>
            <a:r>
              <a:rPr lang="zh-CN" altLang="en-US" dirty="0">
                <a:sym typeface="+mn-ea"/>
              </a:rPr>
              <a:t>是未经改造的野生型</a:t>
            </a:r>
            <a:r>
              <a:rPr lang="en-US" altLang="zh-CN" dirty="0">
                <a:sym typeface="+mn-ea"/>
              </a:rPr>
              <a:t>CHO</a:t>
            </a:r>
            <a:r>
              <a:rPr lang="zh-CN" altLang="en-US" dirty="0">
                <a:sym typeface="+mn-ea"/>
              </a:rPr>
              <a:t>细胞，是全基因组的，最开始是贴壁培养的，需要添加血清，后来因为血清批间稳定性的原因，（不只是因为血清稳定性，还有生物安全的考虑）逐渐成了无血清悬浮培养，一些公司也是建立了自已的不同缺陷型的细胞株。</a:t>
            </a:r>
            <a:r>
              <a:rPr lang="en-US" altLang="zh-CN" dirty="0">
                <a:sym typeface="+mn-ea"/>
              </a:rPr>
              <a:t> </a:t>
            </a:r>
            <a:endParaRPr lang="en-US" altLang="zh-CN" dirty="0"/>
          </a:p>
          <a:p>
            <a:endParaRPr lang="zh-CN" altLang="en-US" dirty="0">
              <a:sym typeface="+mn-ea"/>
            </a:endParaRPr>
          </a:p>
          <a:p>
            <a:endParaRPr lang="en-US" altLang="zh-CN" dirty="0">
              <a:sym typeface="+mn-ea"/>
            </a:endParaRPr>
          </a:p>
          <a:p>
            <a:r>
              <a:rPr lang="en-US" altLang="zh-CN" dirty="0">
                <a:highlight>
                  <a:srgbClr val="C0C0C0"/>
                </a:highlight>
                <a:sym typeface="+mn-ea"/>
              </a:rPr>
              <a:t>1.Lonza\</a:t>
            </a:r>
            <a:r>
              <a:rPr lang="en-US" altLang="zh-CN" dirty="0" err="1">
                <a:highlight>
                  <a:srgbClr val="C0C0C0"/>
                </a:highlight>
                <a:sym typeface="+mn-ea"/>
              </a:rPr>
              <a:t>sigam</a:t>
            </a:r>
            <a:r>
              <a:rPr lang="en-US" altLang="zh-CN" dirty="0">
                <a:highlight>
                  <a:srgbClr val="C0C0C0"/>
                </a:highlight>
                <a:sym typeface="+mn-ea"/>
              </a:rPr>
              <a:t>  </a:t>
            </a:r>
            <a:r>
              <a:rPr lang="zh-CN" altLang="en-US" dirty="0">
                <a:highlight>
                  <a:srgbClr val="C0C0C0"/>
                </a:highlight>
                <a:sym typeface="+mn-ea"/>
              </a:rPr>
              <a:t>缺陷型，授权贵， </a:t>
            </a:r>
            <a:r>
              <a:rPr lang="en-US" altLang="zh-CN" dirty="0">
                <a:highlight>
                  <a:srgbClr val="C0C0C0"/>
                </a:highlight>
                <a:sym typeface="+mn-ea"/>
              </a:rPr>
              <a:t>2.</a:t>
            </a:r>
            <a:r>
              <a:rPr lang="zh-CN" altLang="en-US" dirty="0">
                <a:highlight>
                  <a:srgbClr val="C0C0C0"/>
                </a:highlight>
                <a:sym typeface="+mn-ea"/>
              </a:rPr>
              <a:t>自己构建 </a:t>
            </a:r>
            <a:r>
              <a:rPr lang="en-US" altLang="zh-CN" dirty="0">
                <a:highlight>
                  <a:srgbClr val="C0C0C0"/>
                </a:highlight>
                <a:sym typeface="+mn-ea"/>
              </a:rPr>
              <a:t>3.CHO-K1</a:t>
            </a:r>
            <a:r>
              <a:rPr lang="zh-CN" altLang="en-US" dirty="0">
                <a:highlight>
                  <a:srgbClr val="C0C0C0"/>
                </a:highlight>
                <a:sym typeface="+mn-ea"/>
              </a:rPr>
              <a:t>全基因组，授权相对比较方便，所以选用这个</a:t>
            </a:r>
            <a:endParaRPr lang="zh-CN" altLang="en-US" dirty="0">
              <a:highlight>
                <a:srgbClr val="C0C0C0"/>
              </a:highlight>
              <a:sym typeface="+mn-ea"/>
            </a:endParaRPr>
          </a:p>
          <a:p>
            <a:endParaRPr lang="zh-CN" altLang="en-US" dirty="0">
              <a:sym typeface="+mn-ea"/>
            </a:endParaRPr>
          </a:p>
          <a:p>
            <a:endParaRPr lang="zh-CN" altLang="en-US" dirty="0">
              <a:sym typeface="+mn-ea"/>
            </a:endParaRPr>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对于申报用稳定株来说，后面要对原材料进行溯源，所以细胞来源是个重要的问题，使用的母细胞要经过授权，我们用的细胞来源于</a:t>
            </a:r>
            <a:r>
              <a:rPr lang="en-US" altLang="zh-CN" dirty="0"/>
              <a:t>CHO-K1</a:t>
            </a:r>
            <a:r>
              <a:rPr lang="zh-CN" altLang="en-US" dirty="0"/>
              <a:t>，有着完整的运输、、、和合规、、、，保证原料来源可靠</a:t>
            </a:r>
            <a:endParaRPr lang="en-US" altLang="zh-CN" dirty="0"/>
          </a:p>
          <a:p>
            <a:endParaRPr lang="en-US" altLang="zh-CN" dirty="0"/>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在转染环节会涉及到载体的选择，</a:t>
            </a:r>
            <a:r>
              <a:rPr lang="zh-CN" dirty="0">
                <a:sym typeface="+mn-ea"/>
              </a:rPr>
              <a:t>市面上有一些商业化的载体，</a:t>
            </a:r>
            <a:r>
              <a:rPr lang="zh-CN" altLang="en-US" dirty="0">
                <a:sym typeface="+mn-ea"/>
              </a:rPr>
              <a:t>载体上有个</a:t>
            </a:r>
            <a:r>
              <a:rPr lang="en-US" altLang="zh-CN" dirty="0">
                <a:sym typeface="+mn-ea"/>
              </a:rPr>
              <a:t>GS</a:t>
            </a:r>
            <a:r>
              <a:rPr lang="zh-CN" altLang="en-US" dirty="0">
                <a:sym typeface="+mn-ea"/>
              </a:rPr>
              <a:t>谷氨酰胺合成酶的一个筛选标记，利用谷氨酰胺合成酶筛选标记，能够高水平的在哺乳细胞内表达目的基因，我们义翘目前所用的是一款商业化的载体，我们自己做了优化，轻重链在一起去进行转染，形式上呢，可以线性化，也可以直接用环状质粒。</a:t>
            </a:r>
            <a:endParaRPr lang="zh-CN" altLang="en-US" dirty="0"/>
          </a:p>
          <a:p>
            <a:r>
              <a:rPr lang="zh-CN" altLang="en-US" dirty="0">
                <a:sym typeface="+mn-ea"/>
              </a:rPr>
              <a:t>转染做电转的比较多，因为效率比较高，有时也会用到化转，我们有自主研发的转染试剂，</a:t>
            </a:r>
            <a:r>
              <a:rPr lang="en-US" altLang="zh-CN" dirty="0">
                <a:sym typeface="+mn-ea"/>
              </a:rPr>
              <a:t>STF02</a:t>
            </a:r>
            <a:r>
              <a:rPr lang="zh-CN" altLang="en-US" dirty="0">
                <a:sym typeface="+mn-ea"/>
              </a:rPr>
              <a:t>，这个转染试剂我们已经商品化，在配合我们的培养基进行销售，也是服务了很多客户，（先说化转，然后转到电转，这个</a:t>
            </a:r>
            <a:r>
              <a:rPr lang="en-US" altLang="zh-CN" dirty="0">
                <a:sym typeface="+mn-ea"/>
              </a:rPr>
              <a:t>ppt</a:t>
            </a:r>
            <a:r>
              <a:rPr lang="zh-CN" altLang="en-US" dirty="0">
                <a:sym typeface="+mn-ea"/>
              </a:rPr>
              <a:t>电转才是重点，杨倩姐提供的电转设备信息可以补充上，比如放个照片）</a:t>
            </a:r>
            <a:endParaRPr lang="zh-CN" altLang="en-US" dirty="0"/>
          </a:p>
          <a:p>
            <a:endParaRPr lang="en-US" altLang="zh-CN" dirty="0">
              <a:highlight>
                <a:srgbClr val="FFFF00"/>
              </a:highlight>
            </a:endParaRPr>
          </a:p>
          <a:p>
            <a:endParaRPr lang="zh-CN" altLang="en-US" dirty="0"/>
          </a:p>
          <a:p>
            <a:r>
              <a:rPr lang="zh-CN" altLang="en-US" dirty="0">
                <a:highlight>
                  <a:srgbClr val="C0C0C0"/>
                </a:highlight>
                <a:sym typeface="+mn-ea"/>
              </a:rPr>
              <a:t>做申报类转染要用康晟的细胞株，这个细胞株用电转方法转染效率高，化转效率低。但是若不用康晟的细胞株，用公司自己的细胞株就用化转的方法转染，转染效率也挺高。现在基本都是悬浮转染</a:t>
            </a:r>
            <a:endParaRPr lang="zh-CN" altLang="en-US" dirty="0">
              <a:highlight>
                <a:srgbClr val="C0C0C0"/>
              </a:highlight>
            </a:endParaRPr>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这是稳定株构建的具体流程，用的是</a:t>
            </a:r>
            <a:r>
              <a:rPr lang="en-US" altLang="zh-CN" dirty="0">
                <a:sym typeface="+mn-ea"/>
              </a:rPr>
              <a:t>GS</a:t>
            </a:r>
            <a:r>
              <a:rPr lang="zh-CN" altLang="en-US" dirty="0">
                <a:sym typeface="+mn-ea"/>
              </a:rPr>
              <a:t>筛选系统，我们后面会详细介绍，整个流程我们从质粒转染开始，转染后到铺板子进行加压筛选，留下的就是整合了目的基因的细胞株，然后进行细胞扩增和表达评估，这一步也可以理解为第一次有限稀释，通过表达量的评估，会选取表达量最高的</a:t>
            </a:r>
            <a:r>
              <a:rPr lang="en-US" altLang="zh-CN" dirty="0">
                <a:sym typeface="+mn-ea"/>
              </a:rPr>
              <a:t>2-3</a:t>
            </a:r>
            <a:r>
              <a:rPr lang="zh-CN" altLang="en-US" dirty="0">
                <a:sym typeface="+mn-ea"/>
              </a:rPr>
              <a:t>个</a:t>
            </a:r>
            <a:r>
              <a:rPr lang="en-US" altLang="zh-CN" dirty="0" err="1">
                <a:sym typeface="+mn-ea"/>
              </a:rPr>
              <a:t>Minipool</a:t>
            </a:r>
            <a:r>
              <a:rPr lang="zh-CN" altLang="en-US" dirty="0">
                <a:sym typeface="+mn-ea"/>
              </a:rPr>
              <a:t>，然后选取想要的</a:t>
            </a:r>
            <a:r>
              <a:rPr lang="en-US" altLang="zh-CN" dirty="0">
                <a:sym typeface="+mn-ea"/>
              </a:rPr>
              <a:t>Mino pool</a:t>
            </a:r>
            <a:r>
              <a:rPr lang="zh-CN" altLang="en-US" dirty="0">
                <a:sym typeface="+mn-ea"/>
              </a:rPr>
              <a:t>，进行第二次有限稀释，得到单克隆，去进行扩增，</a:t>
            </a:r>
            <a:r>
              <a:rPr lang="en-US" altLang="zh-CN" dirty="0">
                <a:sym typeface="+mn-ea"/>
              </a:rPr>
              <a:t>PCB</a:t>
            </a:r>
            <a:r>
              <a:rPr lang="zh-CN" altLang="en-US" dirty="0">
                <a:sym typeface="+mn-ea"/>
              </a:rPr>
              <a:t>建库以及后续的稳定性</a:t>
            </a:r>
            <a:endParaRPr lang="en-US" altLang="zh-CN" dirty="0">
              <a:sym typeface="+mn-ea"/>
            </a:endParaRPr>
          </a:p>
          <a:p>
            <a:endParaRPr lang="en-US" altLang="zh-CN" dirty="0">
              <a:sym typeface="+mn-ea"/>
            </a:endParaRPr>
          </a:p>
          <a:p>
            <a:r>
              <a:rPr lang="zh-CN" altLang="en-US" dirty="0">
                <a:highlight>
                  <a:srgbClr val="C0C0C0"/>
                </a:highlight>
                <a:sym typeface="+mn-ea"/>
              </a:rPr>
              <a:t>因为GS筛选到的稳定株表达高，稳定性好，可能是因为细胞对于GS更为依赖，更为敏感，所以能筛到更高表达的细胞株</a:t>
            </a:r>
            <a:endParaRPr lang="zh-CN" altLang="en-US" dirty="0">
              <a:highlight>
                <a:srgbClr val="C0C0C0"/>
              </a:highlight>
              <a:sym typeface="+mn-ea"/>
            </a:endParaRPr>
          </a:p>
          <a:p>
            <a:r>
              <a:rPr lang="zh-CN" altLang="en-US" dirty="0">
                <a:highlight>
                  <a:srgbClr val="C0C0C0"/>
                </a:highlight>
                <a:sym typeface="+mn-ea"/>
              </a:rPr>
              <a:t>细胞载体</a:t>
            </a:r>
            <a:r>
              <a:rPr lang="en-US" altLang="zh-CN" dirty="0">
                <a:highlight>
                  <a:srgbClr val="C0C0C0"/>
                </a:highlight>
                <a:sym typeface="+mn-ea"/>
              </a:rPr>
              <a:t>:</a:t>
            </a:r>
            <a:r>
              <a:rPr lang="zh-CN" altLang="en-US" dirty="0">
                <a:highlight>
                  <a:srgbClr val="C0C0C0"/>
                </a:highlight>
                <a:sym typeface="+mn-ea"/>
              </a:rPr>
              <a:t>中山康盛，不主动说，转染：中山的细胞对应的是电转染，等状态恢复一些，去进行加压，半贴壁状态，筛选的条件：</a:t>
            </a:r>
            <a:r>
              <a:rPr lang="en-US" altLang="zh-CN" dirty="0">
                <a:highlight>
                  <a:srgbClr val="C0C0C0"/>
                </a:highlight>
                <a:sym typeface="+mn-ea"/>
              </a:rPr>
              <a:t>GS</a:t>
            </a:r>
            <a:r>
              <a:rPr lang="zh-CN" altLang="en-US" dirty="0">
                <a:highlight>
                  <a:srgbClr val="C0C0C0"/>
                </a:highlight>
                <a:sym typeface="+mn-ea"/>
              </a:rPr>
              <a:t>筛选系统细胞耐受力相对固定，不需要每个项目都摸，加入一固定压力后开始筛选，加压后多数细胞会死，耐受住的细胞慢慢会增多直至形成克隆，这个压力在前面细胞生长阶段会一直存在，到单克隆阶段就会撤压，用的是生长培养基，我们也是有这样一款相关的生产培养基，</a:t>
            </a:r>
            <a:endParaRPr lang="zh-CN" altLang="en-US" dirty="0">
              <a:highlight>
                <a:srgbClr val="C0C0C0"/>
              </a:highlight>
            </a:endParaRPr>
          </a:p>
          <a:p>
            <a:r>
              <a:rPr lang="zh-CN" altLang="en-US" dirty="0">
                <a:highlight>
                  <a:srgbClr val="C0C0C0"/>
                </a:highlight>
                <a:sym typeface="+mn-ea"/>
              </a:rPr>
              <a:t>换成克隆培养基活下来的细胞去进行细胞扩增，从</a:t>
            </a:r>
            <a:r>
              <a:rPr lang="en-US" altLang="zh-CN" dirty="0">
                <a:highlight>
                  <a:srgbClr val="C0C0C0"/>
                </a:highlight>
                <a:sym typeface="+mn-ea"/>
              </a:rPr>
              <a:t>96</a:t>
            </a:r>
            <a:r>
              <a:rPr lang="zh-CN" altLang="en-US" dirty="0">
                <a:highlight>
                  <a:srgbClr val="C0C0C0"/>
                </a:highlight>
                <a:sym typeface="+mn-ea"/>
              </a:rPr>
              <a:t>孔板到</a:t>
            </a:r>
            <a:r>
              <a:rPr lang="en-US" altLang="zh-CN" dirty="0">
                <a:highlight>
                  <a:srgbClr val="C0C0C0"/>
                </a:highlight>
                <a:sym typeface="+mn-ea"/>
              </a:rPr>
              <a:t>24</a:t>
            </a:r>
            <a:r>
              <a:rPr lang="zh-CN" altLang="en-US" dirty="0">
                <a:highlight>
                  <a:srgbClr val="C0C0C0"/>
                </a:highlight>
                <a:sym typeface="+mn-ea"/>
              </a:rPr>
              <a:t>孔板再到深孔板去进行悬浮培养，在转移的每一步里，我们都会进行</a:t>
            </a:r>
            <a:r>
              <a:rPr lang="en-US" altLang="zh-CN" dirty="0">
                <a:highlight>
                  <a:srgbClr val="C0C0C0"/>
                </a:highlight>
                <a:sym typeface="+mn-ea"/>
              </a:rPr>
              <a:t>ELISA</a:t>
            </a:r>
            <a:r>
              <a:rPr lang="zh-CN" altLang="en-US" dirty="0">
                <a:highlight>
                  <a:srgbClr val="C0C0C0"/>
                </a:highlight>
                <a:sym typeface="+mn-ea"/>
              </a:rPr>
              <a:t>实验，去评估蛋白的表达量，我们也会挑选表达量最高的</a:t>
            </a:r>
            <a:r>
              <a:rPr lang="en-US" altLang="zh-CN" dirty="0">
                <a:highlight>
                  <a:srgbClr val="C0C0C0"/>
                </a:highlight>
                <a:sym typeface="+mn-ea"/>
              </a:rPr>
              <a:t>1-3</a:t>
            </a:r>
            <a:r>
              <a:rPr lang="zh-CN" altLang="en-US" dirty="0">
                <a:highlight>
                  <a:srgbClr val="C0C0C0"/>
                </a:highlight>
                <a:sym typeface="+mn-ea"/>
              </a:rPr>
              <a:t>个</a:t>
            </a:r>
            <a:r>
              <a:rPr lang="en-US" altLang="zh-CN" dirty="0">
                <a:highlight>
                  <a:srgbClr val="C0C0C0"/>
                </a:highlight>
                <a:sym typeface="+mn-ea"/>
              </a:rPr>
              <a:t>minipool</a:t>
            </a:r>
            <a:r>
              <a:rPr lang="zh-CN" altLang="en-US" dirty="0">
                <a:highlight>
                  <a:srgbClr val="C0C0C0"/>
                </a:highlight>
                <a:sym typeface="+mn-ea"/>
              </a:rPr>
              <a:t>去给客户测活，最后确定下来</a:t>
            </a:r>
            <a:r>
              <a:rPr lang="en-US" altLang="zh-CN" dirty="0">
                <a:highlight>
                  <a:srgbClr val="C0C0C0"/>
                </a:highlight>
                <a:sym typeface="+mn-ea"/>
              </a:rPr>
              <a:t>minipool</a:t>
            </a:r>
            <a:r>
              <a:rPr lang="zh-CN" altLang="en-US" dirty="0">
                <a:highlight>
                  <a:srgbClr val="C0C0C0"/>
                </a:highlight>
                <a:sym typeface="+mn-ea"/>
              </a:rPr>
              <a:t>，去进行下面的有限稀释，同样用</a:t>
            </a:r>
            <a:r>
              <a:rPr lang="en-US" altLang="zh-CN" dirty="0">
                <a:highlight>
                  <a:srgbClr val="C0C0C0"/>
                </a:highlight>
                <a:sym typeface="+mn-ea"/>
              </a:rPr>
              <a:t>minippol</a:t>
            </a:r>
            <a:r>
              <a:rPr lang="zh-CN" altLang="en-US" dirty="0">
                <a:highlight>
                  <a:srgbClr val="C0C0C0"/>
                </a:highlight>
                <a:sym typeface="+mn-ea"/>
              </a:rPr>
              <a:t>去铺板子，在这里要说的是，在前面的步骤中，我们主要关注细胞的生长，用的是生长型的培养基，在有限稀释环境，这时候已经需要他去形成克隆，所以用到的是克隆培养基，这款培养基也是我们自主研发的，不过还没有产品化，在这一步还需要对克隆进行拍照留样，进行影像记录，有限稀释获得的克隆也需要去进行细胞扩增，同样的从</a:t>
            </a:r>
            <a:r>
              <a:rPr lang="en-US" altLang="zh-CN" dirty="0">
                <a:highlight>
                  <a:srgbClr val="C0C0C0"/>
                </a:highlight>
                <a:sym typeface="+mn-ea"/>
              </a:rPr>
              <a:t>96-24</a:t>
            </a:r>
            <a:r>
              <a:rPr lang="zh-CN" altLang="en-US" dirty="0">
                <a:highlight>
                  <a:srgbClr val="C0C0C0"/>
                </a:highlight>
                <a:sym typeface="+mn-ea"/>
              </a:rPr>
              <a:t>最后到摇瓶，在这里我们也会进行</a:t>
            </a:r>
            <a:r>
              <a:rPr lang="en-US" altLang="zh-CN" dirty="0">
                <a:highlight>
                  <a:srgbClr val="C0C0C0"/>
                </a:highlight>
                <a:sym typeface="+mn-ea"/>
              </a:rPr>
              <a:t>ELSIA</a:t>
            </a:r>
            <a:r>
              <a:rPr lang="zh-CN" altLang="en-US" dirty="0">
                <a:highlight>
                  <a:srgbClr val="C0C0C0"/>
                </a:highlight>
                <a:sym typeface="+mn-ea"/>
              </a:rPr>
              <a:t>，去评估蛋白表达量，可以说蛋白表达量的评估是贯穿稳定株构建的整个环节的，</a:t>
            </a:r>
            <a:r>
              <a:rPr lang="en-US" altLang="zh-CN" dirty="0">
                <a:highlight>
                  <a:srgbClr val="C0C0C0"/>
                </a:highlight>
                <a:sym typeface="+mn-ea"/>
              </a:rPr>
              <a:t>ELISA</a:t>
            </a:r>
            <a:r>
              <a:rPr lang="zh-CN" altLang="en-US" dirty="0">
                <a:highlight>
                  <a:srgbClr val="C0C0C0"/>
                </a:highlight>
                <a:sym typeface="+mn-ea"/>
              </a:rPr>
              <a:t>的方法学，可以是客户提供抗原，同时我们也拥有很丰富的蛋白产品线，可以去支撑</a:t>
            </a:r>
            <a:r>
              <a:rPr lang="en-US" altLang="zh-CN" dirty="0">
                <a:highlight>
                  <a:srgbClr val="C0C0C0"/>
                </a:highlight>
                <a:sym typeface="+mn-ea"/>
              </a:rPr>
              <a:t>ELSIA</a:t>
            </a:r>
            <a:r>
              <a:rPr lang="zh-CN" altLang="en-US" dirty="0">
                <a:highlight>
                  <a:srgbClr val="C0C0C0"/>
                </a:highlight>
                <a:sym typeface="+mn-ea"/>
              </a:rPr>
              <a:t>的方法学，最后到了摇瓶补料的环节，进一步增加稳定株蛋白的表达量。细胞株扩增好，拿到我们想要的单克隆，会进行一个初步的建库，对</a:t>
            </a:r>
            <a:r>
              <a:rPr lang="en-US" altLang="zh-CN" dirty="0">
                <a:highlight>
                  <a:srgbClr val="C0C0C0"/>
                </a:highlight>
                <a:sym typeface="+mn-ea"/>
              </a:rPr>
              <a:t>PCB</a:t>
            </a:r>
            <a:r>
              <a:rPr lang="zh-CN" altLang="en-US" dirty="0">
                <a:highlight>
                  <a:srgbClr val="C0C0C0"/>
                </a:highlight>
                <a:sym typeface="+mn-ea"/>
              </a:rPr>
              <a:t>进行支原体、无菌以及其他药典要求的检项，有需要的话我们还可以做稳定性的预测试，通过不断的传代，对细胞株的表达量、、、进行检测</a:t>
            </a:r>
            <a:endParaRPr lang="zh-CN" altLang="en-US" dirty="0">
              <a:highlight>
                <a:srgbClr val="C0C0C0"/>
              </a:highlight>
              <a:sym typeface="+mn-ea"/>
            </a:endParaRPr>
          </a:p>
          <a:p>
            <a:endParaRPr lang="zh-CN" altLang="en-US" dirty="0">
              <a:highlight>
                <a:srgbClr val="C0C0C0"/>
              </a:highlight>
              <a:sym typeface="+mn-ea"/>
            </a:endParaRPr>
          </a:p>
          <a:p>
            <a:r>
              <a:rPr lang="zh-CN" altLang="en-US" dirty="0">
                <a:highlight>
                  <a:srgbClr val="C0C0C0"/>
                </a:highlight>
                <a:sym typeface="+mn-ea"/>
              </a:rPr>
              <a:t>试剂类一般选6-8株克隆放大培养，申报类选20株左右放大培养，20mL体系，培养基加料液都是跟细胞配套的，申报的就是康晟公司的培养基，用的是公司自己的细胞的话就是公司自己生产的培养基加料液。</a:t>
            </a:r>
            <a:endParaRPr lang="zh-CN" altLang="en-US" dirty="0">
              <a:highlight>
                <a:srgbClr val="C0C0C0"/>
              </a:highlight>
            </a:endParaRPr>
          </a:p>
          <a:p>
            <a:endParaRPr lang="zh-CN" altLang="en-US" dirty="0">
              <a:highlight>
                <a:srgbClr val="C0C0C0"/>
              </a:highlight>
            </a:endParaRPr>
          </a:p>
          <a:p>
            <a:r>
              <a:rPr lang="zh-CN" altLang="en-US" dirty="0">
                <a:highlight>
                  <a:srgbClr val="C0C0C0"/>
                </a:highlight>
                <a:sym typeface="+mn-ea"/>
              </a:rPr>
              <a:t>确定细胞株，细胞交付，表达量差异很大，抗体类高的有4g/L(elisa产量)，低的蛋白试剂类表达量就1-2mg/L(纯化产量)。申报类检测较细，但不同项目要求也不同，跟项目本身报价都有关，检的多肯定收费高，</a:t>
            </a:r>
            <a:endParaRPr lang="zh-CN" altLang="en-US" dirty="0">
              <a:highlight>
                <a:srgbClr val="C0C0C0"/>
              </a:highlight>
            </a:endParaRPr>
          </a:p>
          <a:p>
            <a:endParaRPr lang="zh-CN" altLang="en-US" dirty="0">
              <a:highlight>
                <a:srgbClr val="C0C0C0"/>
              </a:highlight>
            </a:endParaRPr>
          </a:p>
          <a:p>
            <a:r>
              <a:rPr lang="zh-CN" altLang="en-US" dirty="0">
                <a:highlight>
                  <a:srgbClr val="C0C0C0"/>
                </a:highlight>
                <a:sym typeface="+mn-ea"/>
              </a:rPr>
              <a:t>传代稳定性</a:t>
            </a:r>
            <a:endParaRPr lang="zh-CN" altLang="en-US" dirty="0">
              <a:highlight>
                <a:srgbClr val="C0C0C0"/>
              </a:highlight>
              <a:sym typeface="+mn-ea"/>
            </a:endParaRPr>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r>
              <a:rPr lang="zh-CN" altLang="en-US" dirty="0">
                <a:sym typeface="+mn-ea"/>
              </a:rPr>
              <a:t>筛选标记有、、、在抗体药领域试用最广泛的是</a:t>
            </a:r>
            <a:r>
              <a:rPr lang="en-US" altLang="zh-CN" dirty="0">
                <a:sym typeface="+mn-ea"/>
              </a:rPr>
              <a:t>GS</a:t>
            </a:r>
            <a:r>
              <a:rPr lang="zh-CN" altLang="en-US" dirty="0">
                <a:sym typeface="+mn-ea"/>
              </a:rPr>
              <a:t>筛选，GS筛选系统产量高，周期快，工业认证度高。谷氨酰胺是细胞生长所必须的物质，它的合成需要谷氨酰胺合成酶，然后再质粒中加入</a:t>
            </a:r>
            <a:r>
              <a:rPr lang="en-US" altLang="zh-CN" dirty="0">
                <a:sym typeface="+mn-ea"/>
              </a:rPr>
              <a:t>GS</a:t>
            </a:r>
            <a:r>
              <a:rPr lang="zh-CN" altLang="en-US" dirty="0">
                <a:sym typeface="+mn-ea"/>
              </a:rPr>
              <a:t>基因，就可以再不含谷氨酰胺的培养基中筛选到整合的细胞株，另外</a:t>
            </a:r>
            <a:r>
              <a:rPr lang="en-US" altLang="zh-CN" dirty="0">
                <a:sym typeface="+mn-ea"/>
              </a:rPr>
              <a:t>MSX</a:t>
            </a:r>
            <a:r>
              <a:rPr lang="zh-CN" altLang="en-US" dirty="0">
                <a:sym typeface="+mn-ea"/>
              </a:rPr>
              <a:t>是</a:t>
            </a:r>
            <a:r>
              <a:rPr lang="en-US" altLang="zh-CN" dirty="0">
                <a:sym typeface="+mn-ea"/>
              </a:rPr>
              <a:t>GS</a:t>
            </a:r>
            <a:r>
              <a:rPr lang="zh-CN" altLang="en-US" dirty="0">
                <a:sym typeface="+mn-ea"/>
              </a:rPr>
              <a:t>的抑制剂，加入之后会对已有的</a:t>
            </a:r>
            <a:r>
              <a:rPr lang="en-US" altLang="zh-CN" dirty="0">
                <a:sym typeface="+mn-ea"/>
              </a:rPr>
              <a:t>GS</a:t>
            </a:r>
            <a:r>
              <a:rPr lang="zh-CN" altLang="en-US" dirty="0">
                <a:sym typeface="+mn-ea"/>
              </a:rPr>
              <a:t>活性进行抑制，再上述基础上用</a:t>
            </a:r>
            <a:r>
              <a:rPr lang="en-US" altLang="zh-CN" dirty="0">
                <a:sym typeface="+mn-ea"/>
              </a:rPr>
              <a:t>MSX</a:t>
            </a:r>
            <a:r>
              <a:rPr lang="zh-CN" altLang="en-US" dirty="0">
                <a:sym typeface="+mn-ea"/>
              </a:rPr>
              <a:t>进行加压筛选就可以得到高表达的细胞株。在</a:t>
            </a:r>
            <a:r>
              <a:rPr lang="en-US" altLang="zh-CN" dirty="0">
                <a:sym typeface="+mn-ea"/>
              </a:rPr>
              <a:t>GS</a:t>
            </a:r>
            <a:r>
              <a:rPr lang="zh-CN" altLang="en-US" dirty="0">
                <a:sym typeface="+mn-ea"/>
              </a:rPr>
              <a:t>筛选系统里，</a:t>
            </a:r>
            <a:r>
              <a:rPr lang="en-US" altLang="zh-CN" dirty="0">
                <a:sym typeface="+mn-ea"/>
              </a:rPr>
              <a:t>GS</a:t>
            </a:r>
            <a:r>
              <a:rPr lang="zh-CN" altLang="en-US" dirty="0">
                <a:sym typeface="+mn-ea"/>
              </a:rPr>
              <a:t>缺陷型和野生型的细胞都可以使用，因为</a:t>
            </a:r>
            <a:r>
              <a:rPr lang="en-US" altLang="zh-CN" dirty="0">
                <a:sym typeface="+mn-ea"/>
              </a:rPr>
              <a:t>MSX</a:t>
            </a:r>
            <a:r>
              <a:rPr lang="zh-CN" altLang="en-US" dirty="0">
                <a:sym typeface="+mn-ea"/>
              </a:rPr>
              <a:t>对本地的</a:t>
            </a:r>
            <a:r>
              <a:rPr lang="en-US" altLang="zh-CN" dirty="0">
                <a:sym typeface="+mn-ea"/>
              </a:rPr>
              <a:t>GS</a:t>
            </a:r>
            <a:r>
              <a:rPr lang="zh-CN" altLang="en-US" dirty="0">
                <a:sym typeface="+mn-ea"/>
              </a:rPr>
              <a:t>也可以进行抑制。（再重复一下</a:t>
            </a:r>
            <a:r>
              <a:rPr lang="en-US" altLang="zh-CN" dirty="0">
                <a:sym typeface="+mn-ea"/>
              </a:rPr>
              <a:t>GS</a:t>
            </a:r>
            <a:r>
              <a:rPr lang="zh-CN" altLang="en-US" dirty="0">
                <a:sym typeface="+mn-ea"/>
              </a:rPr>
              <a:t>敲除细胞株也是为了更好的配合</a:t>
            </a:r>
            <a:r>
              <a:rPr lang="en-US" altLang="zh-CN" dirty="0">
                <a:sym typeface="+mn-ea"/>
              </a:rPr>
              <a:t>GS</a:t>
            </a:r>
            <a:r>
              <a:rPr lang="zh-CN" altLang="en-US" dirty="0">
                <a:sym typeface="+mn-ea"/>
              </a:rPr>
              <a:t>筛选系统）</a:t>
            </a:r>
            <a:endParaRPr lang="en-US" altLang="zh-CN" dirty="0">
              <a:sym typeface="+mn-ea"/>
            </a:endParaRPr>
          </a:p>
          <a:p>
            <a:pPr lvl="0"/>
            <a:r>
              <a:rPr lang="zh-CN" altLang="en-US" dirty="0">
                <a:sym typeface="+mn-ea"/>
              </a:rPr>
              <a:t>相比而言</a:t>
            </a:r>
            <a:r>
              <a:rPr lang="en-US" altLang="zh-CN" dirty="0">
                <a:sym typeface="+mn-ea"/>
              </a:rPr>
              <a:t>DHFR</a:t>
            </a:r>
            <a:r>
              <a:rPr lang="zh-CN" altLang="en-US" dirty="0">
                <a:sym typeface="+mn-ea"/>
              </a:rPr>
              <a:t>筛选系统则不是那么常用，这个系统确实的是</a:t>
            </a:r>
            <a:r>
              <a:rPr lang="en-US" altLang="zh-CN" dirty="0">
                <a:sym typeface="+mn-ea"/>
              </a:rPr>
              <a:t>DHFR</a:t>
            </a:r>
            <a:r>
              <a:rPr lang="zh-CN" altLang="en-US" dirty="0">
                <a:sym typeface="+mn-ea"/>
              </a:rPr>
              <a:t>，也就是二氢叶酸还原酶，也有</a:t>
            </a:r>
            <a:r>
              <a:rPr lang="en-US" altLang="zh-CN" dirty="0">
                <a:sym typeface="+mn-ea"/>
              </a:rPr>
              <a:t>MTX</a:t>
            </a:r>
            <a:r>
              <a:rPr lang="zh-CN" altLang="en-US" dirty="0">
                <a:sym typeface="+mn-ea"/>
              </a:rPr>
              <a:t>作为抑制剂来进行加压，对应的细胞株就是我们前面提到的</a:t>
            </a:r>
            <a:r>
              <a:rPr lang="en-US" altLang="zh-CN" dirty="0">
                <a:sym typeface="+mn-ea"/>
              </a:rPr>
              <a:t>DG44</a:t>
            </a:r>
            <a:r>
              <a:rPr lang="zh-CN" altLang="en-US" dirty="0">
                <a:sym typeface="+mn-ea"/>
              </a:rPr>
              <a:t>细胞株，</a:t>
            </a:r>
            <a:endParaRPr lang="zh-CN" altLang="en-US" dirty="0">
              <a:sym typeface="+mn-ea"/>
            </a:endParaRPr>
          </a:p>
          <a:p>
            <a:pPr lvl="0"/>
            <a:endParaRPr lang="zh-CN" altLang="en-US" dirty="0">
              <a:sym typeface="+mn-ea"/>
            </a:endParaRPr>
          </a:p>
          <a:p>
            <a:pPr lvl="0"/>
            <a:r>
              <a:rPr lang="zh-CN" altLang="en-US" dirty="0">
                <a:sym typeface="+mn-ea"/>
              </a:rPr>
              <a:t>（再次说明</a:t>
            </a:r>
            <a:r>
              <a:rPr lang="en-US" altLang="zh-CN" dirty="0">
                <a:sym typeface="+mn-ea"/>
              </a:rPr>
              <a:t>DG44</a:t>
            </a:r>
            <a:r>
              <a:rPr lang="zh-CN" altLang="en-US" dirty="0">
                <a:sym typeface="+mn-ea"/>
              </a:rPr>
              <a:t>就是</a:t>
            </a:r>
            <a:r>
              <a:rPr lang="en-US" altLang="zh-CN" dirty="0">
                <a:sym typeface="+mn-ea"/>
              </a:rPr>
              <a:t>DHFR</a:t>
            </a:r>
            <a:r>
              <a:rPr lang="zh-CN" altLang="en-US" dirty="0">
                <a:sym typeface="+mn-ea"/>
              </a:rPr>
              <a:t>确实细胞株）</a:t>
            </a:r>
            <a:endParaRPr lang="zh-CN" altLang="en-US" dirty="0">
              <a:sym typeface="+mn-ea"/>
            </a:endParaRPr>
          </a:p>
          <a:p>
            <a:pPr lvl="0"/>
            <a:r>
              <a:rPr lang="zh-CN" altLang="en-US" dirty="0">
                <a:sym typeface="+mn-ea"/>
              </a:rPr>
              <a:t>筛选方法和细胞选择是强相关的，要勾连前面内容</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ym typeface="+mn-ea"/>
              </a:rPr>
              <a:t>第四部分就是有限稀释的环节，电转之后细胞状态恢复一些，带着压力去铺板子，这时候每个孔是有</a:t>
            </a:r>
            <a:r>
              <a:rPr lang="en-US" altLang="zh-CN" dirty="0">
                <a:sym typeface="+mn-ea"/>
              </a:rPr>
              <a:t>1-2W</a:t>
            </a:r>
            <a:r>
              <a:rPr lang="zh-CN" altLang="en-US" dirty="0">
                <a:sym typeface="+mn-ea"/>
              </a:rPr>
              <a:t>个细胞，加压后多数细胞会死，耐受住的细胞慢慢会增多，（此时孔里长起来的细胞我们称之为</a:t>
            </a:r>
            <a:r>
              <a:rPr lang="en-US" altLang="zh-CN" dirty="0">
                <a:sym typeface="+mn-ea"/>
              </a:rPr>
              <a:t>minipool</a:t>
            </a:r>
            <a:r>
              <a:rPr lang="zh-CN" altLang="en-US" dirty="0">
                <a:sym typeface="+mn-ea"/>
              </a:rPr>
              <a:t>）。在细胞扩增的每个阶段，我们都会对表达量进行评估，表达量最高的</a:t>
            </a:r>
            <a:r>
              <a:rPr lang="en-US" altLang="zh-CN" dirty="0">
                <a:sym typeface="+mn-ea"/>
              </a:rPr>
              <a:t>2-3</a:t>
            </a:r>
            <a:r>
              <a:rPr lang="zh-CN" altLang="en-US" dirty="0">
                <a:sym typeface="+mn-ea"/>
              </a:rPr>
              <a:t>个</a:t>
            </a:r>
            <a:r>
              <a:rPr lang="en-US" altLang="zh-CN" dirty="0" err="1">
                <a:sym typeface="+mn-ea"/>
              </a:rPr>
              <a:t>minipool</a:t>
            </a:r>
            <a:r>
              <a:rPr lang="zh-CN" altLang="en-US" dirty="0">
                <a:sym typeface="+mn-ea"/>
              </a:rPr>
              <a:t>我们会给客户去测活，这整个流程可以视为第一次的有限稀释，压力是一直存在的，选取最想要的</a:t>
            </a:r>
            <a:r>
              <a:rPr lang="en-US" altLang="zh-CN" dirty="0" err="1">
                <a:sym typeface="+mn-ea"/>
              </a:rPr>
              <a:t>minipool</a:t>
            </a:r>
            <a:r>
              <a:rPr lang="zh-CN" altLang="en-US" dirty="0">
                <a:sym typeface="+mn-ea"/>
              </a:rPr>
              <a:t>，我们会去进行第二次的有限稀释，也是真正意义上的有限稀释，这时候就会测掉压力，（因为一个孔一个细胞很难长起来，所以撤掉压力，）对细胞拍照，留影像记录，这时候铺板子，每个孔里是有</a:t>
            </a:r>
            <a:r>
              <a:rPr lang="en-US" altLang="zh-CN" dirty="0">
                <a:sym typeface="+mn-ea"/>
              </a:rPr>
              <a:t>0.5</a:t>
            </a:r>
            <a:r>
              <a:rPr lang="zh-CN" altLang="en-US" dirty="0">
                <a:sym typeface="+mn-ea"/>
              </a:rPr>
              <a:t>个细胞，</a:t>
            </a:r>
            <a:r>
              <a:rPr lang="zh-CN" altLang="en-US" dirty="0">
                <a:highlight>
                  <a:srgbClr val="FFFF00"/>
                </a:highlight>
                <a:sym typeface="+mn-ea"/>
              </a:rPr>
              <a:t>很多细胞一个孔的时候细胞很容易长起来，所以生长培养基就够了，那是无血清的培养基，足够提供营养，而单细胞阶段，让一个细胞在一个孔里能长起来其实很难，所以用克隆培养基，克隆培养基除了提供营养，还加入了一些生长因子，来促进细胞增殖，在细胞很多的时候旁泌作用就能提供这些因子，在单细胞的时候就需要额外添加了，除了使用专门的克隆培养基，也可以选择生长培养基</a:t>
            </a:r>
            <a:r>
              <a:rPr lang="en-US" altLang="zh-CN" dirty="0">
                <a:highlight>
                  <a:srgbClr val="FFFF00"/>
                </a:highlight>
                <a:sym typeface="+mn-ea"/>
              </a:rPr>
              <a:t>+</a:t>
            </a:r>
            <a:r>
              <a:rPr lang="zh-CN" altLang="en-US" dirty="0">
                <a:highlight>
                  <a:srgbClr val="FFFF00"/>
                </a:highlight>
                <a:sym typeface="+mn-ea"/>
              </a:rPr>
              <a:t>血清，但是</a:t>
            </a:r>
            <a:r>
              <a:rPr lang="en-US" altLang="zh-CN" dirty="0">
                <a:highlight>
                  <a:srgbClr val="FFFF00"/>
                </a:highlight>
                <a:sym typeface="+mn-ea"/>
              </a:rPr>
              <a:t>1 </a:t>
            </a:r>
            <a:r>
              <a:rPr lang="zh-CN" altLang="en-US" dirty="0">
                <a:highlight>
                  <a:srgbClr val="FFFF00"/>
                </a:highlight>
                <a:sym typeface="+mn-ea"/>
              </a:rPr>
              <a:t>引入血清，对生物安全来说增加了风险的引入，第二就是细胞如果适应了血清的环境，后面再撤去血清，会有一些克隆会死亡）</a:t>
            </a:r>
            <a:r>
              <a:rPr lang="zh-CN" altLang="en-US" dirty="0">
                <a:sym typeface="+mn-ea"/>
              </a:rPr>
              <a:t>在扩增的每个环节，我们也会进行表达量的评估，可以说蛋白表达量的评估是贯穿稳定株构建的整个环节的，</a:t>
            </a:r>
            <a:r>
              <a:rPr lang="en-US" altLang="zh-CN" dirty="0">
                <a:sym typeface="+mn-ea"/>
              </a:rPr>
              <a:t>ELISA</a:t>
            </a:r>
            <a:r>
              <a:rPr lang="zh-CN" altLang="en-US" dirty="0">
                <a:sym typeface="+mn-ea"/>
              </a:rPr>
              <a:t>的方法学，可以是客户提供抗原，我们也拥有很丰富的蛋白产品线，用间接</a:t>
            </a:r>
            <a:r>
              <a:rPr lang="en-US" altLang="zh-CN" dirty="0">
                <a:sym typeface="+mn-ea"/>
              </a:rPr>
              <a:t>ELISA</a:t>
            </a:r>
            <a:r>
              <a:rPr lang="zh-CN" altLang="en-US" dirty="0">
                <a:sym typeface="+mn-ea"/>
              </a:rPr>
              <a:t>测上清抗体浓度，另外我们还有个通用的试剂盒，两个</a:t>
            </a:r>
            <a:r>
              <a:rPr lang="en-US" altLang="zh-CN" dirty="0">
                <a:sym typeface="+mn-ea"/>
              </a:rPr>
              <a:t>FC</a:t>
            </a:r>
            <a:r>
              <a:rPr lang="zh-CN" altLang="en-US" dirty="0">
                <a:sym typeface="+mn-ea"/>
              </a:rPr>
              <a:t>片段的抗体夹心检测。可以去支撑</a:t>
            </a:r>
            <a:r>
              <a:rPr lang="en-US" altLang="zh-CN" dirty="0">
                <a:sym typeface="+mn-ea"/>
              </a:rPr>
              <a:t>ELSIA</a:t>
            </a:r>
            <a:r>
              <a:rPr lang="zh-CN" altLang="en-US" dirty="0">
                <a:sym typeface="+mn-ea"/>
              </a:rPr>
              <a:t>的方法学，最后到了摇瓶补料的环节，进一步增加稳定株蛋白的表达量（加个咱们自己那个盒子的标曲）（此时我们交付的细胞已经是对摇瓶里的培养工艺和加料方案进行过优化的了）</a:t>
            </a:r>
            <a:endParaRPr lang="en-US" altLang="zh-CN" dirty="0">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85750" indent="-285750"/>
            <a:r>
              <a:rPr lang="zh-CN" altLang="en-US" dirty="0">
                <a:sym typeface="+mn-ea"/>
              </a:rPr>
              <a:t>对挑选的单克隆细胞进行PCB建库，一个重要标准就是表达量，我们会选取表达量最高的单克隆，也会进行一些基础的检测，比如、、（此时我们交付的细胞已经是对摇瓶里的培养工艺和加料方案进行过优化的了）</a:t>
            </a:r>
            <a:endParaRPr lang="en-US" altLang="zh-CN" dirty="0">
              <a:sym typeface="+mn-ea"/>
            </a:endParaRPr>
          </a:p>
          <a:p>
            <a:pPr marL="285750" indent="-285750"/>
            <a:endParaRPr lang="zh-CN" altLang="en-US" dirty="0"/>
          </a:p>
          <a:p>
            <a:pPr marL="285750" indent="-285750"/>
            <a:endParaRPr lang="zh-CN" altLang="en-US" dirty="0"/>
          </a:p>
          <a:p>
            <a:pPr marL="285750" indent="-285750"/>
            <a:r>
              <a:rPr lang="zh-CN" altLang="en-US" dirty="0">
                <a:highlight>
                  <a:srgbClr val="C0C0C0"/>
                </a:highlight>
              </a:rPr>
              <a:t>每库20支冻存细胞；</a:t>
            </a:r>
            <a:endParaRPr lang="zh-CN" altLang="en-US" dirty="0">
              <a:highlight>
                <a:srgbClr val="C0C0C0"/>
              </a:highlight>
            </a:endParaRPr>
          </a:p>
          <a:p>
            <a:r>
              <a:rPr lang="zh-CN" altLang="en-US" dirty="0">
                <a:highlight>
                  <a:srgbClr val="C0C0C0"/>
                </a:highlight>
              </a:rPr>
              <a:t>对种子细胞库进行无菌检测（直接接种法），支原体检测（PCR法）和MVM检测（PCR法）</a:t>
            </a:r>
            <a:endParaRPr lang="zh-CN" altLang="en-US" dirty="0">
              <a:highlight>
                <a:srgbClr val="C0C0C0"/>
              </a:highlight>
            </a:endParaRPr>
          </a:p>
          <a:p>
            <a:r>
              <a:rPr lang="en-US" altLang="zh-CN" dirty="0">
                <a:highlight>
                  <a:srgbClr val="C0C0C0"/>
                </a:highlight>
                <a:latin typeface="思源黑体 CN Normal" panose="020B0400000000000000" pitchFamily="34" charset="-122"/>
                <a:ea typeface="思源黑体 CN Normal" panose="020B0400000000000000" pitchFamily="34" charset="-122"/>
                <a:cs typeface="Poppins" panose="00000500000000000000" pitchFamily="2" charset="0"/>
                <a:sym typeface="+mn-ea"/>
              </a:rPr>
              <a:t>1.</a:t>
            </a:r>
            <a:r>
              <a:rPr lang="zh-CN" altLang="en-US" dirty="0">
                <a:highlight>
                  <a:srgbClr val="C0C0C0"/>
                </a:highlight>
                <a:latin typeface="思源黑体 CN Normal" panose="020B0400000000000000" pitchFamily="34" charset="-122"/>
                <a:ea typeface="思源黑体 CN Normal" panose="020B0400000000000000" pitchFamily="34" charset="-122"/>
                <a:cs typeface="Poppins" panose="00000500000000000000" pitchFamily="2" charset="0"/>
                <a:sym typeface="+mn-ea"/>
              </a:rPr>
              <a:t>细胞鉴定：</a:t>
            </a:r>
            <a:r>
              <a:rPr lang="zh-CN" dirty="0">
                <a:highlight>
                  <a:srgbClr val="C0C0C0"/>
                </a:highlight>
                <a:latin typeface="思源黑体 CN Normal" panose="020B0400000000000000" pitchFamily="34" charset="-122"/>
                <a:ea typeface="思源黑体 CN Normal" panose="020B0400000000000000" pitchFamily="34" charset="-122"/>
                <a:cs typeface="Poppins" panose="00000500000000000000" pitchFamily="2" charset="0"/>
                <a:sym typeface="+mn-ea"/>
              </a:rPr>
              <a:t>以确认为本细胞，且无其他细胞的交叉污染 </a:t>
            </a:r>
            <a:endParaRPr lang="en-US" altLang="zh-CN" dirty="0">
              <a:highlight>
                <a:srgbClr val="C0C0C0"/>
              </a:highlight>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a:p>
            <a:r>
              <a:rPr lang="en-US" altLang="zh-CN" dirty="0">
                <a:highlight>
                  <a:srgbClr val="C0C0C0"/>
                </a:highlight>
                <a:latin typeface="思源黑体 CN Normal" panose="020B0400000000000000" pitchFamily="34" charset="-122"/>
                <a:ea typeface="思源黑体 CN Normal" panose="020B0400000000000000" pitchFamily="34" charset="-122"/>
                <a:cs typeface="Poppins" panose="00000500000000000000" pitchFamily="2" charset="0"/>
                <a:sym typeface="+mn-ea"/>
              </a:rPr>
              <a:t>2.</a:t>
            </a:r>
            <a:r>
              <a:rPr lang="zh-CN" dirty="0">
                <a:highlight>
                  <a:srgbClr val="C0C0C0"/>
                </a:highlight>
                <a:latin typeface="思源黑体 CN Normal" panose="020B0400000000000000" pitchFamily="34" charset="-122"/>
                <a:ea typeface="思源黑体 CN Normal" panose="020B0400000000000000" pitchFamily="34" charset="-122"/>
                <a:cs typeface="Poppins" panose="00000500000000000000" pitchFamily="2" charset="0"/>
                <a:sym typeface="+mn-ea"/>
              </a:rPr>
              <a:t>对于MCB及WCB培养，尽可能采用</a:t>
            </a:r>
            <a:r>
              <a:rPr lang="zh-CN" b="1" dirty="0">
                <a:solidFill>
                  <a:srgbClr val="FF0000"/>
                </a:solidFill>
                <a:highlight>
                  <a:srgbClr val="C0C0C0"/>
                </a:highlight>
                <a:latin typeface="思源黑体 CN Normal" panose="020B0400000000000000" pitchFamily="34" charset="-122"/>
                <a:ea typeface="思源黑体 CN Normal" panose="020B0400000000000000" pitchFamily="34" charset="-122"/>
                <a:cs typeface="Poppins" panose="00000500000000000000" pitchFamily="2" charset="0"/>
                <a:sym typeface="+mn-ea"/>
              </a:rPr>
              <a:t>薄膜过滤法</a:t>
            </a:r>
            <a:r>
              <a:rPr lang="zh-CN" dirty="0">
                <a:highlight>
                  <a:srgbClr val="C0C0C0"/>
                </a:highlight>
                <a:latin typeface="思源黑体 CN Normal" panose="020B0400000000000000" pitchFamily="34" charset="-122"/>
                <a:ea typeface="思源黑体 CN Normal" panose="020B0400000000000000" pitchFamily="34" charset="-122"/>
                <a:cs typeface="Poppins" panose="00000500000000000000" pitchFamily="2" charset="0"/>
                <a:sym typeface="+mn-ea"/>
              </a:rPr>
              <a:t>检测。（至少取混合细胞培养上清液 10 mL）</a:t>
            </a:r>
            <a:endParaRPr lang="zh-CN" dirty="0">
              <a:highlight>
                <a:srgbClr val="C0C0C0"/>
              </a:highlight>
              <a:latin typeface="思源黑体 CN Normal" panose="020B0400000000000000" pitchFamily="34" charset="-122"/>
              <a:ea typeface="思源黑体 CN Normal" panose="020B0400000000000000" pitchFamily="34" charset="-122"/>
              <a:cs typeface="Poppins" panose="00000500000000000000" pitchFamily="2" charset="0"/>
            </a:endParaRPr>
          </a:p>
          <a:p>
            <a:r>
              <a:rPr lang="zh-CN" dirty="0">
                <a:highlight>
                  <a:srgbClr val="C0C0C0"/>
                </a:highlight>
                <a:latin typeface="思源黑体 CN Normal" panose="020B0400000000000000" pitchFamily="34" charset="-122"/>
                <a:ea typeface="思源黑体 CN Normal" panose="020B0400000000000000" pitchFamily="34" charset="-122"/>
                <a:cs typeface="Poppins" panose="00000500000000000000" pitchFamily="2" charset="0"/>
                <a:sym typeface="+mn-ea"/>
              </a:rPr>
              <a:t> 对于冻存细胞，可采用</a:t>
            </a:r>
            <a:r>
              <a:rPr lang="zh-CN" b="1" dirty="0">
                <a:solidFill>
                  <a:srgbClr val="FF0000"/>
                </a:solidFill>
                <a:highlight>
                  <a:srgbClr val="C0C0C0"/>
                </a:highlight>
                <a:latin typeface="思源黑体 CN Normal" panose="020B0400000000000000" pitchFamily="34" charset="-122"/>
                <a:ea typeface="思源黑体 CN Normal" panose="020B0400000000000000" pitchFamily="34" charset="-122"/>
                <a:cs typeface="Poppins" panose="00000500000000000000" pitchFamily="2" charset="0"/>
                <a:sym typeface="+mn-ea"/>
              </a:rPr>
              <a:t>直接接种法</a:t>
            </a:r>
            <a:r>
              <a:rPr lang="zh-CN" dirty="0">
                <a:highlight>
                  <a:srgbClr val="C0C0C0"/>
                </a:highlight>
                <a:latin typeface="思源黑体 CN Normal" panose="020B0400000000000000" pitchFamily="34" charset="-122"/>
                <a:ea typeface="思源黑体 CN Normal" panose="020B0400000000000000" pitchFamily="34" charset="-122"/>
                <a:cs typeface="Poppins" panose="00000500000000000000" pitchFamily="2" charset="0"/>
                <a:sym typeface="+mn-ea"/>
              </a:rPr>
              <a:t>检测。（至少取冻存细胞总支数的1%或至少2支冻存细胞管) </a:t>
            </a:r>
            <a:endParaRPr lang="zh-CN" dirty="0">
              <a:highlight>
                <a:srgbClr val="C0C0C0"/>
              </a:highlight>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a:p>
            <a:endParaRPr lang="zh-CN" altLang="en-US" dirty="0">
              <a:highlight>
                <a:srgbClr val="C0C0C0"/>
              </a:highlight>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sym typeface="+mn-ea"/>
              </a:rPr>
              <a:t>PCB</a:t>
            </a:r>
            <a:r>
              <a:rPr lang="zh-CN" altLang="en-US" dirty="0">
                <a:sym typeface="+mn-ea"/>
              </a:rPr>
              <a:t>建库后，后续还需要建立</a:t>
            </a:r>
            <a:r>
              <a:rPr lang="en-US" altLang="zh-CN" dirty="0">
                <a:sym typeface="+mn-ea"/>
              </a:rPr>
              <a:t>MCB\WCB</a:t>
            </a:r>
            <a:r>
              <a:rPr lang="zh-CN" altLang="en-US" dirty="0">
                <a:sym typeface="+mn-ea"/>
              </a:rPr>
              <a:t>等。就是细胞库建立的过程，</a:t>
            </a:r>
            <a:r>
              <a:rPr lang="zh-CN" altLang="en-US" dirty="0">
                <a:latin typeface="思源黑体 CN Normal" panose="020B0400000000000000" pitchFamily="34" charset="-122"/>
                <a:ea typeface="思源黑体 CN Normal" panose="020B0400000000000000" pitchFamily="34" charset="-122"/>
                <a:sym typeface="+mn-ea"/>
              </a:rPr>
              <a:t>细胞库的建立可为生物制品的生产提供检定合格、质量相同、能持续稳定传代的细胞。关于</a:t>
            </a:r>
            <a:r>
              <a:rPr lang="en-US" altLang="zh-CN" dirty="0">
                <a:latin typeface="思源黑体 CN Normal" panose="020B0400000000000000" pitchFamily="34" charset="-122"/>
                <a:ea typeface="思源黑体 CN Normal" panose="020B0400000000000000" pitchFamily="34" charset="-122"/>
                <a:sym typeface="+mn-ea"/>
              </a:rPr>
              <a:t>PCB</a:t>
            </a:r>
            <a:r>
              <a:rPr lang="zh-CN" altLang="en-US" dirty="0">
                <a:latin typeface="思源黑体 CN Normal" panose="020B0400000000000000" pitchFamily="34" charset="-122"/>
                <a:ea typeface="思源黑体 CN Normal" panose="020B0400000000000000" pitchFamily="34" charset="-122"/>
                <a:sym typeface="+mn-ea"/>
              </a:rPr>
              <a:t>稳定性预测试的</a:t>
            </a:r>
            <a:r>
              <a:rPr lang="en-US" altLang="zh-CN" dirty="0">
                <a:latin typeface="思源黑体 CN Normal" panose="020B0400000000000000" pitchFamily="34" charset="-122"/>
                <a:ea typeface="思源黑体 CN Normal" panose="020B0400000000000000" pitchFamily="34" charset="-122"/>
                <a:sym typeface="+mn-ea"/>
              </a:rPr>
              <a:t>PDL</a:t>
            </a:r>
            <a:r>
              <a:rPr lang="zh-CN" altLang="en-US" dirty="0">
                <a:latin typeface="思源黑体 CN Normal" panose="020B0400000000000000" pitchFamily="34" charset="-122"/>
                <a:ea typeface="思源黑体 CN Normal" panose="020B0400000000000000" pitchFamily="34" charset="-122"/>
                <a:sym typeface="+mn-ea"/>
              </a:rPr>
              <a:t>，</a:t>
            </a:r>
            <a:r>
              <a:rPr lang="zh-CN" altLang="en-US" dirty="0">
                <a:sym typeface="+mn-ea"/>
              </a:rPr>
              <a:t>原则上，细胞传代的代数应该超过最终商业化生产上罐时的代数。基本</a:t>
            </a:r>
            <a:r>
              <a:rPr lang="en-US" altLang="zh-CN" dirty="0">
                <a:sym typeface="+mn-ea"/>
              </a:rPr>
              <a:t>PDL60</a:t>
            </a:r>
            <a:r>
              <a:rPr lang="zh-CN" altLang="en-US" dirty="0">
                <a:sym typeface="+mn-ea"/>
              </a:rPr>
              <a:t>就可以满足这个代数，我们在</a:t>
            </a:r>
            <a:r>
              <a:rPr lang="en-US" altLang="zh-CN" dirty="0">
                <a:sym typeface="+mn-ea"/>
              </a:rPr>
              <a:t>PCB</a:t>
            </a:r>
            <a:r>
              <a:rPr lang="zh-CN" altLang="en-US" dirty="0">
                <a:sym typeface="+mn-ea"/>
              </a:rPr>
              <a:t>稳定性预测试阶段，会对细胞株的生长密度、、、、等进行检测，</a:t>
            </a:r>
            <a:endParaRPr lang="en-US" altLang="zh-CN" b="0" i="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ym typeface="+mn-ea"/>
              </a:rPr>
              <a:t>（这里是针对</a:t>
            </a:r>
            <a:r>
              <a:rPr lang="en-US" altLang="zh-CN" dirty="0">
                <a:sym typeface="+mn-ea"/>
              </a:rPr>
              <a:t>PCB</a:t>
            </a:r>
            <a:r>
              <a:rPr lang="zh-CN" altLang="en-US" dirty="0">
                <a:sym typeface="+mn-ea"/>
              </a:rPr>
              <a:t>对传代稳定性进行的与验证，真正的传代稳定性是针对</a:t>
            </a:r>
            <a:r>
              <a:rPr lang="en-US" altLang="zh-CN" dirty="0">
                <a:sym typeface="+mn-ea"/>
              </a:rPr>
              <a:t>WCB</a:t>
            </a:r>
            <a:r>
              <a:rPr lang="zh-CN" altLang="en-US" dirty="0">
                <a:sym typeface="+mn-ea"/>
              </a:rPr>
              <a:t>和</a:t>
            </a:r>
            <a:r>
              <a:rPr lang="en-US" altLang="zh-CN" dirty="0">
                <a:sym typeface="+mn-ea"/>
              </a:rPr>
              <a:t>MCB</a:t>
            </a:r>
            <a:r>
              <a:rPr lang="zh-CN" altLang="en-US" dirty="0">
                <a:sym typeface="+mn-ea"/>
              </a:rPr>
              <a:t>的，涉及到蛋白产量，是要用真正优化过的正产工艺进行验证的，因为此时工艺还没有确认，所以只能算是与验证）</a:t>
            </a:r>
            <a:endParaRPr lang="en-US" altLang="zh-CN" b="0" i="0" kern="1200" dirty="0">
              <a:solidFill>
                <a:schemeClr val="tx1"/>
              </a:solidFill>
              <a:latin typeface="+mn-lt"/>
              <a:ea typeface="+mn-ea"/>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b="0" i="0" kern="1200" dirty="0">
              <a:solidFill>
                <a:schemeClr val="tx1"/>
              </a:solidFill>
              <a:latin typeface="+mn-lt"/>
              <a:ea typeface="+mn-ea"/>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b="0" i="0" kern="1200" dirty="0">
              <a:solidFill>
                <a:schemeClr val="tx1"/>
              </a:solidFill>
              <a:latin typeface="+mn-lt"/>
              <a:ea typeface="+mn-ea"/>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highlight>
                  <a:srgbClr val="C0C0C0"/>
                </a:highlight>
                <a:sym typeface="+mn-ea"/>
              </a:rPr>
              <a:t>试剂类PCB给3支，申报类给20-30支，</a:t>
            </a:r>
            <a:endParaRPr lang="zh-CN" altLang="en-US" dirty="0">
              <a:highlight>
                <a:srgbClr val="C0C0C0"/>
              </a:highlight>
            </a:endParaRPr>
          </a:p>
          <a:p>
            <a:r>
              <a:rPr lang="en-US" altLang="zh-CN" dirty="0">
                <a:highlight>
                  <a:srgbClr val="C0C0C0"/>
                </a:highlight>
              </a:rPr>
              <a:t>GMP</a:t>
            </a:r>
            <a:r>
              <a:rPr lang="zh-CN" altLang="en-US" dirty="0">
                <a:highlight>
                  <a:srgbClr val="C0C0C0"/>
                </a:highlight>
              </a:rPr>
              <a:t>环境建库</a:t>
            </a:r>
            <a:endParaRPr lang="zh-CN" altLang="en-US" dirty="0">
              <a:highlight>
                <a:srgbClr val="C0C0C0"/>
              </a:highlight>
            </a:endParaRPr>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除了申报类拿到最后的单克隆，还有一些项目，比如诊断试剂的开发，对表达量或者生产工艺没有那么高的要求，这时候筛选出来一个</a:t>
            </a:r>
            <a:r>
              <a:rPr lang="en-US" altLang="zh-CN" dirty="0">
                <a:sym typeface="+mn-ea"/>
              </a:rPr>
              <a:t>minipool</a:t>
            </a:r>
            <a:r>
              <a:rPr lang="zh-CN" altLang="en-US" dirty="0">
                <a:sym typeface="+mn-ea"/>
              </a:rPr>
              <a:t>，应该就能满足项目用了，那么在试剂类的</a:t>
            </a:r>
            <a:r>
              <a:rPr lang="en-US" altLang="zh-CN" dirty="0">
                <a:sym typeface="+mn-ea"/>
              </a:rPr>
              <a:t>minipool</a:t>
            </a:r>
            <a:r>
              <a:rPr lang="zh-CN" altLang="en-US" dirty="0">
                <a:sym typeface="+mn-ea"/>
              </a:rPr>
              <a:t>筛选中，前面材料和转染步骤跟申报类的是一样的，同样用的、、、，转染完以后，细胞状态恢复一下，直接带着压力去铺</a:t>
            </a:r>
            <a:r>
              <a:rPr lang="en-US" altLang="zh-CN" dirty="0">
                <a:sym typeface="+mn-ea"/>
              </a:rPr>
              <a:t>96</a:t>
            </a:r>
            <a:r>
              <a:rPr lang="zh-CN" altLang="en-US" dirty="0">
                <a:sym typeface="+mn-ea"/>
              </a:rPr>
              <a:t>孔板，然后表达评估，客户测活，、、</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还有些项目需求更简单，只需要个</a:t>
            </a:r>
            <a:r>
              <a:rPr lang="en-US" altLang="zh-CN" dirty="0">
                <a:sym typeface="+mn-ea"/>
              </a:rPr>
              <a:t>pool</a:t>
            </a:r>
            <a:r>
              <a:rPr lang="zh-CN" altLang="en-US" dirty="0">
                <a:sym typeface="+mn-ea"/>
              </a:rPr>
              <a:t>就可以，我们也可以做，不用铺板子，直接在摇瓶里去进行加压，留下的就是耐受的细胞，直接加补料去扩增，然后建库就可以</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细胞株开发就是构建能稳定表达抗体的高质量种子细胞，并且需要对细胞的各项性能进行评估，以确保后续可以扩大生产，我们再不断的从上游和下游工艺上去进行优化，以达到这目的</a:t>
            </a:r>
            <a:endParaRPr lang="zh-CN" altLang="en-US" dirty="0"/>
          </a:p>
          <a:p>
            <a:endParaRPr lang="en-US" altLang="zh-CN" dirty="0"/>
          </a:p>
          <a:p>
            <a:endParaRPr lang="en-US" altLang="zh-CN"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（生化分析仪是用来在培养过程中对培养基营养成分的消耗和代谢产物的积累进行检测的，还有一些列表征检测仪器是用来检测生产处的蛋白或抗体的表征是否一致的。这些都是要辅助培养条件优化的，问问</a:t>
            </a:r>
            <a:r>
              <a:rPr lang="en-US" altLang="zh-CN" dirty="0">
                <a:sym typeface="+mn-ea"/>
              </a:rPr>
              <a:t>CRO</a:t>
            </a:r>
            <a:r>
              <a:rPr lang="zh-CN" altLang="en-US" dirty="0">
                <a:sym typeface="+mn-ea"/>
              </a:rPr>
              <a:t>同事这些我们是否能做，参考吕建龙</a:t>
            </a:r>
            <a:r>
              <a:rPr lang="en-US" altLang="zh-CN" dirty="0">
                <a:sym typeface="+mn-ea"/>
              </a:rPr>
              <a:t>QBD</a:t>
            </a:r>
            <a:r>
              <a:rPr lang="zh-CN" altLang="en-US" dirty="0">
                <a:sym typeface="+mn-ea"/>
              </a:rPr>
              <a:t>的讲座，看看还有什么能补充的）</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a:p>
            <a:endParaRPr lang="en-US" altLang="zh-CN"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b="0" i="0" kern="1200" dirty="0">
                <a:solidFill>
                  <a:schemeClr val="tx1"/>
                </a:solidFill>
                <a:latin typeface="+mn-lt"/>
                <a:ea typeface="+mn-ea"/>
                <a:cs typeface="+mn-cs"/>
              </a:rPr>
              <a:t>在整个抗体药物研发生产环节，下游纯化的成本占据了总成本的</a:t>
            </a:r>
            <a:r>
              <a:rPr lang="en-US" altLang="zh-CN" sz="1200" b="0" i="0" kern="1200" dirty="0">
                <a:solidFill>
                  <a:schemeClr val="tx1"/>
                </a:solidFill>
                <a:latin typeface="+mn-lt"/>
                <a:ea typeface="+mn-ea"/>
                <a:cs typeface="+mn-cs"/>
              </a:rPr>
              <a:t>60%</a:t>
            </a:r>
            <a:r>
              <a:rPr lang="zh-CN" altLang="en-US" sz="1200" b="0" i="0" kern="1200" dirty="0">
                <a:solidFill>
                  <a:schemeClr val="tx1"/>
                </a:solidFill>
                <a:latin typeface="+mn-lt"/>
                <a:ea typeface="+mn-ea"/>
                <a:cs typeface="+mn-cs"/>
              </a:rPr>
              <a:t>以上，如何提高细胞表达量和纯化效率，降低成本，对抗体制药企业也是非常关键。而培养基，培养模式，环境和培养过程等条件都会影响细胞的状态，进而影响产量，因此可以在小试以及中试阶段对这些条件进行优化，确认关键条件，提高产量</a:t>
            </a:r>
            <a:endParaRPr lang="en-US" altLang="zh-CN" sz="1200" b="0" i="0" kern="1200" dirty="0">
              <a:solidFill>
                <a:schemeClr val="tx1"/>
              </a:solidFill>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t>这是常用的细胞培养的设备，工艺优化常使用小体积的培养，小试工艺开发一般用</a:t>
            </a:r>
            <a:r>
              <a:rPr lang="en-US" altLang="zh-CN" sz="1200" dirty="0"/>
              <a:t>1-3L</a:t>
            </a:r>
            <a:r>
              <a:rPr lang="zh-CN" altLang="en-US" sz="1200" dirty="0"/>
              <a:t>的发酵罐，工艺锁定在</a:t>
            </a:r>
            <a:r>
              <a:rPr lang="en-US" altLang="zh-CN" sz="1200" dirty="0"/>
              <a:t>15L</a:t>
            </a:r>
            <a:r>
              <a:rPr lang="zh-CN" altLang="en-US" sz="1200" dirty="0"/>
              <a:t>发酵罐，中试规模则在</a:t>
            </a:r>
            <a:r>
              <a:rPr lang="en-US" altLang="zh-CN" sz="1200" dirty="0"/>
              <a:t>200-250L</a:t>
            </a:r>
            <a:endParaRPr lang="en-US" altLang="zh-CN" sz="1200" dirty="0"/>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t>工艺开发设计可以帮助企业提升工艺灵活性，减少生产或技术转移中的各种问题，同时减低生产与监管中存在的风险，有利于降低生产成本，提高新药申报成功率。</a:t>
            </a:r>
            <a:endParaRPr lang="zh-CN" altLang="en-US" sz="1200" dirty="0">
              <a:solidFill>
                <a:srgbClr val="3F3F3F"/>
              </a:solidFill>
              <a:latin typeface="黑体" panose="02010609060101010101" charset="-122"/>
              <a:ea typeface="黑体" panose="02010609060101010101" charset="-122"/>
              <a:sym typeface="宋体"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我们的培养基配合补料液使用可以提高蛋白的产量，并且无动物源无蛋白，也降低了污染的可能性</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（我们目前有</a:t>
            </a:r>
            <a:r>
              <a:rPr lang="en-US" altLang="zh-CN" dirty="0"/>
              <a:t>2</a:t>
            </a:r>
            <a:r>
              <a:rPr lang="zh-CN" altLang="en-US" dirty="0"/>
              <a:t>个基础配方，一个补料液）</a:t>
            </a: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52170784-D2FE-42CC-94F7-4487A0B40A6E}"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a:p>
            <a:endParaRPr lang="en-US" altLang="zh-CN"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a:p>
            <a:endParaRPr lang="en-US" altLang="zh-CN"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latin typeface="+mn-lt"/>
                <a:ea typeface="+mn-ea"/>
                <a:cs typeface="+mn-cs"/>
              </a:rPr>
              <a:t>在抗体纯化的过程中，将对培养的细胞液进行不断提纯去除杂质。因此在这整个过程中，都需要各纯化人员、制剂人员、分析人员通力合作，通过有效的方法去除杂质并对效果进行评估。对于其中难以去除的病毒类杂质，需要对纯化工艺进行验证，确保纯化工艺可以去除病毒类杂质，后边也会进行详细介绍。有客户会在这个阶段进行非正式验证，用数据来辅助中试工艺的开发。</a:t>
            </a:r>
            <a:endParaRPr lang="zh-CN" altLang="en-US" sz="1200" b="0" i="0" kern="1200" dirty="0">
              <a:solidFill>
                <a:schemeClr val="tx1"/>
              </a:solidFill>
              <a:latin typeface="+mn-lt"/>
              <a:ea typeface="+mn-ea"/>
              <a:cs typeface="+mn-cs"/>
            </a:endParaRPr>
          </a:p>
          <a:p>
            <a:endParaRPr lang="zh-CN" altLang="en-US" dirty="0"/>
          </a:p>
          <a:p>
            <a:r>
              <a:rPr lang="zh-CN" altLang="en-US" dirty="0"/>
              <a:t>纳滤</a:t>
            </a:r>
            <a:r>
              <a:rPr lang="en-US" altLang="zh-CN" dirty="0"/>
              <a:t> </a:t>
            </a:r>
            <a:r>
              <a:rPr lang="zh-CN" b="1" dirty="0">
                <a:solidFill>
                  <a:srgbClr val="FF0000"/>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纳米膜过滤法</a:t>
            </a:r>
            <a:endParaRPr lang="en-US" altLang="zh-CN"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latin typeface="+mn-lt"/>
                <a:ea typeface="+mn-ea"/>
                <a:cs typeface="+mn-cs"/>
              </a:rPr>
              <a:t>对于典型项目来说，国内临床前申报需要完成</a:t>
            </a:r>
            <a:r>
              <a:rPr lang="en-US" altLang="zh-CN" sz="1200" b="0" i="0" kern="1200" dirty="0">
                <a:solidFill>
                  <a:schemeClr val="tx1"/>
                </a:solidFill>
                <a:latin typeface="+mn-lt"/>
                <a:ea typeface="+mn-ea"/>
                <a:cs typeface="+mn-cs"/>
              </a:rPr>
              <a:t>3</a:t>
            </a:r>
            <a:r>
              <a:rPr lang="zh-CN" altLang="en-US" sz="1200" b="0" i="0" kern="1200" dirty="0">
                <a:solidFill>
                  <a:schemeClr val="tx1"/>
                </a:solidFill>
                <a:latin typeface="+mn-lt"/>
                <a:ea typeface="+mn-ea"/>
                <a:cs typeface="+mn-cs"/>
              </a:rPr>
              <a:t>批中试生产，其中至少一批需要用种子细胞库。整个生产过程要满足</a:t>
            </a:r>
            <a:r>
              <a:rPr lang="en-US" altLang="zh-CN" sz="1200" b="0" i="0" kern="1200" dirty="0">
                <a:solidFill>
                  <a:schemeClr val="tx1"/>
                </a:solidFill>
                <a:latin typeface="+mn-lt"/>
                <a:ea typeface="+mn-ea"/>
                <a:cs typeface="+mn-cs"/>
              </a:rPr>
              <a:t>GMP</a:t>
            </a:r>
            <a:r>
              <a:rPr lang="zh-CN" altLang="en-US" sz="1200" b="0" i="0" kern="1200" dirty="0">
                <a:solidFill>
                  <a:schemeClr val="tx1"/>
                </a:solidFill>
                <a:latin typeface="+mn-lt"/>
                <a:ea typeface="+mn-ea"/>
                <a:cs typeface="+mn-cs"/>
              </a:rPr>
              <a:t>质量管理体系要求，对细胞库，原辅料，生产过程，产品质量和批间差等进行严格控制，并且要保证数据的可靠性和完整性</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latin typeface="+mn-lt"/>
                <a:ea typeface="+mn-ea"/>
                <a:cs typeface="+mn-cs"/>
              </a:rPr>
              <a:t>一条单抗生产线需要经历环境评估、厂房设计、洁净车间建设、设备采购、厂房设施与设备的确认和验证，生产剂量大，整体建设周期也比较长。所以要根据自己的需求提前准备符合要求的生产设施与环境。</a:t>
            </a:r>
            <a:endParaRPr lang="zh-CN" altLang="en-US" sz="1200" b="0" i="0" kern="1200" dirty="0">
              <a:solidFill>
                <a:schemeClr val="tx1"/>
              </a:solidFill>
              <a:latin typeface="+mn-lt"/>
              <a:ea typeface="+mn-ea"/>
              <a:cs typeface="+mn-cs"/>
            </a:endParaRPr>
          </a:p>
          <a:p>
            <a:r>
              <a:rPr lang="zh-CN" altLang="en-US" dirty="0">
                <a:latin typeface="Arial" panose="020B0604020202020204" pitchFamily="34" charset="0"/>
                <a:sym typeface="+mn-ea"/>
              </a:rPr>
              <a:t>拥有一条</a:t>
            </a:r>
            <a:r>
              <a:rPr lang="en-US" altLang="zh-CN" dirty="0">
                <a:latin typeface="Arial" panose="020B0604020202020204" pitchFamily="34" charset="0"/>
                <a:sym typeface="+mn-ea"/>
              </a:rPr>
              <a:t>50L WAVE</a:t>
            </a:r>
            <a:r>
              <a:rPr lang="zh-CN" altLang="en-US" dirty="0">
                <a:latin typeface="Arial" panose="020B0604020202020204" pitchFamily="34" charset="0"/>
                <a:sym typeface="+mn-ea"/>
              </a:rPr>
              <a:t>和一条</a:t>
            </a:r>
            <a:r>
              <a:rPr lang="en-US" altLang="zh-CN" dirty="0">
                <a:latin typeface="Arial" panose="020B0604020202020204" pitchFamily="34" charset="0"/>
                <a:sym typeface="+mn-ea"/>
              </a:rPr>
              <a:t>200L</a:t>
            </a:r>
            <a:r>
              <a:rPr lang="zh-CN" altLang="en-US" dirty="0">
                <a:latin typeface="Arial" panose="020B0604020202020204" pitchFamily="34" charset="0"/>
                <a:sym typeface="+mn-ea"/>
              </a:rPr>
              <a:t>反应器，一条</a:t>
            </a:r>
            <a:r>
              <a:rPr lang="en-US" altLang="zh-CN" dirty="0">
                <a:latin typeface="Arial" panose="020B0604020202020204" pitchFamily="34" charset="0"/>
                <a:sym typeface="+mn-ea"/>
              </a:rPr>
              <a:t>250L</a:t>
            </a:r>
            <a:r>
              <a:rPr lang="zh-CN" altLang="en-US" dirty="0">
                <a:latin typeface="Arial" panose="020B0604020202020204" pitchFamily="34" charset="0"/>
                <a:sym typeface="+mn-ea"/>
              </a:rPr>
              <a:t>反应器</a:t>
            </a:r>
            <a:r>
              <a:rPr lang="zh-CN" altLang="zh-CN" dirty="0">
                <a:latin typeface="Arial" panose="020B0604020202020204" pitchFamily="34" charset="0"/>
                <a:sym typeface="+mn-ea"/>
              </a:rPr>
              <a:t>。平台按照</a:t>
            </a:r>
            <a:r>
              <a:rPr lang="en-US" altLang="zh-CN" dirty="0">
                <a:latin typeface="Arial" panose="020B0604020202020204" pitchFamily="34" charset="0"/>
                <a:sym typeface="+mn-ea"/>
              </a:rPr>
              <a:t>GMP</a:t>
            </a:r>
            <a:r>
              <a:rPr lang="zh-CN" altLang="zh-CN" dirty="0">
                <a:latin typeface="Arial" panose="020B0604020202020204" pitchFamily="34" charset="0"/>
                <a:sym typeface="+mn-ea"/>
              </a:rPr>
              <a:t>要求建造和管理，净化面积为</a:t>
            </a:r>
            <a:r>
              <a:rPr lang="en-US" altLang="zh-CN" dirty="0">
                <a:latin typeface="Arial" panose="020B0604020202020204" pitchFamily="34" charset="0"/>
                <a:sym typeface="+mn-ea"/>
              </a:rPr>
              <a:t>1500</a:t>
            </a:r>
            <a:r>
              <a:rPr lang="zh-CN" altLang="zh-CN" dirty="0">
                <a:latin typeface="Arial" panose="020B0604020202020204" pitchFamily="34" charset="0"/>
                <a:sym typeface="+mn-ea"/>
              </a:rPr>
              <a:t>平方米，</a:t>
            </a:r>
            <a:r>
              <a:rPr lang="zh-CN" altLang="en-US" dirty="0">
                <a:latin typeface="Arial" panose="020B0604020202020204" pitchFamily="34" charset="0"/>
                <a:sym typeface="+mn-ea"/>
              </a:rPr>
              <a:t>拥有独立的细胞建库、细胞扩增、细胞</a:t>
            </a:r>
            <a:r>
              <a:rPr lang="zh-CN" altLang="zh-CN" dirty="0">
                <a:latin typeface="Arial" panose="020B0604020202020204" pitchFamily="34" charset="0"/>
                <a:sym typeface="+mn-ea"/>
              </a:rPr>
              <a:t>培养</a:t>
            </a:r>
            <a:r>
              <a:rPr lang="zh-CN" altLang="en-US" dirty="0">
                <a:latin typeface="Arial" panose="020B0604020202020204" pitchFamily="34" charset="0"/>
                <a:sym typeface="+mn-ea"/>
              </a:rPr>
              <a:t>和</a:t>
            </a:r>
            <a:r>
              <a:rPr lang="zh-CN" altLang="zh-CN" dirty="0">
                <a:latin typeface="Arial" panose="020B0604020202020204" pitchFamily="34" charset="0"/>
                <a:sym typeface="+mn-ea"/>
              </a:rPr>
              <a:t>纯化生产区</a:t>
            </a:r>
            <a:r>
              <a:rPr lang="zh-CN" altLang="en-US" dirty="0">
                <a:latin typeface="Arial" panose="020B0604020202020204" pitchFamily="34" charset="0"/>
                <a:sym typeface="+mn-ea"/>
              </a:rPr>
              <a:t>，可满足</a:t>
            </a:r>
            <a:r>
              <a:rPr lang="zh-CN" altLang="zh-CN" dirty="0">
                <a:latin typeface="Arial" panose="020B0604020202020204" pitchFamily="34" charset="0"/>
                <a:sym typeface="+mn-ea"/>
              </a:rPr>
              <a:t>客户临床申报</a:t>
            </a:r>
            <a:r>
              <a:rPr lang="zh-CN" altLang="en-US" dirty="0">
                <a:latin typeface="Arial" panose="020B0604020202020204" pitchFamily="34" charset="0"/>
                <a:sym typeface="+mn-ea"/>
              </a:rPr>
              <a:t>前及</a:t>
            </a:r>
            <a:r>
              <a:rPr lang="zh-CN" altLang="zh-CN" dirty="0">
                <a:latin typeface="Arial" panose="020B0604020202020204" pitchFamily="34" charset="0"/>
                <a:sym typeface="+mn-ea"/>
              </a:rPr>
              <a:t>临床</a:t>
            </a:r>
            <a:r>
              <a:rPr lang="en-US" altLang="zh-CN" dirty="0">
                <a:latin typeface="Arial" panose="020B0604020202020204" pitchFamily="34" charset="0"/>
                <a:sym typeface="+mn-ea"/>
              </a:rPr>
              <a:t>Ⅰ</a:t>
            </a:r>
            <a:r>
              <a:rPr lang="zh-CN" altLang="en-US" dirty="0">
                <a:latin typeface="Arial" panose="020B0604020202020204" pitchFamily="34" charset="0"/>
                <a:sym typeface="+mn-ea"/>
              </a:rPr>
              <a:t>期</a:t>
            </a:r>
            <a:r>
              <a:rPr lang="zh-CN" altLang="zh-CN" dirty="0">
                <a:latin typeface="Arial" panose="020B0604020202020204" pitchFamily="34" charset="0"/>
                <a:sym typeface="+mn-ea"/>
              </a:rPr>
              <a:t>和临床</a:t>
            </a:r>
            <a:r>
              <a:rPr lang="en-US" altLang="zh-CN" dirty="0">
                <a:latin typeface="Arial" panose="020B0604020202020204" pitchFamily="34" charset="0"/>
                <a:sym typeface="+mn-ea"/>
              </a:rPr>
              <a:t>Ⅱ</a:t>
            </a:r>
            <a:r>
              <a:rPr lang="zh-CN" altLang="en-US" dirty="0">
                <a:latin typeface="Arial" panose="020B0604020202020204" pitchFamily="34" charset="0"/>
                <a:sym typeface="+mn-ea"/>
              </a:rPr>
              <a:t>期</a:t>
            </a:r>
            <a:r>
              <a:rPr lang="zh-CN" altLang="zh-CN" dirty="0">
                <a:latin typeface="Arial" panose="020B0604020202020204" pitchFamily="34" charset="0"/>
                <a:sym typeface="+mn-ea"/>
              </a:rPr>
              <a:t>样品</a:t>
            </a:r>
            <a:r>
              <a:rPr lang="zh-CN" altLang="en-US" dirty="0">
                <a:latin typeface="Arial" panose="020B0604020202020204" pitchFamily="34" charset="0"/>
                <a:sym typeface="+mn-ea"/>
              </a:rPr>
              <a:t>的</a:t>
            </a:r>
            <a:r>
              <a:rPr lang="zh-CN" altLang="zh-CN" dirty="0">
                <a:latin typeface="Arial" panose="020B0604020202020204" pitchFamily="34" charset="0"/>
                <a:sym typeface="+mn-ea"/>
              </a:rPr>
              <a:t>生产</a:t>
            </a:r>
            <a:r>
              <a:rPr lang="zh-CN" altLang="en-US" dirty="0">
                <a:latin typeface="Arial" panose="020B0604020202020204" pitchFamily="34" charset="0"/>
                <a:sym typeface="+mn-ea"/>
              </a:rPr>
              <a:t>需求</a:t>
            </a:r>
            <a:r>
              <a:rPr lang="zh-CN" altLang="zh-CN" dirty="0">
                <a:latin typeface="Arial" panose="020B0604020202020204" pitchFamily="34" charset="0"/>
                <a:sym typeface="+mn-ea"/>
              </a:rPr>
              <a:t>。</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a:p>
            <a:r>
              <a:rPr lang="en-US" altLang="zh-CN" dirty="0"/>
              <a:t> </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lvl1pPr>
              <a:defRPr sz="1000">
                <a:latin typeface="思源黑体 CN Light" panose="020B0300000000000000" charset="-122"/>
                <a:ea typeface="思源黑体 CN Light" panose="020B0300000000000000" charset="-122"/>
              </a:defRPr>
            </a:lvl1pPr>
          </a:lstStyle>
          <a:p>
            <a:r>
              <a:rPr lang="zh-CN" altLang="en-US"/>
              <a:t>义翘神州</a:t>
            </a:r>
            <a:endParaRPr lang="zh-CN" altLang="en-US"/>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3" name="图片 1" descr="PPT模板-01"/>
          <p:cNvPicPr>
            <a:picLocks noChangeAspect="1" noChangeArrowheads="1"/>
          </p:cNvPicPr>
          <p:nvPr userDrawn="1"/>
        </p:nvPicPr>
        <p:blipFill>
          <a:blip r:embed="rId2" cstate="print"/>
          <a:srcRect/>
          <a:stretch>
            <a:fillRect/>
          </a:stretch>
        </p:blipFill>
        <p:spPr bwMode="auto">
          <a:xfrm>
            <a:off x="0" y="0"/>
            <a:ext cx="9144000" cy="5143500"/>
          </a:xfrm>
          <a:prstGeom prst="rect">
            <a:avLst/>
          </a:prstGeom>
          <a:noFill/>
          <a:ln w="9525">
            <a:noFill/>
            <a:miter lim="800000"/>
            <a:headEnd/>
            <a:tailEnd/>
          </a:ln>
        </p:spPr>
      </p:pic>
      <p:sp>
        <p:nvSpPr>
          <p:cNvPr id="5" name="矩形 4"/>
          <p:cNvSpPr/>
          <p:nvPr userDrawn="1"/>
        </p:nvSpPr>
        <p:spPr>
          <a:xfrm>
            <a:off x="6804248" y="267494"/>
            <a:ext cx="2016224"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descr="P:\de-share病毒质控组共享\@@@2020-logo新版\中英文\logo-中英文.png"/>
          <p:cNvPicPr>
            <a:picLocks noChangeAspect="1" noChangeArrowheads="1"/>
          </p:cNvPicPr>
          <p:nvPr userDrawn="1"/>
        </p:nvPicPr>
        <p:blipFill>
          <a:blip r:embed="rId3" cstate="print"/>
          <a:srcRect/>
          <a:stretch>
            <a:fillRect/>
          </a:stretch>
        </p:blipFill>
        <p:spPr bwMode="auto">
          <a:xfrm>
            <a:off x="7092280" y="195486"/>
            <a:ext cx="1944216" cy="396781"/>
          </a:xfrm>
          <a:prstGeom prst="rect">
            <a:avLst/>
          </a:prstGeom>
          <a:noFill/>
        </p:spPr>
      </p:pic>
      <p:sp>
        <p:nvSpPr>
          <p:cNvPr id="4" name="标题 3"/>
          <p:cNvSpPr>
            <a:spLocks noGrp="1"/>
          </p:cNvSpPr>
          <p:nvPr>
            <p:ph type="title"/>
          </p:nvPr>
        </p:nvSpPr>
        <p:spPr>
          <a:xfrm>
            <a:off x="611560" y="555526"/>
            <a:ext cx="8229600" cy="857250"/>
          </a:xfrm>
        </p:spPr>
        <p:txBody>
          <a:bodyPr/>
          <a:lstStyle>
            <a:lvl1pPr>
              <a:defRPr sz="4000">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lvl1pPr>
              <a:defRPr sz="1000">
                <a:latin typeface="思源黑体 CN Light" panose="020B0300000000000000" charset="-122"/>
                <a:ea typeface="思源黑体 CN Light" panose="020B0300000000000000" charset="-122"/>
              </a:defRPr>
            </a:lvl1pPr>
          </a:lstStyle>
          <a:p>
            <a:r>
              <a:rPr lang="zh-CN" altLang="en-US"/>
              <a:t>义翘神州</a:t>
            </a:r>
            <a:endParaRPr lang="zh-CN" altLang="en-US"/>
          </a:p>
        </p:txBody>
      </p:sp>
    </p:spTree>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3" name="图片 1" descr="PPT模板-01"/>
          <p:cNvPicPr>
            <a:picLocks noChangeAspect="1" noChangeArrowheads="1"/>
          </p:cNvPicPr>
          <p:nvPr userDrawn="1"/>
        </p:nvPicPr>
        <p:blipFill>
          <a:blip r:embed="rId2" cstate="print"/>
          <a:srcRect/>
          <a:stretch>
            <a:fillRect/>
          </a:stretch>
        </p:blipFill>
        <p:spPr bwMode="auto">
          <a:xfrm>
            <a:off x="0" y="0"/>
            <a:ext cx="9144000" cy="5143500"/>
          </a:xfrm>
          <a:prstGeom prst="rect">
            <a:avLst/>
          </a:prstGeom>
          <a:noFill/>
          <a:ln w="9525">
            <a:noFill/>
            <a:miter lim="800000"/>
            <a:headEnd/>
            <a:tailEnd/>
          </a:ln>
        </p:spPr>
      </p:pic>
      <p:sp>
        <p:nvSpPr>
          <p:cNvPr id="5" name="矩形 4"/>
          <p:cNvSpPr/>
          <p:nvPr userDrawn="1"/>
        </p:nvSpPr>
        <p:spPr>
          <a:xfrm>
            <a:off x="6804248" y="267494"/>
            <a:ext cx="2016224"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descr="P:\de-share病毒质控组共享\@@@2020-logo新版\中英文\logo-中英文.png"/>
          <p:cNvPicPr>
            <a:picLocks noChangeAspect="1" noChangeArrowheads="1"/>
          </p:cNvPicPr>
          <p:nvPr userDrawn="1"/>
        </p:nvPicPr>
        <p:blipFill>
          <a:blip r:embed="rId3" cstate="print"/>
          <a:srcRect/>
          <a:stretch>
            <a:fillRect/>
          </a:stretch>
        </p:blipFill>
        <p:spPr bwMode="auto">
          <a:xfrm>
            <a:off x="7092280" y="195486"/>
            <a:ext cx="1944216" cy="396781"/>
          </a:xfrm>
          <a:prstGeom prst="rect">
            <a:avLst/>
          </a:prstGeom>
          <a:noFill/>
        </p:spPr>
      </p:pic>
      <p:sp>
        <p:nvSpPr>
          <p:cNvPr id="4" name="标题 3"/>
          <p:cNvSpPr>
            <a:spLocks noGrp="1"/>
          </p:cNvSpPr>
          <p:nvPr>
            <p:ph type="title"/>
          </p:nvPr>
        </p:nvSpPr>
        <p:spPr>
          <a:xfrm>
            <a:off x="611560" y="555526"/>
            <a:ext cx="8229600" cy="857250"/>
          </a:xfrm>
        </p:spPr>
        <p:txBody>
          <a:bodyPr/>
          <a:lstStyle>
            <a:lvl1pPr>
              <a:defRPr sz="4000">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3.pn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4" Type="http://schemas.openxmlformats.org/officeDocument/2006/relationships/theme" Target="../theme/theme2.xml"/><Relationship Id="rId13" Type="http://schemas.openxmlformats.org/officeDocument/2006/relationships/image" Target="../media/image3.png"/><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5DC4BCE-4DDA-4C33-846D-16A1BB3EE497}"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8D3C9A0-7E5B-436D-B564-716706779C1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5DC4BCE-4DDA-4C33-846D-16A1BB3EE497}"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8D3C9A0-7E5B-436D-B564-716706779C1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6" Type="http://schemas.openxmlformats.org/officeDocument/2006/relationships/notesSlide" Target="../notesSlides/notesSlide3.xml"/><Relationship Id="rId55" Type="http://schemas.openxmlformats.org/officeDocument/2006/relationships/slideLayout" Target="../slideLayouts/slideLayout1.xml"/><Relationship Id="rId54" Type="http://schemas.openxmlformats.org/officeDocument/2006/relationships/tags" Target="../tags/tag54.xml"/><Relationship Id="rId53" Type="http://schemas.openxmlformats.org/officeDocument/2006/relationships/image" Target="../media/image6.png"/><Relationship Id="rId52" Type="http://schemas.openxmlformats.org/officeDocument/2006/relationships/tags" Target="../tags/tag53.xml"/><Relationship Id="rId51" Type="http://schemas.openxmlformats.org/officeDocument/2006/relationships/tags" Target="../tags/tag52.xml"/><Relationship Id="rId50" Type="http://schemas.openxmlformats.org/officeDocument/2006/relationships/tags" Target="../tags/tag51.xml"/><Relationship Id="rId5" Type="http://schemas.openxmlformats.org/officeDocument/2006/relationships/tags" Target="../tags/tag6.xml"/><Relationship Id="rId49" Type="http://schemas.openxmlformats.org/officeDocument/2006/relationships/tags" Target="../tags/tag50.xml"/><Relationship Id="rId48" Type="http://schemas.openxmlformats.org/officeDocument/2006/relationships/tags" Target="../tags/tag49.xml"/><Relationship Id="rId47" Type="http://schemas.openxmlformats.org/officeDocument/2006/relationships/tags" Target="../tags/tag48.xml"/><Relationship Id="rId46" Type="http://schemas.openxmlformats.org/officeDocument/2006/relationships/tags" Target="../tags/tag47.xml"/><Relationship Id="rId45" Type="http://schemas.openxmlformats.org/officeDocument/2006/relationships/tags" Target="../tags/tag46.xml"/><Relationship Id="rId44" Type="http://schemas.openxmlformats.org/officeDocument/2006/relationships/tags" Target="../tags/tag45.xml"/><Relationship Id="rId43" Type="http://schemas.openxmlformats.org/officeDocument/2006/relationships/tags" Target="../tags/tag44.xml"/><Relationship Id="rId42" Type="http://schemas.openxmlformats.org/officeDocument/2006/relationships/tags" Target="../tags/tag43.xml"/><Relationship Id="rId41" Type="http://schemas.openxmlformats.org/officeDocument/2006/relationships/tags" Target="../tags/tag42.xml"/><Relationship Id="rId40" Type="http://schemas.openxmlformats.org/officeDocument/2006/relationships/tags" Target="../tags/tag41.xml"/><Relationship Id="rId4" Type="http://schemas.openxmlformats.org/officeDocument/2006/relationships/tags" Target="../tags/tag5.xml"/><Relationship Id="rId39" Type="http://schemas.openxmlformats.org/officeDocument/2006/relationships/tags" Target="../tags/tag40.xml"/><Relationship Id="rId38" Type="http://schemas.openxmlformats.org/officeDocument/2006/relationships/tags" Target="../tags/tag39.xml"/><Relationship Id="rId37" Type="http://schemas.openxmlformats.org/officeDocument/2006/relationships/tags" Target="../tags/tag38.xml"/><Relationship Id="rId36" Type="http://schemas.openxmlformats.org/officeDocument/2006/relationships/tags" Target="../tags/tag37.xml"/><Relationship Id="rId35" Type="http://schemas.openxmlformats.org/officeDocument/2006/relationships/tags" Target="../tags/tag36.xml"/><Relationship Id="rId34" Type="http://schemas.openxmlformats.org/officeDocument/2006/relationships/tags" Target="../tags/tag35.xml"/><Relationship Id="rId33" Type="http://schemas.openxmlformats.org/officeDocument/2006/relationships/tags" Target="../tags/tag34.xml"/><Relationship Id="rId32" Type="http://schemas.openxmlformats.org/officeDocument/2006/relationships/tags" Target="../tags/tag33.xml"/><Relationship Id="rId31" Type="http://schemas.openxmlformats.org/officeDocument/2006/relationships/tags" Target="../tags/tag32.xml"/><Relationship Id="rId30" Type="http://schemas.openxmlformats.org/officeDocument/2006/relationships/tags" Target="../tags/tag31.xml"/><Relationship Id="rId3" Type="http://schemas.openxmlformats.org/officeDocument/2006/relationships/tags" Target="../tags/tag4.xml"/><Relationship Id="rId29" Type="http://schemas.openxmlformats.org/officeDocument/2006/relationships/tags" Target="../tags/tag30.xml"/><Relationship Id="rId28" Type="http://schemas.openxmlformats.org/officeDocument/2006/relationships/tags" Target="../tags/tag29.xml"/><Relationship Id="rId27" Type="http://schemas.openxmlformats.org/officeDocument/2006/relationships/tags" Target="../tags/tag28.xml"/><Relationship Id="rId26" Type="http://schemas.openxmlformats.org/officeDocument/2006/relationships/tags" Target="../tags/tag27.xml"/><Relationship Id="rId25" Type="http://schemas.openxmlformats.org/officeDocument/2006/relationships/tags" Target="../tags/tag26.xml"/><Relationship Id="rId24" Type="http://schemas.openxmlformats.org/officeDocument/2006/relationships/tags" Target="../tags/tag25.xml"/><Relationship Id="rId23" Type="http://schemas.openxmlformats.org/officeDocument/2006/relationships/tags" Target="../tags/tag24.xml"/><Relationship Id="rId22" Type="http://schemas.openxmlformats.org/officeDocument/2006/relationships/tags" Target="../tags/tag23.xml"/><Relationship Id="rId21" Type="http://schemas.openxmlformats.org/officeDocument/2006/relationships/tags" Target="../tags/tag22.xml"/><Relationship Id="rId20" Type="http://schemas.openxmlformats.org/officeDocument/2006/relationships/tags" Target="../tags/tag21.xml"/><Relationship Id="rId2" Type="http://schemas.openxmlformats.org/officeDocument/2006/relationships/tags" Target="../tags/tag3.xml"/><Relationship Id="rId19" Type="http://schemas.openxmlformats.org/officeDocument/2006/relationships/tags" Target="../tags/tag20.xml"/><Relationship Id="rId18" Type="http://schemas.openxmlformats.org/officeDocument/2006/relationships/tags" Target="../tags/tag19.xml"/><Relationship Id="rId17" Type="http://schemas.openxmlformats.org/officeDocument/2006/relationships/tags" Target="../tags/tag18.xml"/><Relationship Id="rId16" Type="http://schemas.openxmlformats.org/officeDocument/2006/relationships/tags" Target="../tags/tag17.xml"/><Relationship Id="rId15" Type="http://schemas.openxmlformats.org/officeDocument/2006/relationships/tags" Target="../tags/tag16.xml"/><Relationship Id="rId14" Type="http://schemas.openxmlformats.org/officeDocument/2006/relationships/tags" Target="../tags/tag15.xml"/><Relationship Id="rId13" Type="http://schemas.openxmlformats.org/officeDocument/2006/relationships/tags" Target="../tags/tag14.xml"/><Relationship Id="rId12" Type="http://schemas.openxmlformats.org/officeDocument/2006/relationships/tags" Target="../tags/tag13.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9" Type="http://schemas.openxmlformats.org/officeDocument/2006/relationships/tags" Target="../tags/tag62.xml"/><Relationship Id="rId8" Type="http://schemas.openxmlformats.org/officeDocument/2006/relationships/tags" Target="../tags/tag61.xml"/><Relationship Id="rId7" Type="http://schemas.openxmlformats.org/officeDocument/2006/relationships/tags" Target="../tags/tag60.xml"/><Relationship Id="rId6" Type="http://schemas.openxmlformats.org/officeDocument/2006/relationships/tags" Target="../tags/tag59.xml"/><Relationship Id="rId5" Type="http://schemas.openxmlformats.org/officeDocument/2006/relationships/tags" Target="../tags/tag58.xml"/><Relationship Id="rId46" Type="http://schemas.openxmlformats.org/officeDocument/2006/relationships/notesSlide" Target="../notesSlides/notesSlide4.xml"/><Relationship Id="rId45" Type="http://schemas.openxmlformats.org/officeDocument/2006/relationships/slideLayout" Target="../slideLayouts/slideLayout1.xml"/><Relationship Id="rId44" Type="http://schemas.openxmlformats.org/officeDocument/2006/relationships/tags" Target="../tags/tag97.xml"/><Relationship Id="rId43" Type="http://schemas.openxmlformats.org/officeDocument/2006/relationships/tags" Target="../tags/tag96.xml"/><Relationship Id="rId42" Type="http://schemas.openxmlformats.org/officeDocument/2006/relationships/tags" Target="../tags/tag95.xml"/><Relationship Id="rId41" Type="http://schemas.openxmlformats.org/officeDocument/2006/relationships/tags" Target="../tags/tag94.xml"/><Relationship Id="rId40" Type="http://schemas.openxmlformats.org/officeDocument/2006/relationships/tags" Target="../tags/tag93.xml"/><Relationship Id="rId4" Type="http://schemas.openxmlformats.org/officeDocument/2006/relationships/tags" Target="../tags/tag57.xml"/><Relationship Id="rId39" Type="http://schemas.openxmlformats.org/officeDocument/2006/relationships/tags" Target="../tags/tag92.xml"/><Relationship Id="rId38" Type="http://schemas.openxmlformats.org/officeDocument/2006/relationships/tags" Target="../tags/tag91.xml"/><Relationship Id="rId37" Type="http://schemas.openxmlformats.org/officeDocument/2006/relationships/tags" Target="../tags/tag90.xml"/><Relationship Id="rId36" Type="http://schemas.openxmlformats.org/officeDocument/2006/relationships/tags" Target="../tags/tag89.xml"/><Relationship Id="rId35" Type="http://schemas.openxmlformats.org/officeDocument/2006/relationships/tags" Target="../tags/tag88.xml"/><Relationship Id="rId34" Type="http://schemas.openxmlformats.org/officeDocument/2006/relationships/tags" Target="../tags/tag87.xml"/><Relationship Id="rId33" Type="http://schemas.openxmlformats.org/officeDocument/2006/relationships/tags" Target="../tags/tag86.xml"/><Relationship Id="rId32" Type="http://schemas.openxmlformats.org/officeDocument/2006/relationships/tags" Target="../tags/tag85.xml"/><Relationship Id="rId31" Type="http://schemas.openxmlformats.org/officeDocument/2006/relationships/tags" Target="../tags/tag84.xml"/><Relationship Id="rId30" Type="http://schemas.openxmlformats.org/officeDocument/2006/relationships/tags" Target="../tags/tag83.xml"/><Relationship Id="rId3" Type="http://schemas.openxmlformats.org/officeDocument/2006/relationships/tags" Target="../tags/tag56.xml"/><Relationship Id="rId29" Type="http://schemas.openxmlformats.org/officeDocument/2006/relationships/tags" Target="../tags/tag82.xml"/><Relationship Id="rId28" Type="http://schemas.openxmlformats.org/officeDocument/2006/relationships/tags" Target="../tags/tag81.xml"/><Relationship Id="rId27" Type="http://schemas.openxmlformats.org/officeDocument/2006/relationships/tags" Target="../tags/tag80.xml"/><Relationship Id="rId26" Type="http://schemas.openxmlformats.org/officeDocument/2006/relationships/tags" Target="../tags/tag79.xml"/><Relationship Id="rId25" Type="http://schemas.openxmlformats.org/officeDocument/2006/relationships/tags" Target="../tags/tag78.xml"/><Relationship Id="rId24" Type="http://schemas.openxmlformats.org/officeDocument/2006/relationships/tags" Target="../tags/tag77.xml"/><Relationship Id="rId23" Type="http://schemas.openxmlformats.org/officeDocument/2006/relationships/tags" Target="../tags/tag76.xml"/><Relationship Id="rId22" Type="http://schemas.openxmlformats.org/officeDocument/2006/relationships/tags" Target="../tags/tag75.xml"/><Relationship Id="rId21" Type="http://schemas.openxmlformats.org/officeDocument/2006/relationships/tags" Target="../tags/tag74.xml"/><Relationship Id="rId20" Type="http://schemas.openxmlformats.org/officeDocument/2006/relationships/tags" Target="../tags/tag73.xml"/><Relationship Id="rId2" Type="http://schemas.openxmlformats.org/officeDocument/2006/relationships/tags" Target="../tags/tag55.xml"/><Relationship Id="rId19" Type="http://schemas.openxmlformats.org/officeDocument/2006/relationships/tags" Target="../tags/tag72.xml"/><Relationship Id="rId18" Type="http://schemas.openxmlformats.org/officeDocument/2006/relationships/tags" Target="../tags/tag71.xml"/><Relationship Id="rId17" Type="http://schemas.openxmlformats.org/officeDocument/2006/relationships/tags" Target="../tags/tag70.xml"/><Relationship Id="rId16" Type="http://schemas.openxmlformats.org/officeDocument/2006/relationships/tags" Target="../tags/tag69.xml"/><Relationship Id="rId15" Type="http://schemas.openxmlformats.org/officeDocument/2006/relationships/tags" Target="../tags/tag68.xml"/><Relationship Id="rId14" Type="http://schemas.openxmlformats.org/officeDocument/2006/relationships/tags" Target="../tags/tag67.xml"/><Relationship Id="rId13" Type="http://schemas.openxmlformats.org/officeDocument/2006/relationships/tags" Target="../tags/tag66.xml"/><Relationship Id="rId12" Type="http://schemas.openxmlformats.org/officeDocument/2006/relationships/tags" Target="../tags/tag65.xml"/><Relationship Id="rId11" Type="http://schemas.openxmlformats.org/officeDocument/2006/relationships/tags" Target="../tags/tag64.xml"/><Relationship Id="rId10" Type="http://schemas.openxmlformats.org/officeDocument/2006/relationships/tags" Target="../tags/tag63.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9" Type="http://schemas.openxmlformats.org/officeDocument/2006/relationships/tags" Target="../tags/tag105.xml"/><Relationship Id="rId8" Type="http://schemas.openxmlformats.org/officeDocument/2006/relationships/tags" Target="../tags/tag104.xml"/><Relationship Id="rId7" Type="http://schemas.openxmlformats.org/officeDocument/2006/relationships/tags" Target="../tags/tag103.xml"/><Relationship Id="rId6" Type="http://schemas.openxmlformats.org/officeDocument/2006/relationships/image" Target="../media/image6.png"/><Relationship Id="rId5" Type="http://schemas.openxmlformats.org/officeDocument/2006/relationships/tags" Target="../tags/tag102.xml"/><Relationship Id="rId4" Type="http://schemas.openxmlformats.org/officeDocument/2006/relationships/tags" Target="../tags/tag101.xml"/><Relationship Id="rId36" Type="http://schemas.openxmlformats.org/officeDocument/2006/relationships/notesSlide" Target="../notesSlides/notesSlide5.xml"/><Relationship Id="rId35" Type="http://schemas.openxmlformats.org/officeDocument/2006/relationships/slideLayout" Target="../slideLayouts/slideLayout2.xml"/><Relationship Id="rId34" Type="http://schemas.openxmlformats.org/officeDocument/2006/relationships/image" Target="../media/image12.png"/><Relationship Id="rId33" Type="http://schemas.openxmlformats.org/officeDocument/2006/relationships/tags" Target="../tags/tag124.xml"/><Relationship Id="rId32" Type="http://schemas.openxmlformats.org/officeDocument/2006/relationships/tags" Target="../tags/tag123.xml"/><Relationship Id="rId31" Type="http://schemas.openxmlformats.org/officeDocument/2006/relationships/tags" Target="../tags/tag122.xml"/><Relationship Id="rId30" Type="http://schemas.openxmlformats.org/officeDocument/2006/relationships/tags" Target="../tags/tag121.xml"/><Relationship Id="rId3" Type="http://schemas.openxmlformats.org/officeDocument/2006/relationships/tags" Target="../tags/tag100.xml"/><Relationship Id="rId29" Type="http://schemas.openxmlformats.org/officeDocument/2006/relationships/tags" Target="../tags/tag120.xml"/><Relationship Id="rId28" Type="http://schemas.openxmlformats.org/officeDocument/2006/relationships/image" Target="../media/image11.png"/><Relationship Id="rId27" Type="http://schemas.openxmlformats.org/officeDocument/2006/relationships/tags" Target="../tags/tag119.xml"/><Relationship Id="rId26" Type="http://schemas.openxmlformats.org/officeDocument/2006/relationships/tags" Target="../tags/tag118.xml"/><Relationship Id="rId25" Type="http://schemas.openxmlformats.org/officeDocument/2006/relationships/image" Target="../media/image10.png"/><Relationship Id="rId24" Type="http://schemas.openxmlformats.org/officeDocument/2006/relationships/tags" Target="../tags/tag117.xml"/><Relationship Id="rId23" Type="http://schemas.openxmlformats.org/officeDocument/2006/relationships/tags" Target="../tags/tag116.xml"/><Relationship Id="rId22" Type="http://schemas.openxmlformats.org/officeDocument/2006/relationships/tags" Target="../tags/tag115.xml"/><Relationship Id="rId21" Type="http://schemas.openxmlformats.org/officeDocument/2006/relationships/tags" Target="../tags/tag114.xml"/><Relationship Id="rId20" Type="http://schemas.openxmlformats.org/officeDocument/2006/relationships/tags" Target="../tags/tag113.xml"/><Relationship Id="rId2" Type="http://schemas.openxmlformats.org/officeDocument/2006/relationships/tags" Target="../tags/tag99.xml"/><Relationship Id="rId19" Type="http://schemas.openxmlformats.org/officeDocument/2006/relationships/tags" Target="../tags/tag112.xml"/><Relationship Id="rId18" Type="http://schemas.openxmlformats.org/officeDocument/2006/relationships/tags" Target="../tags/tag111.xml"/><Relationship Id="rId17" Type="http://schemas.openxmlformats.org/officeDocument/2006/relationships/image" Target="../media/image9.png"/><Relationship Id="rId16" Type="http://schemas.openxmlformats.org/officeDocument/2006/relationships/tags" Target="../tags/tag110.xml"/><Relationship Id="rId15" Type="http://schemas.openxmlformats.org/officeDocument/2006/relationships/image" Target="../media/image8.png"/><Relationship Id="rId14" Type="http://schemas.openxmlformats.org/officeDocument/2006/relationships/tags" Target="../tags/tag109.xml"/><Relationship Id="rId13" Type="http://schemas.openxmlformats.org/officeDocument/2006/relationships/image" Target="../media/image7.png"/><Relationship Id="rId12" Type="http://schemas.openxmlformats.org/officeDocument/2006/relationships/tags" Target="../tags/tag108.xml"/><Relationship Id="rId11" Type="http://schemas.openxmlformats.org/officeDocument/2006/relationships/tags" Target="../tags/tag107.xml"/><Relationship Id="rId10" Type="http://schemas.openxmlformats.org/officeDocument/2006/relationships/tags" Target="../tags/tag106.xml"/><Relationship Id="rId1" Type="http://schemas.openxmlformats.org/officeDocument/2006/relationships/tags" Target="../tags/tag98.xml"/></Relationships>
</file>

<file path=ppt/slides/_rels/slide6.xml.rels><?xml version="1.0" encoding="UTF-8" standalone="yes"?>
<Relationships xmlns="http://schemas.openxmlformats.org/package/2006/relationships"><Relationship Id="rId9" Type="http://schemas.openxmlformats.org/officeDocument/2006/relationships/tags" Target="../tags/tag131.xml"/><Relationship Id="rId8" Type="http://schemas.openxmlformats.org/officeDocument/2006/relationships/tags" Target="../tags/tag130.xml"/><Relationship Id="rId7" Type="http://schemas.openxmlformats.org/officeDocument/2006/relationships/tags" Target="../tags/tag129.xml"/><Relationship Id="rId6" Type="http://schemas.openxmlformats.org/officeDocument/2006/relationships/tags" Target="../tags/tag128.xml"/><Relationship Id="rId5" Type="http://schemas.openxmlformats.org/officeDocument/2006/relationships/image" Target="../media/image14.jpeg"/><Relationship Id="rId4" Type="http://schemas.openxmlformats.org/officeDocument/2006/relationships/tags" Target="../tags/tag127.xml"/><Relationship Id="rId3" Type="http://schemas.openxmlformats.org/officeDocument/2006/relationships/image" Target="../media/image13.jpeg"/><Relationship Id="rId2" Type="http://schemas.openxmlformats.org/officeDocument/2006/relationships/tags" Target="../tags/tag126.xml"/><Relationship Id="rId15" Type="http://schemas.openxmlformats.org/officeDocument/2006/relationships/notesSlide" Target="../notesSlides/notesSlide6.xml"/><Relationship Id="rId14" Type="http://schemas.openxmlformats.org/officeDocument/2006/relationships/slideLayout" Target="../slideLayouts/slideLayout2.xml"/><Relationship Id="rId13" Type="http://schemas.openxmlformats.org/officeDocument/2006/relationships/image" Target="../media/image6.png"/><Relationship Id="rId12" Type="http://schemas.openxmlformats.org/officeDocument/2006/relationships/tags" Target="../tags/tag134.xml"/><Relationship Id="rId11" Type="http://schemas.openxmlformats.org/officeDocument/2006/relationships/tags" Target="../tags/tag133.xml"/><Relationship Id="rId10" Type="http://schemas.openxmlformats.org/officeDocument/2006/relationships/tags" Target="../tags/tag132.xml"/><Relationship Id="rId1" Type="http://schemas.openxmlformats.org/officeDocument/2006/relationships/tags" Target="../tags/tag125.xml"/></Relationships>
</file>

<file path=ppt/slides/_rels/slide7.xml.rels><?xml version="1.0" encoding="UTF-8" standalone="yes"?>
<Relationships xmlns="http://schemas.openxmlformats.org/package/2006/relationships"><Relationship Id="rId9" Type="http://schemas.openxmlformats.org/officeDocument/2006/relationships/tags" Target="../tags/tag143.xml"/><Relationship Id="rId8" Type="http://schemas.openxmlformats.org/officeDocument/2006/relationships/tags" Target="../tags/tag142.xml"/><Relationship Id="rId7" Type="http://schemas.openxmlformats.org/officeDocument/2006/relationships/tags" Target="../tags/tag141.xml"/><Relationship Id="rId6" Type="http://schemas.openxmlformats.org/officeDocument/2006/relationships/tags" Target="../tags/tag140.xml"/><Relationship Id="rId5" Type="http://schemas.openxmlformats.org/officeDocument/2006/relationships/tags" Target="../tags/tag139.xml"/><Relationship Id="rId4" Type="http://schemas.openxmlformats.org/officeDocument/2006/relationships/tags" Target="../tags/tag138.xml"/><Relationship Id="rId3" Type="http://schemas.openxmlformats.org/officeDocument/2006/relationships/tags" Target="../tags/tag137.xml"/><Relationship Id="rId2" Type="http://schemas.openxmlformats.org/officeDocument/2006/relationships/tags" Target="../tags/tag136.xml"/><Relationship Id="rId19" Type="http://schemas.openxmlformats.org/officeDocument/2006/relationships/notesSlide" Target="../notesSlides/notesSlide7.xml"/><Relationship Id="rId18" Type="http://schemas.openxmlformats.org/officeDocument/2006/relationships/slideLayout" Target="../slideLayouts/slideLayout1.xml"/><Relationship Id="rId17" Type="http://schemas.openxmlformats.org/officeDocument/2006/relationships/tags" Target="../tags/tag150.xml"/><Relationship Id="rId16" Type="http://schemas.openxmlformats.org/officeDocument/2006/relationships/image" Target="../media/image6.png"/><Relationship Id="rId15" Type="http://schemas.openxmlformats.org/officeDocument/2006/relationships/tags" Target="../tags/tag149.xml"/><Relationship Id="rId14" Type="http://schemas.openxmlformats.org/officeDocument/2006/relationships/tags" Target="../tags/tag148.xml"/><Relationship Id="rId13" Type="http://schemas.openxmlformats.org/officeDocument/2006/relationships/tags" Target="../tags/tag147.xml"/><Relationship Id="rId12" Type="http://schemas.openxmlformats.org/officeDocument/2006/relationships/tags" Target="../tags/tag146.xml"/><Relationship Id="rId11" Type="http://schemas.openxmlformats.org/officeDocument/2006/relationships/tags" Target="../tags/tag145.xml"/><Relationship Id="rId10" Type="http://schemas.openxmlformats.org/officeDocument/2006/relationships/tags" Target="../tags/tag144.xml"/><Relationship Id="rId1" Type="http://schemas.openxmlformats.org/officeDocument/2006/relationships/tags" Target="../tags/tag135.xml"/></Relationships>
</file>

<file path=ppt/slides/_rels/slide8.xml.rels><?xml version="1.0" encoding="UTF-8" standalone="yes"?>
<Relationships xmlns="http://schemas.openxmlformats.org/package/2006/relationships"><Relationship Id="rId9" Type="http://schemas.openxmlformats.org/officeDocument/2006/relationships/tags" Target="../tags/tag159.xml"/><Relationship Id="rId8" Type="http://schemas.openxmlformats.org/officeDocument/2006/relationships/tags" Target="../tags/tag158.xml"/><Relationship Id="rId7" Type="http://schemas.openxmlformats.org/officeDocument/2006/relationships/tags" Target="../tags/tag157.xml"/><Relationship Id="rId6" Type="http://schemas.openxmlformats.org/officeDocument/2006/relationships/tags" Target="../tags/tag156.xml"/><Relationship Id="rId5" Type="http://schemas.openxmlformats.org/officeDocument/2006/relationships/tags" Target="../tags/tag155.xml"/><Relationship Id="rId4" Type="http://schemas.openxmlformats.org/officeDocument/2006/relationships/tags" Target="../tags/tag154.xml"/><Relationship Id="rId3" Type="http://schemas.openxmlformats.org/officeDocument/2006/relationships/tags" Target="../tags/tag153.xml"/><Relationship Id="rId25" Type="http://schemas.openxmlformats.org/officeDocument/2006/relationships/notesSlide" Target="../notesSlides/notesSlide8.xml"/><Relationship Id="rId24" Type="http://schemas.openxmlformats.org/officeDocument/2006/relationships/slideLayout" Target="../slideLayouts/slideLayout1.xml"/><Relationship Id="rId23" Type="http://schemas.openxmlformats.org/officeDocument/2006/relationships/tags" Target="../tags/tag172.xml"/><Relationship Id="rId22" Type="http://schemas.openxmlformats.org/officeDocument/2006/relationships/image" Target="../media/image6.png"/><Relationship Id="rId21" Type="http://schemas.openxmlformats.org/officeDocument/2006/relationships/tags" Target="../tags/tag171.xml"/><Relationship Id="rId20" Type="http://schemas.openxmlformats.org/officeDocument/2006/relationships/tags" Target="../tags/tag170.xml"/><Relationship Id="rId2" Type="http://schemas.openxmlformats.org/officeDocument/2006/relationships/tags" Target="../tags/tag152.xml"/><Relationship Id="rId19" Type="http://schemas.openxmlformats.org/officeDocument/2006/relationships/tags" Target="../tags/tag169.xml"/><Relationship Id="rId18" Type="http://schemas.openxmlformats.org/officeDocument/2006/relationships/tags" Target="../tags/tag168.xml"/><Relationship Id="rId17" Type="http://schemas.openxmlformats.org/officeDocument/2006/relationships/tags" Target="../tags/tag167.xml"/><Relationship Id="rId16" Type="http://schemas.openxmlformats.org/officeDocument/2006/relationships/tags" Target="../tags/tag166.xml"/><Relationship Id="rId15" Type="http://schemas.openxmlformats.org/officeDocument/2006/relationships/tags" Target="../tags/tag165.xml"/><Relationship Id="rId14" Type="http://schemas.openxmlformats.org/officeDocument/2006/relationships/tags" Target="../tags/tag164.xml"/><Relationship Id="rId13" Type="http://schemas.openxmlformats.org/officeDocument/2006/relationships/tags" Target="../tags/tag163.xml"/><Relationship Id="rId12" Type="http://schemas.openxmlformats.org/officeDocument/2006/relationships/tags" Target="../tags/tag162.xml"/><Relationship Id="rId11" Type="http://schemas.openxmlformats.org/officeDocument/2006/relationships/tags" Target="../tags/tag161.xml"/><Relationship Id="rId10" Type="http://schemas.openxmlformats.org/officeDocument/2006/relationships/tags" Target="../tags/tag160.xml"/><Relationship Id="rId1" Type="http://schemas.openxmlformats.org/officeDocument/2006/relationships/tags" Target="../tags/tag151.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tags" Target="../tags/tag173.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94" Type="http://schemas.openxmlformats.org/officeDocument/2006/relationships/notesSlide" Target="../notesSlides/notesSlide10.xml"/><Relationship Id="rId93" Type="http://schemas.openxmlformats.org/officeDocument/2006/relationships/slideLayout" Target="../slideLayouts/slideLayout1.xml"/><Relationship Id="rId92" Type="http://schemas.openxmlformats.org/officeDocument/2006/relationships/tags" Target="../tags/tag253.xml"/><Relationship Id="rId91" Type="http://schemas.openxmlformats.org/officeDocument/2006/relationships/tags" Target="../tags/tag252.xml"/><Relationship Id="rId90" Type="http://schemas.openxmlformats.org/officeDocument/2006/relationships/tags" Target="../tags/tag251.xml"/><Relationship Id="rId9" Type="http://schemas.openxmlformats.org/officeDocument/2006/relationships/tags" Target="../tags/tag181.xml"/><Relationship Id="rId89" Type="http://schemas.openxmlformats.org/officeDocument/2006/relationships/tags" Target="../tags/tag250.xml"/><Relationship Id="rId88" Type="http://schemas.openxmlformats.org/officeDocument/2006/relationships/tags" Target="../tags/tag249.xml"/><Relationship Id="rId87" Type="http://schemas.openxmlformats.org/officeDocument/2006/relationships/tags" Target="../tags/tag248.xml"/><Relationship Id="rId86" Type="http://schemas.openxmlformats.org/officeDocument/2006/relationships/tags" Target="../tags/tag247.xml"/><Relationship Id="rId85" Type="http://schemas.openxmlformats.org/officeDocument/2006/relationships/tags" Target="../tags/tag246.xml"/><Relationship Id="rId84" Type="http://schemas.openxmlformats.org/officeDocument/2006/relationships/image" Target="../media/image25.svg"/><Relationship Id="rId83" Type="http://schemas.openxmlformats.org/officeDocument/2006/relationships/image" Target="../media/image24.png"/><Relationship Id="rId82" Type="http://schemas.openxmlformats.org/officeDocument/2006/relationships/image" Target="../media/image23.png"/><Relationship Id="rId81" Type="http://schemas.openxmlformats.org/officeDocument/2006/relationships/tags" Target="../tags/tag245.xml"/><Relationship Id="rId80" Type="http://schemas.openxmlformats.org/officeDocument/2006/relationships/tags" Target="../tags/tag244.xml"/><Relationship Id="rId8" Type="http://schemas.openxmlformats.org/officeDocument/2006/relationships/tags" Target="../tags/tag180.xml"/><Relationship Id="rId79" Type="http://schemas.openxmlformats.org/officeDocument/2006/relationships/tags" Target="../tags/tag243.xml"/><Relationship Id="rId78" Type="http://schemas.openxmlformats.org/officeDocument/2006/relationships/tags" Target="../tags/tag242.xml"/><Relationship Id="rId77" Type="http://schemas.openxmlformats.org/officeDocument/2006/relationships/tags" Target="../tags/tag241.xml"/><Relationship Id="rId76" Type="http://schemas.openxmlformats.org/officeDocument/2006/relationships/tags" Target="../tags/tag240.xml"/><Relationship Id="rId75" Type="http://schemas.openxmlformats.org/officeDocument/2006/relationships/tags" Target="../tags/tag239.xml"/><Relationship Id="rId74" Type="http://schemas.openxmlformats.org/officeDocument/2006/relationships/tags" Target="../tags/tag238.xml"/><Relationship Id="rId73" Type="http://schemas.openxmlformats.org/officeDocument/2006/relationships/tags" Target="../tags/tag237.xml"/><Relationship Id="rId72" Type="http://schemas.openxmlformats.org/officeDocument/2006/relationships/tags" Target="../tags/tag236.xml"/><Relationship Id="rId71" Type="http://schemas.openxmlformats.org/officeDocument/2006/relationships/tags" Target="../tags/tag235.xml"/><Relationship Id="rId70" Type="http://schemas.openxmlformats.org/officeDocument/2006/relationships/tags" Target="../tags/tag234.xml"/><Relationship Id="rId7" Type="http://schemas.openxmlformats.org/officeDocument/2006/relationships/tags" Target="../tags/tag179.xml"/><Relationship Id="rId69" Type="http://schemas.openxmlformats.org/officeDocument/2006/relationships/tags" Target="../tags/tag233.xml"/><Relationship Id="rId68" Type="http://schemas.openxmlformats.org/officeDocument/2006/relationships/tags" Target="../tags/tag232.xml"/><Relationship Id="rId67" Type="http://schemas.openxmlformats.org/officeDocument/2006/relationships/tags" Target="../tags/tag231.xml"/><Relationship Id="rId66" Type="http://schemas.openxmlformats.org/officeDocument/2006/relationships/tags" Target="../tags/tag230.xml"/><Relationship Id="rId65" Type="http://schemas.openxmlformats.org/officeDocument/2006/relationships/tags" Target="../tags/tag229.xml"/><Relationship Id="rId64" Type="http://schemas.openxmlformats.org/officeDocument/2006/relationships/tags" Target="../tags/tag228.xml"/><Relationship Id="rId63" Type="http://schemas.openxmlformats.org/officeDocument/2006/relationships/tags" Target="../tags/tag227.xml"/><Relationship Id="rId62" Type="http://schemas.openxmlformats.org/officeDocument/2006/relationships/tags" Target="../tags/tag226.xml"/><Relationship Id="rId61" Type="http://schemas.openxmlformats.org/officeDocument/2006/relationships/tags" Target="../tags/tag225.xml"/><Relationship Id="rId60" Type="http://schemas.openxmlformats.org/officeDocument/2006/relationships/tags" Target="../tags/tag224.xml"/><Relationship Id="rId6" Type="http://schemas.openxmlformats.org/officeDocument/2006/relationships/tags" Target="../tags/tag178.xml"/><Relationship Id="rId59" Type="http://schemas.openxmlformats.org/officeDocument/2006/relationships/tags" Target="../tags/tag223.xml"/><Relationship Id="rId58" Type="http://schemas.openxmlformats.org/officeDocument/2006/relationships/tags" Target="../tags/tag222.xml"/><Relationship Id="rId57" Type="http://schemas.openxmlformats.org/officeDocument/2006/relationships/tags" Target="../tags/tag221.xml"/><Relationship Id="rId56" Type="http://schemas.openxmlformats.org/officeDocument/2006/relationships/tags" Target="../tags/tag220.xml"/><Relationship Id="rId55" Type="http://schemas.openxmlformats.org/officeDocument/2006/relationships/tags" Target="../tags/tag219.xml"/><Relationship Id="rId54" Type="http://schemas.openxmlformats.org/officeDocument/2006/relationships/tags" Target="../tags/tag218.xml"/><Relationship Id="rId53" Type="http://schemas.openxmlformats.org/officeDocument/2006/relationships/tags" Target="../tags/tag217.xml"/><Relationship Id="rId52" Type="http://schemas.openxmlformats.org/officeDocument/2006/relationships/tags" Target="../tags/tag216.xml"/><Relationship Id="rId51" Type="http://schemas.openxmlformats.org/officeDocument/2006/relationships/tags" Target="../tags/tag215.xml"/><Relationship Id="rId50" Type="http://schemas.openxmlformats.org/officeDocument/2006/relationships/tags" Target="../tags/tag214.xml"/><Relationship Id="rId5" Type="http://schemas.openxmlformats.org/officeDocument/2006/relationships/tags" Target="../tags/tag177.xml"/><Relationship Id="rId49" Type="http://schemas.openxmlformats.org/officeDocument/2006/relationships/tags" Target="../tags/tag213.xml"/><Relationship Id="rId48" Type="http://schemas.openxmlformats.org/officeDocument/2006/relationships/tags" Target="../tags/tag212.xml"/><Relationship Id="rId47" Type="http://schemas.openxmlformats.org/officeDocument/2006/relationships/tags" Target="../tags/tag211.xml"/><Relationship Id="rId46" Type="http://schemas.openxmlformats.org/officeDocument/2006/relationships/tags" Target="../tags/tag210.xml"/><Relationship Id="rId45" Type="http://schemas.openxmlformats.org/officeDocument/2006/relationships/tags" Target="../tags/tag209.xml"/><Relationship Id="rId44" Type="http://schemas.openxmlformats.org/officeDocument/2006/relationships/tags" Target="../tags/tag208.xml"/><Relationship Id="rId43" Type="http://schemas.openxmlformats.org/officeDocument/2006/relationships/tags" Target="../tags/tag207.xml"/><Relationship Id="rId42" Type="http://schemas.openxmlformats.org/officeDocument/2006/relationships/tags" Target="../tags/tag206.xml"/><Relationship Id="rId41" Type="http://schemas.openxmlformats.org/officeDocument/2006/relationships/image" Target="../media/image22.svg"/><Relationship Id="rId40" Type="http://schemas.openxmlformats.org/officeDocument/2006/relationships/image" Target="../media/image21.png"/><Relationship Id="rId4" Type="http://schemas.openxmlformats.org/officeDocument/2006/relationships/tags" Target="../tags/tag176.xml"/><Relationship Id="rId39" Type="http://schemas.openxmlformats.org/officeDocument/2006/relationships/tags" Target="../tags/tag205.xml"/><Relationship Id="rId38" Type="http://schemas.openxmlformats.org/officeDocument/2006/relationships/image" Target="../media/image20.svg"/><Relationship Id="rId37" Type="http://schemas.openxmlformats.org/officeDocument/2006/relationships/image" Target="../media/image19.png"/><Relationship Id="rId36" Type="http://schemas.openxmlformats.org/officeDocument/2006/relationships/tags" Target="../tags/tag204.xml"/><Relationship Id="rId35" Type="http://schemas.openxmlformats.org/officeDocument/2006/relationships/tags" Target="../tags/tag203.xml"/><Relationship Id="rId34" Type="http://schemas.openxmlformats.org/officeDocument/2006/relationships/tags" Target="../tags/tag202.xml"/><Relationship Id="rId33" Type="http://schemas.openxmlformats.org/officeDocument/2006/relationships/image" Target="../media/image18.svg"/><Relationship Id="rId32" Type="http://schemas.openxmlformats.org/officeDocument/2006/relationships/image" Target="../media/image17.png"/><Relationship Id="rId31" Type="http://schemas.openxmlformats.org/officeDocument/2006/relationships/tags" Target="../tags/tag201.xml"/><Relationship Id="rId30" Type="http://schemas.openxmlformats.org/officeDocument/2006/relationships/tags" Target="../tags/tag200.xml"/><Relationship Id="rId3" Type="http://schemas.openxmlformats.org/officeDocument/2006/relationships/tags" Target="../tags/tag175.xml"/><Relationship Id="rId29" Type="http://schemas.openxmlformats.org/officeDocument/2006/relationships/tags" Target="../tags/tag199.xml"/><Relationship Id="rId28" Type="http://schemas.openxmlformats.org/officeDocument/2006/relationships/tags" Target="../tags/tag198.xml"/><Relationship Id="rId27" Type="http://schemas.openxmlformats.org/officeDocument/2006/relationships/tags" Target="../tags/tag197.xml"/><Relationship Id="rId26" Type="http://schemas.openxmlformats.org/officeDocument/2006/relationships/tags" Target="../tags/tag196.xml"/><Relationship Id="rId25" Type="http://schemas.openxmlformats.org/officeDocument/2006/relationships/tags" Target="../tags/tag195.xml"/><Relationship Id="rId24" Type="http://schemas.openxmlformats.org/officeDocument/2006/relationships/tags" Target="../tags/tag194.xml"/><Relationship Id="rId23" Type="http://schemas.openxmlformats.org/officeDocument/2006/relationships/tags" Target="../tags/tag193.xml"/><Relationship Id="rId22" Type="http://schemas.openxmlformats.org/officeDocument/2006/relationships/tags" Target="../tags/tag192.xml"/><Relationship Id="rId21" Type="http://schemas.openxmlformats.org/officeDocument/2006/relationships/tags" Target="../tags/tag191.xml"/><Relationship Id="rId20" Type="http://schemas.openxmlformats.org/officeDocument/2006/relationships/tags" Target="../tags/tag190.xml"/><Relationship Id="rId2" Type="http://schemas.openxmlformats.org/officeDocument/2006/relationships/tags" Target="../tags/tag174.xml"/><Relationship Id="rId19" Type="http://schemas.openxmlformats.org/officeDocument/2006/relationships/tags" Target="../tags/tag189.xml"/><Relationship Id="rId18" Type="http://schemas.openxmlformats.org/officeDocument/2006/relationships/tags" Target="../tags/tag188.xml"/><Relationship Id="rId17" Type="http://schemas.openxmlformats.org/officeDocument/2006/relationships/image" Target="../media/image16.svg"/><Relationship Id="rId16" Type="http://schemas.openxmlformats.org/officeDocument/2006/relationships/image" Target="../media/image15.png"/><Relationship Id="rId15" Type="http://schemas.openxmlformats.org/officeDocument/2006/relationships/tags" Target="../tags/tag187.xml"/><Relationship Id="rId14" Type="http://schemas.openxmlformats.org/officeDocument/2006/relationships/tags" Target="../tags/tag186.xml"/><Relationship Id="rId13" Type="http://schemas.openxmlformats.org/officeDocument/2006/relationships/tags" Target="../tags/tag185.xml"/><Relationship Id="rId12" Type="http://schemas.openxmlformats.org/officeDocument/2006/relationships/tags" Target="../tags/tag184.xml"/><Relationship Id="rId11" Type="http://schemas.openxmlformats.org/officeDocument/2006/relationships/tags" Target="../tags/tag183.xml"/><Relationship Id="rId10" Type="http://schemas.openxmlformats.org/officeDocument/2006/relationships/tags" Target="../tags/tag182.xml"/><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255.xml"/><Relationship Id="rId7" Type="http://schemas.microsoft.com/office/2007/relationships/diagramDrawing" Target="../diagrams/drawing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3" Type="http://schemas.openxmlformats.org/officeDocument/2006/relationships/diagramData" Target="../diagrams/data1.xml"/><Relationship Id="rId2" Type="http://schemas.openxmlformats.org/officeDocument/2006/relationships/tags" Target="../tags/tag254.xml"/><Relationship Id="rId10" Type="http://schemas.openxmlformats.org/officeDocument/2006/relationships/notesSlide" Target="../notesSlides/notesSlide11.xml"/><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xml"/><Relationship Id="rId3" Type="http://schemas.openxmlformats.org/officeDocument/2006/relationships/tags" Target="../tags/tag257.xml"/><Relationship Id="rId2" Type="http://schemas.openxmlformats.org/officeDocument/2006/relationships/tags" Target="../tags/tag256.xml"/><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9" Type="http://schemas.openxmlformats.org/officeDocument/2006/relationships/image" Target="../media/image27.png"/><Relationship Id="rId8" Type="http://schemas.openxmlformats.org/officeDocument/2006/relationships/tags" Target="../tags/tag263.xml"/><Relationship Id="rId7" Type="http://schemas.openxmlformats.org/officeDocument/2006/relationships/tags" Target="../tags/tag262.xml"/><Relationship Id="rId6" Type="http://schemas.openxmlformats.org/officeDocument/2006/relationships/image" Target="../media/image26.png"/><Relationship Id="rId5" Type="http://schemas.openxmlformats.org/officeDocument/2006/relationships/tags" Target="../tags/tag261.xml"/><Relationship Id="rId4" Type="http://schemas.openxmlformats.org/officeDocument/2006/relationships/tags" Target="../tags/tag260.xml"/><Relationship Id="rId3" Type="http://schemas.openxmlformats.org/officeDocument/2006/relationships/tags" Target="../tags/tag259.xml"/><Relationship Id="rId21" Type="http://schemas.openxmlformats.org/officeDocument/2006/relationships/notesSlide" Target="../notesSlides/notesSlide13.xml"/><Relationship Id="rId20" Type="http://schemas.openxmlformats.org/officeDocument/2006/relationships/slideLayout" Target="../slideLayouts/slideLayout1.xml"/><Relationship Id="rId2" Type="http://schemas.openxmlformats.org/officeDocument/2006/relationships/tags" Target="../tags/tag258.xml"/><Relationship Id="rId19" Type="http://schemas.openxmlformats.org/officeDocument/2006/relationships/image" Target="../media/image29.png"/><Relationship Id="rId18" Type="http://schemas.openxmlformats.org/officeDocument/2006/relationships/tags" Target="../tags/tag271.xml"/><Relationship Id="rId17" Type="http://schemas.openxmlformats.org/officeDocument/2006/relationships/tags" Target="../tags/tag270.xml"/><Relationship Id="rId16" Type="http://schemas.openxmlformats.org/officeDocument/2006/relationships/tags" Target="../tags/tag269.xml"/><Relationship Id="rId15" Type="http://schemas.openxmlformats.org/officeDocument/2006/relationships/tags" Target="../tags/tag268.xml"/><Relationship Id="rId14" Type="http://schemas.openxmlformats.org/officeDocument/2006/relationships/tags" Target="../tags/tag267.xml"/><Relationship Id="rId13" Type="http://schemas.openxmlformats.org/officeDocument/2006/relationships/image" Target="../media/image28.png"/><Relationship Id="rId12" Type="http://schemas.openxmlformats.org/officeDocument/2006/relationships/tags" Target="../tags/tag266.xml"/><Relationship Id="rId11" Type="http://schemas.openxmlformats.org/officeDocument/2006/relationships/tags" Target="../tags/tag265.xml"/><Relationship Id="rId10" Type="http://schemas.openxmlformats.org/officeDocument/2006/relationships/tags" Target="../tags/tag264.xml"/><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91" Type="http://schemas.openxmlformats.org/officeDocument/2006/relationships/notesSlide" Target="../notesSlides/notesSlide14.xml"/><Relationship Id="rId90" Type="http://schemas.openxmlformats.org/officeDocument/2006/relationships/slideLayout" Target="../slideLayouts/slideLayout1.xml"/><Relationship Id="rId9" Type="http://schemas.openxmlformats.org/officeDocument/2006/relationships/tags" Target="../tags/tag280.xml"/><Relationship Id="rId89" Type="http://schemas.openxmlformats.org/officeDocument/2006/relationships/tags" Target="../tags/tag352.xml"/><Relationship Id="rId88" Type="http://schemas.openxmlformats.org/officeDocument/2006/relationships/tags" Target="../tags/tag351.xml"/><Relationship Id="rId87" Type="http://schemas.openxmlformats.org/officeDocument/2006/relationships/tags" Target="../tags/tag350.xml"/><Relationship Id="rId86" Type="http://schemas.openxmlformats.org/officeDocument/2006/relationships/tags" Target="../tags/tag349.xml"/><Relationship Id="rId85" Type="http://schemas.openxmlformats.org/officeDocument/2006/relationships/tags" Target="../tags/tag348.xml"/><Relationship Id="rId84" Type="http://schemas.openxmlformats.org/officeDocument/2006/relationships/image" Target="../media/image35.png"/><Relationship Id="rId83" Type="http://schemas.openxmlformats.org/officeDocument/2006/relationships/tags" Target="../tags/tag347.xml"/><Relationship Id="rId82" Type="http://schemas.openxmlformats.org/officeDocument/2006/relationships/tags" Target="../tags/tag346.xml"/><Relationship Id="rId81" Type="http://schemas.openxmlformats.org/officeDocument/2006/relationships/tags" Target="../tags/tag345.xml"/><Relationship Id="rId80" Type="http://schemas.openxmlformats.org/officeDocument/2006/relationships/image" Target="../media/image23.png"/><Relationship Id="rId8" Type="http://schemas.openxmlformats.org/officeDocument/2006/relationships/tags" Target="../tags/tag279.xml"/><Relationship Id="rId79" Type="http://schemas.openxmlformats.org/officeDocument/2006/relationships/tags" Target="../tags/tag344.xml"/><Relationship Id="rId78" Type="http://schemas.openxmlformats.org/officeDocument/2006/relationships/tags" Target="../tags/tag343.xml"/><Relationship Id="rId77" Type="http://schemas.openxmlformats.org/officeDocument/2006/relationships/tags" Target="../tags/tag342.xml"/><Relationship Id="rId76" Type="http://schemas.openxmlformats.org/officeDocument/2006/relationships/tags" Target="../tags/tag341.xml"/><Relationship Id="rId75" Type="http://schemas.openxmlformats.org/officeDocument/2006/relationships/tags" Target="../tags/tag340.xml"/><Relationship Id="rId74" Type="http://schemas.openxmlformats.org/officeDocument/2006/relationships/tags" Target="../tags/tag339.xml"/><Relationship Id="rId73" Type="http://schemas.openxmlformats.org/officeDocument/2006/relationships/tags" Target="../tags/tag338.xml"/><Relationship Id="rId72" Type="http://schemas.openxmlformats.org/officeDocument/2006/relationships/tags" Target="../tags/tag337.xml"/><Relationship Id="rId71" Type="http://schemas.openxmlformats.org/officeDocument/2006/relationships/tags" Target="../tags/tag336.xml"/><Relationship Id="rId70" Type="http://schemas.openxmlformats.org/officeDocument/2006/relationships/tags" Target="../tags/tag335.xml"/><Relationship Id="rId7" Type="http://schemas.openxmlformats.org/officeDocument/2006/relationships/tags" Target="../tags/tag278.xml"/><Relationship Id="rId69" Type="http://schemas.openxmlformats.org/officeDocument/2006/relationships/tags" Target="../tags/tag334.xml"/><Relationship Id="rId68" Type="http://schemas.openxmlformats.org/officeDocument/2006/relationships/tags" Target="../tags/tag333.xml"/><Relationship Id="rId67" Type="http://schemas.openxmlformats.org/officeDocument/2006/relationships/tags" Target="../tags/tag332.xml"/><Relationship Id="rId66" Type="http://schemas.openxmlformats.org/officeDocument/2006/relationships/tags" Target="../tags/tag331.xml"/><Relationship Id="rId65" Type="http://schemas.openxmlformats.org/officeDocument/2006/relationships/tags" Target="../tags/tag330.xml"/><Relationship Id="rId64" Type="http://schemas.openxmlformats.org/officeDocument/2006/relationships/tags" Target="../tags/tag329.xml"/><Relationship Id="rId63" Type="http://schemas.openxmlformats.org/officeDocument/2006/relationships/tags" Target="../tags/tag328.xml"/><Relationship Id="rId62" Type="http://schemas.openxmlformats.org/officeDocument/2006/relationships/tags" Target="../tags/tag327.xml"/><Relationship Id="rId61" Type="http://schemas.openxmlformats.org/officeDocument/2006/relationships/tags" Target="../tags/tag326.xml"/><Relationship Id="rId60" Type="http://schemas.openxmlformats.org/officeDocument/2006/relationships/tags" Target="../tags/tag325.xml"/><Relationship Id="rId6" Type="http://schemas.openxmlformats.org/officeDocument/2006/relationships/tags" Target="../tags/tag277.xml"/><Relationship Id="rId59" Type="http://schemas.openxmlformats.org/officeDocument/2006/relationships/tags" Target="../tags/tag324.xml"/><Relationship Id="rId58" Type="http://schemas.openxmlformats.org/officeDocument/2006/relationships/tags" Target="../tags/tag323.xml"/><Relationship Id="rId57" Type="http://schemas.openxmlformats.org/officeDocument/2006/relationships/tags" Target="../tags/tag322.xml"/><Relationship Id="rId56" Type="http://schemas.openxmlformats.org/officeDocument/2006/relationships/tags" Target="../tags/tag321.xml"/><Relationship Id="rId55" Type="http://schemas.openxmlformats.org/officeDocument/2006/relationships/tags" Target="../tags/tag320.xml"/><Relationship Id="rId54" Type="http://schemas.openxmlformats.org/officeDocument/2006/relationships/tags" Target="../tags/tag319.xml"/><Relationship Id="rId53" Type="http://schemas.openxmlformats.org/officeDocument/2006/relationships/tags" Target="../tags/tag318.xml"/><Relationship Id="rId52" Type="http://schemas.openxmlformats.org/officeDocument/2006/relationships/tags" Target="../tags/tag317.xml"/><Relationship Id="rId51" Type="http://schemas.openxmlformats.org/officeDocument/2006/relationships/tags" Target="../tags/tag316.xml"/><Relationship Id="rId50" Type="http://schemas.openxmlformats.org/officeDocument/2006/relationships/tags" Target="../tags/tag315.xml"/><Relationship Id="rId5" Type="http://schemas.openxmlformats.org/officeDocument/2006/relationships/tags" Target="../tags/tag276.xml"/><Relationship Id="rId49" Type="http://schemas.openxmlformats.org/officeDocument/2006/relationships/tags" Target="../tags/tag314.xml"/><Relationship Id="rId48" Type="http://schemas.openxmlformats.org/officeDocument/2006/relationships/tags" Target="../tags/tag313.xml"/><Relationship Id="rId47" Type="http://schemas.openxmlformats.org/officeDocument/2006/relationships/image" Target="../media/image34.png"/><Relationship Id="rId46" Type="http://schemas.openxmlformats.org/officeDocument/2006/relationships/image" Target="../media/image33.png"/><Relationship Id="rId45" Type="http://schemas.openxmlformats.org/officeDocument/2006/relationships/tags" Target="../tags/tag312.xml"/><Relationship Id="rId44" Type="http://schemas.openxmlformats.org/officeDocument/2006/relationships/tags" Target="../tags/tag311.xml"/><Relationship Id="rId43" Type="http://schemas.openxmlformats.org/officeDocument/2006/relationships/tags" Target="../tags/tag310.xml"/><Relationship Id="rId42" Type="http://schemas.openxmlformats.org/officeDocument/2006/relationships/tags" Target="../tags/tag309.xml"/><Relationship Id="rId41" Type="http://schemas.openxmlformats.org/officeDocument/2006/relationships/tags" Target="../tags/tag308.xml"/><Relationship Id="rId40" Type="http://schemas.openxmlformats.org/officeDocument/2006/relationships/tags" Target="../tags/tag307.xml"/><Relationship Id="rId4" Type="http://schemas.openxmlformats.org/officeDocument/2006/relationships/tags" Target="../tags/tag275.xml"/><Relationship Id="rId39" Type="http://schemas.openxmlformats.org/officeDocument/2006/relationships/tags" Target="../tags/tag306.xml"/><Relationship Id="rId38" Type="http://schemas.openxmlformats.org/officeDocument/2006/relationships/tags" Target="../tags/tag305.xml"/><Relationship Id="rId37" Type="http://schemas.openxmlformats.org/officeDocument/2006/relationships/tags" Target="../tags/tag304.xml"/><Relationship Id="rId36" Type="http://schemas.openxmlformats.org/officeDocument/2006/relationships/image" Target="../media/image32.png"/><Relationship Id="rId35" Type="http://schemas.openxmlformats.org/officeDocument/2006/relationships/tags" Target="../tags/tag303.xml"/><Relationship Id="rId34" Type="http://schemas.openxmlformats.org/officeDocument/2006/relationships/image" Target="../media/image31.png"/><Relationship Id="rId33" Type="http://schemas.openxmlformats.org/officeDocument/2006/relationships/tags" Target="../tags/tag302.xml"/><Relationship Id="rId32" Type="http://schemas.openxmlformats.org/officeDocument/2006/relationships/tags" Target="../tags/tag301.xml"/><Relationship Id="rId31" Type="http://schemas.openxmlformats.org/officeDocument/2006/relationships/tags" Target="../tags/tag300.xml"/><Relationship Id="rId30" Type="http://schemas.openxmlformats.org/officeDocument/2006/relationships/image" Target="../media/image30.png"/><Relationship Id="rId3" Type="http://schemas.openxmlformats.org/officeDocument/2006/relationships/tags" Target="../tags/tag274.xml"/><Relationship Id="rId29" Type="http://schemas.openxmlformats.org/officeDocument/2006/relationships/tags" Target="../tags/tag299.xml"/><Relationship Id="rId28" Type="http://schemas.openxmlformats.org/officeDocument/2006/relationships/tags" Target="../tags/tag298.xml"/><Relationship Id="rId27" Type="http://schemas.openxmlformats.org/officeDocument/2006/relationships/tags" Target="../tags/tag297.xml"/><Relationship Id="rId26" Type="http://schemas.openxmlformats.org/officeDocument/2006/relationships/tags" Target="../tags/tag296.xml"/><Relationship Id="rId25" Type="http://schemas.openxmlformats.org/officeDocument/2006/relationships/tags" Target="../tags/tag295.xml"/><Relationship Id="rId24" Type="http://schemas.openxmlformats.org/officeDocument/2006/relationships/tags" Target="../tags/tag294.xml"/><Relationship Id="rId23" Type="http://schemas.openxmlformats.org/officeDocument/2006/relationships/tags" Target="../tags/tag293.xml"/><Relationship Id="rId22" Type="http://schemas.openxmlformats.org/officeDocument/2006/relationships/tags" Target="../tags/tag292.xml"/><Relationship Id="rId21" Type="http://schemas.openxmlformats.org/officeDocument/2006/relationships/tags" Target="../tags/tag291.xml"/><Relationship Id="rId20" Type="http://schemas.openxmlformats.org/officeDocument/2006/relationships/tags" Target="../tags/tag290.xml"/><Relationship Id="rId2" Type="http://schemas.openxmlformats.org/officeDocument/2006/relationships/tags" Target="../tags/tag273.xml"/><Relationship Id="rId19" Type="http://schemas.openxmlformats.org/officeDocument/2006/relationships/tags" Target="../tags/tag289.xml"/><Relationship Id="rId18" Type="http://schemas.openxmlformats.org/officeDocument/2006/relationships/tags" Target="../tags/tag288.xml"/><Relationship Id="rId17" Type="http://schemas.openxmlformats.org/officeDocument/2006/relationships/tags" Target="../tags/tag287.xml"/><Relationship Id="rId16" Type="http://schemas.openxmlformats.org/officeDocument/2006/relationships/tags" Target="../tags/tag286.xml"/><Relationship Id="rId15" Type="http://schemas.openxmlformats.org/officeDocument/2006/relationships/tags" Target="../tags/tag285.xml"/><Relationship Id="rId14" Type="http://schemas.openxmlformats.org/officeDocument/2006/relationships/image" Target="../media/image6.png"/><Relationship Id="rId13" Type="http://schemas.openxmlformats.org/officeDocument/2006/relationships/tags" Target="../tags/tag284.xml"/><Relationship Id="rId12" Type="http://schemas.openxmlformats.org/officeDocument/2006/relationships/tags" Target="../tags/tag283.xml"/><Relationship Id="rId11" Type="http://schemas.openxmlformats.org/officeDocument/2006/relationships/tags" Target="../tags/tag282.xml"/><Relationship Id="rId10" Type="http://schemas.openxmlformats.org/officeDocument/2006/relationships/tags" Target="../tags/tag281.xml"/><Relationship Id="rId1" Type="http://schemas.openxmlformats.org/officeDocument/2006/relationships/tags" Target="../tags/tag272.xml"/></Relationships>
</file>

<file path=ppt/slides/_rels/slide15.xml.rels><?xml version="1.0" encoding="UTF-8" standalone="yes"?>
<Relationships xmlns="http://schemas.openxmlformats.org/package/2006/relationships"><Relationship Id="rId9" Type="http://schemas.openxmlformats.org/officeDocument/2006/relationships/tags" Target="../tags/tag360.xml"/><Relationship Id="rId8" Type="http://schemas.openxmlformats.org/officeDocument/2006/relationships/tags" Target="../tags/tag359.xml"/><Relationship Id="rId7" Type="http://schemas.openxmlformats.org/officeDocument/2006/relationships/tags" Target="../tags/tag358.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3" Type="http://schemas.openxmlformats.org/officeDocument/2006/relationships/tags" Target="../tags/tag354.xml"/><Relationship Id="rId29" Type="http://schemas.openxmlformats.org/officeDocument/2006/relationships/notesSlide" Target="../notesSlides/notesSlide15.xml"/><Relationship Id="rId28" Type="http://schemas.openxmlformats.org/officeDocument/2006/relationships/slideLayout" Target="../slideLayouts/slideLayout1.xml"/><Relationship Id="rId27" Type="http://schemas.openxmlformats.org/officeDocument/2006/relationships/tags" Target="../tags/tag378.xml"/><Relationship Id="rId26" Type="http://schemas.openxmlformats.org/officeDocument/2006/relationships/tags" Target="../tags/tag377.xml"/><Relationship Id="rId25" Type="http://schemas.openxmlformats.org/officeDocument/2006/relationships/tags" Target="../tags/tag376.xml"/><Relationship Id="rId24" Type="http://schemas.openxmlformats.org/officeDocument/2006/relationships/tags" Target="../tags/tag375.xml"/><Relationship Id="rId23" Type="http://schemas.openxmlformats.org/officeDocument/2006/relationships/tags" Target="../tags/tag374.xml"/><Relationship Id="rId22" Type="http://schemas.openxmlformats.org/officeDocument/2006/relationships/tags" Target="../tags/tag373.xml"/><Relationship Id="rId21" Type="http://schemas.openxmlformats.org/officeDocument/2006/relationships/tags" Target="../tags/tag372.xml"/><Relationship Id="rId20" Type="http://schemas.openxmlformats.org/officeDocument/2006/relationships/tags" Target="../tags/tag371.xml"/><Relationship Id="rId2" Type="http://schemas.openxmlformats.org/officeDocument/2006/relationships/tags" Target="../tags/tag353.xml"/><Relationship Id="rId19" Type="http://schemas.openxmlformats.org/officeDocument/2006/relationships/tags" Target="../tags/tag370.xml"/><Relationship Id="rId18" Type="http://schemas.openxmlformats.org/officeDocument/2006/relationships/tags" Target="../tags/tag369.xml"/><Relationship Id="rId17" Type="http://schemas.openxmlformats.org/officeDocument/2006/relationships/tags" Target="../tags/tag368.xml"/><Relationship Id="rId16" Type="http://schemas.openxmlformats.org/officeDocument/2006/relationships/tags" Target="../tags/tag367.xml"/><Relationship Id="rId15" Type="http://schemas.openxmlformats.org/officeDocument/2006/relationships/tags" Target="../tags/tag366.xml"/><Relationship Id="rId14" Type="http://schemas.openxmlformats.org/officeDocument/2006/relationships/tags" Target="../tags/tag365.xml"/><Relationship Id="rId13" Type="http://schemas.openxmlformats.org/officeDocument/2006/relationships/tags" Target="../tags/tag364.xml"/><Relationship Id="rId12" Type="http://schemas.openxmlformats.org/officeDocument/2006/relationships/tags" Target="../tags/tag363.xml"/><Relationship Id="rId11" Type="http://schemas.openxmlformats.org/officeDocument/2006/relationships/tags" Target="../tags/tag362.xml"/><Relationship Id="rId10" Type="http://schemas.openxmlformats.org/officeDocument/2006/relationships/tags" Target="../tags/tag361.xml"/><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99" Type="http://schemas.openxmlformats.org/officeDocument/2006/relationships/tags" Target="../tags/tag471.xml"/><Relationship Id="rId98" Type="http://schemas.openxmlformats.org/officeDocument/2006/relationships/tags" Target="../tags/tag470.xml"/><Relationship Id="rId97" Type="http://schemas.openxmlformats.org/officeDocument/2006/relationships/tags" Target="../tags/tag469.xml"/><Relationship Id="rId96" Type="http://schemas.openxmlformats.org/officeDocument/2006/relationships/tags" Target="../tags/tag468.xml"/><Relationship Id="rId95" Type="http://schemas.openxmlformats.org/officeDocument/2006/relationships/tags" Target="../tags/tag467.xml"/><Relationship Id="rId94" Type="http://schemas.openxmlformats.org/officeDocument/2006/relationships/tags" Target="../tags/tag466.xml"/><Relationship Id="rId93" Type="http://schemas.openxmlformats.org/officeDocument/2006/relationships/tags" Target="../tags/tag465.xml"/><Relationship Id="rId92" Type="http://schemas.openxmlformats.org/officeDocument/2006/relationships/tags" Target="../tags/tag464.xml"/><Relationship Id="rId91" Type="http://schemas.openxmlformats.org/officeDocument/2006/relationships/tags" Target="../tags/tag463.xml"/><Relationship Id="rId90" Type="http://schemas.openxmlformats.org/officeDocument/2006/relationships/tags" Target="../tags/tag462.xml"/><Relationship Id="rId9" Type="http://schemas.openxmlformats.org/officeDocument/2006/relationships/tags" Target="../tags/tag385.xml"/><Relationship Id="rId89" Type="http://schemas.openxmlformats.org/officeDocument/2006/relationships/tags" Target="../tags/tag461.xml"/><Relationship Id="rId88" Type="http://schemas.openxmlformats.org/officeDocument/2006/relationships/tags" Target="../tags/tag460.xml"/><Relationship Id="rId87" Type="http://schemas.openxmlformats.org/officeDocument/2006/relationships/tags" Target="../tags/tag459.xml"/><Relationship Id="rId86" Type="http://schemas.openxmlformats.org/officeDocument/2006/relationships/tags" Target="../tags/tag458.xml"/><Relationship Id="rId85" Type="http://schemas.openxmlformats.org/officeDocument/2006/relationships/tags" Target="../tags/tag457.xml"/><Relationship Id="rId84" Type="http://schemas.openxmlformats.org/officeDocument/2006/relationships/tags" Target="../tags/tag456.xml"/><Relationship Id="rId83" Type="http://schemas.openxmlformats.org/officeDocument/2006/relationships/tags" Target="../tags/tag455.xml"/><Relationship Id="rId82" Type="http://schemas.openxmlformats.org/officeDocument/2006/relationships/tags" Target="../tags/tag454.xml"/><Relationship Id="rId81" Type="http://schemas.openxmlformats.org/officeDocument/2006/relationships/tags" Target="../tags/tag453.xml"/><Relationship Id="rId80" Type="http://schemas.openxmlformats.org/officeDocument/2006/relationships/tags" Target="../tags/tag452.xml"/><Relationship Id="rId8" Type="http://schemas.openxmlformats.org/officeDocument/2006/relationships/tags" Target="../tags/tag384.xml"/><Relationship Id="rId79" Type="http://schemas.openxmlformats.org/officeDocument/2006/relationships/tags" Target="../tags/tag451.xml"/><Relationship Id="rId78" Type="http://schemas.openxmlformats.org/officeDocument/2006/relationships/tags" Target="../tags/tag450.xml"/><Relationship Id="rId77" Type="http://schemas.openxmlformats.org/officeDocument/2006/relationships/tags" Target="../tags/tag449.xml"/><Relationship Id="rId76" Type="http://schemas.openxmlformats.org/officeDocument/2006/relationships/tags" Target="../tags/tag448.xml"/><Relationship Id="rId75" Type="http://schemas.openxmlformats.org/officeDocument/2006/relationships/tags" Target="../tags/tag447.xml"/><Relationship Id="rId74" Type="http://schemas.openxmlformats.org/officeDocument/2006/relationships/tags" Target="../tags/tag446.xml"/><Relationship Id="rId73" Type="http://schemas.openxmlformats.org/officeDocument/2006/relationships/tags" Target="../tags/tag445.xml"/><Relationship Id="rId72" Type="http://schemas.openxmlformats.org/officeDocument/2006/relationships/tags" Target="../tags/tag444.xml"/><Relationship Id="rId71" Type="http://schemas.openxmlformats.org/officeDocument/2006/relationships/tags" Target="../tags/tag443.xml"/><Relationship Id="rId70" Type="http://schemas.openxmlformats.org/officeDocument/2006/relationships/tags" Target="../tags/tag442.xml"/><Relationship Id="rId7" Type="http://schemas.openxmlformats.org/officeDocument/2006/relationships/tags" Target="../tags/tag383.xml"/><Relationship Id="rId69" Type="http://schemas.openxmlformats.org/officeDocument/2006/relationships/tags" Target="../tags/tag441.xml"/><Relationship Id="rId68" Type="http://schemas.openxmlformats.org/officeDocument/2006/relationships/tags" Target="../tags/tag440.xml"/><Relationship Id="rId67" Type="http://schemas.openxmlformats.org/officeDocument/2006/relationships/tags" Target="../tags/tag439.xml"/><Relationship Id="rId66" Type="http://schemas.openxmlformats.org/officeDocument/2006/relationships/tags" Target="../tags/tag438.xml"/><Relationship Id="rId65" Type="http://schemas.openxmlformats.org/officeDocument/2006/relationships/tags" Target="../tags/tag437.xml"/><Relationship Id="rId64" Type="http://schemas.openxmlformats.org/officeDocument/2006/relationships/tags" Target="../tags/tag436.xml"/><Relationship Id="rId63" Type="http://schemas.openxmlformats.org/officeDocument/2006/relationships/image" Target="../media/image38.png"/><Relationship Id="rId62" Type="http://schemas.openxmlformats.org/officeDocument/2006/relationships/tags" Target="../tags/tag435.xml"/><Relationship Id="rId61" Type="http://schemas.openxmlformats.org/officeDocument/2006/relationships/tags" Target="../tags/tag434.xml"/><Relationship Id="rId60" Type="http://schemas.openxmlformats.org/officeDocument/2006/relationships/tags" Target="../tags/tag433.xml"/><Relationship Id="rId6" Type="http://schemas.openxmlformats.org/officeDocument/2006/relationships/image" Target="../media/image30.png"/><Relationship Id="rId59" Type="http://schemas.openxmlformats.org/officeDocument/2006/relationships/tags" Target="../tags/tag432.xml"/><Relationship Id="rId58" Type="http://schemas.openxmlformats.org/officeDocument/2006/relationships/image" Target="../media/image23.png"/><Relationship Id="rId57" Type="http://schemas.openxmlformats.org/officeDocument/2006/relationships/tags" Target="../tags/tag431.xml"/><Relationship Id="rId56" Type="http://schemas.openxmlformats.org/officeDocument/2006/relationships/tags" Target="../tags/tag430.xml"/><Relationship Id="rId55" Type="http://schemas.openxmlformats.org/officeDocument/2006/relationships/tags" Target="../tags/tag429.xml"/><Relationship Id="rId54" Type="http://schemas.openxmlformats.org/officeDocument/2006/relationships/tags" Target="../tags/tag428.xml"/><Relationship Id="rId53" Type="http://schemas.openxmlformats.org/officeDocument/2006/relationships/tags" Target="../tags/tag427.xml"/><Relationship Id="rId52" Type="http://schemas.openxmlformats.org/officeDocument/2006/relationships/tags" Target="../tags/tag426.xml"/><Relationship Id="rId51" Type="http://schemas.openxmlformats.org/officeDocument/2006/relationships/tags" Target="../tags/tag425.xml"/><Relationship Id="rId50" Type="http://schemas.openxmlformats.org/officeDocument/2006/relationships/tags" Target="../tags/tag424.xml"/><Relationship Id="rId5" Type="http://schemas.openxmlformats.org/officeDocument/2006/relationships/image" Target="../media/image6.png"/><Relationship Id="rId49" Type="http://schemas.openxmlformats.org/officeDocument/2006/relationships/tags" Target="../tags/tag423.xml"/><Relationship Id="rId48" Type="http://schemas.openxmlformats.org/officeDocument/2006/relationships/tags" Target="../tags/tag422.xml"/><Relationship Id="rId47" Type="http://schemas.openxmlformats.org/officeDocument/2006/relationships/tags" Target="../tags/tag421.xml"/><Relationship Id="rId46" Type="http://schemas.openxmlformats.org/officeDocument/2006/relationships/tags" Target="../tags/tag420.xml"/><Relationship Id="rId45" Type="http://schemas.openxmlformats.org/officeDocument/2006/relationships/tags" Target="../tags/tag419.xml"/><Relationship Id="rId44" Type="http://schemas.openxmlformats.org/officeDocument/2006/relationships/tags" Target="../tags/tag418.xml"/><Relationship Id="rId43" Type="http://schemas.openxmlformats.org/officeDocument/2006/relationships/tags" Target="../tags/tag417.xml"/><Relationship Id="rId42" Type="http://schemas.openxmlformats.org/officeDocument/2006/relationships/tags" Target="../tags/tag416.xml"/><Relationship Id="rId41" Type="http://schemas.openxmlformats.org/officeDocument/2006/relationships/tags" Target="../tags/tag415.xml"/><Relationship Id="rId40" Type="http://schemas.openxmlformats.org/officeDocument/2006/relationships/tags" Target="../tags/tag414.xml"/><Relationship Id="rId4" Type="http://schemas.openxmlformats.org/officeDocument/2006/relationships/tags" Target="../tags/tag382.xml"/><Relationship Id="rId39" Type="http://schemas.openxmlformats.org/officeDocument/2006/relationships/tags" Target="../tags/tag413.xml"/><Relationship Id="rId38" Type="http://schemas.openxmlformats.org/officeDocument/2006/relationships/tags" Target="../tags/tag412.xml"/><Relationship Id="rId37" Type="http://schemas.openxmlformats.org/officeDocument/2006/relationships/tags" Target="../tags/tag411.xml"/><Relationship Id="rId36" Type="http://schemas.openxmlformats.org/officeDocument/2006/relationships/tags" Target="../tags/tag410.xml"/><Relationship Id="rId35" Type="http://schemas.openxmlformats.org/officeDocument/2006/relationships/tags" Target="../tags/tag409.xml"/><Relationship Id="rId34" Type="http://schemas.openxmlformats.org/officeDocument/2006/relationships/tags" Target="../tags/tag408.xml"/><Relationship Id="rId33" Type="http://schemas.openxmlformats.org/officeDocument/2006/relationships/tags" Target="../tags/tag407.xml"/><Relationship Id="rId32" Type="http://schemas.openxmlformats.org/officeDocument/2006/relationships/tags" Target="../tags/tag406.xml"/><Relationship Id="rId31" Type="http://schemas.openxmlformats.org/officeDocument/2006/relationships/tags" Target="../tags/tag405.xml"/><Relationship Id="rId30" Type="http://schemas.openxmlformats.org/officeDocument/2006/relationships/tags" Target="../tags/tag404.xml"/><Relationship Id="rId3" Type="http://schemas.openxmlformats.org/officeDocument/2006/relationships/tags" Target="../tags/tag381.xml"/><Relationship Id="rId29" Type="http://schemas.openxmlformats.org/officeDocument/2006/relationships/tags" Target="../tags/tag403.xml"/><Relationship Id="rId28" Type="http://schemas.openxmlformats.org/officeDocument/2006/relationships/tags" Target="../tags/tag402.xml"/><Relationship Id="rId27" Type="http://schemas.openxmlformats.org/officeDocument/2006/relationships/tags" Target="../tags/tag401.xml"/><Relationship Id="rId26" Type="http://schemas.openxmlformats.org/officeDocument/2006/relationships/tags" Target="../tags/tag400.xml"/><Relationship Id="rId25" Type="http://schemas.openxmlformats.org/officeDocument/2006/relationships/tags" Target="../tags/tag399.xml"/><Relationship Id="rId24" Type="http://schemas.openxmlformats.org/officeDocument/2006/relationships/tags" Target="../tags/tag398.xml"/><Relationship Id="rId23" Type="http://schemas.openxmlformats.org/officeDocument/2006/relationships/tags" Target="../tags/tag397.xml"/><Relationship Id="rId22" Type="http://schemas.openxmlformats.org/officeDocument/2006/relationships/image" Target="../media/image37.png"/><Relationship Id="rId21" Type="http://schemas.openxmlformats.org/officeDocument/2006/relationships/tags" Target="../tags/tag396.xml"/><Relationship Id="rId20" Type="http://schemas.openxmlformats.org/officeDocument/2006/relationships/tags" Target="../tags/tag395.xml"/><Relationship Id="rId2" Type="http://schemas.openxmlformats.org/officeDocument/2006/relationships/tags" Target="../tags/tag380.xml"/><Relationship Id="rId19" Type="http://schemas.openxmlformats.org/officeDocument/2006/relationships/tags" Target="../tags/tag394.xml"/><Relationship Id="rId18" Type="http://schemas.openxmlformats.org/officeDocument/2006/relationships/tags" Target="../tags/tag393.xml"/><Relationship Id="rId17" Type="http://schemas.openxmlformats.org/officeDocument/2006/relationships/tags" Target="../tags/tag392.xml"/><Relationship Id="rId16" Type="http://schemas.openxmlformats.org/officeDocument/2006/relationships/tags" Target="../tags/tag391.xml"/><Relationship Id="rId15" Type="http://schemas.openxmlformats.org/officeDocument/2006/relationships/tags" Target="../tags/tag390.xml"/><Relationship Id="rId14" Type="http://schemas.openxmlformats.org/officeDocument/2006/relationships/tags" Target="../tags/tag389.xml"/><Relationship Id="rId13" Type="http://schemas.openxmlformats.org/officeDocument/2006/relationships/tags" Target="../tags/tag388.xml"/><Relationship Id="rId12" Type="http://schemas.openxmlformats.org/officeDocument/2006/relationships/tags" Target="../tags/tag387.xml"/><Relationship Id="rId116" Type="http://schemas.openxmlformats.org/officeDocument/2006/relationships/notesSlide" Target="../notesSlides/notesSlide16.xml"/><Relationship Id="rId115" Type="http://schemas.openxmlformats.org/officeDocument/2006/relationships/slideLayout" Target="../slideLayouts/slideLayout1.xml"/><Relationship Id="rId114" Type="http://schemas.openxmlformats.org/officeDocument/2006/relationships/tags" Target="../tags/tag485.xml"/><Relationship Id="rId113" Type="http://schemas.openxmlformats.org/officeDocument/2006/relationships/tags" Target="../tags/tag484.xml"/><Relationship Id="rId112" Type="http://schemas.openxmlformats.org/officeDocument/2006/relationships/tags" Target="../tags/tag483.xml"/><Relationship Id="rId111" Type="http://schemas.openxmlformats.org/officeDocument/2006/relationships/tags" Target="../tags/tag482.xml"/><Relationship Id="rId110" Type="http://schemas.openxmlformats.org/officeDocument/2006/relationships/tags" Target="../tags/tag481.xml"/><Relationship Id="rId11" Type="http://schemas.openxmlformats.org/officeDocument/2006/relationships/tags" Target="../tags/tag386.xml"/><Relationship Id="rId109" Type="http://schemas.openxmlformats.org/officeDocument/2006/relationships/tags" Target="../tags/tag480.xml"/><Relationship Id="rId108" Type="http://schemas.openxmlformats.org/officeDocument/2006/relationships/tags" Target="../tags/tag479.xml"/><Relationship Id="rId107" Type="http://schemas.openxmlformats.org/officeDocument/2006/relationships/tags" Target="../tags/tag478.xml"/><Relationship Id="rId106" Type="http://schemas.openxmlformats.org/officeDocument/2006/relationships/tags" Target="../tags/tag477.xml"/><Relationship Id="rId105" Type="http://schemas.openxmlformats.org/officeDocument/2006/relationships/tags" Target="../tags/tag476.xml"/><Relationship Id="rId104" Type="http://schemas.openxmlformats.org/officeDocument/2006/relationships/tags" Target="../tags/tag475.xml"/><Relationship Id="rId103" Type="http://schemas.openxmlformats.org/officeDocument/2006/relationships/tags" Target="../tags/tag474.xml"/><Relationship Id="rId102" Type="http://schemas.openxmlformats.org/officeDocument/2006/relationships/tags" Target="../tags/tag473.xml"/><Relationship Id="rId101" Type="http://schemas.openxmlformats.org/officeDocument/2006/relationships/image" Target="../media/image39.png"/><Relationship Id="rId100" Type="http://schemas.openxmlformats.org/officeDocument/2006/relationships/tags" Target="../tags/tag472.xml"/><Relationship Id="rId10" Type="http://schemas.openxmlformats.org/officeDocument/2006/relationships/image" Target="../media/image36.png"/><Relationship Id="rId1" Type="http://schemas.openxmlformats.org/officeDocument/2006/relationships/tags" Target="../tags/tag379.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tags" Target="../tags/tag489.xml"/><Relationship Id="rId4" Type="http://schemas.openxmlformats.org/officeDocument/2006/relationships/tags" Target="../tags/tag488.xml"/><Relationship Id="rId3" Type="http://schemas.openxmlformats.org/officeDocument/2006/relationships/tags" Target="../tags/tag487.xml"/><Relationship Id="rId2" Type="http://schemas.openxmlformats.org/officeDocument/2006/relationships/tags" Target="../tags/tag486.xml"/><Relationship Id="rId1" Type="http://schemas.openxmlformats.org/officeDocument/2006/relationships/image" Target="../media/image6.png"/></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1.xml"/><Relationship Id="rId5" Type="http://schemas.openxmlformats.org/officeDocument/2006/relationships/tags" Target="../tags/tag492.xml"/><Relationship Id="rId4" Type="http://schemas.openxmlformats.org/officeDocument/2006/relationships/tags" Target="../tags/tag491.xml"/><Relationship Id="rId3" Type="http://schemas.openxmlformats.org/officeDocument/2006/relationships/tags" Target="../tags/tag490.xml"/><Relationship Id="rId2" Type="http://schemas.openxmlformats.org/officeDocument/2006/relationships/image" Target="../media/image41.png"/><Relationship Id="rId1" Type="http://schemas.openxmlformats.org/officeDocument/2006/relationships/image" Target="../media/image6.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xml"/><Relationship Id="rId4" Type="http://schemas.openxmlformats.org/officeDocument/2006/relationships/tags" Target="../tags/tag495.xml"/><Relationship Id="rId3" Type="http://schemas.openxmlformats.org/officeDocument/2006/relationships/tags" Target="../tags/tag494.xml"/><Relationship Id="rId2" Type="http://schemas.openxmlformats.org/officeDocument/2006/relationships/tags" Target="../tags/tag493.xml"/><Relationship Id="rId1" Type="http://schemas.openxmlformats.org/officeDocument/2006/relationships/image" Target="../media/image6.png"/></Relationships>
</file>

<file path=ppt/slides/_rels/slide20.xml.rels><?xml version="1.0" encoding="UTF-8" standalone="yes"?>
<Relationships xmlns="http://schemas.openxmlformats.org/package/2006/relationships"><Relationship Id="rId94" Type="http://schemas.openxmlformats.org/officeDocument/2006/relationships/notesSlide" Target="../notesSlides/notesSlide20.xml"/><Relationship Id="rId93" Type="http://schemas.openxmlformats.org/officeDocument/2006/relationships/slideLayout" Target="../slideLayouts/slideLayout1.xml"/><Relationship Id="rId92" Type="http://schemas.openxmlformats.org/officeDocument/2006/relationships/tags" Target="../tags/tag582.xml"/><Relationship Id="rId91" Type="http://schemas.openxmlformats.org/officeDocument/2006/relationships/tags" Target="../tags/tag581.xml"/><Relationship Id="rId90" Type="http://schemas.openxmlformats.org/officeDocument/2006/relationships/tags" Target="../tags/tag580.xml"/><Relationship Id="rId9" Type="http://schemas.openxmlformats.org/officeDocument/2006/relationships/tags" Target="../tags/tag504.xml"/><Relationship Id="rId89" Type="http://schemas.openxmlformats.org/officeDocument/2006/relationships/tags" Target="../tags/tag579.xml"/><Relationship Id="rId88" Type="http://schemas.openxmlformats.org/officeDocument/2006/relationships/tags" Target="../tags/tag578.xml"/><Relationship Id="rId87" Type="http://schemas.openxmlformats.org/officeDocument/2006/relationships/tags" Target="../tags/tag577.xml"/><Relationship Id="rId86" Type="http://schemas.openxmlformats.org/officeDocument/2006/relationships/tags" Target="../tags/tag576.xml"/><Relationship Id="rId85" Type="http://schemas.openxmlformats.org/officeDocument/2006/relationships/tags" Target="../tags/tag575.xml"/><Relationship Id="rId84" Type="http://schemas.openxmlformats.org/officeDocument/2006/relationships/tags" Target="../tags/tag574.xml"/><Relationship Id="rId83" Type="http://schemas.openxmlformats.org/officeDocument/2006/relationships/tags" Target="../tags/tag573.xml"/><Relationship Id="rId82" Type="http://schemas.openxmlformats.org/officeDocument/2006/relationships/tags" Target="../tags/tag572.xml"/><Relationship Id="rId81" Type="http://schemas.openxmlformats.org/officeDocument/2006/relationships/tags" Target="../tags/tag571.xml"/><Relationship Id="rId80" Type="http://schemas.openxmlformats.org/officeDocument/2006/relationships/tags" Target="../tags/tag570.xml"/><Relationship Id="rId8" Type="http://schemas.openxmlformats.org/officeDocument/2006/relationships/tags" Target="../tags/tag503.xml"/><Relationship Id="rId79" Type="http://schemas.openxmlformats.org/officeDocument/2006/relationships/tags" Target="../tags/tag569.xml"/><Relationship Id="rId78" Type="http://schemas.openxmlformats.org/officeDocument/2006/relationships/tags" Target="../tags/tag568.xml"/><Relationship Id="rId77" Type="http://schemas.openxmlformats.org/officeDocument/2006/relationships/image" Target="../media/image38.png"/><Relationship Id="rId76" Type="http://schemas.openxmlformats.org/officeDocument/2006/relationships/tags" Target="../tags/tag567.xml"/><Relationship Id="rId75" Type="http://schemas.openxmlformats.org/officeDocument/2006/relationships/tags" Target="../tags/tag566.xml"/><Relationship Id="rId74" Type="http://schemas.openxmlformats.org/officeDocument/2006/relationships/tags" Target="../tags/tag565.xml"/><Relationship Id="rId73" Type="http://schemas.openxmlformats.org/officeDocument/2006/relationships/tags" Target="../tags/tag564.xml"/><Relationship Id="rId72" Type="http://schemas.openxmlformats.org/officeDocument/2006/relationships/tags" Target="../tags/tag563.xml"/><Relationship Id="rId71" Type="http://schemas.openxmlformats.org/officeDocument/2006/relationships/tags" Target="../tags/tag562.xml"/><Relationship Id="rId70" Type="http://schemas.openxmlformats.org/officeDocument/2006/relationships/tags" Target="../tags/tag561.xml"/><Relationship Id="rId7" Type="http://schemas.openxmlformats.org/officeDocument/2006/relationships/tags" Target="../tags/tag502.xml"/><Relationship Id="rId69" Type="http://schemas.openxmlformats.org/officeDocument/2006/relationships/tags" Target="../tags/tag560.xml"/><Relationship Id="rId68" Type="http://schemas.openxmlformats.org/officeDocument/2006/relationships/tags" Target="../tags/tag559.xml"/><Relationship Id="rId67" Type="http://schemas.openxmlformats.org/officeDocument/2006/relationships/tags" Target="../tags/tag558.xml"/><Relationship Id="rId66" Type="http://schemas.openxmlformats.org/officeDocument/2006/relationships/tags" Target="../tags/tag557.xml"/><Relationship Id="rId65" Type="http://schemas.openxmlformats.org/officeDocument/2006/relationships/tags" Target="../tags/tag556.xml"/><Relationship Id="rId64" Type="http://schemas.openxmlformats.org/officeDocument/2006/relationships/tags" Target="../tags/tag555.xml"/><Relationship Id="rId63" Type="http://schemas.openxmlformats.org/officeDocument/2006/relationships/tags" Target="../tags/tag554.xml"/><Relationship Id="rId62" Type="http://schemas.openxmlformats.org/officeDocument/2006/relationships/tags" Target="../tags/tag553.xml"/><Relationship Id="rId61" Type="http://schemas.openxmlformats.org/officeDocument/2006/relationships/tags" Target="../tags/tag552.xml"/><Relationship Id="rId60" Type="http://schemas.openxmlformats.org/officeDocument/2006/relationships/tags" Target="../tags/tag551.xml"/><Relationship Id="rId6" Type="http://schemas.openxmlformats.org/officeDocument/2006/relationships/tags" Target="../tags/tag501.xml"/><Relationship Id="rId59" Type="http://schemas.openxmlformats.org/officeDocument/2006/relationships/tags" Target="../tags/tag550.xml"/><Relationship Id="rId58" Type="http://schemas.openxmlformats.org/officeDocument/2006/relationships/tags" Target="../tags/tag549.xml"/><Relationship Id="rId57" Type="http://schemas.openxmlformats.org/officeDocument/2006/relationships/tags" Target="../tags/tag548.xml"/><Relationship Id="rId56" Type="http://schemas.openxmlformats.org/officeDocument/2006/relationships/tags" Target="../tags/tag547.xml"/><Relationship Id="rId55" Type="http://schemas.openxmlformats.org/officeDocument/2006/relationships/tags" Target="../tags/tag546.xml"/><Relationship Id="rId54" Type="http://schemas.openxmlformats.org/officeDocument/2006/relationships/tags" Target="../tags/tag545.xml"/><Relationship Id="rId53" Type="http://schemas.openxmlformats.org/officeDocument/2006/relationships/tags" Target="../tags/tag544.xml"/><Relationship Id="rId52" Type="http://schemas.openxmlformats.org/officeDocument/2006/relationships/tags" Target="../tags/tag543.xml"/><Relationship Id="rId51" Type="http://schemas.openxmlformats.org/officeDocument/2006/relationships/tags" Target="../tags/tag542.xml"/><Relationship Id="rId50" Type="http://schemas.openxmlformats.org/officeDocument/2006/relationships/tags" Target="../tags/tag541.xml"/><Relationship Id="rId5" Type="http://schemas.openxmlformats.org/officeDocument/2006/relationships/tags" Target="../tags/tag500.xml"/><Relationship Id="rId49" Type="http://schemas.openxmlformats.org/officeDocument/2006/relationships/tags" Target="../tags/tag540.xml"/><Relationship Id="rId48" Type="http://schemas.openxmlformats.org/officeDocument/2006/relationships/tags" Target="../tags/tag539.xml"/><Relationship Id="rId47" Type="http://schemas.openxmlformats.org/officeDocument/2006/relationships/tags" Target="../tags/tag538.xml"/><Relationship Id="rId46" Type="http://schemas.openxmlformats.org/officeDocument/2006/relationships/tags" Target="../tags/tag537.xml"/><Relationship Id="rId45" Type="http://schemas.openxmlformats.org/officeDocument/2006/relationships/tags" Target="../tags/tag536.xml"/><Relationship Id="rId44" Type="http://schemas.openxmlformats.org/officeDocument/2006/relationships/tags" Target="../tags/tag535.xml"/><Relationship Id="rId43" Type="http://schemas.openxmlformats.org/officeDocument/2006/relationships/tags" Target="../tags/tag534.xml"/><Relationship Id="rId42" Type="http://schemas.openxmlformats.org/officeDocument/2006/relationships/tags" Target="../tags/tag533.xml"/><Relationship Id="rId41" Type="http://schemas.openxmlformats.org/officeDocument/2006/relationships/tags" Target="../tags/tag532.xml"/><Relationship Id="rId40" Type="http://schemas.openxmlformats.org/officeDocument/2006/relationships/tags" Target="../tags/tag531.xml"/><Relationship Id="rId4" Type="http://schemas.openxmlformats.org/officeDocument/2006/relationships/tags" Target="../tags/tag499.xml"/><Relationship Id="rId39" Type="http://schemas.openxmlformats.org/officeDocument/2006/relationships/tags" Target="../tags/tag530.xml"/><Relationship Id="rId38" Type="http://schemas.openxmlformats.org/officeDocument/2006/relationships/tags" Target="../tags/tag529.xml"/><Relationship Id="rId37" Type="http://schemas.openxmlformats.org/officeDocument/2006/relationships/image" Target="../media/image36.png"/><Relationship Id="rId36" Type="http://schemas.openxmlformats.org/officeDocument/2006/relationships/tags" Target="../tags/tag528.xml"/><Relationship Id="rId35" Type="http://schemas.openxmlformats.org/officeDocument/2006/relationships/tags" Target="../tags/tag527.xml"/><Relationship Id="rId34" Type="http://schemas.openxmlformats.org/officeDocument/2006/relationships/tags" Target="../tags/tag526.xml"/><Relationship Id="rId33" Type="http://schemas.openxmlformats.org/officeDocument/2006/relationships/image" Target="../media/image30.png"/><Relationship Id="rId32" Type="http://schemas.openxmlformats.org/officeDocument/2006/relationships/tags" Target="../tags/tag525.xml"/><Relationship Id="rId31" Type="http://schemas.openxmlformats.org/officeDocument/2006/relationships/tags" Target="../tags/tag524.xml"/><Relationship Id="rId30" Type="http://schemas.openxmlformats.org/officeDocument/2006/relationships/tags" Target="../tags/tag523.xml"/><Relationship Id="rId3" Type="http://schemas.openxmlformats.org/officeDocument/2006/relationships/tags" Target="../tags/tag498.xml"/><Relationship Id="rId29" Type="http://schemas.openxmlformats.org/officeDocument/2006/relationships/tags" Target="../tags/tag522.xml"/><Relationship Id="rId28" Type="http://schemas.openxmlformats.org/officeDocument/2006/relationships/tags" Target="../tags/tag521.xml"/><Relationship Id="rId27" Type="http://schemas.openxmlformats.org/officeDocument/2006/relationships/tags" Target="../tags/tag520.xml"/><Relationship Id="rId26" Type="http://schemas.openxmlformats.org/officeDocument/2006/relationships/tags" Target="../tags/tag519.xml"/><Relationship Id="rId25" Type="http://schemas.openxmlformats.org/officeDocument/2006/relationships/tags" Target="../tags/tag518.xml"/><Relationship Id="rId24" Type="http://schemas.openxmlformats.org/officeDocument/2006/relationships/tags" Target="../tags/tag517.xml"/><Relationship Id="rId23" Type="http://schemas.openxmlformats.org/officeDocument/2006/relationships/tags" Target="../tags/tag516.xml"/><Relationship Id="rId22" Type="http://schemas.openxmlformats.org/officeDocument/2006/relationships/tags" Target="../tags/tag515.xml"/><Relationship Id="rId21" Type="http://schemas.openxmlformats.org/officeDocument/2006/relationships/tags" Target="../tags/tag514.xml"/><Relationship Id="rId20" Type="http://schemas.openxmlformats.org/officeDocument/2006/relationships/tags" Target="../tags/tag513.xml"/><Relationship Id="rId2" Type="http://schemas.openxmlformats.org/officeDocument/2006/relationships/tags" Target="../tags/tag497.xml"/><Relationship Id="rId19" Type="http://schemas.openxmlformats.org/officeDocument/2006/relationships/tags" Target="../tags/tag512.xml"/><Relationship Id="rId18" Type="http://schemas.openxmlformats.org/officeDocument/2006/relationships/image" Target="../media/image42.png"/><Relationship Id="rId17" Type="http://schemas.openxmlformats.org/officeDocument/2006/relationships/tags" Target="../tags/tag511.xml"/><Relationship Id="rId16" Type="http://schemas.openxmlformats.org/officeDocument/2006/relationships/image" Target="../media/image6.png"/><Relationship Id="rId15" Type="http://schemas.openxmlformats.org/officeDocument/2006/relationships/tags" Target="../tags/tag510.xml"/><Relationship Id="rId14" Type="http://schemas.openxmlformats.org/officeDocument/2006/relationships/tags" Target="../tags/tag509.xml"/><Relationship Id="rId13" Type="http://schemas.openxmlformats.org/officeDocument/2006/relationships/tags" Target="../tags/tag508.xml"/><Relationship Id="rId12" Type="http://schemas.openxmlformats.org/officeDocument/2006/relationships/tags" Target="../tags/tag507.xml"/><Relationship Id="rId11" Type="http://schemas.openxmlformats.org/officeDocument/2006/relationships/tags" Target="../tags/tag506.xml"/><Relationship Id="rId10" Type="http://schemas.openxmlformats.org/officeDocument/2006/relationships/tags" Target="../tags/tag505.xml"/><Relationship Id="rId1" Type="http://schemas.openxmlformats.org/officeDocument/2006/relationships/tags" Target="../tags/tag496.xml"/></Relationships>
</file>

<file path=ppt/slides/_rels/slide21.xml.rels><?xml version="1.0" encoding="UTF-8" standalone="yes"?>
<Relationships xmlns="http://schemas.openxmlformats.org/package/2006/relationships"><Relationship Id="rId9" Type="http://schemas.openxmlformats.org/officeDocument/2006/relationships/image" Target="../media/image45.png"/><Relationship Id="rId8" Type="http://schemas.openxmlformats.org/officeDocument/2006/relationships/tags" Target="../tags/tag587.xml"/><Relationship Id="rId7" Type="http://schemas.openxmlformats.org/officeDocument/2006/relationships/tags" Target="../tags/tag586.xml"/><Relationship Id="rId6" Type="http://schemas.openxmlformats.org/officeDocument/2006/relationships/tags" Target="../tags/tag585.xml"/><Relationship Id="rId5" Type="http://schemas.openxmlformats.org/officeDocument/2006/relationships/image" Target="../media/image44.png"/><Relationship Id="rId4" Type="http://schemas.openxmlformats.org/officeDocument/2006/relationships/image" Target="../media/image43.png"/><Relationship Id="rId31" Type="http://schemas.openxmlformats.org/officeDocument/2006/relationships/notesSlide" Target="../notesSlides/notesSlide21.xml"/><Relationship Id="rId30" Type="http://schemas.openxmlformats.org/officeDocument/2006/relationships/slideLayout" Target="../slideLayouts/slideLayout1.xml"/><Relationship Id="rId3" Type="http://schemas.openxmlformats.org/officeDocument/2006/relationships/tags" Target="../tags/tag584.xml"/><Relationship Id="rId29" Type="http://schemas.openxmlformats.org/officeDocument/2006/relationships/tags" Target="../tags/tag606.xml"/><Relationship Id="rId28" Type="http://schemas.openxmlformats.org/officeDocument/2006/relationships/tags" Target="../tags/tag605.xml"/><Relationship Id="rId27" Type="http://schemas.openxmlformats.org/officeDocument/2006/relationships/tags" Target="../tags/tag604.xml"/><Relationship Id="rId26" Type="http://schemas.openxmlformats.org/officeDocument/2006/relationships/tags" Target="../tags/tag603.xml"/><Relationship Id="rId25" Type="http://schemas.openxmlformats.org/officeDocument/2006/relationships/tags" Target="../tags/tag602.xml"/><Relationship Id="rId24" Type="http://schemas.openxmlformats.org/officeDocument/2006/relationships/tags" Target="../tags/tag601.xml"/><Relationship Id="rId23" Type="http://schemas.openxmlformats.org/officeDocument/2006/relationships/tags" Target="../tags/tag600.xml"/><Relationship Id="rId22" Type="http://schemas.openxmlformats.org/officeDocument/2006/relationships/tags" Target="../tags/tag599.xml"/><Relationship Id="rId21" Type="http://schemas.openxmlformats.org/officeDocument/2006/relationships/image" Target="../media/image46.png"/><Relationship Id="rId20" Type="http://schemas.openxmlformats.org/officeDocument/2006/relationships/tags" Target="../tags/tag598.xml"/><Relationship Id="rId2" Type="http://schemas.openxmlformats.org/officeDocument/2006/relationships/tags" Target="../tags/tag583.xml"/><Relationship Id="rId19" Type="http://schemas.openxmlformats.org/officeDocument/2006/relationships/tags" Target="../tags/tag597.xml"/><Relationship Id="rId18" Type="http://schemas.openxmlformats.org/officeDocument/2006/relationships/tags" Target="../tags/tag596.xml"/><Relationship Id="rId17" Type="http://schemas.openxmlformats.org/officeDocument/2006/relationships/tags" Target="../tags/tag595.xml"/><Relationship Id="rId16" Type="http://schemas.openxmlformats.org/officeDocument/2006/relationships/tags" Target="../tags/tag594.xml"/><Relationship Id="rId15" Type="http://schemas.openxmlformats.org/officeDocument/2006/relationships/tags" Target="../tags/tag593.xml"/><Relationship Id="rId14" Type="http://schemas.openxmlformats.org/officeDocument/2006/relationships/tags" Target="../tags/tag592.xml"/><Relationship Id="rId13" Type="http://schemas.openxmlformats.org/officeDocument/2006/relationships/tags" Target="../tags/tag591.xml"/><Relationship Id="rId12" Type="http://schemas.openxmlformats.org/officeDocument/2006/relationships/tags" Target="../tags/tag590.xml"/><Relationship Id="rId11" Type="http://schemas.openxmlformats.org/officeDocument/2006/relationships/tags" Target="../tags/tag589.xml"/><Relationship Id="rId10" Type="http://schemas.openxmlformats.org/officeDocument/2006/relationships/tags" Target="../tags/tag588.xml"/><Relationship Id="rId1" Type="http://schemas.openxmlformats.org/officeDocument/2006/relationships/image" Target="../media/image6.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xml"/><Relationship Id="rId2" Type="http://schemas.openxmlformats.org/officeDocument/2006/relationships/tags" Target="../tags/tag607.xml"/><Relationship Id="rId1" Type="http://schemas.openxmlformats.org/officeDocument/2006/relationships/image" Target="../media/image5.png"/></Relationships>
</file>

<file path=ppt/slides/_rels/slide23.xml.rels><?xml version="1.0" encoding="UTF-8" standalone="yes"?>
<Relationships xmlns="http://schemas.openxmlformats.org/package/2006/relationships"><Relationship Id="rId9" Type="http://schemas.openxmlformats.org/officeDocument/2006/relationships/tags" Target="../tags/tag615.xml"/><Relationship Id="rId8" Type="http://schemas.openxmlformats.org/officeDocument/2006/relationships/tags" Target="../tags/tag614.xml"/><Relationship Id="rId7" Type="http://schemas.openxmlformats.org/officeDocument/2006/relationships/tags" Target="../tags/tag613.xml"/><Relationship Id="rId6" Type="http://schemas.openxmlformats.org/officeDocument/2006/relationships/tags" Target="../tags/tag612.xml"/><Relationship Id="rId5" Type="http://schemas.openxmlformats.org/officeDocument/2006/relationships/tags" Target="../tags/tag611.xml"/><Relationship Id="rId4" Type="http://schemas.openxmlformats.org/officeDocument/2006/relationships/tags" Target="../tags/tag610.xml"/><Relationship Id="rId3" Type="http://schemas.openxmlformats.org/officeDocument/2006/relationships/tags" Target="../tags/tag609.xml"/><Relationship Id="rId2" Type="http://schemas.openxmlformats.org/officeDocument/2006/relationships/tags" Target="../tags/tag608.xml"/><Relationship Id="rId16" Type="http://schemas.openxmlformats.org/officeDocument/2006/relationships/notesSlide" Target="../notesSlides/notesSlide23.xml"/><Relationship Id="rId15" Type="http://schemas.openxmlformats.org/officeDocument/2006/relationships/slideLayout" Target="../slideLayouts/slideLayout1.xml"/><Relationship Id="rId14" Type="http://schemas.openxmlformats.org/officeDocument/2006/relationships/tags" Target="../tags/tag620.xml"/><Relationship Id="rId13" Type="http://schemas.openxmlformats.org/officeDocument/2006/relationships/tags" Target="../tags/tag619.xml"/><Relationship Id="rId12" Type="http://schemas.openxmlformats.org/officeDocument/2006/relationships/tags" Target="../tags/tag618.xml"/><Relationship Id="rId11" Type="http://schemas.openxmlformats.org/officeDocument/2006/relationships/tags" Target="../tags/tag617.xml"/><Relationship Id="rId10" Type="http://schemas.openxmlformats.org/officeDocument/2006/relationships/tags" Target="../tags/tag616.xml"/><Relationship Id="rId1" Type="http://schemas.openxmlformats.org/officeDocument/2006/relationships/image" Target="../media/image6.png"/></Relationships>
</file>

<file path=ppt/slides/_rels/slide24.xml.rels><?xml version="1.0" encoding="UTF-8" standalone="yes"?>
<Relationships xmlns="http://schemas.openxmlformats.org/package/2006/relationships"><Relationship Id="rId9" Type="http://schemas.openxmlformats.org/officeDocument/2006/relationships/image" Target="../media/image47.png"/><Relationship Id="rId8" Type="http://schemas.openxmlformats.org/officeDocument/2006/relationships/tags" Target="../tags/tag627.xml"/><Relationship Id="rId7" Type="http://schemas.openxmlformats.org/officeDocument/2006/relationships/tags" Target="../tags/tag626.xml"/><Relationship Id="rId6" Type="http://schemas.openxmlformats.org/officeDocument/2006/relationships/tags" Target="../tags/tag625.xml"/><Relationship Id="rId5" Type="http://schemas.openxmlformats.org/officeDocument/2006/relationships/tags" Target="../tags/tag624.xml"/><Relationship Id="rId4" Type="http://schemas.openxmlformats.org/officeDocument/2006/relationships/tags" Target="../tags/tag623.xml"/><Relationship Id="rId3" Type="http://schemas.openxmlformats.org/officeDocument/2006/relationships/tags" Target="../tags/tag622.xml"/><Relationship Id="rId25" Type="http://schemas.openxmlformats.org/officeDocument/2006/relationships/notesSlide" Target="../notesSlides/notesSlide24.xml"/><Relationship Id="rId24" Type="http://schemas.openxmlformats.org/officeDocument/2006/relationships/slideLayout" Target="../slideLayouts/slideLayout1.xml"/><Relationship Id="rId23" Type="http://schemas.openxmlformats.org/officeDocument/2006/relationships/tags" Target="../tags/tag637.xml"/><Relationship Id="rId22" Type="http://schemas.openxmlformats.org/officeDocument/2006/relationships/tags" Target="../tags/tag636.xml"/><Relationship Id="rId21" Type="http://schemas.openxmlformats.org/officeDocument/2006/relationships/tags" Target="../tags/tag635.xml"/><Relationship Id="rId20" Type="http://schemas.openxmlformats.org/officeDocument/2006/relationships/tags" Target="../tags/tag634.xml"/><Relationship Id="rId2" Type="http://schemas.openxmlformats.org/officeDocument/2006/relationships/tags" Target="../tags/tag621.xml"/><Relationship Id="rId19" Type="http://schemas.openxmlformats.org/officeDocument/2006/relationships/tags" Target="../tags/tag633.xml"/><Relationship Id="rId18" Type="http://schemas.openxmlformats.org/officeDocument/2006/relationships/tags" Target="../tags/tag632.xml"/><Relationship Id="rId17" Type="http://schemas.openxmlformats.org/officeDocument/2006/relationships/image" Target="../media/image51.png"/><Relationship Id="rId16" Type="http://schemas.openxmlformats.org/officeDocument/2006/relationships/tags" Target="../tags/tag631.xml"/><Relationship Id="rId15" Type="http://schemas.openxmlformats.org/officeDocument/2006/relationships/image" Target="../media/image50.jpeg"/><Relationship Id="rId14" Type="http://schemas.openxmlformats.org/officeDocument/2006/relationships/tags" Target="../tags/tag630.xml"/><Relationship Id="rId13" Type="http://schemas.openxmlformats.org/officeDocument/2006/relationships/image" Target="../media/image49.png"/><Relationship Id="rId12" Type="http://schemas.openxmlformats.org/officeDocument/2006/relationships/tags" Target="../tags/tag629.xml"/><Relationship Id="rId11" Type="http://schemas.openxmlformats.org/officeDocument/2006/relationships/image" Target="../media/image48.png"/><Relationship Id="rId10" Type="http://schemas.openxmlformats.org/officeDocument/2006/relationships/tags" Target="../tags/tag628.xml"/><Relationship Id="rId1" Type="http://schemas.openxmlformats.org/officeDocument/2006/relationships/image" Target="../media/image6.png"/></Relationships>
</file>

<file path=ppt/slides/_rels/slide25.xml.rels><?xml version="1.0" encoding="UTF-8" standalone="yes"?>
<Relationships xmlns="http://schemas.openxmlformats.org/package/2006/relationships"><Relationship Id="rId9" Type="http://schemas.openxmlformats.org/officeDocument/2006/relationships/tags" Target="../tags/tag645.xml"/><Relationship Id="rId8" Type="http://schemas.openxmlformats.org/officeDocument/2006/relationships/tags" Target="../tags/tag644.xml"/><Relationship Id="rId7" Type="http://schemas.openxmlformats.org/officeDocument/2006/relationships/tags" Target="../tags/tag643.xml"/><Relationship Id="rId6" Type="http://schemas.openxmlformats.org/officeDocument/2006/relationships/tags" Target="../tags/tag642.xml"/><Relationship Id="rId57" Type="http://schemas.openxmlformats.org/officeDocument/2006/relationships/notesSlide" Target="../notesSlides/notesSlide25.xml"/><Relationship Id="rId56" Type="http://schemas.openxmlformats.org/officeDocument/2006/relationships/slideLayout" Target="../slideLayouts/slideLayout1.xml"/><Relationship Id="rId55" Type="http://schemas.openxmlformats.org/officeDocument/2006/relationships/tags" Target="../tags/tag690.xml"/><Relationship Id="rId54" Type="http://schemas.openxmlformats.org/officeDocument/2006/relationships/tags" Target="../tags/tag689.xml"/><Relationship Id="rId53" Type="http://schemas.openxmlformats.org/officeDocument/2006/relationships/tags" Target="../tags/tag688.xml"/><Relationship Id="rId52" Type="http://schemas.openxmlformats.org/officeDocument/2006/relationships/image" Target="../media/image52.png"/><Relationship Id="rId51" Type="http://schemas.openxmlformats.org/officeDocument/2006/relationships/tags" Target="../tags/tag687.xml"/><Relationship Id="rId50" Type="http://schemas.openxmlformats.org/officeDocument/2006/relationships/tags" Target="../tags/tag686.xml"/><Relationship Id="rId5" Type="http://schemas.openxmlformats.org/officeDocument/2006/relationships/tags" Target="../tags/tag641.xml"/><Relationship Id="rId49" Type="http://schemas.openxmlformats.org/officeDocument/2006/relationships/tags" Target="../tags/tag685.xml"/><Relationship Id="rId48" Type="http://schemas.openxmlformats.org/officeDocument/2006/relationships/tags" Target="../tags/tag684.xml"/><Relationship Id="rId47" Type="http://schemas.openxmlformats.org/officeDocument/2006/relationships/tags" Target="../tags/tag683.xml"/><Relationship Id="rId46" Type="http://schemas.openxmlformats.org/officeDocument/2006/relationships/tags" Target="../tags/tag682.xml"/><Relationship Id="rId45" Type="http://schemas.openxmlformats.org/officeDocument/2006/relationships/tags" Target="../tags/tag681.xml"/><Relationship Id="rId44" Type="http://schemas.openxmlformats.org/officeDocument/2006/relationships/tags" Target="../tags/tag680.xml"/><Relationship Id="rId43" Type="http://schemas.openxmlformats.org/officeDocument/2006/relationships/tags" Target="../tags/tag679.xml"/><Relationship Id="rId42" Type="http://schemas.openxmlformats.org/officeDocument/2006/relationships/tags" Target="../tags/tag678.xml"/><Relationship Id="rId41" Type="http://schemas.openxmlformats.org/officeDocument/2006/relationships/tags" Target="../tags/tag677.xml"/><Relationship Id="rId40" Type="http://schemas.openxmlformats.org/officeDocument/2006/relationships/tags" Target="../tags/tag676.xml"/><Relationship Id="rId4" Type="http://schemas.openxmlformats.org/officeDocument/2006/relationships/tags" Target="../tags/tag640.xml"/><Relationship Id="rId39" Type="http://schemas.openxmlformats.org/officeDocument/2006/relationships/tags" Target="../tags/tag675.xml"/><Relationship Id="rId38" Type="http://schemas.openxmlformats.org/officeDocument/2006/relationships/tags" Target="../tags/tag674.xml"/><Relationship Id="rId37" Type="http://schemas.openxmlformats.org/officeDocument/2006/relationships/tags" Target="../tags/tag673.xml"/><Relationship Id="rId36" Type="http://schemas.openxmlformats.org/officeDocument/2006/relationships/tags" Target="../tags/tag672.xml"/><Relationship Id="rId35" Type="http://schemas.openxmlformats.org/officeDocument/2006/relationships/tags" Target="../tags/tag671.xml"/><Relationship Id="rId34" Type="http://schemas.openxmlformats.org/officeDocument/2006/relationships/tags" Target="../tags/tag670.xml"/><Relationship Id="rId33" Type="http://schemas.openxmlformats.org/officeDocument/2006/relationships/tags" Target="../tags/tag669.xml"/><Relationship Id="rId32" Type="http://schemas.openxmlformats.org/officeDocument/2006/relationships/tags" Target="../tags/tag668.xml"/><Relationship Id="rId31" Type="http://schemas.openxmlformats.org/officeDocument/2006/relationships/tags" Target="../tags/tag667.xml"/><Relationship Id="rId30" Type="http://schemas.openxmlformats.org/officeDocument/2006/relationships/tags" Target="../tags/tag666.xml"/><Relationship Id="rId3" Type="http://schemas.openxmlformats.org/officeDocument/2006/relationships/tags" Target="../tags/tag639.xml"/><Relationship Id="rId29" Type="http://schemas.openxmlformats.org/officeDocument/2006/relationships/tags" Target="../tags/tag665.xml"/><Relationship Id="rId28" Type="http://schemas.openxmlformats.org/officeDocument/2006/relationships/tags" Target="../tags/tag664.xml"/><Relationship Id="rId27" Type="http://schemas.openxmlformats.org/officeDocument/2006/relationships/tags" Target="../tags/tag663.xml"/><Relationship Id="rId26" Type="http://schemas.openxmlformats.org/officeDocument/2006/relationships/tags" Target="../tags/tag662.xml"/><Relationship Id="rId25" Type="http://schemas.openxmlformats.org/officeDocument/2006/relationships/tags" Target="../tags/tag661.xml"/><Relationship Id="rId24" Type="http://schemas.openxmlformats.org/officeDocument/2006/relationships/tags" Target="../tags/tag660.xml"/><Relationship Id="rId23" Type="http://schemas.openxmlformats.org/officeDocument/2006/relationships/tags" Target="../tags/tag659.xml"/><Relationship Id="rId22" Type="http://schemas.openxmlformats.org/officeDocument/2006/relationships/tags" Target="../tags/tag658.xml"/><Relationship Id="rId21" Type="http://schemas.openxmlformats.org/officeDocument/2006/relationships/tags" Target="../tags/tag657.xml"/><Relationship Id="rId20" Type="http://schemas.openxmlformats.org/officeDocument/2006/relationships/tags" Target="../tags/tag656.xml"/><Relationship Id="rId2" Type="http://schemas.openxmlformats.org/officeDocument/2006/relationships/tags" Target="../tags/tag638.xml"/><Relationship Id="rId19" Type="http://schemas.openxmlformats.org/officeDocument/2006/relationships/tags" Target="../tags/tag655.xml"/><Relationship Id="rId18" Type="http://schemas.openxmlformats.org/officeDocument/2006/relationships/tags" Target="../tags/tag654.xml"/><Relationship Id="rId17" Type="http://schemas.openxmlformats.org/officeDocument/2006/relationships/tags" Target="../tags/tag653.xml"/><Relationship Id="rId16" Type="http://schemas.openxmlformats.org/officeDocument/2006/relationships/tags" Target="../tags/tag652.xml"/><Relationship Id="rId15" Type="http://schemas.openxmlformats.org/officeDocument/2006/relationships/tags" Target="../tags/tag651.xml"/><Relationship Id="rId14" Type="http://schemas.openxmlformats.org/officeDocument/2006/relationships/tags" Target="../tags/tag650.xml"/><Relationship Id="rId13" Type="http://schemas.openxmlformats.org/officeDocument/2006/relationships/tags" Target="../tags/tag649.xml"/><Relationship Id="rId12" Type="http://schemas.openxmlformats.org/officeDocument/2006/relationships/tags" Target="../tags/tag648.xml"/><Relationship Id="rId11" Type="http://schemas.openxmlformats.org/officeDocument/2006/relationships/tags" Target="../tags/tag647.xml"/><Relationship Id="rId10" Type="http://schemas.openxmlformats.org/officeDocument/2006/relationships/tags" Target="../tags/tag646.xml"/><Relationship Id="rId1" Type="http://schemas.openxmlformats.org/officeDocument/2006/relationships/image" Target="../media/image6.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1.xml"/><Relationship Id="rId2" Type="http://schemas.openxmlformats.org/officeDocument/2006/relationships/tags" Target="../tags/tag691.xml"/><Relationship Id="rId1" Type="http://schemas.openxmlformats.org/officeDocument/2006/relationships/image" Target="../media/image6.png"/></Relationships>
</file>

<file path=ppt/slides/_rels/slide27.xml.rels><?xml version="1.0" encoding="UTF-8" standalone="yes"?>
<Relationships xmlns="http://schemas.openxmlformats.org/package/2006/relationships"><Relationship Id="rId9" Type="http://schemas.openxmlformats.org/officeDocument/2006/relationships/tags" Target="../tags/tag692.xml"/><Relationship Id="rId8" Type="http://schemas.openxmlformats.org/officeDocument/2006/relationships/image" Target="../media/image59.png"/><Relationship Id="rId7" Type="http://schemas.openxmlformats.org/officeDocument/2006/relationships/image" Target="../media/image58.png"/><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jpeg"/><Relationship Id="rId3" Type="http://schemas.openxmlformats.org/officeDocument/2006/relationships/image" Target="../media/image54.jpeg"/><Relationship Id="rId2" Type="http://schemas.openxmlformats.org/officeDocument/2006/relationships/image" Target="../media/image53.jpeg"/><Relationship Id="rId11" Type="http://schemas.openxmlformats.org/officeDocument/2006/relationships/notesSlide" Target="../notesSlides/notesSlide27.xml"/><Relationship Id="rId10" Type="http://schemas.openxmlformats.org/officeDocument/2006/relationships/slideLayout" Target="../slideLayouts/slideLayout1.xml"/><Relationship Id="rId1" Type="http://schemas.openxmlformats.org/officeDocument/2006/relationships/image" Target="../media/image6.png"/></Relationships>
</file>

<file path=ppt/slides/_rels/slide2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695.xml"/><Relationship Id="rId7" Type="http://schemas.openxmlformats.org/officeDocument/2006/relationships/tags" Target="../tags/tag694.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 Id="rId3" Type="http://schemas.openxmlformats.org/officeDocument/2006/relationships/image" Target="../media/image60.png"/><Relationship Id="rId2" Type="http://schemas.openxmlformats.org/officeDocument/2006/relationships/tags" Target="../tags/tag693.xml"/><Relationship Id="rId10" Type="http://schemas.openxmlformats.org/officeDocument/2006/relationships/notesSlide" Target="../notesSlides/notesSlide28.xml"/><Relationship Id="rId1" Type="http://schemas.openxmlformats.org/officeDocument/2006/relationships/image" Target="../media/image6.png"/></Relationships>
</file>

<file path=ppt/slides/_rels/slide29.xml.rels><?xml version="1.0" encoding="UTF-8" standalone="yes"?>
<Relationships xmlns="http://schemas.openxmlformats.org/package/2006/relationships"><Relationship Id="rId9" Type="http://schemas.openxmlformats.org/officeDocument/2006/relationships/image" Target="../media/image64.jpeg"/><Relationship Id="rId8" Type="http://schemas.openxmlformats.org/officeDocument/2006/relationships/tags" Target="../tags/tag702.xml"/><Relationship Id="rId7" Type="http://schemas.openxmlformats.org/officeDocument/2006/relationships/tags" Target="../tags/tag701.xml"/><Relationship Id="rId6" Type="http://schemas.openxmlformats.org/officeDocument/2006/relationships/tags" Target="../tags/tag700.xml"/><Relationship Id="rId5" Type="http://schemas.openxmlformats.org/officeDocument/2006/relationships/tags" Target="../tags/tag699.xml"/><Relationship Id="rId4" Type="http://schemas.openxmlformats.org/officeDocument/2006/relationships/tags" Target="../tags/tag698.xml"/><Relationship Id="rId3" Type="http://schemas.openxmlformats.org/officeDocument/2006/relationships/tags" Target="../tags/tag697.xml"/><Relationship Id="rId26" Type="http://schemas.openxmlformats.org/officeDocument/2006/relationships/notesSlide" Target="../notesSlides/notesSlide29.xml"/><Relationship Id="rId25" Type="http://schemas.openxmlformats.org/officeDocument/2006/relationships/slideLayout" Target="../slideLayouts/slideLayout1.xml"/><Relationship Id="rId24" Type="http://schemas.openxmlformats.org/officeDocument/2006/relationships/tags" Target="../tags/tag713.xml"/><Relationship Id="rId23" Type="http://schemas.openxmlformats.org/officeDocument/2006/relationships/tags" Target="../tags/tag712.xml"/><Relationship Id="rId22" Type="http://schemas.openxmlformats.org/officeDocument/2006/relationships/tags" Target="../tags/tag711.xml"/><Relationship Id="rId21" Type="http://schemas.openxmlformats.org/officeDocument/2006/relationships/tags" Target="../tags/tag710.xml"/><Relationship Id="rId20" Type="http://schemas.openxmlformats.org/officeDocument/2006/relationships/tags" Target="../tags/tag709.xml"/><Relationship Id="rId2" Type="http://schemas.openxmlformats.org/officeDocument/2006/relationships/tags" Target="../tags/tag696.xml"/><Relationship Id="rId19" Type="http://schemas.openxmlformats.org/officeDocument/2006/relationships/tags" Target="../tags/tag708.xml"/><Relationship Id="rId18" Type="http://schemas.openxmlformats.org/officeDocument/2006/relationships/tags" Target="../tags/tag707.xml"/><Relationship Id="rId17" Type="http://schemas.openxmlformats.org/officeDocument/2006/relationships/image" Target="../media/image68.png"/><Relationship Id="rId16" Type="http://schemas.openxmlformats.org/officeDocument/2006/relationships/tags" Target="../tags/tag706.xml"/><Relationship Id="rId15" Type="http://schemas.openxmlformats.org/officeDocument/2006/relationships/image" Target="../media/image67.jpeg"/><Relationship Id="rId14" Type="http://schemas.openxmlformats.org/officeDocument/2006/relationships/tags" Target="../tags/tag705.xml"/><Relationship Id="rId13" Type="http://schemas.openxmlformats.org/officeDocument/2006/relationships/image" Target="../media/image66.png"/><Relationship Id="rId12" Type="http://schemas.openxmlformats.org/officeDocument/2006/relationships/tags" Target="../tags/tag704.xml"/><Relationship Id="rId11" Type="http://schemas.openxmlformats.org/officeDocument/2006/relationships/image" Target="../media/image65.jpeg"/><Relationship Id="rId10" Type="http://schemas.openxmlformats.org/officeDocument/2006/relationships/tags" Target="../tags/tag703.xml"/><Relationship Id="rId1" Type="http://schemas.openxmlformats.org/officeDocument/2006/relationships/image" Target="../media/image6.png"/></Relationships>
</file>

<file path=ppt/slides/_rels/slide30.xml.rels><?xml version="1.0" encoding="UTF-8" standalone="yes"?>
<Relationships xmlns="http://schemas.openxmlformats.org/package/2006/relationships"><Relationship Id="rId90" Type="http://schemas.openxmlformats.org/officeDocument/2006/relationships/notesSlide" Target="../notesSlides/notesSlide30.xml"/><Relationship Id="rId9" Type="http://schemas.openxmlformats.org/officeDocument/2006/relationships/tags" Target="../tags/tag721.xml"/><Relationship Id="rId89" Type="http://schemas.openxmlformats.org/officeDocument/2006/relationships/slideLayout" Target="../slideLayouts/slideLayout1.xml"/><Relationship Id="rId88" Type="http://schemas.openxmlformats.org/officeDocument/2006/relationships/tags" Target="../tags/tag800.xml"/><Relationship Id="rId87" Type="http://schemas.openxmlformats.org/officeDocument/2006/relationships/tags" Target="../tags/tag799.xml"/><Relationship Id="rId86" Type="http://schemas.openxmlformats.org/officeDocument/2006/relationships/tags" Target="../tags/tag798.xml"/><Relationship Id="rId85" Type="http://schemas.openxmlformats.org/officeDocument/2006/relationships/tags" Target="../tags/tag797.xml"/><Relationship Id="rId84" Type="http://schemas.openxmlformats.org/officeDocument/2006/relationships/tags" Target="../tags/tag796.xml"/><Relationship Id="rId83" Type="http://schemas.openxmlformats.org/officeDocument/2006/relationships/tags" Target="../tags/tag795.xml"/><Relationship Id="rId82" Type="http://schemas.openxmlformats.org/officeDocument/2006/relationships/tags" Target="../tags/tag794.xml"/><Relationship Id="rId81" Type="http://schemas.openxmlformats.org/officeDocument/2006/relationships/tags" Target="../tags/tag793.xml"/><Relationship Id="rId80" Type="http://schemas.openxmlformats.org/officeDocument/2006/relationships/tags" Target="../tags/tag792.xml"/><Relationship Id="rId8" Type="http://schemas.openxmlformats.org/officeDocument/2006/relationships/tags" Target="../tags/tag720.xml"/><Relationship Id="rId79" Type="http://schemas.openxmlformats.org/officeDocument/2006/relationships/tags" Target="../tags/tag791.xml"/><Relationship Id="rId78" Type="http://schemas.openxmlformats.org/officeDocument/2006/relationships/tags" Target="../tags/tag790.xml"/><Relationship Id="rId77" Type="http://schemas.openxmlformats.org/officeDocument/2006/relationships/tags" Target="../tags/tag789.xml"/><Relationship Id="rId76" Type="http://schemas.openxmlformats.org/officeDocument/2006/relationships/tags" Target="../tags/tag788.xml"/><Relationship Id="rId75" Type="http://schemas.openxmlformats.org/officeDocument/2006/relationships/tags" Target="../tags/tag787.xml"/><Relationship Id="rId74" Type="http://schemas.openxmlformats.org/officeDocument/2006/relationships/tags" Target="../tags/tag786.xml"/><Relationship Id="rId73" Type="http://schemas.openxmlformats.org/officeDocument/2006/relationships/tags" Target="../tags/tag785.xml"/><Relationship Id="rId72" Type="http://schemas.openxmlformats.org/officeDocument/2006/relationships/tags" Target="../tags/tag784.xml"/><Relationship Id="rId71" Type="http://schemas.openxmlformats.org/officeDocument/2006/relationships/tags" Target="../tags/tag783.xml"/><Relationship Id="rId70" Type="http://schemas.openxmlformats.org/officeDocument/2006/relationships/tags" Target="../tags/tag782.xml"/><Relationship Id="rId7" Type="http://schemas.openxmlformats.org/officeDocument/2006/relationships/tags" Target="../tags/tag719.xml"/><Relationship Id="rId69" Type="http://schemas.openxmlformats.org/officeDocument/2006/relationships/tags" Target="../tags/tag781.xml"/><Relationship Id="rId68" Type="http://schemas.openxmlformats.org/officeDocument/2006/relationships/tags" Target="../tags/tag780.xml"/><Relationship Id="rId67" Type="http://schemas.openxmlformats.org/officeDocument/2006/relationships/tags" Target="../tags/tag779.xml"/><Relationship Id="rId66" Type="http://schemas.openxmlformats.org/officeDocument/2006/relationships/tags" Target="../tags/tag778.xml"/><Relationship Id="rId65" Type="http://schemas.openxmlformats.org/officeDocument/2006/relationships/tags" Target="../tags/tag777.xml"/><Relationship Id="rId64" Type="http://schemas.openxmlformats.org/officeDocument/2006/relationships/tags" Target="../tags/tag776.xml"/><Relationship Id="rId63" Type="http://schemas.openxmlformats.org/officeDocument/2006/relationships/tags" Target="../tags/tag775.xml"/><Relationship Id="rId62" Type="http://schemas.openxmlformats.org/officeDocument/2006/relationships/tags" Target="../tags/tag774.xml"/><Relationship Id="rId61" Type="http://schemas.openxmlformats.org/officeDocument/2006/relationships/tags" Target="../tags/tag773.xml"/><Relationship Id="rId60" Type="http://schemas.openxmlformats.org/officeDocument/2006/relationships/tags" Target="../tags/tag772.xml"/><Relationship Id="rId6" Type="http://schemas.openxmlformats.org/officeDocument/2006/relationships/tags" Target="../tags/tag718.xml"/><Relationship Id="rId59" Type="http://schemas.openxmlformats.org/officeDocument/2006/relationships/tags" Target="../tags/tag771.xml"/><Relationship Id="rId58" Type="http://schemas.openxmlformats.org/officeDocument/2006/relationships/tags" Target="../tags/tag770.xml"/><Relationship Id="rId57" Type="http://schemas.openxmlformats.org/officeDocument/2006/relationships/tags" Target="../tags/tag769.xml"/><Relationship Id="rId56" Type="http://schemas.openxmlformats.org/officeDocument/2006/relationships/tags" Target="../tags/tag768.xml"/><Relationship Id="rId55" Type="http://schemas.openxmlformats.org/officeDocument/2006/relationships/tags" Target="../tags/tag767.xml"/><Relationship Id="rId54" Type="http://schemas.openxmlformats.org/officeDocument/2006/relationships/tags" Target="../tags/tag766.xml"/><Relationship Id="rId53" Type="http://schemas.openxmlformats.org/officeDocument/2006/relationships/tags" Target="../tags/tag765.xml"/><Relationship Id="rId52" Type="http://schemas.openxmlformats.org/officeDocument/2006/relationships/tags" Target="../tags/tag764.xml"/><Relationship Id="rId51" Type="http://schemas.openxmlformats.org/officeDocument/2006/relationships/tags" Target="../tags/tag763.xml"/><Relationship Id="rId50" Type="http://schemas.openxmlformats.org/officeDocument/2006/relationships/tags" Target="../tags/tag762.xml"/><Relationship Id="rId5" Type="http://schemas.openxmlformats.org/officeDocument/2006/relationships/tags" Target="../tags/tag717.xml"/><Relationship Id="rId49" Type="http://schemas.openxmlformats.org/officeDocument/2006/relationships/tags" Target="../tags/tag761.xml"/><Relationship Id="rId48" Type="http://schemas.openxmlformats.org/officeDocument/2006/relationships/tags" Target="../tags/tag760.xml"/><Relationship Id="rId47" Type="http://schemas.openxmlformats.org/officeDocument/2006/relationships/tags" Target="../tags/tag759.xml"/><Relationship Id="rId46" Type="http://schemas.openxmlformats.org/officeDocument/2006/relationships/tags" Target="../tags/tag758.xml"/><Relationship Id="rId45" Type="http://schemas.openxmlformats.org/officeDocument/2006/relationships/tags" Target="../tags/tag757.xml"/><Relationship Id="rId44" Type="http://schemas.openxmlformats.org/officeDocument/2006/relationships/tags" Target="../tags/tag756.xml"/><Relationship Id="rId43" Type="http://schemas.openxmlformats.org/officeDocument/2006/relationships/tags" Target="../tags/tag755.xml"/><Relationship Id="rId42" Type="http://schemas.openxmlformats.org/officeDocument/2006/relationships/tags" Target="../tags/tag754.xml"/><Relationship Id="rId41" Type="http://schemas.openxmlformats.org/officeDocument/2006/relationships/tags" Target="../tags/tag753.xml"/><Relationship Id="rId40" Type="http://schemas.openxmlformats.org/officeDocument/2006/relationships/tags" Target="../tags/tag752.xml"/><Relationship Id="rId4" Type="http://schemas.openxmlformats.org/officeDocument/2006/relationships/tags" Target="../tags/tag716.xml"/><Relationship Id="rId39" Type="http://schemas.openxmlformats.org/officeDocument/2006/relationships/tags" Target="../tags/tag751.xml"/><Relationship Id="rId38" Type="http://schemas.openxmlformats.org/officeDocument/2006/relationships/tags" Target="../tags/tag750.xml"/><Relationship Id="rId37" Type="http://schemas.openxmlformats.org/officeDocument/2006/relationships/tags" Target="../tags/tag749.xml"/><Relationship Id="rId36" Type="http://schemas.openxmlformats.org/officeDocument/2006/relationships/tags" Target="../tags/tag748.xml"/><Relationship Id="rId35" Type="http://schemas.openxmlformats.org/officeDocument/2006/relationships/tags" Target="../tags/tag747.xml"/><Relationship Id="rId34" Type="http://schemas.openxmlformats.org/officeDocument/2006/relationships/tags" Target="../tags/tag746.xml"/><Relationship Id="rId33" Type="http://schemas.openxmlformats.org/officeDocument/2006/relationships/tags" Target="../tags/tag745.xml"/><Relationship Id="rId32" Type="http://schemas.openxmlformats.org/officeDocument/2006/relationships/tags" Target="../tags/tag744.xml"/><Relationship Id="rId31" Type="http://schemas.openxmlformats.org/officeDocument/2006/relationships/tags" Target="../tags/tag743.xml"/><Relationship Id="rId30" Type="http://schemas.openxmlformats.org/officeDocument/2006/relationships/tags" Target="../tags/tag742.xml"/><Relationship Id="rId3" Type="http://schemas.openxmlformats.org/officeDocument/2006/relationships/tags" Target="../tags/tag715.xml"/><Relationship Id="rId29" Type="http://schemas.openxmlformats.org/officeDocument/2006/relationships/tags" Target="../tags/tag741.xml"/><Relationship Id="rId28" Type="http://schemas.openxmlformats.org/officeDocument/2006/relationships/tags" Target="../tags/tag740.xml"/><Relationship Id="rId27" Type="http://schemas.openxmlformats.org/officeDocument/2006/relationships/tags" Target="../tags/tag739.xml"/><Relationship Id="rId26" Type="http://schemas.openxmlformats.org/officeDocument/2006/relationships/tags" Target="../tags/tag738.xml"/><Relationship Id="rId25" Type="http://schemas.openxmlformats.org/officeDocument/2006/relationships/tags" Target="../tags/tag737.xml"/><Relationship Id="rId24" Type="http://schemas.openxmlformats.org/officeDocument/2006/relationships/tags" Target="../tags/tag736.xml"/><Relationship Id="rId23" Type="http://schemas.openxmlformats.org/officeDocument/2006/relationships/tags" Target="../tags/tag735.xml"/><Relationship Id="rId22" Type="http://schemas.openxmlformats.org/officeDocument/2006/relationships/tags" Target="../tags/tag734.xml"/><Relationship Id="rId21" Type="http://schemas.openxmlformats.org/officeDocument/2006/relationships/tags" Target="../tags/tag733.xml"/><Relationship Id="rId20" Type="http://schemas.openxmlformats.org/officeDocument/2006/relationships/tags" Target="../tags/tag732.xml"/><Relationship Id="rId2" Type="http://schemas.openxmlformats.org/officeDocument/2006/relationships/tags" Target="../tags/tag714.xml"/><Relationship Id="rId19" Type="http://schemas.openxmlformats.org/officeDocument/2006/relationships/tags" Target="../tags/tag731.xml"/><Relationship Id="rId18" Type="http://schemas.openxmlformats.org/officeDocument/2006/relationships/tags" Target="../tags/tag730.xml"/><Relationship Id="rId17" Type="http://schemas.openxmlformats.org/officeDocument/2006/relationships/tags" Target="../tags/tag729.xml"/><Relationship Id="rId16" Type="http://schemas.openxmlformats.org/officeDocument/2006/relationships/tags" Target="../tags/tag728.xml"/><Relationship Id="rId15" Type="http://schemas.openxmlformats.org/officeDocument/2006/relationships/tags" Target="../tags/tag727.xml"/><Relationship Id="rId14" Type="http://schemas.openxmlformats.org/officeDocument/2006/relationships/tags" Target="../tags/tag726.xml"/><Relationship Id="rId13" Type="http://schemas.openxmlformats.org/officeDocument/2006/relationships/tags" Target="../tags/tag725.xml"/><Relationship Id="rId12" Type="http://schemas.openxmlformats.org/officeDocument/2006/relationships/tags" Target="../tags/tag724.xml"/><Relationship Id="rId11" Type="http://schemas.openxmlformats.org/officeDocument/2006/relationships/tags" Target="../tags/tag723.xml"/><Relationship Id="rId10" Type="http://schemas.openxmlformats.org/officeDocument/2006/relationships/tags" Target="../tags/tag722.xml"/><Relationship Id="rId1" Type="http://schemas.openxmlformats.org/officeDocument/2006/relationships/image" Target="../media/image6.png"/></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1.xml"/><Relationship Id="rId3" Type="http://schemas.openxmlformats.org/officeDocument/2006/relationships/tags" Target="../tags/tag802.xml"/><Relationship Id="rId2" Type="http://schemas.openxmlformats.org/officeDocument/2006/relationships/tags" Target="../tags/tag801.xml"/><Relationship Id="rId1" Type="http://schemas.openxmlformats.org/officeDocument/2006/relationships/image" Target="../media/image6.png"/></Relationships>
</file>

<file path=ppt/slides/_rels/slide32.xml.rels><?xml version="1.0" encoding="UTF-8" standalone="yes"?>
<Relationships xmlns="http://schemas.openxmlformats.org/package/2006/relationships"><Relationship Id="rId9" Type="http://schemas.openxmlformats.org/officeDocument/2006/relationships/tags" Target="../tags/tag809.xml"/><Relationship Id="rId8" Type="http://schemas.openxmlformats.org/officeDocument/2006/relationships/tags" Target="../tags/tag808.xml"/><Relationship Id="rId7" Type="http://schemas.openxmlformats.org/officeDocument/2006/relationships/tags" Target="../tags/tag807.xml"/><Relationship Id="rId6" Type="http://schemas.openxmlformats.org/officeDocument/2006/relationships/tags" Target="../tags/tag806.xml"/><Relationship Id="rId5" Type="http://schemas.openxmlformats.org/officeDocument/2006/relationships/tags" Target="../tags/tag805.xml"/><Relationship Id="rId4" Type="http://schemas.openxmlformats.org/officeDocument/2006/relationships/tags" Target="../tags/tag804.xml"/><Relationship Id="rId3" Type="http://schemas.openxmlformats.org/officeDocument/2006/relationships/tags" Target="../tags/tag803.xml"/><Relationship Id="rId23" Type="http://schemas.openxmlformats.org/officeDocument/2006/relationships/notesSlide" Target="../notesSlides/notesSlide32.xml"/><Relationship Id="rId22" Type="http://schemas.openxmlformats.org/officeDocument/2006/relationships/slideLayout" Target="../slideLayouts/slideLayout1.xml"/><Relationship Id="rId21" Type="http://schemas.openxmlformats.org/officeDocument/2006/relationships/tags" Target="../tags/tag821.xml"/><Relationship Id="rId20" Type="http://schemas.openxmlformats.org/officeDocument/2006/relationships/tags" Target="../tags/tag820.xml"/><Relationship Id="rId2" Type="http://schemas.openxmlformats.org/officeDocument/2006/relationships/image" Target="../media/image69.png"/><Relationship Id="rId19" Type="http://schemas.openxmlformats.org/officeDocument/2006/relationships/tags" Target="../tags/tag819.xml"/><Relationship Id="rId18" Type="http://schemas.openxmlformats.org/officeDocument/2006/relationships/tags" Target="../tags/tag818.xml"/><Relationship Id="rId17" Type="http://schemas.openxmlformats.org/officeDocument/2006/relationships/tags" Target="../tags/tag817.xml"/><Relationship Id="rId16" Type="http://schemas.openxmlformats.org/officeDocument/2006/relationships/tags" Target="../tags/tag816.xml"/><Relationship Id="rId15" Type="http://schemas.openxmlformats.org/officeDocument/2006/relationships/tags" Target="../tags/tag815.xml"/><Relationship Id="rId14" Type="http://schemas.openxmlformats.org/officeDocument/2006/relationships/tags" Target="../tags/tag814.xml"/><Relationship Id="rId13" Type="http://schemas.openxmlformats.org/officeDocument/2006/relationships/tags" Target="../tags/tag813.xml"/><Relationship Id="rId12" Type="http://schemas.openxmlformats.org/officeDocument/2006/relationships/tags" Target="../tags/tag812.xml"/><Relationship Id="rId11" Type="http://schemas.openxmlformats.org/officeDocument/2006/relationships/tags" Target="../tags/tag811.xml"/><Relationship Id="rId10" Type="http://schemas.openxmlformats.org/officeDocument/2006/relationships/tags" Target="../tags/tag810.xml"/><Relationship Id="rId1" Type="http://schemas.openxmlformats.org/officeDocument/2006/relationships/image" Target="../media/image6.png"/></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33.xml"/><Relationship Id="rId5" Type="http://schemas.openxmlformats.org/officeDocument/2006/relationships/slideLayout" Target="../slideLayouts/slideLayout1.xml"/><Relationship Id="rId4" Type="http://schemas.openxmlformats.org/officeDocument/2006/relationships/tags" Target="../tags/tag822.xml"/><Relationship Id="rId3" Type="http://schemas.openxmlformats.org/officeDocument/2006/relationships/image" Target="../media/image6.png"/><Relationship Id="rId2" Type="http://schemas.openxmlformats.org/officeDocument/2006/relationships/image" Target="../media/image71.jpeg"/><Relationship Id="rId1" Type="http://schemas.openxmlformats.org/officeDocument/2006/relationships/image" Target="../media/image70.jpeg"/></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34.xml"/><Relationship Id="rId5" Type="http://schemas.openxmlformats.org/officeDocument/2006/relationships/slideLayout" Target="../slideLayouts/slideLayout1.xml"/><Relationship Id="rId4" Type="http://schemas.openxmlformats.org/officeDocument/2006/relationships/tags" Target="../tags/tag825.xml"/><Relationship Id="rId3" Type="http://schemas.openxmlformats.org/officeDocument/2006/relationships/tags" Target="../tags/tag824.xml"/><Relationship Id="rId2" Type="http://schemas.openxmlformats.org/officeDocument/2006/relationships/tags" Target="../tags/tag823.xml"/><Relationship Id="rId1" Type="http://schemas.openxmlformats.org/officeDocument/2006/relationships/image" Target="../media/image6.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1.xml"/><Relationship Id="rId2" Type="http://schemas.openxmlformats.org/officeDocument/2006/relationships/tags" Target="../tags/tag826.xml"/><Relationship Id="rId1" Type="http://schemas.openxmlformats.org/officeDocument/2006/relationships/image" Target="../media/image5.png"/></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36.xml"/><Relationship Id="rId4" Type="http://schemas.openxmlformats.org/officeDocument/2006/relationships/slideLayout" Target="../slideLayouts/slideLayout1.xml"/><Relationship Id="rId3" Type="http://schemas.openxmlformats.org/officeDocument/2006/relationships/tags" Target="../tags/tag828.xml"/><Relationship Id="rId2" Type="http://schemas.openxmlformats.org/officeDocument/2006/relationships/tags" Target="../tags/tag827.xml"/><Relationship Id="rId1" Type="http://schemas.openxmlformats.org/officeDocument/2006/relationships/image" Target="../media/image6.png"/></Relationships>
</file>

<file path=ppt/slides/_rels/slide37.xml.rels><?xml version="1.0" encoding="UTF-8" standalone="yes"?>
<Relationships xmlns="http://schemas.openxmlformats.org/package/2006/relationships"><Relationship Id="rId9" Type="http://schemas.openxmlformats.org/officeDocument/2006/relationships/tags" Target="../tags/tag835.xml"/><Relationship Id="rId8" Type="http://schemas.openxmlformats.org/officeDocument/2006/relationships/tags" Target="../tags/tag834.xml"/><Relationship Id="rId7" Type="http://schemas.openxmlformats.org/officeDocument/2006/relationships/tags" Target="../tags/tag833.xml"/><Relationship Id="rId6" Type="http://schemas.openxmlformats.org/officeDocument/2006/relationships/tags" Target="../tags/tag832.xml"/><Relationship Id="rId5" Type="http://schemas.openxmlformats.org/officeDocument/2006/relationships/tags" Target="../tags/tag831.xml"/><Relationship Id="rId4" Type="http://schemas.openxmlformats.org/officeDocument/2006/relationships/tags" Target="../tags/tag830.xml"/><Relationship Id="rId32" Type="http://schemas.openxmlformats.org/officeDocument/2006/relationships/notesSlide" Target="../notesSlides/notesSlide37.xml"/><Relationship Id="rId31" Type="http://schemas.openxmlformats.org/officeDocument/2006/relationships/slideLayout" Target="../slideLayouts/slideLayout13.xml"/><Relationship Id="rId30" Type="http://schemas.openxmlformats.org/officeDocument/2006/relationships/tags" Target="../tags/tag849.xml"/><Relationship Id="rId3" Type="http://schemas.openxmlformats.org/officeDocument/2006/relationships/image" Target="../media/image72.png"/><Relationship Id="rId29" Type="http://schemas.openxmlformats.org/officeDocument/2006/relationships/image" Target="../media/image79.jpeg"/><Relationship Id="rId28" Type="http://schemas.openxmlformats.org/officeDocument/2006/relationships/tags" Target="../tags/tag848.xml"/><Relationship Id="rId27" Type="http://schemas.openxmlformats.org/officeDocument/2006/relationships/image" Target="../media/image78.png"/><Relationship Id="rId26" Type="http://schemas.openxmlformats.org/officeDocument/2006/relationships/tags" Target="../tags/tag847.xml"/><Relationship Id="rId25" Type="http://schemas.openxmlformats.org/officeDocument/2006/relationships/image" Target="../media/image77.jpeg"/><Relationship Id="rId24" Type="http://schemas.openxmlformats.org/officeDocument/2006/relationships/tags" Target="../tags/tag846.xml"/><Relationship Id="rId23" Type="http://schemas.openxmlformats.org/officeDocument/2006/relationships/image" Target="../media/image76.png"/><Relationship Id="rId22" Type="http://schemas.openxmlformats.org/officeDocument/2006/relationships/tags" Target="../tags/tag845.xml"/><Relationship Id="rId21" Type="http://schemas.openxmlformats.org/officeDocument/2006/relationships/tags" Target="../tags/tag844.xml"/><Relationship Id="rId20" Type="http://schemas.openxmlformats.org/officeDocument/2006/relationships/tags" Target="../tags/tag843.xml"/><Relationship Id="rId2" Type="http://schemas.openxmlformats.org/officeDocument/2006/relationships/tags" Target="../tags/tag829.xml"/><Relationship Id="rId19" Type="http://schemas.openxmlformats.org/officeDocument/2006/relationships/image" Target="../media/image75.png"/><Relationship Id="rId18" Type="http://schemas.openxmlformats.org/officeDocument/2006/relationships/tags" Target="../tags/tag842.xml"/><Relationship Id="rId17" Type="http://schemas.openxmlformats.org/officeDocument/2006/relationships/image" Target="../media/image74.png"/><Relationship Id="rId16" Type="http://schemas.openxmlformats.org/officeDocument/2006/relationships/tags" Target="../tags/tag841.xml"/><Relationship Id="rId15" Type="http://schemas.openxmlformats.org/officeDocument/2006/relationships/image" Target="../media/image73.png"/><Relationship Id="rId14" Type="http://schemas.openxmlformats.org/officeDocument/2006/relationships/tags" Target="../tags/tag840.xml"/><Relationship Id="rId13" Type="http://schemas.openxmlformats.org/officeDocument/2006/relationships/tags" Target="../tags/tag839.xml"/><Relationship Id="rId12" Type="http://schemas.openxmlformats.org/officeDocument/2006/relationships/tags" Target="../tags/tag838.xml"/><Relationship Id="rId11" Type="http://schemas.openxmlformats.org/officeDocument/2006/relationships/tags" Target="../tags/tag837.xml"/><Relationship Id="rId10" Type="http://schemas.openxmlformats.org/officeDocument/2006/relationships/tags" Target="../tags/tag836.xml"/><Relationship Id="rId1" Type="http://schemas.openxmlformats.org/officeDocument/2006/relationships/image" Target="../media/image6.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315112" y="195486"/>
            <a:ext cx="2240664" cy="540000"/>
          </a:xfrm>
          <a:prstGeom prst="rect">
            <a:avLst/>
          </a:prstGeom>
          <a:noFill/>
          <a:ln>
            <a:noFill/>
          </a:ln>
        </p:spPr>
      </p:pic>
      <p:sp>
        <p:nvSpPr>
          <p:cNvPr id="10" name="副标题 2"/>
          <p:cNvSpPr txBox="1">
            <a:spLocks noChangeArrowheads="1"/>
          </p:cNvSpPr>
          <p:nvPr/>
        </p:nvSpPr>
        <p:spPr bwMode="auto">
          <a:xfrm>
            <a:off x="683950" y="3507457"/>
            <a:ext cx="3713480" cy="1511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fontAlgn="auto">
              <a:lnSpc>
                <a:spcPct val="150000"/>
              </a:lnSpc>
              <a:buFont typeface="Arial" panose="020B0604020202020204" pitchFamily="34" charset="0"/>
              <a:buNone/>
            </a:pPr>
            <a:r>
              <a:rPr lang="zh-CN" sz="1400" b="1" dirty="0">
                <a:solidFill>
                  <a:srgbClr val="377D6C"/>
                </a:solidFill>
                <a:latin typeface="思源黑体 CN Normal" panose="020B0400000000000000" pitchFamily="34" charset="-122"/>
                <a:ea typeface="思源黑体 CN Normal" panose="020B0400000000000000" pitchFamily="34" charset="-122"/>
                <a:cs typeface="Calibri" panose="020F0502020204030204" pitchFamily="34" charset="0"/>
                <a:sym typeface="+mn-ea"/>
              </a:rPr>
              <a:t>孙可欣</a:t>
            </a:r>
            <a:endParaRPr lang="zh-CN" sz="1400" b="1" dirty="0">
              <a:solidFill>
                <a:srgbClr val="377D6C"/>
              </a:solidFill>
              <a:latin typeface="思源黑体 CN Normal" panose="020B0400000000000000" pitchFamily="34" charset="-122"/>
              <a:ea typeface="思源黑体 CN Normal" panose="020B0400000000000000" pitchFamily="34" charset="-122"/>
              <a:cs typeface="Calibri" panose="020F0502020204030204" pitchFamily="34" charset="0"/>
              <a:sym typeface="+mn-ea"/>
            </a:endParaRPr>
          </a:p>
          <a:p>
            <a:pPr algn="l" fontAlgn="auto">
              <a:lnSpc>
                <a:spcPct val="150000"/>
              </a:lnSpc>
              <a:buFont typeface="Arial" panose="020B0604020202020204" pitchFamily="34" charset="0"/>
              <a:buNone/>
            </a:pPr>
            <a:r>
              <a:rPr lang="zh-CN" altLang="en-US" sz="1400" b="1" dirty="0">
                <a:solidFill>
                  <a:srgbClr val="377D6C"/>
                </a:solidFill>
                <a:latin typeface="思源黑体 CN Normal" panose="020B0400000000000000" pitchFamily="34" charset="-122"/>
                <a:ea typeface="思源黑体 CN Normal" panose="020B0400000000000000" pitchFamily="34" charset="-122"/>
                <a:cs typeface="Calibri" panose="020F0502020204030204" pitchFamily="34" charset="0"/>
                <a:sym typeface="+mn-ea"/>
              </a:rPr>
              <a:t>技术支持</a:t>
            </a:r>
            <a:endParaRPr lang="en-US" altLang="zh-CN" sz="1400" b="1" dirty="0">
              <a:solidFill>
                <a:srgbClr val="377D6C"/>
              </a:solidFill>
              <a:latin typeface="思源黑体 CN Normal" panose="020B0400000000000000" pitchFamily="34" charset="-122"/>
              <a:ea typeface="思源黑体 CN Normal" panose="020B0400000000000000" pitchFamily="34" charset="-122"/>
              <a:cs typeface="Calibri" panose="020F0502020204030204" pitchFamily="34" charset="0"/>
              <a:sym typeface="+mn-ea"/>
            </a:endParaRPr>
          </a:p>
          <a:p>
            <a:pPr algn="l" fontAlgn="auto">
              <a:lnSpc>
                <a:spcPct val="150000"/>
              </a:lnSpc>
              <a:buClrTx/>
              <a:buSzTx/>
              <a:buFont typeface="Arial" panose="020B0604020202020204" pitchFamily="34" charset="0"/>
              <a:buNone/>
            </a:pPr>
            <a:r>
              <a:rPr lang="zh-CN" sz="1400" b="1" dirty="0">
                <a:solidFill>
                  <a:srgbClr val="377D6C"/>
                </a:solidFill>
                <a:latin typeface="思源黑体 CN Normal" panose="020B0400000000000000" pitchFamily="34" charset="-122"/>
                <a:ea typeface="思源黑体 CN Normal" panose="020B0400000000000000" pitchFamily="34" charset="-122"/>
                <a:cs typeface="Calibri" panose="020F0502020204030204" pitchFamily="34" charset="0"/>
              </a:rPr>
              <a:t>北京义翘神州科技股份有限公司</a:t>
            </a:r>
            <a:endParaRPr lang="zh-CN" sz="1400" b="1" dirty="0">
              <a:solidFill>
                <a:srgbClr val="377D6C"/>
              </a:solidFill>
              <a:latin typeface="思源黑体 CN Normal" panose="020B0400000000000000" pitchFamily="34" charset="-122"/>
              <a:ea typeface="思源黑体 CN Normal" panose="020B0400000000000000" pitchFamily="34" charset="-122"/>
              <a:cs typeface="Calibri" panose="020F0502020204030204" pitchFamily="34" charset="0"/>
            </a:endParaRPr>
          </a:p>
        </p:txBody>
      </p:sp>
      <p:sp>
        <p:nvSpPr>
          <p:cNvPr id="9" name="椭圆 8"/>
          <p:cNvSpPr/>
          <p:nvPr/>
        </p:nvSpPr>
        <p:spPr>
          <a:xfrm>
            <a:off x="6012160" y="1491630"/>
            <a:ext cx="5073377" cy="507337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211960" y="-828092"/>
            <a:ext cx="1656184" cy="165618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088775" y="2951346"/>
            <a:ext cx="579090" cy="57909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副标题 2"/>
          <p:cNvSpPr>
            <a:spLocks noGrp="1" noChangeArrowheads="1"/>
          </p:cNvSpPr>
          <p:nvPr>
            <p:ph type="subTitle" idx="1"/>
          </p:nvPr>
        </p:nvSpPr>
        <p:spPr>
          <a:xfrm>
            <a:off x="683895" y="1059815"/>
            <a:ext cx="6246495" cy="1706245"/>
          </a:xfrm>
        </p:spPr>
        <p:txBody>
          <a:bodyPr>
            <a:noAutofit/>
          </a:bodyPr>
          <a:lstStyle/>
          <a:p>
            <a:pPr algn="l"/>
            <a:r>
              <a:rPr lang="zh-CN" altLang="en-US" sz="4800" b="1" dirty="0">
                <a:solidFill>
                  <a:srgbClr val="0C6551"/>
                </a:solidFill>
                <a:latin typeface="思源黑体 CN Medium" panose="020B0600000000000000" charset="-122"/>
                <a:ea typeface="思源黑体 CN Medium" panose="020B0600000000000000" charset="-122"/>
                <a:cs typeface="Poppins" panose="00000500000000000000" pitchFamily="2" charset="0"/>
              </a:rPr>
              <a:t>稳定细胞株开发</a:t>
            </a:r>
            <a:endParaRPr lang="zh-CN" altLang="en-US" sz="4800" b="1" dirty="0">
              <a:solidFill>
                <a:srgbClr val="0C6551"/>
              </a:solidFill>
              <a:latin typeface="思源黑体 CN Medium" panose="020B0600000000000000" charset="-122"/>
              <a:ea typeface="思源黑体 CN Medium" panose="020B0600000000000000" charset="-122"/>
              <a:cs typeface="Poppins" panose="00000500000000000000" pitchFamily="2" charset="0"/>
            </a:endParaRPr>
          </a:p>
          <a:p>
            <a:pPr algn="l"/>
            <a:r>
              <a:rPr lang="en-US" altLang="zh-CN" sz="4800" b="1" dirty="0">
                <a:solidFill>
                  <a:srgbClr val="0C6551"/>
                </a:solidFill>
                <a:latin typeface="思源黑体 CN Medium" panose="020B0600000000000000" charset="-122"/>
                <a:ea typeface="思源黑体 CN Medium" panose="020B0600000000000000" charset="-122"/>
                <a:cs typeface="Poppins" panose="00000500000000000000" pitchFamily="2" charset="0"/>
                <a:sym typeface="+mn-ea"/>
              </a:rPr>
              <a:t> </a:t>
            </a:r>
            <a:r>
              <a:rPr lang="zh-CN" altLang="zh-CN" sz="4800" b="1" dirty="0">
                <a:solidFill>
                  <a:srgbClr val="0C6551"/>
                </a:solidFill>
                <a:latin typeface="思源黑体 CN Medium" panose="020B0600000000000000" charset="-122"/>
                <a:ea typeface="思源黑体 CN Medium" panose="020B0600000000000000" charset="-122"/>
                <a:cs typeface="Poppins" panose="00000500000000000000" pitchFamily="2" charset="0"/>
                <a:sym typeface="+mn-ea"/>
              </a:rPr>
              <a:t>及工艺优化策略</a:t>
            </a:r>
            <a:endParaRPr lang="zh-CN" altLang="zh-CN" sz="4800" b="1" dirty="0">
              <a:solidFill>
                <a:srgbClr val="0C6551"/>
              </a:solidFill>
              <a:latin typeface="思源黑体 CN Medium" panose="020B0600000000000000" charset="-122"/>
              <a:ea typeface="思源黑体 CN Medium" panose="020B0600000000000000" charset="-122"/>
              <a:cs typeface="Poppins" panose="00000500000000000000" pitchFamily="2" charset="0"/>
              <a:sym typeface="+mn-ea"/>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4" name="副标题 2"/>
          <p:cNvSpPr txBox="1"/>
          <p:nvPr/>
        </p:nvSpPr>
        <p:spPr>
          <a:xfrm>
            <a:off x="611560" y="2571750"/>
            <a:ext cx="7920880" cy="1152128"/>
          </a:xfrm>
          <a:prstGeom prst="rect">
            <a:avLst/>
          </a:prstGeom>
        </p:spPr>
        <p:txBody>
          <a:bodyPr>
            <a:normAutofit/>
          </a:bodyPr>
          <a:lstStyle/>
          <a:p>
            <a:pPr algn="ctr">
              <a:lnSpc>
                <a:spcPct val="90000"/>
              </a:lnSpc>
              <a:buFont typeface="Arial" panose="020B0604020202020204" pitchFamily="34" charset="0"/>
              <a:buNone/>
            </a:pPr>
            <a:r>
              <a:rPr lang="zh-CN" altLang="en-US" sz="3200" b="1" dirty="0">
                <a:solidFill>
                  <a:srgbClr val="007E66"/>
                </a:solidFill>
                <a:latin typeface="思源黑体 CN Medium" panose="020B0600000000000000" charset="-122"/>
                <a:ea typeface="思源黑体 CN Medium" panose="020B0600000000000000" charset="-122"/>
                <a:cs typeface="Poppins" panose="00000500000000000000" pitchFamily="2" charset="0"/>
              </a:rPr>
              <a:t>抗体药物开发流程</a:t>
            </a:r>
            <a:endParaRPr lang="zh-CN" altLang="en-US" sz="3200" b="1" dirty="0">
              <a:solidFill>
                <a:srgbClr val="007E66"/>
              </a:solidFill>
              <a:latin typeface="思源黑体 CN Medium" panose="020B0600000000000000" charset="-122"/>
              <a:ea typeface="思源黑体 CN Medium" panose="020B0600000000000000" charset="-122"/>
              <a:cs typeface="Poppins" panose="00000500000000000000"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6804025" y="4867275"/>
            <a:ext cx="2303463" cy="213995"/>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Calibri" panose="020F0502020204030204" pitchFamily="34" charset="0"/>
                <a:ea typeface="黑体" panose="02010609060101010101" charset="-122"/>
                <a:cs typeface="Poppins" panose="00000500000000000000" pitchFamily="2" charset="0"/>
              </a:rPr>
              <a:t> </a:t>
            </a:r>
            <a:endParaRPr lang="zh-CN" altLang="en-US" sz="800" dirty="0">
              <a:solidFill>
                <a:schemeClr val="tx1">
                  <a:lumMod val="50000"/>
                  <a:lumOff val="50000"/>
                </a:schemeClr>
              </a:solidFill>
              <a:latin typeface="Calibri" panose="020F0502020204030204" pitchFamily="34" charset="0"/>
              <a:ea typeface="黑体" panose="02010609060101010101" charset="-122"/>
              <a:cs typeface="Poppins" panose="00000500000000000000" pitchFamily="2" charset="0"/>
            </a:endParaRPr>
          </a:p>
        </p:txBody>
      </p:sp>
      <p:sp>
        <p:nvSpPr>
          <p:cNvPr id="2" name="灯片编号占位符 1"/>
          <p:cNvSpPr>
            <a:spLocks noGrp="1"/>
          </p:cNvSpPr>
          <p:nvPr>
            <p:ph type="sldNum" sz="quarter" idx="12"/>
          </p:nvPr>
        </p:nvSpPr>
        <p:spPr/>
        <p:txBody>
          <a:bodyPr/>
          <a:lstStyle/>
          <a:p>
            <a:r>
              <a:rPr lang="zh-CN" altLang="en-US"/>
              <a:t>义翘神州</a:t>
            </a:r>
            <a:endParaRPr lang="zh-CN" altLang="en-US"/>
          </a:p>
        </p:txBody>
      </p:sp>
      <p:sp>
        <p:nvSpPr>
          <p:cNvPr id="6" name="副标题 2"/>
          <p:cNvSpPr txBox="1"/>
          <p:nvPr>
            <p:custDataLst>
              <p:tags r:id="rId2"/>
            </p:custDataLst>
          </p:nvPr>
        </p:nvSpPr>
        <p:spPr>
          <a:xfrm>
            <a:off x="3311860" y="1491630"/>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solidFill>
                  <a:srgbClr val="007E66"/>
                </a:solidFill>
                <a:latin typeface="Poppins Medium" panose="00000600000000000000" pitchFamily="2" charset="0"/>
                <a:ea typeface="思源黑体 CN Medium" panose="020B0600000000000000" charset="-122"/>
                <a:cs typeface="Poppins Medium" panose="00000600000000000000" pitchFamily="2" charset="0"/>
              </a:rPr>
              <a:t>01</a:t>
            </a:r>
            <a:endParaRPr lang="en-US" altLang="zh-CN" sz="7200" b="1" dirty="0">
              <a:solidFill>
                <a:srgbClr val="007E66"/>
              </a:solidFill>
              <a:latin typeface="Poppins Medium" panose="00000600000000000000" pitchFamily="2" charset="0"/>
              <a:ea typeface="思源黑体 CN Medium" panose="020B0600000000000000" charset="-122"/>
              <a:cs typeface="Poppins Medium" panose="00000600000000000000" pitchFamily="2"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85" name="文本框 284"/>
          <p:cNvSpPr txBox="1"/>
          <p:nvPr/>
        </p:nvSpPr>
        <p:spPr>
          <a:xfrm>
            <a:off x="4703445" y="97790"/>
            <a:ext cx="3238500" cy="398780"/>
          </a:xfrm>
          <a:prstGeom prst="rect">
            <a:avLst/>
          </a:prstGeom>
          <a:noFill/>
          <a:ln w="9525">
            <a:noFill/>
          </a:ln>
        </p:spPr>
        <p:txBody>
          <a:bodyPr wrap="square">
            <a:spAutoFit/>
          </a:bodyPr>
          <a:lstStyle/>
          <a:p>
            <a:pPr lvl="0" algn="l">
              <a:buClrTx/>
              <a:buSzTx/>
              <a:buFontTx/>
            </a:pPr>
            <a:endParaRPr lang="zh-CN" altLang="en-US" sz="2000" b="1" dirty="0">
              <a:solidFill>
                <a:srgbClr val="377D6C"/>
              </a:solidFill>
              <a:latin typeface="Calibri" panose="020F0502020204030204" pitchFamily="34" charset="0"/>
              <a:ea typeface="黑体" panose="02010609060101010101" charset="-122"/>
              <a:sym typeface="+mn-ea"/>
            </a:endParaRPr>
          </a:p>
        </p:txBody>
      </p:sp>
      <p:sp>
        <p:nvSpPr>
          <p:cNvPr id="3" name="灯片编号占位符 2"/>
          <p:cNvSpPr>
            <a:spLocks noGrp="1"/>
          </p:cNvSpPr>
          <p:nvPr>
            <p:ph type="sldNum" sz="quarter" idx="12"/>
            <p:custDataLst>
              <p:tags r:id="rId1"/>
            </p:custDataLst>
          </p:nvPr>
        </p:nvSpPr>
        <p:spPr/>
        <p:txBody>
          <a:bodyPr/>
          <a:lstStyle/>
          <a:p>
            <a:r>
              <a:rPr lang="zh-CN" altLang="en-US"/>
              <a:t>义翘神州</a:t>
            </a:r>
            <a:endParaRPr lang="zh-CN" altLang="en-US"/>
          </a:p>
        </p:txBody>
      </p:sp>
      <p:grpSp>
        <p:nvGrpSpPr>
          <p:cNvPr id="82" name="组合 81"/>
          <p:cNvGrpSpPr/>
          <p:nvPr/>
        </p:nvGrpSpPr>
        <p:grpSpPr>
          <a:xfrm>
            <a:off x="353060" y="555625"/>
            <a:ext cx="8682990" cy="4544060"/>
            <a:chOff x="556" y="875"/>
            <a:chExt cx="13674" cy="7156"/>
          </a:xfrm>
        </p:grpSpPr>
        <p:sp>
          <p:nvSpPr>
            <p:cNvPr id="83" name="圆角矩形 82"/>
            <p:cNvSpPr/>
            <p:nvPr>
              <p:custDataLst>
                <p:tags r:id="rId2"/>
              </p:custDataLst>
            </p:nvPr>
          </p:nvSpPr>
          <p:spPr>
            <a:xfrm>
              <a:off x="562" y="2812"/>
              <a:ext cx="12938" cy="566"/>
            </a:xfrm>
            <a:prstGeom prst="roundRect">
              <a:avLst/>
            </a:prstGeom>
            <a:noFill/>
          </p:spPr>
          <p:txBody>
            <a:bodyPr wrap="square" rtlCol="0">
              <a:spAutoFit/>
            </a:bodyPr>
            <a:lstStyle/>
            <a:p>
              <a:pPr algn="ctr">
                <a:lnSpc>
                  <a:spcPct val="150000"/>
                </a:lnSpc>
              </a:pPr>
              <a:endParaRPr lang="zh-CN" altLang="en-US" sz="1100" b="1" dirty="0">
                <a:solidFill>
                  <a:srgbClr val="007E66"/>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84" name="TextBox 102"/>
            <p:cNvSpPr txBox="1"/>
            <p:nvPr>
              <p:custDataLst>
                <p:tags r:id="rId3"/>
              </p:custDataLst>
            </p:nvPr>
          </p:nvSpPr>
          <p:spPr>
            <a:xfrm>
              <a:off x="556" y="875"/>
              <a:ext cx="9225" cy="628"/>
            </a:xfrm>
            <a:prstGeom prst="rect">
              <a:avLst/>
            </a:prstGeom>
            <a:noFill/>
          </p:spPr>
          <p:txBody>
            <a:bodyPr wrap="square" rtlCol="0">
              <a:spAutoFit/>
            </a:bodyPr>
            <a:lstStyle/>
            <a:p>
              <a:pPr>
                <a:spcBef>
                  <a:spcPct val="0"/>
                </a:spcBef>
              </a:pPr>
              <a:r>
                <a:rPr lang="zh-CN" altLang="en-US"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rPr>
                <a:t>抗体药物开发流程</a:t>
              </a:r>
              <a:endParaRPr lang="zh-CN" altLang="en-US"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85" name="圆角矩形 84"/>
            <p:cNvSpPr/>
            <p:nvPr>
              <p:custDataLst>
                <p:tags r:id="rId4"/>
              </p:custDataLst>
            </p:nvPr>
          </p:nvSpPr>
          <p:spPr>
            <a:xfrm>
              <a:off x="3481" y="3584"/>
              <a:ext cx="2138" cy="45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86" name="TextBox 106"/>
            <p:cNvSpPr txBox="1"/>
            <p:nvPr>
              <p:custDataLst>
                <p:tags r:id="rId5"/>
              </p:custDataLst>
            </p:nvPr>
          </p:nvSpPr>
          <p:spPr>
            <a:xfrm>
              <a:off x="3481" y="3597"/>
              <a:ext cx="2347" cy="483"/>
            </a:xfrm>
            <a:prstGeom prst="rect">
              <a:avLst/>
            </a:prstGeom>
            <a:noFill/>
          </p:spPr>
          <p:txBody>
            <a:bodyPr wrap="square" rtlCol="0">
              <a:spAutoFit/>
            </a:bodyPr>
            <a:lstStyle/>
            <a:p>
              <a:r>
                <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抗原制备及免疫</a:t>
              </a:r>
              <a:endPar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nvGrpSpPr>
            <p:cNvPr id="87" name="组合 86"/>
            <p:cNvGrpSpPr/>
            <p:nvPr/>
          </p:nvGrpSpPr>
          <p:grpSpPr>
            <a:xfrm>
              <a:off x="7194" y="3551"/>
              <a:ext cx="3118" cy="483"/>
              <a:chOff x="2857488" y="2462532"/>
              <a:chExt cx="1357322" cy="394976"/>
            </a:xfrm>
          </p:grpSpPr>
          <p:sp>
            <p:nvSpPr>
              <p:cNvPr id="88" name="圆角矩形 87"/>
              <p:cNvSpPr/>
              <p:nvPr>
                <p:custDataLst>
                  <p:tags r:id="rId6"/>
                </p:custDataLst>
              </p:nvPr>
            </p:nvSpPr>
            <p:spPr>
              <a:xfrm>
                <a:off x="2857488" y="2500312"/>
                <a:ext cx="135732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89" name="TextBox 108"/>
              <p:cNvSpPr txBox="1"/>
              <p:nvPr>
                <p:custDataLst>
                  <p:tags r:id="rId7"/>
                </p:custDataLst>
              </p:nvPr>
            </p:nvSpPr>
            <p:spPr>
              <a:xfrm>
                <a:off x="2904162" y="2462532"/>
                <a:ext cx="1285884" cy="394976"/>
              </a:xfrm>
              <a:prstGeom prst="rect">
                <a:avLst/>
              </a:prstGeom>
              <a:noFill/>
            </p:spPr>
            <p:txBody>
              <a:bodyPr wrap="square" rtlCol="0">
                <a:spAutoFit/>
              </a:bodyPr>
              <a:lstStyle/>
              <a:p>
                <a:pPr algn="ctr"/>
                <a:r>
                  <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抗体筛选制备</a:t>
                </a:r>
                <a:endPar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grpSp>
          <p:nvGrpSpPr>
            <p:cNvPr id="90" name="组合 89"/>
            <p:cNvGrpSpPr/>
            <p:nvPr/>
          </p:nvGrpSpPr>
          <p:grpSpPr>
            <a:xfrm>
              <a:off x="11602" y="3551"/>
              <a:ext cx="2138" cy="483"/>
              <a:chOff x="2857488" y="2469856"/>
              <a:chExt cx="1357322" cy="394976"/>
            </a:xfrm>
          </p:grpSpPr>
          <p:sp>
            <p:nvSpPr>
              <p:cNvPr id="91" name="圆角矩形 90"/>
              <p:cNvSpPr/>
              <p:nvPr>
                <p:custDataLst>
                  <p:tags r:id="rId8"/>
                </p:custDataLst>
              </p:nvPr>
            </p:nvSpPr>
            <p:spPr>
              <a:xfrm>
                <a:off x="2857488" y="2500312"/>
                <a:ext cx="135732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92" name="TextBox 116"/>
              <p:cNvSpPr txBox="1"/>
              <p:nvPr>
                <p:custDataLst>
                  <p:tags r:id="rId9"/>
                </p:custDataLst>
              </p:nvPr>
            </p:nvSpPr>
            <p:spPr>
              <a:xfrm>
                <a:off x="2898448" y="2469856"/>
                <a:ext cx="1285884" cy="394976"/>
              </a:xfrm>
              <a:prstGeom prst="rect">
                <a:avLst/>
              </a:prstGeom>
              <a:noFill/>
            </p:spPr>
            <p:txBody>
              <a:bodyPr wrap="square" rtlCol="0">
                <a:spAutoFit/>
              </a:bodyPr>
              <a:lstStyle/>
              <a:p>
                <a:pPr algn="ctr"/>
                <a:r>
                  <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抗体优化</a:t>
                </a:r>
                <a:endPar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grpSp>
          <p:nvGrpSpPr>
            <p:cNvPr id="93" name="组合 92"/>
            <p:cNvGrpSpPr/>
            <p:nvPr/>
          </p:nvGrpSpPr>
          <p:grpSpPr>
            <a:xfrm>
              <a:off x="3004" y="4504"/>
              <a:ext cx="3408" cy="822"/>
              <a:chOff x="2699222" y="2493573"/>
              <a:chExt cx="1644420" cy="672195"/>
            </a:xfrm>
          </p:grpSpPr>
          <p:sp>
            <p:nvSpPr>
              <p:cNvPr id="94" name="圆角矩形 93"/>
              <p:cNvSpPr/>
              <p:nvPr>
                <p:custDataLst>
                  <p:tags r:id="rId10"/>
                </p:custDataLst>
              </p:nvPr>
            </p:nvSpPr>
            <p:spPr>
              <a:xfrm>
                <a:off x="2857488" y="2500312"/>
                <a:ext cx="135732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95" name="TextBox 128"/>
              <p:cNvSpPr txBox="1"/>
              <p:nvPr>
                <p:custDataLst>
                  <p:tags r:id="rId11"/>
                </p:custDataLst>
              </p:nvPr>
            </p:nvSpPr>
            <p:spPr>
              <a:xfrm>
                <a:off x="2699222" y="2493573"/>
                <a:ext cx="1644420" cy="672195"/>
              </a:xfrm>
              <a:prstGeom prst="rect">
                <a:avLst/>
              </a:prstGeom>
              <a:noFill/>
            </p:spPr>
            <p:txBody>
              <a:bodyPr wrap="square" rtlCol="0">
                <a:spAutoFit/>
              </a:bodyPr>
              <a:lstStyle/>
              <a:p>
                <a:pPr algn="ctr"/>
                <a:r>
                  <a:rPr lang="en-US" altLang="zh-CN"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ADC\</a:t>
                </a:r>
                <a:r>
                  <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双抗等结构组合</a:t>
                </a:r>
                <a:endPar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grpSp>
          <p:nvGrpSpPr>
            <p:cNvPr id="96" name="组合 95"/>
            <p:cNvGrpSpPr/>
            <p:nvPr/>
          </p:nvGrpSpPr>
          <p:grpSpPr>
            <a:xfrm>
              <a:off x="6633" y="1765"/>
              <a:ext cx="4647" cy="1687"/>
              <a:chOff x="4210282" y="1272218"/>
              <a:chExt cx="2950663" cy="1071252"/>
            </a:xfrm>
          </p:grpSpPr>
          <p:sp>
            <p:nvSpPr>
              <p:cNvPr id="97" name="圆角矩形 96"/>
              <p:cNvSpPr/>
              <p:nvPr>
                <p:custDataLst>
                  <p:tags r:id="rId12"/>
                </p:custDataLst>
              </p:nvPr>
            </p:nvSpPr>
            <p:spPr>
              <a:xfrm>
                <a:off x="4425306" y="1275393"/>
                <a:ext cx="2286016" cy="857256"/>
              </a:xfrm>
              <a:prstGeom prst="roundRect">
                <a:avLst/>
              </a:prstGeom>
              <a:solidFill>
                <a:schemeClr val="bg2"/>
              </a:solidFill>
              <a:ln w="9525">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dirty="0">
                  <a:solidFill>
                    <a:srgbClr val="005440"/>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98" name="TextBox 138"/>
              <p:cNvSpPr txBox="1"/>
              <p:nvPr>
                <p:custDataLst>
                  <p:tags r:id="rId13"/>
                </p:custDataLst>
              </p:nvPr>
            </p:nvSpPr>
            <p:spPr>
              <a:xfrm>
                <a:off x="4210282" y="1272218"/>
                <a:ext cx="2950663" cy="1071252"/>
              </a:xfrm>
              <a:prstGeom prst="rect">
                <a:avLst/>
              </a:prstGeom>
              <a:noFill/>
            </p:spPr>
            <p:txBody>
              <a:bodyPr wrap="square" rtlCol="0">
                <a:noAutofit/>
              </a:bodyPr>
              <a:lstStyle/>
              <a:p>
                <a:pPr algn="ctr">
                  <a:lnSpc>
                    <a:spcPct val="150000"/>
                  </a:lnSpc>
                </a:pPr>
                <a:r>
                  <a:rPr lang="zh-CN" altLang="en-US" sz="1000" b="1" dirty="0">
                    <a:solidFill>
                      <a:schemeClr val="tx1"/>
                    </a:solidFill>
                    <a:latin typeface="思源黑体 CN Regular" panose="020B0500000000000000" pitchFamily="34" charset="-122"/>
                    <a:ea typeface="思源黑体 CN Regular" panose="020B0500000000000000" pitchFamily="34" charset="-122"/>
                    <a:cs typeface="Poppins Medium" panose="00000600000000000000" pitchFamily="2" charset="0"/>
                  </a:rPr>
                  <a:t>杂交瘤（传统、转基因小鼠）</a:t>
                </a:r>
                <a:endParaRPr lang="en-US" altLang="zh-CN" sz="1000" b="1" dirty="0">
                  <a:solidFill>
                    <a:schemeClr val="tx1"/>
                  </a:solidFill>
                  <a:latin typeface="思源黑体 CN Regular" panose="020B0500000000000000" pitchFamily="34" charset="-122"/>
                  <a:ea typeface="思源黑体 CN Regular" panose="020B0500000000000000" pitchFamily="34" charset="-122"/>
                  <a:cs typeface="Poppins Medium" panose="00000600000000000000" pitchFamily="2" charset="0"/>
                </a:endParaRPr>
              </a:p>
              <a:p>
                <a:pPr algn="ctr">
                  <a:lnSpc>
                    <a:spcPct val="150000"/>
                  </a:lnSpc>
                </a:pPr>
                <a:r>
                  <a:rPr lang="zh-CN" altLang="en-US" sz="1000" b="1" dirty="0">
                    <a:solidFill>
                      <a:schemeClr val="tx1"/>
                    </a:solidFill>
                    <a:latin typeface="思源黑体 CN Regular" panose="020B0500000000000000" pitchFamily="34" charset="-122"/>
                    <a:ea typeface="思源黑体 CN Regular" panose="020B0500000000000000" pitchFamily="34" charset="-122"/>
                    <a:cs typeface="Poppins Medium" panose="00000600000000000000" pitchFamily="2" charset="0"/>
                  </a:rPr>
                  <a:t>抗体库（噬菌体展示）</a:t>
                </a:r>
                <a:endParaRPr lang="en-US" altLang="zh-CN" sz="1000" b="1" dirty="0">
                  <a:solidFill>
                    <a:schemeClr val="tx1"/>
                  </a:solidFill>
                  <a:latin typeface="思源黑体 CN Regular" panose="020B0500000000000000" pitchFamily="34" charset="-122"/>
                  <a:ea typeface="思源黑体 CN Regular" panose="020B0500000000000000" pitchFamily="34" charset="-122"/>
                  <a:cs typeface="Poppins Medium" panose="00000600000000000000" pitchFamily="2" charset="0"/>
                </a:endParaRPr>
              </a:p>
              <a:p>
                <a:pPr algn="ctr">
                  <a:lnSpc>
                    <a:spcPct val="150000"/>
                  </a:lnSpc>
                </a:pPr>
                <a:r>
                  <a:rPr lang="zh-CN" altLang="en-US" sz="1000" b="1" dirty="0">
                    <a:solidFill>
                      <a:schemeClr val="tx1"/>
                    </a:solidFill>
                    <a:latin typeface="思源黑体 CN Regular" panose="020B0500000000000000" pitchFamily="34" charset="-122"/>
                    <a:ea typeface="思源黑体 CN Regular" panose="020B0500000000000000" pitchFamily="34" charset="-122"/>
                    <a:cs typeface="Poppins Medium" panose="00000600000000000000" pitchFamily="2" charset="0"/>
                  </a:rPr>
                  <a:t>单</a:t>
                </a:r>
                <a:r>
                  <a:rPr lang="en-US" altLang="zh-CN" sz="1000" b="1" dirty="0">
                    <a:solidFill>
                      <a:schemeClr val="tx1"/>
                    </a:solidFill>
                    <a:latin typeface="思源黑体 CN Regular" panose="020B0500000000000000" pitchFamily="34" charset="-122"/>
                    <a:ea typeface="思源黑体 CN Regular" panose="020B0500000000000000" pitchFamily="34" charset="-122"/>
                    <a:cs typeface="Poppins Medium" panose="00000600000000000000" pitchFamily="2" charset="0"/>
                  </a:rPr>
                  <a:t>B</a:t>
                </a:r>
                <a:r>
                  <a:rPr lang="zh-CN" altLang="en-US" sz="1000" b="1" dirty="0">
                    <a:solidFill>
                      <a:schemeClr val="tx1"/>
                    </a:solidFill>
                    <a:latin typeface="思源黑体 CN Regular" panose="020B0500000000000000" pitchFamily="34" charset="-122"/>
                    <a:ea typeface="思源黑体 CN Regular" panose="020B0500000000000000" pitchFamily="34" charset="-122"/>
                    <a:cs typeface="Poppins Medium" panose="00000600000000000000" pitchFamily="2" charset="0"/>
                  </a:rPr>
                  <a:t>细胞克隆技术（流式、</a:t>
                </a:r>
                <a:r>
                  <a:rPr lang="en-US" altLang="zh-CN" sz="1000" b="1" dirty="0">
                    <a:solidFill>
                      <a:schemeClr val="tx1"/>
                    </a:solidFill>
                    <a:latin typeface="思源黑体 CN Regular" panose="020B0500000000000000" pitchFamily="34" charset="-122"/>
                    <a:ea typeface="思源黑体 CN Regular" panose="020B0500000000000000" pitchFamily="34" charset="-122"/>
                    <a:cs typeface="Poppins Medium" panose="00000600000000000000" pitchFamily="2" charset="0"/>
                  </a:rPr>
                  <a:t>Beacon</a:t>
                </a:r>
                <a:r>
                  <a:rPr lang="zh-CN" altLang="en-US" sz="1000" b="1" dirty="0">
                    <a:solidFill>
                      <a:schemeClr val="tx1"/>
                    </a:solidFill>
                    <a:latin typeface="思源黑体 CN Regular" panose="020B0500000000000000" pitchFamily="34" charset="-122"/>
                    <a:ea typeface="思源黑体 CN Regular" panose="020B0500000000000000" pitchFamily="34" charset="-122"/>
                    <a:cs typeface="Poppins Medium" panose="00000600000000000000" pitchFamily="2" charset="0"/>
                  </a:rPr>
                  <a:t>）</a:t>
                </a:r>
                <a:endParaRPr lang="zh-CN" altLang="en-US" sz="1000" b="1" dirty="0">
                  <a:solidFill>
                    <a:schemeClr val="tx1"/>
                  </a:solidFill>
                  <a:latin typeface="思源黑体 CN Regular" panose="020B0500000000000000" pitchFamily="34" charset="-122"/>
                  <a:ea typeface="思源黑体 CN Regular" panose="020B0500000000000000" pitchFamily="34" charset="-122"/>
                  <a:cs typeface="Poppins Medium" panose="00000600000000000000" pitchFamily="2" charset="0"/>
                </a:endParaRPr>
              </a:p>
            </p:txBody>
          </p:sp>
        </p:grpSp>
        <p:grpSp>
          <p:nvGrpSpPr>
            <p:cNvPr id="99" name="组合 98"/>
            <p:cNvGrpSpPr/>
            <p:nvPr/>
          </p:nvGrpSpPr>
          <p:grpSpPr>
            <a:xfrm>
              <a:off x="3481" y="1765"/>
              <a:ext cx="1983" cy="1350"/>
              <a:chOff x="2237061" y="1275393"/>
              <a:chExt cx="1259552" cy="857256"/>
            </a:xfrm>
          </p:grpSpPr>
          <p:sp>
            <p:nvSpPr>
              <p:cNvPr id="100" name="圆角矩形 99"/>
              <p:cNvSpPr/>
              <p:nvPr>
                <p:custDataLst>
                  <p:tags r:id="rId14"/>
                </p:custDataLst>
              </p:nvPr>
            </p:nvSpPr>
            <p:spPr>
              <a:xfrm>
                <a:off x="2282167" y="1275393"/>
                <a:ext cx="1214446" cy="857256"/>
              </a:xfrm>
              <a:prstGeom prst="roundRect">
                <a:avLst/>
              </a:prstGeom>
              <a:solidFill>
                <a:schemeClr val="bg2"/>
              </a:solidFill>
              <a:ln w="9525">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a:solidFill>
                    <a:srgbClr val="005440"/>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101" name="TextBox 141"/>
              <p:cNvSpPr txBox="1"/>
              <p:nvPr>
                <p:custDataLst>
                  <p:tags r:id="rId15"/>
                </p:custDataLst>
              </p:nvPr>
            </p:nvSpPr>
            <p:spPr>
              <a:xfrm>
                <a:off x="2237061" y="1430242"/>
                <a:ext cx="1214446" cy="553089"/>
              </a:xfrm>
              <a:prstGeom prst="rect">
                <a:avLst/>
              </a:prstGeom>
              <a:noFill/>
            </p:spPr>
            <p:txBody>
              <a:bodyPr wrap="square" rtlCol="0">
                <a:spAutoFit/>
              </a:bodyPr>
              <a:lstStyle/>
              <a:p>
                <a:pPr algn="ctr">
                  <a:lnSpc>
                    <a:spcPct val="150000"/>
                  </a:lnSpc>
                </a:pPr>
                <a:r>
                  <a:rPr lang="zh-CN" altLang="en-US" sz="10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鼠、兔、羊</a:t>
                </a:r>
                <a:endParaRPr lang="en-US" altLang="zh-CN" sz="10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endParaRPr>
              </a:p>
              <a:p>
                <a:pPr algn="ctr">
                  <a:lnSpc>
                    <a:spcPct val="150000"/>
                  </a:lnSpc>
                </a:pPr>
                <a:r>
                  <a:rPr lang="zh-CN" altLang="en-US" sz="10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羊驼、其他</a:t>
                </a:r>
                <a:endParaRPr lang="zh-CN" altLang="en-US" sz="10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endParaRPr>
              </a:p>
            </p:txBody>
          </p:sp>
        </p:grpSp>
        <p:grpSp>
          <p:nvGrpSpPr>
            <p:cNvPr id="102" name="组合 101"/>
            <p:cNvGrpSpPr/>
            <p:nvPr/>
          </p:nvGrpSpPr>
          <p:grpSpPr>
            <a:xfrm>
              <a:off x="11667" y="1727"/>
              <a:ext cx="1950" cy="1350"/>
              <a:chOff x="7401904" y="1245871"/>
              <a:chExt cx="1238245" cy="857256"/>
            </a:xfrm>
          </p:grpSpPr>
          <p:sp>
            <p:nvSpPr>
              <p:cNvPr id="104" name="圆角矩形 140"/>
              <p:cNvSpPr/>
              <p:nvPr>
                <p:custDataLst>
                  <p:tags r:id="rId16"/>
                </p:custDataLst>
              </p:nvPr>
            </p:nvSpPr>
            <p:spPr>
              <a:xfrm>
                <a:off x="7401904" y="1245871"/>
                <a:ext cx="1214446" cy="857256"/>
              </a:xfrm>
              <a:prstGeom prst="roundRect">
                <a:avLst/>
              </a:prstGeom>
              <a:solidFill>
                <a:schemeClr val="bg2"/>
              </a:solidFill>
              <a:ln w="9525">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dirty="0">
                  <a:solidFill>
                    <a:srgbClr val="005440"/>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105" name="TextBox 144"/>
              <p:cNvSpPr txBox="1"/>
              <p:nvPr>
                <p:custDataLst>
                  <p:tags r:id="rId17"/>
                </p:custDataLst>
              </p:nvPr>
            </p:nvSpPr>
            <p:spPr>
              <a:xfrm>
                <a:off x="7425703" y="1275393"/>
                <a:ext cx="1214446" cy="783595"/>
              </a:xfrm>
              <a:prstGeom prst="rect">
                <a:avLst/>
              </a:prstGeom>
              <a:noFill/>
            </p:spPr>
            <p:txBody>
              <a:bodyPr wrap="square" rtlCol="0">
                <a:spAutoFit/>
              </a:bodyPr>
              <a:lstStyle/>
              <a:p>
                <a:pPr algn="ctr">
                  <a:lnSpc>
                    <a:spcPct val="150000"/>
                  </a:lnSpc>
                </a:pPr>
                <a:r>
                  <a:rPr lang="zh-CN" altLang="en-US" sz="1000" b="1" dirty="0">
                    <a:solidFill>
                      <a:schemeClr val="tx1"/>
                    </a:solidFill>
                    <a:latin typeface="思源黑体 CN Regular" panose="020B0500000000000000" pitchFamily="34" charset="-122"/>
                    <a:ea typeface="思源黑体 CN Regular" panose="020B0500000000000000" pitchFamily="34" charset="-122"/>
                    <a:cs typeface="Poppins Medium" panose="00000600000000000000" pitchFamily="2" charset="0"/>
                  </a:rPr>
                  <a:t>亲和力成熟</a:t>
                </a:r>
                <a:endParaRPr lang="en-US" altLang="zh-CN" sz="1000" b="1" dirty="0">
                  <a:solidFill>
                    <a:schemeClr val="tx1"/>
                  </a:solidFill>
                  <a:latin typeface="思源黑体 CN Regular" panose="020B0500000000000000" pitchFamily="34" charset="-122"/>
                  <a:ea typeface="思源黑体 CN Regular" panose="020B0500000000000000" pitchFamily="34" charset="-122"/>
                  <a:cs typeface="Poppins Medium" panose="00000600000000000000" pitchFamily="2" charset="0"/>
                </a:endParaRPr>
              </a:p>
              <a:p>
                <a:pPr algn="ctr">
                  <a:lnSpc>
                    <a:spcPct val="150000"/>
                  </a:lnSpc>
                </a:pPr>
                <a:r>
                  <a:rPr lang="zh-CN" altLang="en-US" sz="1000" b="1" dirty="0">
                    <a:solidFill>
                      <a:schemeClr val="tx1"/>
                    </a:solidFill>
                    <a:latin typeface="思源黑体 CN Regular" panose="020B0500000000000000" pitchFamily="34" charset="-122"/>
                    <a:ea typeface="思源黑体 CN Regular" panose="020B0500000000000000" pitchFamily="34" charset="-122"/>
                    <a:cs typeface="Poppins Medium" panose="00000600000000000000" pitchFamily="2" charset="0"/>
                  </a:rPr>
                  <a:t>成药性改造</a:t>
                </a:r>
                <a:endParaRPr lang="en-US" altLang="zh-CN" sz="1000" b="1" dirty="0">
                  <a:solidFill>
                    <a:schemeClr val="tx1"/>
                  </a:solidFill>
                  <a:latin typeface="思源黑体 CN Regular" panose="020B0500000000000000" pitchFamily="34" charset="-122"/>
                  <a:ea typeface="思源黑体 CN Regular" panose="020B0500000000000000" pitchFamily="34" charset="-122"/>
                  <a:cs typeface="Poppins Medium" panose="00000600000000000000" pitchFamily="2" charset="0"/>
                </a:endParaRPr>
              </a:p>
              <a:p>
                <a:pPr algn="ctr">
                  <a:lnSpc>
                    <a:spcPct val="150000"/>
                  </a:lnSpc>
                </a:pPr>
                <a:r>
                  <a:rPr lang="zh-CN" altLang="en-US" sz="1000" b="1" dirty="0">
                    <a:solidFill>
                      <a:schemeClr val="tx1"/>
                    </a:solidFill>
                    <a:latin typeface="思源黑体 CN Regular" panose="020B0500000000000000" pitchFamily="34" charset="-122"/>
                    <a:ea typeface="思源黑体 CN Regular" panose="020B0500000000000000" pitchFamily="34" charset="-122"/>
                    <a:cs typeface="Poppins Medium" panose="00000600000000000000" pitchFamily="2" charset="0"/>
                  </a:rPr>
                  <a:t>抗体人源化</a:t>
                </a:r>
                <a:endParaRPr lang="zh-CN" altLang="en-US" sz="1000" b="1" dirty="0">
                  <a:solidFill>
                    <a:schemeClr val="tx1"/>
                  </a:solidFill>
                  <a:latin typeface="思源黑体 CN Regular" panose="020B0500000000000000" pitchFamily="34" charset="-122"/>
                  <a:ea typeface="思源黑体 CN Regular" panose="020B0500000000000000" pitchFamily="34" charset="-122"/>
                  <a:cs typeface="Poppins Medium" panose="00000600000000000000" pitchFamily="2" charset="0"/>
                </a:endParaRPr>
              </a:p>
            </p:txBody>
          </p:sp>
        </p:grpSp>
        <p:grpSp>
          <p:nvGrpSpPr>
            <p:cNvPr id="110" name="组合 109"/>
            <p:cNvGrpSpPr/>
            <p:nvPr/>
          </p:nvGrpSpPr>
          <p:grpSpPr>
            <a:xfrm>
              <a:off x="11112" y="5860"/>
              <a:ext cx="3118" cy="1647"/>
              <a:chOff x="7164288" y="3490767"/>
              <a:chExt cx="1979712" cy="1045852"/>
            </a:xfrm>
          </p:grpSpPr>
          <p:sp>
            <p:nvSpPr>
              <p:cNvPr id="111" name="圆角矩形 139"/>
              <p:cNvSpPr/>
              <p:nvPr>
                <p:custDataLst>
                  <p:tags r:id="rId18"/>
                </p:custDataLst>
              </p:nvPr>
            </p:nvSpPr>
            <p:spPr>
              <a:xfrm>
                <a:off x="7164288" y="3490767"/>
                <a:ext cx="1979712" cy="1045852"/>
              </a:xfrm>
              <a:prstGeom prst="roundRect">
                <a:avLst/>
              </a:prstGeom>
              <a:solidFill>
                <a:schemeClr val="bg2"/>
              </a:solidFill>
              <a:ln w="9525">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dirty="0">
                  <a:solidFill>
                    <a:srgbClr val="005440"/>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112" name="TextBox 145"/>
              <p:cNvSpPr txBox="1"/>
              <p:nvPr>
                <p:custDataLst>
                  <p:tags r:id="rId19"/>
                </p:custDataLst>
              </p:nvPr>
            </p:nvSpPr>
            <p:spPr>
              <a:xfrm>
                <a:off x="7416179" y="3577210"/>
                <a:ext cx="1643074" cy="783595"/>
              </a:xfrm>
              <a:prstGeom prst="rect">
                <a:avLst/>
              </a:prstGeom>
              <a:noFill/>
            </p:spPr>
            <p:txBody>
              <a:bodyPr wrap="square" rtlCol="0">
                <a:spAutoFit/>
              </a:bodyPr>
              <a:lstStyle/>
              <a:p>
                <a:pPr algn="ctr">
                  <a:lnSpc>
                    <a:spcPct val="150000"/>
                  </a:lnSpc>
                </a:pPr>
                <a:r>
                  <a:rPr lang="zh-CN" altLang="en-US" sz="10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特异性、溶解度、构象稳定性、电荷异质性、功能活性、片段化</a:t>
                </a:r>
                <a:endParaRPr lang="zh-CN" altLang="en-US" sz="10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endParaRPr>
              </a:p>
            </p:txBody>
          </p:sp>
        </p:grpSp>
        <p:grpSp>
          <p:nvGrpSpPr>
            <p:cNvPr id="113" name="组合 112"/>
            <p:cNvGrpSpPr/>
            <p:nvPr/>
          </p:nvGrpSpPr>
          <p:grpSpPr>
            <a:xfrm>
              <a:off x="6876" y="5873"/>
              <a:ext cx="3600" cy="1635"/>
              <a:chOff x="4425306" y="3442329"/>
              <a:chExt cx="2286016" cy="1038232"/>
            </a:xfrm>
          </p:grpSpPr>
          <p:sp>
            <p:nvSpPr>
              <p:cNvPr id="130" name="圆角矩形 139"/>
              <p:cNvSpPr/>
              <p:nvPr>
                <p:custDataLst>
                  <p:tags r:id="rId20"/>
                </p:custDataLst>
              </p:nvPr>
            </p:nvSpPr>
            <p:spPr>
              <a:xfrm>
                <a:off x="4425306" y="3442329"/>
                <a:ext cx="2286016" cy="1038232"/>
              </a:xfrm>
              <a:prstGeom prst="roundRect">
                <a:avLst/>
              </a:prstGeom>
              <a:solidFill>
                <a:schemeClr val="bg2"/>
              </a:solidFill>
              <a:ln w="9525">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dirty="0">
                  <a:solidFill>
                    <a:srgbClr val="005440"/>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131" name="TextBox 147"/>
              <p:cNvSpPr txBox="1"/>
              <p:nvPr>
                <p:custDataLst>
                  <p:tags r:id="rId21"/>
                </p:custDataLst>
              </p:nvPr>
            </p:nvSpPr>
            <p:spPr>
              <a:xfrm>
                <a:off x="4593769" y="3520383"/>
                <a:ext cx="1928827" cy="783595"/>
              </a:xfrm>
              <a:prstGeom prst="rect">
                <a:avLst/>
              </a:prstGeom>
              <a:noFill/>
            </p:spPr>
            <p:txBody>
              <a:bodyPr wrap="square" rtlCol="0">
                <a:spAutoFit/>
              </a:bodyPr>
              <a:lstStyle/>
              <a:p>
                <a:pPr algn="ctr">
                  <a:lnSpc>
                    <a:spcPct val="150000"/>
                  </a:lnSpc>
                </a:pPr>
                <a:r>
                  <a:rPr lang="zh-CN" altLang="en-US" sz="10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有效性初步评价（药效学）</a:t>
                </a:r>
                <a:endParaRPr lang="en-US" altLang="zh-CN" sz="10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endParaRPr>
              </a:p>
              <a:p>
                <a:pPr algn="ctr">
                  <a:lnSpc>
                    <a:spcPct val="150000"/>
                  </a:lnSpc>
                </a:pPr>
                <a:r>
                  <a:rPr lang="zh-CN" altLang="en-US" sz="10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安全性初步评价</a:t>
                </a:r>
                <a:endParaRPr lang="en-US" altLang="zh-CN" sz="10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endParaRPr>
              </a:p>
              <a:p>
                <a:pPr algn="ctr">
                  <a:lnSpc>
                    <a:spcPct val="150000"/>
                  </a:lnSpc>
                </a:pPr>
                <a:r>
                  <a:rPr lang="zh-CN" altLang="en-US" sz="10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（毒理学、药代动力学）</a:t>
                </a:r>
                <a:endParaRPr lang="zh-CN" altLang="en-US" sz="10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endParaRPr>
              </a:p>
            </p:txBody>
          </p:sp>
        </p:grpSp>
        <p:cxnSp>
          <p:nvCxnSpPr>
            <p:cNvPr id="132" name="直接箭头连接符 131"/>
            <p:cNvCxnSpPr/>
            <p:nvPr>
              <p:custDataLst>
                <p:tags r:id="rId22"/>
              </p:custDataLst>
            </p:nvPr>
          </p:nvCxnSpPr>
          <p:spPr>
            <a:xfrm>
              <a:off x="5844" y="3809"/>
              <a:ext cx="1125" cy="3"/>
            </a:xfrm>
            <a:prstGeom prst="straightConnector1">
              <a:avLst/>
            </a:prstGeom>
            <a:ln w="127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3" name="直接箭头连接符 132"/>
            <p:cNvCxnSpPr/>
            <p:nvPr>
              <p:custDataLst>
                <p:tags r:id="rId23"/>
              </p:custDataLst>
            </p:nvPr>
          </p:nvCxnSpPr>
          <p:spPr>
            <a:xfrm>
              <a:off x="10380" y="3821"/>
              <a:ext cx="1989" cy="888"/>
            </a:xfrm>
            <a:prstGeom prst="straightConnector1">
              <a:avLst/>
            </a:prstGeom>
            <a:ln w="127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134" name="组合 133"/>
            <p:cNvGrpSpPr/>
            <p:nvPr/>
          </p:nvGrpSpPr>
          <p:grpSpPr>
            <a:xfrm>
              <a:off x="3552" y="5137"/>
              <a:ext cx="10238" cy="530"/>
              <a:chOff x="2210729" y="3040548"/>
              <a:chExt cx="6500858" cy="336351"/>
            </a:xfrm>
          </p:grpSpPr>
          <p:grpSp>
            <p:nvGrpSpPr>
              <p:cNvPr id="135" name="组合 134"/>
              <p:cNvGrpSpPr/>
              <p:nvPr/>
            </p:nvGrpSpPr>
            <p:grpSpPr>
              <a:xfrm>
                <a:off x="7354265" y="3040548"/>
                <a:ext cx="1357322" cy="306547"/>
                <a:chOff x="2857488" y="2462497"/>
                <a:chExt cx="1357322" cy="395005"/>
              </a:xfrm>
            </p:grpSpPr>
            <p:sp>
              <p:nvSpPr>
                <p:cNvPr id="136" name="圆角矩形 135"/>
                <p:cNvSpPr/>
                <p:nvPr>
                  <p:custDataLst>
                    <p:tags r:id="rId24"/>
                  </p:custDataLst>
                </p:nvPr>
              </p:nvSpPr>
              <p:spPr>
                <a:xfrm>
                  <a:off x="2857488" y="2500312"/>
                  <a:ext cx="135732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37" name="TextBox 119"/>
                <p:cNvSpPr txBox="1"/>
                <p:nvPr>
                  <p:custDataLst>
                    <p:tags r:id="rId25"/>
                  </p:custDataLst>
                </p:nvPr>
              </p:nvSpPr>
              <p:spPr>
                <a:xfrm>
                  <a:off x="2928926" y="2462497"/>
                  <a:ext cx="1285884" cy="394976"/>
                </a:xfrm>
                <a:prstGeom prst="rect">
                  <a:avLst/>
                </a:prstGeom>
                <a:noFill/>
              </p:spPr>
              <p:txBody>
                <a:bodyPr wrap="square" rtlCol="0">
                  <a:spAutoFit/>
                </a:bodyPr>
                <a:lstStyle/>
                <a:p>
                  <a:pPr algn="ctr"/>
                  <a:r>
                    <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成药性评估</a:t>
                  </a:r>
                  <a:endPar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grpSp>
            <p:nvGrpSpPr>
              <p:cNvPr id="138" name="组合 137"/>
              <p:cNvGrpSpPr/>
              <p:nvPr/>
            </p:nvGrpSpPr>
            <p:grpSpPr>
              <a:xfrm>
                <a:off x="4711059" y="3040548"/>
                <a:ext cx="1571636" cy="306546"/>
                <a:chOff x="2857488" y="2462497"/>
                <a:chExt cx="1357322" cy="395005"/>
              </a:xfrm>
            </p:grpSpPr>
            <p:sp>
              <p:nvSpPr>
                <p:cNvPr id="143" name="圆角矩形 142"/>
                <p:cNvSpPr/>
                <p:nvPr>
                  <p:custDataLst>
                    <p:tags r:id="rId26"/>
                  </p:custDataLst>
                </p:nvPr>
              </p:nvSpPr>
              <p:spPr>
                <a:xfrm>
                  <a:off x="2857488" y="2500312"/>
                  <a:ext cx="135732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50" name="TextBox 122"/>
                <p:cNvSpPr txBox="1"/>
                <p:nvPr>
                  <p:custDataLst>
                    <p:tags r:id="rId27"/>
                  </p:custDataLst>
                </p:nvPr>
              </p:nvSpPr>
              <p:spPr>
                <a:xfrm>
                  <a:off x="2857549" y="2462497"/>
                  <a:ext cx="1285884" cy="394976"/>
                </a:xfrm>
                <a:prstGeom prst="rect">
                  <a:avLst/>
                </a:prstGeom>
                <a:noFill/>
              </p:spPr>
              <p:txBody>
                <a:bodyPr wrap="square" rtlCol="0">
                  <a:spAutoFit/>
                </a:bodyPr>
                <a:lstStyle/>
                <a:p>
                  <a:pPr algn="ctr"/>
                  <a:r>
                    <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动物模型评估</a:t>
                  </a:r>
                  <a:endPar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grpSp>
            <p:nvGrpSpPr>
              <p:cNvPr id="153" name="组合 152"/>
              <p:cNvGrpSpPr/>
              <p:nvPr/>
            </p:nvGrpSpPr>
            <p:grpSpPr>
              <a:xfrm>
                <a:off x="2210729" y="3069895"/>
                <a:ext cx="1357322" cy="307004"/>
                <a:chOff x="2857488" y="2500312"/>
                <a:chExt cx="1357322" cy="395595"/>
              </a:xfrm>
            </p:grpSpPr>
            <p:sp>
              <p:nvSpPr>
                <p:cNvPr id="154" name="圆角矩形 153"/>
                <p:cNvSpPr/>
                <p:nvPr>
                  <p:custDataLst>
                    <p:tags r:id="rId28"/>
                  </p:custDataLst>
                </p:nvPr>
              </p:nvSpPr>
              <p:spPr>
                <a:xfrm>
                  <a:off x="2857488" y="2500312"/>
                  <a:ext cx="135732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57" name="TextBox 125"/>
                <p:cNvSpPr txBox="1"/>
                <p:nvPr>
                  <p:custDataLst>
                    <p:tags r:id="rId29"/>
                  </p:custDataLst>
                </p:nvPr>
              </p:nvSpPr>
              <p:spPr>
                <a:xfrm>
                  <a:off x="2883843" y="2500931"/>
                  <a:ext cx="1285884" cy="394976"/>
                </a:xfrm>
                <a:prstGeom prst="rect">
                  <a:avLst/>
                </a:prstGeom>
                <a:noFill/>
              </p:spPr>
              <p:txBody>
                <a:bodyPr wrap="square" rtlCol="0">
                  <a:spAutoFit/>
                </a:bodyPr>
                <a:lstStyle/>
                <a:p>
                  <a:pPr algn="ctr"/>
                  <a:r>
                    <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最终序列</a:t>
                  </a:r>
                  <a:endPar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cxnSp>
            <p:nvCxnSpPr>
              <p:cNvPr id="159" name="直接箭头连接符 158"/>
              <p:cNvCxnSpPr/>
              <p:nvPr>
                <p:custDataLst>
                  <p:tags r:id="rId30"/>
                </p:custDataLst>
              </p:nvPr>
            </p:nvCxnSpPr>
            <p:spPr>
              <a:xfrm rot="10800000">
                <a:off x="6354133" y="3204219"/>
                <a:ext cx="928694" cy="1588"/>
              </a:xfrm>
              <a:prstGeom prst="straightConnector1">
                <a:avLst/>
              </a:prstGeom>
              <a:ln w="127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0" name="直接箭头连接符 159"/>
              <p:cNvCxnSpPr/>
              <p:nvPr>
                <p:custDataLst>
                  <p:tags r:id="rId31"/>
                </p:custDataLst>
              </p:nvPr>
            </p:nvCxnSpPr>
            <p:spPr>
              <a:xfrm rot="10800000">
                <a:off x="3688067" y="3204219"/>
                <a:ext cx="928694" cy="1588"/>
              </a:xfrm>
              <a:prstGeom prst="straightConnector1">
                <a:avLst/>
              </a:prstGeom>
              <a:ln w="127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grpSp>
        <p:cxnSp>
          <p:nvCxnSpPr>
            <p:cNvPr id="161" name="直接箭头连接符 160"/>
            <p:cNvCxnSpPr/>
            <p:nvPr>
              <p:custDataLst>
                <p:tags r:id="rId32"/>
              </p:custDataLst>
            </p:nvPr>
          </p:nvCxnSpPr>
          <p:spPr>
            <a:xfrm>
              <a:off x="12677" y="4206"/>
              <a:ext cx="25" cy="795"/>
            </a:xfrm>
            <a:prstGeom prst="straightConnector1">
              <a:avLst/>
            </a:prstGeom>
            <a:ln w="127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5" name="直接箭头连接符 164"/>
            <p:cNvCxnSpPr/>
            <p:nvPr>
              <p:custDataLst>
                <p:tags r:id="rId33"/>
              </p:custDataLst>
            </p:nvPr>
          </p:nvCxnSpPr>
          <p:spPr>
            <a:xfrm>
              <a:off x="10368" y="3809"/>
              <a:ext cx="1125" cy="3"/>
            </a:xfrm>
            <a:prstGeom prst="straightConnector1">
              <a:avLst/>
            </a:prstGeom>
            <a:ln w="12700">
              <a:solidFill>
                <a:schemeClr val="accent6">
                  <a:lumMod val="75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66" name="直接箭头连接符 165"/>
            <p:cNvCxnSpPr/>
            <p:nvPr>
              <p:custDataLst>
                <p:tags r:id="rId34"/>
              </p:custDataLst>
            </p:nvPr>
          </p:nvCxnSpPr>
          <p:spPr>
            <a:xfrm flipV="1">
              <a:off x="6275" y="4146"/>
              <a:ext cx="6207" cy="582"/>
            </a:xfrm>
            <a:prstGeom prst="straightConnector1">
              <a:avLst/>
            </a:prstGeom>
            <a:ln w="12700">
              <a:solidFill>
                <a:schemeClr val="accent6">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67" name="肘形连接符 166"/>
            <p:cNvCxnSpPr/>
            <p:nvPr>
              <p:custDataLst>
                <p:tags r:id="rId35"/>
              </p:custDataLst>
            </p:nvPr>
          </p:nvCxnSpPr>
          <p:spPr>
            <a:xfrm rot="16200000" flipV="1">
              <a:off x="2837" y="4956"/>
              <a:ext cx="563" cy="454"/>
            </a:xfrm>
            <a:prstGeom prst="bentConnector3">
              <a:avLst>
                <a:gd name="adj1" fmla="val -9733"/>
              </a:avLst>
            </a:prstGeom>
            <a:ln w="1270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8" name="直接箭头连接符 167"/>
            <p:cNvCxnSpPr/>
            <p:nvPr>
              <p:custDataLst>
                <p:tags r:id="rId36"/>
              </p:custDataLst>
            </p:nvPr>
          </p:nvCxnSpPr>
          <p:spPr>
            <a:xfrm>
              <a:off x="2891" y="4854"/>
              <a:ext cx="450" cy="3"/>
            </a:xfrm>
            <a:prstGeom prst="straightConnector1">
              <a:avLst/>
            </a:prstGeom>
            <a:ln w="12700">
              <a:solidFill>
                <a:schemeClr val="accent6">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69" name="五边形 168"/>
            <p:cNvSpPr/>
            <p:nvPr>
              <p:custDataLst>
                <p:tags r:id="rId37"/>
              </p:custDataLst>
            </p:nvPr>
          </p:nvSpPr>
          <p:spPr>
            <a:xfrm rot="5400000">
              <a:off x="773" y="1744"/>
              <a:ext cx="1486" cy="1561"/>
            </a:xfrm>
            <a:prstGeom prst="homePlat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Medium" panose="00000600000000000000" pitchFamily="2" charset="0"/>
                <a:ea typeface="思源黑体 CN Medium" panose="020B0600000000000000" charset="-122"/>
                <a:cs typeface="Poppins Medium" panose="00000600000000000000" pitchFamily="2" charset="0"/>
              </a:endParaRPr>
            </a:p>
          </p:txBody>
        </p:sp>
        <p:sp>
          <p:nvSpPr>
            <p:cNvPr id="170" name="燕尾形 169"/>
            <p:cNvSpPr/>
            <p:nvPr>
              <p:custDataLst>
                <p:tags r:id="rId38"/>
              </p:custDataLst>
            </p:nvPr>
          </p:nvSpPr>
          <p:spPr>
            <a:xfrm rot="5400000">
              <a:off x="513" y="3067"/>
              <a:ext cx="2011" cy="1562"/>
            </a:xfrm>
            <a:prstGeom prst="chevro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Medium" panose="00000600000000000000" pitchFamily="2" charset="0"/>
                <a:ea typeface="思源黑体 CN Medium" panose="020B0600000000000000" charset="-122"/>
                <a:cs typeface="Poppins Medium" panose="00000600000000000000" pitchFamily="2" charset="0"/>
              </a:endParaRPr>
            </a:p>
          </p:txBody>
        </p:sp>
        <p:sp>
          <p:nvSpPr>
            <p:cNvPr id="171" name="燕尾形 170"/>
            <p:cNvSpPr/>
            <p:nvPr>
              <p:custDataLst>
                <p:tags r:id="rId39"/>
              </p:custDataLst>
            </p:nvPr>
          </p:nvSpPr>
          <p:spPr>
            <a:xfrm rot="5400000">
              <a:off x="511" y="4653"/>
              <a:ext cx="2011" cy="1562"/>
            </a:xfrm>
            <a:prstGeom prst="chevro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Medium" panose="00000600000000000000" pitchFamily="2" charset="0"/>
                <a:ea typeface="思源黑体 CN Medium" panose="020B0600000000000000" charset="-122"/>
                <a:cs typeface="Poppins Medium" panose="00000600000000000000" pitchFamily="2" charset="0"/>
              </a:endParaRPr>
            </a:p>
          </p:txBody>
        </p:sp>
        <p:sp>
          <p:nvSpPr>
            <p:cNvPr id="172" name="燕尾形 171"/>
            <p:cNvSpPr/>
            <p:nvPr>
              <p:custDataLst>
                <p:tags r:id="rId40"/>
              </p:custDataLst>
            </p:nvPr>
          </p:nvSpPr>
          <p:spPr>
            <a:xfrm rot="5400000">
              <a:off x="511" y="6244"/>
              <a:ext cx="2011" cy="1562"/>
            </a:xfrm>
            <a:prstGeom prst="chevro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Medium" panose="00000600000000000000" pitchFamily="2" charset="0"/>
                <a:ea typeface="思源黑体 CN Medium" panose="020B0600000000000000" charset="-122"/>
                <a:cs typeface="Poppins Medium" panose="00000600000000000000" pitchFamily="2" charset="0"/>
              </a:endParaRPr>
            </a:p>
          </p:txBody>
        </p:sp>
        <p:sp>
          <p:nvSpPr>
            <p:cNvPr id="173" name="文本框 172"/>
            <p:cNvSpPr txBox="1"/>
            <p:nvPr>
              <p:custDataLst>
                <p:tags r:id="rId41"/>
              </p:custDataLst>
            </p:nvPr>
          </p:nvSpPr>
          <p:spPr>
            <a:xfrm>
              <a:off x="750" y="1963"/>
              <a:ext cx="1927" cy="628"/>
            </a:xfrm>
            <a:prstGeom prst="rect">
              <a:avLst/>
            </a:prstGeom>
            <a:noFill/>
          </p:spPr>
          <p:txBody>
            <a:bodyPr wrap="square">
              <a:spAutoFit/>
            </a:bodyPr>
            <a:lstStyle/>
            <a:p>
              <a:pPr algn="l"/>
              <a:r>
                <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抗体开发</a:t>
              </a:r>
              <a:endPar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a:p>
              <a:pPr algn="l"/>
              <a:r>
                <a:rPr lang="en-US" altLang="zh-CN"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a:t>
              </a:r>
              <a:r>
                <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分子序列确认</a:t>
              </a:r>
              <a:endPar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p:txBody>
        </p:sp>
        <p:sp>
          <p:nvSpPr>
            <p:cNvPr id="175" name="文本框 174"/>
            <p:cNvSpPr txBox="1"/>
            <p:nvPr>
              <p:custDataLst>
                <p:tags r:id="rId42"/>
              </p:custDataLst>
            </p:nvPr>
          </p:nvSpPr>
          <p:spPr>
            <a:xfrm>
              <a:off x="754" y="5184"/>
              <a:ext cx="1927" cy="628"/>
            </a:xfrm>
            <a:prstGeom prst="rect">
              <a:avLst/>
            </a:prstGeom>
            <a:noFill/>
          </p:spPr>
          <p:txBody>
            <a:bodyPr wrap="square">
              <a:spAutoFit/>
            </a:bodyPr>
            <a:lstStyle/>
            <a:p>
              <a:pPr algn="l"/>
              <a:r>
                <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临床前研究</a:t>
              </a:r>
              <a:endPar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endParaRPr>
            </a:p>
            <a:p>
              <a:pPr algn="l"/>
              <a:r>
                <a:rPr lang="en-US" altLang="zh-CN"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-IND</a:t>
              </a:r>
              <a:r>
                <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申报</a:t>
              </a:r>
              <a:endPar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endParaRPr>
            </a:p>
          </p:txBody>
        </p:sp>
        <p:sp>
          <p:nvSpPr>
            <p:cNvPr id="176" name="文本框 175"/>
            <p:cNvSpPr txBox="1"/>
            <p:nvPr>
              <p:custDataLst>
                <p:tags r:id="rId43"/>
              </p:custDataLst>
            </p:nvPr>
          </p:nvSpPr>
          <p:spPr>
            <a:xfrm>
              <a:off x="754" y="6772"/>
              <a:ext cx="1927" cy="628"/>
            </a:xfrm>
            <a:prstGeom prst="rect">
              <a:avLst/>
            </a:prstGeom>
            <a:noFill/>
          </p:spPr>
          <p:txBody>
            <a:bodyPr wrap="square">
              <a:spAutoFit/>
            </a:bodyPr>
            <a:lstStyle/>
            <a:p>
              <a:pPr algn="l"/>
              <a:r>
                <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临床试验</a:t>
              </a:r>
              <a:endPar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endParaRPr>
            </a:p>
            <a:p>
              <a:pPr algn="l"/>
              <a:r>
                <a:rPr lang="en-US" altLang="zh-CN"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a:t>
              </a:r>
              <a:r>
                <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新药上市</a:t>
              </a:r>
              <a:endParaRPr lang="zh-CN" altLang="en-US" sz="12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endParaRPr>
            </a:p>
          </p:txBody>
        </p:sp>
      </p:grpSp>
      <p:grpSp>
        <p:nvGrpSpPr>
          <p:cNvPr id="177" name="组合 176"/>
          <p:cNvGrpSpPr/>
          <p:nvPr/>
        </p:nvGrpSpPr>
        <p:grpSpPr>
          <a:xfrm rot="10800000" flipH="1">
            <a:off x="8820150" y="2552065"/>
            <a:ext cx="180340" cy="859790"/>
            <a:chOff x="8032458" y="3000379"/>
            <a:chExt cx="175260" cy="723587"/>
          </a:xfrm>
        </p:grpSpPr>
        <p:cxnSp>
          <p:nvCxnSpPr>
            <p:cNvPr id="178" name="形状 186"/>
            <p:cNvCxnSpPr/>
            <p:nvPr>
              <p:custDataLst>
                <p:tags r:id="rId44"/>
              </p:custDataLst>
            </p:nvPr>
          </p:nvCxnSpPr>
          <p:spPr>
            <a:xfrm rot="16200000" flipV="1">
              <a:off x="7756278" y="3276559"/>
              <a:ext cx="720000" cy="167640"/>
            </a:xfrm>
            <a:prstGeom prst="bentConnector2">
              <a:avLst/>
            </a:prstGeom>
            <a:ln w="127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custDataLst>
                <p:tags r:id="rId45"/>
              </p:custDataLst>
            </p:nvPr>
          </p:nvCxnSpPr>
          <p:spPr>
            <a:xfrm>
              <a:off x="8064842" y="3722378"/>
              <a:ext cx="142876" cy="1588"/>
            </a:xfrm>
            <a:prstGeom prst="line">
              <a:avLst/>
            </a:prstGeom>
            <a:ln w="127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7" name="组合 76"/>
          <p:cNvGrpSpPr/>
          <p:nvPr/>
        </p:nvGrpSpPr>
        <p:grpSpPr>
          <a:xfrm>
            <a:off x="0" y="123190"/>
            <a:ext cx="8999855" cy="359410"/>
            <a:chOff x="0" y="194"/>
            <a:chExt cx="14173" cy="566"/>
          </a:xfrm>
        </p:grpSpPr>
        <p:sp>
          <p:nvSpPr>
            <p:cNvPr id="8" name="矩形 7"/>
            <p:cNvSpPr/>
            <p:nvPr>
              <p:custDataLst>
                <p:tags r:id="rId46"/>
              </p:custDataLst>
            </p:nvPr>
          </p:nvSpPr>
          <p:spPr>
            <a:xfrm rot="10800000">
              <a:off x="4252" y="308"/>
              <a:ext cx="8958" cy="340"/>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黑体" panose="02010609060101010101" charset="-122"/>
              </a:endParaRPr>
            </a:p>
          </p:txBody>
        </p:sp>
        <p:grpSp>
          <p:nvGrpSpPr>
            <p:cNvPr id="10" name="组合 219"/>
            <p:cNvGrpSpPr/>
            <p:nvPr/>
          </p:nvGrpSpPr>
          <p:grpSpPr>
            <a:xfrm>
              <a:off x="0" y="194"/>
              <a:ext cx="5839" cy="567"/>
              <a:chOff x="0" y="123478"/>
              <a:chExt cx="3707904" cy="360040"/>
            </a:xfrm>
          </p:grpSpPr>
          <p:sp>
            <p:nvSpPr>
              <p:cNvPr id="11" name="矩形 10"/>
              <p:cNvSpPr/>
              <p:nvPr>
                <p:custDataLst>
                  <p:tags r:id="rId47"/>
                </p:custDataLst>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12" name="椭圆 11"/>
              <p:cNvSpPr/>
              <p:nvPr>
                <p:custDataLst>
                  <p:tags r:id="rId48"/>
                </p:custDataLst>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grpSp>
          <p:nvGrpSpPr>
            <p:cNvPr id="40" name="组合 39"/>
            <p:cNvGrpSpPr/>
            <p:nvPr/>
          </p:nvGrpSpPr>
          <p:grpSpPr>
            <a:xfrm>
              <a:off x="13097" y="308"/>
              <a:ext cx="1077" cy="300"/>
              <a:chOff x="8316416" y="195486"/>
              <a:chExt cx="684056" cy="190224"/>
            </a:xfrm>
          </p:grpSpPr>
          <p:sp>
            <p:nvSpPr>
              <p:cNvPr id="13" name="椭圆 12"/>
              <p:cNvSpPr>
                <a:spLocks noChangeAspect="1"/>
              </p:cNvSpPr>
              <p:nvPr>
                <p:custDataLst>
                  <p:tags r:id="rId49"/>
                </p:custDataLst>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42" name="椭圆 41"/>
              <p:cNvSpPr>
                <a:spLocks noChangeAspect="1"/>
              </p:cNvSpPr>
              <p:nvPr>
                <p:custDataLst>
                  <p:tags r:id="rId50"/>
                </p:custDataLst>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14" name="椭圆 13"/>
              <p:cNvSpPr>
                <a:spLocks noChangeAspect="1"/>
              </p:cNvSpPr>
              <p:nvPr>
                <p:custDataLst>
                  <p:tags r:id="rId51"/>
                </p:custDataLst>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grpSp>
      <p:pic>
        <p:nvPicPr>
          <p:cNvPr id="15" name="Picture 2" descr="D:\桌面\新logo.png"/>
          <p:cNvPicPr>
            <a:picLocks noChangeAspect="1" noChangeArrowheads="1"/>
          </p:cNvPicPr>
          <p:nvPr>
            <p:custDataLst>
              <p:tags r:id="rId52"/>
            </p:custDataLst>
          </p:nvPr>
        </p:nvPicPr>
        <p:blipFill>
          <a:blip r:embed="rId53" cstate="print"/>
          <a:srcRect/>
          <a:stretch>
            <a:fillRect/>
          </a:stretch>
        </p:blipFill>
        <p:spPr bwMode="auto">
          <a:xfrm>
            <a:off x="107481" y="143501"/>
            <a:ext cx="1494000" cy="319716"/>
          </a:xfrm>
          <a:prstGeom prst="rect">
            <a:avLst/>
          </a:prstGeom>
          <a:noFill/>
        </p:spPr>
      </p:pic>
      <p:sp>
        <p:nvSpPr>
          <p:cNvPr id="4" name="文本框 3"/>
          <p:cNvSpPr txBox="1"/>
          <p:nvPr>
            <p:custDataLst>
              <p:tags r:id="rId54"/>
            </p:custDataLst>
          </p:nvPr>
        </p:nvSpPr>
        <p:spPr>
          <a:xfrm>
            <a:off x="479099" y="2283778"/>
            <a:ext cx="1357322" cy="398780"/>
          </a:xfrm>
          <a:prstGeom prst="rect">
            <a:avLst/>
          </a:prstGeom>
          <a:noFill/>
        </p:spPr>
        <p:txBody>
          <a:bodyPr wrap="square">
            <a:spAutoFit/>
          </a:bodyPr>
          <a:lstStyle/>
          <a:p>
            <a:pPr algn="l"/>
            <a:r>
              <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抗体表达</a:t>
            </a:r>
            <a:endPar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a:p>
            <a:pPr algn="l"/>
            <a:r>
              <a:rPr lang="en-US" altLang="zh-CN"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a:t>
            </a:r>
            <a:r>
              <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功能验证</a:t>
            </a:r>
            <a:endPar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9"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77" name="组合 76"/>
          <p:cNvGrpSpPr/>
          <p:nvPr/>
        </p:nvGrpSpPr>
        <p:grpSpPr>
          <a:xfrm>
            <a:off x="0" y="123190"/>
            <a:ext cx="8999855" cy="359410"/>
            <a:chOff x="0" y="194"/>
            <a:chExt cx="14173" cy="566"/>
          </a:xfrm>
        </p:grpSpPr>
        <p:sp>
          <p:nvSpPr>
            <p:cNvPr id="4" name="矩形 3"/>
            <p:cNvSpPr/>
            <p:nvPr/>
          </p:nvSpPr>
          <p:spPr>
            <a:xfrm rot="10800000">
              <a:off x="4252" y="308"/>
              <a:ext cx="8958" cy="340"/>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黑体" panose="02010609060101010101" charset="-122"/>
              </a:endParaRPr>
            </a:p>
          </p:txBody>
        </p:sp>
        <p:grpSp>
          <p:nvGrpSpPr>
            <p:cNvPr id="34" name="组合 219"/>
            <p:cNvGrpSpPr/>
            <p:nvPr/>
          </p:nvGrpSpPr>
          <p:grpSpPr>
            <a:xfrm>
              <a:off x="0" y="194"/>
              <a:ext cx="5839" cy="567"/>
              <a:chOff x="0" y="123478"/>
              <a:chExt cx="3707904" cy="360040"/>
            </a:xfrm>
          </p:grpSpPr>
          <p:sp>
            <p:nvSpPr>
              <p:cNvPr id="5" name="矩形 4"/>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6" name="椭圆 5"/>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grpSp>
          <p:nvGrpSpPr>
            <p:cNvPr id="40" name="组合 39"/>
            <p:cNvGrpSpPr/>
            <p:nvPr/>
          </p:nvGrpSpPr>
          <p:grpSpPr>
            <a:xfrm>
              <a:off x="13097" y="308"/>
              <a:ext cx="1077" cy="300"/>
              <a:chOff x="8316416" y="195486"/>
              <a:chExt cx="684056" cy="190224"/>
            </a:xfrm>
          </p:grpSpPr>
          <p:sp>
            <p:nvSpPr>
              <p:cNvPr id="10" name="椭圆 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42" name="椭圆 41"/>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11" name="椭圆 10"/>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grpSp>
      <p:sp>
        <p:nvSpPr>
          <p:cNvPr id="45" name="任意多边形 44"/>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pic>
        <p:nvPicPr>
          <p:cNvPr id="48"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sp>
        <p:nvSpPr>
          <p:cNvPr id="29" name="灯片编号占位符 28"/>
          <p:cNvSpPr>
            <a:spLocks noGrp="1"/>
          </p:cNvSpPr>
          <p:nvPr>
            <p:ph type="sldNum" sz="quarter" idx="12"/>
            <p:custDataLst>
              <p:tags r:id="rId2"/>
            </p:custDataLst>
          </p:nvPr>
        </p:nvSpPr>
        <p:spPr/>
        <p:txBody>
          <a:bodyPr/>
          <a:lstStyle/>
          <a:p>
            <a:r>
              <a:rPr lang="zh-CN" altLang="en-US"/>
              <a:t>义翘神州</a:t>
            </a:r>
            <a:endParaRPr lang="zh-CN" altLang="en-US"/>
          </a:p>
        </p:txBody>
      </p:sp>
      <p:grpSp>
        <p:nvGrpSpPr>
          <p:cNvPr id="78" name="组合 77"/>
          <p:cNvGrpSpPr/>
          <p:nvPr/>
        </p:nvGrpSpPr>
        <p:grpSpPr>
          <a:xfrm>
            <a:off x="356870" y="1078865"/>
            <a:ext cx="8486140" cy="3716020"/>
            <a:chOff x="562" y="1699"/>
            <a:chExt cx="13364" cy="5852"/>
          </a:xfrm>
        </p:grpSpPr>
        <p:sp>
          <p:nvSpPr>
            <p:cNvPr id="79" name="圆角矩形 140"/>
            <p:cNvSpPr/>
            <p:nvPr>
              <p:custDataLst>
                <p:tags r:id="rId3"/>
              </p:custDataLst>
            </p:nvPr>
          </p:nvSpPr>
          <p:spPr>
            <a:xfrm>
              <a:off x="11631" y="1699"/>
              <a:ext cx="1913" cy="1350"/>
            </a:xfrm>
            <a:prstGeom prst="roundRect">
              <a:avLst/>
            </a:prstGeom>
            <a:solidFill>
              <a:schemeClr val="bg2"/>
            </a:solidFill>
            <a:ln w="9525">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a:solidFill>
                  <a:srgbClr val="005440"/>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80" name="圆角矩形 140"/>
            <p:cNvSpPr/>
            <p:nvPr>
              <p:custDataLst>
                <p:tags r:id="rId4"/>
              </p:custDataLst>
            </p:nvPr>
          </p:nvSpPr>
          <p:spPr>
            <a:xfrm>
              <a:off x="7620" y="1699"/>
              <a:ext cx="1913" cy="1350"/>
            </a:xfrm>
            <a:prstGeom prst="roundRect">
              <a:avLst/>
            </a:prstGeom>
            <a:solidFill>
              <a:schemeClr val="bg2"/>
            </a:solidFill>
            <a:ln w="9525">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a:solidFill>
                  <a:srgbClr val="005440"/>
                </a:solidFill>
                <a:latin typeface="Poppins Medium" panose="00000600000000000000" pitchFamily="2" charset="0"/>
                <a:ea typeface="思源黑体 CN Medium" panose="020B0600000000000000" charset="-122"/>
                <a:cs typeface="Poppins Medium" panose="00000600000000000000" pitchFamily="2" charset="0"/>
              </a:endParaRPr>
            </a:p>
          </p:txBody>
        </p:sp>
        <p:grpSp>
          <p:nvGrpSpPr>
            <p:cNvPr id="81" name="组合 80"/>
            <p:cNvGrpSpPr/>
            <p:nvPr/>
          </p:nvGrpSpPr>
          <p:grpSpPr>
            <a:xfrm>
              <a:off x="562" y="1782"/>
              <a:ext cx="13364" cy="5769"/>
              <a:chOff x="562" y="1782"/>
              <a:chExt cx="13364" cy="5769"/>
            </a:xfrm>
          </p:grpSpPr>
          <p:sp>
            <p:nvSpPr>
              <p:cNvPr id="82" name="圆角矩形 140"/>
              <p:cNvSpPr/>
              <p:nvPr>
                <p:custDataLst>
                  <p:tags r:id="rId5"/>
                </p:custDataLst>
              </p:nvPr>
            </p:nvSpPr>
            <p:spPr>
              <a:xfrm>
                <a:off x="11190" y="5828"/>
                <a:ext cx="2736" cy="1350"/>
              </a:xfrm>
              <a:prstGeom prst="roundRect">
                <a:avLst/>
              </a:prstGeom>
              <a:solidFill>
                <a:schemeClr val="bg2"/>
              </a:solidFill>
              <a:ln w="9525">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a:solidFill>
                    <a:srgbClr val="005440"/>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83" name="圆角矩形 140"/>
              <p:cNvSpPr/>
              <p:nvPr>
                <p:custDataLst>
                  <p:tags r:id="rId6"/>
                </p:custDataLst>
              </p:nvPr>
            </p:nvSpPr>
            <p:spPr>
              <a:xfrm>
                <a:off x="7639" y="5888"/>
                <a:ext cx="2736" cy="1350"/>
              </a:xfrm>
              <a:prstGeom prst="roundRect">
                <a:avLst/>
              </a:prstGeom>
              <a:solidFill>
                <a:schemeClr val="bg2"/>
              </a:solidFill>
              <a:ln w="9525">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a:solidFill>
                    <a:srgbClr val="005440"/>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84" name="圆角矩形 140"/>
              <p:cNvSpPr/>
              <p:nvPr>
                <p:custDataLst>
                  <p:tags r:id="rId7"/>
                </p:custDataLst>
              </p:nvPr>
            </p:nvSpPr>
            <p:spPr>
              <a:xfrm>
                <a:off x="3466" y="5879"/>
                <a:ext cx="2951" cy="1350"/>
              </a:xfrm>
              <a:prstGeom prst="roundRect">
                <a:avLst/>
              </a:prstGeom>
              <a:solidFill>
                <a:schemeClr val="bg2"/>
              </a:solidFill>
              <a:ln w="9525">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dirty="0">
                  <a:solidFill>
                    <a:srgbClr val="005440"/>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85" name="圆角矩形 84"/>
              <p:cNvSpPr/>
              <p:nvPr>
                <p:custDataLst>
                  <p:tags r:id="rId8"/>
                </p:custDataLst>
              </p:nvPr>
            </p:nvSpPr>
            <p:spPr>
              <a:xfrm>
                <a:off x="562" y="2812"/>
                <a:ext cx="12938" cy="557"/>
              </a:xfrm>
              <a:prstGeom prst="roundRect">
                <a:avLst/>
              </a:prstGeom>
              <a:noFill/>
            </p:spPr>
            <p:txBody>
              <a:bodyPr wrap="square" rtlCol="0">
                <a:spAutoFit/>
              </a:bodyPr>
              <a:lstStyle/>
              <a:p>
                <a:pPr algn="ctr">
                  <a:lnSpc>
                    <a:spcPct val="150000"/>
                  </a:lnSpc>
                </a:pPr>
                <a:endParaRPr lang="zh-CN" altLang="en-US" sz="1100" b="1" dirty="0">
                  <a:solidFill>
                    <a:srgbClr val="007E66"/>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86" name="圆角矩形 85"/>
              <p:cNvSpPr/>
              <p:nvPr>
                <p:custDataLst>
                  <p:tags r:id="rId9"/>
                </p:custDataLst>
              </p:nvPr>
            </p:nvSpPr>
            <p:spPr>
              <a:xfrm>
                <a:off x="2823" y="3585"/>
                <a:ext cx="3074" cy="45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87" name="TextBox 106"/>
              <p:cNvSpPr txBox="1"/>
              <p:nvPr>
                <p:custDataLst>
                  <p:tags r:id="rId10"/>
                </p:custDataLst>
              </p:nvPr>
            </p:nvSpPr>
            <p:spPr>
              <a:xfrm>
                <a:off x="2866" y="3597"/>
                <a:ext cx="3243" cy="483"/>
              </a:xfrm>
              <a:prstGeom prst="rect">
                <a:avLst/>
              </a:prstGeom>
              <a:noFill/>
            </p:spPr>
            <p:txBody>
              <a:bodyPr wrap="square" rtlCol="0">
                <a:spAutoFit/>
              </a:bodyPr>
              <a:lstStyle/>
              <a:p>
                <a:r>
                  <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基因合成及密码子优化</a:t>
                </a:r>
                <a:endPar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nvGrpSpPr>
              <p:cNvPr id="88" name="组合 87"/>
              <p:cNvGrpSpPr/>
              <p:nvPr/>
            </p:nvGrpSpPr>
            <p:grpSpPr>
              <a:xfrm>
                <a:off x="7421" y="3588"/>
                <a:ext cx="2954" cy="483"/>
                <a:chOff x="2956399" y="2492727"/>
                <a:chExt cx="1285884" cy="395210"/>
              </a:xfrm>
            </p:grpSpPr>
            <p:sp>
              <p:nvSpPr>
                <p:cNvPr id="89" name="圆角矩形 88"/>
                <p:cNvSpPr/>
                <p:nvPr>
                  <p:custDataLst>
                    <p:tags r:id="rId11"/>
                  </p:custDataLst>
                </p:nvPr>
              </p:nvSpPr>
              <p:spPr>
                <a:xfrm>
                  <a:off x="3110496" y="2500091"/>
                  <a:ext cx="1041244" cy="357571"/>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90" name="TextBox 108"/>
                <p:cNvSpPr txBox="1"/>
                <p:nvPr>
                  <p:custDataLst>
                    <p:tags r:id="rId12"/>
                  </p:custDataLst>
                </p:nvPr>
              </p:nvSpPr>
              <p:spPr>
                <a:xfrm>
                  <a:off x="2956399" y="2492727"/>
                  <a:ext cx="1285884" cy="395210"/>
                </a:xfrm>
                <a:prstGeom prst="rect">
                  <a:avLst/>
                </a:prstGeom>
                <a:noFill/>
              </p:spPr>
              <p:txBody>
                <a:bodyPr wrap="square" rtlCol="0">
                  <a:spAutoFit/>
                </a:bodyPr>
                <a:lstStyle/>
                <a:p>
                  <a:pPr algn="ctr"/>
                  <a:r>
                    <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载体构建</a:t>
                  </a:r>
                  <a:endPar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grpSp>
            <p:nvGrpSpPr>
              <p:cNvPr id="91" name="组合 90"/>
              <p:cNvGrpSpPr/>
              <p:nvPr/>
            </p:nvGrpSpPr>
            <p:grpSpPr>
              <a:xfrm>
                <a:off x="11602" y="3542"/>
                <a:ext cx="2138" cy="483"/>
                <a:chOff x="2857488" y="2462451"/>
                <a:chExt cx="1357323" cy="395210"/>
              </a:xfrm>
            </p:grpSpPr>
            <p:sp>
              <p:nvSpPr>
                <p:cNvPr id="92" name="圆角矩形 91"/>
                <p:cNvSpPr/>
                <p:nvPr>
                  <p:custDataLst>
                    <p:tags r:id="rId13"/>
                  </p:custDataLst>
                </p:nvPr>
              </p:nvSpPr>
              <p:spPr>
                <a:xfrm>
                  <a:off x="2857488" y="2500312"/>
                  <a:ext cx="135732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93" name="TextBox 116"/>
                <p:cNvSpPr txBox="1"/>
                <p:nvPr>
                  <p:custDataLst>
                    <p:tags r:id="rId14"/>
                  </p:custDataLst>
                </p:nvPr>
              </p:nvSpPr>
              <p:spPr>
                <a:xfrm>
                  <a:off x="2928927" y="2462451"/>
                  <a:ext cx="1285884" cy="395210"/>
                </a:xfrm>
                <a:prstGeom prst="rect">
                  <a:avLst/>
                </a:prstGeom>
                <a:noFill/>
              </p:spPr>
              <p:txBody>
                <a:bodyPr wrap="square" rtlCol="0">
                  <a:spAutoFit/>
                </a:bodyPr>
                <a:lstStyle/>
                <a:p>
                  <a:pPr algn="ctr"/>
                  <a:r>
                    <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抗体表达</a:t>
                  </a:r>
                  <a:endPar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sp>
            <p:nvSpPr>
              <p:cNvPr id="94" name="TextBox 119"/>
              <p:cNvSpPr txBox="1"/>
              <p:nvPr>
                <p:custDataLst>
                  <p:tags r:id="rId15"/>
                </p:custDataLst>
              </p:nvPr>
            </p:nvSpPr>
            <p:spPr>
              <a:xfrm>
                <a:off x="8095" y="4720"/>
                <a:ext cx="2025" cy="410"/>
              </a:xfrm>
              <a:prstGeom prst="rect">
                <a:avLst/>
              </a:prstGeom>
              <a:noFill/>
            </p:spPr>
            <p:txBody>
              <a:bodyPr wrap="square" rtlCol="0">
                <a:spAutoFit/>
              </a:bodyPr>
              <a:lstStyle/>
              <a:p>
                <a:pPr algn="ct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抗体纯化</a:t>
                </a:r>
                <a:endPar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nvGrpSpPr>
              <p:cNvPr id="95" name="组合 94"/>
              <p:cNvGrpSpPr/>
              <p:nvPr/>
            </p:nvGrpSpPr>
            <p:grpSpPr>
              <a:xfrm>
                <a:off x="7691" y="4642"/>
                <a:ext cx="2475" cy="483"/>
                <a:chOff x="2857488" y="2462451"/>
                <a:chExt cx="1357322" cy="395210"/>
              </a:xfrm>
            </p:grpSpPr>
            <p:sp>
              <p:nvSpPr>
                <p:cNvPr id="96" name="圆角矩形 95"/>
                <p:cNvSpPr/>
                <p:nvPr>
                  <p:custDataLst>
                    <p:tags r:id="rId16"/>
                  </p:custDataLst>
                </p:nvPr>
              </p:nvSpPr>
              <p:spPr>
                <a:xfrm>
                  <a:off x="2857488" y="2500312"/>
                  <a:ext cx="135732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97" name="TextBox 122"/>
                <p:cNvSpPr txBox="1"/>
                <p:nvPr>
                  <p:custDataLst>
                    <p:tags r:id="rId17"/>
                  </p:custDataLst>
                </p:nvPr>
              </p:nvSpPr>
              <p:spPr>
                <a:xfrm>
                  <a:off x="2903613" y="2462451"/>
                  <a:ext cx="1285884" cy="395210"/>
                </a:xfrm>
                <a:prstGeom prst="rect">
                  <a:avLst/>
                </a:prstGeom>
                <a:noFill/>
              </p:spPr>
              <p:txBody>
                <a:bodyPr wrap="square" rtlCol="0">
                  <a:spAutoFit/>
                </a:bodyPr>
                <a:lstStyle/>
                <a:p>
                  <a:pPr algn="ctr"/>
                  <a:r>
                    <a:rPr lang="en-US" altLang="zh-CN"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QC</a:t>
                  </a:r>
                  <a:r>
                    <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分析</a:t>
                  </a:r>
                  <a:endPar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grpSp>
            <p:nvGrpSpPr>
              <p:cNvPr id="98" name="组合 97"/>
              <p:cNvGrpSpPr/>
              <p:nvPr/>
            </p:nvGrpSpPr>
            <p:grpSpPr>
              <a:xfrm>
                <a:off x="2778" y="4647"/>
                <a:ext cx="3158" cy="483"/>
                <a:chOff x="2857488" y="2462451"/>
                <a:chExt cx="1357322" cy="395210"/>
              </a:xfrm>
            </p:grpSpPr>
            <p:sp>
              <p:nvSpPr>
                <p:cNvPr id="99" name="圆角矩形 98"/>
                <p:cNvSpPr/>
                <p:nvPr>
                  <p:custDataLst>
                    <p:tags r:id="rId18"/>
                  </p:custDataLst>
                </p:nvPr>
              </p:nvSpPr>
              <p:spPr>
                <a:xfrm>
                  <a:off x="2857488" y="2500312"/>
                  <a:ext cx="135732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00" name="TextBox 125"/>
                <p:cNvSpPr txBox="1"/>
                <p:nvPr>
                  <p:custDataLst>
                    <p:tags r:id="rId19"/>
                  </p:custDataLst>
                </p:nvPr>
              </p:nvSpPr>
              <p:spPr>
                <a:xfrm>
                  <a:off x="2904162" y="2462451"/>
                  <a:ext cx="1285884" cy="395210"/>
                </a:xfrm>
                <a:prstGeom prst="rect">
                  <a:avLst/>
                </a:prstGeom>
                <a:noFill/>
              </p:spPr>
              <p:txBody>
                <a:bodyPr wrap="square" rtlCol="0">
                  <a:spAutoFit/>
                </a:bodyPr>
                <a:lstStyle/>
                <a:p>
                  <a:pPr algn="ctr"/>
                  <a:r>
                    <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交付</a:t>
                  </a:r>
                  <a:endPar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sp>
            <p:nvSpPr>
              <p:cNvPr id="101" name="TextBox 138"/>
              <p:cNvSpPr txBox="1"/>
              <p:nvPr>
                <p:custDataLst>
                  <p:tags r:id="rId20"/>
                </p:custDataLst>
              </p:nvPr>
            </p:nvSpPr>
            <p:spPr>
              <a:xfrm>
                <a:off x="6860" y="1842"/>
                <a:ext cx="3515" cy="1125"/>
              </a:xfrm>
              <a:prstGeom prst="rect">
                <a:avLst/>
              </a:prstGeom>
              <a:noFill/>
            </p:spPr>
            <p:txBody>
              <a:bodyPr wrap="square" rtlCol="0">
                <a:spAutoFit/>
              </a:bodyPr>
              <a:lstStyle/>
              <a:p>
                <a:pPr algn="ctr">
                  <a:lnSpc>
                    <a:spcPct val="150000"/>
                  </a:lnSpc>
                </a:pPr>
                <a:r>
                  <a:rPr lang="zh-CN" altLang="en-US"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克隆至表达载体</a:t>
                </a:r>
                <a:endParaRPr lang="en-US" altLang="zh-CN"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endParaRPr>
              </a:p>
              <a:p>
                <a:pPr algn="ctr">
                  <a:lnSpc>
                    <a:spcPct val="150000"/>
                  </a:lnSpc>
                </a:pPr>
                <a:r>
                  <a:rPr lang="zh-CN" altLang="en-US"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质粒测序</a:t>
                </a:r>
                <a:endParaRPr lang="en-US" altLang="zh-CN"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endParaRPr>
              </a:p>
              <a:p>
                <a:pPr algn="ctr">
                  <a:lnSpc>
                    <a:spcPct val="150000"/>
                  </a:lnSpc>
                </a:pPr>
                <a:r>
                  <a:rPr lang="zh-CN"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质粒制备</a:t>
                </a:r>
                <a:endParaRPr lang="zh-CN"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endParaRPr>
              </a:p>
            </p:txBody>
          </p:sp>
          <p:sp>
            <p:nvSpPr>
              <p:cNvPr id="102" name="圆角矩形 101"/>
              <p:cNvSpPr/>
              <p:nvPr>
                <p:custDataLst>
                  <p:tags r:id="rId21"/>
                </p:custDataLst>
              </p:nvPr>
            </p:nvSpPr>
            <p:spPr>
              <a:xfrm>
                <a:off x="4014" y="1793"/>
                <a:ext cx="1913" cy="1350"/>
              </a:xfrm>
              <a:prstGeom prst="roundRect">
                <a:avLst/>
              </a:prstGeom>
              <a:solidFill>
                <a:schemeClr val="bg2"/>
              </a:solidFill>
              <a:ln w="9525">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a:solidFill>
                    <a:srgbClr val="005440"/>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104" name="TextBox 141"/>
              <p:cNvSpPr txBox="1"/>
              <p:nvPr>
                <p:custDataLst>
                  <p:tags r:id="rId22"/>
                </p:custDataLst>
              </p:nvPr>
            </p:nvSpPr>
            <p:spPr>
              <a:xfrm>
                <a:off x="4045" y="2206"/>
                <a:ext cx="1913" cy="471"/>
              </a:xfrm>
              <a:prstGeom prst="rect">
                <a:avLst/>
              </a:prstGeom>
              <a:noFill/>
            </p:spPr>
            <p:txBody>
              <a:bodyPr wrap="square" rtlCol="0">
                <a:spAutoFit/>
              </a:bodyPr>
              <a:lstStyle/>
              <a:p>
                <a:pPr algn="ctr">
                  <a:lnSpc>
                    <a:spcPct val="150000"/>
                  </a:lnSpc>
                </a:pPr>
                <a:r>
                  <a:rPr lang="zh-CN"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抗体序列或质粒</a:t>
                </a:r>
                <a:endParaRPr lang="zh-CN"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endParaRPr>
              </a:p>
            </p:txBody>
          </p:sp>
          <p:sp>
            <p:nvSpPr>
              <p:cNvPr id="105" name="TextBox 144"/>
              <p:cNvSpPr txBox="1"/>
              <p:nvPr>
                <p:custDataLst>
                  <p:tags r:id="rId23"/>
                </p:custDataLst>
              </p:nvPr>
            </p:nvSpPr>
            <p:spPr>
              <a:xfrm>
                <a:off x="11251" y="1951"/>
                <a:ext cx="2640" cy="984"/>
              </a:xfrm>
              <a:prstGeom prst="rect">
                <a:avLst/>
              </a:prstGeom>
              <a:noFill/>
            </p:spPr>
            <p:txBody>
              <a:bodyPr wrap="square" rtlCol="0">
                <a:noAutofit/>
              </a:bodyPr>
              <a:lstStyle/>
              <a:p>
                <a:pPr algn="ctr">
                  <a:lnSpc>
                    <a:spcPct val="150000"/>
                  </a:lnSpc>
                </a:pPr>
                <a:r>
                  <a:rPr lang="zh-CN" altLang="en-US" sz="900" b="1" dirty="0">
                    <a:solidFill>
                      <a:schemeClr val="tx1"/>
                    </a:solidFill>
                    <a:latin typeface="思源黑体 CN Normal" panose="020B0400000000000000" pitchFamily="34" charset="-122"/>
                    <a:ea typeface="思源黑体 CN Normal" panose="020B0400000000000000" pitchFamily="34" charset="-122"/>
                    <a:cs typeface="思源黑体 CN Normal" panose="020B0400000000000000" pitchFamily="34" charset="-122"/>
                  </a:rPr>
                  <a:t>哺乳动物瞬时表达系统（</a:t>
                </a:r>
                <a:r>
                  <a:rPr lang="en-US" altLang="zh-CN" sz="900" b="1" dirty="0">
                    <a:solidFill>
                      <a:schemeClr val="tx1"/>
                    </a:solidFill>
                    <a:latin typeface="思源黑体 CN Normal" panose="020B0400000000000000" pitchFamily="34" charset="-122"/>
                    <a:ea typeface="思源黑体 CN Normal" panose="020B0400000000000000" pitchFamily="34" charset="-122"/>
                    <a:cs typeface="思源黑体 CN Normal" panose="020B0400000000000000" pitchFamily="34" charset="-122"/>
                  </a:rPr>
                  <a:t>HEK293/CHO)</a:t>
                </a:r>
                <a:endParaRPr lang="en-US" altLang="zh-CN" sz="900" b="1" dirty="0">
                  <a:solidFill>
                    <a:schemeClr val="tx1"/>
                  </a:solidFill>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p>
                <a:pPr algn="ctr">
                  <a:lnSpc>
                    <a:spcPct val="150000"/>
                  </a:lnSpc>
                </a:pPr>
                <a:endParaRPr lang="en-US" altLang="zh-CN" sz="900" b="1" dirty="0">
                  <a:solidFill>
                    <a:schemeClr val="tx1"/>
                  </a:solidFill>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p:txBody>
          </p:sp>
          <p:sp>
            <p:nvSpPr>
              <p:cNvPr id="110" name="TextBox 147"/>
              <p:cNvSpPr txBox="1"/>
              <p:nvPr>
                <p:custDataLst>
                  <p:tags r:id="rId24"/>
                </p:custDataLst>
              </p:nvPr>
            </p:nvSpPr>
            <p:spPr>
              <a:xfrm>
                <a:off x="7541" y="5996"/>
                <a:ext cx="3038" cy="1055"/>
              </a:xfrm>
              <a:prstGeom prst="rect">
                <a:avLst/>
              </a:prstGeom>
              <a:noFill/>
            </p:spPr>
            <p:txBody>
              <a:bodyPr wrap="square" rtlCol="0">
                <a:noAutofit/>
              </a:bodyPr>
              <a:lstStyle/>
              <a:p>
                <a:pPr algn="ctr">
                  <a:lnSpc>
                    <a:spcPct val="150000"/>
                  </a:lnSpc>
                </a:pPr>
                <a:r>
                  <a:rPr lang="en-US" altLang="zh-CN"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SDS-PAGE</a:t>
                </a:r>
                <a:r>
                  <a:rPr lang="zh-CN" altLang="en-US"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a:t>
                </a:r>
                <a:r>
                  <a:rPr lang="en-US"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UV</a:t>
                </a:r>
                <a:endParaRPr lang="en-US"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endParaRPr>
              </a:p>
              <a:p>
                <a:pPr algn="ctr">
                  <a:lnSpc>
                    <a:spcPct val="150000"/>
                  </a:lnSpc>
                </a:pPr>
                <a:r>
                  <a:rPr lang="en-US" altLang="zh-CN"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SEC-HPLC</a:t>
                </a:r>
                <a:r>
                  <a:rPr lang="zh-CN" altLang="en-US"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、内毒素（可选）</a:t>
                </a:r>
                <a:endParaRPr lang="zh-CN" altLang="en-US"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endParaRPr>
              </a:p>
              <a:p>
                <a:pPr algn="ctr">
                  <a:lnSpc>
                    <a:spcPct val="150000"/>
                  </a:lnSpc>
                </a:pPr>
                <a:r>
                  <a:rPr lang="en-US" altLang="zh-CN"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ELISA</a:t>
                </a:r>
                <a:r>
                  <a:rPr lang="zh-CN" altLang="en-US"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、亲和力（可选）</a:t>
                </a:r>
                <a:endParaRPr lang="zh-CN" altLang="en-US"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endParaRPr>
              </a:p>
            </p:txBody>
          </p:sp>
          <p:cxnSp>
            <p:nvCxnSpPr>
              <p:cNvPr id="111" name="直接箭头连接符 110"/>
              <p:cNvCxnSpPr/>
              <p:nvPr>
                <p:custDataLst>
                  <p:tags r:id="rId25"/>
                </p:custDataLst>
              </p:nvPr>
            </p:nvCxnSpPr>
            <p:spPr>
              <a:xfrm>
                <a:off x="5990" y="3792"/>
                <a:ext cx="1701" cy="14"/>
              </a:xfrm>
              <a:prstGeom prst="straightConnector1">
                <a:avLst/>
              </a:prstGeom>
              <a:ln w="127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2" name="直接箭头连接符 111"/>
              <p:cNvCxnSpPr/>
              <p:nvPr>
                <p:custDataLst>
                  <p:tags r:id="rId26"/>
                </p:custDataLst>
              </p:nvPr>
            </p:nvCxnSpPr>
            <p:spPr>
              <a:xfrm rot="10800000">
                <a:off x="6079" y="4929"/>
                <a:ext cx="1463" cy="3"/>
              </a:xfrm>
              <a:prstGeom prst="straightConnector1">
                <a:avLst/>
              </a:prstGeom>
              <a:ln w="127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13" name="五边形 112"/>
              <p:cNvSpPr/>
              <p:nvPr>
                <p:custDataLst>
                  <p:tags r:id="rId27"/>
                </p:custDataLst>
              </p:nvPr>
            </p:nvSpPr>
            <p:spPr>
              <a:xfrm rot="5400000">
                <a:off x="773" y="1744"/>
                <a:ext cx="1486" cy="1561"/>
              </a:xfrm>
              <a:prstGeom prst="homePlate">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Medium" panose="00000600000000000000" pitchFamily="2" charset="0"/>
                  <a:ea typeface="思源黑体 CN Medium" panose="020B0600000000000000" charset="-122"/>
                  <a:cs typeface="Poppins Medium" panose="00000600000000000000" pitchFamily="2" charset="0"/>
                </a:endParaRPr>
              </a:p>
            </p:txBody>
          </p:sp>
          <p:sp>
            <p:nvSpPr>
              <p:cNvPr id="118" name="燕尾形 117"/>
              <p:cNvSpPr/>
              <p:nvPr>
                <p:custDataLst>
                  <p:tags r:id="rId28"/>
                </p:custDataLst>
              </p:nvPr>
            </p:nvSpPr>
            <p:spPr>
              <a:xfrm rot="5400000">
                <a:off x="513" y="3067"/>
                <a:ext cx="2011" cy="1562"/>
              </a:xfrm>
              <a:prstGeom prst="chevron">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Medium" panose="00000600000000000000" pitchFamily="2" charset="0"/>
                  <a:ea typeface="思源黑体 CN Medium" panose="020B0600000000000000" charset="-122"/>
                  <a:cs typeface="Poppins Medium" panose="00000600000000000000" pitchFamily="2" charset="0"/>
                </a:endParaRPr>
              </a:p>
            </p:txBody>
          </p:sp>
          <p:sp>
            <p:nvSpPr>
              <p:cNvPr id="119" name="燕尾形 118"/>
              <p:cNvSpPr/>
              <p:nvPr>
                <p:custDataLst>
                  <p:tags r:id="rId29"/>
                </p:custDataLst>
              </p:nvPr>
            </p:nvSpPr>
            <p:spPr>
              <a:xfrm rot="5400000">
                <a:off x="511" y="4653"/>
                <a:ext cx="2011" cy="1562"/>
              </a:xfrm>
              <a:prstGeom prst="chevron">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Medium" panose="00000600000000000000" pitchFamily="2" charset="0"/>
                  <a:ea typeface="思源黑体 CN Medium" panose="020B0600000000000000" charset="-122"/>
                  <a:cs typeface="Poppins Medium" panose="00000600000000000000" pitchFamily="2" charset="0"/>
                </a:endParaRPr>
              </a:p>
            </p:txBody>
          </p:sp>
          <p:sp>
            <p:nvSpPr>
              <p:cNvPr id="127" name="文本框 126"/>
              <p:cNvSpPr txBox="1"/>
              <p:nvPr>
                <p:custDataLst>
                  <p:tags r:id="rId30"/>
                </p:custDataLst>
              </p:nvPr>
            </p:nvSpPr>
            <p:spPr>
              <a:xfrm>
                <a:off x="761" y="1967"/>
                <a:ext cx="1927" cy="628"/>
              </a:xfrm>
              <a:prstGeom prst="rect">
                <a:avLst/>
              </a:prstGeom>
              <a:noFill/>
            </p:spPr>
            <p:txBody>
              <a:bodyPr wrap="square">
                <a:spAutoFit/>
              </a:bodyPr>
              <a:lstStyle/>
              <a:p>
                <a:pPr algn="l"/>
                <a:r>
                  <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抗体开发</a:t>
                </a:r>
                <a:endPar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endParaRPr>
              </a:p>
              <a:p>
                <a:pPr algn="l"/>
                <a:r>
                  <a:rPr lang="en-US" altLang="zh-CN"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a:t>
                </a:r>
                <a:r>
                  <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分子序列确认</a:t>
                </a:r>
                <a:endPar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endParaRPr>
              </a:p>
            </p:txBody>
          </p:sp>
          <p:sp>
            <p:nvSpPr>
              <p:cNvPr id="129" name="文本框 128"/>
              <p:cNvSpPr txBox="1"/>
              <p:nvPr>
                <p:custDataLst>
                  <p:tags r:id="rId31"/>
                </p:custDataLst>
              </p:nvPr>
            </p:nvSpPr>
            <p:spPr>
              <a:xfrm>
                <a:off x="761" y="5297"/>
                <a:ext cx="1927" cy="628"/>
              </a:xfrm>
              <a:prstGeom prst="rect">
                <a:avLst/>
              </a:prstGeom>
              <a:noFill/>
            </p:spPr>
            <p:txBody>
              <a:bodyPr wrap="square">
                <a:spAutoFit/>
              </a:bodyPr>
              <a:lstStyle/>
              <a:p>
                <a:pPr algn="l"/>
                <a:r>
                  <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临床前研究</a:t>
                </a:r>
                <a:endPar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a:p>
                <a:pPr algn="l"/>
                <a:r>
                  <a:rPr lang="en-US" altLang="zh-CN"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-IND</a:t>
                </a:r>
                <a:r>
                  <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申报</a:t>
                </a:r>
                <a:endPar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p:txBody>
          </p:sp>
          <p:sp>
            <p:nvSpPr>
              <p:cNvPr id="130" name="文本框 129"/>
              <p:cNvSpPr txBox="1"/>
              <p:nvPr>
                <p:custDataLst>
                  <p:tags r:id="rId32"/>
                </p:custDataLst>
              </p:nvPr>
            </p:nvSpPr>
            <p:spPr>
              <a:xfrm>
                <a:off x="939" y="6921"/>
                <a:ext cx="1927" cy="630"/>
              </a:xfrm>
              <a:prstGeom prst="rect">
                <a:avLst/>
              </a:prstGeom>
              <a:noFill/>
            </p:spPr>
            <p:txBody>
              <a:bodyPr wrap="square">
                <a:spAutoFit/>
              </a:bodyPr>
              <a:lstStyle/>
              <a:p>
                <a:pPr algn="l"/>
                <a:r>
                  <a:rPr lang="en-US" altLang="zh-CN"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4.</a:t>
                </a:r>
                <a:r>
                  <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临床试验</a:t>
                </a:r>
                <a:endPar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endParaRPr>
              </a:p>
              <a:p>
                <a:pPr algn="l"/>
                <a:r>
                  <a:rPr lang="en-US" altLang="zh-CN"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a:t>
                </a:r>
                <a:r>
                  <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新药上市</a:t>
                </a:r>
                <a:endPar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endParaRPr>
              </a:p>
            </p:txBody>
          </p:sp>
          <p:cxnSp>
            <p:nvCxnSpPr>
              <p:cNvPr id="131" name="直接箭头连接符 130"/>
              <p:cNvCxnSpPr/>
              <p:nvPr>
                <p:custDataLst>
                  <p:tags r:id="rId33"/>
                </p:custDataLst>
              </p:nvPr>
            </p:nvCxnSpPr>
            <p:spPr>
              <a:xfrm>
                <a:off x="10375" y="3806"/>
                <a:ext cx="1125" cy="3"/>
              </a:xfrm>
              <a:prstGeom prst="straightConnector1">
                <a:avLst/>
              </a:prstGeom>
              <a:ln w="127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32" name="TextBox 147"/>
              <p:cNvSpPr txBox="1"/>
              <p:nvPr>
                <p:custDataLst>
                  <p:tags r:id="rId34"/>
                </p:custDataLst>
              </p:nvPr>
            </p:nvSpPr>
            <p:spPr>
              <a:xfrm>
                <a:off x="3446" y="5997"/>
                <a:ext cx="3038" cy="1055"/>
              </a:xfrm>
              <a:prstGeom prst="rect">
                <a:avLst/>
              </a:prstGeom>
              <a:noFill/>
            </p:spPr>
            <p:txBody>
              <a:bodyPr wrap="square" rtlCol="0">
                <a:noAutofit/>
              </a:bodyPr>
              <a:lstStyle/>
              <a:p>
                <a:pPr algn="ctr">
                  <a:lnSpc>
                    <a:spcPct val="150000"/>
                  </a:lnSpc>
                </a:pPr>
                <a:r>
                  <a:rPr lang="zh-CN"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纯化抗体、质检报告（</a:t>
                </a:r>
                <a:r>
                  <a:rPr lang="en-US" altLang="zh-CN"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CoA</a:t>
                </a:r>
                <a:r>
                  <a:rPr lang="zh-CN" altLang="en-US"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a:t>
                </a:r>
                <a:endParaRPr lang="zh-CN" altLang="en-US"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endParaRPr>
              </a:p>
              <a:p>
                <a:pPr algn="ctr">
                  <a:lnSpc>
                    <a:spcPct val="150000"/>
                  </a:lnSpc>
                </a:pPr>
                <a:r>
                  <a:rPr lang="zh-CN"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克隆于商业表达载体的质粒、细胞培养上清</a:t>
                </a:r>
                <a:r>
                  <a:rPr lang="zh-CN" altLang="en-US"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rPr>
                  <a:t>（可选）</a:t>
                </a:r>
                <a:endParaRPr lang="zh-CN" altLang="en-US" sz="900" b="1" dirty="0">
                  <a:solidFill>
                    <a:schemeClr val="tx1"/>
                  </a:solidFill>
                  <a:latin typeface="思源黑体 CN Normal" panose="020B0400000000000000" pitchFamily="34" charset="-122"/>
                  <a:ea typeface="思源黑体 CN Normal" panose="020B0400000000000000" pitchFamily="34" charset="-122"/>
                  <a:cs typeface="Poppins Medium" panose="00000600000000000000" pitchFamily="2" charset="0"/>
                </a:endParaRPr>
              </a:p>
            </p:txBody>
          </p:sp>
          <p:grpSp>
            <p:nvGrpSpPr>
              <p:cNvPr id="133" name="组合 132"/>
              <p:cNvGrpSpPr/>
              <p:nvPr/>
            </p:nvGrpSpPr>
            <p:grpSpPr>
              <a:xfrm>
                <a:off x="11631" y="4663"/>
                <a:ext cx="2138" cy="483"/>
                <a:chOff x="2857488" y="2462451"/>
                <a:chExt cx="1357322" cy="395210"/>
              </a:xfrm>
            </p:grpSpPr>
            <p:sp>
              <p:nvSpPr>
                <p:cNvPr id="134" name="圆角矩形 133"/>
                <p:cNvSpPr/>
                <p:nvPr>
                  <p:custDataLst>
                    <p:tags r:id="rId35"/>
                  </p:custDataLst>
                </p:nvPr>
              </p:nvSpPr>
              <p:spPr>
                <a:xfrm>
                  <a:off x="2857488" y="2500312"/>
                  <a:ext cx="135732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35" name="TextBox 116"/>
                <p:cNvSpPr txBox="1"/>
                <p:nvPr>
                  <p:custDataLst>
                    <p:tags r:id="rId36"/>
                  </p:custDataLst>
                </p:nvPr>
              </p:nvSpPr>
              <p:spPr>
                <a:xfrm>
                  <a:off x="2923847" y="2462451"/>
                  <a:ext cx="1285884" cy="395210"/>
                </a:xfrm>
                <a:prstGeom prst="rect">
                  <a:avLst/>
                </a:prstGeom>
                <a:noFill/>
              </p:spPr>
              <p:txBody>
                <a:bodyPr wrap="square" rtlCol="0">
                  <a:spAutoFit/>
                </a:bodyPr>
                <a:lstStyle/>
                <a:p>
                  <a:pPr algn="ctr"/>
                  <a:r>
                    <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抗体纯化</a:t>
                  </a:r>
                  <a:endPar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cxnSp>
            <p:nvCxnSpPr>
              <p:cNvPr id="136" name="直接箭头连接符 135"/>
              <p:cNvCxnSpPr/>
              <p:nvPr>
                <p:custDataLst>
                  <p:tags r:id="rId37"/>
                </p:custDataLst>
              </p:nvPr>
            </p:nvCxnSpPr>
            <p:spPr>
              <a:xfrm flipH="1" flipV="1">
                <a:off x="10312" y="4929"/>
                <a:ext cx="1252" cy="13"/>
              </a:xfrm>
              <a:prstGeom prst="straightConnector1">
                <a:avLst/>
              </a:prstGeom>
              <a:ln w="127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37" name="TextBox 144"/>
              <p:cNvSpPr txBox="1"/>
              <p:nvPr>
                <p:custDataLst>
                  <p:tags r:id="rId38"/>
                </p:custDataLst>
              </p:nvPr>
            </p:nvSpPr>
            <p:spPr>
              <a:xfrm>
                <a:off x="11250" y="6091"/>
                <a:ext cx="2640" cy="984"/>
              </a:xfrm>
              <a:prstGeom prst="rect">
                <a:avLst/>
              </a:prstGeom>
              <a:noFill/>
            </p:spPr>
            <p:txBody>
              <a:bodyPr wrap="square" rtlCol="0">
                <a:noAutofit/>
              </a:bodyPr>
              <a:lstStyle/>
              <a:p>
                <a:pPr algn="ctr">
                  <a:lnSpc>
                    <a:spcPct val="150000"/>
                  </a:lnSpc>
                </a:pPr>
                <a:r>
                  <a:rPr lang="en-US" altLang="zh-CN" sz="900" b="1" dirty="0">
                    <a:solidFill>
                      <a:schemeClr val="tx1"/>
                    </a:solidFill>
                    <a:latin typeface="Poppins Medium" panose="00000600000000000000" pitchFamily="2" charset="0"/>
                    <a:ea typeface="思源黑体 CN Normal" panose="020B0400000000000000" pitchFamily="34" charset="-122"/>
                    <a:cs typeface="Poppins Medium" panose="00000600000000000000" pitchFamily="2" charset="0"/>
                  </a:rPr>
                  <a:t>亲和层析法</a:t>
                </a:r>
                <a:endParaRPr lang="en-US" altLang="zh-CN" sz="900" b="1" dirty="0">
                  <a:solidFill>
                    <a:schemeClr val="tx1"/>
                  </a:solidFill>
                  <a:latin typeface="Poppins Medium" panose="00000600000000000000" pitchFamily="2" charset="0"/>
                  <a:ea typeface="思源黑体 CN Normal" panose="020B0400000000000000" pitchFamily="34" charset="-122"/>
                  <a:cs typeface="Poppins Medium" panose="00000600000000000000" pitchFamily="2" charset="0"/>
                </a:endParaRPr>
              </a:p>
              <a:p>
                <a:pPr algn="ctr">
                  <a:lnSpc>
                    <a:spcPct val="150000"/>
                  </a:lnSpc>
                </a:pPr>
                <a:r>
                  <a:rPr lang="en-US" altLang="zh-CN" sz="900" b="1" dirty="0">
                    <a:solidFill>
                      <a:schemeClr val="tx1"/>
                    </a:solidFill>
                    <a:latin typeface="Poppins Medium" panose="00000600000000000000" pitchFamily="2" charset="0"/>
                    <a:ea typeface="思源黑体 CN Normal" panose="020B0400000000000000" pitchFamily="34" charset="-122"/>
                    <a:cs typeface="Poppins Medium" panose="00000600000000000000" pitchFamily="2" charset="0"/>
                  </a:rPr>
                  <a:t>蛋白A/G</a:t>
                </a:r>
                <a:endParaRPr lang="en-US" altLang="zh-CN" sz="900" b="1" dirty="0">
                  <a:solidFill>
                    <a:schemeClr val="tx1"/>
                  </a:solidFill>
                  <a:latin typeface="Poppins Medium" panose="00000600000000000000" pitchFamily="2" charset="0"/>
                  <a:ea typeface="思源黑体 CN Normal" panose="020B0400000000000000" pitchFamily="34" charset="-122"/>
                  <a:cs typeface="Poppins Medium" panose="00000600000000000000" pitchFamily="2" charset="0"/>
                </a:endParaRPr>
              </a:p>
            </p:txBody>
          </p:sp>
        </p:grpSp>
      </p:grpSp>
      <p:sp>
        <p:nvSpPr>
          <p:cNvPr id="138" name="燕尾形 137"/>
          <p:cNvSpPr/>
          <p:nvPr>
            <p:custDataLst>
              <p:tags r:id="rId39"/>
            </p:custDataLst>
          </p:nvPr>
        </p:nvSpPr>
        <p:spPr>
          <a:xfrm rot="5400000">
            <a:off x="324485" y="3964940"/>
            <a:ext cx="1276985" cy="991870"/>
          </a:xfrm>
          <a:prstGeom prst="chevron">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Medium" panose="00000600000000000000" pitchFamily="2" charset="0"/>
              <a:ea typeface="思源黑体 CN Medium" panose="020B0600000000000000" charset="-122"/>
              <a:cs typeface="Poppins Medium" panose="00000600000000000000" pitchFamily="2" charset="0"/>
            </a:endParaRPr>
          </a:p>
        </p:txBody>
      </p:sp>
      <p:sp>
        <p:nvSpPr>
          <p:cNvPr id="143" name="文本框 142"/>
          <p:cNvSpPr txBox="1"/>
          <p:nvPr>
            <p:custDataLst>
              <p:tags r:id="rId40"/>
            </p:custDataLst>
          </p:nvPr>
        </p:nvSpPr>
        <p:spPr>
          <a:xfrm>
            <a:off x="483394" y="4367530"/>
            <a:ext cx="1223645" cy="398780"/>
          </a:xfrm>
          <a:prstGeom prst="rect">
            <a:avLst/>
          </a:prstGeom>
          <a:noFill/>
        </p:spPr>
        <p:txBody>
          <a:bodyPr wrap="square">
            <a:spAutoFit/>
          </a:bodyPr>
          <a:lstStyle/>
          <a:p>
            <a:pPr algn="l"/>
            <a:r>
              <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临床试验</a:t>
            </a:r>
            <a:endPar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a:p>
            <a:pPr algn="l"/>
            <a:r>
              <a:rPr lang="en-US" altLang="zh-CN"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a:t>
            </a:r>
            <a:r>
              <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新药上市</a:t>
            </a:r>
            <a:endPar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p:txBody>
      </p:sp>
      <p:grpSp>
        <p:nvGrpSpPr>
          <p:cNvPr id="198" name="组合 197"/>
          <p:cNvGrpSpPr/>
          <p:nvPr/>
        </p:nvGrpSpPr>
        <p:grpSpPr>
          <a:xfrm flipV="1">
            <a:off x="8820150" y="2418715"/>
            <a:ext cx="175260" cy="680720"/>
            <a:chOff x="8032458" y="3000379"/>
            <a:chExt cx="175260" cy="723587"/>
          </a:xfrm>
        </p:grpSpPr>
        <p:cxnSp>
          <p:nvCxnSpPr>
            <p:cNvPr id="187" name="形状 186"/>
            <p:cNvCxnSpPr/>
            <p:nvPr>
              <p:custDataLst>
                <p:tags r:id="rId41"/>
              </p:custDataLst>
            </p:nvPr>
          </p:nvCxnSpPr>
          <p:spPr>
            <a:xfrm rot="16200000" flipV="1">
              <a:off x="7756278" y="3276559"/>
              <a:ext cx="720000" cy="167640"/>
            </a:xfrm>
            <a:prstGeom prst="bentConnector2">
              <a:avLst/>
            </a:prstGeom>
            <a:ln w="127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custDataLst>
                <p:tags r:id="rId42"/>
              </p:custDataLst>
            </p:nvPr>
          </p:nvCxnSpPr>
          <p:spPr>
            <a:xfrm>
              <a:off x="8064842" y="3722378"/>
              <a:ext cx="142876" cy="1588"/>
            </a:xfrm>
            <a:prstGeom prst="line">
              <a:avLst/>
            </a:prstGeom>
            <a:ln w="127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TextBox 102"/>
          <p:cNvSpPr txBox="1"/>
          <p:nvPr>
            <p:custDataLst>
              <p:tags r:id="rId43"/>
            </p:custDataLst>
          </p:nvPr>
        </p:nvSpPr>
        <p:spPr>
          <a:xfrm>
            <a:off x="353060" y="555625"/>
            <a:ext cx="5857875" cy="398780"/>
          </a:xfrm>
          <a:prstGeom prst="rect">
            <a:avLst/>
          </a:prstGeom>
          <a:noFill/>
        </p:spPr>
        <p:txBody>
          <a:bodyPr wrap="square" rtlCol="0">
            <a:spAutoFit/>
          </a:bodyPr>
          <a:lstStyle/>
          <a:p>
            <a:pPr>
              <a:spcBef>
                <a:spcPct val="0"/>
              </a:spcBef>
            </a:pPr>
            <a:r>
              <a:rPr lang="zh-CN" altLang="en-US"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rPr>
              <a:t>抗体药物开发流程</a:t>
            </a:r>
            <a:endParaRPr lang="zh-CN" altLang="en-US"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3" name="文本框 2"/>
          <p:cNvSpPr txBox="1"/>
          <p:nvPr>
            <p:custDataLst>
              <p:tags r:id="rId44"/>
            </p:custDataLst>
          </p:nvPr>
        </p:nvSpPr>
        <p:spPr>
          <a:xfrm>
            <a:off x="482945" y="2267319"/>
            <a:ext cx="1357322" cy="398780"/>
          </a:xfrm>
          <a:prstGeom prst="rect">
            <a:avLst/>
          </a:prstGeom>
          <a:noFill/>
        </p:spPr>
        <p:txBody>
          <a:bodyPr wrap="square">
            <a:spAutoFit/>
          </a:bodyPr>
          <a:lstStyle/>
          <a:p>
            <a:pPr algn="l"/>
            <a:r>
              <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抗体表达</a:t>
            </a:r>
            <a:endPar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endParaRPr>
          </a:p>
          <a:p>
            <a:pPr algn="l"/>
            <a:r>
              <a:rPr lang="en-US" altLang="zh-CN"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a:t>
            </a:r>
            <a:r>
              <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功能验证</a:t>
            </a:r>
            <a:endPar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6629" name="矩形 13"/>
          <p:cNvSpPr/>
          <p:nvPr>
            <p:custDataLst>
              <p:tags r:id="rId1"/>
            </p:custDataLst>
          </p:nvPr>
        </p:nvSpPr>
        <p:spPr>
          <a:xfrm>
            <a:off x="3423103" y="575659"/>
            <a:ext cx="3752682" cy="368300"/>
          </a:xfrm>
          <a:prstGeom prst="rect">
            <a:avLst/>
          </a:prstGeom>
          <a:noFill/>
          <a:ln w="9525">
            <a:noFill/>
          </a:ln>
        </p:spPr>
        <p:txBody>
          <a:bodyPr wrap="square">
            <a:spAutoFit/>
          </a:bodyPr>
          <a:lstStyle/>
          <a:p>
            <a:pPr>
              <a:lnSpc>
                <a:spcPct val="90000"/>
              </a:lnSpc>
              <a:spcBef>
                <a:spcPct val="0"/>
              </a:spcBef>
            </a:pPr>
            <a:r>
              <a:rPr lang="zh-CN" altLang="en-US" sz="2000" b="1" dirty="0">
                <a:solidFill>
                  <a:srgbClr val="377D6C"/>
                </a:solidFill>
                <a:latin typeface="思源黑体 CN Medium" panose="020B0600000000000000" charset="-122"/>
                <a:ea typeface="思源黑体 CN Medium" panose="020B0600000000000000" charset="-122"/>
                <a:cs typeface="Times New Roman" panose="02020603050405020304" pitchFamily="18" charset="0"/>
              </a:rPr>
              <a:t>瞬时表达培养基</a:t>
            </a:r>
            <a:endParaRPr lang="zh-CN" altLang="en-US" sz="2000" b="1" dirty="0">
              <a:solidFill>
                <a:srgbClr val="377D6C"/>
              </a:solidFill>
              <a:latin typeface="思源黑体 CN Medium" panose="020B0600000000000000" charset="-122"/>
              <a:ea typeface="思源黑体 CN Medium" panose="020B0600000000000000" charset="-122"/>
              <a:cs typeface="Times New Roman" panose="02020603050405020304" pitchFamily="18" charset="0"/>
            </a:endParaRPr>
          </a:p>
        </p:txBody>
      </p:sp>
      <p:sp>
        <p:nvSpPr>
          <p:cNvPr id="18" name="矩形 17"/>
          <p:cNvSpPr/>
          <p:nvPr>
            <p:custDataLst>
              <p:tags r:id="rId2"/>
            </p:custDataLst>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思源黑体 CN Normal" panose="020B0400000000000000" pitchFamily="34" charset="-122"/>
            </a:endParaRPr>
          </a:p>
        </p:txBody>
      </p:sp>
      <p:grpSp>
        <p:nvGrpSpPr>
          <p:cNvPr id="24" name="组合 219"/>
          <p:cNvGrpSpPr/>
          <p:nvPr/>
        </p:nvGrpSpPr>
        <p:grpSpPr>
          <a:xfrm>
            <a:off x="0" y="123478"/>
            <a:ext cx="3707904" cy="360040"/>
            <a:chOff x="0" y="123478"/>
            <a:chExt cx="3707904" cy="360040"/>
          </a:xfrm>
        </p:grpSpPr>
        <p:sp>
          <p:nvSpPr>
            <p:cNvPr id="29" name="矩形 28"/>
            <p:cNvSpPr/>
            <p:nvPr>
              <p:custDataLst>
                <p:tags r:id="rId3"/>
              </p:custDataLst>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0" name="椭圆 29"/>
            <p:cNvSpPr/>
            <p:nvPr>
              <p:custDataLst>
                <p:tags r:id="rId4"/>
              </p:custDataLst>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pic>
        <p:nvPicPr>
          <p:cNvPr id="35" name="Picture 2" descr="D:\桌面\新logo.png"/>
          <p:cNvPicPr>
            <a:picLocks noChangeAspect="1" noChangeArrowheads="1"/>
          </p:cNvPicPr>
          <p:nvPr>
            <p:custDataLst>
              <p:tags r:id="rId5"/>
            </p:custDataLst>
          </p:nvPr>
        </p:nvPicPr>
        <p:blipFill>
          <a:blip r:embed="rId6" cstate="print"/>
          <a:srcRect/>
          <a:stretch>
            <a:fillRect/>
          </a:stretch>
        </p:blipFill>
        <p:spPr bwMode="auto">
          <a:xfrm>
            <a:off x="107504" y="137765"/>
            <a:ext cx="1494000" cy="319716"/>
          </a:xfrm>
          <a:prstGeom prst="rect">
            <a:avLst/>
          </a:prstGeom>
          <a:noFill/>
        </p:spPr>
      </p:pic>
      <p:grpSp>
        <p:nvGrpSpPr>
          <p:cNvPr id="25" name="组合 30"/>
          <p:cNvGrpSpPr/>
          <p:nvPr/>
        </p:nvGrpSpPr>
        <p:grpSpPr>
          <a:xfrm>
            <a:off x="8316416" y="195486"/>
            <a:ext cx="684056" cy="190224"/>
            <a:chOff x="8316416" y="195486"/>
            <a:chExt cx="684056" cy="190224"/>
          </a:xfrm>
        </p:grpSpPr>
        <p:sp>
          <p:nvSpPr>
            <p:cNvPr id="40" name="椭圆 39"/>
            <p:cNvSpPr>
              <a:spLocks noChangeAspect="1"/>
            </p:cNvSpPr>
            <p:nvPr>
              <p:custDataLst>
                <p:tags r:id="rId7"/>
              </p:custDataLst>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44" name="椭圆 43"/>
            <p:cNvSpPr>
              <a:spLocks noChangeAspect="1"/>
            </p:cNvSpPr>
            <p:nvPr>
              <p:custDataLst>
                <p:tags r:id="rId8"/>
              </p:custDataLst>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2" name="椭圆 31"/>
            <p:cNvSpPr>
              <a:spLocks noChangeAspect="1"/>
            </p:cNvSpPr>
            <p:nvPr>
              <p:custDataLst>
                <p:tags r:id="rId9"/>
              </p:custDataLst>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sp>
        <p:nvSpPr>
          <p:cNvPr id="46" name="任意多边形 45"/>
          <p:cNvSpPr>
            <a:spLocks noChangeAspect="1"/>
          </p:cNvSpPr>
          <p:nvPr>
            <p:custDataLst>
              <p:tags r:id="rId10"/>
            </p:custDataLst>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pic>
        <p:nvPicPr>
          <p:cNvPr id="164" name="Picture 2" descr="D:\桌面\新logo.png"/>
          <p:cNvPicPr>
            <a:picLocks noChangeAspect="1" noChangeArrowheads="1"/>
          </p:cNvPicPr>
          <p:nvPr>
            <p:custDataLst>
              <p:tags r:id="rId11"/>
            </p:custDataLst>
          </p:nvPr>
        </p:nvPicPr>
        <p:blipFill>
          <a:blip r:embed="rId6" cstate="print"/>
          <a:srcRect/>
          <a:stretch>
            <a:fillRect/>
          </a:stretch>
        </p:blipFill>
        <p:spPr bwMode="auto">
          <a:xfrm>
            <a:off x="107481" y="143501"/>
            <a:ext cx="1494000" cy="319716"/>
          </a:xfrm>
          <a:prstGeom prst="rect">
            <a:avLst/>
          </a:prstGeom>
          <a:noFill/>
        </p:spPr>
      </p:pic>
      <p:pic>
        <p:nvPicPr>
          <p:cNvPr id="445446" name="图片 2" descr="画板 1 副本 4"/>
          <p:cNvPicPr>
            <a:picLocks noChangeAspect="1"/>
          </p:cNvPicPr>
          <p:nvPr>
            <p:custDataLst>
              <p:tags r:id="rId12"/>
            </p:custDataLst>
          </p:nvPr>
        </p:nvPicPr>
        <p:blipFill>
          <a:blip r:embed="rId13" cstate="print"/>
          <a:stretch>
            <a:fillRect/>
          </a:stretch>
        </p:blipFill>
        <p:spPr>
          <a:xfrm>
            <a:off x="251460" y="1564005"/>
            <a:ext cx="2036445" cy="1371600"/>
          </a:xfrm>
          <a:prstGeom prst="rect">
            <a:avLst/>
          </a:prstGeom>
          <a:noFill/>
          <a:ln w="9525">
            <a:noFill/>
          </a:ln>
        </p:spPr>
      </p:pic>
      <p:pic>
        <p:nvPicPr>
          <p:cNvPr id="445448" name="图片 7" descr="p9"/>
          <p:cNvPicPr>
            <a:picLocks noChangeAspect="1"/>
          </p:cNvPicPr>
          <p:nvPr>
            <p:custDataLst>
              <p:tags r:id="rId14"/>
            </p:custDataLst>
          </p:nvPr>
        </p:nvPicPr>
        <p:blipFill>
          <a:blip r:embed="rId15" cstate="print"/>
          <a:stretch>
            <a:fillRect/>
          </a:stretch>
        </p:blipFill>
        <p:spPr>
          <a:xfrm>
            <a:off x="2700020" y="1379220"/>
            <a:ext cx="1281430" cy="1458595"/>
          </a:xfrm>
          <a:prstGeom prst="rect">
            <a:avLst/>
          </a:prstGeom>
          <a:noFill/>
          <a:ln w="9525">
            <a:noFill/>
          </a:ln>
        </p:spPr>
      </p:pic>
      <p:pic>
        <p:nvPicPr>
          <p:cNvPr id="106" name="图片 105"/>
          <p:cNvPicPr>
            <a:picLocks noChangeAspect="1"/>
          </p:cNvPicPr>
          <p:nvPr>
            <p:custDataLst>
              <p:tags r:id="rId16"/>
            </p:custDataLst>
          </p:nvPr>
        </p:nvPicPr>
        <p:blipFill>
          <a:blip r:embed="rId17" cstate="print"/>
          <a:srcRect r="49934"/>
          <a:stretch>
            <a:fillRect/>
          </a:stretch>
        </p:blipFill>
        <p:spPr>
          <a:xfrm>
            <a:off x="279400" y="3324860"/>
            <a:ext cx="1864360" cy="1021715"/>
          </a:xfrm>
          <a:prstGeom prst="rect">
            <a:avLst/>
          </a:prstGeom>
          <a:noFill/>
          <a:ln w="9525">
            <a:noFill/>
          </a:ln>
        </p:spPr>
      </p:pic>
      <p:pic>
        <p:nvPicPr>
          <p:cNvPr id="3" name="图片 2"/>
          <p:cNvPicPr>
            <a:picLocks noChangeAspect="1"/>
          </p:cNvPicPr>
          <p:nvPr>
            <p:custDataLst>
              <p:tags r:id="rId18"/>
            </p:custDataLst>
          </p:nvPr>
        </p:nvPicPr>
        <p:blipFill>
          <a:blip r:embed="rId17" cstate="print"/>
          <a:srcRect l="49146"/>
          <a:stretch>
            <a:fillRect/>
          </a:stretch>
        </p:blipFill>
        <p:spPr>
          <a:xfrm>
            <a:off x="2320290" y="3288030"/>
            <a:ext cx="1968500" cy="1062355"/>
          </a:xfrm>
          <a:prstGeom prst="rect">
            <a:avLst/>
          </a:prstGeom>
          <a:noFill/>
          <a:ln w="9525">
            <a:noFill/>
          </a:ln>
        </p:spPr>
      </p:pic>
      <p:cxnSp>
        <p:nvCxnSpPr>
          <p:cNvPr id="26" name="直接连接符 25"/>
          <p:cNvCxnSpPr/>
          <p:nvPr>
            <p:custDataLst>
              <p:tags r:id="rId19"/>
            </p:custDataLst>
          </p:nvPr>
        </p:nvCxnSpPr>
        <p:spPr>
          <a:xfrm>
            <a:off x="4489450" y="1548765"/>
            <a:ext cx="41275" cy="272097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custDataLst>
              <p:tags r:id="rId20"/>
            </p:custDataLst>
          </p:nvPr>
        </p:nvSpPr>
        <p:spPr>
          <a:xfrm>
            <a:off x="395605" y="1226820"/>
            <a:ext cx="2107565" cy="337185"/>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marL="285750" indent="-285750">
              <a:buFont typeface="Wingdings" panose="05000000000000000000" charset="0"/>
              <a:buChar char="Ø"/>
            </a:pPr>
            <a:r>
              <a:rPr lang="en-US" altLang="zh-CN" sz="1600" dirty="0">
                <a:solidFill>
                  <a:schemeClr val="tx1"/>
                </a:solidFill>
                <a:effectLst/>
                <a:latin typeface="Poppins Medium" panose="00000600000000000000" pitchFamily="2" charset="0"/>
                <a:cs typeface="Poppins Medium" panose="00000600000000000000" pitchFamily="2" charset="0"/>
              </a:rPr>
              <a:t>SMM-293TII</a:t>
            </a:r>
            <a:endParaRPr lang="en-US" altLang="zh-CN" sz="1600" dirty="0">
              <a:solidFill>
                <a:schemeClr val="tx1"/>
              </a:solidFill>
              <a:effectLst/>
              <a:latin typeface="Poppins Medium" panose="00000600000000000000" pitchFamily="2" charset="0"/>
              <a:cs typeface="Poppins Medium" panose="00000600000000000000" pitchFamily="2" charset="0"/>
            </a:endParaRPr>
          </a:p>
        </p:txBody>
      </p:sp>
      <p:sp>
        <p:nvSpPr>
          <p:cNvPr id="37" name="文本框 36"/>
          <p:cNvSpPr txBox="1"/>
          <p:nvPr>
            <p:custDataLst>
              <p:tags r:id="rId21"/>
            </p:custDataLst>
          </p:nvPr>
        </p:nvSpPr>
        <p:spPr>
          <a:xfrm>
            <a:off x="395605" y="2889885"/>
            <a:ext cx="3168283" cy="245110"/>
          </a:xfrm>
          <a:prstGeom prst="rect">
            <a:avLst/>
          </a:prstGeom>
          <a:noFill/>
        </p:spPr>
        <p:txBody>
          <a:bodyPr wrap="square" rtlCol="0" anchor="t">
            <a:spAutoFit/>
          </a:bodyPr>
          <a:lstStyle/>
          <a:p>
            <a:pPr marL="171450" indent="-171450">
              <a:buFont typeface="Arial" panose="020B0604020202020204" pitchFamily="34" charset="0"/>
              <a:buChar char="•"/>
            </a:pPr>
            <a:r>
              <a:rPr lang="zh-CN" altLang="en-US" sz="1000" b="1" dirty="0">
                <a:latin typeface="思源黑体 CN Normal" panose="020B0400000000000000" pitchFamily="34" charset="-122"/>
                <a:ea typeface="思源黑体 CN Normal" panose="020B0400000000000000" pitchFamily="34" charset="-122"/>
                <a:cs typeface="思源黑体 CN Normal" panose="020B0400000000000000" pitchFamily="34" charset="-122"/>
              </a:rPr>
              <a:t>HEK293F细胞密度和细胞活率更好</a:t>
            </a:r>
            <a:endParaRPr lang="zh-CN" altLang="en-US" sz="1000" b="1"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p:txBody>
      </p:sp>
      <p:sp>
        <p:nvSpPr>
          <p:cNvPr id="38" name="文本框 37"/>
          <p:cNvSpPr txBox="1"/>
          <p:nvPr>
            <p:custDataLst>
              <p:tags r:id="rId22"/>
            </p:custDataLst>
          </p:nvPr>
        </p:nvSpPr>
        <p:spPr>
          <a:xfrm>
            <a:off x="467360" y="4460875"/>
            <a:ext cx="2373630" cy="245110"/>
          </a:xfrm>
          <a:prstGeom prst="rect">
            <a:avLst/>
          </a:prstGeom>
          <a:noFill/>
        </p:spPr>
        <p:txBody>
          <a:bodyPr wrap="square" rtlCol="0" anchor="t">
            <a:spAutoFit/>
          </a:bodyPr>
          <a:lstStyle/>
          <a:p>
            <a:pPr marL="171450" indent="-171450">
              <a:buFont typeface="Arial" panose="020B0604020202020204" pitchFamily="34" charset="0"/>
              <a:buChar char="•"/>
            </a:pPr>
            <a:r>
              <a:rPr lang="zh-CN" altLang="en-US" sz="1000" b="1">
                <a:latin typeface="思源黑体 CN Normal" panose="020B0400000000000000" pitchFamily="34" charset="-122"/>
                <a:ea typeface="思源黑体 CN Normal" panose="020B0400000000000000" pitchFamily="34" charset="-122"/>
                <a:cs typeface="思源黑体 CN Normal" panose="020B0400000000000000" pitchFamily="34" charset="-122"/>
              </a:rPr>
              <a:t>Fc融合蛋白和重组抗体的产量更高</a:t>
            </a:r>
            <a:endParaRPr lang="zh-CN" altLang="en-US" sz="1000" b="1">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p:txBody>
      </p:sp>
      <p:sp>
        <p:nvSpPr>
          <p:cNvPr id="39" name="文本框 6"/>
          <p:cNvSpPr txBox="1"/>
          <p:nvPr>
            <p:custDataLst>
              <p:tags r:id="rId23"/>
            </p:custDataLst>
          </p:nvPr>
        </p:nvSpPr>
        <p:spPr>
          <a:xfrm>
            <a:off x="4643438" y="1214428"/>
            <a:ext cx="3702685" cy="337185"/>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marL="285750" indent="-285750">
              <a:buFont typeface="Wingdings" panose="05000000000000000000" charset="0"/>
              <a:buChar char="Ø"/>
            </a:pPr>
            <a:r>
              <a:rPr lang="en-US" altLang="zh-CN" sz="1600" dirty="0">
                <a:solidFill>
                  <a:schemeClr val="tx1"/>
                </a:solidFill>
                <a:effectLst/>
                <a:latin typeface="Poppins Medium" panose="00000600000000000000" pitchFamily="2" charset="0"/>
                <a:cs typeface="Poppins Medium" panose="00000600000000000000" pitchFamily="2" charset="0"/>
              </a:rPr>
              <a:t>SMM CHO-TII </a:t>
            </a:r>
            <a:r>
              <a:rPr lang="zh-CN" altLang="en-US" sz="1600" dirty="0">
                <a:solidFill>
                  <a:schemeClr val="tx1"/>
                </a:solidFill>
                <a:effectLst/>
                <a:latin typeface="Poppins Medium" panose="00000600000000000000" pitchFamily="2" charset="0"/>
                <a:cs typeface="Poppins Medium" panose="00000600000000000000" pitchFamily="2" charset="0"/>
              </a:rPr>
              <a:t>、SMM CHOT3</a:t>
            </a:r>
            <a:endParaRPr lang="zh-CN" altLang="en-US" sz="1600" dirty="0">
              <a:solidFill>
                <a:schemeClr val="tx1"/>
              </a:solidFill>
              <a:effectLst/>
              <a:latin typeface="Poppins Medium" panose="00000600000000000000" pitchFamily="2" charset="0"/>
              <a:cs typeface="Poppins Medium" panose="00000600000000000000" pitchFamily="2" charset="0"/>
            </a:endParaRPr>
          </a:p>
        </p:txBody>
      </p:sp>
      <p:grpSp>
        <p:nvGrpSpPr>
          <p:cNvPr id="9" name="组合 8"/>
          <p:cNvGrpSpPr>
            <a:grpSpLocks noChangeAspect="1"/>
          </p:cNvGrpSpPr>
          <p:nvPr/>
        </p:nvGrpSpPr>
        <p:grpSpPr>
          <a:xfrm>
            <a:off x="4799965" y="3220085"/>
            <a:ext cx="1178249" cy="1377950"/>
            <a:chOff x="5839" y="3370"/>
            <a:chExt cx="3250" cy="3888"/>
          </a:xfrm>
        </p:grpSpPr>
        <p:pic>
          <p:nvPicPr>
            <p:cNvPr id="6" name="图片 5" descr="图片2"/>
            <p:cNvPicPr>
              <a:picLocks noChangeAspect="1"/>
            </p:cNvPicPr>
            <p:nvPr>
              <p:custDataLst>
                <p:tags r:id="rId24"/>
              </p:custDataLst>
            </p:nvPr>
          </p:nvPicPr>
          <p:blipFill>
            <a:blip r:embed="rId25" cstate="print"/>
            <a:srcRect r="88033"/>
            <a:stretch>
              <a:fillRect/>
            </a:stretch>
          </p:blipFill>
          <p:spPr>
            <a:xfrm>
              <a:off x="5839" y="3370"/>
              <a:ext cx="795" cy="3888"/>
            </a:xfrm>
            <a:prstGeom prst="rect">
              <a:avLst/>
            </a:prstGeom>
          </p:spPr>
        </p:pic>
        <p:pic>
          <p:nvPicPr>
            <p:cNvPr id="8" name="图片 7" descr="图片2"/>
            <p:cNvPicPr>
              <a:picLocks noChangeAspect="1"/>
            </p:cNvPicPr>
            <p:nvPr>
              <p:custDataLst>
                <p:tags r:id="rId26"/>
              </p:custDataLst>
            </p:nvPr>
          </p:nvPicPr>
          <p:blipFill>
            <a:blip r:embed="rId25" cstate="print"/>
            <a:srcRect l="89473" b="21735"/>
            <a:stretch>
              <a:fillRect/>
            </a:stretch>
          </p:blipFill>
          <p:spPr>
            <a:xfrm>
              <a:off x="8390" y="3372"/>
              <a:ext cx="699" cy="3049"/>
            </a:xfrm>
            <a:prstGeom prst="rect">
              <a:avLst/>
            </a:prstGeom>
          </p:spPr>
        </p:pic>
      </p:grpSp>
      <p:pic>
        <p:nvPicPr>
          <p:cNvPr id="10" name="图片 9" descr="图片3"/>
          <p:cNvPicPr>
            <a:picLocks noChangeAspect="1"/>
          </p:cNvPicPr>
          <p:nvPr>
            <p:custDataLst>
              <p:tags r:id="rId27"/>
            </p:custDataLst>
          </p:nvPr>
        </p:nvPicPr>
        <p:blipFill>
          <a:blip r:embed="rId28" cstate="print"/>
          <a:srcRect r="83620"/>
          <a:stretch>
            <a:fillRect/>
          </a:stretch>
        </p:blipFill>
        <p:spPr>
          <a:xfrm>
            <a:off x="6414770" y="3220720"/>
            <a:ext cx="421640" cy="1234440"/>
          </a:xfrm>
          <a:prstGeom prst="rect">
            <a:avLst/>
          </a:prstGeom>
        </p:spPr>
      </p:pic>
      <p:pic>
        <p:nvPicPr>
          <p:cNvPr id="11" name="图片 10" descr="图片3"/>
          <p:cNvPicPr>
            <a:picLocks noChangeAspect="1"/>
          </p:cNvPicPr>
          <p:nvPr>
            <p:custDataLst>
              <p:tags r:id="rId29"/>
            </p:custDataLst>
          </p:nvPr>
        </p:nvPicPr>
        <p:blipFill>
          <a:blip r:embed="rId28" cstate="print"/>
          <a:srcRect l="91069" b="17875"/>
          <a:stretch>
            <a:fillRect/>
          </a:stretch>
        </p:blipFill>
        <p:spPr>
          <a:xfrm>
            <a:off x="7562850" y="3220720"/>
            <a:ext cx="229870" cy="1014095"/>
          </a:xfrm>
          <a:prstGeom prst="rect">
            <a:avLst/>
          </a:prstGeom>
        </p:spPr>
      </p:pic>
      <p:sp>
        <p:nvSpPr>
          <p:cNvPr id="5" name="文本框 4"/>
          <p:cNvSpPr txBox="1"/>
          <p:nvPr/>
        </p:nvSpPr>
        <p:spPr>
          <a:xfrm>
            <a:off x="4860290" y="2891155"/>
            <a:ext cx="3600142" cy="283210"/>
          </a:xfrm>
          <a:prstGeom prst="rect">
            <a:avLst/>
          </a:prstGeom>
          <a:noFill/>
        </p:spPr>
        <p:txBody>
          <a:bodyPr wrap="square" anchor="t">
            <a:noAutofit/>
          </a:bodyPr>
          <a:lstStyle/>
          <a:p>
            <a:pPr marL="171450" indent="-171450" algn="l">
              <a:buFont typeface="Arial" panose="020B0604020202020204" pitchFamily="34" charset="0"/>
              <a:buChar char="•"/>
            </a:pPr>
            <a:r>
              <a:rPr lang="zh-CN" altLang="en-US" sz="1000" b="1" dirty="0">
                <a:latin typeface="Poppins Light" panose="02000000000000000000" pitchFamily="2" charset="0"/>
                <a:ea typeface="思源黑体 CN Normal" panose="020B0400000000000000" pitchFamily="34" charset="-122"/>
                <a:cs typeface="Poppins Light" panose="02000000000000000000" pitchFamily="2" charset="0"/>
                <a:sym typeface="+mn-ea"/>
              </a:rPr>
              <a:t>Expi CHO-S细胞在CHO-TII培养基中细胞状态良好</a:t>
            </a:r>
            <a:endParaRPr lang="zh-CN" altLang="en-US" sz="1000" b="1" dirty="0">
              <a:latin typeface="Poppins Light" panose="02000000000000000000" pitchFamily="2" charset="0"/>
              <a:ea typeface="思源黑体 CN Normal" panose="020B0400000000000000" pitchFamily="34" charset="-122"/>
              <a:cs typeface="Poppins Light" panose="02000000000000000000" pitchFamily="2" charset="0"/>
              <a:sym typeface="+mn-ea"/>
            </a:endParaRPr>
          </a:p>
          <a:p>
            <a:pPr algn="l"/>
            <a:endParaRPr lang="zh-CN" altLang="en-US" sz="1600" dirty="0">
              <a:solidFill>
                <a:srgbClr val="007E66"/>
              </a:solidFill>
              <a:latin typeface="Poppins Light" panose="02000000000000000000" pitchFamily="2" charset="0"/>
              <a:ea typeface="思源黑体 CN Normal" panose="020B0400000000000000" pitchFamily="34" charset="-122"/>
              <a:cs typeface="Poppins Light" panose="02000000000000000000" pitchFamily="2" charset="0"/>
              <a:sym typeface="+mn-ea"/>
            </a:endParaRPr>
          </a:p>
        </p:txBody>
      </p:sp>
      <p:sp>
        <p:nvSpPr>
          <p:cNvPr id="7" name="文本框 6"/>
          <p:cNvSpPr txBox="1"/>
          <p:nvPr/>
        </p:nvSpPr>
        <p:spPr>
          <a:xfrm>
            <a:off x="4860290" y="4488815"/>
            <a:ext cx="2908935" cy="245110"/>
          </a:xfrm>
          <a:prstGeom prst="rect">
            <a:avLst/>
          </a:prstGeom>
          <a:noFill/>
        </p:spPr>
        <p:txBody>
          <a:bodyPr wrap="square" anchor="t">
            <a:spAutoFit/>
          </a:bodyPr>
          <a:lstStyle/>
          <a:p>
            <a:pPr marL="228600" indent="-228600" algn="l">
              <a:buFont typeface="Arial" panose="020B0604020202020204" pitchFamily="34" charset="0"/>
              <a:buChar char="•"/>
            </a:pPr>
            <a:r>
              <a:rPr lang="zh-CN" altLang="en-US" sz="1000" b="1">
                <a:latin typeface="思源黑体 CN Normal" panose="020B0400000000000000" pitchFamily="34" charset="-122"/>
                <a:ea typeface="思源黑体 CN Normal" panose="020B0400000000000000" pitchFamily="34" charset="-122"/>
                <a:cs typeface="华文楷体" panose="02010600040101010101" charset="-122"/>
                <a:sym typeface="+mn-ea"/>
              </a:rPr>
              <a:t>细胞密度和蛋白产量随培养时间的变化</a:t>
            </a:r>
            <a:endParaRPr lang="zh-CN" altLang="en-US" sz="1000" b="1">
              <a:latin typeface="思源黑体 CN Normal" panose="020B0400000000000000" pitchFamily="34" charset="-122"/>
              <a:ea typeface="思源黑体 CN Normal" panose="020B0400000000000000" pitchFamily="34" charset="-122"/>
              <a:cs typeface="华文楷体" panose="02010600040101010101" charset="-122"/>
              <a:sym typeface="+mn-ea"/>
            </a:endParaRPr>
          </a:p>
        </p:txBody>
      </p:sp>
      <p:pic>
        <p:nvPicPr>
          <p:cNvPr id="13" name="图片 12" descr="图片2"/>
          <p:cNvPicPr>
            <a:picLocks noChangeAspect="1"/>
          </p:cNvPicPr>
          <p:nvPr>
            <p:custDataLst>
              <p:tags r:id="rId30"/>
            </p:custDataLst>
          </p:nvPr>
        </p:nvPicPr>
        <p:blipFill>
          <a:blip r:embed="rId25" cstate="print"/>
          <a:srcRect l="39154" r="34167" b="21735"/>
          <a:stretch>
            <a:fillRect/>
          </a:stretch>
        </p:blipFill>
        <p:spPr>
          <a:xfrm>
            <a:off x="5081270" y="3220720"/>
            <a:ext cx="642620" cy="1078230"/>
          </a:xfrm>
          <a:prstGeom prst="rect">
            <a:avLst/>
          </a:prstGeom>
        </p:spPr>
      </p:pic>
      <p:pic>
        <p:nvPicPr>
          <p:cNvPr id="15" name="图片 14" descr="图片3"/>
          <p:cNvPicPr>
            <a:picLocks noChangeAspect="1"/>
          </p:cNvPicPr>
          <p:nvPr>
            <p:custDataLst>
              <p:tags r:id="rId31"/>
            </p:custDataLst>
          </p:nvPr>
        </p:nvPicPr>
        <p:blipFill>
          <a:blip r:embed="rId28" cstate="print"/>
          <a:srcRect l="40866" r="29568" b="17875"/>
          <a:stretch>
            <a:fillRect/>
          </a:stretch>
        </p:blipFill>
        <p:spPr>
          <a:xfrm>
            <a:off x="6804025" y="3220720"/>
            <a:ext cx="761034" cy="1014095"/>
          </a:xfrm>
          <a:prstGeom prst="rect">
            <a:avLst/>
          </a:prstGeom>
        </p:spPr>
      </p:pic>
      <p:sp>
        <p:nvSpPr>
          <p:cNvPr id="4" name="灯片编号占位符 3"/>
          <p:cNvSpPr>
            <a:spLocks noGrp="1"/>
          </p:cNvSpPr>
          <p:nvPr>
            <p:ph type="sldNum" sz="quarter" idx="12"/>
            <p:custDataLst>
              <p:tags r:id="rId32"/>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pic>
        <p:nvPicPr>
          <p:cNvPr id="2050" name="Picture 2"/>
          <p:cNvPicPr>
            <a:picLocks noChangeAspect="1" noChangeArrowheads="1"/>
          </p:cNvPicPr>
          <p:nvPr>
            <p:custDataLst>
              <p:tags r:id="rId33"/>
            </p:custDataLst>
          </p:nvPr>
        </p:nvPicPr>
        <p:blipFill>
          <a:blip r:embed="rId34" cstate="print"/>
          <a:srcRect/>
          <a:stretch>
            <a:fillRect/>
          </a:stretch>
        </p:blipFill>
        <p:spPr bwMode="auto">
          <a:xfrm>
            <a:off x="4979035" y="1524000"/>
            <a:ext cx="2671445" cy="1320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0" name="矩形 15"/>
          <p:cNvSpPr>
            <a:spLocks noChangeArrowheads="1"/>
          </p:cNvSpPr>
          <p:nvPr/>
        </p:nvSpPr>
        <p:spPr bwMode="auto">
          <a:xfrm>
            <a:off x="3635896" y="374810"/>
            <a:ext cx="5041265" cy="398780"/>
          </a:xfrm>
          <a:prstGeom prst="rect">
            <a:avLst/>
          </a:prstGeom>
          <a:noFill/>
          <a:ln w="9525">
            <a:noFill/>
            <a:miter lim="800000"/>
          </a:ln>
        </p:spPr>
        <p:txBody>
          <a:bodyPr wrap="square">
            <a:spAutoFit/>
          </a:bodyPr>
          <a:lstStyle/>
          <a:p>
            <a:pPr>
              <a:spcBef>
                <a:spcPct val="0"/>
              </a:spcBef>
            </a:pPr>
            <a:r>
              <a:rPr lang="zh-CN" altLang="en-US"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rPr>
              <a:t>稳定细胞株构建</a:t>
            </a:r>
            <a:endParaRPr lang="zh-CN" altLang="en-US"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98" name="TextBox 97"/>
          <p:cNvSpPr txBox="1"/>
          <p:nvPr/>
        </p:nvSpPr>
        <p:spPr>
          <a:xfrm>
            <a:off x="6805041" y="4867275"/>
            <a:ext cx="2303463" cy="213995"/>
          </a:xfrm>
          <a:prstGeom prst="rect">
            <a:avLst/>
          </a:prstGeom>
          <a:noFill/>
        </p:spPr>
        <p:txBody>
          <a:bodyPr>
            <a:spAutoFit/>
          </a:bodyPr>
          <a:lstStyle/>
          <a:p>
            <a:pPr algn="r">
              <a:buFont typeface="Arial" panose="020B0604020202020204" pitchFamily="34" charset="0"/>
              <a:buNone/>
              <a:defRPr/>
            </a:pPr>
            <a:r>
              <a:rPr lang="zh-CN" altLang="en-US" sz="800" dirty="0">
                <a:solidFill>
                  <a:schemeClr val="tx1">
                    <a:lumMod val="50000"/>
                    <a:lumOff val="50000"/>
                  </a:schemeClr>
                </a:solidFill>
                <a:latin typeface="Poppins Medium" panose="00000600000000000000" pitchFamily="2" charset="0"/>
                <a:ea typeface="思源黑体 CN Medium" panose="020B0600000000000000" charset="-122"/>
                <a:cs typeface="Poppins Medium" panose="00000600000000000000" pitchFamily="2" charset="0"/>
              </a:rPr>
              <a:t> </a:t>
            </a:r>
            <a:endParaRPr lang="zh-CN" altLang="en-US" sz="800" dirty="0">
              <a:solidFill>
                <a:schemeClr val="tx1">
                  <a:lumMod val="50000"/>
                  <a:lumOff val="50000"/>
                </a:schemeClr>
              </a:solidFill>
              <a:latin typeface="Poppins Medium" panose="00000600000000000000" pitchFamily="2" charset="0"/>
              <a:ea typeface="思源黑体 CN Medium" panose="020B0600000000000000" charset="-122"/>
              <a:cs typeface="Poppins Medium" panose="00000600000000000000" pitchFamily="2" charset="0"/>
            </a:endParaRPr>
          </a:p>
        </p:txBody>
      </p:sp>
      <p:graphicFrame>
        <p:nvGraphicFramePr>
          <p:cNvPr id="21" name="表格 20"/>
          <p:cNvGraphicFramePr/>
          <p:nvPr>
            <p:custDataLst>
              <p:tags r:id="rId1"/>
            </p:custDataLst>
          </p:nvPr>
        </p:nvGraphicFramePr>
        <p:xfrm>
          <a:off x="251520" y="773590"/>
          <a:ext cx="8501741" cy="3530958"/>
        </p:xfrm>
        <a:graphic>
          <a:graphicData uri="http://schemas.openxmlformats.org/drawingml/2006/table">
            <a:tbl>
              <a:tblPr/>
              <a:tblGrid>
                <a:gridCol w="1092307"/>
                <a:gridCol w="3304246"/>
                <a:gridCol w="4105188"/>
              </a:tblGrid>
              <a:tr h="543029">
                <a:tc>
                  <a:txBody>
                    <a:bodyPr/>
                    <a:lstStyle/>
                    <a:p>
                      <a:pPr indent="0" algn="ctr">
                        <a:lnSpc>
                          <a:spcPct val="120000"/>
                        </a:lnSpc>
                        <a:spcBef>
                          <a:spcPts val="0"/>
                        </a:spcBef>
                        <a:spcAft>
                          <a:spcPts val="0"/>
                        </a:spcAft>
                        <a:buNone/>
                      </a:pPr>
                      <a:endParaRPr lang="en-US" altLang="en-US" sz="1000" b="1" spc="120" dirty="0">
                        <a:solidFill>
                          <a:schemeClr val="bg1"/>
                        </a:solidFill>
                        <a:latin typeface="微软雅黑" panose="020B0503020204020204" pitchFamily="34" charset="-122"/>
                        <a:ea typeface="微软雅黑" panose="020B0503020204020204" pitchFamily="34" charset="-122"/>
                      </a:endParaRPr>
                    </a:p>
                  </a:txBody>
                  <a:tcPr marL="177800" marR="177800" marT="107950" marB="107950" anchor="ctr">
                    <a:lnL>
                      <a:noFill/>
                    </a:lnL>
                    <a:lnR w="12700">
                      <a:solidFill>
                        <a:schemeClr val="bg1">
                          <a:lumMod val="75000"/>
                        </a:schemeClr>
                      </a:solidFill>
                      <a:prstDash val="solid"/>
                    </a:lnR>
                    <a:lnT>
                      <a:noFill/>
                    </a:lnT>
                    <a:lnB>
                      <a:noFill/>
                    </a:lnB>
                    <a:lnTlToBr>
                      <a:noFill/>
                    </a:lnTlToBr>
                    <a:lnBlToTr>
                      <a:noFill/>
                    </a:lnBlToTr>
                    <a:solidFill>
                      <a:srgbClr val="007E66"/>
                    </a:solidFill>
                  </a:tcPr>
                </a:tc>
                <a:tc>
                  <a:txBody>
                    <a:bodyPr/>
                    <a:lstStyle/>
                    <a:p>
                      <a:pPr indent="0" algn="ctr">
                        <a:lnSpc>
                          <a:spcPct val="120000"/>
                        </a:lnSpc>
                        <a:spcBef>
                          <a:spcPts val="0"/>
                        </a:spcBef>
                        <a:spcAft>
                          <a:spcPts val="0"/>
                        </a:spcAft>
                        <a:buNone/>
                      </a:pPr>
                      <a:r>
                        <a:rPr lang="zh-CN" sz="1600" b="1" spc="120" dirty="0">
                          <a:solidFill>
                            <a:schemeClr val="bg1"/>
                          </a:solidFill>
                          <a:latin typeface="思源黑体 CN Medium" panose="020B0600000000000000" charset="-122"/>
                          <a:ea typeface="思源黑体 CN Medium" panose="020B0600000000000000" charset="-122"/>
                        </a:rPr>
                        <a:t>瞬时转染</a:t>
                      </a:r>
                      <a:endParaRPr lang="zh-CN" sz="1600" b="1" spc="120" dirty="0">
                        <a:solidFill>
                          <a:schemeClr val="bg1"/>
                        </a:solidFill>
                        <a:latin typeface="思源黑体 CN Medium" panose="020B0600000000000000" charset="-122"/>
                        <a:ea typeface="思源黑体 CN Medium" panose="020B0600000000000000" charset="-122"/>
                      </a:endParaRPr>
                    </a:p>
                  </a:txBody>
                  <a:tcPr marL="177800" marR="177800" marT="107950" marB="107950" anchor="ctr">
                    <a:lnL w="12700">
                      <a:solidFill>
                        <a:schemeClr val="bg1">
                          <a:lumMod val="75000"/>
                        </a:schemeClr>
                      </a:solidFill>
                      <a:prstDash val="solid"/>
                    </a:lnL>
                    <a:lnR w="12700">
                      <a:solidFill>
                        <a:schemeClr val="bg1">
                          <a:lumMod val="75000"/>
                        </a:schemeClr>
                      </a:solidFill>
                      <a:prstDash val="solid"/>
                    </a:lnR>
                    <a:lnT>
                      <a:noFill/>
                    </a:lnT>
                    <a:lnB>
                      <a:noFill/>
                    </a:lnB>
                    <a:lnTlToBr>
                      <a:noFill/>
                    </a:lnTlToBr>
                    <a:lnBlToTr>
                      <a:noFill/>
                    </a:lnBlToTr>
                    <a:solidFill>
                      <a:srgbClr val="007E66"/>
                    </a:solidFill>
                  </a:tcPr>
                </a:tc>
                <a:tc>
                  <a:txBody>
                    <a:bodyPr/>
                    <a:lstStyle/>
                    <a:p>
                      <a:pPr indent="0" algn="ctr">
                        <a:lnSpc>
                          <a:spcPct val="120000"/>
                        </a:lnSpc>
                        <a:spcBef>
                          <a:spcPts val="0"/>
                        </a:spcBef>
                        <a:spcAft>
                          <a:spcPts val="0"/>
                        </a:spcAft>
                        <a:buNone/>
                      </a:pPr>
                      <a:r>
                        <a:rPr lang="zh-CN" sz="1600" b="1" spc="120" dirty="0">
                          <a:solidFill>
                            <a:schemeClr val="bg1"/>
                          </a:solidFill>
                          <a:latin typeface="思源黑体 CN Medium" panose="020B0600000000000000" charset="-122"/>
                          <a:ea typeface="思源黑体 CN Medium" panose="020B0600000000000000" charset="-122"/>
                        </a:rPr>
                        <a:t>稳定细胞系构建</a:t>
                      </a:r>
                      <a:endParaRPr lang="zh-CN" sz="1600" b="1" spc="120" dirty="0">
                        <a:solidFill>
                          <a:schemeClr val="bg1"/>
                        </a:solidFill>
                        <a:latin typeface="思源黑体 CN Medium" panose="020B0600000000000000" charset="-122"/>
                        <a:ea typeface="思源黑体 CN Medium" panose="020B0600000000000000" charset="-122"/>
                      </a:endParaRPr>
                    </a:p>
                  </a:txBody>
                  <a:tcPr marL="177800" marR="177800" marT="107950" marB="107950" anchor="ctr">
                    <a:lnL w="12700">
                      <a:solidFill>
                        <a:schemeClr val="bg1">
                          <a:lumMod val="75000"/>
                        </a:schemeClr>
                      </a:solidFill>
                      <a:prstDash val="solid"/>
                    </a:lnL>
                    <a:lnR>
                      <a:noFill/>
                    </a:lnR>
                    <a:lnT>
                      <a:noFill/>
                    </a:lnT>
                    <a:lnB>
                      <a:noFill/>
                    </a:lnB>
                    <a:lnTlToBr>
                      <a:noFill/>
                    </a:lnTlToBr>
                    <a:lnBlToTr>
                      <a:noFill/>
                    </a:lnBlToTr>
                    <a:solidFill>
                      <a:srgbClr val="007E66"/>
                    </a:solidFill>
                  </a:tcPr>
                </a:tc>
              </a:tr>
              <a:tr h="649605">
                <a:tc rowSpan="2">
                  <a:txBody>
                    <a:bodyPr/>
                    <a:lstStyle/>
                    <a:p>
                      <a:pPr indent="0" algn="ctr">
                        <a:lnSpc>
                          <a:spcPct val="120000"/>
                        </a:lnSpc>
                        <a:spcBef>
                          <a:spcPts val="0"/>
                        </a:spcBef>
                        <a:spcAft>
                          <a:spcPts val="0"/>
                        </a:spcAft>
                        <a:buNone/>
                      </a:pPr>
                      <a:r>
                        <a:rPr lang="zh-CN" sz="1400" b="1" dirty="0">
                          <a:solidFill>
                            <a:srgbClr val="377D6C"/>
                          </a:solidFill>
                          <a:latin typeface="思源黑体 CN Medium" panose="020B0600000000000000" charset="-122"/>
                          <a:ea typeface="思源黑体 CN Medium" panose="020B0600000000000000" charset="-122"/>
                          <a:cs typeface="Poppins" panose="00000500000000000000" pitchFamily="2" charset="0"/>
                        </a:rPr>
                        <a:t>原理</a:t>
                      </a:r>
                      <a:endParaRPr lang="zh-CN" sz="1400" b="1" dirty="0">
                        <a:solidFill>
                          <a:srgbClr val="377D6C"/>
                        </a:solidFill>
                        <a:latin typeface="思源黑体 CN Medium" panose="020B0600000000000000" charset="-122"/>
                        <a:ea typeface="思源黑体 CN Medium" panose="020B0600000000000000" charset="-122"/>
                        <a:cs typeface="Poppins" panose="00000500000000000000" pitchFamily="2" charset="0"/>
                      </a:endParaRPr>
                    </a:p>
                  </a:txBody>
                  <a:tcPr marL="177800" marR="177800" marT="107950" marB="107950" anchor="ctr">
                    <a:lnL>
                      <a:noFill/>
                    </a:lnL>
                    <a:lnR w="12700">
                      <a:solidFill>
                        <a:schemeClr val="bg1">
                          <a:lumMod val="75000"/>
                        </a:schemeClr>
                      </a:solidFill>
                      <a:prstDash val="solid"/>
                    </a:lnR>
                    <a:lnT>
                      <a:noFill/>
                    </a:lnT>
                    <a:lnB w="12700">
                      <a:solidFill>
                        <a:schemeClr val="bg1">
                          <a:lumMod val="75000"/>
                        </a:schemeClr>
                      </a:solidFill>
                      <a:prstDash val="solid"/>
                    </a:lnB>
                    <a:lnTlToBr>
                      <a:noFill/>
                    </a:lnTlToBr>
                    <a:lnBlToTr>
                      <a:noFill/>
                    </a:lnBlToTr>
                    <a:noFill/>
                  </a:tcPr>
                </a:tc>
                <a:tc>
                  <a:txBody>
                    <a:bodyPr/>
                    <a:lstStyle/>
                    <a:p>
                      <a:pPr indent="0" algn="l">
                        <a:lnSpc>
                          <a:spcPct val="120000"/>
                        </a:lnSpc>
                        <a:spcBef>
                          <a:spcPts val="0"/>
                        </a:spcBef>
                        <a:spcAft>
                          <a:spcPts val="0"/>
                        </a:spcAft>
                        <a:buNone/>
                      </a:pPr>
                      <a:r>
                        <a:rPr lang="zh-CN" sz="1100" b="1" dirty="0">
                          <a:solidFill>
                            <a:srgbClr val="007E66"/>
                          </a:solidFill>
                          <a:latin typeface="Calibri" panose="020F0502020204030204" pitchFamily="34" charset="0"/>
                          <a:ea typeface="黑体" panose="02010609060101010101" charset="-122"/>
                          <a:cs typeface="Poppins" panose="00000500000000000000" pitchFamily="2" charset="0"/>
                          <a:sym typeface="+mn-ea"/>
                        </a:rPr>
                        <a:t>    </a:t>
                      </a:r>
                      <a:endParaRPr lang="zh-CN" sz="1100" b="1" dirty="0">
                        <a:solidFill>
                          <a:srgbClr val="007E66"/>
                        </a:solidFill>
                        <a:latin typeface="Calibri" panose="020F0502020204030204" pitchFamily="34" charset="0"/>
                        <a:ea typeface="黑体" panose="02010609060101010101" charset="-122"/>
                        <a:cs typeface="Poppins" panose="00000500000000000000" pitchFamily="2" charset="0"/>
                      </a:endParaRPr>
                    </a:p>
                  </a:txBody>
                  <a:tcPr marL="177800" marR="177800" marT="107950" marB="107950" anchor="ctr">
                    <a:lnL w="12700">
                      <a:solidFill>
                        <a:schemeClr val="bg1">
                          <a:lumMod val="75000"/>
                        </a:schemeClr>
                      </a:solidFill>
                      <a:prstDash val="solid"/>
                    </a:lnL>
                    <a:lnR w="12700">
                      <a:solidFill>
                        <a:schemeClr val="bg1">
                          <a:lumMod val="75000"/>
                        </a:schemeClr>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endParaRPr lang="zh-CN" sz="1100" b="1" dirty="0">
                        <a:solidFill>
                          <a:srgbClr val="007E66"/>
                        </a:solidFill>
                        <a:latin typeface="Calibri" panose="020F0502020204030204" pitchFamily="34" charset="0"/>
                        <a:ea typeface="黑体" panose="02010609060101010101" charset="-122"/>
                        <a:cs typeface="Poppins" panose="00000500000000000000" pitchFamily="2" charset="0"/>
                      </a:endParaRPr>
                    </a:p>
                  </a:txBody>
                  <a:tcPr marL="177800" marR="177800" marT="107950" marB="107950" anchor="ctr">
                    <a:lnL w="12700">
                      <a:solidFill>
                        <a:schemeClr val="bg1">
                          <a:lumMod val="75000"/>
                        </a:schemeClr>
                      </a:solidFill>
                      <a:prstDash val="solid"/>
                    </a:lnL>
                    <a:lnR>
                      <a:noFill/>
                    </a:lnR>
                    <a:lnT>
                      <a:noFill/>
                    </a:lnT>
                    <a:lnB>
                      <a:noFill/>
                    </a:lnB>
                    <a:lnTlToBr>
                      <a:noFill/>
                    </a:lnTlToBr>
                    <a:lnBlToTr>
                      <a:noFill/>
                    </a:lnBlToTr>
                    <a:noFill/>
                  </a:tcPr>
                </a:tc>
              </a:tr>
              <a:tr h="629920">
                <a:tc vMerge="1">
                  <a:tcPr marL="177800" marR="177800" marT="107950" marB="107950" anchor="ctr">
                    <a:lnL>
                      <a:noFill/>
                    </a:lnL>
                    <a:lnR w="12700">
                      <a:solidFill>
                        <a:schemeClr val="bg1">
                          <a:lumMod val="75000"/>
                        </a:schemeClr>
                      </a:solidFill>
                      <a:prstDash val="solid"/>
                    </a:lnR>
                    <a:lnT w="12700">
                      <a:solidFill>
                        <a:schemeClr val="tx1"/>
                      </a:solidFill>
                      <a:prstDash val="solid"/>
                    </a:lnT>
                    <a:lnB w="12700">
                      <a:solidFill>
                        <a:schemeClr val="bg1">
                          <a:lumMod val="75000"/>
                        </a:schemeClr>
                      </a:solidFill>
                      <a:prstDash val="solid"/>
                    </a:lnB>
                    <a:lnTlToBr>
                      <a:noFill/>
                    </a:lnTlToBr>
                    <a:lnBlToTr>
                      <a:noFill/>
                    </a:lnBlToTr>
                    <a:noFill/>
                  </a:tcPr>
                </a:tc>
                <a:tc>
                  <a:txBody>
                    <a:bodyPr/>
                    <a:lstStyle/>
                    <a:p>
                      <a:pPr indent="0" algn="l">
                        <a:lnSpc>
                          <a:spcPct val="120000"/>
                        </a:lnSpc>
                        <a:spcBef>
                          <a:spcPts val="0"/>
                        </a:spcBef>
                        <a:spcAft>
                          <a:spcPts val="0"/>
                        </a:spcAft>
                        <a:buNone/>
                      </a:pPr>
                      <a:endParaRPr lang="zh-CN" sz="1100" b="1" dirty="0">
                        <a:solidFill>
                          <a:srgbClr val="007E66"/>
                        </a:solidFill>
                        <a:latin typeface="Calibri" panose="020F0502020204030204" pitchFamily="34" charset="0"/>
                        <a:ea typeface="黑体" panose="02010609060101010101" charset="-122"/>
                        <a:cs typeface="Poppins" panose="00000500000000000000" pitchFamily="2" charset="0"/>
                      </a:endParaRPr>
                    </a:p>
                  </a:txBody>
                  <a:tcPr marL="177800" marR="177800" marT="107950" marB="107950" anchor="ctr">
                    <a:lnL w="12700">
                      <a:solidFill>
                        <a:schemeClr val="bg1">
                          <a:lumMod val="75000"/>
                        </a:schemeClr>
                      </a:solidFill>
                      <a:prstDash val="solid"/>
                    </a:lnL>
                    <a:lnR w="12700">
                      <a:solidFill>
                        <a:schemeClr val="bg1">
                          <a:lumMod val="75000"/>
                        </a:schemeClr>
                      </a:solidFill>
                      <a:prstDash val="solid"/>
                    </a:lnR>
                    <a:lnT>
                      <a:noFill/>
                    </a:lnT>
                    <a:lnB w="12700">
                      <a:solidFill>
                        <a:schemeClr val="bg1">
                          <a:lumMod val="75000"/>
                        </a:schemeClr>
                      </a:solidFill>
                      <a:prstDash val="solid"/>
                    </a:lnB>
                    <a:lnTlToBr>
                      <a:noFill/>
                    </a:lnTlToBr>
                    <a:lnBlToTr>
                      <a:noFill/>
                    </a:lnBlToTr>
                    <a:noFill/>
                  </a:tcPr>
                </a:tc>
                <a:tc>
                  <a:txBody>
                    <a:bodyPr/>
                    <a:lstStyle/>
                    <a:p>
                      <a:pPr indent="0" algn="l">
                        <a:lnSpc>
                          <a:spcPct val="120000"/>
                        </a:lnSpc>
                        <a:spcBef>
                          <a:spcPts val="0"/>
                        </a:spcBef>
                        <a:spcAft>
                          <a:spcPts val="0"/>
                        </a:spcAft>
                        <a:buNone/>
                      </a:pPr>
                      <a:endParaRPr lang="zh-CN" sz="1100" b="1" dirty="0">
                        <a:solidFill>
                          <a:srgbClr val="007E66"/>
                        </a:solidFill>
                        <a:latin typeface="Calibri" panose="020F0502020204030204" pitchFamily="34" charset="0"/>
                        <a:ea typeface="黑体" panose="02010609060101010101" charset="-122"/>
                        <a:cs typeface="Poppins" panose="00000500000000000000" pitchFamily="2" charset="0"/>
                      </a:endParaRPr>
                    </a:p>
                  </a:txBody>
                  <a:tcPr marL="177800" marR="177800" marT="107950" marB="107950" anchor="ctr">
                    <a:lnL w="12700">
                      <a:solidFill>
                        <a:schemeClr val="bg1">
                          <a:lumMod val="75000"/>
                        </a:schemeClr>
                      </a:solidFill>
                      <a:prstDash val="solid"/>
                    </a:lnL>
                    <a:lnR>
                      <a:noFill/>
                    </a:lnR>
                    <a:lnT>
                      <a:noFill/>
                    </a:lnT>
                    <a:lnB w="12700">
                      <a:solidFill>
                        <a:schemeClr val="bg1">
                          <a:lumMod val="75000"/>
                        </a:schemeClr>
                      </a:solidFill>
                      <a:prstDash val="solid"/>
                    </a:lnB>
                    <a:lnTlToBr>
                      <a:noFill/>
                    </a:lnTlToBr>
                    <a:lnBlToTr>
                      <a:noFill/>
                    </a:lnBlToTr>
                    <a:noFill/>
                  </a:tcPr>
                </a:tc>
              </a:tr>
              <a:tr h="764540">
                <a:tc>
                  <a:txBody>
                    <a:bodyPr/>
                    <a:lstStyle/>
                    <a:p>
                      <a:pPr marL="0" marR="0" lvl="0" indent="0" algn="ctr" defTabSz="914400" rtl="0" eaLnBrk="1" fontAlgn="auto" latinLnBrk="0" hangingPunct="1">
                        <a:lnSpc>
                          <a:spcPct val="120000"/>
                        </a:lnSpc>
                        <a:spcBef>
                          <a:spcPts val="0"/>
                        </a:spcBef>
                        <a:spcAft>
                          <a:spcPts val="0"/>
                        </a:spcAft>
                        <a:buClrTx/>
                        <a:buSzTx/>
                        <a:buFontTx/>
                        <a:buNone/>
                        <a:defRPr/>
                      </a:pPr>
                      <a:r>
                        <a:rPr lang="zh-CN" altLang="en-US" sz="1400" b="1" kern="1200" dirty="0" smtClean="0">
                          <a:solidFill>
                            <a:srgbClr val="377D6C"/>
                          </a:solidFill>
                          <a:latin typeface="思源黑体 CN Medium" panose="020B0600000000000000" charset="-122"/>
                          <a:ea typeface="思源黑体 CN Medium" panose="020B0600000000000000" charset="-122"/>
                          <a:cs typeface="Poppins" panose="00000500000000000000" pitchFamily="2" charset="0"/>
                        </a:rPr>
                        <a:t>优点</a:t>
                      </a:r>
                      <a:endParaRPr lang="zh-CN" altLang="en-US" sz="1400" b="1" kern="1200" dirty="0">
                        <a:solidFill>
                          <a:srgbClr val="377D6C"/>
                        </a:solidFill>
                        <a:latin typeface="思源黑体 CN Medium" panose="020B0600000000000000" charset="-122"/>
                        <a:ea typeface="思源黑体 CN Medium" panose="020B0600000000000000" charset="-122"/>
                        <a:cs typeface="Poppins" panose="00000500000000000000" pitchFamily="2" charset="0"/>
                      </a:endParaRPr>
                    </a:p>
                  </a:txBody>
                  <a:tcPr anchor="ctr">
                    <a:lnL>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tcPr>
                </a:tc>
                <a:tc>
                  <a:txBody>
                    <a:bodyPr/>
                    <a:lstStyle/>
                    <a:p>
                      <a:pPr marL="171450" indent="-171450" algn="l">
                        <a:lnSpc>
                          <a:spcPct val="120000"/>
                        </a:lnSpc>
                        <a:spcBef>
                          <a:spcPts val="0"/>
                        </a:spcBef>
                        <a:spcAft>
                          <a:spcPts val="0"/>
                        </a:spcAft>
                        <a:buFont typeface="Wingdings" panose="05000000000000000000" charset="0"/>
                        <a:buChar char="ü"/>
                      </a:pPr>
                      <a:r>
                        <a:rPr lang="zh-CN" altLang="zh-CN" sz="1000" b="1" dirty="0">
                          <a:solidFill>
                            <a:schemeClr val="tx1"/>
                          </a:solidFill>
                          <a:latin typeface="思源黑体 CN Light" panose="020B0300000000000000" charset="-122"/>
                          <a:ea typeface="思源黑体 CN Light" panose="020B0300000000000000" charset="-122"/>
                          <a:cs typeface="Poppins" panose="00000500000000000000" pitchFamily="2" charset="0"/>
                        </a:rPr>
                        <a:t>能够快速生产得到微量至中量的重组蛋白</a:t>
                      </a:r>
                      <a:endParaRPr lang="zh-CN" altLang="zh-CN" sz="1000" b="1" dirty="0">
                        <a:solidFill>
                          <a:schemeClr val="tx1"/>
                        </a:solidFill>
                        <a:latin typeface="思源黑体 CN Light" panose="020B0300000000000000" charset="-122"/>
                        <a:ea typeface="思源黑体 CN Light" panose="020B0300000000000000" charset="-122"/>
                        <a:cs typeface="Poppins" panose="00000500000000000000" pitchFamily="2" charset="0"/>
                      </a:endParaRPr>
                    </a:p>
                    <a:p>
                      <a:pPr marL="171450" indent="-171450" algn="l">
                        <a:lnSpc>
                          <a:spcPct val="120000"/>
                        </a:lnSpc>
                        <a:spcBef>
                          <a:spcPts val="0"/>
                        </a:spcBef>
                        <a:spcAft>
                          <a:spcPts val="0"/>
                        </a:spcAft>
                        <a:buFont typeface="Wingdings" panose="05000000000000000000" charset="0"/>
                        <a:buChar char="ü"/>
                      </a:pPr>
                      <a:r>
                        <a:rPr lang="zh-CN" sz="1000" b="1" dirty="0">
                          <a:solidFill>
                            <a:schemeClr val="tx1"/>
                          </a:solidFill>
                          <a:latin typeface="思源黑体 CN Light" panose="020B0300000000000000" charset="-122"/>
                          <a:ea typeface="思源黑体 CN Light" panose="020B0300000000000000" charset="-122"/>
                          <a:cs typeface="Poppins" panose="00000500000000000000" pitchFamily="2" charset="0"/>
                        </a:rPr>
                        <a:t>实验成本低</a:t>
                      </a:r>
                      <a:endParaRPr lang="en-US" altLang="zh-CN" sz="1000" b="1" dirty="0">
                        <a:solidFill>
                          <a:schemeClr val="tx1"/>
                        </a:solidFill>
                        <a:latin typeface="思源黑体 CN Light" panose="020B0300000000000000" charset="-122"/>
                        <a:ea typeface="思源黑体 CN Light" panose="020B0300000000000000" charset="-122"/>
                        <a:cs typeface="Poppins" panose="00000500000000000000" pitchFamily="2" charset="0"/>
                      </a:endParaRPr>
                    </a:p>
                    <a:p>
                      <a:pPr marL="171450" marR="0" lvl="0" indent="-171450" algn="l" defTabSz="914400" rtl="0" eaLnBrk="1" fontAlgn="auto" latinLnBrk="0" hangingPunct="1">
                        <a:lnSpc>
                          <a:spcPct val="120000"/>
                        </a:lnSpc>
                        <a:spcBef>
                          <a:spcPts val="0"/>
                        </a:spcBef>
                        <a:spcAft>
                          <a:spcPts val="0"/>
                        </a:spcAft>
                        <a:buClrTx/>
                        <a:buSzTx/>
                        <a:buFont typeface="Wingdings" panose="05000000000000000000" charset="0"/>
                        <a:buChar char="ü"/>
                        <a:defRPr/>
                      </a:pPr>
                      <a:r>
                        <a:rPr lang="zh-CN" altLang="zh-CN" sz="1000" b="1" dirty="0">
                          <a:solidFill>
                            <a:schemeClr val="tx1"/>
                          </a:solidFill>
                          <a:latin typeface="思源黑体 CN Light" panose="020B0300000000000000" charset="-122"/>
                          <a:ea typeface="思源黑体 CN Light" panose="020B0300000000000000" charset="-122"/>
                          <a:cs typeface="Poppins" panose="00000500000000000000" pitchFamily="2" charset="0"/>
                        </a:rPr>
                        <a:t>一个宿主可以带有多个拷贝，表达效率高</a:t>
                      </a:r>
                      <a:endParaRPr lang="zh-CN" altLang="zh-CN" sz="1000" b="1" dirty="0">
                        <a:solidFill>
                          <a:schemeClr val="tx1"/>
                        </a:solidFill>
                        <a:latin typeface="思源黑体 CN Light" panose="020B0300000000000000" charset="-122"/>
                        <a:ea typeface="思源黑体 CN Light" panose="020B0300000000000000" charset="-122"/>
                        <a:cs typeface="Poppins" panose="00000500000000000000" pitchFamily="2" charset="0"/>
                      </a:endParaRPr>
                    </a:p>
                  </a:txBody>
                  <a:tcPr marL="177800" marR="177800" marT="107950" marB="10795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a:noFill/>
                    </a:lnB>
                    <a:lnTlToBr>
                      <a:noFill/>
                    </a:lnTlToBr>
                    <a:lnBlToTr>
                      <a:noFill/>
                    </a:lnBlToTr>
                    <a:noFill/>
                  </a:tcPr>
                </a:tc>
                <a:tc>
                  <a:txBody>
                    <a:bodyPr/>
                    <a:lstStyle/>
                    <a:p>
                      <a:pPr marL="171450" marR="0" lvl="0" indent="-171450" algn="l" defTabSz="914400" rtl="0" eaLnBrk="1" fontAlgn="auto" latinLnBrk="0" hangingPunct="1">
                        <a:lnSpc>
                          <a:spcPct val="120000"/>
                        </a:lnSpc>
                        <a:spcBef>
                          <a:spcPts val="0"/>
                        </a:spcBef>
                        <a:spcAft>
                          <a:spcPts val="0"/>
                        </a:spcAft>
                        <a:buClrTx/>
                        <a:buSzTx/>
                        <a:buFont typeface="Wingdings" panose="05000000000000000000" charset="0"/>
                        <a:buChar char="ü"/>
                        <a:defRPr/>
                      </a:pPr>
                      <a:r>
                        <a:rPr lang="zh-CN" altLang="zh-CN" sz="1000" b="1" dirty="0">
                          <a:solidFill>
                            <a:schemeClr val="tx1"/>
                          </a:solidFill>
                          <a:latin typeface="思源黑体 CN Light" panose="020B0300000000000000" charset="-122"/>
                          <a:ea typeface="思源黑体 CN Light" panose="020B0300000000000000" charset="-122"/>
                          <a:cs typeface="Poppins" panose="00000500000000000000" pitchFamily="2" charset="0"/>
                        </a:rPr>
                        <a:t>能够长期稳定生产目的蛋白</a:t>
                      </a:r>
                      <a:endParaRPr lang="en-US" altLang="zh-CN" sz="1000" b="1" dirty="0">
                        <a:solidFill>
                          <a:schemeClr val="tx1"/>
                        </a:solidFill>
                        <a:latin typeface="思源黑体 CN Light" panose="020B0300000000000000" charset="-122"/>
                        <a:ea typeface="思源黑体 CN Light" panose="020B0300000000000000" charset="-122"/>
                        <a:cs typeface="Poppins" panose="00000500000000000000" pitchFamily="2" charset="0"/>
                      </a:endParaRPr>
                    </a:p>
                    <a:p>
                      <a:pPr marL="171450" indent="-171450" algn="l">
                        <a:lnSpc>
                          <a:spcPct val="120000"/>
                        </a:lnSpc>
                        <a:spcBef>
                          <a:spcPts val="0"/>
                        </a:spcBef>
                        <a:spcAft>
                          <a:spcPts val="0"/>
                        </a:spcAft>
                        <a:buFont typeface="Wingdings" panose="05000000000000000000" charset="0"/>
                        <a:buChar char="ü"/>
                      </a:pPr>
                      <a:r>
                        <a:rPr lang="zh-CN" sz="1000" b="1" dirty="0">
                          <a:solidFill>
                            <a:schemeClr val="tx1"/>
                          </a:solidFill>
                          <a:latin typeface="思源黑体 CN Light" panose="020B0300000000000000" charset="-122"/>
                          <a:ea typeface="思源黑体 CN Light" panose="020B0300000000000000" charset="-122"/>
                          <a:cs typeface="Poppins" panose="00000500000000000000" pitchFamily="2" charset="0"/>
                        </a:rPr>
                        <a:t>得到稳转株之后后续生产蛋白的成本大大降低</a:t>
                      </a:r>
                      <a:endParaRPr lang="en-US" altLang="zh-CN" sz="1000" b="1" dirty="0">
                        <a:solidFill>
                          <a:schemeClr val="tx1"/>
                        </a:solidFill>
                        <a:latin typeface="思源黑体 CN Light" panose="020B0300000000000000" charset="-122"/>
                        <a:ea typeface="思源黑体 CN Light" panose="020B0300000000000000" charset="-122"/>
                        <a:cs typeface="Poppins" panose="00000500000000000000" pitchFamily="2" charset="0"/>
                      </a:endParaRPr>
                    </a:p>
                    <a:p>
                      <a:pPr marL="171450" marR="0" lvl="0" indent="-171450" algn="l" defTabSz="914400" rtl="0" eaLnBrk="1" fontAlgn="auto" latinLnBrk="0" hangingPunct="1">
                        <a:lnSpc>
                          <a:spcPct val="120000"/>
                        </a:lnSpc>
                        <a:spcBef>
                          <a:spcPts val="0"/>
                        </a:spcBef>
                        <a:spcAft>
                          <a:spcPts val="0"/>
                        </a:spcAft>
                        <a:buClrTx/>
                        <a:buSzTx/>
                        <a:buFont typeface="Wingdings" panose="05000000000000000000" charset="0"/>
                        <a:buChar char="ü"/>
                        <a:defRPr/>
                      </a:pPr>
                      <a:r>
                        <a:rPr lang="zh-CN" altLang="zh-CN" sz="1000" b="1" dirty="0">
                          <a:solidFill>
                            <a:schemeClr val="tx1"/>
                          </a:solidFill>
                          <a:latin typeface="思源黑体 CN Light" panose="020B0300000000000000" charset="-122"/>
                          <a:ea typeface="思源黑体 CN Light" panose="020B0300000000000000" charset="-122"/>
                          <a:cs typeface="Poppins" panose="00000500000000000000" pitchFamily="2" charset="0"/>
                        </a:rPr>
                        <a:t>能够对基因进行基因插入、基因敲除等编辑操作</a:t>
                      </a:r>
                      <a:endParaRPr lang="zh-CN" altLang="zh-CN" sz="1000" b="1" dirty="0">
                        <a:solidFill>
                          <a:schemeClr val="tx1"/>
                        </a:solidFill>
                        <a:latin typeface="思源黑体 CN Light" panose="020B0300000000000000" charset="-122"/>
                        <a:ea typeface="思源黑体 CN Light" panose="020B0300000000000000" charset="-122"/>
                        <a:cs typeface="Poppins" panose="00000500000000000000" pitchFamily="2" charset="0"/>
                      </a:endParaRPr>
                    </a:p>
                  </a:txBody>
                  <a:tcPr marL="177800" marR="177800" marT="107950" marB="107950" anchor="ctr">
                    <a:lnL w="12700" cap="flat" cmpd="sng" algn="ctr">
                      <a:solidFill>
                        <a:schemeClr val="bg1">
                          <a:lumMod val="75000"/>
                        </a:schemeClr>
                      </a:solidFill>
                      <a:prstDash val="solid"/>
                      <a:round/>
                      <a:headEnd type="none" w="med" len="med"/>
                      <a:tailEnd type="none" w="med" len="med"/>
                    </a:lnL>
                    <a:lnR>
                      <a:noFill/>
                    </a:lnR>
                    <a:lnT w="12700" cap="flat" cmpd="sng" algn="ctr">
                      <a:solidFill>
                        <a:schemeClr val="bg1">
                          <a:lumMod val="75000"/>
                        </a:schemeClr>
                      </a:solidFill>
                      <a:prstDash val="solid"/>
                      <a:round/>
                      <a:headEnd type="none" w="med" len="med"/>
                      <a:tailEnd type="none" w="med" len="med"/>
                    </a:lnT>
                    <a:lnB>
                      <a:noFill/>
                    </a:lnB>
                    <a:lnTlToBr>
                      <a:noFill/>
                    </a:lnTlToBr>
                    <a:lnBlToTr>
                      <a:noFill/>
                    </a:lnBlToTr>
                    <a:noFill/>
                  </a:tcPr>
                </a:tc>
              </a:tr>
              <a:tr h="444500">
                <a:tc>
                  <a:txBody>
                    <a:bodyPr/>
                    <a:lstStyle/>
                    <a:p>
                      <a:pPr indent="0" algn="ctr">
                        <a:lnSpc>
                          <a:spcPct val="120000"/>
                        </a:lnSpc>
                        <a:spcBef>
                          <a:spcPts val="0"/>
                        </a:spcBef>
                        <a:spcAft>
                          <a:spcPts val="0"/>
                        </a:spcAft>
                        <a:buNone/>
                      </a:pPr>
                      <a:r>
                        <a:rPr lang="zh-CN" sz="1400" b="1" dirty="0">
                          <a:solidFill>
                            <a:srgbClr val="377D6C"/>
                          </a:solidFill>
                          <a:latin typeface="思源黑体 CN Medium" panose="020B0600000000000000" charset="-122"/>
                          <a:ea typeface="思源黑体 CN Medium" panose="020B0600000000000000" charset="-122"/>
                          <a:cs typeface="Poppins" panose="00000500000000000000" pitchFamily="2" charset="0"/>
                        </a:rPr>
                        <a:t>缺点</a:t>
                      </a:r>
                      <a:endParaRPr lang="zh-CN" sz="1400" b="1" dirty="0">
                        <a:solidFill>
                          <a:srgbClr val="377D6C"/>
                        </a:solidFill>
                        <a:latin typeface="思源黑体 CN Medium" panose="020B0600000000000000" charset="-122"/>
                        <a:ea typeface="思源黑体 CN Medium" panose="020B0600000000000000" charset="-122"/>
                        <a:cs typeface="Poppins" panose="00000500000000000000" pitchFamily="2" charset="0"/>
                      </a:endParaRPr>
                    </a:p>
                  </a:txBody>
                  <a:tcPr marL="177800" marR="177800" marT="107950" marB="107950" anchor="ctr">
                    <a:lnL>
                      <a:noFill/>
                    </a:lnL>
                    <a:lnR w="12700" cap="flat" cmpd="sng" algn="ctr">
                      <a:solidFill>
                        <a:schemeClr val="bg1">
                          <a:lumMod val="75000"/>
                        </a:schemeClr>
                      </a:solidFill>
                      <a:prstDash val="solid"/>
                      <a:round/>
                      <a:headEnd type="none" w="med" len="med"/>
                      <a:tailEnd type="none" w="med" len="med"/>
                    </a:lnR>
                    <a:lnB w="12700">
                      <a:solidFill>
                        <a:schemeClr val="bg1">
                          <a:lumMod val="75000"/>
                        </a:schemeClr>
                      </a:solidFill>
                      <a:prstDash val="solid"/>
                    </a:lnB>
                    <a:lnTlToBr>
                      <a:noFill/>
                    </a:lnTlToBr>
                    <a:lnBlToTr>
                      <a:noFill/>
                    </a:lnBlToTr>
                    <a:noFill/>
                  </a:tcPr>
                </a:tc>
                <a:tc>
                  <a:txBody>
                    <a:bodyPr/>
                    <a:lstStyle/>
                    <a:p>
                      <a:pPr indent="0" algn="l">
                        <a:lnSpc>
                          <a:spcPct val="120000"/>
                        </a:lnSpc>
                        <a:spcBef>
                          <a:spcPts val="0"/>
                        </a:spcBef>
                        <a:spcAft>
                          <a:spcPts val="0"/>
                        </a:spcAft>
                        <a:buNone/>
                      </a:pPr>
                      <a:r>
                        <a:rPr lang="zh-CN" sz="1000" b="1" dirty="0">
                          <a:solidFill>
                            <a:schemeClr val="tx1"/>
                          </a:solidFill>
                          <a:latin typeface="思源黑体 CN Light" panose="020B0300000000000000" charset="-122"/>
                          <a:ea typeface="思源黑体 CN Light" panose="020B0300000000000000" charset="-122"/>
                          <a:cs typeface="Poppins" panose="00000500000000000000" pitchFamily="2" charset="0"/>
                        </a:rPr>
                        <a:t>无法长期生产得到重组蛋白</a:t>
                      </a:r>
                      <a:endParaRPr lang="zh-CN" sz="1000" b="1" dirty="0">
                        <a:solidFill>
                          <a:schemeClr val="tx1"/>
                        </a:solidFill>
                        <a:latin typeface="思源黑体 CN Light" panose="020B0300000000000000" charset="-122"/>
                        <a:ea typeface="思源黑体 CN Light" panose="020B0300000000000000" charset="-122"/>
                        <a:cs typeface="Poppins" panose="00000500000000000000" pitchFamily="2" charset="0"/>
                      </a:endParaRPr>
                    </a:p>
                  </a:txBody>
                  <a:tcPr marL="177800" marR="177800" marT="107950" marB="10795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a:solidFill>
                        <a:schemeClr val="bg1">
                          <a:lumMod val="75000"/>
                        </a:schemeClr>
                      </a:solidFill>
                      <a:prstDash val="solid"/>
                    </a:lnB>
                    <a:lnTlToBr>
                      <a:noFill/>
                    </a:lnTlToBr>
                    <a:lnBlToTr>
                      <a:noFill/>
                    </a:lnBlToTr>
                    <a:noFill/>
                  </a:tcPr>
                </a:tc>
                <a:tc>
                  <a:txBody>
                    <a:bodyPr/>
                    <a:lstStyle/>
                    <a:p>
                      <a:pPr indent="0" algn="l">
                        <a:lnSpc>
                          <a:spcPct val="120000"/>
                        </a:lnSpc>
                        <a:spcBef>
                          <a:spcPts val="0"/>
                        </a:spcBef>
                        <a:spcAft>
                          <a:spcPts val="0"/>
                        </a:spcAft>
                        <a:buNone/>
                      </a:pPr>
                      <a:r>
                        <a:rPr lang="zh-CN" sz="1000" b="1" dirty="0">
                          <a:solidFill>
                            <a:schemeClr val="tx1"/>
                          </a:solidFill>
                          <a:latin typeface="思源黑体 CN Light" panose="020B0300000000000000" charset="-122"/>
                          <a:ea typeface="思源黑体 CN Light" panose="020B0300000000000000" charset="-122"/>
                          <a:cs typeface="Poppins" panose="00000500000000000000" pitchFamily="2" charset="0"/>
                        </a:rPr>
                        <a:t>实验成本高、周期长、操作难度大</a:t>
                      </a:r>
                      <a:endParaRPr lang="zh-CN" sz="1000" b="1" dirty="0">
                        <a:solidFill>
                          <a:schemeClr val="tx1"/>
                        </a:solidFill>
                        <a:latin typeface="思源黑体 CN Light" panose="020B0300000000000000" charset="-122"/>
                        <a:ea typeface="思源黑体 CN Light" panose="020B0300000000000000" charset="-122"/>
                        <a:cs typeface="Poppins" panose="00000500000000000000" pitchFamily="2" charset="0"/>
                      </a:endParaRPr>
                    </a:p>
                  </a:txBody>
                  <a:tcPr marL="177800" marR="177800" marT="107950" marB="107950" anchor="ctr">
                    <a:lnL w="12700" cap="flat" cmpd="sng" algn="ctr">
                      <a:solidFill>
                        <a:schemeClr val="bg1">
                          <a:lumMod val="75000"/>
                        </a:schemeClr>
                      </a:solidFill>
                      <a:prstDash val="solid"/>
                      <a:round/>
                      <a:headEnd type="none" w="med" len="med"/>
                      <a:tailEnd type="none" w="med" len="med"/>
                    </a:lnL>
                    <a:lnR>
                      <a:noFill/>
                    </a:lnR>
                    <a:lnT w="12700" cap="flat" cmpd="sng" algn="ctr">
                      <a:noFill/>
                      <a:prstDash val="solid"/>
                      <a:round/>
                      <a:headEnd type="none" w="med" len="med"/>
                      <a:tailEnd type="none" w="med" len="med"/>
                    </a:lnT>
                    <a:lnB w="12700">
                      <a:solidFill>
                        <a:schemeClr val="bg1">
                          <a:lumMod val="75000"/>
                        </a:schemeClr>
                      </a:solidFill>
                      <a:prstDash val="solid"/>
                    </a:lnB>
                    <a:lnTlToBr>
                      <a:noFill/>
                    </a:lnTlToBr>
                    <a:lnBlToTr>
                      <a:noFill/>
                    </a:lnBlToTr>
                    <a:noFill/>
                  </a:tcPr>
                </a:tc>
              </a:tr>
              <a:tr h="416560">
                <a:tc>
                  <a:txBody>
                    <a:bodyPr/>
                    <a:lstStyle/>
                    <a:p>
                      <a:pPr indent="0" algn="ctr">
                        <a:lnSpc>
                          <a:spcPct val="120000"/>
                        </a:lnSpc>
                        <a:spcBef>
                          <a:spcPts val="0"/>
                        </a:spcBef>
                        <a:spcAft>
                          <a:spcPts val="0"/>
                        </a:spcAft>
                        <a:buNone/>
                      </a:pPr>
                      <a:r>
                        <a:rPr lang="zh-CN" sz="1400" b="1" dirty="0">
                          <a:solidFill>
                            <a:srgbClr val="377D6C"/>
                          </a:solidFill>
                          <a:latin typeface="思源黑体 CN Medium" panose="020B0600000000000000" charset="-122"/>
                          <a:ea typeface="思源黑体 CN Medium" panose="020B0600000000000000" charset="-122"/>
                          <a:cs typeface="Poppins" panose="00000500000000000000" pitchFamily="2" charset="0"/>
                        </a:rPr>
                        <a:t>应用场景</a:t>
                      </a:r>
                      <a:endParaRPr lang="zh-CN" sz="1400" b="1" dirty="0">
                        <a:solidFill>
                          <a:srgbClr val="377D6C"/>
                        </a:solidFill>
                        <a:latin typeface="思源黑体 CN Medium" panose="020B0600000000000000" charset="-122"/>
                        <a:ea typeface="思源黑体 CN Medium" panose="020B0600000000000000" charset="-122"/>
                        <a:cs typeface="Poppins" panose="00000500000000000000" pitchFamily="2" charset="0"/>
                      </a:endParaRPr>
                    </a:p>
                  </a:txBody>
                  <a:tcPr marL="177800" marR="177800" marT="107950" marB="107950" anchor="ctr">
                    <a:lnL>
                      <a:noFill/>
                    </a:lnL>
                    <a:lnR w="12700">
                      <a:solidFill>
                        <a:schemeClr val="bg1">
                          <a:lumMod val="75000"/>
                        </a:schemeClr>
                      </a:solidFill>
                      <a:prstDash val="solid"/>
                    </a:lnR>
                    <a:lnT w="12700">
                      <a:solidFill>
                        <a:schemeClr val="bg1">
                          <a:lumMod val="75000"/>
                        </a:schemeClr>
                      </a:solidFill>
                      <a:prstDash val="solid"/>
                    </a:lnT>
                    <a:lnB w="12700">
                      <a:solidFill>
                        <a:schemeClr val="bg1">
                          <a:lumMod val="75000"/>
                        </a:schemeClr>
                      </a:solidFill>
                      <a:prstDash val="solid"/>
                    </a:lnB>
                    <a:lnTlToBr>
                      <a:noFill/>
                    </a:lnTlToBr>
                    <a:lnBlToTr>
                      <a:noFill/>
                    </a:lnBlToTr>
                    <a:noFill/>
                  </a:tcPr>
                </a:tc>
                <a:tc>
                  <a:txBody>
                    <a:bodyPr/>
                    <a:lstStyle/>
                    <a:p>
                      <a:pPr indent="0" algn="l">
                        <a:lnSpc>
                          <a:spcPct val="120000"/>
                        </a:lnSpc>
                        <a:spcBef>
                          <a:spcPts val="0"/>
                        </a:spcBef>
                        <a:spcAft>
                          <a:spcPts val="0"/>
                        </a:spcAft>
                        <a:buNone/>
                      </a:pPr>
                      <a:r>
                        <a:rPr lang="zh-CN" sz="1000" b="1" dirty="0">
                          <a:solidFill>
                            <a:schemeClr val="tx1"/>
                          </a:solidFill>
                          <a:latin typeface="思源黑体 CN Light" panose="020B0300000000000000" charset="-122"/>
                          <a:ea typeface="思源黑体 CN Light" panose="020B0300000000000000" charset="-122"/>
                          <a:cs typeface="Poppins" panose="00000500000000000000" pitchFamily="2" charset="0"/>
                        </a:rPr>
                        <a:t>基因产物短期表达、蛋白质的小规模合成</a:t>
                      </a:r>
                      <a:endParaRPr lang="zh-CN" sz="1000" b="1" dirty="0">
                        <a:solidFill>
                          <a:schemeClr val="tx1"/>
                        </a:solidFill>
                        <a:latin typeface="思源黑体 CN Light" panose="020B0300000000000000" charset="-122"/>
                        <a:ea typeface="思源黑体 CN Light" panose="020B0300000000000000" charset="-122"/>
                        <a:cs typeface="Poppins" panose="00000500000000000000" pitchFamily="2" charset="0"/>
                      </a:endParaRPr>
                    </a:p>
                  </a:txBody>
                  <a:tcPr marL="177800" marR="177800" marT="107950" marB="107950" anchor="ctr">
                    <a:lnL w="12700">
                      <a:solidFill>
                        <a:schemeClr val="bg1">
                          <a:lumMod val="75000"/>
                        </a:schemeClr>
                      </a:solidFill>
                      <a:prstDash val="solid"/>
                    </a:lnL>
                    <a:lnR w="12700">
                      <a:solidFill>
                        <a:schemeClr val="bg1">
                          <a:lumMod val="75000"/>
                        </a:schemeClr>
                      </a:solidFill>
                      <a:prstDash val="solid"/>
                    </a:lnR>
                    <a:lnT w="12700">
                      <a:solidFill>
                        <a:schemeClr val="bg1">
                          <a:lumMod val="75000"/>
                        </a:schemeClr>
                      </a:solidFill>
                      <a:prstDash val="solid"/>
                    </a:lnT>
                    <a:lnB w="12700">
                      <a:solidFill>
                        <a:schemeClr val="bg1">
                          <a:lumMod val="75000"/>
                        </a:schemeClr>
                      </a:solidFill>
                      <a:prstDash val="solid"/>
                    </a:lnB>
                    <a:lnTlToBr>
                      <a:noFill/>
                    </a:lnTlToBr>
                    <a:lnBlToTr>
                      <a:noFill/>
                    </a:lnBlToTr>
                    <a:noFill/>
                  </a:tcPr>
                </a:tc>
                <a:tc>
                  <a:txBody>
                    <a:bodyPr/>
                    <a:lstStyle/>
                    <a:p>
                      <a:pPr indent="0" algn="l">
                        <a:lnSpc>
                          <a:spcPct val="120000"/>
                        </a:lnSpc>
                        <a:spcBef>
                          <a:spcPts val="0"/>
                        </a:spcBef>
                        <a:spcAft>
                          <a:spcPts val="0"/>
                        </a:spcAft>
                        <a:buNone/>
                      </a:pPr>
                      <a:r>
                        <a:rPr lang="zh-CN" sz="1000" b="1" dirty="0">
                          <a:solidFill>
                            <a:schemeClr val="tx1"/>
                          </a:solidFill>
                          <a:latin typeface="思源黑体 CN Light" panose="020B0300000000000000" charset="-122"/>
                          <a:ea typeface="思源黑体 CN Light" panose="020B0300000000000000" charset="-122"/>
                          <a:cs typeface="Poppins" panose="00000500000000000000" pitchFamily="2" charset="0"/>
                        </a:rPr>
                        <a:t>长期药理学研究、遗传调控机制研究及大规模的蛋白质合成</a:t>
                      </a:r>
                      <a:endParaRPr lang="zh-CN" sz="1000" b="1" dirty="0">
                        <a:solidFill>
                          <a:schemeClr val="tx1"/>
                        </a:solidFill>
                        <a:latin typeface="思源黑体 CN Light" panose="020B0300000000000000" charset="-122"/>
                        <a:ea typeface="思源黑体 CN Light" panose="020B0300000000000000" charset="-122"/>
                        <a:cs typeface="Poppins" panose="00000500000000000000" pitchFamily="2" charset="0"/>
                      </a:endParaRPr>
                    </a:p>
                  </a:txBody>
                  <a:tcPr marL="177800" marR="177800" marT="107950" marB="107950" anchor="ctr">
                    <a:lnL w="12700">
                      <a:solidFill>
                        <a:schemeClr val="bg1">
                          <a:lumMod val="75000"/>
                        </a:schemeClr>
                      </a:solidFill>
                      <a:prstDash val="solid"/>
                    </a:lnL>
                    <a:lnR>
                      <a:noFill/>
                    </a:lnR>
                    <a:lnT w="12700">
                      <a:solidFill>
                        <a:schemeClr val="bg1">
                          <a:lumMod val="75000"/>
                        </a:schemeClr>
                      </a:solidFill>
                      <a:prstDash val="solid"/>
                    </a:lnT>
                    <a:lnB w="12700">
                      <a:solidFill>
                        <a:schemeClr val="bg1">
                          <a:lumMod val="75000"/>
                        </a:schemeClr>
                      </a:solidFill>
                      <a:prstDash val="solid"/>
                    </a:lnB>
                    <a:lnTlToBr>
                      <a:noFill/>
                    </a:lnTlToBr>
                    <a:lnBlToTr>
                      <a:noFill/>
                    </a:lnBlToTr>
                    <a:noFill/>
                  </a:tcPr>
                </a:tc>
              </a:tr>
            </a:tbl>
          </a:graphicData>
        </a:graphic>
      </p:graphicFrame>
      <p:pic>
        <p:nvPicPr>
          <p:cNvPr id="22" name="图片 21"/>
          <p:cNvPicPr>
            <a:picLocks noChangeAspect="1"/>
          </p:cNvPicPr>
          <p:nvPr>
            <p:custDataLst>
              <p:tags r:id="rId2"/>
            </p:custDataLst>
          </p:nvPr>
        </p:nvPicPr>
        <p:blipFill>
          <a:blip r:embed="rId3" cstate="print"/>
          <a:srcRect l="52188" t="14506" r="4806" b="6580"/>
          <a:stretch>
            <a:fillRect/>
          </a:stretch>
        </p:blipFill>
        <p:spPr>
          <a:xfrm>
            <a:off x="6372205" y="1420802"/>
            <a:ext cx="915857" cy="994405"/>
          </a:xfrm>
          <a:prstGeom prst="rect">
            <a:avLst/>
          </a:prstGeom>
          <a:noFill/>
          <a:ln w="9525">
            <a:noFill/>
          </a:ln>
        </p:spPr>
      </p:pic>
      <p:pic>
        <p:nvPicPr>
          <p:cNvPr id="23" name="图片 22"/>
          <p:cNvPicPr>
            <a:picLocks noChangeAspect="1"/>
          </p:cNvPicPr>
          <p:nvPr>
            <p:custDataLst>
              <p:tags r:id="rId4"/>
            </p:custDataLst>
          </p:nvPr>
        </p:nvPicPr>
        <p:blipFill>
          <a:blip r:embed="rId5" cstate="print"/>
          <a:srcRect l="5244" t="21840" r="55061" b="9568"/>
          <a:stretch>
            <a:fillRect/>
          </a:stretch>
        </p:blipFill>
        <p:spPr>
          <a:xfrm>
            <a:off x="2627763" y="1420807"/>
            <a:ext cx="1007899" cy="1029344"/>
          </a:xfrm>
          <a:prstGeom prst="rect">
            <a:avLst/>
          </a:prstGeom>
          <a:noFill/>
          <a:ln w="9525">
            <a:noFill/>
          </a:ln>
        </p:spPr>
      </p:pic>
      <p:cxnSp>
        <p:nvCxnSpPr>
          <p:cNvPr id="3" name="直接连接符 2"/>
          <p:cNvCxnSpPr/>
          <p:nvPr/>
        </p:nvCxnSpPr>
        <p:spPr>
          <a:xfrm>
            <a:off x="1475656" y="3363838"/>
            <a:ext cx="7201505"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extBox 69"/>
          <p:cNvSpPr txBox="1"/>
          <p:nvPr/>
        </p:nvSpPr>
        <p:spPr>
          <a:xfrm>
            <a:off x="6804025" y="4870350"/>
            <a:ext cx="2303463" cy="213995"/>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Light" panose="020B0300000000000000" charset="-122"/>
                <a:ea typeface="思源黑体 CN Light" panose="020B0300000000000000" charset="-122"/>
                <a:cs typeface="Poppins Medium" panose="00000600000000000000" pitchFamily="2" charset="0"/>
              </a:rPr>
              <a:t>义翘神州</a:t>
            </a:r>
            <a:endParaRPr lang="zh-CN" altLang="en-US" sz="800" dirty="0">
              <a:solidFill>
                <a:schemeClr val="tx1">
                  <a:lumMod val="50000"/>
                  <a:lumOff val="50000"/>
                </a:schemeClr>
              </a:solidFill>
              <a:latin typeface="思源黑体 CN Light" panose="020B0300000000000000" charset="-122"/>
              <a:ea typeface="思源黑体 CN Light" panose="020B0300000000000000" charset="-122"/>
              <a:cs typeface="Poppins Medium" panose="00000600000000000000" pitchFamily="2" charset="0"/>
            </a:endParaRPr>
          </a:p>
        </p:txBody>
      </p:sp>
      <p:cxnSp>
        <p:nvCxnSpPr>
          <p:cNvPr id="4" name="直接连接符 3"/>
          <p:cNvCxnSpPr/>
          <p:nvPr/>
        </p:nvCxnSpPr>
        <p:spPr>
          <a:xfrm>
            <a:off x="395605" y="3364230"/>
            <a:ext cx="8280400"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0" y="123190"/>
            <a:ext cx="8999855" cy="359410"/>
            <a:chOff x="0" y="194"/>
            <a:chExt cx="14173" cy="566"/>
          </a:xfrm>
        </p:grpSpPr>
        <p:sp>
          <p:nvSpPr>
            <p:cNvPr id="7" name="矩形 6"/>
            <p:cNvSpPr/>
            <p:nvPr>
              <p:custDataLst>
                <p:tags r:id="rId6"/>
              </p:custDataLst>
            </p:nvPr>
          </p:nvSpPr>
          <p:spPr>
            <a:xfrm rot="10800000">
              <a:off x="4252" y="308"/>
              <a:ext cx="8958" cy="340"/>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黑体" panose="02010609060101010101" charset="-122"/>
              </a:endParaRPr>
            </a:p>
          </p:txBody>
        </p:sp>
        <p:grpSp>
          <p:nvGrpSpPr>
            <p:cNvPr id="34" name="组合 219"/>
            <p:cNvGrpSpPr/>
            <p:nvPr/>
          </p:nvGrpSpPr>
          <p:grpSpPr>
            <a:xfrm>
              <a:off x="0" y="194"/>
              <a:ext cx="5839" cy="567"/>
              <a:chOff x="0" y="123478"/>
              <a:chExt cx="3707904" cy="360040"/>
            </a:xfrm>
          </p:grpSpPr>
          <p:sp>
            <p:nvSpPr>
              <p:cNvPr id="36" name="矩形 35"/>
              <p:cNvSpPr/>
              <p:nvPr>
                <p:custDataLst>
                  <p:tags r:id="rId7"/>
                </p:custDataLst>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37" name="椭圆 36"/>
              <p:cNvSpPr/>
              <p:nvPr>
                <p:custDataLst>
                  <p:tags r:id="rId8"/>
                </p:custDataLst>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grpSp>
          <p:nvGrpSpPr>
            <p:cNvPr id="40" name="组合 39"/>
            <p:cNvGrpSpPr/>
            <p:nvPr/>
          </p:nvGrpSpPr>
          <p:grpSpPr>
            <a:xfrm>
              <a:off x="13097" y="308"/>
              <a:ext cx="1077" cy="300"/>
              <a:chOff x="8316416" y="195486"/>
              <a:chExt cx="684056" cy="190224"/>
            </a:xfrm>
          </p:grpSpPr>
          <p:sp>
            <p:nvSpPr>
              <p:cNvPr id="41" name="椭圆 40"/>
              <p:cNvSpPr>
                <a:spLocks noChangeAspect="1"/>
              </p:cNvSpPr>
              <p:nvPr>
                <p:custDataLst>
                  <p:tags r:id="rId9"/>
                </p:custDataLst>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42" name="椭圆 41"/>
              <p:cNvSpPr>
                <a:spLocks noChangeAspect="1"/>
              </p:cNvSpPr>
              <p:nvPr>
                <p:custDataLst>
                  <p:tags r:id="rId10"/>
                </p:custDataLst>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43" name="椭圆 42"/>
              <p:cNvSpPr>
                <a:spLocks noChangeAspect="1"/>
              </p:cNvSpPr>
              <p:nvPr>
                <p:custDataLst>
                  <p:tags r:id="rId11"/>
                </p:custDataLst>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pic>
          <p:nvPicPr>
            <p:cNvPr id="8" name="Picture 2" descr="D:\桌面\新logo.png"/>
            <p:cNvPicPr>
              <a:picLocks noChangeAspect="1" noChangeArrowheads="1"/>
            </p:cNvPicPr>
            <p:nvPr>
              <p:custDataLst>
                <p:tags r:id="rId12"/>
              </p:custDataLst>
            </p:nvPr>
          </p:nvPicPr>
          <p:blipFill>
            <a:blip r:embed="rId13" cstate="print"/>
            <a:srcRect/>
            <a:stretch>
              <a:fillRect/>
            </a:stretch>
          </p:blipFill>
          <p:spPr bwMode="auto">
            <a:xfrm>
              <a:off x="169" y="226"/>
              <a:ext cx="2353" cy="503"/>
            </a:xfrm>
            <a:prstGeom prst="rect">
              <a:avLst/>
            </a:prstGeom>
            <a:noFill/>
          </p:spPr>
        </p:pic>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 name="TextBox 102"/>
          <p:cNvSpPr txBox="1"/>
          <p:nvPr/>
        </p:nvSpPr>
        <p:spPr>
          <a:xfrm>
            <a:off x="288000" y="576000"/>
            <a:ext cx="5857916" cy="398780"/>
          </a:xfrm>
          <a:prstGeom prst="rect">
            <a:avLst/>
          </a:prstGeom>
          <a:noFill/>
        </p:spPr>
        <p:txBody>
          <a:bodyPr wrap="square" rtlCol="0">
            <a:spAutoFit/>
          </a:bodyPr>
          <a:lstStyle/>
          <a:p>
            <a:pPr>
              <a:spcBef>
                <a:spcPct val="0"/>
              </a:spcBef>
            </a:pPr>
            <a:r>
              <a:rPr lang="zh-CN" altLang="en-US" sz="2000" b="1" dirty="0">
                <a:solidFill>
                  <a:srgbClr val="377D6C"/>
                </a:solidFill>
                <a:latin typeface="思源黑体 CN Medium" panose="020B0600000000000000" charset="-122"/>
                <a:ea typeface="思源黑体 CN Medium" panose="020B0600000000000000" charset="-122"/>
                <a:cs typeface="Poppins Medium" panose="00000600000000000000" pitchFamily="2" charset="0"/>
              </a:rPr>
              <a:t>抗体药物开发流程</a:t>
            </a:r>
            <a:endParaRPr lang="zh-CN" altLang="en-US" sz="2000" b="1" dirty="0">
              <a:solidFill>
                <a:srgbClr val="377D6C"/>
              </a:solidFill>
              <a:latin typeface="思源黑体 CN Medium" panose="020B0600000000000000" charset="-122"/>
              <a:ea typeface="思源黑体 CN Medium" panose="020B0600000000000000" charset="-122"/>
              <a:cs typeface="Poppins Medium" panose="00000600000000000000" pitchFamily="2" charset="0"/>
            </a:endParaRPr>
          </a:p>
        </p:txBody>
      </p:sp>
      <p:grpSp>
        <p:nvGrpSpPr>
          <p:cNvPr id="8" name="组合 117"/>
          <p:cNvGrpSpPr/>
          <p:nvPr/>
        </p:nvGrpSpPr>
        <p:grpSpPr>
          <a:xfrm>
            <a:off x="5845565" y="4588106"/>
            <a:ext cx="2383614" cy="290658"/>
            <a:chOff x="2857488" y="2500312"/>
            <a:chExt cx="1285884" cy="374532"/>
          </a:xfrm>
        </p:grpSpPr>
        <p:sp>
          <p:nvSpPr>
            <p:cNvPr id="119" name="圆角矩形 118"/>
            <p:cNvSpPr/>
            <p:nvPr/>
          </p:nvSpPr>
          <p:spPr>
            <a:xfrm>
              <a:off x="2857488" y="2500312"/>
              <a:ext cx="1250840"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20" name="TextBox 119"/>
            <p:cNvSpPr txBox="1"/>
            <p:nvPr/>
          </p:nvSpPr>
          <p:spPr>
            <a:xfrm>
              <a:off x="2857488" y="2539366"/>
              <a:ext cx="1285884" cy="335478"/>
            </a:xfrm>
            <a:prstGeom prst="rect">
              <a:avLst/>
            </a:prstGeom>
            <a:noFill/>
          </p:spPr>
          <p:txBody>
            <a:bodyPr wrap="square" rtlCol="0">
              <a:spAutoFit/>
            </a:bodyPr>
            <a:lstStyle/>
            <a:p>
              <a:pPr algn="ct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获得临床默示许可</a:t>
              </a:r>
              <a:endPar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grpSp>
        <p:nvGrpSpPr>
          <p:cNvPr id="12" name="组合 120"/>
          <p:cNvGrpSpPr/>
          <p:nvPr/>
        </p:nvGrpSpPr>
        <p:grpSpPr>
          <a:xfrm>
            <a:off x="4866001" y="3923574"/>
            <a:ext cx="4262360" cy="291914"/>
            <a:chOff x="2857488" y="2500312"/>
            <a:chExt cx="1285884" cy="376150"/>
          </a:xfrm>
        </p:grpSpPr>
        <p:sp>
          <p:nvSpPr>
            <p:cNvPr id="122" name="圆角矩形 121"/>
            <p:cNvSpPr/>
            <p:nvPr/>
          </p:nvSpPr>
          <p:spPr>
            <a:xfrm>
              <a:off x="2857488" y="2500312"/>
              <a:ext cx="1228053"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23" name="TextBox 122"/>
            <p:cNvSpPr txBox="1"/>
            <p:nvPr/>
          </p:nvSpPr>
          <p:spPr>
            <a:xfrm>
              <a:off x="2857488" y="2539361"/>
              <a:ext cx="1285884" cy="337101"/>
            </a:xfrm>
            <a:prstGeom prst="rect">
              <a:avLst/>
            </a:prstGeom>
            <a:noFill/>
          </p:spPr>
          <p:txBody>
            <a:bodyPr wrap="square" rtlCol="0">
              <a:spAutoFit/>
            </a:bodyPr>
            <a:lstStyle/>
            <a:p>
              <a:pPr algn="ct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临床试验申请（</a:t>
              </a:r>
              <a:r>
                <a:rPr lang="en-US" altLang="zh-CN"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IND</a:t>
              </a: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a:t>
              </a:r>
              <a:endPar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grpSp>
        <p:nvGrpSpPr>
          <p:cNvPr id="13" name="组合 126"/>
          <p:cNvGrpSpPr/>
          <p:nvPr/>
        </p:nvGrpSpPr>
        <p:grpSpPr>
          <a:xfrm>
            <a:off x="7490891" y="1570027"/>
            <a:ext cx="1008112" cy="290659"/>
            <a:chOff x="2857488" y="2500312"/>
            <a:chExt cx="1357322" cy="374532"/>
          </a:xfrm>
        </p:grpSpPr>
        <p:sp>
          <p:nvSpPr>
            <p:cNvPr id="128" name="圆角矩形 127"/>
            <p:cNvSpPr/>
            <p:nvPr/>
          </p:nvSpPr>
          <p:spPr>
            <a:xfrm>
              <a:off x="2857488" y="2500312"/>
              <a:ext cx="135732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29" name="TextBox 128"/>
            <p:cNvSpPr txBox="1"/>
            <p:nvPr/>
          </p:nvSpPr>
          <p:spPr>
            <a:xfrm>
              <a:off x="2904162" y="2539367"/>
              <a:ext cx="1285884" cy="335477"/>
            </a:xfrm>
            <a:prstGeom prst="rect">
              <a:avLst/>
            </a:prstGeom>
            <a:noFill/>
          </p:spPr>
          <p:txBody>
            <a:bodyPr wrap="square" rtlCol="0">
              <a:spAutoFit/>
            </a:bodyPr>
            <a:lstStyle/>
            <a:p>
              <a:pPr algn="ct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稳定性研究</a:t>
              </a:r>
              <a:endPar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grpSp>
        <p:nvGrpSpPr>
          <p:cNvPr id="16" name="组合 114"/>
          <p:cNvGrpSpPr/>
          <p:nvPr/>
        </p:nvGrpSpPr>
        <p:grpSpPr>
          <a:xfrm>
            <a:off x="4318779" y="1223263"/>
            <a:ext cx="1080120" cy="290658"/>
            <a:chOff x="2843742" y="2500312"/>
            <a:chExt cx="1371069" cy="374532"/>
          </a:xfrm>
        </p:grpSpPr>
        <p:sp>
          <p:nvSpPr>
            <p:cNvPr id="65" name="圆角矩形 64"/>
            <p:cNvSpPr/>
            <p:nvPr/>
          </p:nvSpPr>
          <p:spPr>
            <a:xfrm>
              <a:off x="2857488" y="2500312"/>
              <a:ext cx="135732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66" name="TextBox 65"/>
            <p:cNvSpPr txBox="1"/>
            <p:nvPr/>
          </p:nvSpPr>
          <p:spPr>
            <a:xfrm>
              <a:off x="2843742" y="2539366"/>
              <a:ext cx="1371069" cy="335478"/>
            </a:xfrm>
            <a:prstGeom prst="rect">
              <a:avLst/>
            </a:prstGeom>
            <a:noFill/>
          </p:spPr>
          <p:txBody>
            <a:bodyPr wrap="square" rtlCol="0">
              <a:spAutoFit/>
            </a:bodyPr>
            <a:lstStyle/>
            <a:p>
              <a:pPr algn="ct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分析方法验证</a:t>
              </a:r>
              <a:endPar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grpSp>
        <p:nvGrpSpPr>
          <p:cNvPr id="17" name="组合 114"/>
          <p:cNvGrpSpPr/>
          <p:nvPr/>
        </p:nvGrpSpPr>
        <p:grpSpPr>
          <a:xfrm>
            <a:off x="4329465" y="1616114"/>
            <a:ext cx="1092184" cy="277200"/>
            <a:chOff x="2828427" y="2500312"/>
            <a:chExt cx="1386383" cy="357190"/>
          </a:xfrm>
        </p:grpSpPr>
        <p:sp>
          <p:nvSpPr>
            <p:cNvPr id="68" name="圆角矩形 67"/>
            <p:cNvSpPr/>
            <p:nvPr/>
          </p:nvSpPr>
          <p:spPr>
            <a:xfrm>
              <a:off x="2857488" y="2500312"/>
              <a:ext cx="135732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69" name="TextBox 68"/>
            <p:cNvSpPr txBox="1"/>
            <p:nvPr/>
          </p:nvSpPr>
          <p:spPr>
            <a:xfrm>
              <a:off x="2828427" y="2507455"/>
              <a:ext cx="1371069" cy="335478"/>
            </a:xfrm>
            <a:prstGeom prst="rect">
              <a:avLst/>
            </a:prstGeom>
            <a:noFill/>
          </p:spPr>
          <p:txBody>
            <a:bodyPr wrap="square" rtlCol="0">
              <a:spAutoFit/>
            </a:bodyPr>
            <a:lstStyle/>
            <a:p>
              <a:pPr algn="ct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工艺放大确认</a:t>
              </a:r>
              <a:endPar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grpSp>
        <p:nvGrpSpPr>
          <p:cNvPr id="19" name="组合 114"/>
          <p:cNvGrpSpPr/>
          <p:nvPr/>
        </p:nvGrpSpPr>
        <p:grpSpPr>
          <a:xfrm>
            <a:off x="5690730" y="1208975"/>
            <a:ext cx="1328642" cy="277199"/>
            <a:chOff x="2842783" y="2500312"/>
            <a:chExt cx="1372027" cy="357190"/>
          </a:xfrm>
        </p:grpSpPr>
        <p:sp>
          <p:nvSpPr>
            <p:cNvPr id="80" name="圆角矩形 79"/>
            <p:cNvSpPr/>
            <p:nvPr/>
          </p:nvSpPr>
          <p:spPr>
            <a:xfrm>
              <a:off x="2857488" y="2500312"/>
              <a:ext cx="135732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81" name="TextBox 80"/>
            <p:cNvSpPr txBox="1"/>
            <p:nvPr/>
          </p:nvSpPr>
          <p:spPr>
            <a:xfrm>
              <a:off x="2842783" y="2502130"/>
              <a:ext cx="1371069" cy="337102"/>
            </a:xfrm>
            <a:prstGeom prst="rect">
              <a:avLst/>
            </a:prstGeom>
            <a:noFill/>
          </p:spPr>
          <p:txBody>
            <a:bodyPr wrap="square" rtlCol="0">
              <a:spAutoFit/>
            </a:bodyPr>
            <a:lstStyle/>
            <a:p>
              <a:pPr algn="ct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中试原液生产放行</a:t>
              </a:r>
              <a:endPar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grpSp>
        <p:nvGrpSpPr>
          <p:cNvPr id="20" name="组合 114"/>
          <p:cNvGrpSpPr/>
          <p:nvPr/>
        </p:nvGrpSpPr>
        <p:grpSpPr>
          <a:xfrm>
            <a:off x="5721985" y="1604010"/>
            <a:ext cx="1344930" cy="277495"/>
            <a:chOff x="2850614" y="2500312"/>
            <a:chExt cx="1371069" cy="357190"/>
          </a:xfrm>
        </p:grpSpPr>
        <p:sp>
          <p:nvSpPr>
            <p:cNvPr id="83" name="圆角矩形 82"/>
            <p:cNvSpPr/>
            <p:nvPr/>
          </p:nvSpPr>
          <p:spPr>
            <a:xfrm>
              <a:off x="2857488" y="2500312"/>
              <a:ext cx="135732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84" name="TextBox 83"/>
            <p:cNvSpPr txBox="1"/>
            <p:nvPr/>
          </p:nvSpPr>
          <p:spPr>
            <a:xfrm>
              <a:off x="2850614" y="2515962"/>
              <a:ext cx="1371069" cy="335121"/>
            </a:xfrm>
            <a:prstGeom prst="rect">
              <a:avLst/>
            </a:prstGeom>
            <a:noFill/>
          </p:spPr>
          <p:txBody>
            <a:bodyPr wrap="square" rtlCol="0">
              <a:spAutoFit/>
            </a:bodyPr>
            <a:lstStyle/>
            <a:p>
              <a:pPr algn="ct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中试成品生产放行</a:t>
              </a:r>
              <a:endPar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grpSp>
        <p:nvGrpSpPr>
          <p:cNvPr id="25" name="组合 126"/>
          <p:cNvGrpSpPr/>
          <p:nvPr/>
        </p:nvGrpSpPr>
        <p:grpSpPr>
          <a:xfrm>
            <a:off x="7468071" y="1165237"/>
            <a:ext cx="1637233" cy="291919"/>
            <a:chOff x="2857488" y="2500312"/>
            <a:chExt cx="1285883" cy="376155"/>
          </a:xfrm>
        </p:grpSpPr>
        <p:sp>
          <p:nvSpPr>
            <p:cNvPr id="100" name="圆角矩形 99"/>
            <p:cNvSpPr/>
            <p:nvPr/>
          </p:nvSpPr>
          <p:spPr>
            <a:xfrm>
              <a:off x="2857488" y="2500312"/>
              <a:ext cx="124421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01" name="TextBox 100"/>
            <p:cNvSpPr txBox="1"/>
            <p:nvPr/>
          </p:nvSpPr>
          <p:spPr>
            <a:xfrm>
              <a:off x="2857488" y="2539367"/>
              <a:ext cx="1285883" cy="337100"/>
            </a:xfrm>
            <a:prstGeom prst="rect">
              <a:avLst/>
            </a:prstGeom>
            <a:noFill/>
          </p:spPr>
          <p:txBody>
            <a:bodyPr wrap="square" rtlCol="0">
              <a:spAutoFit/>
            </a:bodyPr>
            <a:lstStyle/>
            <a:p>
              <a:pPr algn="ct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结构确认及表征分析</a:t>
              </a:r>
              <a:endPar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cxnSp>
        <p:nvCxnSpPr>
          <p:cNvPr id="143" name="直接箭头连接符 142"/>
          <p:cNvCxnSpPr/>
          <p:nvPr/>
        </p:nvCxnSpPr>
        <p:spPr>
          <a:xfrm>
            <a:off x="8681898" y="1605762"/>
            <a:ext cx="0" cy="2037550"/>
          </a:xfrm>
          <a:prstGeom prst="straightConnector1">
            <a:avLst/>
          </a:prstGeom>
          <a:ln w="1905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53" name="直接箭头连接符 152"/>
          <p:cNvCxnSpPr/>
          <p:nvPr/>
        </p:nvCxnSpPr>
        <p:spPr>
          <a:xfrm>
            <a:off x="7128717" y="4315228"/>
            <a:ext cx="0" cy="165684"/>
          </a:xfrm>
          <a:prstGeom prst="straightConnector1">
            <a:avLst/>
          </a:prstGeom>
          <a:ln w="1905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3" name="直接箭头连接符 162"/>
          <p:cNvCxnSpPr/>
          <p:nvPr/>
        </p:nvCxnSpPr>
        <p:spPr>
          <a:xfrm>
            <a:off x="6862369" y="3458270"/>
            <a:ext cx="0" cy="378820"/>
          </a:xfrm>
          <a:prstGeom prst="straightConnector1">
            <a:avLst/>
          </a:prstGeom>
          <a:ln w="1905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112" name="组合 113"/>
          <p:cNvGrpSpPr/>
          <p:nvPr/>
        </p:nvGrpSpPr>
        <p:grpSpPr>
          <a:xfrm>
            <a:off x="1702916" y="1410450"/>
            <a:ext cx="1164590" cy="325755"/>
            <a:chOff x="2851827" y="2500312"/>
            <a:chExt cx="1383349" cy="419162"/>
          </a:xfrm>
        </p:grpSpPr>
        <p:sp>
          <p:nvSpPr>
            <p:cNvPr id="115" name="圆角矩形 114"/>
            <p:cNvSpPr/>
            <p:nvPr/>
          </p:nvSpPr>
          <p:spPr>
            <a:xfrm>
              <a:off x="2857488" y="2500312"/>
              <a:ext cx="135732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24" name="TextBox 123"/>
            <p:cNvSpPr txBox="1"/>
            <p:nvPr/>
          </p:nvSpPr>
          <p:spPr>
            <a:xfrm>
              <a:off x="2851827" y="2539532"/>
              <a:ext cx="1383349" cy="379942"/>
            </a:xfrm>
            <a:prstGeom prst="rect">
              <a:avLst/>
            </a:prstGeom>
            <a:noFill/>
          </p:spPr>
          <p:txBody>
            <a:bodyPr wrap="square" rtlCol="0">
              <a:noAutofit/>
            </a:bodyPr>
            <a:lstStyle/>
            <a:p>
              <a:pPr algn="ct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稳定细胞株构建</a:t>
              </a:r>
              <a:endPar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grpSp>
        <p:nvGrpSpPr>
          <p:cNvPr id="125" name="组合 114"/>
          <p:cNvGrpSpPr/>
          <p:nvPr/>
        </p:nvGrpSpPr>
        <p:grpSpPr>
          <a:xfrm>
            <a:off x="3204400" y="1410024"/>
            <a:ext cx="785495" cy="277593"/>
            <a:chOff x="2697543" y="2500312"/>
            <a:chExt cx="1519724" cy="357190"/>
          </a:xfrm>
        </p:grpSpPr>
        <p:sp>
          <p:nvSpPr>
            <p:cNvPr id="126" name="圆角矩形 125"/>
            <p:cNvSpPr/>
            <p:nvPr/>
          </p:nvSpPr>
          <p:spPr>
            <a:xfrm>
              <a:off x="2857488" y="2500312"/>
              <a:ext cx="135732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30" name="TextBox 129"/>
            <p:cNvSpPr txBox="1"/>
            <p:nvPr/>
          </p:nvSpPr>
          <p:spPr>
            <a:xfrm>
              <a:off x="2697543" y="2514203"/>
              <a:ext cx="1519724" cy="335002"/>
            </a:xfrm>
            <a:prstGeom prst="rect">
              <a:avLst/>
            </a:prstGeom>
            <a:noFill/>
          </p:spPr>
          <p:txBody>
            <a:bodyPr wrap="square" rtlCol="0">
              <a:spAutoFit/>
            </a:bodyPr>
            <a:lstStyle/>
            <a:p>
              <a:pPr algn="ct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工艺开发</a:t>
              </a:r>
              <a:endPar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sp>
        <p:nvSpPr>
          <p:cNvPr id="82" name="圆角矩形 81"/>
          <p:cNvSpPr/>
          <p:nvPr/>
        </p:nvSpPr>
        <p:spPr>
          <a:xfrm>
            <a:off x="1640428" y="1163084"/>
            <a:ext cx="1339850" cy="758190"/>
          </a:xfrm>
          <a:prstGeom prst="roundRect">
            <a:avLst/>
          </a:prstGeom>
          <a:noFill/>
          <a:ln>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Medium" panose="00000600000000000000" pitchFamily="2" charset="0"/>
              <a:ea typeface="思源黑体 CN Medium" panose="020B0600000000000000" charset="-122"/>
              <a:cs typeface="Poppins Medium" panose="00000600000000000000" pitchFamily="2" charset="0"/>
            </a:endParaRPr>
          </a:p>
        </p:txBody>
      </p:sp>
      <p:cxnSp>
        <p:nvCxnSpPr>
          <p:cNvPr id="106" name="直接箭头连接符 105"/>
          <p:cNvCxnSpPr/>
          <p:nvPr/>
        </p:nvCxnSpPr>
        <p:spPr>
          <a:xfrm>
            <a:off x="5436323" y="3443316"/>
            <a:ext cx="0" cy="378820"/>
          </a:xfrm>
          <a:prstGeom prst="straightConnector1">
            <a:avLst/>
          </a:prstGeom>
          <a:ln w="1905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4931961" y="2674604"/>
            <a:ext cx="2405178" cy="719455"/>
            <a:chOff x="5293537" y="2397191"/>
            <a:chExt cx="2405178" cy="719455"/>
          </a:xfrm>
        </p:grpSpPr>
        <p:grpSp>
          <p:nvGrpSpPr>
            <p:cNvPr id="26" name="组合 114"/>
            <p:cNvGrpSpPr/>
            <p:nvPr/>
          </p:nvGrpSpPr>
          <p:grpSpPr>
            <a:xfrm>
              <a:off x="6618595" y="2397191"/>
              <a:ext cx="1080120" cy="719455"/>
              <a:chOff x="6444208" y="2746079"/>
              <a:chExt cx="1080120" cy="719455"/>
            </a:xfrm>
          </p:grpSpPr>
          <p:grpSp>
            <p:nvGrpSpPr>
              <p:cNvPr id="27" name="组合 114"/>
              <p:cNvGrpSpPr/>
              <p:nvPr/>
            </p:nvGrpSpPr>
            <p:grpSpPr>
              <a:xfrm>
                <a:off x="6444208" y="2746079"/>
                <a:ext cx="1080120" cy="430887"/>
                <a:chOff x="2843744" y="2539361"/>
                <a:chExt cx="2102307" cy="555224"/>
              </a:xfrm>
            </p:grpSpPr>
            <p:sp>
              <p:nvSpPr>
                <p:cNvPr id="110" name="圆角矩形 109"/>
                <p:cNvSpPr/>
                <p:nvPr/>
              </p:nvSpPr>
              <p:spPr>
                <a:xfrm>
                  <a:off x="2857489" y="2573947"/>
                  <a:ext cx="2088562" cy="463934"/>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11" name="TextBox 110"/>
                <p:cNvSpPr txBox="1"/>
                <p:nvPr/>
              </p:nvSpPr>
              <p:spPr>
                <a:xfrm>
                  <a:off x="2843744" y="2539361"/>
                  <a:ext cx="2102307" cy="555224"/>
                </a:xfrm>
                <a:prstGeom prst="rect">
                  <a:avLst/>
                </a:prstGeom>
                <a:noFill/>
              </p:spPr>
              <p:txBody>
                <a:bodyPr wrap="square" rtlCol="0">
                  <a:spAutoFit/>
                </a:bodyPr>
                <a:lstStyle/>
                <a:p>
                  <a:pPr algn="ctr"/>
                  <a:r>
                    <a:rPr lang="en-US" altLang="zh-CN"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UPB</a:t>
                  </a: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a:t>
                  </a:r>
                  <a:r>
                    <a:rPr lang="en-US" altLang="zh-CN"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EOPB</a:t>
                  </a: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细胞库检定</a:t>
                  </a:r>
                  <a:endPar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grpSp>
            <p:nvGrpSpPr>
              <p:cNvPr id="28" name="组合 114"/>
              <p:cNvGrpSpPr/>
              <p:nvPr/>
            </p:nvGrpSpPr>
            <p:grpSpPr>
              <a:xfrm>
                <a:off x="6444208" y="3174876"/>
                <a:ext cx="1080120" cy="290658"/>
                <a:chOff x="2843742" y="2500312"/>
                <a:chExt cx="1371069" cy="374532"/>
              </a:xfrm>
            </p:grpSpPr>
            <p:sp>
              <p:nvSpPr>
                <p:cNvPr id="113" name="圆角矩形 112"/>
                <p:cNvSpPr/>
                <p:nvPr/>
              </p:nvSpPr>
              <p:spPr>
                <a:xfrm>
                  <a:off x="2857488" y="2500312"/>
                  <a:ext cx="135732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14" name="TextBox 113"/>
                <p:cNvSpPr txBox="1"/>
                <p:nvPr/>
              </p:nvSpPr>
              <p:spPr>
                <a:xfrm>
                  <a:off x="2843742" y="2539366"/>
                  <a:ext cx="1371069" cy="335478"/>
                </a:xfrm>
                <a:prstGeom prst="rect">
                  <a:avLst/>
                </a:prstGeom>
                <a:noFill/>
              </p:spPr>
              <p:txBody>
                <a:bodyPr wrap="square" rtlCol="0">
                  <a:spAutoFit/>
                </a:bodyPr>
                <a:lstStyle/>
                <a:p>
                  <a:pPr algn="ct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病毒清除验证</a:t>
                  </a:r>
                  <a:endPar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grpSp>
        <p:grpSp>
          <p:nvGrpSpPr>
            <p:cNvPr id="107" name="组合 97"/>
            <p:cNvGrpSpPr/>
            <p:nvPr/>
          </p:nvGrpSpPr>
          <p:grpSpPr>
            <a:xfrm>
              <a:off x="5293537" y="2437372"/>
              <a:ext cx="1032895" cy="671655"/>
              <a:chOff x="5153422" y="2767210"/>
              <a:chExt cx="1331773" cy="671655"/>
            </a:xfrm>
          </p:grpSpPr>
          <p:grpSp>
            <p:nvGrpSpPr>
              <p:cNvPr id="108" name="组合 114"/>
              <p:cNvGrpSpPr/>
              <p:nvPr/>
            </p:nvGrpSpPr>
            <p:grpSpPr>
              <a:xfrm>
                <a:off x="5157481" y="2767210"/>
                <a:ext cx="1327714" cy="291918"/>
                <a:chOff x="2843742" y="2500312"/>
                <a:chExt cx="1371069" cy="376156"/>
              </a:xfrm>
            </p:grpSpPr>
            <p:sp>
              <p:nvSpPr>
                <p:cNvPr id="132" name="圆角矩形 131"/>
                <p:cNvSpPr/>
                <p:nvPr/>
              </p:nvSpPr>
              <p:spPr>
                <a:xfrm>
                  <a:off x="2857488" y="2500312"/>
                  <a:ext cx="135732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33" name="TextBox 132"/>
                <p:cNvSpPr txBox="1"/>
                <p:nvPr/>
              </p:nvSpPr>
              <p:spPr>
                <a:xfrm>
                  <a:off x="2843742" y="2539366"/>
                  <a:ext cx="1371069" cy="337102"/>
                </a:xfrm>
                <a:prstGeom prst="rect">
                  <a:avLst/>
                </a:prstGeom>
                <a:noFill/>
              </p:spPr>
              <p:txBody>
                <a:bodyPr wrap="square" rtlCol="0">
                  <a:spAutoFit/>
                </a:bodyPr>
                <a:lstStyle/>
                <a:p>
                  <a:pPr algn="ct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毒理学评价</a:t>
                  </a:r>
                  <a:endPar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grpSp>
            <p:nvGrpSpPr>
              <p:cNvPr id="109" name="组合 114"/>
              <p:cNvGrpSpPr/>
              <p:nvPr/>
            </p:nvGrpSpPr>
            <p:grpSpPr>
              <a:xfrm>
                <a:off x="5153422" y="3148210"/>
                <a:ext cx="1327714" cy="290655"/>
                <a:chOff x="2843742" y="2169877"/>
                <a:chExt cx="1371069" cy="374528"/>
              </a:xfrm>
            </p:grpSpPr>
            <p:sp>
              <p:nvSpPr>
                <p:cNvPr id="116" name="圆角矩形 115"/>
                <p:cNvSpPr/>
                <p:nvPr/>
              </p:nvSpPr>
              <p:spPr>
                <a:xfrm>
                  <a:off x="2857488" y="2169877"/>
                  <a:ext cx="135732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17" name="TextBox 116"/>
                <p:cNvSpPr txBox="1"/>
                <p:nvPr/>
              </p:nvSpPr>
              <p:spPr>
                <a:xfrm>
                  <a:off x="2843742" y="2208928"/>
                  <a:ext cx="1371069" cy="335477"/>
                </a:xfrm>
                <a:prstGeom prst="rect">
                  <a:avLst/>
                </a:prstGeom>
                <a:noFill/>
              </p:spPr>
              <p:txBody>
                <a:bodyPr wrap="square" rtlCol="0">
                  <a:spAutoFit/>
                </a:bodyPr>
                <a:lstStyle/>
                <a:p>
                  <a:pPr algn="ct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药代动力学</a:t>
                  </a:r>
                  <a:endPar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grpSp>
      </p:grpSp>
      <p:sp>
        <p:nvSpPr>
          <p:cNvPr id="34" name="五边形 33"/>
          <p:cNvSpPr/>
          <p:nvPr>
            <p:custDataLst>
              <p:tags r:id="rId1"/>
            </p:custDataLst>
          </p:nvPr>
        </p:nvSpPr>
        <p:spPr>
          <a:xfrm rot="5400000">
            <a:off x="490855" y="1107440"/>
            <a:ext cx="943610" cy="991235"/>
          </a:xfrm>
          <a:prstGeom prst="homePlate">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Medium" panose="00000600000000000000" pitchFamily="2" charset="0"/>
              <a:ea typeface="思源黑体 CN Medium" panose="020B0600000000000000" charset="-122"/>
              <a:cs typeface="Poppins Medium" panose="00000600000000000000" pitchFamily="2" charset="0"/>
            </a:endParaRPr>
          </a:p>
        </p:txBody>
      </p:sp>
      <p:sp>
        <p:nvSpPr>
          <p:cNvPr id="35" name="燕尾形 34"/>
          <p:cNvSpPr/>
          <p:nvPr>
            <p:custDataLst>
              <p:tags r:id="rId2"/>
            </p:custDataLst>
          </p:nvPr>
        </p:nvSpPr>
        <p:spPr>
          <a:xfrm rot="5400000">
            <a:off x="325755" y="1947545"/>
            <a:ext cx="1276985" cy="991870"/>
          </a:xfrm>
          <a:prstGeom prst="chevro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Medium" panose="00000600000000000000" pitchFamily="2" charset="0"/>
              <a:ea typeface="思源黑体 CN Medium" panose="020B0600000000000000" charset="-122"/>
              <a:cs typeface="Poppins Medium" panose="00000600000000000000" pitchFamily="2" charset="0"/>
            </a:endParaRPr>
          </a:p>
        </p:txBody>
      </p:sp>
      <p:sp>
        <p:nvSpPr>
          <p:cNvPr id="36" name="燕尾形 35"/>
          <p:cNvSpPr/>
          <p:nvPr>
            <p:custDataLst>
              <p:tags r:id="rId3"/>
            </p:custDataLst>
          </p:nvPr>
        </p:nvSpPr>
        <p:spPr>
          <a:xfrm rot="5400000">
            <a:off x="324485" y="2954655"/>
            <a:ext cx="1276985" cy="991870"/>
          </a:xfrm>
          <a:prstGeom prst="chevron">
            <a:avLst/>
          </a:prstGeom>
          <a:solidFill>
            <a:srgbClr val="007E66"/>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Medium" panose="00000600000000000000" pitchFamily="2" charset="0"/>
              <a:ea typeface="思源黑体 CN Medium" panose="020B0600000000000000" charset="-122"/>
              <a:cs typeface="Poppins Medium" panose="00000600000000000000" pitchFamily="2" charset="0"/>
            </a:endParaRPr>
          </a:p>
        </p:txBody>
      </p:sp>
      <p:sp>
        <p:nvSpPr>
          <p:cNvPr id="37" name="燕尾形 36"/>
          <p:cNvSpPr/>
          <p:nvPr>
            <p:custDataLst>
              <p:tags r:id="rId4"/>
            </p:custDataLst>
          </p:nvPr>
        </p:nvSpPr>
        <p:spPr>
          <a:xfrm rot="5400000">
            <a:off x="324485" y="3964940"/>
            <a:ext cx="1276985" cy="991870"/>
          </a:xfrm>
          <a:prstGeom prst="chevron">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Medium" panose="00000600000000000000" pitchFamily="2" charset="0"/>
              <a:ea typeface="思源黑体 CN Medium" panose="020B0600000000000000" charset="-122"/>
              <a:cs typeface="Poppins Medium" panose="00000600000000000000" pitchFamily="2" charset="0"/>
            </a:endParaRPr>
          </a:p>
        </p:txBody>
      </p:sp>
      <p:sp>
        <p:nvSpPr>
          <p:cNvPr id="38" name="文本框 37"/>
          <p:cNvSpPr txBox="1"/>
          <p:nvPr>
            <p:custDataLst>
              <p:tags r:id="rId5"/>
            </p:custDataLst>
          </p:nvPr>
        </p:nvSpPr>
        <p:spPr>
          <a:xfrm>
            <a:off x="482451" y="1251928"/>
            <a:ext cx="1223645" cy="398780"/>
          </a:xfrm>
          <a:prstGeom prst="rect">
            <a:avLst/>
          </a:prstGeom>
          <a:noFill/>
        </p:spPr>
        <p:txBody>
          <a:bodyPr wrap="square">
            <a:spAutoFit/>
          </a:bodyPr>
          <a:lstStyle/>
          <a:p>
            <a:pPr algn="l"/>
            <a:r>
              <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抗体开发</a:t>
            </a:r>
            <a:endPar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a:p>
            <a:pPr algn="l"/>
            <a:r>
              <a:rPr lang="en-US" altLang="zh-CN"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a:t>
            </a:r>
            <a:r>
              <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分子序列确认</a:t>
            </a:r>
            <a:endPar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p:txBody>
      </p:sp>
      <p:sp>
        <p:nvSpPr>
          <p:cNvPr id="40" name="文本框 39"/>
          <p:cNvSpPr txBox="1"/>
          <p:nvPr>
            <p:custDataLst>
              <p:tags r:id="rId6"/>
            </p:custDataLst>
          </p:nvPr>
        </p:nvSpPr>
        <p:spPr>
          <a:xfrm>
            <a:off x="482600" y="3364230"/>
            <a:ext cx="1223645" cy="398780"/>
          </a:xfrm>
          <a:prstGeom prst="rect">
            <a:avLst/>
          </a:prstGeom>
          <a:noFill/>
        </p:spPr>
        <p:txBody>
          <a:bodyPr wrap="square">
            <a:spAutoFit/>
          </a:bodyPr>
          <a:lstStyle/>
          <a:p>
            <a:pPr algn="l"/>
            <a:r>
              <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临床前研究</a:t>
            </a:r>
            <a:endPar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endParaRPr>
          </a:p>
          <a:p>
            <a:pPr algn="l"/>
            <a:r>
              <a:rPr lang="en-US" altLang="zh-CN"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-IND</a:t>
            </a:r>
            <a:r>
              <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申报</a:t>
            </a:r>
            <a:endPar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endParaRPr>
          </a:p>
        </p:txBody>
      </p:sp>
      <p:sp>
        <p:nvSpPr>
          <p:cNvPr id="41" name="文本框 40"/>
          <p:cNvSpPr txBox="1"/>
          <p:nvPr>
            <p:custDataLst>
              <p:tags r:id="rId7"/>
            </p:custDataLst>
          </p:nvPr>
        </p:nvSpPr>
        <p:spPr>
          <a:xfrm>
            <a:off x="482818" y="4347270"/>
            <a:ext cx="1223645" cy="398780"/>
          </a:xfrm>
          <a:prstGeom prst="rect">
            <a:avLst/>
          </a:prstGeom>
          <a:noFill/>
        </p:spPr>
        <p:txBody>
          <a:bodyPr wrap="square">
            <a:spAutoFit/>
          </a:bodyPr>
          <a:lstStyle/>
          <a:p>
            <a:pPr algn="l"/>
            <a:r>
              <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临床试验</a:t>
            </a:r>
            <a:endPar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endParaRPr>
          </a:p>
          <a:p>
            <a:pPr algn="l"/>
            <a:r>
              <a:rPr lang="en-US" altLang="zh-CN"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a:t>
            </a:r>
            <a:r>
              <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新药上市</a:t>
            </a:r>
            <a:endParaRPr lang="zh-CN" altLang="en-US" sz="10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endParaRPr>
          </a:p>
        </p:txBody>
      </p:sp>
      <p:sp>
        <p:nvSpPr>
          <p:cNvPr id="2" name="五角星 1"/>
          <p:cNvSpPr/>
          <p:nvPr>
            <p:custDataLst>
              <p:tags r:id="rId8"/>
            </p:custDataLst>
          </p:nvPr>
        </p:nvSpPr>
        <p:spPr>
          <a:xfrm>
            <a:off x="107315" y="3095625"/>
            <a:ext cx="288290" cy="288290"/>
          </a:xfrm>
          <a:prstGeom prst="star5">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Medium" panose="00000600000000000000" pitchFamily="2" charset="0"/>
              <a:ea typeface="思源黑体 CN Medium" panose="020B0600000000000000" charset="-122"/>
              <a:cs typeface="Poppins Medium" panose="00000600000000000000" pitchFamily="2" charset="0"/>
            </a:endParaRPr>
          </a:p>
        </p:txBody>
      </p:sp>
      <p:cxnSp>
        <p:nvCxnSpPr>
          <p:cNvPr id="30" name="直接箭头连接符 29"/>
          <p:cNvCxnSpPr/>
          <p:nvPr/>
        </p:nvCxnSpPr>
        <p:spPr>
          <a:xfrm flipH="1">
            <a:off x="5281383" y="1952044"/>
            <a:ext cx="888035" cy="655399"/>
          </a:xfrm>
          <a:prstGeom prst="straightConnector1">
            <a:avLst/>
          </a:prstGeom>
          <a:ln w="1905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8229179" y="1973687"/>
            <a:ext cx="0" cy="1658514"/>
          </a:xfrm>
          <a:prstGeom prst="straightConnector1">
            <a:avLst/>
          </a:prstGeom>
          <a:ln w="1905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a:off x="6169418" y="1966917"/>
            <a:ext cx="795154" cy="664325"/>
          </a:xfrm>
          <a:prstGeom prst="straightConnector1">
            <a:avLst/>
          </a:prstGeom>
          <a:ln w="1905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8" name="直接箭头连接符 47"/>
          <p:cNvCxnSpPr>
            <a:stCxn id="82" idx="3"/>
          </p:cNvCxnSpPr>
          <p:nvPr/>
        </p:nvCxnSpPr>
        <p:spPr>
          <a:xfrm>
            <a:off x="2980278" y="1542179"/>
            <a:ext cx="297180" cy="6350"/>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2" name="直接箭头连接符 51"/>
          <p:cNvCxnSpPr/>
          <p:nvPr/>
        </p:nvCxnSpPr>
        <p:spPr>
          <a:xfrm flipV="1">
            <a:off x="4018921" y="1563363"/>
            <a:ext cx="310515" cy="4445"/>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3" name="直接箭头连接符 52"/>
          <p:cNvCxnSpPr/>
          <p:nvPr/>
        </p:nvCxnSpPr>
        <p:spPr>
          <a:xfrm>
            <a:off x="5397136" y="1563363"/>
            <a:ext cx="307834" cy="0"/>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7068185" y="1347470"/>
            <a:ext cx="384175" cy="360045"/>
            <a:chOff x="11123" y="2404"/>
            <a:chExt cx="545" cy="567"/>
          </a:xfrm>
        </p:grpSpPr>
        <p:cxnSp>
          <p:nvCxnSpPr>
            <p:cNvPr id="57" name="直接箭头连接符 56"/>
            <p:cNvCxnSpPr/>
            <p:nvPr/>
          </p:nvCxnSpPr>
          <p:spPr>
            <a:xfrm flipV="1">
              <a:off x="11123" y="2404"/>
              <a:ext cx="545" cy="262"/>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2" name="直接箭头连接符 61"/>
            <p:cNvCxnSpPr/>
            <p:nvPr/>
          </p:nvCxnSpPr>
          <p:spPr>
            <a:xfrm>
              <a:off x="11158" y="2668"/>
              <a:ext cx="510" cy="303"/>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3" name="TextBox 69"/>
          <p:cNvSpPr txBox="1"/>
          <p:nvPr/>
        </p:nvSpPr>
        <p:spPr>
          <a:xfrm>
            <a:off x="6804025" y="4870350"/>
            <a:ext cx="2303463" cy="213995"/>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Light" panose="020B0300000000000000" charset="-122"/>
                <a:ea typeface="思源黑体 CN Light" panose="020B0300000000000000" charset="-122"/>
                <a:cs typeface="Poppins Medium" panose="00000600000000000000" pitchFamily="2" charset="0"/>
              </a:rPr>
              <a:t>义翘神州</a:t>
            </a:r>
            <a:endParaRPr lang="zh-CN" altLang="en-US" sz="800" dirty="0">
              <a:solidFill>
                <a:schemeClr val="tx1">
                  <a:lumMod val="50000"/>
                  <a:lumOff val="50000"/>
                </a:schemeClr>
              </a:solidFill>
              <a:latin typeface="思源黑体 CN Light" panose="020B0300000000000000" charset="-122"/>
              <a:ea typeface="思源黑体 CN Light" panose="020B0300000000000000" charset="-122"/>
              <a:cs typeface="Poppins Medium" panose="00000600000000000000" pitchFamily="2" charset="0"/>
            </a:endParaRPr>
          </a:p>
        </p:txBody>
      </p:sp>
      <p:grpSp>
        <p:nvGrpSpPr>
          <p:cNvPr id="6" name="组合 5"/>
          <p:cNvGrpSpPr/>
          <p:nvPr/>
        </p:nvGrpSpPr>
        <p:grpSpPr>
          <a:xfrm>
            <a:off x="0" y="123190"/>
            <a:ext cx="8999855" cy="359410"/>
            <a:chOff x="0" y="194"/>
            <a:chExt cx="14173" cy="566"/>
          </a:xfrm>
        </p:grpSpPr>
        <p:sp>
          <p:nvSpPr>
            <p:cNvPr id="7" name="矩形 6"/>
            <p:cNvSpPr/>
            <p:nvPr>
              <p:custDataLst>
                <p:tags r:id="rId9"/>
              </p:custDataLst>
            </p:nvPr>
          </p:nvSpPr>
          <p:spPr>
            <a:xfrm rot="10800000">
              <a:off x="4252" y="308"/>
              <a:ext cx="8958" cy="340"/>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黑体" panose="02010609060101010101" charset="-122"/>
              </a:endParaRPr>
            </a:p>
          </p:txBody>
        </p:sp>
        <p:grpSp>
          <p:nvGrpSpPr>
            <p:cNvPr id="5" name="组合 219"/>
            <p:cNvGrpSpPr/>
            <p:nvPr/>
          </p:nvGrpSpPr>
          <p:grpSpPr>
            <a:xfrm>
              <a:off x="0" y="194"/>
              <a:ext cx="5839" cy="567"/>
              <a:chOff x="0" y="123478"/>
              <a:chExt cx="3707904" cy="360040"/>
            </a:xfrm>
          </p:grpSpPr>
          <p:sp>
            <p:nvSpPr>
              <p:cNvPr id="9" name="矩形 8"/>
              <p:cNvSpPr/>
              <p:nvPr>
                <p:custDataLst>
                  <p:tags r:id="rId10"/>
                </p:custDataLst>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10" name="椭圆 9"/>
              <p:cNvSpPr/>
              <p:nvPr>
                <p:custDataLst>
                  <p:tags r:id="rId11"/>
                </p:custDataLst>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grpSp>
          <p:nvGrpSpPr>
            <p:cNvPr id="11" name="组合 10"/>
            <p:cNvGrpSpPr/>
            <p:nvPr/>
          </p:nvGrpSpPr>
          <p:grpSpPr>
            <a:xfrm>
              <a:off x="13097" y="308"/>
              <a:ext cx="1077" cy="300"/>
              <a:chOff x="8316416" y="195486"/>
              <a:chExt cx="684056" cy="190224"/>
            </a:xfrm>
          </p:grpSpPr>
          <p:sp>
            <p:nvSpPr>
              <p:cNvPr id="14" name="椭圆 13"/>
              <p:cNvSpPr>
                <a:spLocks noChangeAspect="1"/>
              </p:cNvSpPr>
              <p:nvPr>
                <p:custDataLst>
                  <p:tags r:id="rId12"/>
                </p:custDataLst>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42" name="椭圆 41"/>
              <p:cNvSpPr>
                <a:spLocks noChangeAspect="1"/>
              </p:cNvSpPr>
              <p:nvPr>
                <p:custDataLst>
                  <p:tags r:id="rId13"/>
                </p:custDataLst>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15" name="椭圆 14"/>
              <p:cNvSpPr>
                <a:spLocks noChangeAspect="1"/>
              </p:cNvSpPr>
              <p:nvPr>
                <p:custDataLst>
                  <p:tags r:id="rId14"/>
                </p:custDataLst>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pic>
          <p:nvPicPr>
            <p:cNvPr id="18" name="Picture 2" descr="D:\桌面\新logo.png"/>
            <p:cNvPicPr>
              <a:picLocks noChangeAspect="1" noChangeArrowheads="1"/>
            </p:cNvPicPr>
            <p:nvPr>
              <p:custDataLst>
                <p:tags r:id="rId15"/>
              </p:custDataLst>
            </p:nvPr>
          </p:nvPicPr>
          <p:blipFill>
            <a:blip r:embed="rId16" cstate="print"/>
            <a:srcRect/>
            <a:stretch>
              <a:fillRect/>
            </a:stretch>
          </p:blipFill>
          <p:spPr bwMode="auto">
            <a:xfrm>
              <a:off x="169" y="226"/>
              <a:ext cx="2353" cy="503"/>
            </a:xfrm>
            <a:prstGeom prst="rect">
              <a:avLst/>
            </a:prstGeom>
            <a:noFill/>
          </p:spPr>
        </p:pic>
      </p:grpSp>
      <p:sp>
        <p:nvSpPr>
          <p:cNvPr id="22" name="文本框 21"/>
          <p:cNvSpPr txBox="1"/>
          <p:nvPr>
            <p:custDataLst>
              <p:tags r:id="rId17"/>
            </p:custDataLst>
          </p:nvPr>
        </p:nvSpPr>
        <p:spPr>
          <a:xfrm>
            <a:off x="477520" y="2266821"/>
            <a:ext cx="1357322" cy="398780"/>
          </a:xfrm>
          <a:prstGeom prst="rect">
            <a:avLst/>
          </a:prstGeom>
          <a:noFill/>
        </p:spPr>
        <p:txBody>
          <a:bodyPr wrap="square">
            <a:spAutoFit/>
          </a:bodyPr>
          <a:lstStyle/>
          <a:p>
            <a:pPr algn="l"/>
            <a:r>
              <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抗体表达</a:t>
            </a:r>
            <a:endPar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a:p>
            <a:pPr algn="l"/>
            <a:r>
              <a:rPr lang="en-US" altLang="zh-CN"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a:t>
            </a:r>
            <a:r>
              <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功能验证</a:t>
            </a:r>
            <a:endPar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圆角矩形 139"/>
          <p:cNvSpPr/>
          <p:nvPr/>
        </p:nvSpPr>
        <p:spPr>
          <a:xfrm>
            <a:off x="6673875" y="1418585"/>
            <a:ext cx="1134745" cy="530225"/>
          </a:xfrm>
          <a:prstGeom prst="roundRect">
            <a:avLst/>
          </a:prstGeom>
          <a:solidFill>
            <a:schemeClr val="bg2">
              <a:lumMod val="90000"/>
            </a:schemeClr>
          </a:solidFill>
          <a:ln w="9525">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dirty="0">
              <a:solidFill>
                <a:srgbClr val="005440"/>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32" name="圆角矩形 139"/>
          <p:cNvSpPr/>
          <p:nvPr/>
        </p:nvSpPr>
        <p:spPr>
          <a:xfrm>
            <a:off x="5143492" y="1434808"/>
            <a:ext cx="1134745" cy="530225"/>
          </a:xfrm>
          <a:prstGeom prst="roundRect">
            <a:avLst/>
          </a:prstGeom>
          <a:solidFill>
            <a:schemeClr val="bg2">
              <a:lumMod val="90000"/>
            </a:schemeClr>
          </a:solidFill>
          <a:ln w="9525">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dirty="0">
              <a:solidFill>
                <a:srgbClr val="005440"/>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140" name="圆角矩形 139"/>
          <p:cNvSpPr/>
          <p:nvPr/>
        </p:nvSpPr>
        <p:spPr>
          <a:xfrm>
            <a:off x="3610278" y="1462212"/>
            <a:ext cx="1134745" cy="530225"/>
          </a:xfrm>
          <a:prstGeom prst="roundRect">
            <a:avLst/>
          </a:prstGeom>
          <a:solidFill>
            <a:schemeClr val="bg2">
              <a:lumMod val="90000"/>
            </a:schemeClr>
          </a:solidFill>
          <a:ln w="9525">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dirty="0">
              <a:solidFill>
                <a:srgbClr val="005440"/>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103" name="TextBox 102"/>
          <p:cNvSpPr txBox="1"/>
          <p:nvPr/>
        </p:nvSpPr>
        <p:spPr>
          <a:xfrm>
            <a:off x="288000" y="576000"/>
            <a:ext cx="5857916" cy="398780"/>
          </a:xfrm>
          <a:prstGeom prst="rect">
            <a:avLst/>
          </a:prstGeom>
          <a:noFill/>
        </p:spPr>
        <p:txBody>
          <a:bodyPr wrap="square" rtlCol="0">
            <a:spAutoFit/>
          </a:bodyPr>
          <a:lstStyle/>
          <a:p>
            <a:pPr>
              <a:spcBef>
                <a:spcPct val="0"/>
              </a:spcBef>
            </a:pPr>
            <a:r>
              <a:rPr lang="zh-CN" altLang="en-US"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rPr>
              <a:t>抗体药物开发流程</a:t>
            </a:r>
            <a:endParaRPr lang="zh-CN" altLang="en-US"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106" name="圆角矩形 105"/>
          <p:cNvSpPr/>
          <p:nvPr/>
        </p:nvSpPr>
        <p:spPr>
          <a:xfrm>
            <a:off x="2066925" y="2301240"/>
            <a:ext cx="1031875" cy="34544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IND</a:t>
            </a: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批件</a:t>
            </a: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20" name="TextBox 119"/>
          <p:cNvSpPr txBox="1"/>
          <p:nvPr/>
        </p:nvSpPr>
        <p:spPr>
          <a:xfrm>
            <a:off x="4612640" y="3134995"/>
            <a:ext cx="1285875" cy="260350"/>
          </a:xfrm>
          <a:prstGeom prst="rect">
            <a:avLst/>
          </a:prstGeom>
          <a:noFill/>
        </p:spPr>
        <p:txBody>
          <a:bodyPr wrap="square" rtlCol="0">
            <a:spAutoFit/>
          </a:bodyPr>
          <a:lstStyle/>
          <a:p>
            <a:pPr algn="ct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抗体纯化</a:t>
            </a:r>
            <a:endPar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nvGrpSpPr>
          <p:cNvPr id="121" name="组合 120"/>
          <p:cNvGrpSpPr/>
          <p:nvPr/>
        </p:nvGrpSpPr>
        <p:grpSpPr>
          <a:xfrm>
            <a:off x="4356094" y="3038608"/>
            <a:ext cx="1571636" cy="277371"/>
            <a:chOff x="2857488" y="2500091"/>
            <a:chExt cx="1357322" cy="357411"/>
          </a:xfrm>
        </p:grpSpPr>
        <p:sp>
          <p:nvSpPr>
            <p:cNvPr id="122" name="圆角矩形 121"/>
            <p:cNvSpPr/>
            <p:nvPr/>
          </p:nvSpPr>
          <p:spPr>
            <a:xfrm>
              <a:off x="2857488" y="2500312"/>
              <a:ext cx="1357322" cy="35719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23" name="TextBox 122"/>
            <p:cNvSpPr txBox="1"/>
            <p:nvPr/>
          </p:nvSpPr>
          <p:spPr>
            <a:xfrm>
              <a:off x="2898130" y="2500091"/>
              <a:ext cx="1285884" cy="335478"/>
            </a:xfrm>
            <a:prstGeom prst="rect">
              <a:avLst/>
            </a:prstGeom>
            <a:noFill/>
          </p:spPr>
          <p:txBody>
            <a:bodyPr wrap="square" rtlCol="0">
              <a:spAutoFit/>
            </a:bodyPr>
            <a:lstStyle/>
            <a:p>
              <a:pPr algn="ct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临床</a:t>
              </a:r>
              <a:r>
                <a:rPr lang="en-US" altLang="zh-CN"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IV</a:t>
              </a:r>
              <a:r>
                <a:rPr lang="zh-CN" altLang="en-US" sz="1100" dirty="0" smtClean="0">
                  <a:solidFill>
                    <a:schemeClr val="bg1"/>
                  </a:solidFill>
                  <a:latin typeface="Poppins Medium" panose="00000600000000000000" pitchFamily="2" charset="0"/>
                  <a:ea typeface="思源黑体 CN Medium" panose="020B0600000000000000" charset="-122"/>
                  <a:cs typeface="Poppins Medium" panose="00000600000000000000" pitchFamily="2" charset="0"/>
                </a:rPr>
                <a:t>期</a:t>
              </a: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a:t>
              </a:r>
              <a:r>
                <a:rPr lang="zh-CN" altLang="en-US" sz="1100" dirty="0" smtClean="0">
                  <a:solidFill>
                    <a:schemeClr val="bg1"/>
                  </a:solidFill>
                  <a:latin typeface="Poppins Medium" panose="00000600000000000000" pitchFamily="2" charset="0"/>
                  <a:ea typeface="思源黑体 CN Medium" panose="020B0600000000000000" charset="-122"/>
                  <a:cs typeface="Poppins Medium" panose="00000600000000000000" pitchFamily="2" charset="0"/>
                </a:rPr>
                <a:t>上市</a:t>
              </a: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销售</a:t>
              </a:r>
              <a:endPar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sp>
        <p:nvSpPr>
          <p:cNvPr id="139" name="TextBox 138"/>
          <p:cNvSpPr txBox="1"/>
          <p:nvPr/>
        </p:nvSpPr>
        <p:spPr>
          <a:xfrm>
            <a:off x="3636321" y="1478115"/>
            <a:ext cx="1092518" cy="565150"/>
          </a:xfrm>
          <a:prstGeom prst="rect">
            <a:avLst/>
          </a:prstGeom>
          <a:noFill/>
        </p:spPr>
        <p:txBody>
          <a:bodyPr wrap="square" rtlCol="0">
            <a:noAutofit/>
          </a:bodyPr>
          <a:lstStyle/>
          <a:p>
            <a:pPr algn="ctr">
              <a:lnSpc>
                <a:spcPct val="150000"/>
              </a:lnSpc>
            </a:pPr>
            <a:r>
              <a:rPr lang="zh-CN" sz="900" b="1" dirty="0">
                <a:solidFill>
                  <a:schemeClr val="tx1"/>
                </a:solidFill>
                <a:latin typeface="Poppins Medium" panose="00000600000000000000" pitchFamily="2" charset="0"/>
                <a:ea typeface="思源黑体 CN Medium" panose="020B0600000000000000" charset="-122"/>
                <a:cs typeface="Poppins Medium" panose="00000600000000000000" pitchFamily="2" charset="0"/>
              </a:rPr>
              <a:t>工艺优化</a:t>
            </a:r>
            <a:endParaRPr lang="zh-CN" sz="900" b="1" dirty="0">
              <a:solidFill>
                <a:schemeClr val="tx1"/>
              </a:solidFill>
              <a:latin typeface="Poppins Medium" panose="00000600000000000000" pitchFamily="2" charset="0"/>
              <a:ea typeface="思源黑体 CN Medium" panose="020B0600000000000000" charset="-122"/>
              <a:cs typeface="Poppins Medium" panose="00000600000000000000" pitchFamily="2" charset="0"/>
            </a:endParaRPr>
          </a:p>
          <a:p>
            <a:pPr algn="ctr">
              <a:lnSpc>
                <a:spcPct val="150000"/>
              </a:lnSpc>
            </a:pPr>
            <a:r>
              <a:rPr lang="en-US" altLang="zh-CN" sz="900" b="1" dirty="0">
                <a:solidFill>
                  <a:schemeClr val="tx1"/>
                </a:solidFill>
                <a:latin typeface="Poppins Medium" panose="00000600000000000000" pitchFamily="2" charset="0"/>
                <a:ea typeface="思源黑体 CN Medium" panose="020B0600000000000000" charset="-122"/>
                <a:cs typeface="Poppins Medium" panose="00000600000000000000" pitchFamily="2" charset="0"/>
              </a:rPr>
              <a:t>PO</a:t>
            </a:r>
            <a:endParaRPr lang="en-US" altLang="zh-CN" sz="900" b="1" dirty="0">
              <a:solidFill>
                <a:schemeClr val="tx1"/>
              </a:solidFill>
              <a:latin typeface="Poppins Medium" panose="00000600000000000000" pitchFamily="2" charset="0"/>
              <a:ea typeface="思源黑体 CN Medium" panose="020B0600000000000000" charset="-122"/>
              <a:cs typeface="Poppins Medium" panose="00000600000000000000" pitchFamily="2" charset="0"/>
            </a:endParaRPr>
          </a:p>
        </p:txBody>
      </p:sp>
      <p:grpSp>
        <p:nvGrpSpPr>
          <p:cNvPr id="6" name="组合 5"/>
          <p:cNvGrpSpPr/>
          <p:nvPr/>
        </p:nvGrpSpPr>
        <p:grpSpPr>
          <a:xfrm>
            <a:off x="4154805" y="3652027"/>
            <a:ext cx="1929130" cy="656590"/>
            <a:chOff x="4232590" y="3985789"/>
            <a:chExt cx="1929130" cy="656590"/>
          </a:xfrm>
        </p:grpSpPr>
        <p:sp>
          <p:nvSpPr>
            <p:cNvPr id="5" name="圆角矩形 139"/>
            <p:cNvSpPr/>
            <p:nvPr/>
          </p:nvSpPr>
          <p:spPr>
            <a:xfrm>
              <a:off x="4388551" y="4018984"/>
              <a:ext cx="1666716" cy="530225"/>
            </a:xfrm>
            <a:prstGeom prst="roundRect">
              <a:avLst/>
            </a:prstGeom>
            <a:solidFill>
              <a:schemeClr val="bg2">
                <a:lumMod val="90000"/>
              </a:schemeClr>
            </a:solidFill>
            <a:ln w="9525">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dirty="0">
                <a:solidFill>
                  <a:schemeClr val="tx1"/>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148" name="TextBox 147"/>
            <p:cNvSpPr txBox="1"/>
            <p:nvPr/>
          </p:nvSpPr>
          <p:spPr>
            <a:xfrm>
              <a:off x="4232590" y="3985789"/>
              <a:ext cx="1929130" cy="656590"/>
            </a:xfrm>
            <a:prstGeom prst="rect">
              <a:avLst/>
            </a:prstGeom>
            <a:noFill/>
          </p:spPr>
          <p:txBody>
            <a:bodyPr wrap="square" rtlCol="0">
              <a:noAutofit/>
            </a:bodyPr>
            <a:lstStyle/>
            <a:p>
              <a:pPr algn="ctr">
                <a:lnSpc>
                  <a:spcPct val="150000"/>
                </a:lnSpc>
              </a:pPr>
              <a:r>
                <a:rPr lang="zh-CN" altLang="en-US" sz="1000" b="1" dirty="0">
                  <a:solidFill>
                    <a:schemeClr val="tx1"/>
                  </a:solidFill>
                  <a:latin typeface="Poppins Medium" panose="00000600000000000000" pitchFamily="2" charset="0"/>
                  <a:ea typeface="思源黑体 CN Medium" panose="020B0600000000000000" charset="-122"/>
                  <a:cs typeface="Poppins Medium" panose="00000600000000000000" pitchFamily="2" charset="0"/>
                </a:rPr>
                <a:t>商业化生产</a:t>
              </a:r>
              <a:r>
                <a:rPr lang="en-US" altLang="zh-CN" sz="1000" b="1" dirty="0">
                  <a:solidFill>
                    <a:schemeClr val="tx1"/>
                  </a:solidFill>
                  <a:latin typeface="Poppins Medium" panose="00000600000000000000" pitchFamily="2" charset="0"/>
                  <a:ea typeface="思源黑体 CN Medium" panose="020B0600000000000000" charset="-122"/>
                  <a:cs typeface="Poppins Medium" panose="00000600000000000000" pitchFamily="2" charset="0"/>
                </a:rPr>
                <a:t>MFG</a:t>
              </a:r>
              <a:endParaRPr lang="en-US" altLang="zh-CN" sz="1000" b="1" dirty="0">
                <a:solidFill>
                  <a:schemeClr val="tx1"/>
                </a:solidFill>
                <a:latin typeface="Poppins Medium" panose="00000600000000000000" pitchFamily="2" charset="0"/>
                <a:ea typeface="思源黑体 CN Medium" panose="020B0600000000000000" charset="-122"/>
                <a:cs typeface="Poppins Medium" panose="00000600000000000000" pitchFamily="2" charset="0"/>
              </a:endParaRPr>
            </a:p>
            <a:p>
              <a:pPr algn="ctr">
                <a:lnSpc>
                  <a:spcPct val="150000"/>
                </a:lnSpc>
              </a:pPr>
              <a:r>
                <a:rPr lang="zh-CN" altLang="en-US" sz="1000" b="1" dirty="0">
                  <a:solidFill>
                    <a:schemeClr val="tx1"/>
                  </a:solidFill>
                  <a:latin typeface="Poppins Medium" panose="00000600000000000000" pitchFamily="2" charset="0"/>
                  <a:ea typeface="思源黑体 CN Medium" panose="020B0600000000000000" charset="-122"/>
                  <a:cs typeface="Poppins Medium" panose="00000600000000000000" pitchFamily="2" charset="0"/>
                </a:rPr>
                <a:t>持续性验证</a:t>
              </a:r>
              <a:r>
                <a:rPr lang="en-US" altLang="zh-CN" sz="1000" b="1" dirty="0">
                  <a:solidFill>
                    <a:schemeClr val="tx1"/>
                  </a:solidFill>
                  <a:latin typeface="Poppins Medium" panose="00000600000000000000" pitchFamily="2" charset="0"/>
                  <a:ea typeface="思源黑体 CN Medium" panose="020B0600000000000000" charset="-122"/>
                  <a:cs typeface="Poppins Medium" panose="00000600000000000000" pitchFamily="2" charset="0"/>
                </a:rPr>
                <a:t>CPV</a:t>
              </a:r>
              <a:endParaRPr lang="en-US" altLang="zh-CN" sz="1000" b="1" dirty="0">
                <a:solidFill>
                  <a:schemeClr val="tx1"/>
                </a:solidFill>
                <a:latin typeface="Poppins Medium" panose="00000600000000000000" pitchFamily="2" charset="0"/>
                <a:ea typeface="思源黑体 CN Medium" panose="020B0600000000000000" charset="-122"/>
                <a:cs typeface="Poppins Medium" panose="00000600000000000000" pitchFamily="2" charset="0"/>
              </a:endParaRPr>
            </a:p>
          </p:txBody>
        </p:sp>
      </p:grpSp>
      <p:cxnSp>
        <p:nvCxnSpPr>
          <p:cNvPr id="151" name="直接箭头连接符 150"/>
          <p:cNvCxnSpPr/>
          <p:nvPr/>
        </p:nvCxnSpPr>
        <p:spPr>
          <a:xfrm>
            <a:off x="3154667" y="2418401"/>
            <a:ext cx="429260" cy="8890"/>
          </a:xfrm>
          <a:prstGeom prst="straightConnector1">
            <a:avLst/>
          </a:prstGeom>
          <a:ln w="12700">
            <a:solidFill>
              <a:srgbClr val="007E66"/>
            </a:solidFill>
            <a:tailEnd type="arrow"/>
          </a:ln>
        </p:spPr>
        <p:style>
          <a:lnRef idx="1">
            <a:schemeClr val="accent1"/>
          </a:lnRef>
          <a:fillRef idx="0">
            <a:schemeClr val="accent1"/>
          </a:fillRef>
          <a:effectRef idx="0">
            <a:schemeClr val="accent1"/>
          </a:effectRef>
          <a:fontRef idx="minor">
            <a:schemeClr val="tx1"/>
          </a:fontRef>
        </p:style>
      </p:cxnSp>
      <p:grpSp>
        <p:nvGrpSpPr>
          <p:cNvPr id="198" name="组合 197"/>
          <p:cNvGrpSpPr/>
          <p:nvPr/>
        </p:nvGrpSpPr>
        <p:grpSpPr>
          <a:xfrm rot="10800000" flipH="1">
            <a:off x="7832090" y="2416175"/>
            <a:ext cx="154940" cy="768985"/>
            <a:chOff x="8032458" y="3000379"/>
            <a:chExt cx="175260" cy="723587"/>
          </a:xfrm>
        </p:grpSpPr>
        <p:cxnSp>
          <p:nvCxnSpPr>
            <p:cNvPr id="187" name="形状 186"/>
            <p:cNvCxnSpPr/>
            <p:nvPr/>
          </p:nvCxnSpPr>
          <p:spPr>
            <a:xfrm rot="16200000" flipV="1">
              <a:off x="7756278" y="3276559"/>
              <a:ext cx="720000" cy="167640"/>
            </a:xfrm>
            <a:prstGeom prst="bentConnector2">
              <a:avLst/>
            </a:prstGeom>
            <a:ln w="12700">
              <a:solidFill>
                <a:srgbClr val="007E66"/>
              </a:solidFill>
              <a:tailEnd type="arrow"/>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a:off x="8064842" y="3722378"/>
              <a:ext cx="142876" cy="1588"/>
            </a:xfrm>
            <a:prstGeom prst="line">
              <a:avLst/>
            </a:prstGeom>
            <a:ln w="12700">
              <a:solidFill>
                <a:srgbClr val="007E66"/>
              </a:solidFill>
            </a:ln>
          </p:spPr>
          <p:style>
            <a:lnRef idx="1">
              <a:schemeClr val="accent1"/>
            </a:lnRef>
            <a:fillRef idx="0">
              <a:schemeClr val="accent1"/>
            </a:fillRef>
            <a:effectRef idx="0">
              <a:schemeClr val="accent1"/>
            </a:effectRef>
            <a:fontRef idx="minor">
              <a:schemeClr val="tx1"/>
            </a:fontRef>
          </p:style>
        </p:cxnSp>
      </p:grpSp>
      <p:sp>
        <p:nvSpPr>
          <p:cNvPr id="17" name="五边形 16"/>
          <p:cNvSpPr/>
          <p:nvPr/>
        </p:nvSpPr>
        <p:spPr>
          <a:xfrm rot="5400000">
            <a:off x="490855" y="1107440"/>
            <a:ext cx="943610" cy="991235"/>
          </a:xfrm>
          <a:prstGeom prst="homePlate">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Medium" panose="00000600000000000000" pitchFamily="2" charset="0"/>
              <a:ea typeface="思源黑体 CN Medium" panose="020B0600000000000000" charset="-122"/>
              <a:cs typeface="Poppins Medium" panose="00000600000000000000" pitchFamily="2" charset="0"/>
            </a:endParaRPr>
          </a:p>
        </p:txBody>
      </p:sp>
      <p:sp>
        <p:nvSpPr>
          <p:cNvPr id="18" name="燕尾形 17"/>
          <p:cNvSpPr/>
          <p:nvPr/>
        </p:nvSpPr>
        <p:spPr>
          <a:xfrm rot="5400000">
            <a:off x="325755" y="1947545"/>
            <a:ext cx="1276985" cy="991870"/>
          </a:xfrm>
          <a:prstGeom prst="chevron">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highlight>
                <a:srgbClr val="C0C0C0"/>
              </a:highlight>
              <a:latin typeface="Poppins Medium" panose="00000600000000000000" pitchFamily="2" charset="0"/>
              <a:ea typeface="思源黑体 CN Medium" panose="020B0600000000000000" charset="-122"/>
              <a:cs typeface="Poppins Medium" panose="00000600000000000000" pitchFamily="2" charset="0"/>
            </a:endParaRPr>
          </a:p>
        </p:txBody>
      </p:sp>
      <p:sp>
        <p:nvSpPr>
          <p:cNvPr id="19" name="燕尾形 18"/>
          <p:cNvSpPr/>
          <p:nvPr>
            <p:custDataLst>
              <p:tags r:id="rId1"/>
            </p:custDataLst>
          </p:nvPr>
        </p:nvSpPr>
        <p:spPr>
          <a:xfrm rot="5400000">
            <a:off x="324485" y="2954655"/>
            <a:ext cx="1276985" cy="991870"/>
          </a:xfrm>
          <a:prstGeom prst="chevron">
            <a:avLst/>
          </a:prstGeom>
          <a:solidFill>
            <a:schemeClr val="bg1">
              <a:lumMod val="8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Medium" panose="00000600000000000000" pitchFamily="2" charset="0"/>
              <a:ea typeface="思源黑体 CN Medium" panose="020B0600000000000000" charset="-122"/>
              <a:cs typeface="Poppins Medium" panose="00000600000000000000" pitchFamily="2" charset="0"/>
            </a:endParaRPr>
          </a:p>
        </p:txBody>
      </p:sp>
      <p:sp>
        <p:nvSpPr>
          <p:cNvPr id="20" name="燕尾形 19"/>
          <p:cNvSpPr/>
          <p:nvPr>
            <p:custDataLst>
              <p:tags r:id="rId2"/>
            </p:custDataLst>
          </p:nvPr>
        </p:nvSpPr>
        <p:spPr>
          <a:xfrm rot="5400000">
            <a:off x="324485" y="3964940"/>
            <a:ext cx="1276985" cy="991870"/>
          </a:xfrm>
          <a:prstGeom prst="chevron">
            <a:avLst/>
          </a:prstGeom>
          <a:solidFill>
            <a:srgbClr val="007E66"/>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Medium" panose="00000600000000000000" pitchFamily="2" charset="0"/>
              <a:ea typeface="思源黑体 CN Medium" panose="020B0600000000000000" charset="-122"/>
              <a:cs typeface="Poppins Medium" panose="00000600000000000000" pitchFamily="2" charset="0"/>
            </a:endParaRPr>
          </a:p>
        </p:txBody>
      </p:sp>
      <p:sp>
        <p:nvSpPr>
          <p:cNvPr id="22" name="文本框 21"/>
          <p:cNvSpPr txBox="1"/>
          <p:nvPr/>
        </p:nvSpPr>
        <p:spPr>
          <a:xfrm>
            <a:off x="467360" y="1251928"/>
            <a:ext cx="1223645" cy="398780"/>
          </a:xfrm>
          <a:prstGeom prst="rect">
            <a:avLst/>
          </a:prstGeom>
          <a:noFill/>
        </p:spPr>
        <p:txBody>
          <a:bodyPr wrap="square">
            <a:spAutoFit/>
          </a:bodyPr>
          <a:lstStyle/>
          <a:p>
            <a:pPr algn="l"/>
            <a:r>
              <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抗体开发</a:t>
            </a:r>
            <a:endPar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a:p>
            <a:pPr algn="l"/>
            <a:r>
              <a:rPr lang="en-US" altLang="zh-CN"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a:t>
            </a:r>
            <a:r>
              <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分子序列确认</a:t>
            </a:r>
            <a:endPar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p:txBody>
      </p:sp>
      <p:sp>
        <p:nvSpPr>
          <p:cNvPr id="24" name="文本框 23"/>
          <p:cNvSpPr txBox="1"/>
          <p:nvPr>
            <p:custDataLst>
              <p:tags r:id="rId3"/>
            </p:custDataLst>
          </p:nvPr>
        </p:nvSpPr>
        <p:spPr>
          <a:xfrm>
            <a:off x="468365" y="3327410"/>
            <a:ext cx="1223645" cy="398780"/>
          </a:xfrm>
          <a:prstGeom prst="rect">
            <a:avLst/>
          </a:prstGeom>
          <a:noFill/>
        </p:spPr>
        <p:txBody>
          <a:bodyPr wrap="square">
            <a:spAutoFit/>
          </a:bodyPr>
          <a:lstStyle/>
          <a:p>
            <a:pPr algn="l"/>
            <a:r>
              <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临床前研究</a:t>
            </a:r>
            <a:endPar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a:p>
            <a:pPr algn="l"/>
            <a:r>
              <a:rPr lang="en-US" altLang="zh-CN"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-IND</a:t>
            </a:r>
            <a:r>
              <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申报</a:t>
            </a:r>
            <a:endPar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p:txBody>
      </p:sp>
      <p:sp>
        <p:nvSpPr>
          <p:cNvPr id="25" name="文本框 24"/>
          <p:cNvSpPr txBox="1"/>
          <p:nvPr>
            <p:custDataLst>
              <p:tags r:id="rId4"/>
            </p:custDataLst>
          </p:nvPr>
        </p:nvSpPr>
        <p:spPr>
          <a:xfrm>
            <a:off x="468630" y="4342765"/>
            <a:ext cx="1223645" cy="398780"/>
          </a:xfrm>
          <a:prstGeom prst="rect">
            <a:avLst/>
          </a:prstGeom>
          <a:noFill/>
        </p:spPr>
        <p:txBody>
          <a:bodyPr wrap="square">
            <a:spAutoFit/>
          </a:bodyPr>
          <a:lstStyle/>
          <a:p>
            <a:pPr algn="l"/>
            <a:r>
              <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临床试验</a:t>
            </a:r>
            <a:endPar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a:p>
            <a:pPr algn="l"/>
            <a:r>
              <a:rPr lang="en-US" altLang="zh-CN"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a:t>
            </a:r>
            <a:r>
              <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新药上市</a:t>
            </a:r>
            <a:endPar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p:txBody>
      </p:sp>
      <p:cxnSp>
        <p:nvCxnSpPr>
          <p:cNvPr id="2" name="直接箭头连接符 1"/>
          <p:cNvCxnSpPr/>
          <p:nvPr>
            <p:custDataLst>
              <p:tags r:id="rId5"/>
            </p:custDataLst>
          </p:nvPr>
        </p:nvCxnSpPr>
        <p:spPr>
          <a:xfrm>
            <a:off x="4705972" y="2425386"/>
            <a:ext cx="461645" cy="1905"/>
          </a:xfrm>
          <a:prstGeom prst="straightConnector1">
            <a:avLst/>
          </a:prstGeom>
          <a:ln w="12700">
            <a:solidFill>
              <a:srgbClr val="007E66"/>
            </a:solidFill>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custDataLst>
              <p:tags r:id="rId6"/>
            </p:custDataLst>
          </p:nvPr>
        </p:nvCxnSpPr>
        <p:spPr>
          <a:xfrm>
            <a:off x="6290297" y="2416496"/>
            <a:ext cx="461645" cy="1905"/>
          </a:xfrm>
          <a:prstGeom prst="straightConnector1">
            <a:avLst/>
          </a:prstGeom>
          <a:ln w="12700">
            <a:solidFill>
              <a:srgbClr val="007E66"/>
            </a:solidFill>
            <a:tailEnd type="arrow"/>
          </a:ln>
        </p:spPr>
        <p:style>
          <a:lnRef idx="1">
            <a:schemeClr val="accent1"/>
          </a:lnRef>
          <a:fillRef idx="0">
            <a:schemeClr val="accent1"/>
          </a:fillRef>
          <a:effectRef idx="0">
            <a:schemeClr val="accent1"/>
          </a:effectRef>
          <a:fontRef idx="minor">
            <a:schemeClr val="tx1"/>
          </a:fontRef>
        </p:style>
      </p:cxnSp>
      <p:sp>
        <p:nvSpPr>
          <p:cNvPr id="21" name="TextBox 138"/>
          <p:cNvSpPr txBox="1"/>
          <p:nvPr>
            <p:custDataLst>
              <p:tags r:id="rId7"/>
            </p:custDataLst>
          </p:nvPr>
        </p:nvSpPr>
        <p:spPr>
          <a:xfrm>
            <a:off x="5160637" y="1442745"/>
            <a:ext cx="1052830" cy="565150"/>
          </a:xfrm>
          <a:prstGeom prst="rect">
            <a:avLst/>
          </a:prstGeom>
          <a:noFill/>
        </p:spPr>
        <p:txBody>
          <a:bodyPr wrap="square" rtlCol="0">
            <a:noAutofit/>
          </a:bodyPr>
          <a:lstStyle/>
          <a:p>
            <a:pPr algn="ctr">
              <a:lnSpc>
                <a:spcPct val="150000"/>
              </a:lnSpc>
            </a:pPr>
            <a:r>
              <a:rPr lang="zh-CN" sz="900" b="1" dirty="0">
                <a:solidFill>
                  <a:schemeClr val="tx1"/>
                </a:solidFill>
                <a:latin typeface="Poppins Medium" panose="00000600000000000000" pitchFamily="2" charset="0"/>
                <a:ea typeface="思源黑体 CN Medium" panose="020B0600000000000000" charset="-122"/>
                <a:cs typeface="Poppins Medium" panose="00000600000000000000" pitchFamily="2" charset="0"/>
              </a:rPr>
              <a:t>工艺鉴定</a:t>
            </a:r>
            <a:endParaRPr lang="zh-CN" sz="900" b="1" dirty="0">
              <a:solidFill>
                <a:schemeClr val="tx1"/>
              </a:solidFill>
              <a:latin typeface="Poppins Medium" panose="00000600000000000000" pitchFamily="2" charset="0"/>
              <a:ea typeface="思源黑体 CN Medium" panose="020B0600000000000000" charset="-122"/>
              <a:cs typeface="Poppins Medium" panose="00000600000000000000" pitchFamily="2" charset="0"/>
            </a:endParaRPr>
          </a:p>
          <a:p>
            <a:pPr algn="ctr">
              <a:lnSpc>
                <a:spcPct val="150000"/>
              </a:lnSpc>
            </a:pPr>
            <a:r>
              <a:rPr lang="en-US" altLang="zh-CN" sz="900" b="1" dirty="0">
                <a:solidFill>
                  <a:schemeClr val="tx1"/>
                </a:solidFill>
                <a:latin typeface="Poppins Medium" panose="00000600000000000000" pitchFamily="2" charset="0"/>
                <a:ea typeface="思源黑体 CN Medium" panose="020B0600000000000000" charset="-122"/>
                <a:cs typeface="Poppins Medium" panose="00000600000000000000" pitchFamily="2" charset="0"/>
              </a:rPr>
              <a:t>PC</a:t>
            </a:r>
            <a:endParaRPr lang="en-US" altLang="zh-CN" sz="900" b="1" dirty="0">
              <a:solidFill>
                <a:schemeClr val="tx1"/>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30" name="TextBox 138"/>
          <p:cNvSpPr txBox="1"/>
          <p:nvPr>
            <p:custDataLst>
              <p:tags r:id="rId8"/>
            </p:custDataLst>
          </p:nvPr>
        </p:nvSpPr>
        <p:spPr>
          <a:xfrm>
            <a:off x="6692924" y="1422083"/>
            <a:ext cx="1058545" cy="565150"/>
          </a:xfrm>
          <a:prstGeom prst="rect">
            <a:avLst/>
          </a:prstGeom>
          <a:noFill/>
        </p:spPr>
        <p:txBody>
          <a:bodyPr wrap="square" rtlCol="0">
            <a:noAutofit/>
          </a:bodyPr>
          <a:lstStyle/>
          <a:p>
            <a:pPr algn="ctr">
              <a:lnSpc>
                <a:spcPct val="150000"/>
              </a:lnSpc>
            </a:pPr>
            <a:r>
              <a:rPr lang="zh-CN" sz="900" b="1" dirty="0">
                <a:solidFill>
                  <a:schemeClr val="tx1"/>
                </a:solidFill>
                <a:latin typeface="Poppins Medium" panose="00000600000000000000" pitchFamily="2" charset="0"/>
                <a:ea typeface="思源黑体 CN Medium" panose="020B0600000000000000" charset="-122"/>
                <a:cs typeface="Poppins Medium" panose="00000600000000000000" pitchFamily="2" charset="0"/>
              </a:rPr>
              <a:t>工艺验证</a:t>
            </a:r>
            <a:endParaRPr lang="zh-CN" sz="900" b="1" dirty="0">
              <a:solidFill>
                <a:schemeClr val="tx1"/>
              </a:solidFill>
              <a:latin typeface="Poppins Medium" panose="00000600000000000000" pitchFamily="2" charset="0"/>
              <a:ea typeface="思源黑体 CN Medium" panose="020B0600000000000000" charset="-122"/>
              <a:cs typeface="Poppins Medium" panose="00000600000000000000" pitchFamily="2" charset="0"/>
            </a:endParaRPr>
          </a:p>
          <a:p>
            <a:pPr algn="ctr">
              <a:lnSpc>
                <a:spcPct val="150000"/>
              </a:lnSpc>
            </a:pPr>
            <a:r>
              <a:rPr lang="en-US" altLang="zh-CN" sz="900" b="1" dirty="0">
                <a:solidFill>
                  <a:schemeClr val="tx1"/>
                </a:solidFill>
                <a:latin typeface="Poppins Medium" panose="00000600000000000000" pitchFamily="2" charset="0"/>
                <a:ea typeface="思源黑体 CN Medium" panose="020B0600000000000000" charset="-122"/>
                <a:cs typeface="Poppins Medium" panose="00000600000000000000" pitchFamily="2" charset="0"/>
              </a:rPr>
              <a:t>PV</a:t>
            </a:r>
            <a:endParaRPr lang="en-US" altLang="zh-CN" sz="900" b="1" dirty="0">
              <a:solidFill>
                <a:schemeClr val="tx1"/>
              </a:solidFill>
              <a:latin typeface="Poppins Medium" panose="00000600000000000000" pitchFamily="2" charset="0"/>
              <a:ea typeface="思源黑体 CN Medium" panose="020B0600000000000000" charset="-122"/>
              <a:cs typeface="Poppins Medium" panose="00000600000000000000" pitchFamily="2" charset="0"/>
            </a:endParaRPr>
          </a:p>
        </p:txBody>
      </p:sp>
      <p:cxnSp>
        <p:nvCxnSpPr>
          <p:cNvPr id="31" name="直接箭头连接符 30"/>
          <p:cNvCxnSpPr/>
          <p:nvPr>
            <p:custDataLst>
              <p:tags r:id="rId9"/>
            </p:custDataLst>
          </p:nvPr>
        </p:nvCxnSpPr>
        <p:spPr>
          <a:xfrm flipH="1">
            <a:off x="6083922" y="3184846"/>
            <a:ext cx="476250" cy="0"/>
          </a:xfrm>
          <a:prstGeom prst="straightConnector1">
            <a:avLst/>
          </a:prstGeom>
          <a:ln w="12700">
            <a:solidFill>
              <a:srgbClr val="007E66"/>
            </a:solidFill>
            <a:tailEnd type="arrow"/>
          </a:ln>
        </p:spPr>
        <p:style>
          <a:lnRef idx="1">
            <a:schemeClr val="accent1"/>
          </a:lnRef>
          <a:fillRef idx="0">
            <a:schemeClr val="accent1"/>
          </a:fillRef>
          <a:effectRef idx="0">
            <a:schemeClr val="accent1"/>
          </a:effectRef>
          <a:fontRef idx="minor">
            <a:schemeClr val="tx1"/>
          </a:fontRef>
        </p:style>
      </p:cxnSp>
      <p:sp>
        <p:nvSpPr>
          <p:cNvPr id="7" name="圆角矩形 12"/>
          <p:cNvSpPr/>
          <p:nvPr>
            <p:custDataLst>
              <p:tags r:id="rId10"/>
            </p:custDataLst>
          </p:nvPr>
        </p:nvSpPr>
        <p:spPr>
          <a:xfrm>
            <a:off x="6779578" y="2855233"/>
            <a:ext cx="963295" cy="528537"/>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8" name="TextBox 116"/>
          <p:cNvSpPr txBox="1"/>
          <p:nvPr>
            <p:custDataLst>
              <p:tags r:id="rId11"/>
            </p:custDataLst>
          </p:nvPr>
        </p:nvSpPr>
        <p:spPr>
          <a:xfrm>
            <a:off x="6733223" y="2926679"/>
            <a:ext cx="1071245" cy="516334"/>
          </a:xfrm>
          <a:prstGeom prst="rect">
            <a:avLst/>
          </a:prstGeom>
          <a:noFill/>
        </p:spPr>
        <p:txBody>
          <a:bodyPr wrap="square" rtlCol="0">
            <a:spAutoFit/>
          </a:bodyPr>
          <a:lstStyle/>
          <a:p>
            <a:pPr algn="ctr"/>
            <a:r>
              <a:rPr lang="zh-CN"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新药上市申请</a:t>
            </a:r>
            <a:r>
              <a:rPr lang="en-US" altLang="zh-CN"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NDA/BLA</a:t>
            </a:r>
            <a:endParaRPr lang="en-US" altLang="zh-CN"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3" name="TextBox 69"/>
          <p:cNvSpPr txBox="1"/>
          <p:nvPr/>
        </p:nvSpPr>
        <p:spPr>
          <a:xfrm>
            <a:off x="6804025" y="4870350"/>
            <a:ext cx="2303463" cy="213995"/>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Light" panose="020B0300000000000000" charset="-122"/>
                <a:ea typeface="思源黑体 CN Light" panose="020B0300000000000000" charset="-122"/>
                <a:cs typeface="Poppins Medium" panose="00000600000000000000" pitchFamily="2" charset="0"/>
              </a:rPr>
              <a:t>义翘神州</a:t>
            </a:r>
            <a:endParaRPr lang="zh-CN" altLang="en-US" sz="800" dirty="0">
              <a:solidFill>
                <a:schemeClr val="tx1">
                  <a:lumMod val="50000"/>
                  <a:lumOff val="50000"/>
                </a:schemeClr>
              </a:solidFill>
              <a:latin typeface="思源黑体 CN Light" panose="020B0300000000000000" charset="-122"/>
              <a:ea typeface="思源黑体 CN Light" panose="020B0300000000000000" charset="-122"/>
              <a:cs typeface="Poppins Medium" panose="00000600000000000000" pitchFamily="2" charset="0"/>
            </a:endParaRPr>
          </a:p>
        </p:txBody>
      </p:sp>
      <p:sp>
        <p:nvSpPr>
          <p:cNvPr id="9" name="圆角矩形 8"/>
          <p:cNvSpPr/>
          <p:nvPr>
            <p:custDataLst>
              <p:tags r:id="rId12"/>
            </p:custDataLst>
          </p:nvPr>
        </p:nvSpPr>
        <p:spPr>
          <a:xfrm>
            <a:off x="3629025" y="2284095"/>
            <a:ext cx="1031875" cy="34544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临床</a:t>
            </a:r>
            <a:r>
              <a:rPr lang="en-US" altLang="zh-CN"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I</a:t>
            </a: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期</a:t>
            </a: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0" name="圆角矩形 9"/>
          <p:cNvSpPr/>
          <p:nvPr>
            <p:custDataLst>
              <p:tags r:id="rId13"/>
            </p:custDataLst>
          </p:nvPr>
        </p:nvSpPr>
        <p:spPr>
          <a:xfrm>
            <a:off x="5220335" y="2284095"/>
            <a:ext cx="1031875" cy="34544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临床</a:t>
            </a:r>
            <a:r>
              <a:rPr lang="en-US" altLang="zh-CN"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II</a:t>
            </a: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期</a:t>
            </a: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1" name="圆角矩形 10"/>
          <p:cNvSpPr/>
          <p:nvPr>
            <p:custDataLst>
              <p:tags r:id="rId14"/>
            </p:custDataLst>
          </p:nvPr>
        </p:nvSpPr>
        <p:spPr>
          <a:xfrm>
            <a:off x="6804025" y="2265045"/>
            <a:ext cx="1031875" cy="345440"/>
          </a:xfrm>
          <a:prstGeom prst="roundRect">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临床</a:t>
            </a:r>
            <a:r>
              <a:rPr lang="en-US" altLang="zh-CN"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III</a:t>
            </a:r>
            <a:r>
              <a:rPr lang="zh-CN" altLang="en-US" sz="11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期</a:t>
            </a:r>
            <a:endParaRPr lang="zh-CN" altLang="en-US" sz="1100" dirty="0">
              <a:latin typeface="Poppins Medium" panose="00000600000000000000" pitchFamily="2" charset="0"/>
              <a:ea typeface="思源黑体 CN Medium" panose="020B0600000000000000" charset="-122"/>
              <a:cs typeface="Poppins Medium" panose="00000600000000000000" pitchFamily="2" charset="0"/>
            </a:endParaRPr>
          </a:p>
        </p:txBody>
      </p:sp>
      <p:grpSp>
        <p:nvGrpSpPr>
          <p:cNvPr id="4" name="组合 3"/>
          <p:cNvGrpSpPr/>
          <p:nvPr/>
        </p:nvGrpSpPr>
        <p:grpSpPr>
          <a:xfrm>
            <a:off x="0" y="123190"/>
            <a:ext cx="8999855" cy="359410"/>
            <a:chOff x="0" y="194"/>
            <a:chExt cx="14173" cy="566"/>
          </a:xfrm>
        </p:grpSpPr>
        <p:sp>
          <p:nvSpPr>
            <p:cNvPr id="12" name="矩形 11"/>
            <p:cNvSpPr/>
            <p:nvPr>
              <p:custDataLst>
                <p:tags r:id="rId15"/>
              </p:custDataLst>
            </p:nvPr>
          </p:nvSpPr>
          <p:spPr>
            <a:xfrm rot="10800000">
              <a:off x="4252" y="308"/>
              <a:ext cx="8958" cy="340"/>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黑体" panose="02010609060101010101" charset="-122"/>
              </a:endParaRPr>
            </a:p>
          </p:txBody>
        </p:sp>
        <p:grpSp>
          <p:nvGrpSpPr>
            <p:cNvPr id="13" name="组合 219"/>
            <p:cNvGrpSpPr/>
            <p:nvPr/>
          </p:nvGrpSpPr>
          <p:grpSpPr>
            <a:xfrm>
              <a:off x="0" y="194"/>
              <a:ext cx="5839" cy="567"/>
              <a:chOff x="0" y="123478"/>
              <a:chExt cx="3707904" cy="360040"/>
            </a:xfrm>
          </p:grpSpPr>
          <p:sp>
            <p:nvSpPr>
              <p:cNvPr id="14" name="矩形 13"/>
              <p:cNvSpPr/>
              <p:nvPr>
                <p:custDataLst>
                  <p:tags r:id="rId16"/>
                </p:custDataLst>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16" name="椭圆 15"/>
              <p:cNvSpPr/>
              <p:nvPr>
                <p:custDataLst>
                  <p:tags r:id="rId17"/>
                </p:custDataLst>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grpSp>
          <p:nvGrpSpPr>
            <p:cNvPr id="26" name="组合 25"/>
            <p:cNvGrpSpPr/>
            <p:nvPr/>
          </p:nvGrpSpPr>
          <p:grpSpPr>
            <a:xfrm>
              <a:off x="13097" y="308"/>
              <a:ext cx="1077" cy="300"/>
              <a:chOff x="8316416" y="195486"/>
              <a:chExt cx="684056" cy="190224"/>
            </a:xfrm>
          </p:grpSpPr>
          <p:sp>
            <p:nvSpPr>
              <p:cNvPr id="27" name="椭圆 26"/>
              <p:cNvSpPr>
                <a:spLocks noChangeAspect="1"/>
              </p:cNvSpPr>
              <p:nvPr>
                <p:custDataLst>
                  <p:tags r:id="rId18"/>
                </p:custDataLst>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42" name="椭圆 41"/>
              <p:cNvSpPr>
                <a:spLocks noChangeAspect="1"/>
              </p:cNvSpPr>
              <p:nvPr>
                <p:custDataLst>
                  <p:tags r:id="rId19"/>
                </p:custDataLst>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28" name="椭圆 27"/>
              <p:cNvSpPr>
                <a:spLocks noChangeAspect="1"/>
              </p:cNvSpPr>
              <p:nvPr>
                <p:custDataLst>
                  <p:tags r:id="rId20"/>
                </p:custDataLst>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pic>
          <p:nvPicPr>
            <p:cNvPr id="29" name="Picture 2" descr="D:\桌面\新logo.png"/>
            <p:cNvPicPr>
              <a:picLocks noChangeAspect="1" noChangeArrowheads="1"/>
            </p:cNvPicPr>
            <p:nvPr>
              <p:custDataLst>
                <p:tags r:id="rId21"/>
              </p:custDataLst>
            </p:nvPr>
          </p:nvPicPr>
          <p:blipFill>
            <a:blip r:embed="rId22" cstate="print"/>
            <a:srcRect/>
            <a:stretch>
              <a:fillRect/>
            </a:stretch>
          </p:blipFill>
          <p:spPr bwMode="auto">
            <a:xfrm>
              <a:off x="169" y="226"/>
              <a:ext cx="2353" cy="503"/>
            </a:xfrm>
            <a:prstGeom prst="rect">
              <a:avLst/>
            </a:prstGeom>
            <a:noFill/>
          </p:spPr>
        </p:pic>
      </p:grpSp>
      <p:sp>
        <p:nvSpPr>
          <p:cNvPr id="34" name="文本框 33"/>
          <p:cNvSpPr txBox="1"/>
          <p:nvPr>
            <p:custDataLst>
              <p:tags r:id="rId23"/>
            </p:custDataLst>
          </p:nvPr>
        </p:nvSpPr>
        <p:spPr>
          <a:xfrm>
            <a:off x="468690" y="2289423"/>
            <a:ext cx="1357322" cy="398780"/>
          </a:xfrm>
          <a:prstGeom prst="rect">
            <a:avLst/>
          </a:prstGeom>
          <a:noFill/>
        </p:spPr>
        <p:txBody>
          <a:bodyPr wrap="square">
            <a:spAutoFit/>
          </a:bodyPr>
          <a:lstStyle/>
          <a:p>
            <a:pPr algn="l"/>
            <a:r>
              <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抗体表达</a:t>
            </a:r>
            <a:endPar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a:p>
            <a:pPr algn="l"/>
            <a:r>
              <a:rPr lang="en-US" altLang="zh-CN"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a:t>
            </a:r>
            <a:r>
              <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功能验证</a:t>
            </a:r>
            <a:endParaRPr lang="zh-CN" altLang="en-US" sz="10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4" name="副标题 2"/>
          <p:cNvSpPr txBox="1"/>
          <p:nvPr/>
        </p:nvSpPr>
        <p:spPr>
          <a:xfrm>
            <a:off x="611560" y="2571750"/>
            <a:ext cx="7920880" cy="1152128"/>
          </a:xfrm>
          <a:prstGeom prst="rect">
            <a:avLst/>
          </a:prstGeom>
        </p:spPr>
        <p:txBody>
          <a:bodyPr>
            <a:normAutofit/>
          </a:bodyPr>
          <a:lstStyle/>
          <a:p>
            <a:pPr algn="ctr">
              <a:lnSpc>
                <a:spcPct val="90000"/>
              </a:lnSpc>
              <a:buFont typeface="Arial" panose="020B0604020202020204" pitchFamily="34" charset="0"/>
              <a:buNone/>
            </a:pPr>
            <a:r>
              <a:rPr lang="zh-CN" altLang="en-US" sz="2800" b="1" dirty="0">
                <a:solidFill>
                  <a:srgbClr val="007E66"/>
                </a:solidFill>
                <a:latin typeface="思源黑体 CN Medium" panose="020B0600000000000000" charset="-122"/>
                <a:ea typeface="思源黑体 CN Medium" panose="020B0600000000000000" charset="-122"/>
                <a:cs typeface="Poppins" panose="00000500000000000000" pitchFamily="2" charset="0"/>
              </a:rPr>
              <a:t>稳定细胞株构建流程</a:t>
            </a:r>
            <a:endParaRPr lang="zh-CN" altLang="en-US" sz="2800" b="1" dirty="0">
              <a:solidFill>
                <a:srgbClr val="007E66"/>
              </a:solidFill>
              <a:latin typeface="思源黑体 CN Medium" panose="020B0600000000000000" charset="-122"/>
              <a:ea typeface="思源黑体 CN Medium" panose="020B0600000000000000" charset="-122"/>
              <a:cs typeface="Poppins" panose="00000500000000000000" pitchFamily="2" charset="0"/>
            </a:endParaRPr>
          </a:p>
        </p:txBody>
      </p:sp>
      <p:sp>
        <p:nvSpPr>
          <p:cNvPr id="5" name="副标题 2"/>
          <p:cNvSpPr txBox="1"/>
          <p:nvPr/>
        </p:nvSpPr>
        <p:spPr>
          <a:xfrm>
            <a:off x="3311860" y="1491630"/>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solidFill>
                  <a:srgbClr val="007E66"/>
                </a:solidFill>
                <a:latin typeface="Poppins Medium" panose="00000600000000000000" pitchFamily="2" charset="0"/>
                <a:ea typeface="黑体" panose="02010609060101010101" charset="-122"/>
                <a:cs typeface="Poppins Medium" panose="00000600000000000000" pitchFamily="2" charset="0"/>
              </a:rPr>
              <a:t>02</a:t>
            </a:r>
            <a:endParaRPr lang="en-US" altLang="zh-CN" sz="7200" b="1" dirty="0">
              <a:solidFill>
                <a:srgbClr val="007E66"/>
              </a:solidFill>
              <a:latin typeface="Poppins Medium" panose="00000600000000000000" pitchFamily="2" charset="0"/>
              <a:ea typeface="黑体" panose="02010609060101010101" charset="-122"/>
              <a:cs typeface="Poppins Medium" panose="00000600000000000000"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6804025" y="4867275"/>
            <a:ext cx="2303463" cy="213995"/>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黑体" panose="02010609060101010101" charset="-122"/>
                <a:ea typeface="黑体" panose="02010609060101010101" charset="-122"/>
                <a:cs typeface="Poppins" panose="00000500000000000000" pitchFamily="2" charset="0"/>
              </a:rPr>
              <a:t> </a:t>
            </a:r>
            <a:endParaRPr lang="zh-CN" altLang="en-US" sz="800" dirty="0">
              <a:solidFill>
                <a:schemeClr val="tx1">
                  <a:lumMod val="50000"/>
                  <a:lumOff val="50000"/>
                </a:schemeClr>
              </a:solidFill>
              <a:latin typeface="黑体" panose="02010609060101010101" charset="-122"/>
              <a:ea typeface="黑体" panose="02010609060101010101" charset="-122"/>
              <a:cs typeface="Poppins" panose="00000500000000000000" pitchFamily="2" charset="0"/>
            </a:endParaRPr>
          </a:p>
        </p:txBody>
      </p:sp>
      <p:sp>
        <p:nvSpPr>
          <p:cNvPr id="3" name="灯片编号占位符 2"/>
          <p:cNvSpPr>
            <a:spLocks noGrp="1"/>
          </p:cNvSpPr>
          <p:nvPr>
            <p:ph type="sldNum" sz="quarter" idx="12"/>
            <p:custDataLst>
              <p:tags r:id="rId2"/>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思源黑体 CN Normal" panose="020B0400000000000000" pitchFamily="34" charset="-122"/>
            </a:endParaRPr>
          </a:p>
        </p:txBody>
      </p:sp>
      <p:grpSp>
        <p:nvGrpSpPr>
          <p:cNvPr id="2"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pic>
        <p:nvPicPr>
          <p:cNvPr id="35"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4"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pic>
        <p:nvPicPr>
          <p:cNvPr id="164"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sp>
        <p:nvSpPr>
          <p:cNvPr id="70" name="TextBox 69"/>
          <p:cNvSpPr txBox="1"/>
          <p:nvPr/>
        </p:nvSpPr>
        <p:spPr>
          <a:xfrm>
            <a:off x="6804025" y="4877717"/>
            <a:ext cx="2303463" cy="213995"/>
          </a:xfrm>
          <a:prstGeom prst="rect">
            <a:avLst/>
          </a:prstGeom>
          <a:noFill/>
        </p:spPr>
        <p:txBody>
          <a:bodyPr>
            <a:spAutoFit/>
          </a:bodyPr>
          <a:lstStyle/>
          <a:p>
            <a:pPr algn="r">
              <a:buFont typeface="Arial" panose="020B0604020202020204" pitchFamily="34" charset="0"/>
              <a:buNone/>
              <a:defRPr/>
            </a:pPr>
            <a:r>
              <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rPr>
              <a:t> </a:t>
            </a:r>
            <a:endPar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endParaRPr>
          </a:p>
        </p:txBody>
      </p:sp>
      <p:sp>
        <p:nvSpPr>
          <p:cNvPr id="12" name="文本框 11"/>
          <p:cNvSpPr txBox="1"/>
          <p:nvPr>
            <p:custDataLst>
              <p:tags r:id="rId2"/>
            </p:custDataLst>
          </p:nvPr>
        </p:nvSpPr>
        <p:spPr>
          <a:xfrm>
            <a:off x="363855" y="555625"/>
            <a:ext cx="2832100" cy="398780"/>
          </a:xfrm>
          <a:prstGeom prst="rect">
            <a:avLst/>
          </a:prstGeom>
          <a:noFill/>
        </p:spPr>
        <p:txBody>
          <a:bodyPr wrap="square" rtlCol="0" anchor="t">
            <a:spAutoFit/>
          </a:bodyPr>
          <a:lstStyle/>
          <a:p>
            <a:pPr indent="0">
              <a:buFont typeface="Wingdings" panose="05000000000000000000" charset="0"/>
              <a:buNone/>
            </a:pPr>
            <a:r>
              <a:rPr lang="zh-CN" altLang="en-US" sz="2000" b="1" dirty="0">
                <a:solidFill>
                  <a:srgbClr val="377D6C"/>
                </a:solidFill>
                <a:latin typeface="思源黑体 CN Medium" panose="020B0600000000000000" charset="-122"/>
                <a:ea typeface="思源黑体 CN Medium" panose="020B0600000000000000" charset="-122"/>
                <a:cs typeface="Times New Roman" panose="02020603050405020304" pitchFamily="18" charset="0"/>
                <a:sym typeface="+mn-ea"/>
              </a:rPr>
              <a:t>稳定细胞株构建流程</a:t>
            </a:r>
            <a:endParaRPr lang="zh-CN" altLang="en-US" sz="2000" b="1" dirty="0">
              <a:solidFill>
                <a:srgbClr val="377D6C"/>
              </a:solidFill>
              <a:latin typeface="思源黑体 CN Medium" panose="020B0600000000000000" charset="-122"/>
              <a:ea typeface="思源黑体 CN Medium" panose="020B0600000000000000" charset="-122"/>
              <a:cs typeface="Times New Roman" panose="02020603050405020304" pitchFamily="18" charset="0"/>
              <a:sym typeface="+mn-ea"/>
            </a:endParaRPr>
          </a:p>
        </p:txBody>
      </p:sp>
      <p:grpSp>
        <p:nvGrpSpPr>
          <p:cNvPr id="5" name="组合 4"/>
          <p:cNvGrpSpPr/>
          <p:nvPr/>
        </p:nvGrpSpPr>
        <p:grpSpPr>
          <a:xfrm>
            <a:off x="323850" y="1419860"/>
            <a:ext cx="8781415" cy="2766774"/>
            <a:chOff x="1556" y="2562"/>
            <a:chExt cx="12296" cy="3874"/>
          </a:xfrm>
        </p:grpSpPr>
        <p:grpSp>
          <p:nvGrpSpPr>
            <p:cNvPr id="132" name="组合 131"/>
            <p:cNvGrpSpPr/>
            <p:nvPr/>
          </p:nvGrpSpPr>
          <p:grpSpPr>
            <a:xfrm>
              <a:off x="6640" y="2732"/>
              <a:ext cx="1258" cy="722"/>
              <a:chOff x="5426" y="2483"/>
              <a:chExt cx="1258" cy="722"/>
            </a:xfrm>
          </p:grpSpPr>
          <p:sp>
            <p:nvSpPr>
              <p:cNvPr id="79" name="矩形 78"/>
              <p:cNvSpPr/>
              <p:nvPr>
                <p:custDataLst>
                  <p:tags r:id="rId3"/>
                </p:custDataLst>
              </p:nvPr>
            </p:nvSpPr>
            <p:spPr>
              <a:xfrm>
                <a:off x="5426"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80" name="椭圆 79"/>
              <p:cNvSpPr/>
              <p:nvPr>
                <p:custDataLst>
                  <p:tags r:id="rId4"/>
                </p:custDataLst>
              </p:nvPr>
            </p:nvSpPr>
            <p:spPr>
              <a:xfrm flipH="1" flipV="1">
                <a:off x="549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88" name="椭圆 87"/>
              <p:cNvSpPr/>
              <p:nvPr>
                <p:custDataLst>
                  <p:tags r:id="rId5"/>
                </p:custDataLst>
              </p:nvPr>
            </p:nvSpPr>
            <p:spPr>
              <a:xfrm flipH="1" flipV="1">
                <a:off x="579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89" name="椭圆 88"/>
              <p:cNvSpPr/>
              <p:nvPr>
                <p:custDataLst>
                  <p:tags r:id="rId6"/>
                </p:custDataLst>
              </p:nvPr>
            </p:nvSpPr>
            <p:spPr>
              <a:xfrm flipH="1" flipV="1">
                <a:off x="6106"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0" name="椭圆 89"/>
              <p:cNvSpPr/>
              <p:nvPr>
                <p:custDataLst>
                  <p:tags r:id="rId7"/>
                </p:custDataLst>
              </p:nvPr>
            </p:nvSpPr>
            <p:spPr>
              <a:xfrm flipH="1" flipV="1">
                <a:off x="642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4" name="椭圆 123"/>
              <p:cNvSpPr/>
              <p:nvPr>
                <p:custDataLst>
                  <p:tags r:id="rId8"/>
                </p:custDataLst>
              </p:nvPr>
            </p:nvSpPr>
            <p:spPr>
              <a:xfrm flipH="1" flipV="1">
                <a:off x="549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5" name="椭圆 124"/>
              <p:cNvSpPr/>
              <p:nvPr>
                <p:custDataLst>
                  <p:tags r:id="rId9"/>
                </p:custDataLst>
              </p:nvPr>
            </p:nvSpPr>
            <p:spPr>
              <a:xfrm flipH="1" flipV="1">
                <a:off x="579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6" name="椭圆 125"/>
              <p:cNvSpPr/>
              <p:nvPr>
                <p:custDataLst>
                  <p:tags r:id="rId10"/>
                </p:custDataLst>
              </p:nvPr>
            </p:nvSpPr>
            <p:spPr>
              <a:xfrm flipH="1" flipV="1">
                <a:off x="6106"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7" name="椭圆 126"/>
              <p:cNvSpPr/>
              <p:nvPr>
                <p:custDataLst>
                  <p:tags r:id="rId11"/>
                </p:custDataLst>
              </p:nvPr>
            </p:nvSpPr>
            <p:spPr>
              <a:xfrm flipH="1" flipV="1">
                <a:off x="642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8" name="椭圆 127"/>
              <p:cNvSpPr/>
              <p:nvPr>
                <p:custDataLst>
                  <p:tags r:id="rId12"/>
                </p:custDataLst>
              </p:nvPr>
            </p:nvSpPr>
            <p:spPr>
              <a:xfrm flipH="1" flipV="1">
                <a:off x="549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9" name="椭圆 128"/>
              <p:cNvSpPr/>
              <p:nvPr>
                <p:custDataLst>
                  <p:tags r:id="rId13"/>
                </p:custDataLst>
              </p:nvPr>
            </p:nvSpPr>
            <p:spPr>
              <a:xfrm flipH="1" flipV="1">
                <a:off x="579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30" name="椭圆 129"/>
              <p:cNvSpPr/>
              <p:nvPr>
                <p:custDataLst>
                  <p:tags r:id="rId14"/>
                </p:custDataLst>
              </p:nvPr>
            </p:nvSpPr>
            <p:spPr>
              <a:xfrm flipH="1" flipV="1">
                <a:off x="6106"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31" name="椭圆 130"/>
              <p:cNvSpPr/>
              <p:nvPr>
                <p:custDataLst>
                  <p:tags r:id="rId15"/>
                </p:custDataLst>
              </p:nvPr>
            </p:nvSpPr>
            <p:spPr>
              <a:xfrm flipH="1" flipV="1">
                <a:off x="642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grpSp>
          <p:nvGrpSpPr>
            <p:cNvPr id="240" name="组合 239"/>
            <p:cNvGrpSpPr/>
            <p:nvPr/>
          </p:nvGrpSpPr>
          <p:grpSpPr>
            <a:xfrm>
              <a:off x="2540" y="2970"/>
              <a:ext cx="566" cy="566"/>
              <a:chOff x="2665" y="2463"/>
              <a:chExt cx="566" cy="577"/>
            </a:xfrm>
          </p:grpSpPr>
          <p:sp>
            <p:nvSpPr>
              <p:cNvPr id="6" name="椭圆 5"/>
              <p:cNvSpPr/>
              <p:nvPr/>
            </p:nvSpPr>
            <p:spPr>
              <a:xfrm>
                <a:off x="2665" y="2463"/>
                <a:ext cx="566" cy="567"/>
              </a:xfrm>
              <a:prstGeom prst="ellipse">
                <a:avLst/>
              </a:prstGeom>
              <a:noFill/>
              <a:ln w="12700">
                <a:solidFill>
                  <a:srgbClr val="007E66"/>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pic>
            <p:nvPicPr>
              <p:cNvPr id="18" name="图片 17" descr="3b31393936383837313bd1adbbb7"/>
              <p:cNvPicPr>
                <a:picLocks noChangeAspect="1"/>
              </p:cNvPicPr>
              <p:nvPr/>
            </p:nvPicPr>
            <p:blipFill>
              <a:blip r:embed="rId16" cstate="print">
                <a:extLst>
                  <a:ext uri="{96DAC541-7B7A-43D3-8B79-37D633B846F1}">
                    <asvg:svgBlip xmlns:asvg="http://schemas.microsoft.com/office/drawing/2016/SVG/main" r:embed="rId17"/>
                  </a:ext>
                </a:extLst>
              </a:blip>
              <a:stretch>
                <a:fillRect/>
              </a:stretch>
            </p:blipFill>
            <p:spPr>
              <a:xfrm>
                <a:off x="2669" y="2478"/>
                <a:ext cx="562" cy="562"/>
              </a:xfrm>
              <a:prstGeom prst="rect">
                <a:avLst/>
              </a:prstGeom>
            </p:spPr>
          </p:pic>
        </p:grpSp>
        <p:cxnSp>
          <p:nvCxnSpPr>
            <p:cNvPr id="20" name="直接箭头连接符 19"/>
            <p:cNvCxnSpPr/>
            <p:nvPr/>
          </p:nvCxnSpPr>
          <p:spPr>
            <a:xfrm>
              <a:off x="3248" y="3127"/>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3111" y="3158"/>
              <a:ext cx="1050" cy="409"/>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200">
                  <a:latin typeface="思源黑体 CN Normal" panose="020B0400000000000000" pitchFamily="34" charset="-122"/>
                  <a:ea typeface="思源黑体 CN Normal" panose="020B0400000000000000" pitchFamily="34" charset="-122"/>
                </a:rPr>
                <a:t>电转染</a:t>
              </a:r>
              <a:endParaRPr lang="zh-CN" altLang="en-US" sz="1200">
                <a:latin typeface="思源黑体 CN Normal" panose="020B0400000000000000" pitchFamily="34" charset="-122"/>
                <a:ea typeface="思源黑体 CN Normal" panose="020B0400000000000000" pitchFamily="34" charset="-122"/>
              </a:endParaRPr>
            </a:p>
          </p:txBody>
        </p:sp>
        <p:grpSp>
          <p:nvGrpSpPr>
            <p:cNvPr id="122" name="组合 121"/>
            <p:cNvGrpSpPr/>
            <p:nvPr/>
          </p:nvGrpSpPr>
          <p:grpSpPr>
            <a:xfrm>
              <a:off x="4136" y="2725"/>
              <a:ext cx="1258" cy="722"/>
              <a:chOff x="3344" y="2483"/>
              <a:chExt cx="1258" cy="722"/>
            </a:xfrm>
          </p:grpSpPr>
          <p:sp>
            <p:nvSpPr>
              <p:cNvPr id="23" name="矩形 22"/>
              <p:cNvSpPr/>
              <p:nvPr/>
            </p:nvSpPr>
            <p:spPr>
              <a:xfrm>
                <a:off x="3344"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4" name="椭圆 23"/>
              <p:cNvSpPr/>
              <p:nvPr/>
            </p:nvSpPr>
            <p:spPr>
              <a:xfrm flipH="1" flipV="1">
                <a:off x="3458"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5" name="椭圆 24"/>
              <p:cNvSpPr/>
              <p:nvPr/>
            </p:nvSpPr>
            <p:spPr>
              <a:xfrm flipH="1" flipV="1">
                <a:off x="3685"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6" name="椭圆 25"/>
              <p:cNvSpPr/>
              <p:nvPr/>
            </p:nvSpPr>
            <p:spPr>
              <a:xfrm flipH="1" flipV="1">
                <a:off x="3912"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7" name="椭圆 26"/>
              <p:cNvSpPr/>
              <p:nvPr/>
            </p:nvSpPr>
            <p:spPr>
              <a:xfrm flipH="1" flipV="1">
                <a:off x="4139"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8" name="椭圆 27"/>
              <p:cNvSpPr/>
              <p:nvPr/>
            </p:nvSpPr>
            <p:spPr>
              <a:xfrm flipH="1" flipV="1">
                <a:off x="4366"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1" name="椭圆 30"/>
              <p:cNvSpPr/>
              <p:nvPr/>
            </p:nvSpPr>
            <p:spPr>
              <a:xfrm flipH="1" flipV="1">
                <a:off x="3458"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3" name="椭圆 32"/>
              <p:cNvSpPr/>
              <p:nvPr/>
            </p:nvSpPr>
            <p:spPr>
              <a:xfrm flipH="1" flipV="1">
                <a:off x="3685"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4" name="椭圆 33"/>
              <p:cNvSpPr/>
              <p:nvPr/>
            </p:nvSpPr>
            <p:spPr>
              <a:xfrm flipH="1" flipV="1">
                <a:off x="3912"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6" name="椭圆 35"/>
              <p:cNvSpPr/>
              <p:nvPr/>
            </p:nvSpPr>
            <p:spPr>
              <a:xfrm flipH="1" flipV="1">
                <a:off x="4139"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7" name="椭圆 36"/>
              <p:cNvSpPr/>
              <p:nvPr/>
            </p:nvSpPr>
            <p:spPr>
              <a:xfrm flipH="1" flipV="1">
                <a:off x="4366"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8" name="椭圆 37"/>
              <p:cNvSpPr/>
              <p:nvPr/>
            </p:nvSpPr>
            <p:spPr>
              <a:xfrm flipH="1" flipV="1">
                <a:off x="3458"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9" name="椭圆 38"/>
              <p:cNvSpPr/>
              <p:nvPr/>
            </p:nvSpPr>
            <p:spPr>
              <a:xfrm flipH="1" flipV="1">
                <a:off x="3685"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41" name="椭圆 40"/>
              <p:cNvSpPr/>
              <p:nvPr/>
            </p:nvSpPr>
            <p:spPr>
              <a:xfrm flipH="1" flipV="1">
                <a:off x="3912"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42" name="椭圆 41"/>
              <p:cNvSpPr/>
              <p:nvPr/>
            </p:nvSpPr>
            <p:spPr>
              <a:xfrm flipH="1" flipV="1">
                <a:off x="4139"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43" name="椭圆 42"/>
              <p:cNvSpPr/>
              <p:nvPr/>
            </p:nvSpPr>
            <p:spPr>
              <a:xfrm flipH="1" flipV="1">
                <a:off x="4366"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grpSp>
          <p:nvGrpSpPr>
            <p:cNvPr id="123" name="组合 122"/>
            <p:cNvGrpSpPr/>
            <p:nvPr/>
          </p:nvGrpSpPr>
          <p:grpSpPr>
            <a:xfrm>
              <a:off x="6827" y="2897"/>
              <a:ext cx="1258" cy="723"/>
              <a:chOff x="5626" y="2683"/>
              <a:chExt cx="1258" cy="723"/>
            </a:xfrm>
          </p:grpSpPr>
          <p:sp>
            <p:nvSpPr>
              <p:cNvPr id="92" name="椭圆 91"/>
              <p:cNvSpPr/>
              <p:nvPr>
                <p:custDataLst>
                  <p:tags r:id="rId18"/>
                </p:custDataLst>
              </p:nvPr>
            </p:nvSpPr>
            <p:spPr>
              <a:xfrm flipH="1" flipV="1">
                <a:off x="5791"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3" name="椭圆 92"/>
              <p:cNvSpPr/>
              <p:nvPr>
                <p:custDataLst>
                  <p:tags r:id="rId19"/>
                </p:custDataLst>
              </p:nvPr>
            </p:nvSpPr>
            <p:spPr>
              <a:xfrm flipH="1" flipV="1">
                <a:off x="6106"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4" name="椭圆 93"/>
              <p:cNvSpPr/>
              <p:nvPr>
                <p:custDataLst>
                  <p:tags r:id="rId20"/>
                </p:custDataLst>
              </p:nvPr>
            </p:nvSpPr>
            <p:spPr>
              <a:xfrm flipH="1" flipV="1">
                <a:off x="6421"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6" name="椭圆 95"/>
              <p:cNvSpPr/>
              <p:nvPr>
                <p:custDataLst>
                  <p:tags r:id="rId21"/>
                </p:custDataLst>
              </p:nvPr>
            </p:nvSpPr>
            <p:spPr>
              <a:xfrm flipH="1" flipV="1">
                <a:off x="5791"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7" name="椭圆 96"/>
              <p:cNvSpPr/>
              <p:nvPr>
                <p:custDataLst>
                  <p:tags r:id="rId22"/>
                </p:custDataLst>
              </p:nvPr>
            </p:nvSpPr>
            <p:spPr>
              <a:xfrm flipH="1" flipV="1">
                <a:off x="6106"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8" name="椭圆 97"/>
              <p:cNvSpPr/>
              <p:nvPr>
                <p:custDataLst>
                  <p:tags r:id="rId23"/>
                </p:custDataLst>
              </p:nvPr>
            </p:nvSpPr>
            <p:spPr>
              <a:xfrm flipH="1" flipV="1">
                <a:off x="6421"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9" name="矩形 98"/>
              <p:cNvSpPr/>
              <p:nvPr>
                <p:custDataLst>
                  <p:tags r:id="rId24"/>
                </p:custDataLst>
              </p:nvPr>
            </p:nvSpPr>
            <p:spPr>
              <a:xfrm>
                <a:off x="5626" y="26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03" name="椭圆 102"/>
              <p:cNvSpPr/>
              <p:nvPr>
                <p:custDataLst>
                  <p:tags r:id="rId25"/>
                </p:custDataLst>
              </p:nvPr>
            </p:nvSpPr>
            <p:spPr>
              <a:xfrm flipH="1" flipV="1">
                <a:off x="5693"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16" name="椭圆 115"/>
              <p:cNvSpPr/>
              <p:nvPr>
                <p:custDataLst>
                  <p:tags r:id="rId26"/>
                </p:custDataLst>
              </p:nvPr>
            </p:nvSpPr>
            <p:spPr>
              <a:xfrm flipH="1" flipV="1">
                <a:off x="6106"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17" name="椭圆 116"/>
              <p:cNvSpPr/>
              <p:nvPr>
                <p:custDataLst>
                  <p:tags r:id="rId27"/>
                </p:custDataLst>
              </p:nvPr>
            </p:nvSpPr>
            <p:spPr>
              <a:xfrm flipH="1" flipV="1">
                <a:off x="6508"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18" name="椭圆 117"/>
              <p:cNvSpPr/>
              <p:nvPr>
                <p:custDataLst>
                  <p:tags r:id="rId28"/>
                </p:custDataLst>
              </p:nvPr>
            </p:nvSpPr>
            <p:spPr>
              <a:xfrm flipH="1" flipV="1">
                <a:off x="5693"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19" name="椭圆 118"/>
              <p:cNvSpPr/>
              <p:nvPr>
                <p:custDataLst>
                  <p:tags r:id="rId29"/>
                </p:custDataLst>
              </p:nvPr>
            </p:nvSpPr>
            <p:spPr>
              <a:xfrm flipH="1" flipV="1">
                <a:off x="6106"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0" name="椭圆 119"/>
              <p:cNvSpPr/>
              <p:nvPr>
                <p:custDataLst>
                  <p:tags r:id="rId30"/>
                </p:custDataLst>
              </p:nvPr>
            </p:nvSpPr>
            <p:spPr>
              <a:xfrm flipH="1" flipV="1">
                <a:off x="6508"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cxnSp>
          <p:nvCxnSpPr>
            <p:cNvPr id="121" name="直接箭头连接符 120"/>
            <p:cNvCxnSpPr/>
            <p:nvPr>
              <p:custDataLst>
                <p:tags r:id="rId31"/>
              </p:custDataLst>
            </p:nvPr>
          </p:nvCxnSpPr>
          <p:spPr>
            <a:xfrm>
              <a:off x="5692" y="3083"/>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grpSp>
          <p:nvGrpSpPr>
            <p:cNvPr id="140" name="组合 139"/>
            <p:cNvGrpSpPr/>
            <p:nvPr/>
          </p:nvGrpSpPr>
          <p:grpSpPr>
            <a:xfrm>
              <a:off x="9099" y="2562"/>
              <a:ext cx="1122" cy="1061"/>
              <a:chOff x="7869" y="2310"/>
              <a:chExt cx="1122" cy="1061"/>
            </a:xfrm>
          </p:grpSpPr>
          <p:pic>
            <p:nvPicPr>
              <p:cNvPr id="133" name="图片 132" descr="3b32303039303635363bd7b6d0cec6bf"/>
              <p:cNvPicPr>
                <a:picLocks noChangeAspect="1"/>
              </p:cNvPicPr>
              <p:nvPr/>
            </p:nvPicPr>
            <p:blipFill>
              <a:blip r:embed="rId32" cstate="print">
                <a:extLst>
                  <a:ext uri="{96DAC541-7B7A-43D3-8B79-37D633B846F1}">
                    <asvg:svgBlip xmlns:asvg="http://schemas.microsoft.com/office/drawing/2016/SVG/main" r:embed="rId33"/>
                  </a:ext>
                </a:extLst>
              </a:blip>
              <a:stretch>
                <a:fillRect/>
              </a:stretch>
            </p:blipFill>
            <p:spPr>
              <a:xfrm>
                <a:off x="7869" y="2544"/>
                <a:ext cx="669" cy="669"/>
              </a:xfrm>
              <a:prstGeom prst="rect">
                <a:avLst/>
              </a:prstGeom>
            </p:spPr>
          </p:pic>
          <p:pic>
            <p:nvPicPr>
              <p:cNvPr id="134" name="图片 133" descr="3b32303039303635363bd7b6d0cec6bf"/>
              <p:cNvPicPr>
                <a:picLocks noChangeAspect="1"/>
              </p:cNvPicPr>
              <p:nvPr>
                <p:custDataLst>
                  <p:tags r:id="rId34"/>
                </p:custDataLst>
              </p:nvPr>
            </p:nvPicPr>
            <p:blipFill>
              <a:blip r:embed="rId32" cstate="print">
                <a:extLst>
                  <a:ext uri="{96DAC541-7B7A-43D3-8B79-37D633B846F1}">
                    <asvg:svgBlip xmlns:asvg="http://schemas.microsoft.com/office/drawing/2016/SVG/main" r:embed="rId33"/>
                  </a:ext>
                </a:extLst>
              </a:blip>
              <a:stretch>
                <a:fillRect/>
              </a:stretch>
            </p:blipFill>
            <p:spPr>
              <a:xfrm>
                <a:off x="8069" y="2310"/>
                <a:ext cx="669" cy="669"/>
              </a:xfrm>
              <a:prstGeom prst="rect">
                <a:avLst/>
              </a:prstGeom>
            </p:spPr>
          </p:pic>
          <p:pic>
            <p:nvPicPr>
              <p:cNvPr id="135" name="图片 134" descr="3b32303039303635363bd7b6d0cec6bf"/>
              <p:cNvPicPr>
                <a:picLocks noChangeAspect="1"/>
              </p:cNvPicPr>
              <p:nvPr>
                <p:custDataLst>
                  <p:tags r:id="rId35"/>
                </p:custDataLst>
              </p:nvPr>
            </p:nvPicPr>
            <p:blipFill>
              <a:blip r:embed="rId32" cstate="print">
                <a:extLst>
                  <a:ext uri="{96DAC541-7B7A-43D3-8B79-37D633B846F1}">
                    <asvg:svgBlip xmlns:asvg="http://schemas.microsoft.com/office/drawing/2016/SVG/main" r:embed="rId33"/>
                  </a:ext>
                </a:extLst>
              </a:blip>
              <a:stretch>
                <a:fillRect/>
              </a:stretch>
            </p:blipFill>
            <p:spPr>
              <a:xfrm>
                <a:off x="8323" y="2463"/>
                <a:ext cx="669" cy="669"/>
              </a:xfrm>
              <a:prstGeom prst="rect">
                <a:avLst/>
              </a:prstGeom>
            </p:spPr>
          </p:pic>
          <p:pic>
            <p:nvPicPr>
              <p:cNvPr id="139" name="图片 138" descr="3b32303039303635363bd7b6d0cec6bf"/>
              <p:cNvPicPr>
                <a:picLocks noChangeAspect="1"/>
              </p:cNvPicPr>
              <p:nvPr>
                <p:custDataLst>
                  <p:tags r:id="rId36"/>
                </p:custDataLst>
              </p:nvPr>
            </p:nvPicPr>
            <p:blipFill>
              <a:blip r:embed="rId37" cstate="print">
                <a:extLst>
                  <a:ext uri="{96DAC541-7B7A-43D3-8B79-37D633B846F1}">
                    <asvg:svgBlip xmlns:asvg="http://schemas.microsoft.com/office/drawing/2016/SVG/main" r:embed="rId38"/>
                  </a:ext>
                </a:extLst>
              </a:blip>
              <a:stretch>
                <a:fillRect/>
              </a:stretch>
            </p:blipFill>
            <p:spPr>
              <a:xfrm>
                <a:off x="8209" y="2618"/>
                <a:ext cx="669" cy="669"/>
              </a:xfrm>
              <a:prstGeom prst="rect">
                <a:avLst/>
              </a:prstGeom>
            </p:spPr>
          </p:pic>
          <p:pic>
            <p:nvPicPr>
              <p:cNvPr id="136" name="图片 135" descr="3b32303039303635363bd7b6d0cec6bf"/>
              <p:cNvPicPr>
                <a:picLocks noChangeAspect="1"/>
              </p:cNvPicPr>
              <p:nvPr>
                <p:custDataLst>
                  <p:tags r:id="rId39"/>
                </p:custDataLst>
              </p:nvPr>
            </p:nvPicPr>
            <p:blipFill>
              <a:blip r:embed="rId37" cstate="print">
                <a:extLst>
                  <a:ext uri="{96DAC541-7B7A-43D3-8B79-37D633B846F1}">
                    <asvg:svgBlip xmlns:asvg="http://schemas.microsoft.com/office/drawing/2016/SVG/main" r:embed="rId38"/>
                  </a:ext>
                </a:extLst>
              </a:blip>
              <a:stretch>
                <a:fillRect/>
              </a:stretch>
            </p:blipFill>
            <p:spPr>
              <a:xfrm>
                <a:off x="7982" y="2703"/>
                <a:ext cx="669" cy="669"/>
              </a:xfrm>
              <a:prstGeom prst="rect">
                <a:avLst/>
              </a:prstGeom>
            </p:spPr>
          </p:pic>
        </p:grpSp>
        <p:pic>
          <p:nvPicPr>
            <p:cNvPr id="141" name="图片 140" descr="3b32303038313039333bb5e7c4d4"/>
            <p:cNvPicPr>
              <a:picLocks noChangeAspect="1"/>
            </p:cNvPicPr>
            <p:nvPr/>
          </p:nvPicPr>
          <p:blipFill>
            <a:blip r:embed="rId40" cstate="print">
              <a:extLst>
                <a:ext uri="{96DAC541-7B7A-43D3-8B79-37D633B846F1}">
                  <asvg:svgBlip xmlns:asvg="http://schemas.microsoft.com/office/drawing/2016/SVG/main" r:embed="rId41"/>
                </a:ext>
              </a:extLst>
            </a:blip>
            <a:stretch>
              <a:fillRect/>
            </a:stretch>
          </p:blipFill>
          <p:spPr>
            <a:xfrm>
              <a:off x="1556" y="5303"/>
              <a:ext cx="1133" cy="1133"/>
            </a:xfrm>
            <a:prstGeom prst="rect">
              <a:avLst/>
            </a:prstGeom>
          </p:spPr>
        </p:pic>
        <p:grpSp>
          <p:nvGrpSpPr>
            <p:cNvPr id="142" name="组合 141"/>
            <p:cNvGrpSpPr/>
            <p:nvPr/>
          </p:nvGrpSpPr>
          <p:grpSpPr>
            <a:xfrm>
              <a:off x="6183" y="5270"/>
              <a:ext cx="1258" cy="722"/>
              <a:chOff x="5426" y="2483"/>
              <a:chExt cx="1258" cy="722"/>
            </a:xfrm>
          </p:grpSpPr>
          <p:sp>
            <p:nvSpPr>
              <p:cNvPr id="143" name="矩形 142"/>
              <p:cNvSpPr/>
              <p:nvPr>
                <p:custDataLst>
                  <p:tags r:id="rId42"/>
                </p:custDataLst>
              </p:nvPr>
            </p:nvSpPr>
            <p:spPr>
              <a:xfrm>
                <a:off x="5426"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4" name="椭圆 143"/>
              <p:cNvSpPr/>
              <p:nvPr>
                <p:custDataLst>
                  <p:tags r:id="rId43"/>
                </p:custDataLst>
              </p:nvPr>
            </p:nvSpPr>
            <p:spPr>
              <a:xfrm flipH="1" flipV="1">
                <a:off x="549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5" name="椭圆 144"/>
              <p:cNvSpPr/>
              <p:nvPr>
                <p:custDataLst>
                  <p:tags r:id="rId44"/>
                </p:custDataLst>
              </p:nvPr>
            </p:nvSpPr>
            <p:spPr>
              <a:xfrm flipH="1" flipV="1">
                <a:off x="579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6" name="椭圆 145"/>
              <p:cNvSpPr/>
              <p:nvPr>
                <p:custDataLst>
                  <p:tags r:id="rId45"/>
                </p:custDataLst>
              </p:nvPr>
            </p:nvSpPr>
            <p:spPr>
              <a:xfrm flipH="1" flipV="1">
                <a:off x="6106"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7" name="椭圆 146"/>
              <p:cNvSpPr/>
              <p:nvPr>
                <p:custDataLst>
                  <p:tags r:id="rId46"/>
                </p:custDataLst>
              </p:nvPr>
            </p:nvSpPr>
            <p:spPr>
              <a:xfrm flipH="1" flipV="1">
                <a:off x="642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8" name="椭圆 147"/>
              <p:cNvSpPr/>
              <p:nvPr>
                <p:custDataLst>
                  <p:tags r:id="rId47"/>
                </p:custDataLst>
              </p:nvPr>
            </p:nvSpPr>
            <p:spPr>
              <a:xfrm flipH="1" flipV="1">
                <a:off x="549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9" name="椭圆 148"/>
              <p:cNvSpPr/>
              <p:nvPr>
                <p:custDataLst>
                  <p:tags r:id="rId48"/>
                </p:custDataLst>
              </p:nvPr>
            </p:nvSpPr>
            <p:spPr>
              <a:xfrm flipH="1" flipV="1">
                <a:off x="579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0" name="椭圆 149"/>
              <p:cNvSpPr/>
              <p:nvPr>
                <p:custDataLst>
                  <p:tags r:id="rId49"/>
                </p:custDataLst>
              </p:nvPr>
            </p:nvSpPr>
            <p:spPr>
              <a:xfrm flipH="1" flipV="1">
                <a:off x="6106"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1" name="椭圆 150"/>
              <p:cNvSpPr/>
              <p:nvPr>
                <p:custDataLst>
                  <p:tags r:id="rId50"/>
                </p:custDataLst>
              </p:nvPr>
            </p:nvSpPr>
            <p:spPr>
              <a:xfrm flipH="1" flipV="1">
                <a:off x="642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2" name="椭圆 151"/>
              <p:cNvSpPr/>
              <p:nvPr>
                <p:custDataLst>
                  <p:tags r:id="rId51"/>
                </p:custDataLst>
              </p:nvPr>
            </p:nvSpPr>
            <p:spPr>
              <a:xfrm flipH="1" flipV="1">
                <a:off x="549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3" name="椭圆 152"/>
              <p:cNvSpPr/>
              <p:nvPr>
                <p:custDataLst>
                  <p:tags r:id="rId52"/>
                </p:custDataLst>
              </p:nvPr>
            </p:nvSpPr>
            <p:spPr>
              <a:xfrm flipH="1" flipV="1">
                <a:off x="579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4" name="椭圆 153"/>
              <p:cNvSpPr/>
              <p:nvPr>
                <p:custDataLst>
                  <p:tags r:id="rId53"/>
                </p:custDataLst>
              </p:nvPr>
            </p:nvSpPr>
            <p:spPr>
              <a:xfrm flipH="1" flipV="1">
                <a:off x="6106"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5" name="椭圆 154"/>
              <p:cNvSpPr/>
              <p:nvPr>
                <p:custDataLst>
                  <p:tags r:id="rId54"/>
                </p:custDataLst>
              </p:nvPr>
            </p:nvSpPr>
            <p:spPr>
              <a:xfrm flipH="1" flipV="1">
                <a:off x="642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grpSp>
          <p:nvGrpSpPr>
            <p:cNvPr id="156" name="组合 155"/>
            <p:cNvGrpSpPr/>
            <p:nvPr/>
          </p:nvGrpSpPr>
          <p:grpSpPr>
            <a:xfrm>
              <a:off x="3625" y="5303"/>
              <a:ext cx="1258" cy="722"/>
              <a:chOff x="3344" y="2483"/>
              <a:chExt cx="1258" cy="722"/>
            </a:xfrm>
          </p:grpSpPr>
          <p:sp>
            <p:nvSpPr>
              <p:cNvPr id="157" name="矩形 156"/>
              <p:cNvSpPr/>
              <p:nvPr/>
            </p:nvSpPr>
            <p:spPr>
              <a:xfrm>
                <a:off x="3344"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8" name="椭圆 157"/>
              <p:cNvSpPr/>
              <p:nvPr/>
            </p:nvSpPr>
            <p:spPr>
              <a:xfrm flipH="1" flipV="1">
                <a:off x="3458"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9" name="椭圆 158"/>
              <p:cNvSpPr/>
              <p:nvPr/>
            </p:nvSpPr>
            <p:spPr>
              <a:xfrm flipH="1" flipV="1">
                <a:off x="3685"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0" name="椭圆 159"/>
              <p:cNvSpPr/>
              <p:nvPr/>
            </p:nvSpPr>
            <p:spPr>
              <a:xfrm flipH="1" flipV="1">
                <a:off x="3912"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1" name="椭圆 160"/>
              <p:cNvSpPr/>
              <p:nvPr/>
            </p:nvSpPr>
            <p:spPr>
              <a:xfrm flipH="1" flipV="1">
                <a:off x="4139"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2" name="椭圆 161"/>
              <p:cNvSpPr/>
              <p:nvPr/>
            </p:nvSpPr>
            <p:spPr>
              <a:xfrm flipH="1" flipV="1">
                <a:off x="4366"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3" name="椭圆 162"/>
              <p:cNvSpPr/>
              <p:nvPr/>
            </p:nvSpPr>
            <p:spPr>
              <a:xfrm flipH="1" flipV="1">
                <a:off x="3458"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5" name="椭圆 164"/>
              <p:cNvSpPr/>
              <p:nvPr/>
            </p:nvSpPr>
            <p:spPr>
              <a:xfrm flipH="1" flipV="1">
                <a:off x="3685"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6" name="椭圆 165"/>
              <p:cNvSpPr/>
              <p:nvPr/>
            </p:nvSpPr>
            <p:spPr>
              <a:xfrm flipH="1" flipV="1">
                <a:off x="3912"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7" name="椭圆 166"/>
              <p:cNvSpPr/>
              <p:nvPr/>
            </p:nvSpPr>
            <p:spPr>
              <a:xfrm flipH="1" flipV="1">
                <a:off x="4139"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8" name="椭圆 167"/>
              <p:cNvSpPr/>
              <p:nvPr/>
            </p:nvSpPr>
            <p:spPr>
              <a:xfrm flipH="1" flipV="1">
                <a:off x="4366"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9" name="椭圆 168"/>
              <p:cNvSpPr/>
              <p:nvPr/>
            </p:nvSpPr>
            <p:spPr>
              <a:xfrm flipH="1" flipV="1">
                <a:off x="3458"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0" name="椭圆 169"/>
              <p:cNvSpPr/>
              <p:nvPr/>
            </p:nvSpPr>
            <p:spPr>
              <a:xfrm flipH="1" flipV="1">
                <a:off x="3685"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1" name="椭圆 170"/>
              <p:cNvSpPr/>
              <p:nvPr/>
            </p:nvSpPr>
            <p:spPr>
              <a:xfrm flipH="1" flipV="1">
                <a:off x="3912"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2" name="椭圆 171"/>
              <p:cNvSpPr/>
              <p:nvPr/>
            </p:nvSpPr>
            <p:spPr>
              <a:xfrm flipH="1" flipV="1">
                <a:off x="4139"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3" name="椭圆 172"/>
              <p:cNvSpPr/>
              <p:nvPr/>
            </p:nvSpPr>
            <p:spPr>
              <a:xfrm flipH="1" flipV="1">
                <a:off x="4366"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grpSp>
          <p:nvGrpSpPr>
            <p:cNvPr id="174" name="组合 173"/>
            <p:cNvGrpSpPr/>
            <p:nvPr/>
          </p:nvGrpSpPr>
          <p:grpSpPr>
            <a:xfrm>
              <a:off x="6383" y="5456"/>
              <a:ext cx="1258" cy="723"/>
              <a:chOff x="5626" y="2683"/>
              <a:chExt cx="1258" cy="723"/>
            </a:xfrm>
          </p:grpSpPr>
          <p:sp>
            <p:nvSpPr>
              <p:cNvPr id="175" name="椭圆 174"/>
              <p:cNvSpPr/>
              <p:nvPr>
                <p:custDataLst>
                  <p:tags r:id="rId55"/>
                </p:custDataLst>
              </p:nvPr>
            </p:nvSpPr>
            <p:spPr>
              <a:xfrm flipH="1" flipV="1">
                <a:off x="5791"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6" name="椭圆 175"/>
              <p:cNvSpPr/>
              <p:nvPr>
                <p:custDataLst>
                  <p:tags r:id="rId56"/>
                </p:custDataLst>
              </p:nvPr>
            </p:nvSpPr>
            <p:spPr>
              <a:xfrm flipH="1" flipV="1">
                <a:off x="6106"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7" name="椭圆 176"/>
              <p:cNvSpPr/>
              <p:nvPr>
                <p:custDataLst>
                  <p:tags r:id="rId57"/>
                </p:custDataLst>
              </p:nvPr>
            </p:nvSpPr>
            <p:spPr>
              <a:xfrm flipH="1" flipV="1">
                <a:off x="6421"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8" name="椭圆 177"/>
              <p:cNvSpPr/>
              <p:nvPr>
                <p:custDataLst>
                  <p:tags r:id="rId58"/>
                </p:custDataLst>
              </p:nvPr>
            </p:nvSpPr>
            <p:spPr>
              <a:xfrm flipH="1" flipV="1">
                <a:off x="5791"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9" name="椭圆 178"/>
              <p:cNvSpPr/>
              <p:nvPr>
                <p:custDataLst>
                  <p:tags r:id="rId59"/>
                </p:custDataLst>
              </p:nvPr>
            </p:nvSpPr>
            <p:spPr>
              <a:xfrm flipH="1" flipV="1">
                <a:off x="6106"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0" name="椭圆 179"/>
              <p:cNvSpPr/>
              <p:nvPr>
                <p:custDataLst>
                  <p:tags r:id="rId60"/>
                </p:custDataLst>
              </p:nvPr>
            </p:nvSpPr>
            <p:spPr>
              <a:xfrm flipH="1" flipV="1">
                <a:off x="6421"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1" name="矩形 180"/>
              <p:cNvSpPr/>
              <p:nvPr>
                <p:custDataLst>
                  <p:tags r:id="rId61"/>
                </p:custDataLst>
              </p:nvPr>
            </p:nvSpPr>
            <p:spPr>
              <a:xfrm>
                <a:off x="5626" y="26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2" name="椭圆 181"/>
              <p:cNvSpPr/>
              <p:nvPr>
                <p:custDataLst>
                  <p:tags r:id="rId62"/>
                </p:custDataLst>
              </p:nvPr>
            </p:nvSpPr>
            <p:spPr>
              <a:xfrm flipH="1" flipV="1">
                <a:off x="5693"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3" name="椭圆 182"/>
              <p:cNvSpPr/>
              <p:nvPr>
                <p:custDataLst>
                  <p:tags r:id="rId63"/>
                </p:custDataLst>
              </p:nvPr>
            </p:nvSpPr>
            <p:spPr>
              <a:xfrm flipH="1" flipV="1">
                <a:off x="6106"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4" name="椭圆 183"/>
              <p:cNvSpPr/>
              <p:nvPr>
                <p:custDataLst>
                  <p:tags r:id="rId64"/>
                </p:custDataLst>
              </p:nvPr>
            </p:nvSpPr>
            <p:spPr>
              <a:xfrm flipH="1" flipV="1">
                <a:off x="6508"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5" name="椭圆 184"/>
              <p:cNvSpPr/>
              <p:nvPr>
                <p:custDataLst>
                  <p:tags r:id="rId65"/>
                </p:custDataLst>
              </p:nvPr>
            </p:nvSpPr>
            <p:spPr>
              <a:xfrm flipH="1" flipV="1">
                <a:off x="5693"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6" name="椭圆 185"/>
              <p:cNvSpPr/>
              <p:nvPr>
                <p:custDataLst>
                  <p:tags r:id="rId66"/>
                </p:custDataLst>
              </p:nvPr>
            </p:nvSpPr>
            <p:spPr>
              <a:xfrm flipH="1" flipV="1">
                <a:off x="6106"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7" name="椭圆 186"/>
              <p:cNvSpPr/>
              <p:nvPr>
                <p:custDataLst>
                  <p:tags r:id="rId67"/>
                </p:custDataLst>
              </p:nvPr>
            </p:nvSpPr>
            <p:spPr>
              <a:xfrm flipH="1" flipV="1">
                <a:off x="6508"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cxnSp>
          <p:nvCxnSpPr>
            <p:cNvPr id="188" name="直接箭头连接符 187"/>
            <p:cNvCxnSpPr/>
            <p:nvPr>
              <p:custDataLst>
                <p:tags r:id="rId68"/>
              </p:custDataLst>
            </p:nvPr>
          </p:nvCxnSpPr>
          <p:spPr>
            <a:xfrm>
              <a:off x="5248" y="5723"/>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grpSp>
          <p:nvGrpSpPr>
            <p:cNvPr id="189" name="组合 188"/>
            <p:cNvGrpSpPr/>
            <p:nvPr/>
          </p:nvGrpSpPr>
          <p:grpSpPr>
            <a:xfrm>
              <a:off x="8628" y="5165"/>
              <a:ext cx="1122" cy="1061"/>
              <a:chOff x="7869" y="2310"/>
              <a:chExt cx="1122" cy="1061"/>
            </a:xfrm>
          </p:grpSpPr>
          <p:pic>
            <p:nvPicPr>
              <p:cNvPr id="190" name="图片 189" descr="3b32303039303635363bd7b6d0cec6bf"/>
              <p:cNvPicPr>
                <a:picLocks noChangeAspect="1"/>
              </p:cNvPicPr>
              <p:nvPr/>
            </p:nvPicPr>
            <p:blipFill>
              <a:blip r:embed="rId32" cstate="print">
                <a:extLst>
                  <a:ext uri="{96DAC541-7B7A-43D3-8B79-37D633B846F1}">
                    <asvg:svgBlip xmlns:asvg="http://schemas.microsoft.com/office/drawing/2016/SVG/main" r:embed="rId33"/>
                  </a:ext>
                </a:extLst>
              </a:blip>
              <a:stretch>
                <a:fillRect/>
              </a:stretch>
            </p:blipFill>
            <p:spPr>
              <a:xfrm>
                <a:off x="7869" y="2544"/>
                <a:ext cx="669" cy="669"/>
              </a:xfrm>
              <a:prstGeom prst="rect">
                <a:avLst/>
              </a:prstGeom>
            </p:spPr>
          </p:pic>
          <p:pic>
            <p:nvPicPr>
              <p:cNvPr id="191" name="图片 190" descr="3b32303039303635363bd7b6d0cec6bf"/>
              <p:cNvPicPr>
                <a:picLocks noChangeAspect="1"/>
              </p:cNvPicPr>
              <p:nvPr>
                <p:custDataLst>
                  <p:tags r:id="rId69"/>
                </p:custDataLst>
              </p:nvPr>
            </p:nvPicPr>
            <p:blipFill>
              <a:blip r:embed="rId32" cstate="print">
                <a:extLst>
                  <a:ext uri="{96DAC541-7B7A-43D3-8B79-37D633B846F1}">
                    <asvg:svgBlip xmlns:asvg="http://schemas.microsoft.com/office/drawing/2016/SVG/main" r:embed="rId33"/>
                  </a:ext>
                </a:extLst>
              </a:blip>
              <a:stretch>
                <a:fillRect/>
              </a:stretch>
            </p:blipFill>
            <p:spPr>
              <a:xfrm>
                <a:off x="8069" y="2310"/>
                <a:ext cx="669" cy="669"/>
              </a:xfrm>
              <a:prstGeom prst="rect">
                <a:avLst/>
              </a:prstGeom>
            </p:spPr>
          </p:pic>
          <p:pic>
            <p:nvPicPr>
              <p:cNvPr id="192" name="图片 191" descr="3b32303039303635363bd7b6d0cec6bf"/>
              <p:cNvPicPr>
                <a:picLocks noChangeAspect="1"/>
              </p:cNvPicPr>
              <p:nvPr>
                <p:custDataLst>
                  <p:tags r:id="rId70"/>
                </p:custDataLst>
              </p:nvPr>
            </p:nvPicPr>
            <p:blipFill>
              <a:blip r:embed="rId32" cstate="print">
                <a:extLst>
                  <a:ext uri="{96DAC541-7B7A-43D3-8B79-37D633B846F1}">
                    <asvg:svgBlip xmlns:asvg="http://schemas.microsoft.com/office/drawing/2016/SVG/main" r:embed="rId33"/>
                  </a:ext>
                </a:extLst>
              </a:blip>
              <a:stretch>
                <a:fillRect/>
              </a:stretch>
            </p:blipFill>
            <p:spPr>
              <a:xfrm>
                <a:off x="8323" y="2463"/>
                <a:ext cx="669" cy="669"/>
              </a:xfrm>
              <a:prstGeom prst="rect">
                <a:avLst/>
              </a:prstGeom>
            </p:spPr>
          </p:pic>
          <p:pic>
            <p:nvPicPr>
              <p:cNvPr id="193" name="图片 192" descr="3b32303039303635363bd7b6d0cec6bf"/>
              <p:cNvPicPr>
                <a:picLocks noChangeAspect="1"/>
              </p:cNvPicPr>
              <p:nvPr>
                <p:custDataLst>
                  <p:tags r:id="rId71"/>
                </p:custDataLst>
              </p:nvPr>
            </p:nvPicPr>
            <p:blipFill>
              <a:blip r:embed="rId37" cstate="print">
                <a:extLst>
                  <a:ext uri="{96DAC541-7B7A-43D3-8B79-37D633B846F1}">
                    <asvg:svgBlip xmlns:asvg="http://schemas.microsoft.com/office/drawing/2016/SVG/main" r:embed="rId38"/>
                  </a:ext>
                </a:extLst>
              </a:blip>
              <a:stretch>
                <a:fillRect/>
              </a:stretch>
            </p:blipFill>
            <p:spPr>
              <a:xfrm>
                <a:off x="8209" y="2618"/>
                <a:ext cx="669" cy="669"/>
              </a:xfrm>
              <a:prstGeom prst="rect">
                <a:avLst/>
              </a:prstGeom>
            </p:spPr>
          </p:pic>
          <p:pic>
            <p:nvPicPr>
              <p:cNvPr id="194" name="图片 193" descr="3b32303039303635363bd7b6d0cec6bf"/>
              <p:cNvPicPr>
                <a:picLocks noChangeAspect="1"/>
              </p:cNvPicPr>
              <p:nvPr>
                <p:custDataLst>
                  <p:tags r:id="rId72"/>
                </p:custDataLst>
              </p:nvPr>
            </p:nvPicPr>
            <p:blipFill>
              <a:blip r:embed="rId37" cstate="print">
                <a:extLst>
                  <a:ext uri="{96DAC541-7B7A-43D3-8B79-37D633B846F1}">
                    <asvg:svgBlip xmlns:asvg="http://schemas.microsoft.com/office/drawing/2016/SVG/main" r:embed="rId38"/>
                  </a:ext>
                </a:extLst>
              </a:blip>
              <a:stretch>
                <a:fillRect/>
              </a:stretch>
            </p:blipFill>
            <p:spPr>
              <a:xfrm>
                <a:off x="7982" y="2703"/>
                <a:ext cx="669" cy="669"/>
              </a:xfrm>
              <a:prstGeom prst="rect">
                <a:avLst/>
              </a:prstGeom>
            </p:spPr>
          </p:pic>
        </p:grpSp>
        <p:cxnSp>
          <p:nvCxnSpPr>
            <p:cNvPr id="195" name="肘形连接符 194"/>
            <p:cNvCxnSpPr>
              <a:endCxn id="141" idx="0"/>
            </p:cNvCxnSpPr>
            <p:nvPr/>
          </p:nvCxnSpPr>
          <p:spPr>
            <a:xfrm rot="5400000">
              <a:off x="4996" y="752"/>
              <a:ext cx="1679" cy="7424"/>
            </a:xfrm>
            <a:prstGeom prst="bentConnector3">
              <a:avLst>
                <a:gd name="adj1" fmla="val 50000"/>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6" name="直接箭头连接符 195"/>
            <p:cNvCxnSpPr/>
            <p:nvPr>
              <p:custDataLst>
                <p:tags r:id="rId73"/>
              </p:custDataLst>
            </p:nvPr>
          </p:nvCxnSpPr>
          <p:spPr>
            <a:xfrm>
              <a:off x="2777" y="5723"/>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97" name="文本框 196"/>
            <p:cNvSpPr txBox="1"/>
            <p:nvPr/>
          </p:nvSpPr>
          <p:spPr>
            <a:xfrm>
              <a:off x="2576" y="5743"/>
              <a:ext cx="1167" cy="409"/>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200">
                  <a:latin typeface="思源黑体 CN Normal" panose="020B0400000000000000" pitchFamily="34" charset="-122"/>
                  <a:ea typeface="思源黑体 CN Normal" panose="020B0400000000000000" pitchFamily="34" charset="-122"/>
                </a:rPr>
                <a:t>细胞成像</a:t>
              </a:r>
              <a:endParaRPr lang="zh-CN" altLang="en-US" sz="1200">
                <a:latin typeface="思源黑体 CN Normal" panose="020B0400000000000000" pitchFamily="34" charset="-122"/>
                <a:ea typeface="思源黑体 CN Normal" panose="020B0400000000000000" pitchFamily="34" charset="-122"/>
              </a:endParaRPr>
            </a:p>
          </p:txBody>
        </p:sp>
        <p:sp>
          <p:nvSpPr>
            <p:cNvPr id="198" name="文本框 197"/>
            <p:cNvSpPr txBox="1"/>
            <p:nvPr>
              <p:custDataLst>
                <p:tags r:id="rId74"/>
              </p:custDataLst>
            </p:nvPr>
          </p:nvSpPr>
          <p:spPr>
            <a:xfrm>
              <a:off x="5270" y="5723"/>
              <a:ext cx="1167" cy="409"/>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200">
                  <a:latin typeface="思源黑体 CN Normal" panose="020B0400000000000000" pitchFamily="34" charset="-122"/>
                  <a:ea typeface="思源黑体 CN Normal" panose="020B0400000000000000" pitchFamily="34" charset="-122"/>
                </a:rPr>
                <a:t>筛选</a:t>
              </a:r>
              <a:endParaRPr lang="zh-CN" altLang="en-US" sz="1200">
                <a:latin typeface="思源黑体 CN Normal" panose="020B0400000000000000" pitchFamily="34" charset="-122"/>
                <a:ea typeface="思源黑体 CN Normal" panose="020B0400000000000000" pitchFamily="34" charset="-122"/>
              </a:endParaRPr>
            </a:p>
          </p:txBody>
        </p:sp>
        <p:sp>
          <p:nvSpPr>
            <p:cNvPr id="199" name="文本框 198"/>
            <p:cNvSpPr txBox="1"/>
            <p:nvPr>
              <p:custDataLst>
                <p:tags r:id="rId75"/>
              </p:custDataLst>
            </p:nvPr>
          </p:nvSpPr>
          <p:spPr>
            <a:xfrm>
              <a:off x="5719" y="3120"/>
              <a:ext cx="934" cy="409"/>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200">
                  <a:latin typeface="思源黑体 CN Normal" panose="020B0400000000000000" pitchFamily="34" charset="-122"/>
                  <a:ea typeface="思源黑体 CN Normal" panose="020B0400000000000000" pitchFamily="34" charset="-122"/>
                </a:rPr>
                <a:t>筛选</a:t>
              </a:r>
              <a:endParaRPr lang="zh-CN" altLang="en-US" sz="1200">
                <a:latin typeface="思源黑体 CN Normal" panose="020B0400000000000000" pitchFamily="34" charset="-122"/>
                <a:ea typeface="思源黑体 CN Normal" panose="020B0400000000000000" pitchFamily="34" charset="-122"/>
              </a:endParaRPr>
            </a:p>
          </p:txBody>
        </p:sp>
        <p:sp>
          <p:nvSpPr>
            <p:cNvPr id="200" name="文本框 199"/>
            <p:cNvSpPr txBox="1"/>
            <p:nvPr>
              <p:custDataLst>
                <p:tags r:id="rId76"/>
              </p:custDataLst>
            </p:nvPr>
          </p:nvSpPr>
          <p:spPr>
            <a:xfrm>
              <a:off x="8312" y="3127"/>
              <a:ext cx="1167" cy="409"/>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200">
                  <a:latin typeface="思源黑体 CN Normal" panose="020B0400000000000000" pitchFamily="34" charset="-122"/>
                  <a:ea typeface="思源黑体 CN Normal" panose="020B0400000000000000" pitchFamily="34" charset="-122"/>
                </a:rPr>
                <a:t>扩增</a:t>
              </a:r>
              <a:endParaRPr lang="zh-CN" altLang="en-US" sz="1200">
                <a:latin typeface="思源黑体 CN Normal" panose="020B0400000000000000" pitchFamily="34" charset="-122"/>
                <a:ea typeface="思源黑体 CN Normal" panose="020B0400000000000000" pitchFamily="34" charset="-122"/>
              </a:endParaRPr>
            </a:p>
          </p:txBody>
        </p:sp>
        <p:cxnSp>
          <p:nvCxnSpPr>
            <p:cNvPr id="201" name="直接箭头连接符 200"/>
            <p:cNvCxnSpPr/>
            <p:nvPr>
              <p:custDataLst>
                <p:tags r:id="rId77"/>
              </p:custDataLst>
            </p:nvPr>
          </p:nvCxnSpPr>
          <p:spPr>
            <a:xfrm>
              <a:off x="8312" y="3083"/>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grpSp>
          <p:nvGrpSpPr>
            <p:cNvPr id="202" name="组合 201"/>
            <p:cNvGrpSpPr/>
            <p:nvPr/>
          </p:nvGrpSpPr>
          <p:grpSpPr>
            <a:xfrm>
              <a:off x="4336" y="2925"/>
              <a:ext cx="1258" cy="722"/>
              <a:chOff x="3344" y="2483"/>
              <a:chExt cx="1258" cy="722"/>
            </a:xfrm>
          </p:grpSpPr>
          <p:sp>
            <p:nvSpPr>
              <p:cNvPr id="203" name="矩形 202"/>
              <p:cNvSpPr/>
              <p:nvPr/>
            </p:nvSpPr>
            <p:spPr>
              <a:xfrm>
                <a:off x="3344"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4" name="椭圆 203"/>
              <p:cNvSpPr/>
              <p:nvPr/>
            </p:nvSpPr>
            <p:spPr>
              <a:xfrm flipH="1" flipV="1">
                <a:off x="3458"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5" name="椭圆 204"/>
              <p:cNvSpPr/>
              <p:nvPr/>
            </p:nvSpPr>
            <p:spPr>
              <a:xfrm flipH="1" flipV="1">
                <a:off x="3685"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6" name="椭圆 205"/>
              <p:cNvSpPr/>
              <p:nvPr/>
            </p:nvSpPr>
            <p:spPr>
              <a:xfrm flipH="1" flipV="1">
                <a:off x="3912"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7" name="椭圆 206"/>
              <p:cNvSpPr/>
              <p:nvPr/>
            </p:nvSpPr>
            <p:spPr>
              <a:xfrm flipH="1" flipV="1">
                <a:off x="4139"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8" name="椭圆 207"/>
              <p:cNvSpPr/>
              <p:nvPr/>
            </p:nvSpPr>
            <p:spPr>
              <a:xfrm flipH="1" flipV="1">
                <a:off x="4366"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9" name="椭圆 208"/>
              <p:cNvSpPr/>
              <p:nvPr/>
            </p:nvSpPr>
            <p:spPr>
              <a:xfrm flipH="1" flipV="1">
                <a:off x="3458"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0" name="椭圆 209"/>
              <p:cNvSpPr/>
              <p:nvPr/>
            </p:nvSpPr>
            <p:spPr>
              <a:xfrm flipH="1" flipV="1">
                <a:off x="3685"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1" name="椭圆 210"/>
              <p:cNvSpPr/>
              <p:nvPr/>
            </p:nvSpPr>
            <p:spPr>
              <a:xfrm flipH="1" flipV="1">
                <a:off x="3912"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2" name="椭圆 211"/>
              <p:cNvSpPr/>
              <p:nvPr/>
            </p:nvSpPr>
            <p:spPr>
              <a:xfrm flipH="1" flipV="1">
                <a:off x="4139"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3" name="椭圆 212"/>
              <p:cNvSpPr/>
              <p:nvPr/>
            </p:nvSpPr>
            <p:spPr>
              <a:xfrm flipH="1" flipV="1">
                <a:off x="4366"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4" name="椭圆 213"/>
              <p:cNvSpPr/>
              <p:nvPr/>
            </p:nvSpPr>
            <p:spPr>
              <a:xfrm flipH="1" flipV="1">
                <a:off x="3458"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5" name="椭圆 214"/>
              <p:cNvSpPr/>
              <p:nvPr/>
            </p:nvSpPr>
            <p:spPr>
              <a:xfrm flipH="1" flipV="1">
                <a:off x="3685"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6" name="椭圆 215"/>
              <p:cNvSpPr/>
              <p:nvPr/>
            </p:nvSpPr>
            <p:spPr>
              <a:xfrm flipH="1" flipV="1">
                <a:off x="3912"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7" name="椭圆 216"/>
              <p:cNvSpPr/>
              <p:nvPr/>
            </p:nvSpPr>
            <p:spPr>
              <a:xfrm flipH="1" flipV="1">
                <a:off x="4139"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8" name="椭圆 217"/>
              <p:cNvSpPr/>
              <p:nvPr/>
            </p:nvSpPr>
            <p:spPr>
              <a:xfrm flipH="1" flipV="1">
                <a:off x="4366"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grpSp>
          <p:nvGrpSpPr>
            <p:cNvPr id="219" name="组合 218"/>
            <p:cNvGrpSpPr/>
            <p:nvPr/>
          </p:nvGrpSpPr>
          <p:grpSpPr>
            <a:xfrm>
              <a:off x="3825" y="5503"/>
              <a:ext cx="1258" cy="722"/>
              <a:chOff x="3344" y="2483"/>
              <a:chExt cx="1258" cy="722"/>
            </a:xfrm>
          </p:grpSpPr>
          <p:sp>
            <p:nvSpPr>
              <p:cNvPr id="220" name="矩形 219"/>
              <p:cNvSpPr/>
              <p:nvPr/>
            </p:nvSpPr>
            <p:spPr>
              <a:xfrm>
                <a:off x="3344"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1" name="椭圆 220"/>
              <p:cNvSpPr/>
              <p:nvPr/>
            </p:nvSpPr>
            <p:spPr>
              <a:xfrm flipH="1" flipV="1">
                <a:off x="3458"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2" name="椭圆 221"/>
              <p:cNvSpPr/>
              <p:nvPr/>
            </p:nvSpPr>
            <p:spPr>
              <a:xfrm flipH="1" flipV="1">
                <a:off x="3685"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3" name="椭圆 222"/>
              <p:cNvSpPr/>
              <p:nvPr/>
            </p:nvSpPr>
            <p:spPr>
              <a:xfrm flipH="1" flipV="1">
                <a:off x="3912"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4" name="椭圆 223"/>
              <p:cNvSpPr/>
              <p:nvPr/>
            </p:nvSpPr>
            <p:spPr>
              <a:xfrm flipH="1" flipV="1">
                <a:off x="4139"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5" name="椭圆 224"/>
              <p:cNvSpPr/>
              <p:nvPr/>
            </p:nvSpPr>
            <p:spPr>
              <a:xfrm flipH="1" flipV="1">
                <a:off x="4366"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6" name="椭圆 225"/>
              <p:cNvSpPr/>
              <p:nvPr/>
            </p:nvSpPr>
            <p:spPr>
              <a:xfrm flipH="1" flipV="1">
                <a:off x="3458"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7" name="椭圆 226"/>
              <p:cNvSpPr/>
              <p:nvPr/>
            </p:nvSpPr>
            <p:spPr>
              <a:xfrm flipH="1" flipV="1">
                <a:off x="3685"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8" name="椭圆 227"/>
              <p:cNvSpPr/>
              <p:nvPr/>
            </p:nvSpPr>
            <p:spPr>
              <a:xfrm flipH="1" flipV="1">
                <a:off x="3912"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9" name="椭圆 228"/>
              <p:cNvSpPr/>
              <p:nvPr/>
            </p:nvSpPr>
            <p:spPr>
              <a:xfrm flipH="1" flipV="1">
                <a:off x="4139"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0" name="椭圆 229"/>
              <p:cNvSpPr/>
              <p:nvPr/>
            </p:nvSpPr>
            <p:spPr>
              <a:xfrm flipH="1" flipV="1">
                <a:off x="4366"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1" name="椭圆 230"/>
              <p:cNvSpPr/>
              <p:nvPr/>
            </p:nvSpPr>
            <p:spPr>
              <a:xfrm flipH="1" flipV="1">
                <a:off x="3458"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2" name="椭圆 231"/>
              <p:cNvSpPr/>
              <p:nvPr/>
            </p:nvSpPr>
            <p:spPr>
              <a:xfrm flipH="1" flipV="1">
                <a:off x="3685"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3" name="椭圆 232"/>
              <p:cNvSpPr/>
              <p:nvPr/>
            </p:nvSpPr>
            <p:spPr>
              <a:xfrm flipH="1" flipV="1">
                <a:off x="3912"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4" name="椭圆 233"/>
              <p:cNvSpPr/>
              <p:nvPr/>
            </p:nvSpPr>
            <p:spPr>
              <a:xfrm flipH="1" flipV="1">
                <a:off x="4139"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5" name="椭圆 234"/>
              <p:cNvSpPr/>
              <p:nvPr/>
            </p:nvSpPr>
            <p:spPr>
              <a:xfrm flipH="1" flipV="1">
                <a:off x="4366"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cxnSp>
          <p:nvCxnSpPr>
            <p:cNvPr id="236" name="直接箭头连接符 235"/>
            <p:cNvCxnSpPr/>
            <p:nvPr>
              <p:custDataLst>
                <p:tags r:id="rId78"/>
              </p:custDataLst>
            </p:nvPr>
          </p:nvCxnSpPr>
          <p:spPr>
            <a:xfrm>
              <a:off x="7906" y="5723"/>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237" name="文本框 236"/>
            <p:cNvSpPr txBox="1"/>
            <p:nvPr>
              <p:custDataLst>
                <p:tags r:id="rId79"/>
              </p:custDataLst>
            </p:nvPr>
          </p:nvSpPr>
          <p:spPr>
            <a:xfrm>
              <a:off x="7938" y="5754"/>
              <a:ext cx="890" cy="409"/>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200">
                  <a:latin typeface="思源黑体 CN Normal" panose="020B0400000000000000" pitchFamily="34" charset="-122"/>
                  <a:ea typeface="思源黑体 CN Normal" panose="020B0400000000000000" pitchFamily="34" charset="-122"/>
                </a:rPr>
                <a:t>扩增</a:t>
              </a:r>
              <a:endParaRPr lang="zh-CN" altLang="en-US" sz="1200">
                <a:latin typeface="思源黑体 CN Normal" panose="020B0400000000000000" pitchFamily="34" charset="-122"/>
                <a:ea typeface="思源黑体 CN Normal" panose="020B0400000000000000" pitchFamily="34" charset="-122"/>
              </a:endParaRPr>
            </a:p>
          </p:txBody>
        </p:sp>
        <p:cxnSp>
          <p:nvCxnSpPr>
            <p:cNvPr id="238" name="直接箭头连接符 237"/>
            <p:cNvCxnSpPr/>
            <p:nvPr>
              <p:custDataLst>
                <p:tags r:id="rId80"/>
              </p:custDataLst>
            </p:nvPr>
          </p:nvCxnSpPr>
          <p:spPr>
            <a:xfrm>
              <a:off x="9796" y="3952"/>
              <a:ext cx="1027" cy="0"/>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9" name="文本框 238"/>
            <p:cNvSpPr txBox="1"/>
            <p:nvPr>
              <p:custDataLst>
                <p:tags r:id="rId81"/>
              </p:custDataLst>
            </p:nvPr>
          </p:nvSpPr>
          <p:spPr>
            <a:xfrm>
              <a:off x="9796" y="4065"/>
              <a:ext cx="1252" cy="409"/>
            </a:xfrm>
            <a:prstGeom prst="rect">
              <a:avLst/>
            </a:prstGeom>
          </p:spPr>
          <p:txBody>
            <a:bodyPr wrap="square">
              <a:noAutofit/>
              <a:extLst>
                <a:ext uri="{4A0BC546-FE56-4ADE-93B0-CB8AF2F6F144}">
                  <wpsdc:textFrameExt xmlns:wpsdc="http://www.wps.cn/officeDocument/2022/drawingmlCustomData" type="text"/>
                </a:ext>
              </a:extLst>
            </a:bodyPr>
            <a:lstStyle/>
            <a:p>
              <a:r>
                <a:rPr lang="en-US" altLang="zh-CN" sz="1200">
                  <a:latin typeface="Poppins Light" panose="02000000000000000000" pitchFamily="2" charset="0"/>
                  <a:ea typeface="思源黑体 CN Normal" panose="020B0400000000000000" pitchFamily="34" charset="-122"/>
                  <a:cs typeface="Poppins Light" panose="02000000000000000000" pitchFamily="2" charset="0"/>
                </a:rPr>
                <a:t>Top 3 </a:t>
              </a:r>
              <a:endParaRPr lang="en-US" altLang="zh-CN" sz="1200">
                <a:latin typeface="Poppins Light" panose="02000000000000000000" pitchFamily="2" charset="0"/>
                <a:ea typeface="思源黑体 CN Normal" panose="020B0400000000000000" pitchFamily="34" charset="-122"/>
                <a:cs typeface="Poppins Light" panose="02000000000000000000" pitchFamily="2" charset="0"/>
              </a:endParaRPr>
            </a:p>
            <a:p>
              <a:r>
                <a:rPr lang="en-US" altLang="zh-CN" sz="1200">
                  <a:latin typeface="Poppins Light" panose="02000000000000000000" pitchFamily="2" charset="0"/>
                  <a:ea typeface="思源黑体 CN Normal" panose="020B0400000000000000" pitchFamily="34" charset="-122"/>
                  <a:cs typeface="Poppins Light" panose="02000000000000000000" pitchFamily="2" charset="0"/>
                </a:rPr>
                <a:t>minipool</a:t>
              </a:r>
              <a:endParaRPr lang="en-US" altLang="zh-CN" sz="1200">
                <a:latin typeface="Poppins Light" panose="02000000000000000000" pitchFamily="2" charset="0"/>
                <a:ea typeface="思源黑体 CN Normal" panose="020B0400000000000000" pitchFamily="34" charset="-122"/>
                <a:cs typeface="Poppins Light" panose="02000000000000000000" pitchFamily="2" charset="0"/>
              </a:endParaRPr>
            </a:p>
          </p:txBody>
        </p:sp>
        <p:pic>
          <p:nvPicPr>
            <p:cNvPr id="241" name="图片 240"/>
            <p:cNvPicPr>
              <a:picLocks noChangeAspect="1"/>
            </p:cNvPicPr>
            <p:nvPr/>
          </p:nvPicPr>
          <p:blipFill>
            <a:blip r:embed="rId82" cstate="print"/>
            <a:stretch>
              <a:fillRect/>
            </a:stretch>
          </p:blipFill>
          <p:spPr>
            <a:xfrm>
              <a:off x="1637" y="5338"/>
              <a:ext cx="939" cy="679"/>
            </a:xfrm>
            <a:prstGeom prst="rect">
              <a:avLst/>
            </a:prstGeom>
            <a:noFill/>
            <a:ln w="9525">
              <a:noFill/>
            </a:ln>
          </p:spPr>
        </p:pic>
        <p:pic>
          <p:nvPicPr>
            <p:cNvPr id="243" name="图片 242" descr="3b31373432363536333bcad4b9dc"/>
            <p:cNvPicPr>
              <a:picLocks noChangeAspect="1"/>
            </p:cNvPicPr>
            <p:nvPr/>
          </p:nvPicPr>
          <p:blipFill>
            <a:blip r:embed="rId83" cstate="print">
              <a:extLst>
                <a:ext uri="{96DAC541-7B7A-43D3-8B79-37D633B846F1}">
                  <asvg:svgBlip xmlns:asvg="http://schemas.microsoft.com/office/drawing/2016/SVG/main" r:embed="rId84"/>
                </a:ext>
              </a:extLst>
            </a:blip>
            <a:stretch>
              <a:fillRect/>
            </a:stretch>
          </p:blipFill>
          <p:spPr>
            <a:xfrm>
              <a:off x="11049" y="3641"/>
              <a:ext cx="629" cy="629"/>
            </a:xfrm>
            <a:prstGeom prst="rect">
              <a:avLst/>
            </a:prstGeom>
          </p:spPr>
        </p:pic>
        <p:cxnSp>
          <p:nvCxnSpPr>
            <p:cNvPr id="244" name="直接箭头连接符 243"/>
            <p:cNvCxnSpPr/>
            <p:nvPr>
              <p:custDataLst>
                <p:tags r:id="rId85"/>
              </p:custDataLst>
            </p:nvPr>
          </p:nvCxnSpPr>
          <p:spPr>
            <a:xfrm>
              <a:off x="9801" y="5665"/>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245" name="文本框 244"/>
            <p:cNvSpPr txBox="1"/>
            <p:nvPr>
              <p:custDataLst>
                <p:tags r:id="rId86"/>
              </p:custDataLst>
            </p:nvPr>
          </p:nvSpPr>
          <p:spPr>
            <a:xfrm>
              <a:off x="9637" y="5724"/>
              <a:ext cx="1031" cy="409"/>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200">
                  <a:latin typeface="思源黑体 CN Normal" panose="020B0400000000000000" pitchFamily="34" charset="-122"/>
                  <a:ea typeface="思源黑体 CN Normal" panose="020B0400000000000000" pitchFamily="34" charset="-122"/>
                </a:rPr>
                <a:t>单克隆</a:t>
              </a:r>
              <a:endParaRPr lang="zh-CN" altLang="en-US" sz="1200">
                <a:latin typeface="思源黑体 CN Normal" panose="020B0400000000000000" pitchFamily="34" charset="-122"/>
                <a:ea typeface="思源黑体 CN Normal" panose="020B0400000000000000" pitchFamily="34" charset="-122"/>
              </a:endParaRPr>
            </a:p>
          </p:txBody>
        </p:sp>
        <p:sp>
          <p:nvSpPr>
            <p:cNvPr id="247" name="椭圆 246"/>
            <p:cNvSpPr/>
            <p:nvPr/>
          </p:nvSpPr>
          <p:spPr>
            <a:xfrm>
              <a:off x="2199" y="2894"/>
              <a:ext cx="341" cy="227"/>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50" name="文本框 249"/>
            <p:cNvSpPr txBox="1"/>
            <p:nvPr>
              <p:custDataLst>
                <p:tags r:id="rId87"/>
              </p:custDataLst>
            </p:nvPr>
          </p:nvSpPr>
          <p:spPr>
            <a:xfrm>
              <a:off x="12070" y="5434"/>
              <a:ext cx="1782" cy="409"/>
            </a:xfrm>
            <a:prstGeom prst="rect">
              <a:avLst/>
            </a:prstGeom>
          </p:spPr>
          <p:txBody>
            <a:bodyPr wrap="square">
              <a:noAutofit/>
              <a:extLst>
                <a:ext uri="{4A0BC546-FE56-4ADE-93B0-CB8AF2F6F144}">
                  <wpsdc:textFrameExt xmlns:wpsdc="http://www.wps.cn/officeDocument/2022/drawingmlCustomData" type="text"/>
                </a:ext>
              </a:extLst>
            </a:bodyPr>
            <a:lstStyle/>
            <a:p>
              <a:pPr algn="ctr"/>
              <a:r>
                <a:rPr lang="en-US" sz="1200">
                  <a:latin typeface="Poppins Light" panose="02000000000000000000" pitchFamily="2" charset="0"/>
                  <a:ea typeface="思源黑体 CN Normal" panose="020B0400000000000000" pitchFamily="34" charset="-122"/>
                  <a:cs typeface="Poppins Light" panose="02000000000000000000" pitchFamily="2" charset="0"/>
                </a:rPr>
                <a:t>60</a:t>
              </a:r>
              <a:r>
                <a:rPr lang="zh-CN" altLang="en-US" sz="1200">
                  <a:latin typeface="Poppins Light" panose="02000000000000000000" pitchFamily="2" charset="0"/>
                  <a:ea typeface="思源黑体 CN Normal" panose="020B0400000000000000" pitchFamily="34" charset="-122"/>
                  <a:cs typeface="Poppins Light" panose="02000000000000000000" pitchFamily="2" charset="0"/>
                </a:rPr>
                <a:t>个</a:t>
              </a:r>
              <a:r>
                <a:rPr lang="en-US" altLang="zh-CN" sz="1200" b="1">
                  <a:latin typeface="Poppins Light" panose="02000000000000000000" pitchFamily="2" charset="0"/>
                  <a:ea typeface="思源黑体 CN Normal" panose="020B0400000000000000" pitchFamily="34" charset="-122"/>
                  <a:cs typeface="Poppins Light" panose="02000000000000000000" pitchFamily="2" charset="0"/>
                </a:rPr>
                <a:t>PDL</a:t>
              </a:r>
              <a:r>
                <a:rPr lang="zh-CN" altLang="en-US" sz="1200">
                  <a:latin typeface="Poppins Light" panose="02000000000000000000" pitchFamily="2" charset="0"/>
                  <a:ea typeface="思源黑体 CN Normal" panose="020B0400000000000000" pitchFamily="34" charset="-122"/>
                  <a:cs typeface="Poppins Light" panose="02000000000000000000" pitchFamily="2" charset="0"/>
                </a:rPr>
                <a:t>传代</a:t>
              </a:r>
              <a:endParaRPr lang="zh-CN" altLang="en-US" sz="1200">
                <a:latin typeface="Poppins Light" panose="02000000000000000000" pitchFamily="2" charset="0"/>
                <a:ea typeface="思源黑体 CN Normal" panose="020B0400000000000000" pitchFamily="34" charset="-122"/>
                <a:cs typeface="Poppins Light" panose="02000000000000000000" pitchFamily="2" charset="0"/>
              </a:endParaRPr>
            </a:p>
            <a:p>
              <a:pPr algn="ctr"/>
              <a:r>
                <a:rPr lang="zh-CN" altLang="en-US" sz="1200">
                  <a:latin typeface="Poppins Light" panose="02000000000000000000" pitchFamily="2" charset="0"/>
                  <a:ea typeface="思源黑体 CN Normal" panose="020B0400000000000000" pitchFamily="34" charset="-122"/>
                  <a:cs typeface="Poppins Light" panose="02000000000000000000" pitchFamily="2" charset="0"/>
                </a:rPr>
                <a:t>稳定性测试</a:t>
              </a:r>
              <a:endParaRPr lang="zh-CN" altLang="en-US" sz="1200">
                <a:latin typeface="Poppins Light" panose="02000000000000000000" pitchFamily="2" charset="0"/>
                <a:ea typeface="思源黑体 CN Normal" panose="020B0400000000000000" pitchFamily="34" charset="-122"/>
                <a:cs typeface="Poppins Light" panose="02000000000000000000" pitchFamily="2" charset="0"/>
              </a:endParaRPr>
            </a:p>
          </p:txBody>
        </p:sp>
        <p:pic>
          <p:nvPicPr>
            <p:cNvPr id="251" name="图片 250" descr="3b31373432363536333bcad4b9dc"/>
            <p:cNvPicPr>
              <a:picLocks noChangeAspect="1"/>
            </p:cNvPicPr>
            <p:nvPr>
              <p:custDataLst>
                <p:tags r:id="rId88"/>
              </p:custDataLst>
            </p:nvPr>
          </p:nvPicPr>
          <p:blipFill>
            <a:blip r:embed="rId83" cstate="print">
              <a:extLst>
                <a:ext uri="{96DAC541-7B7A-43D3-8B79-37D633B846F1}">
                  <asvg:svgBlip xmlns:asvg="http://schemas.microsoft.com/office/drawing/2016/SVG/main" r:embed="rId84"/>
                </a:ext>
              </a:extLst>
            </a:blip>
            <a:stretch>
              <a:fillRect/>
            </a:stretch>
          </p:blipFill>
          <p:spPr>
            <a:xfrm>
              <a:off x="10713" y="5404"/>
              <a:ext cx="545" cy="545"/>
            </a:xfrm>
            <a:prstGeom prst="rect">
              <a:avLst/>
            </a:prstGeom>
          </p:spPr>
        </p:pic>
        <p:pic>
          <p:nvPicPr>
            <p:cNvPr id="252" name="图片 251" descr="3b31373432363536333bcad4b9dc"/>
            <p:cNvPicPr>
              <a:picLocks noChangeAspect="1"/>
            </p:cNvPicPr>
            <p:nvPr>
              <p:custDataLst>
                <p:tags r:id="rId89"/>
              </p:custDataLst>
            </p:nvPr>
          </p:nvPicPr>
          <p:blipFill>
            <a:blip r:embed="rId83" cstate="print">
              <a:extLst>
                <a:ext uri="{96DAC541-7B7A-43D3-8B79-37D633B846F1}">
                  <asvg:svgBlip xmlns:asvg="http://schemas.microsoft.com/office/drawing/2016/SVG/main" r:embed="rId84"/>
                </a:ext>
              </a:extLst>
            </a:blip>
            <a:stretch>
              <a:fillRect/>
            </a:stretch>
          </p:blipFill>
          <p:spPr>
            <a:xfrm>
              <a:off x="10884" y="5522"/>
              <a:ext cx="545" cy="545"/>
            </a:xfrm>
            <a:prstGeom prst="rect">
              <a:avLst/>
            </a:prstGeom>
          </p:spPr>
        </p:pic>
        <p:cxnSp>
          <p:nvCxnSpPr>
            <p:cNvPr id="253" name="直接箭头连接符 252"/>
            <p:cNvCxnSpPr/>
            <p:nvPr>
              <p:custDataLst>
                <p:tags r:id="rId90"/>
              </p:custDataLst>
            </p:nvPr>
          </p:nvCxnSpPr>
          <p:spPr>
            <a:xfrm>
              <a:off x="11452" y="5697"/>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254" name="文本框 253"/>
            <p:cNvSpPr txBox="1"/>
            <p:nvPr>
              <p:custDataLst>
                <p:tags r:id="rId91"/>
              </p:custDataLst>
            </p:nvPr>
          </p:nvSpPr>
          <p:spPr>
            <a:xfrm>
              <a:off x="11429" y="5697"/>
              <a:ext cx="890" cy="409"/>
            </a:xfrm>
            <a:prstGeom prst="rect">
              <a:avLst/>
            </a:prstGeom>
          </p:spPr>
          <p:txBody>
            <a:bodyPr wrap="square">
              <a:noAutofit/>
              <a:extLst>
                <a:ext uri="{4A0BC546-FE56-4ADE-93B0-CB8AF2F6F144}">
                  <wpsdc:textFrameExt xmlns:wpsdc="http://www.wps.cn/officeDocument/2022/drawingmlCustomData" type="text"/>
                </a:ext>
              </a:extLst>
            </a:bodyPr>
            <a:lstStyle/>
            <a:p>
              <a:pPr algn="ctr"/>
              <a:r>
                <a:rPr lang="en-US" altLang="zh-CN" sz="1200">
                  <a:latin typeface="Poppins Light" panose="02000000000000000000" pitchFamily="2" charset="0"/>
                  <a:ea typeface="思源黑体 CN Normal" panose="020B0400000000000000" pitchFamily="34" charset="-122"/>
                  <a:cs typeface="Poppins Light" panose="02000000000000000000" pitchFamily="2" charset="0"/>
                </a:rPr>
                <a:t>PCB</a:t>
              </a:r>
              <a:endParaRPr lang="en-US" altLang="zh-CN" sz="1200">
                <a:latin typeface="Poppins Light" panose="02000000000000000000" pitchFamily="2" charset="0"/>
                <a:ea typeface="思源黑体 CN Normal" panose="020B0400000000000000" pitchFamily="34" charset="-122"/>
                <a:cs typeface="Poppins Light" panose="02000000000000000000" pitchFamily="2" charset="0"/>
              </a:endParaRPr>
            </a:p>
          </p:txBody>
        </p:sp>
      </p:grpSp>
      <p:sp>
        <p:nvSpPr>
          <p:cNvPr id="7" name="灯片编号占位符 6"/>
          <p:cNvSpPr>
            <a:spLocks noGrp="1"/>
          </p:cNvSpPr>
          <p:nvPr>
            <p:ph type="sldNum" sz="quarter" idx="12"/>
            <p:custDataLst>
              <p:tags r:id="rId92"/>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6629" name="矩形 13"/>
          <p:cNvSpPr/>
          <p:nvPr/>
        </p:nvSpPr>
        <p:spPr>
          <a:xfrm>
            <a:off x="323850" y="699135"/>
            <a:ext cx="3752682" cy="368300"/>
          </a:xfrm>
          <a:prstGeom prst="rect">
            <a:avLst/>
          </a:prstGeom>
          <a:noFill/>
          <a:ln w="9525">
            <a:noFill/>
          </a:ln>
        </p:spPr>
        <p:txBody>
          <a:bodyPr wrap="square">
            <a:spAutoFit/>
          </a:bodyPr>
          <a:lstStyle/>
          <a:p>
            <a:pPr>
              <a:lnSpc>
                <a:spcPct val="90000"/>
              </a:lnSpc>
              <a:spcBef>
                <a:spcPct val="0"/>
              </a:spcBef>
            </a:pPr>
            <a:r>
              <a:rPr lang="en-US" altLang="zh-CN"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rPr>
              <a:t> 1.</a:t>
            </a:r>
            <a:r>
              <a:rPr lang="zh-CN" altLang="en-US"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rPr>
              <a:t>工业细胞株</a:t>
            </a:r>
            <a:endParaRPr lang="zh-CN" altLang="en-US"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思源黑体 CN Normal" panose="020B0400000000000000" pitchFamily="34" charset="-122"/>
            </a:endParaRPr>
          </a:p>
        </p:txBody>
      </p:sp>
      <p:grpSp>
        <p:nvGrpSpPr>
          <p:cNvPr id="2"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pic>
        <p:nvPicPr>
          <p:cNvPr id="35"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4"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pic>
        <p:nvPicPr>
          <p:cNvPr id="164"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sp>
        <p:nvSpPr>
          <p:cNvPr id="70" name="TextBox 69"/>
          <p:cNvSpPr txBox="1"/>
          <p:nvPr/>
        </p:nvSpPr>
        <p:spPr>
          <a:xfrm>
            <a:off x="6804025" y="4877717"/>
            <a:ext cx="2303463" cy="213995"/>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rPr>
              <a:t> </a:t>
            </a:r>
            <a:endPar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endParaRPr>
          </a:p>
        </p:txBody>
      </p:sp>
      <p:graphicFrame>
        <p:nvGraphicFramePr>
          <p:cNvPr id="9" name="图示 8"/>
          <p:cNvGraphicFramePr/>
          <p:nvPr>
            <p:custDataLst>
              <p:tags r:id="rId2"/>
            </p:custDataLst>
          </p:nvPr>
        </p:nvGraphicFramePr>
        <p:xfrm>
          <a:off x="372110" y="1064260"/>
          <a:ext cx="8448675" cy="29603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灯片编号占位符 5"/>
          <p:cNvSpPr>
            <a:spLocks noGrp="1"/>
          </p:cNvSpPr>
          <p:nvPr>
            <p:ph type="sldNum" sz="quarter" idx="12"/>
            <p:custDataLst>
              <p:tags r:id="rId8"/>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6629" name="矩形 13"/>
          <p:cNvSpPr/>
          <p:nvPr/>
        </p:nvSpPr>
        <p:spPr>
          <a:xfrm>
            <a:off x="323850" y="699135"/>
            <a:ext cx="3752682" cy="368300"/>
          </a:xfrm>
          <a:prstGeom prst="rect">
            <a:avLst/>
          </a:prstGeom>
          <a:noFill/>
          <a:ln w="9525">
            <a:noFill/>
          </a:ln>
        </p:spPr>
        <p:txBody>
          <a:bodyPr wrap="square">
            <a:spAutoFit/>
          </a:bodyPr>
          <a:lstStyle/>
          <a:p>
            <a:pPr>
              <a:lnSpc>
                <a:spcPct val="90000"/>
              </a:lnSpc>
              <a:spcBef>
                <a:spcPct val="0"/>
              </a:spcBef>
            </a:pPr>
            <a:r>
              <a:rPr lang="en-US" altLang="zh-CN"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rPr>
              <a:t> </a:t>
            </a:r>
            <a:r>
              <a:rPr lang="zh-CN" altLang="en-US"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rPr>
              <a:t>细胞来源</a:t>
            </a:r>
            <a:endParaRPr lang="zh-CN" altLang="en-US"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思源黑体 CN Normal" panose="020B0400000000000000" pitchFamily="34" charset="-122"/>
            </a:endParaRPr>
          </a:p>
        </p:txBody>
      </p:sp>
      <p:grpSp>
        <p:nvGrpSpPr>
          <p:cNvPr id="2"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pic>
        <p:nvPicPr>
          <p:cNvPr id="35"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4"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pic>
        <p:nvPicPr>
          <p:cNvPr id="164"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sp>
        <p:nvSpPr>
          <p:cNvPr id="70" name="TextBox 69"/>
          <p:cNvSpPr txBox="1"/>
          <p:nvPr/>
        </p:nvSpPr>
        <p:spPr>
          <a:xfrm>
            <a:off x="6804025" y="4877717"/>
            <a:ext cx="2303463" cy="213995"/>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rPr>
              <a:t> </a:t>
            </a:r>
            <a:endPar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endParaRPr>
          </a:p>
        </p:txBody>
      </p:sp>
      <p:graphicFrame>
        <p:nvGraphicFramePr>
          <p:cNvPr id="6" name="表格 5"/>
          <p:cNvGraphicFramePr/>
          <p:nvPr>
            <p:custDataLst>
              <p:tags r:id="rId2"/>
            </p:custDataLst>
          </p:nvPr>
        </p:nvGraphicFramePr>
        <p:xfrm>
          <a:off x="1403985" y="1491615"/>
          <a:ext cx="5825490" cy="1945640"/>
        </p:xfrm>
        <a:graphic>
          <a:graphicData uri="http://schemas.openxmlformats.org/drawingml/2006/table">
            <a:tbl>
              <a:tblPr firstRow="1" bandRow="1">
                <a:tableStyleId>{5C22544A-7EE6-4342-B048-85BDC9FD1C3A}</a:tableStyleId>
              </a:tblPr>
              <a:tblGrid>
                <a:gridCol w="1164590"/>
                <a:gridCol w="4660900"/>
              </a:tblGrid>
              <a:tr h="339090">
                <a:tc>
                  <a:txBody>
                    <a:bodyPr/>
                    <a:lstStyle/>
                    <a:p>
                      <a:pPr algn="l">
                        <a:buClrTx/>
                        <a:buSzTx/>
                        <a:buFontTx/>
                        <a:buNone/>
                      </a:pPr>
                      <a:r>
                        <a:rPr lang="zh-CN" altLang="en-US" sz="1350" b="1">
                          <a:solidFill>
                            <a:schemeClr val="bg1"/>
                          </a:solidFill>
                          <a:latin typeface="Poppins Light" panose="02000000000000000000" pitchFamily="2" charset="0"/>
                          <a:ea typeface="思源黑体 CN Normal" panose="020B0400000000000000" pitchFamily="34" charset="-122"/>
                        </a:rPr>
                        <a:t>产品名称</a:t>
                      </a:r>
                      <a:endParaRPr lang="zh-CN" altLang="en-US" sz="1350" b="1">
                        <a:solidFill>
                          <a:schemeClr val="bg1"/>
                        </a:solidFill>
                        <a:latin typeface="Poppins Light" panose="02000000000000000000" pitchFamily="2" charset="0"/>
                        <a:ea typeface="思源黑体 CN Normal" panose="020B0400000000000000" pitchFamily="34" charset="-122"/>
                      </a:endParaRPr>
                    </a:p>
                  </a:txBody>
                  <a:tcPr>
                    <a:solidFill>
                      <a:srgbClr val="377D6C"/>
                    </a:solidFill>
                  </a:tcPr>
                </a:tc>
                <a:tc>
                  <a:txBody>
                    <a:bodyPr/>
                    <a:lstStyle/>
                    <a:p>
                      <a:pPr algn="l">
                        <a:buClrTx/>
                        <a:buSzTx/>
                        <a:buFontTx/>
                        <a:buNone/>
                      </a:pPr>
                      <a:r>
                        <a:rPr lang="zh-CN" altLang="en-US" sz="1350" b="1">
                          <a:solidFill>
                            <a:schemeClr val="bg1"/>
                          </a:solidFill>
                          <a:latin typeface="Poppins Light" panose="02000000000000000000" pitchFamily="2" charset="0"/>
                          <a:ea typeface="思源黑体 CN Normal" panose="020B0400000000000000" pitchFamily="34" charset="-122"/>
                          <a:cs typeface="Poppins Light" panose="02000000000000000000" pitchFamily="2" charset="0"/>
                        </a:rPr>
                        <a:t>CHO-K1</a:t>
                      </a:r>
                      <a:endParaRPr lang="zh-CN" altLang="en-US" sz="1350" b="1">
                        <a:solidFill>
                          <a:schemeClr val="bg1"/>
                        </a:solidFill>
                        <a:latin typeface="Poppins Light" panose="02000000000000000000" pitchFamily="2" charset="0"/>
                        <a:ea typeface="思源黑体 CN Normal" panose="020B0400000000000000" pitchFamily="34" charset="-122"/>
                        <a:cs typeface="Poppins Light" panose="02000000000000000000" pitchFamily="2" charset="0"/>
                      </a:endParaRPr>
                    </a:p>
                  </a:txBody>
                  <a:tcPr>
                    <a:solidFill>
                      <a:srgbClr val="377D6C"/>
                    </a:solidFill>
                  </a:tcPr>
                </a:tc>
              </a:tr>
              <a:tr h="339090">
                <a:tc>
                  <a:txBody>
                    <a:bodyPr/>
                    <a:lstStyle/>
                    <a:p>
                      <a:pPr algn="l">
                        <a:buClrTx/>
                        <a:buSzTx/>
                        <a:buFontTx/>
                        <a:buNone/>
                      </a:pPr>
                      <a:r>
                        <a:rPr lang="zh-CN" altLang="en-US" sz="1200">
                          <a:solidFill>
                            <a:schemeClr val="tx1"/>
                          </a:solidFill>
                          <a:latin typeface="Poppins Light" panose="02000000000000000000" pitchFamily="2" charset="0"/>
                          <a:ea typeface="思源黑体 CN Normal" panose="020B0400000000000000" pitchFamily="34" charset="-122"/>
                        </a:rPr>
                        <a:t>品牌</a:t>
                      </a:r>
                      <a:endParaRPr lang="zh-CN" altLang="en-US" sz="1200">
                        <a:solidFill>
                          <a:schemeClr val="tx1"/>
                        </a:solidFill>
                        <a:latin typeface="Poppins Light" panose="02000000000000000000" pitchFamily="2" charset="0"/>
                        <a:ea typeface="思源黑体 CN Normal" panose="020B0400000000000000" pitchFamily="34" charset="-122"/>
                      </a:endParaRPr>
                    </a:p>
                  </a:txBody>
                  <a:tcPr>
                    <a:solidFill>
                      <a:schemeClr val="bg1"/>
                    </a:solidFill>
                  </a:tcPr>
                </a:tc>
                <a:tc>
                  <a:txBody>
                    <a:bodyPr/>
                    <a:lstStyle/>
                    <a:p>
                      <a:pPr algn="l">
                        <a:buClrTx/>
                        <a:buSzTx/>
                        <a:buFontTx/>
                        <a:buNone/>
                      </a:pPr>
                      <a:r>
                        <a:rPr lang="zh-CN" altLang="en-US" sz="1200">
                          <a:solidFill>
                            <a:schemeClr val="tx1"/>
                          </a:solidFill>
                          <a:latin typeface="Poppins Light" panose="02000000000000000000" pitchFamily="2" charset="0"/>
                          <a:ea typeface="思源黑体 CN Normal" panose="020B0400000000000000" pitchFamily="34" charset="-122"/>
                        </a:rPr>
                        <a:t>英国卫生局</a:t>
                      </a:r>
                      <a:endParaRPr lang="zh-CN" altLang="en-US" sz="1200">
                        <a:solidFill>
                          <a:schemeClr val="tx1"/>
                        </a:solidFill>
                        <a:latin typeface="Poppins Light" panose="02000000000000000000" pitchFamily="2" charset="0"/>
                        <a:ea typeface="思源黑体 CN Normal" panose="020B0400000000000000" pitchFamily="34" charset="-122"/>
                      </a:endParaRPr>
                    </a:p>
                  </a:txBody>
                  <a:tcPr>
                    <a:solidFill>
                      <a:schemeClr val="bg1"/>
                    </a:solidFill>
                  </a:tcPr>
                </a:tc>
              </a:tr>
              <a:tr h="339725">
                <a:tc>
                  <a:txBody>
                    <a:bodyPr/>
                    <a:lstStyle/>
                    <a:p>
                      <a:pPr algn="l">
                        <a:buClrTx/>
                        <a:buSzTx/>
                        <a:buFontTx/>
                        <a:buNone/>
                      </a:pPr>
                      <a:r>
                        <a:rPr lang="zh-CN" altLang="en-US" sz="1200">
                          <a:solidFill>
                            <a:schemeClr val="tx1"/>
                          </a:solidFill>
                          <a:latin typeface="Poppins Light" panose="02000000000000000000" pitchFamily="2" charset="0"/>
                          <a:ea typeface="思源黑体 CN Normal" panose="020B0400000000000000" pitchFamily="34" charset="-122"/>
                        </a:rPr>
                        <a:t>细胞类型</a:t>
                      </a:r>
                      <a:endParaRPr lang="zh-CN" altLang="en-US" sz="1200">
                        <a:solidFill>
                          <a:schemeClr val="tx1"/>
                        </a:solidFill>
                        <a:latin typeface="Poppins Light" panose="02000000000000000000" pitchFamily="2" charset="0"/>
                        <a:ea typeface="思源黑体 CN Normal" panose="020B0400000000000000" pitchFamily="34" charset="-122"/>
                      </a:endParaRPr>
                    </a:p>
                  </a:txBody>
                  <a:tcPr>
                    <a:solidFill>
                      <a:schemeClr val="bg1">
                        <a:lumMod val="95000"/>
                      </a:schemeClr>
                    </a:solidFill>
                  </a:tcPr>
                </a:tc>
                <a:tc>
                  <a:txBody>
                    <a:bodyPr/>
                    <a:lstStyle/>
                    <a:p>
                      <a:pPr algn="l">
                        <a:buClrTx/>
                        <a:buSzTx/>
                        <a:buFontTx/>
                        <a:buNone/>
                      </a:pPr>
                      <a:r>
                        <a:rPr lang="zh-CN" altLang="en-US" sz="1200">
                          <a:solidFill>
                            <a:schemeClr val="tx1"/>
                          </a:solidFill>
                          <a:latin typeface="Poppins Light" panose="02000000000000000000" pitchFamily="2" charset="0"/>
                          <a:ea typeface="思源黑体 CN Normal" panose="020B0400000000000000" pitchFamily="34" charset="-122"/>
                        </a:rPr>
                        <a:t>贴壁细胞</a:t>
                      </a:r>
                      <a:endParaRPr lang="zh-CN" altLang="en-US" sz="1200">
                        <a:solidFill>
                          <a:schemeClr val="tx1"/>
                        </a:solidFill>
                        <a:latin typeface="Poppins Light" panose="02000000000000000000" pitchFamily="2" charset="0"/>
                        <a:ea typeface="思源黑体 CN Normal" panose="020B0400000000000000" pitchFamily="34" charset="-122"/>
                      </a:endParaRPr>
                    </a:p>
                  </a:txBody>
                  <a:tcPr>
                    <a:solidFill>
                      <a:schemeClr val="bg1">
                        <a:lumMod val="95000"/>
                      </a:schemeClr>
                    </a:solidFill>
                  </a:tcPr>
                </a:tc>
              </a:tr>
              <a:tr h="367030">
                <a:tc>
                  <a:txBody>
                    <a:bodyPr/>
                    <a:lstStyle/>
                    <a:p>
                      <a:pPr algn="l">
                        <a:buClrTx/>
                        <a:buSzTx/>
                        <a:buFontTx/>
                        <a:buNone/>
                      </a:pPr>
                      <a:r>
                        <a:rPr lang="zh-CN" altLang="en-US" sz="1200">
                          <a:solidFill>
                            <a:schemeClr val="tx1"/>
                          </a:solidFill>
                          <a:latin typeface="Poppins Light" panose="02000000000000000000" pitchFamily="2" charset="0"/>
                          <a:ea typeface="思源黑体 CN Normal" panose="020B0400000000000000" pitchFamily="34" charset="-122"/>
                        </a:rPr>
                        <a:t>形态特征</a:t>
                      </a:r>
                      <a:endParaRPr lang="zh-CN" altLang="en-US" sz="1200">
                        <a:solidFill>
                          <a:schemeClr val="tx1"/>
                        </a:solidFill>
                        <a:latin typeface="Poppins Light" panose="02000000000000000000" pitchFamily="2" charset="0"/>
                        <a:ea typeface="思源黑体 CN Normal" panose="020B0400000000000000" pitchFamily="34" charset="-122"/>
                      </a:endParaRPr>
                    </a:p>
                  </a:txBody>
                  <a:tcPr>
                    <a:solidFill>
                      <a:schemeClr val="bg1"/>
                    </a:solidFill>
                  </a:tcPr>
                </a:tc>
                <a:tc>
                  <a:txBody>
                    <a:bodyPr/>
                    <a:lstStyle/>
                    <a:p>
                      <a:pPr algn="l">
                        <a:buClrTx/>
                        <a:buSzTx/>
                        <a:buFontTx/>
                        <a:buNone/>
                      </a:pPr>
                      <a:r>
                        <a:rPr lang="zh-CN" altLang="en-US" sz="12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含血清培养液中-贴壁-上皮样-梭形，</a:t>
                      </a:r>
                      <a:r>
                        <a:rPr lang="zh-CN" altLang="en-US" sz="12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sym typeface="+mn-ea"/>
                        </a:rPr>
                        <a:t>悬浮培养</a:t>
                      </a:r>
                      <a:endParaRPr lang="zh-CN" altLang="en-US" sz="12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sym typeface="+mn-ea"/>
                      </a:endParaRPr>
                    </a:p>
                  </a:txBody>
                  <a:tcPr>
                    <a:solidFill>
                      <a:schemeClr val="bg1"/>
                    </a:solidFill>
                  </a:tcPr>
                </a:tc>
              </a:tr>
              <a:tr h="560705">
                <a:tc>
                  <a:txBody>
                    <a:bodyPr/>
                    <a:lstStyle/>
                    <a:p>
                      <a:pPr algn="l">
                        <a:buClrTx/>
                        <a:buSzTx/>
                        <a:buFontTx/>
                        <a:buNone/>
                      </a:pPr>
                      <a:r>
                        <a:rPr lang="zh-CN" altLang="en-US" sz="1200">
                          <a:solidFill>
                            <a:schemeClr val="tx1"/>
                          </a:solidFill>
                          <a:latin typeface="Poppins Light" panose="02000000000000000000" pitchFamily="2" charset="0"/>
                          <a:ea typeface="思源黑体 CN Normal" panose="020B0400000000000000" pitchFamily="34" charset="-122"/>
                        </a:rPr>
                        <a:t>描述和说明</a:t>
                      </a:r>
                      <a:endParaRPr lang="zh-CN" altLang="en-US" sz="1200">
                        <a:solidFill>
                          <a:schemeClr val="tx1"/>
                        </a:solidFill>
                        <a:latin typeface="Poppins Light" panose="02000000000000000000" pitchFamily="2" charset="0"/>
                        <a:ea typeface="思源黑体 CN Normal" panose="020B0400000000000000" pitchFamily="34" charset="-122"/>
                      </a:endParaRPr>
                    </a:p>
                  </a:txBody>
                  <a:tcPr>
                    <a:solidFill>
                      <a:schemeClr val="bg1">
                        <a:lumMod val="95000"/>
                      </a:schemeClr>
                    </a:solidFill>
                  </a:tcPr>
                </a:tc>
                <a:tc>
                  <a:txBody>
                    <a:bodyPr/>
                    <a:lstStyle/>
                    <a:p>
                      <a:pPr algn="l">
                        <a:buClrTx/>
                        <a:buSzTx/>
                        <a:buFontTx/>
                        <a:buNone/>
                      </a:pPr>
                      <a:r>
                        <a:rPr lang="zh-CN" altLang="en-US" sz="12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CHO-K1细胞是源自成年中国仓鼠卵巢深入活体组织切片的CHO细胞的亚克隆</a:t>
                      </a:r>
                      <a:endParaRPr lang="zh-CN" altLang="en-US" sz="12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endParaRPr>
                    </a:p>
                  </a:txBody>
                  <a:tcPr>
                    <a:solidFill>
                      <a:schemeClr val="bg1">
                        <a:lumMod val="95000"/>
                      </a:schemeClr>
                    </a:solidFill>
                  </a:tcPr>
                </a:tc>
              </a:tr>
            </a:tbl>
          </a:graphicData>
        </a:graphic>
      </p:graphicFrame>
      <p:sp>
        <p:nvSpPr>
          <p:cNvPr id="7" name="文本框 6"/>
          <p:cNvSpPr txBox="1"/>
          <p:nvPr/>
        </p:nvSpPr>
        <p:spPr>
          <a:xfrm>
            <a:off x="1403985" y="3661325"/>
            <a:ext cx="3048000" cy="922020"/>
          </a:xfrm>
          <a:prstGeom prst="rect">
            <a:avLst/>
          </a:prstGeom>
        </p:spPr>
        <p:txBody>
          <a:bodyPr>
            <a:spAutoFit/>
            <a:extLst>
              <a:ext uri="{4A0BC546-FE56-4ADE-93B0-CB8AF2F6F144}">
                <wpsdc:textFrameExt xmlns:wpsdc="http://www.wps.cn/officeDocument/2022/drawingmlCustomData" type="text"/>
              </a:ext>
            </a:extLst>
          </a:bodyPr>
          <a:lstStyle/>
          <a:p>
            <a:pPr marL="285750" indent="-285750" algn="l" fontAlgn="auto">
              <a:lnSpc>
                <a:spcPct val="200000"/>
              </a:lnSpc>
              <a:buFont typeface="Wingdings" panose="05000000000000000000" charset="0"/>
              <a:buChar char="Ø"/>
            </a:pPr>
            <a:r>
              <a:rPr lang="zh-CN" altLang="en-US" sz="1350">
                <a:latin typeface="思源黑体 CN Normal" panose="020B0400000000000000" pitchFamily="34" charset="-122"/>
                <a:ea typeface="思源黑体 CN Normal" panose="020B0400000000000000" pitchFamily="34" charset="-122"/>
              </a:rPr>
              <a:t>完整的运送追踪支持文件</a:t>
            </a:r>
            <a:endParaRPr lang="zh-CN" altLang="en-US" sz="1350">
              <a:latin typeface="思源黑体 CN Normal" panose="020B0400000000000000" pitchFamily="34" charset="-122"/>
              <a:ea typeface="思源黑体 CN Normal" panose="020B0400000000000000" pitchFamily="34" charset="-122"/>
            </a:endParaRPr>
          </a:p>
          <a:p>
            <a:pPr marL="285750" indent="-285750" algn="l" fontAlgn="auto">
              <a:lnSpc>
                <a:spcPct val="200000"/>
              </a:lnSpc>
              <a:buFont typeface="Wingdings" panose="05000000000000000000" charset="0"/>
              <a:buChar char="Ø"/>
            </a:pPr>
            <a:r>
              <a:rPr lang="zh-CN" altLang="en-US" sz="1350">
                <a:latin typeface="思源黑体 CN Normal" panose="020B0400000000000000" pitchFamily="34" charset="-122"/>
                <a:ea typeface="思源黑体 CN Normal" panose="020B0400000000000000" pitchFamily="34" charset="-122"/>
                <a:sym typeface="+mn-ea"/>
              </a:rPr>
              <a:t>合规完整的实验报告和原始记录</a:t>
            </a:r>
            <a:endParaRPr lang="zh-CN" altLang="en-US" sz="1350">
              <a:latin typeface="思源黑体 CN Normal" panose="020B0400000000000000" pitchFamily="34" charset="-122"/>
              <a:ea typeface="思源黑体 CN Normal" panose="020B0400000000000000" pitchFamily="34" charset="-122"/>
            </a:endParaRPr>
          </a:p>
        </p:txBody>
      </p:sp>
      <p:sp>
        <p:nvSpPr>
          <p:cNvPr id="8" name="灯片编号占位符 7"/>
          <p:cNvSpPr>
            <a:spLocks noGrp="1"/>
          </p:cNvSpPr>
          <p:nvPr>
            <p:ph type="sldNum" sz="quarter" idx="12"/>
            <p:custDataLst>
              <p:tags r:id="rId3"/>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6629" name="矩形 13"/>
          <p:cNvSpPr/>
          <p:nvPr/>
        </p:nvSpPr>
        <p:spPr>
          <a:xfrm>
            <a:off x="323850" y="699135"/>
            <a:ext cx="3752682" cy="368300"/>
          </a:xfrm>
          <a:prstGeom prst="rect">
            <a:avLst/>
          </a:prstGeom>
          <a:noFill/>
          <a:ln w="9525">
            <a:noFill/>
          </a:ln>
        </p:spPr>
        <p:txBody>
          <a:bodyPr wrap="square">
            <a:spAutoFit/>
          </a:bodyPr>
          <a:lstStyle/>
          <a:p>
            <a:pPr>
              <a:lnSpc>
                <a:spcPct val="90000"/>
              </a:lnSpc>
              <a:spcBef>
                <a:spcPct val="0"/>
              </a:spcBef>
            </a:pPr>
            <a:r>
              <a:rPr lang="en-US" altLang="zh-CN" sz="2000" b="1" dirty="0">
                <a:solidFill>
                  <a:srgbClr val="377D6C"/>
                </a:solidFill>
                <a:latin typeface="Poppins Light" panose="02000000000000000000" pitchFamily="2" charset="0"/>
                <a:ea typeface="思源黑体 CN Normal" panose="020B0400000000000000" pitchFamily="34" charset="-122"/>
                <a:cs typeface="Poppins Light" panose="02000000000000000000" pitchFamily="2" charset="0"/>
              </a:rPr>
              <a:t> </a:t>
            </a:r>
            <a:r>
              <a:rPr lang="en-US" altLang="zh-CN"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rPr>
              <a:t>2.</a:t>
            </a:r>
            <a:r>
              <a:rPr lang="zh-CN" altLang="en-US"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rPr>
              <a:t>转染</a:t>
            </a:r>
            <a:endParaRPr lang="zh-CN" altLang="en-US"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思源黑体 CN Normal" panose="020B0400000000000000" pitchFamily="34" charset="-122"/>
            </a:endParaRPr>
          </a:p>
        </p:txBody>
      </p:sp>
      <p:grpSp>
        <p:nvGrpSpPr>
          <p:cNvPr id="2"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pic>
        <p:nvPicPr>
          <p:cNvPr id="35"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4"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pic>
        <p:nvPicPr>
          <p:cNvPr id="164"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sp>
        <p:nvSpPr>
          <p:cNvPr id="70" name="TextBox 69"/>
          <p:cNvSpPr txBox="1"/>
          <p:nvPr/>
        </p:nvSpPr>
        <p:spPr>
          <a:xfrm>
            <a:off x="6804025" y="4877717"/>
            <a:ext cx="2303463" cy="213995"/>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rPr>
              <a:t> </a:t>
            </a:r>
            <a:endPar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endParaRPr>
          </a:p>
        </p:txBody>
      </p:sp>
      <p:sp>
        <p:nvSpPr>
          <p:cNvPr id="7" name="文本框 6"/>
          <p:cNvSpPr txBox="1"/>
          <p:nvPr/>
        </p:nvSpPr>
        <p:spPr>
          <a:xfrm>
            <a:off x="515620" y="1203240"/>
            <a:ext cx="3048000" cy="306705"/>
          </a:xfrm>
          <a:prstGeom prst="rect">
            <a:avLst/>
          </a:prstGeom>
        </p:spPr>
        <p:txBody>
          <a:bodyPr>
            <a:spAutoFit/>
            <a:extLst>
              <a:ext uri="{4A0BC546-FE56-4ADE-93B0-CB8AF2F6F144}">
                <wpsdc:textFrameExt xmlns:wpsdc="http://www.wps.cn/officeDocument/2022/drawingmlCustomData" type="text"/>
              </a:ext>
            </a:extLst>
          </a:bodyPr>
          <a:lstStyle/>
          <a:p>
            <a:pPr marL="285750" indent="-285750" algn="l">
              <a:buFont typeface="Wingdings" panose="05000000000000000000" charset="0"/>
              <a:buChar char="Ø"/>
            </a:pPr>
            <a:r>
              <a:rPr lang="zh-CN" altLang="en-US" sz="1400">
                <a:latin typeface="思源黑体 CN Medium" panose="020B0600000000000000" charset="-122"/>
                <a:ea typeface="思源黑体 CN Medium" panose="020B0600000000000000" charset="-122"/>
              </a:rPr>
              <a:t>载体</a:t>
            </a:r>
            <a:endParaRPr lang="zh-CN" altLang="en-US" sz="1400">
              <a:latin typeface="思源黑体 CN Medium" panose="020B0600000000000000" charset="-122"/>
              <a:ea typeface="思源黑体 CN Medium" panose="020B0600000000000000" charset="-122"/>
            </a:endParaRPr>
          </a:p>
        </p:txBody>
      </p:sp>
      <p:sp>
        <p:nvSpPr>
          <p:cNvPr id="8" name="文本框 7"/>
          <p:cNvSpPr txBox="1"/>
          <p:nvPr>
            <p:custDataLst>
              <p:tags r:id="rId2"/>
            </p:custDataLst>
          </p:nvPr>
        </p:nvSpPr>
        <p:spPr>
          <a:xfrm>
            <a:off x="3505200" y="1233720"/>
            <a:ext cx="3048000" cy="306705"/>
          </a:xfrm>
          <a:prstGeom prst="rect">
            <a:avLst/>
          </a:prstGeom>
        </p:spPr>
        <p:txBody>
          <a:bodyPr>
            <a:spAutoFit/>
            <a:extLst>
              <a:ext uri="{4A0BC546-FE56-4ADE-93B0-CB8AF2F6F144}">
                <wpsdc:textFrameExt xmlns:wpsdc="http://www.wps.cn/officeDocument/2022/drawingmlCustomData" type="text"/>
              </a:ext>
            </a:extLst>
          </a:bodyPr>
          <a:lstStyle/>
          <a:p>
            <a:pPr marL="285750" indent="-285750" algn="l">
              <a:buFont typeface="Wingdings" panose="05000000000000000000" charset="0"/>
              <a:buChar char="Ø"/>
            </a:pPr>
            <a:r>
              <a:rPr lang="zh-CN" altLang="en-US" sz="1400">
                <a:latin typeface="思源黑体 CN Medium" panose="020B0600000000000000" charset="-122"/>
                <a:ea typeface="思源黑体 CN Medium" panose="020B0600000000000000" charset="-122"/>
              </a:rPr>
              <a:t>转染方法</a:t>
            </a:r>
            <a:endParaRPr lang="zh-CN" altLang="en-US" sz="1400">
              <a:latin typeface="思源黑体 CN Medium" panose="020B0600000000000000" charset="-122"/>
              <a:ea typeface="思源黑体 CN Medium" panose="020B0600000000000000" charset="-122"/>
            </a:endParaRPr>
          </a:p>
        </p:txBody>
      </p:sp>
      <p:sp>
        <p:nvSpPr>
          <p:cNvPr id="11" name="灯片编号占位符 10"/>
          <p:cNvSpPr>
            <a:spLocks noGrp="1"/>
          </p:cNvSpPr>
          <p:nvPr>
            <p:ph type="sldNum" sz="quarter" idx="12"/>
            <p:custDataLst>
              <p:tags r:id="rId3"/>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graphicFrame>
        <p:nvGraphicFramePr>
          <p:cNvPr id="12" name="表格 11"/>
          <p:cNvGraphicFramePr/>
          <p:nvPr>
            <p:custDataLst>
              <p:tags r:id="rId4"/>
            </p:custDataLst>
          </p:nvPr>
        </p:nvGraphicFramePr>
        <p:xfrm>
          <a:off x="3420181" y="1707680"/>
          <a:ext cx="5544306" cy="2677160"/>
        </p:xfrm>
        <a:graphic>
          <a:graphicData uri="http://schemas.openxmlformats.org/drawingml/2006/table">
            <a:tbl>
              <a:tblPr firstRow="1" bandRow="1">
                <a:tableStyleId>{5C22544A-7EE6-4342-B048-85BDC9FD1C3A}</a:tableStyleId>
              </a:tblPr>
              <a:tblGrid>
                <a:gridCol w="1802692"/>
                <a:gridCol w="781256"/>
                <a:gridCol w="1674206"/>
                <a:gridCol w="1286152"/>
              </a:tblGrid>
              <a:tr h="401320">
                <a:tc>
                  <a:txBody>
                    <a:bodyPr/>
                    <a:lstStyle/>
                    <a:p>
                      <a:pPr algn="ctr">
                        <a:buNone/>
                      </a:pPr>
                      <a:r>
                        <a:rPr lang="zh-CN" altLang="en-US" sz="1200" b="0" dirty="0">
                          <a:solidFill>
                            <a:schemeClr val="bg1"/>
                          </a:solidFill>
                          <a:latin typeface="思源黑体 CN Normal" panose="020B0400000000000000" pitchFamily="34" charset="-122"/>
                          <a:ea typeface="思源黑体 CN Normal" panose="020B0400000000000000" pitchFamily="34" charset="-122"/>
                        </a:rPr>
                        <a:t>转染方法和试剂</a:t>
                      </a:r>
                      <a:endParaRPr lang="zh-CN" altLang="en-US" sz="1200" b="0" dirty="0">
                        <a:solidFill>
                          <a:schemeClr val="bg1"/>
                        </a:solidFill>
                        <a:latin typeface="思源黑体 CN Normal" panose="020B0400000000000000" pitchFamily="34" charset="-122"/>
                        <a:ea typeface="思源黑体 CN Normal" panose="020B0400000000000000" pitchFamily="34" charset="-122"/>
                      </a:endParaRPr>
                    </a:p>
                  </a:txBody>
                  <a:tcPr anchor="ctr">
                    <a:solidFill>
                      <a:srgbClr val="377D6C"/>
                    </a:solidFill>
                  </a:tcPr>
                </a:tc>
                <a:tc>
                  <a:txBody>
                    <a:bodyPr/>
                    <a:lstStyle/>
                    <a:p>
                      <a:pPr algn="ctr">
                        <a:buNone/>
                      </a:pPr>
                      <a:r>
                        <a:rPr lang="zh-CN" altLang="en-US" sz="1200" b="0">
                          <a:solidFill>
                            <a:schemeClr val="bg1"/>
                          </a:solidFill>
                          <a:latin typeface="思源黑体 CN Normal" panose="020B0400000000000000" pitchFamily="34" charset="-122"/>
                          <a:ea typeface="思源黑体 CN Normal" panose="020B0400000000000000" pitchFamily="34" charset="-122"/>
                        </a:rPr>
                        <a:t>作用力</a:t>
                      </a:r>
                      <a:endParaRPr lang="zh-CN" altLang="en-US" sz="1200" b="0">
                        <a:solidFill>
                          <a:schemeClr val="bg1"/>
                        </a:solidFill>
                        <a:latin typeface="思源黑体 CN Normal" panose="020B0400000000000000" pitchFamily="34" charset="-122"/>
                        <a:ea typeface="思源黑体 CN Normal" panose="020B0400000000000000" pitchFamily="34" charset="-122"/>
                      </a:endParaRPr>
                    </a:p>
                  </a:txBody>
                  <a:tcPr anchor="ctr">
                    <a:solidFill>
                      <a:srgbClr val="377D6C"/>
                    </a:solidFill>
                  </a:tcPr>
                </a:tc>
                <a:tc>
                  <a:txBody>
                    <a:bodyPr/>
                    <a:lstStyle/>
                    <a:p>
                      <a:pPr algn="ctr">
                        <a:buNone/>
                      </a:pPr>
                      <a:r>
                        <a:rPr lang="zh-CN" altLang="en-US" sz="1200" b="0">
                          <a:solidFill>
                            <a:schemeClr val="bg1"/>
                          </a:solidFill>
                          <a:latin typeface="思源黑体 CN Normal" panose="020B0400000000000000" pitchFamily="34" charset="-122"/>
                          <a:ea typeface="思源黑体 CN Normal" panose="020B0400000000000000" pitchFamily="34" charset="-122"/>
                        </a:rPr>
                        <a:t>优势</a:t>
                      </a:r>
                      <a:endParaRPr lang="zh-CN" altLang="en-US" sz="1200" b="0">
                        <a:solidFill>
                          <a:schemeClr val="bg1"/>
                        </a:solidFill>
                        <a:latin typeface="思源黑体 CN Normal" panose="020B0400000000000000" pitchFamily="34" charset="-122"/>
                        <a:ea typeface="思源黑体 CN Normal" panose="020B0400000000000000" pitchFamily="34" charset="-122"/>
                      </a:endParaRPr>
                    </a:p>
                  </a:txBody>
                  <a:tcPr anchor="ctr">
                    <a:solidFill>
                      <a:srgbClr val="377D6C"/>
                    </a:solidFill>
                  </a:tcPr>
                </a:tc>
                <a:tc>
                  <a:txBody>
                    <a:bodyPr/>
                    <a:lstStyle/>
                    <a:p>
                      <a:pPr algn="ctr">
                        <a:buNone/>
                      </a:pPr>
                      <a:r>
                        <a:rPr lang="zh-CN" altLang="en-US" sz="1200" b="0">
                          <a:solidFill>
                            <a:schemeClr val="bg1"/>
                          </a:solidFill>
                          <a:latin typeface="思源黑体 CN Normal" panose="020B0400000000000000" pitchFamily="34" charset="-122"/>
                          <a:ea typeface="思源黑体 CN Normal" panose="020B0400000000000000" pitchFamily="34" charset="-122"/>
                        </a:rPr>
                        <a:t>缺点</a:t>
                      </a:r>
                      <a:endParaRPr lang="zh-CN" altLang="en-US" sz="1200" b="0">
                        <a:solidFill>
                          <a:schemeClr val="bg1"/>
                        </a:solidFill>
                        <a:latin typeface="思源黑体 CN Normal" panose="020B0400000000000000" pitchFamily="34" charset="-122"/>
                        <a:ea typeface="思源黑体 CN Normal" panose="020B0400000000000000" pitchFamily="34" charset="-122"/>
                      </a:endParaRPr>
                    </a:p>
                  </a:txBody>
                  <a:tcPr anchor="ctr">
                    <a:solidFill>
                      <a:srgbClr val="377D6C"/>
                    </a:solidFill>
                  </a:tcPr>
                </a:tc>
              </a:tr>
              <a:tr h="1162685">
                <a:tc>
                  <a:txBody>
                    <a:bodyPr/>
                    <a:lstStyle/>
                    <a:p>
                      <a:pPr>
                        <a:buNone/>
                      </a:pPr>
                      <a:r>
                        <a:rPr lang="zh-CN" altLang="en-US" sz="1000">
                          <a:solidFill>
                            <a:schemeClr val="tx1"/>
                          </a:solidFill>
                          <a:latin typeface="思源黑体 CN Normal" panose="020B0400000000000000" pitchFamily="34" charset="-122"/>
                          <a:ea typeface="思源黑体 CN Normal" panose="020B0400000000000000" pitchFamily="34" charset="-122"/>
                        </a:rPr>
                        <a:t>电穿孔</a:t>
                      </a:r>
                      <a:endParaRPr lang="zh-CN" altLang="en-US" sz="1000">
                        <a:solidFill>
                          <a:schemeClr val="tx1"/>
                        </a:solidFill>
                        <a:latin typeface="思源黑体 CN Normal" panose="020B0400000000000000" pitchFamily="34" charset="-122"/>
                        <a:ea typeface="思源黑体 CN Normal" panose="020B0400000000000000" pitchFamily="34" charset="-122"/>
                      </a:endParaRPr>
                    </a:p>
                  </a:txBody>
                  <a:tcPr>
                    <a:solidFill>
                      <a:srgbClr val="E7E7E7"/>
                    </a:solidFill>
                  </a:tcPr>
                </a:tc>
                <a:tc>
                  <a:txBody>
                    <a:bodyPr/>
                    <a:lstStyle/>
                    <a:p>
                      <a:pPr>
                        <a:buNone/>
                      </a:pPr>
                      <a:r>
                        <a:rPr lang="zh-CN" altLang="en-US" sz="1000">
                          <a:solidFill>
                            <a:schemeClr val="tx1"/>
                          </a:solidFill>
                          <a:latin typeface="思源黑体 CN Normal" panose="020B0400000000000000" pitchFamily="34" charset="-122"/>
                          <a:ea typeface="思源黑体 CN Normal" panose="020B0400000000000000" pitchFamily="34" charset="-122"/>
                        </a:rPr>
                        <a:t>电场</a:t>
                      </a:r>
                      <a:endParaRPr lang="zh-CN" altLang="en-US" sz="1000">
                        <a:solidFill>
                          <a:schemeClr val="tx1"/>
                        </a:solidFill>
                        <a:latin typeface="思源黑体 CN Normal" panose="020B0400000000000000" pitchFamily="34" charset="-122"/>
                        <a:ea typeface="思源黑体 CN Normal" panose="020B0400000000000000" pitchFamily="34" charset="-122"/>
                      </a:endParaRPr>
                    </a:p>
                  </a:txBody>
                  <a:tcPr anchor="ctr">
                    <a:solidFill>
                      <a:srgbClr val="E7E7E7"/>
                    </a:solidFill>
                  </a:tcPr>
                </a:tc>
                <a:tc>
                  <a:txBody>
                    <a:bodyPr/>
                    <a:lstStyle/>
                    <a:p>
                      <a:pPr>
                        <a:buNone/>
                      </a:pPr>
                      <a:endParaRPr lang="zh-CN" altLang="en-US" sz="1000" dirty="0">
                        <a:solidFill>
                          <a:schemeClr val="tx1"/>
                        </a:solidFill>
                        <a:latin typeface="思源黑体 CN Normal" panose="020B0400000000000000" pitchFamily="34" charset="-122"/>
                        <a:ea typeface="思源黑体 CN Normal" panose="020B0400000000000000" pitchFamily="34" charset="-122"/>
                      </a:endParaRPr>
                    </a:p>
                    <a:p>
                      <a:pPr>
                        <a:buNone/>
                      </a:pPr>
                      <a:endParaRPr lang="zh-CN" altLang="en-US" sz="1000" dirty="0">
                        <a:solidFill>
                          <a:schemeClr val="tx1"/>
                        </a:solidFill>
                        <a:latin typeface="思源黑体 CN Normal" panose="020B0400000000000000" pitchFamily="34" charset="-122"/>
                        <a:ea typeface="思源黑体 CN Normal" panose="020B0400000000000000" pitchFamily="34" charset="-122"/>
                      </a:endParaRPr>
                    </a:p>
                    <a:p>
                      <a:pPr>
                        <a:buNone/>
                      </a:pPr>
                      <a:endParaRPr lang="zh-CN" altLang="en-US" sz="1000" dirty="0">
                        <a:solidFill>
                          <a:schemeClr val="tx1"/>
                        </a:solidFill>
                        <a:latin typeface="思源黑体 CN Normal" panose="020B0400000000000000" pitchFamily="34" charset="-122"/>
                        <a:ea typeface="思源黑体 CN Normal" panose="020B0400000000000000" pitchFamily="34" charset="-122"/>
                      </a:endParaRPr>
                    </a:p>
                    <a:p>
                      <a:pPr marL="171450" indent="-171450">
                        <a:buFont typeface="Wingdings" panose="05000000000000000000" charset="0"/>
                        <a:buChar char="ü"/>
                      </a:pPr>
                      <a:r>
                        <a:rPr lang="zh-CN" altLang="en-US" sz="1000" dirty="0">
                          <a:solidFill>
                            <a:schemeClr val="tx1"/>
                          </a:solidFill>
                          <a:latin typeface="思源黑体 CN Normal" panose="020B0400000000000000" pitchFamily="34" charset="-122"/>
                          <a:ea typeface="思源黑体 CN Normal" panose="020B0400000000000000" pitchFamily="34" charset="-122"/>
                        </a:rPr>
                        <a:t>通用性强</a:t>
                      </a:r>
                      <a:endParaRPr lang="zh-CN" altLang="en-US" sz="1000" dirty="0">
                        <a:solidFill>
                          <a:schemeClr val="tx1"/>
                        </a:solidFill>
                        <a:latin typeface="思源黑体 CN Normal" panose="020B0400000000000000" pitchFamily="34" charset="-122"/>
                        <a:ea typeface="思源黑体 CN Normal" panose="020B0400000000000000" pitchFamily="34" charset="-122"/>
                      </a:endParaRPr>
                    </a:p>
                    <a:p>
                      <a:pPr marL="171450" indent="-171450">
                        <a:buFont typeface="Wingdings" panose="05000000000000000000" charset="0"/>
                        <a:buChar char="ü"/>
                      </a:pPr>
                      <a:r>
                        <a:rPr lang="zh-CN" altLang="en-US" sz="1000" dirty="0">
                          <a:solidFill>
                            <a:srgbClr val="FF0000"/>
                          </a:solidFill>
                          <a:latin typeface="思源黑体 CN Normal" panose="020B0400000000000000" pitchFamily="34" charset="-122"/>
                          <a:ea typeface="思源黑体 CN Normal" panose="020B0400000000000000" pitchFamily="34" charset="-122"/>
                        </a:rPr>
                        <a:t>效率高</a:t>
                      </a:r>
                      <a:endParaRPr lang="en-US" altLang="zh-CN" sz="1000" dirty="0">
                        <a:solidFill>
                          <a:schemeClr val="tx1"/>
                        </a:solidFill>
                        <a:latin typeface="思源黑体 CN Normal" panose="020B0400000000000000" pitchFamily="34" charset="-122"/>
                        <a:ea typeface="思源黑体 CN Normal" panose="020B0400000000000000" pitchFamily="34" charset="-122"/>
                      </a:endParaRPr>
                    </a:p>
                    <a:p>
                      <a:pPr marL="171450" indent="-171450">
                        <a:buFont typeface="Wingdings" panose="05000000000000000000" charset="0"/>
                        <a:buChar char="ü"/>
                      </a:pPr>
                      <a:r>
                        <a:rPr lang="zh-CN" altLang="en-US" sz="1000" dirty="0">
                          <a:solidFill>
                            <a:schemeClr val="tx1"/>
                          </a:solidFill>
                          <a:latin typeface="思源黑体 CN Normal" panose="020B0400000000000000" pitchFamily="34" charset="-122"/>
                          <a:ea typeface="思源黑体 CN Normal" panose="020B0400000000000000" pitchFamily="34" charset="-122"/>
                        </a:rPr>
                        <a:t>适用于小规模操作...</a:t>
                      </a:r>
                      <a:endParaRPr lang="zh-CN" altLang="en-US" sz="1000" dirty="0">
                        <a:solidFill>
                          <a:schemeClr val="tx1"/>
                        </a:solidFill>
                        <a:latin typeface="思源黑体 CN Normal" panose="020B0400000000000000" pitchFamily="34" charset="-122"/>
                        <a:ea typeface="思源黑体 CN Normal" panose="020B0400000000000000" pitchFamily="34" charset="-122"/>
                      </a:endParaRPr>
                    </a:p>
                  </a:txBody>
                  <a:tcPr anchor="ctr">
                    <a:solidFill>
                      <a:srgbClr val="E7E7E7"/>
                    </a:solidFill>
                  </a:tcPr>
                </a:tc>
                <a:tc>
                  <a:txBody>
                    <a:bodyPr/>
                    <a:lstStyle/>
                    <a:p>
                      <a:pPr marL="171450" indent="-171450">
                        <a:buFont typeface="Wingdings" panose="05000000000000000000" charset="0"/>
                        <a:buChar char="ü"/>
                      </a:pPr>
                      <a:r>
                        <a:rPr lang="zh-CN" altLang="en-US" sz="1000">
                          <a:solidFill>
                            <a:schemeClr val="tx1"/>
                          </a:solidFill>
                          <a:latin typeface="思源黑体 CN Normal" panose="020B0400000000000000" pitchFamily="34" charset="-122"/>
                          <a:ea typeface="思源黑体 CN Normal" panose="020B0400000000000000" pitchFamily="34" charset="-122"/>
                        </a:rPr>
                        <a:t>细胞损伤大</a:t>
                      </a:r>
                      <a:endParaRPr lang="zh-CN" altLang="en-US" sz="1000">
                        <a:solidFill>
                          <a:schemeClr val="tx1"/>
                        </a:solidFill>
                        <a:latin typeface="思源黑体 CN Normal" panose="020B0400000000000000" pitchFamily="34" charset="-122"/>
                        <a:ea typeface="思源黑体 CN Normal" panose="020B0400000000000000" pitchFamily="34" charset="-122"/>
                      </a:endParaRPr>
                    </a:p>
                    <a:p>
                      <a:pPr marL="171450" indent="-171450">
                        <a:buFont typeface="Wingdings" panose="05000000000000000000" charset="0"/>
                        <a:buChar char="ü"/>
                      </a:pPr>
                      <a:r>
                        <a:rPr lang="zh-CN" altLang="en-US" sz="1000">
                          <a:solidFill>
                            <a:schemeClr val="tx1"/>
                          </a:solidFill>
                          <a:latin typeface="思源黑体 CN Normal" panose="020B0400000000000000" pitchFamily="34" charset="-122"/>
                          <a:ea typeface="思源黑体 CN Normal" panose="020B0400000000000000" pitchFamily="34" charset="-122"/>
                        </a:rPr>
                        <a:t>非特异传递</a:t>
                      </a:r>
                      <a:endParaRPr lang="zh-CN" altLang="en-US" sz="1000">
                        <a:solidFill>
                          <a:schemeClr val="tx1"/>
                        </a:solidFill>
                        <a:latin typeface="思源黑体 CN Normal" panose="020B0400000000000000" pitchFamily="34" charset="-122"/>
                        <a:ea typeface="思源黑体 CN Normal" panose="020B0400000000000000" pitchFamily="34" charset="-122"/>
                      </a:endParaRPr>
                    </a:p>
                    <a:p>
                      <a:pPr marL="171450" indent="-171450">
                        <a:buFont typeface="Wingdings" panose="05000000000000000000" charset="0"/>
                        <a:buChar char="ü"/>
                      </a:pPr>
                      <a:r>
                        <a:rPr lang="zh-CN" altLang="en-US" sz="1000">
                          <a:solidFill>
                            <a:schemeClr val="tx1"/>
                          </a:solidFill>
                          <a:latin typeface="思源黑体 CN Normal" panose="020B0400000000000000" pitchFamily="34" charset="-122"/>
                          <a:ea typeface="思源黑体 CN Normal" panose="020B0400000000000000" pitchFamily="34" charset="-122"/>
                        </a:rPr>
                        <a:t>对仪器要求高</a:t>
                      </a:r>
                      <a:endParaRPr lang="zh-CN" altLang="en-US" sz="1000">
                        <a:solidFill>
                          <a:schemeClr val="tx1"/>
                        </a:solidFill>
                        <a:latin typeface="思源黑体 CN Normal" panose="020B0400000000000000" pitchFamily="34" charset="-122"/>
                        <a:ea typeface="思源黑体 CN Normal" panose="020B0400000000000000" pitchFamily="34" charset="-122"/>
                      </a:endParaRPr>
                    </a:p>
                    <a:p>
                      <a:pPr marL="171450" indent="-171450">
                        <a:buFont typeface="Wingdings" panose="05000000000000000000" charset="0"/>
                        <a:buChar char="ü"/>
                      </a:pPr>
                      <a:r>
                        <a:rPr lang="zh-CN" altLang="en-US" sz="1000">
                          <a:solidFill>
                            <a:schemeClr val="tx1"/>
                          </a:solidFill>
                          <a:latin typeface="思源黑体 CN Normal" panose="020B0400000000000000" pitchFamily="34" charset="-122"/>
                          <a:ea typeface="思源黑体 CN Normal" panose="020B0400000000000000" pitchFamily="34" charset="-122"/>
                        </a:rPr>
                        <a:t>不易放大...</a:t>
                      </a:r>
                      <a:endParaRPr lang="zh-CN" altLang="en-US" sz="1000">
                        <a:solidFill>
                          <a:schemeClr val="tx1"/>
                        </a:solidFill>
                        <a:latin typeface="思源黑体 CN Normal" panose="020B0400000000000000" pitchFamily="34" charset="-122"/>
                        <a:ea typeface="思源黑体 CN Normal" panose="020B0400000000000000" pitchFamily="34" charset="-122"/>
                      </a:endParaRPr>
                    </a:p>
                  </a:txBody>
                  <a:tcPr anchor="ctr">
                    <a:solidFill>
                      <a:srgbClr val="E7E7E7"/>
                    </a:solidFill>
                  </a:tcPr>
                </a:tc>
              </a:tr>
              <a:tr h="1113155">
                <a:tc>
                  <a:txBody>
                    <a:bodyPr/>
                    <a:lstStyle/>
                    <a:p>
                      <a:pPr>
                        <a:buNone/>
                      </a:pPr>
                      <a:r>
                        <a:rPr lang="zh-CN" altLang="en-US" sz="1000" dirty="0">
                          <a:solidFill>
                            <a:schemeClr val="tx1"/>
                          </a:solidFill>
                          <a:latin typeface="思源黑体 CN Normal" panose="020B0400000000000000" pitchFamily="34" charset="-122"/>
                          <a:ea typeface="思源黑体 CN Normal" panose="020B0400000000000000" pitchFamily="34" charset="-122"/>
                        </a:rPr>
                        <a:t>阳离子聚合物</a:t>
                      </a:r>
                      <a:endParaRPr lang="zh-CN" altLang="en-US" sz="1000" dirty="0">
                        <a:solidFill>
                          <a:schemeClr val="tx1"/>
                        </a:solidFill>
                        <a:latin typeface="思源黑体 CN Normal" panose="020B0400000000000000" pitchFamily="34" charset="-122"/>
                        <a:ea typeface="思源黑体 CN Normal" panose="020B0400000000000000" pitchFamily="34" charset="-122"/>
                      </a:endParaRPr>
                    </a:p>
                  </a:txBody>
                  <a:tcPr>
                    <a:solidFill>
                      <a:srgbClr val="D8F1ED"/>
                    </a:solidFill>
                  </a:tcPr>
                </a:tc>
                <a:tc>
                  <a:txBody>
                    <a:bodyPr/>
                    <a:lstStyle/>
                    <a:p>
                      <a:pPr>
                        <a:buNone/>
                      </a:pPr>
                      <a:r>
                        <a:rPr lang="zh-CN" altLang="en-US" sz="1000">
                          <a:solidFill>
                            <a:schemeClr val="tx1"/>
                          </a:solidFill>
                          <a:latin typeface="思源黑体 CN Normal" panose="020B0400000000000000" pitchFamily="34" charset="-122"/>
                          <a:ea typeface="思源黑体 CN Normal" panose="020B0400000000000000" pitchFamily="34" charset="-122"/>
                        </a:rPr>
                        <a:t>静电吸引</a:t>
                      </a:r>
                      <a:endParaRPr lang="zh-CN" altLang="en-US" sz="1000">
                        <a:solidFill>
                          <a:schemeClr val="tx1"/>
                        </a:solidFill>
                        <a:latin typeface="思源黑体 CN Normal" panose="020B0400000000000000" pitchFamily="34" charset="-122"/>
                        <a:ea typeface="思源黑体 CN Normal" panose="020B0400000000000000" pitchFamily="34" charset="-122"/>
                      </a:endParaRPr>
                    </a:p>
                  </a:txBody>
                  <a:tcPr anchor="ctr">
                    <a:solidFill>
                      <a:srgbClr val="D8F1ED"/>
                    </a:solidFill>
                  </a:tcPr>
                </a:tc>
                <a:tc>
                  <a:txBody>
                    <a:bodyPr/>
                    <a:lstStyle/>
                    <a:p>
                      <a:pPr marL="171450" indent="-171450">
                        <a:buFont typeface="Wingdings" panose="05000000000000000000" charset="0"/>
                        <a:buChar char="ü"/>
                      </a:pPr>
                      <a:r>
                        <a:rPr lang="zh-CN" altLang="en-US" sz="1000">
                          <a:solidFill>
                            <a:schemeClr val="tx1"/>
                          </a:solidFill>
                          <a:latin typeface="思源黑体 CN Normal" panose="020B0400000000000000" pitchFamily="34" charset="-122"/>
                          <a:ea typeface="思源黑体 CN Normal" panose="020B0400000000000000" pitchFamily="34" charset="-122"/>
                        </a:rPr>
                        <a:t>蛋白产量高</a:t>
                      </a:r>
                      <a:endParaRPr lang="zh-CN" altLang="en-US" sz="1000">
                        <a:solidFill>
                          <a:schemeClr val="tx1"/>
                        </a:solidFill>
                        <a:latin typeface="思源黑体 CN Normal" panose="020B0400000000000000" pitchFamily="34" charset="-122"/>
                        <a:ea typeface="思源黑体 CN Normal" panose="020B0400000000000000" pitchFamily="34" charset="-122"/>
                      </a:endParaRPr>
                    </a:p>
                    <a:p>
                      <a:pPr marL="171450" indent="-171450">
                        <a:buFont typeface="Wingdings" panose="05000000000000000000" charset="0"/>
                        <a:buChar char="ü"/>
                      </a:pPr>
                      <a:r>
                        <a:rPr lang="zh-CN" altLang="en-US" sz="1000">
                          <a:solidFill>
                            <a:schemeClr val="tx1"/>
                          </a:solidFill>
                          <a:latin typeface="思源黑体 CN Normal" panose="020B0400000000000000" pitchFamily="34" charset="-122"/>
                          <a:ea typeface="思源黑体 CN Normal" panose="020B0400000000000000" pitchFamily="34" charset="-122"/>
                        </a:rPr>
                        <a:t>反应快</a:t>
                      </a:r>
                      <a:endParaRPr lang="zh-CN" altLang="en-US" sz="1000">
                        <a:solidFill>
                          <a:schemeClr val="tx1"/>
                        </a:solidFill>
                        <a:latin typeface="思源黑体 CN Normal" panose="020B0400000000000000" pitchFamily="34" charset="-122"/>
                        <a:ea typeface="思源黑体 CN Normal" panose="020B0400000000000000" pitchFamily="34" charset="-122"/>
                      </a:endParaRPr>
                    </a:p>
                    <a:p>
                      <a:pPr marL="171450" indent="-171450">
                        <a:buFont typeface="Wingdings" panose="05000000000000000000" charset="0"/>
                        <a:buChar char="ü"/>
                      </a:pPr>
                      <a:r>
                        <a:rPr lang="zh-CN" altLang="en-US" sz="1000">
                          <a:solidFill>
                            <a:schemeClr val="tx1"/>
                          </a:solidFill>
                          <a:latin typeface="思源黑体 CN Normal" panose="020B0400000000000000" pitchFamily="34" charset="-122"/>
                          <a:ea typeface="思源黑体 CN Normal" panose="020B0400000000000000" pitchFamily="34" charset="-122"/>
                        </a:rPr>
                        <a:t>通用性强</a:t>
                      </a:r>
                      <a:endParaRPr lang="zh-CN" altLang="en-US" sz="1000">
                        <a:solidFill>
                          <a:schemeClr val="tx1"/>
                        </a:solidFill>
                        <a:latin typeface="思源黑体 CN Normal" panose="020B0400000000000000" pitchFamily="34" charset="-122"/>
                        <a:ea typeface="思源黑体 CN Normal" panose="020B0400000000000000" pitchFamily="34" charset="-122"/>
                      </a:endParaRPr>
                    </a:p>
                    <a:p>
                      <a:pPr marL="171450" indent="-171450">
                        <a:buFont typeface="Wingdings" panose="05000000000000000000" charset="0"/>
                        <a:buChar char="ü"/>
                      </a:pPr>
                      <a:r>
                        <a:rPr lang="zh-CN" altLang="en-US" sz="1000">
                          <a:solidFill>
                            <a:schemeClr val="tx1"/>
                          </a:solidFill>
                          <a:latin typeface="思源黑体 CN Normal" panose="020B0400000000000000" pitchFamily="34" charset="-122"/>
                          <a:ea typeface="思源黑体 CN Normal" panose="020B0400000000000000" pitchFamily="34" charset="-122"/>
                        </a:rPr>
                        <a:t>分子量范围大</a:t>
                      </a:r>
                      <a:endParaRPr lang="zh-CN" altLang="en-US" sz="1000">
                        <a:solidFill>
                          <a:schemeClr val="tx1"/>
                        </a:solidFill>
                        <a:latin typeface="思源黑体 CN Normal" panose="020B0400000000000000" pitchFamily="34" charset="-122"/>
                        <a:ea typeface="思源黑体 CN Normal" panose="020B0400000000000000" pitchFamily="34" charset="-122"/>
                      </a:endParaRPr>
                    </a:p>
                    <a:p>
                      <a:pPr marL="171450" indent="-171450">
                        <a:buFont typeface="Wingdings" panose="05000000000000000000" charset="0"/>
                        <a:buChar char="ü"/>
                      </a:pPr>
                      <a:r>
                        <a:rPr lang="zh-CN" altLang="en-US" sz="1000">
                          <a:solidFill>
                            <a:schemeClr val="tx1"/>
                          </a:solidFill>
                          <a:latin typeface="思源黑体 CN Normal" panose="020B0400000000000000" pitchFamily="34" charset="-122"/>
                          <a:ea typeface="思源黑体 CN Normal" panose="020B0400000000000000" pitchFamily="34" charset="-122"/>
                        </a:rPr>
                        <a:t>细胞毒性较小...</a:t>
                      </a:r>
                      <a:endParaRPr lang="zh-CN" altLang="en-US" sz="1000">
                        <a:solidFill>
                          <a:schemeClr val="tx1"/>
                        </a:solidFill>
                        <a:latin typeface="思源黑体 CN Normal" panose="020B0400000000000000" pitchFamily="34" charset="-122"/>
                        <a:ea typeface="思源黑体 CN Normal" panose="020B0400000000000000" pitchFamily="34" charset="-122"/>
                      </a:endParaRPr>
                    </a:p>
                  </a:txBody>
                  <a:tcPr anchor="ctr">
                    <a:solidFill>
                      <a:srgbClr val="D8F1ED"/>
                    </a:solidFill>
                  </a:tcPr>
                </a:tc>
                <a:tc>
                  <a:txBody>
                    <a:bodyPr/>
                    <a:lstStyle/>
                    <a:p>
                      <a:pPr marL="171450" indent="-171450">
                        <a:buFont typeface="Wingdings" panose="05000000000000000000" charset="0"/>
                        <a:buChar char="ü"/>
                      </a:pPr>
                      <a:r>
                        <a:rPr lang="zh-CN" altLang="en-US" sz="1000" dirty="0">
                          <a:solidFill>
                            <a:schemeClr val="tx1"/>
                          </a:solidFill>
                          <a:latin typeface="思源黑体 CN Normal" panose="020B0400000000000000" pitchFamily="34" charset="-122"/>
                          <a:ea typeface="思源黑体 CN Normal" panose="020B0400000000000000" pitchFamily="34" charset="-122"/>
                        </a:rPr>
                        <a:t>对杂质敏感</a:t>
                      </a:r>
                      <a:endParaRPr lang="zh-CN" altLang="en-US" sz="1000" dirty="0">
                        <a:solidFill>
                          <a:schemeClr val="tx1"/>
                        </a:solidFill>
                        <a:latin typeface="思源黑体 CN Normal" panose="020B0400000000000000" pitchFamily="34" charset="-122"/>
                        <a:ea typeface="思源黑体 CN Normal" panose="020B0400000000000000" pitchFamily="34" charset="-122"/>
                      </a:endParaRPr>
                    </a:p>
                    <a:p>
                      <a:pPr marL="171450" indent="-171450">
                        <a:buFont typeface="Wingdings" panose="05000000000000000000" charset="0"/>
                        <a:buChar char="ü"/>
                      </a:pPr>
                      <a:r>
                        <a:rPr lang="zh-CN" altLang="en-US" sz="1000" dirty="0">
                          <a:solidFill>
                            <a:schemeClr val="tx1"/>
                          </a:solidFill>
                          <a:latin typeface="思源黑体 CN Normal" panose="020B0400000000000000" pitchFamily="34" charset="-122"/>
                          <a:ea typeface="思源黑体 CN Normal" panose="020B0400000000000000" pitchFamily="34" charset="-122"/>
                        </a:rPr>
                        <a:t>需要摸索最优</a:t>
                      </a:r>
                      <a:r>
                        <a:rPr lang="zh-CN" altLang="en-US" sz="1000" dirty="0" smtClean="0">
                          <a:solidFill>
                            <a:schemeClr val="tx1"/>
                          </a:solidFill>
                          <a:latin typeface="思源黑体 CN Normal" panose="020B0400000000000000" pitchFamily="34" charset="-122"/>
                          <a:ea typeface="思源黑体 CN Normal" panose="020B0400000000000000" pitchFamily="34" charset="-122"/>
                        </a:rPr>
                        <a:t>条件.</a:t>
                      </a:r>
                      <a:r>
                        <a:rPr lang="zh-CN" altLang="en-US" sz="1000" dirty="0">
                          <a:solidFill>
                            <a:schemeClr val="tx1"/>
                          </a:solidFill>
                          <a:latin typeface="思源黑体 CN Normal" panose="020B0400000000000000" pitchFamily="34" charset="-122"/>
                          <a:ea typeface="思源黑体 CN Normal" panose="020B0400000000000000" pitchFamily="34" charset="-122"/>
                        </a:rPr>
                        <a:t>..</a:t>
                      </a:r>
                      <a:endParaRPr lang="zh-CN" altLang="en-US" sz="1000" dirty="0">
                        <a:solidFill>
                          <a:schemeClr val="tx1"/>
                        </a:solidFill>
                        <a:latin typeface="思源黑体 CN Normal" panose="020B0400000000000000" pitchFamily="34" charset="-122"/>
                        <a:ea typeface="思源黑体 CN Normal" panose="020B0400000000000000" pitchFamily="34" charset="-122"/>
                      </a:endParaRPr>
                    </a:p>
                  </a:txBody>
                  <a:tcPr anchor="ctr">
                    <a:solidFill>
                      <a:srgbClr val="D8F1ED"/>
                    </a:solidFill>
                  </a:tcPr>
                </a:tc>
              </a:tr>
            </a:tbl>
          </a:graphicData>
        </a:graphic>
      </p:graphicFrame>
      <p:pic>
        <p:nvPicPr>
          <p:cNvPr id="14" name="图片 7" descr="画板 1 副本 6"/>
          <p:cNvPicPr>
            <a:picLocks noChangeAspect="1"/>
          </p:cNvPicPr>
          <p:nvPr>
            <p:custDataLst>
              <p:tags r:id="rId5"/>
            </p:custDataLst>
          </p:nvPr>
        </p:nvPicPr>
        <p:blipFill>
          <a:blip r:embed="rId6" cstate="print"/>
          <a:stretch>
            <a:fillRect/>
          </a:stretch>
        </p:blipFill>
        <p:spPr>
          <a:xfrm>
            <a:off x="3707765" y="3535045"/>
            <a:ext cx="1249045" cy="792480"/>
          </a:xfrm>
          <a:prstGeom prst="rect">
            <a:avLst/>
          </a:prstGeom>
          <a:noFill/>
          <a:ln w="9525">
            <a:noFill/>
          </a:ln>
        </p:spPr>
      </p:pic>
      <p:sp>
        <p:nvSpPr>
          <p:cNvPr id="15" name="圆角矩形 14"/>
          <p:cNvSpPr/>
          <p:nvPr>
            <p:custDataLst>
              <p:tags r:id="rId7"/>
            </p:custDataLst>
          </p:nvPr>
        </p:nvSpPr>
        <p:spPr>
          <a:xfrm>
            <a:off x="3411208" y="4224005"/>
            <a:ext cx="1376816" cy="220360"/>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fontAlgn="base"/>
            <a:r>
              <a:rPr lang="en-US" altLang="zh-CN" sz="800" strike="noStrike" noProof="1">
                <a:solidFill>
                  <a:schemeClr val="bg1"/>
                </a:solidFill>
                <a:latin typeface="Poppins Medium" panose="00000600000000000000" pitchFamily="2" charset="0"/>
                <a:cs typeface="Poppins Medium" panose="00000600000000000000" pitchFamily="2" charset="0"/>
              </a:rPr>
              <a:t>Sinofection Cat: STF02</a:t>
            </a:r>
            <a:endParaRPr lang="en-US" altLang="zh-CN" sz="800" strike="noStrike" noProof="1">
              <a:solidFill>
                <a:schemeClr val="bg1"/>
              </a:solidFill>
              <a:latin typeface="Poppins Medium" panose="00000600000000000000" pitchFamily="2" charset="0"/>
              <a:cs typeface="Poppins Medium" panose="00000600000000000000" pitchFamily="2" charset="0"/>
            </a:endParaRPr>
          </a:p>
        </p:txBody>
      </p:sp>
      <p:pic>
        <p:nvPicPr>
          <p:cNvPr id="16" name="图片 5" descr="画板 1 副本"/>
          <p:cNvPicPr>
            <a:picLocks noChangeAspect="1"/>
          </p:cNvPicPr>
          <p:nvPr>
            <p:custDataLst>
              <p:tags r:id="rId8"/>
            </p:custDataLst>
          </p:nvPr>
        </p:nvPicPr>
        <p:blipFill>
          <a:blip r:embed="rId9" cstate="print"/>
          <a:stretch>
            <a:fillRect/>
          </a:stretch>
        </p:blipFill>
        <p:spPr>
          <a:xfrm>
            <a:off x="3491865" y="2195195"/>
            <a:ext cx="1596390" cy="880110"/>
          </a:xfrm>
          <a:prstGeom prst="rect">
            <a:avLst/>
          </a:prstGeom>
          <a:noFill/>
          <a:ln w="9525">
            <a:noFill/>
          </a:ln>
        </p:spPr>
      </p:pic>
      <p:sp>
        <p:nvSpPr>
          <p:cNvPr id="20" name="矩形 19"/>
          <p:cNvSpPr/>
          <p:nvPr>
            <p:custDataLst>
              <p:tags r:id="rId10"/>
            </p:custDataLst>
          </p:nvPr>
        </p:nvSpPr>
        <p:spPr>
          <a:xfrm>
            <a:off x="2660332" y="2513965"/>
            <a:ext cx="575945" cy="215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 name="矩形 21"/>
          <p:cNvSpPr/>
          <p:nvPr>
            <p:custDataLst>
              <p:tags r:id="rId11"/>
            </p:custDataLst>
          </p:nvPr>
        </p:nvSpPr>
        <p:spPr>
          <a:xfrm>
            <a:off x="2693025" y="3384292"/>
            <a:ext cx="575945" cy="215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nvGrpSpPr>
          <p:cNvPr id="6" name="组合 5"/>
          <p:cNvGrpSpPr/>
          <p:nvPr/>
        </p:nvGrpSpPr>
        <p:grpSpPr>
          <a:xfrm>
            <a:off x="328930" y="1830705"/>
            <a:ext cx="2668905" cy="2120265"/>
            <a:chOff x="283" y="2747"/>
            <a:chExt cx="5022" cy="3990"/>
          </a:xfrm>
        </p:grpSpPr>
        <p:pic>
          <p:nvPicPr>
            <p:cNvPr id="5" name="图片 4"/>
            <p:cNvPicPr>
              <a:picLocks noChangeAspect="1"/>
            </p:cNvPicPr>
            <p:nvPr>
              <p:custDataLst>
                <p:tags r:id="rId12"/>
              </p:custDataLst>
            </p:nvPr>
          </p:nvPicPr>
          <p:blipFill>
            <a:blip r:embed="rId13" cstate="print"/>
            <a:stretch>
              <a:fillRect/>
            </a:stretch>
          </p:blipFill>
          <p:spPr>
            <a:xfrm>
              <a:off x="283" y="2747"/>
              <a:ext cx="5022" cy="3990"/>
            </a:xfrm>
            <a:prstGeom prst="rect">
              <a:avLst/>
            </a:prstGeom>
          </p:spPr>
        </p:pic>
        <p:sp>
          <p:nvSpPr>
            <p:cNvPr id="17" name="矩形 16"/>
            <p:cNvSpPr/>
            <p:nvPr>
              <p:custDataLst>
                <p:tags r:id="rId14"/>
              </p:custDataLst>
            </p:nvPr>
          </p:nvSpPr>
          <p:spPr>
            <a:xfrm>
              <a:off x="2441" y="4864"/>
              <a:ext cx="907" cy="3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9" name="矩形 18"/>
            <p:cNvSpPr/>
            <p:nvPr>
              <p:custDataLst>
                <p:tags r:id="rId15"/>
              </p:custDataLst>
            </p:nvPr>
          </p:nvSpPr>
          <p:spPr>
            <a:xfrm>
              <a:off x="3017" y="2894"/>
              <a:ext cx="907" cy="3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 name="矩形 20"/>
            <p:cNvSpPr/>
            <p:nvPr>
              <p:custDataLst>
                <p:tags r:id="rId16"/>
              </p:custDataLst>
            </p:nvPr>
          </p:nvSpPr>
          <p:spPr>
            <a:xfrm>
              <a:off x="876" y="5861"/>
              <a:ext cx="907" cy="3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 name="矩形 22"/>
            <p:cNvSpPr/>
            <p:nvPr>
              <p:custDataLst>
                <p:tags r:id="rId17"/>
              </p:custDataLst>
            </p:nvPr>
          </p:nvSpPr>
          <p:spPr>
            <a:xfrm>
              <a:off x="4007" y="5671"/>
              <a:ext cx="907" cy="5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4" name="矩形 23"/>
            <p:cNvSpPr/>
            <p:nvPr>
              <p:custDataLst>
                <p:tags r:id="rId18"/>
              </p:custDataLst>
            </p:nvPr>
          </p:nvSpPr>
          <p:spPr>
            <a:xfrm>
              <a:off x="2351" y="6502"/>
              <a:ext cx="515" cy="235"/>
            </a:xfrm>
            <a:prstGeom prst="rect">
              <a:avLst/>
            </a:prstGeom>
            <a:noFill/>
            <a:ln w="19050">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pic>
        <p:nvPicPr>
          <p:cNvPr id="9" name="图片 8" descr="图片1-removebg-preview"/>
          <p:cNvPicPr>
            <a:picLocks noChangeAspect="1"/>
          </p:cNvPicPr>
          <p:nvPr/>
        </p:nvPicPr>
        <p:blipFill>
          <a:blip r:embed="rId19" cstate="print"/>
          <a:stretch>
            <a:fillRect/>
          </a:stretch>
        </p:blipFill>
        <p:spPr>
          <a:xfrm>
            <a:off x="6732270" y="2230755"/>
            <a:ext cx="688340" cy="71755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132" name="组合 131"/>
          <p:cNvGrpSpPr/>
          <p:nvPr/>
        </p:nvGrpSpPr>
        <p:grpSpPr>
          <a:xfrm>
            <a:off x="4216400" y="1734820"/>
            <a:ext cx="798830" cy="458470"/>
            <a:chOff x="5426" y="2483"/>
            <a:chExt cx="1258" cy="722"/>
          </a:xfrm>
        </p:grpSpPr>
        <p:sp>
          <p:nvSpPr>
            <p:cNvPr id="79" name="矩形 78"/>
            <p:cNvSpPr/>
            <p:nvPr>
              <p:custDataLst>
                <p:tags r:id="rId1"/>
              </p:custDataLst>
            </p:nvPr>
          </p:nvSpPr>
          <p:spPr>
            <a:xfrm>
              <a:off x="5426"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80" name="椭圆 79"/>
            <p:cNvSpPr/>
            <p:nvPr>
              <p:custDataLst>
                <p:tags r:id="rId2"/>
              </p:custDataLst>
            </p:nvPr>
          </p:nvSpPr>
          <p:spPr>
            <a:xfrm flipH="1" flipV="1">
              <a:off x="549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88" name="椭圆 87"/>
            <p:cNvSpPr/>
            <p:nvPr>
              <p:custDataLst>
                <p:tags r:id="rId3"/>
              </p:custDataLst>
            </p:nvPr>
          </p:nvSpPr>
          <p:spPr>
            <a:xfrm flipH="1" flipV="1">
              <a:off x="579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89" name="椭圆 88"/>
            <p:cNvSpPr/>
            <p:nvPr>
              <p:custDataLst>
                <p:tags r:id="rId4"/>
              </p:custDataLst>
            </p:nvPr>
          </p:nvSpPr>
          <p:spPr>
            <a:xfrm flipH="1" flipV="1">
              <a:off x="6106"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0" name="椭圆 89"/>
            <p:cNvSpPr/>
            <p:nvPr>
              <p:custDataLst>
                <p:tags r:id="rId5"/>
              </p:custDataLst>
            </p:nvPr>
          </p:nvSpPr>
          <p:spPr>
            <a:xfrm flipH="1" flipV="1">
              <a:off x="642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4" name="椭圆 123"/>
            <p:cNvSpPr/>
            <p:nvPr>
              <p:custDataLst>
                <p:tags r:id="rId6"/>
              </p:custDataLst>
            </p:nvPr>
          </p:nvSpPr>
          <p:spPr>
            <a:xfrm flipH="1" flipV="1">
              <a:off x="549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5" name="椭圆 124"/>
            <p:cNvSpPr/>
            <p:nvPr>
              <p:custDataLst>
                <p:tags r:id="rId7"/>
              </p:custDataLst>
            </p:nvPr>
          </p:nvSpPr>
          <p:spPr>
            <a:xfrm flipH="1" flipV="1">
              <a:off x="579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6" name="椭圆 125"/>
            <p:cNvSpPr/>
            <p:nvPr>
              <p:custDataLst>
                <p:tags r:id="rId8"/>
              </p:custDataLst>
            </p:nvPr>
          </p:nvSpPr>
          <p:spPr>
            <a:xfrm flipH="1" flipV="1">
              <a:off x="6106"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7" name="椭圆 126"/>
            <p:cNvSpPr/>
            <p:nvPr>
              <p:custDataLst>
                <p:tags r:id="rId9"/>
              </p:custDataLst>
            </p:nvPr>
          </p:nvSpPr>
          <p:spPr>
            <a:xfrm flipH="1" flipV="1">
              <a:off x="642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8" name="椭圆 127"/>
            <p:cNvSpPr/>
            <p:nvPr>
              <p:custDataLst>
                <p:tags r:id="rId10"/>
              </p:custDataLst>
            </p:nvPr>
          </p:nvSpPr>
          <p:spPr>
            <a:xfrm flipH="1" flipV="1">
              <a:off x="549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9" name="椭圆 128"/>
            <p:cNvSpPr/>
            <p:nvPr>
              <p:custDataLst>
                <p:tags r:id="rId11"/>
              </p:custDataLst>
            </p:nvPr>
          </p:nvSpPr>
          <p:spPr>
            <a:xfrm flipH="1" flipV="1">
              <a:off x="579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30" name="椭圆 129"/>
            <p:cNvSpPr/>
            <p:nvPr>
              <p:custDataLst>
                <p:tags r:id="rId12"/>
              </p:custDataLst>
            </p:nvPr>
          </p:nvSpPr>
          <p:spPr>
            <a:xfrm flipH="1" flipV="1">
              <a:off x="6106"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31" name="椭圆 130"/>
            <p:cNvSpPr/>
            <p:nvPr>
              <p:custDataLst>
                <p:tags r:id="rId13"/>
              </p:custDataLst>
            </p:nvPr>
          </p:nvSpPr>
          <p:spPr>
            <a:xfrm flipH="1" flipV="1">
              <a:off x="642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思源黑体 CN Normal" panose="020B0400000000000000" pitchFamily="34" charset="-122"/>
            </a:endParaRPr>
          </a:p>
        </p:txBody>
      </p:sp>
      <p:grpSp>
        <p:nvGrpSpPr>
          <p:cNvPr id="2"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pic>
        <p:nvPicPr>
          <p:cNvPr id="35" name="Picture 2" descr="D:\桌面\新logo.png"/>
          <p:cNvPicPr>
            <a:picLocks noChangeAspect="1" noChangeArrowheads="1"/>
          </p:cNvPicPr>
          <p:nvPr/>
        </p:nvPicPr>
        <p:blipFill>
          <a:blip r:embed="rId14" cstate="print"/>
          <a:srcRect/>
          <a:stretch>
            <a:fillRect/>
          </a:stretch>
        </p:blipFill>
        <p:spPr bwMode="auto">
          <a:xfrm>
            <a:off x="107504" y="137765"/>
            <a:ext cx="1494000" cy="319716"/>
          </a:xfrm>
          <a:prstGeom prst="rect">
            <a:avLst/>
          </a:prstGeom>
          <a:noFill/>
        </p:spPr>
      </p:pic>
      <p:grpSp>
        <p:nvGrpSpPr>
          <p:cNvPr id="4"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pic>
        <p:nvPicPr>
          <p:cNvPr id="164" name="Picture 2" descr="D:\桌面\新logo.png"/>
          <p:cNvPicPr>
            <a:picLocks noChangeAspect="1" noChangeArrowheads="1"/>
          </p:cNvPicPr>
          <p:nvPr/>
        </p:nvPicPr>
        <p:blipFill>
          <a:blip r:embed="rId14" cstate="print"/>
          <a:srcRect/>
          <a:stretch>
            <a:fillRect/>
          </a:stretch>
        </p:blipFill>
        <p:spPr bwMode="auto">
          <a:xfrm>
            <a:off x="107481" y="143501"/>
            <a:ext cx="1494000" cy="319716"/>
          </a:xfrm>
          <a:prstGeom prst="rect">
            <a:avLst/>
          </a:prstGeom>
          <a:noFill/>
        </p:spPr>
      </p:pic>
      <p:sp>
        <p:nvSpPr>
          <p:cNvPr id="70" name="TextBox 69"/>
          <p:cNvSpPr txBox="1"/>
          <p:nvPr/>
        </p:nvSpPr>
        <p:spPr>
          <a:xfrm>
            <a:off x="6804025" y="4877717"/>
            <a:ext cx="2303463" cy="213995"/>
          </a:xfrm>
          <a:prstGeom prst="rect">
            <a:avLst/>
          </a:prstGeom>
          <a:noFill/>
        </p:spPr>
        <p:txBody>
          <a:bodyPr>
            <a:spAutoFit/>
          </a:bodyPr>
          <a:lstStyle/>
          <a:p>
            <a:pPr algn="r">
              <a:buFont typeface="Arial" panose="020B0604020202020204" pitchFamily="34" charset="0"/>
              <a:buNone/>
              <a:defRPr/>
            </a:pPr>
            <a:r>
              <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rPr>
              <a:t> </a:t>
            </a:r>
            <a:endPar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endParaRPr>
          </a:p>
        </p:txBody>
      </p:sp>
      <p:sp>
        <p:nvSpPr>
          <p:cNvPr id="12" name="文本框 11"/>
          <p:cNvSpPr txBox="1"/>
          <p:nvPr>
            <p:custDataLst>
              <p:tags r:id="rId15"/>
            </p:custDataLst>
          </p:nvPr>
        </p:nvSpPr>
        <p:spPr>
          <a:xfrm>
            <a:off x="363855" y="555625"/>
            <a:ext cx="2832100" cy="398780"/>
          </a:xfrm>
          <a:prstGeom prst="rect">
            <a:avLst/>
          </a:prstGeom>
          <a:noFill/>
        </p:spPr>
        <p:txBody>
          <a:bodyPr wrap="square" rtlCol="0" anchor="t">
            <a:spAutoFit/>
          </a:bodyPr>
          <a:lstStyle/>
          <a:p>
            <a:pPr indent="0">
              <a:buFont typeface="Wingdings" panose="05000000000000000000" charset="0"/>
              <a:buNone/>
            </a:pPr>
            <a:r>
              <a:rPr lang="zh-CN" altLang="en-US" sz="2000" b="1" dirty="0">
                <a:solidFill>
                  <a:srgbClr val="377D6C"/>
                </a:solidFill>
                <a:latin typeface="思源黑体 CN Medium" panose="020B0600000000000000" charset="-122"/>
                <a:ea typeface="思源黑体 CN Medium" panose="020B0600000000000000" charset="-122"/>
                <a:cs typeface="Times New Roman" panose="02020603050405020304" pitchFamily="18" charset="0"/>
                <a:sym typeface="+mn-ea"/>
              </a:rPr>
              <a:t>稳定细胞株构建流程</a:t>
            </a:r>
            <a:endParaRPr lang="zh-CN" altLang="en-US" sz="1400" b="1" dirty="0">
              <a:latin typeface="思源黑体 CN Medium" panose="020B0600000000000000" charset="-122"/>
              <a:ea typeface="思源黑体 CN Medium" panose="020B0600000000000000" charset="-122"/>
              <a:cs typeface="黑体" panose="02010609060101010101" charset="-122"/>
              <a:sym typeface="+mn-ea"/>
            </a:endParaRPr>
          </a:p>
        </p:txBody>
      </p:sp>
      <p:cxnSp>
        <p:nvCxnSpPr>
          <p:cNvPr id="20" name="直接箭头连接符 19"/>
          <p:cNvCxnSpPr/>
          <p:nvPr/>
        </p:nvCxnSpPr>
        <p:spPr>
          <a:xfrm>
            <a:off x="2062480" y="1985645"/>
            <a:ext cx="507365"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828165" y="2005330"/>
            <a:ext cx="814070" cy="259715"/>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200">
                <a:latin typeface="思源黑体 CN Normal" panose="020B0400000000000000" pitchFamily="34" charset="-122"/>
                <a:ea typeface="思源黑体 CN Normal" panose="020B0400000000000000" pitchFamily="34" charset="-122"/>
              </a:rPr>
              <a:t>电转染</a:t>
            </a:r>
            <a:endParaRPr lang="zh-CN" altLang="en-US" sz="1200">
              <a:latin typeface="思源黑体 CN Normal" panose="020B0400000000000000" pitchFamily="34" charset="-122"/>
              <a:ea typeface="思源黑体 CN Normal" panose="020B0400000000000000" pitchFamily="34" charset="-122"/>
            </a:endParaRPr>
          </a:p>
        </p:txBody>
      </p:sp>
      <p:grpSp>
        <p:nvGrpSpPr>
          <p:cNvPr id="122" name="组合 121"/>
          <p:cNvGrpSpPr/>
          <p:nvPr/>
        </p:nvGrpSpPr>
        <p:grpSpPr>
          <a:xfrm>
            <a:off x="2626360" y="1730375"/>
            <a:ext cx="798830" cy="458470"/>
            <a:chOff x="3344" y="2483"/>
            <a:chExt cx="1258" cy="722"/>
          </a:xfrm>
        </p:grpSpPr>
        <p:sp>
          <p:nvSpPr>
            <p:cNvPr id="23" name="矩形 22"/>
            <p:cNvSpPr/>
            <p:nvPr/>
          </p:nvSpPr>
          <p:spPr>
            <a:xfrm>
              <a:off x="3344"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4" name="椭圆 23"/>
            <p:cNvSpPr/>
            <p:nvPr/>
          </p:nvSpPr>
          <p:spPr>
            <a:xfrm flipH="1" flipV="1">
              <a:off x="3458"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5" name="椭圆 24"/>
            <p:cNvSpPr/>
            <p:nvPr/>
          </p:nvSpPr>
          <p:spPr>
            <a:xfrm flipH="1" flipV="1">
              <a:off x="3685"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6" name="椭圆 25"/>
            <p:cNvSpPr/>
            <p:nvPr/>
          </p:nvSpPr>
          <p:spPr>
            <a:xfrm flipH="1" flipV="1">
              <a:off x="3912"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7" name="椭圆 26"/>
            <p:cNvSpPr/>
            <p:nvPr/>
          </p:nvSpPr>
          <p:spPr>
            <a:xfrm flipH="1" flipV="1">
              <a:off x="4139"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8" name="椭圆 27"/>
            <p:cNvSpPr/>
            <p:nvPr/>
          </p:nvSpPr>
          <p:spPr>
            <a:xfrm flipH="1" flipV="1">
              <a:off x="4366"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1" name="椭圆 30"/>
            <p:cNvSpPr/>
            <p:nvPr/>
          </p:nvSpPr>
          <p:spPr>
            <a:xfrm flipH="1" flipV="1">
              <a:off x="3458"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3" name="椭圆 32"/>
            <p:cNvSpPr/>
            <p:nvPr/>
          </p:nvSpPr>
          <p:spPr>
            <a:xfrm flipH="1" flipV="1">
              <a:off x="3685"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4" name="椭圆 33"/>
            <p:cNvSpPr/>
            <p:nvPr/>
          </p:nvSpPr>
          <p:spPr>
            <a:xfrm flipH="1" flipV="1">
              <a:off x="3912"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6" name="椭圆 35"/>
            <p:cNvSpPr/>
            <p:nvPr/>
          </p:nvSpPr>
          <p:spPr>
            <a:xfrm flipH="1" flipV="1">
              <a:off x="4139"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7" name="椭圆 36"/>
            <p:cNvSpPr/>
            <p:nvPr/>
          </p:nvSpPr>
          <p:spPr>
            <a:xfrm flipH="1" flipV="1">
              <a:off x="4366"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8" name="椭圆 37"/>
            <p:cNvSpPr/>
            <p:nvPr/>
          </p:nvSpPr>
          <p:spPr>
            <a:xfrm flipH="1" flipV="1">
              <a:off x="3458"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9" name="椭圆 38"/>
            <p:cNvSpPr/>
            <p:nvPr/>
          </p:nvSpPr>
          <p:spPr>
            <a:xfrm flipH="1" flipV="1">
              <a:off x="3685"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41" name="椭圆 40"/>
            <p:cNvSpPr/>
            <p:nvPr/>
          </p:nvSpPr>
          <p:spPr>
            <a:xfrm flipH="1" flipV="1">
              <a:off x="3912"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42" name="椭圆 41"/>
            <p:cNvSpPr/>
            <p:nvPr/>
          </p:nvSpPr>
          <p:spPr>
            <a:xfrm flipH="1" flipV="1">
              <a:off x="4139"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43" name="椭圆 42"/>
            <p:cNvSpPr/>
            <p:nvPr/>
          </p:nvSpPr>
          <p:spPr>
            <a:xfrm flipH="1" flipV="1">
              <a:off x="4366"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grpSp>
        <p:nvGrpSpPr>
          <p:cNvPr id="123" name="组合 122"/>
          <p:cNvGrpSpPr/>
          <p:nvPr/>
        </p:nvGrpSpPr>
        <p:grpSpPr>
          <a:xfrm>
            <a:off x="4335145" y="1839595"/>
            <a:ext cx="798830" cy="459105"/>
            <a:chOff x="5626" y="2683"/>
            <a:chExt cx="1258" cy="723"/>
          </a:xfrm>
        </p:grpSpPr>
        <p:sp>
          <p:nvSpPr>
            <p:cNvPr id="92" name="椭圆 91"/>
            <p:cNvSpPr/>
            <p:nvPr>
              <p:custDataLst>
                <p:tags r:id="rId16"/>
              </p:custDataLst>
            </p:nvPr>
          </p:nvSpPr>
          <p:spPr>
            <a:xfrm flipH="1" flipV="1">
              <a:off x="5791"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3" name="椭圆 92"/>
            <p:cNvSpPr/>
            <p:nvPr>
              <p:custDataLst>
                <p:tags r:id="rId17"/>
              </p:custDataLst>
            </p:nvPr>
          </p:nvSpPr>
          <p:spPr>
            <a:xfrm flipH="1" flipV="1">
              <a:off x="6106"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4" name="椭圆 93"/>
            <p:cNvSpPr/>
            <p:nvPr>
              <p:custDataLst>
                <p:tags r:id="rId18"/>
              </p:custDataLst>
            </p:nvPr>
          </p:nvSpPr>
          <p:spPr>
            <a:xfrm flipH="1" flipV="1">
              <a:off x="6421"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6" name="椭圆 95"/>
            <p:cNvSpPr/>
            <p:nvPr>
              <p:custDataLst>
                <p:tags r:id="rId19"/>
              </p:custDataLst>
            </p:nvPr>
          </p:nvSpPr>
          <p:spPr>
            <a:xfrm flipH="1" flipV="1">
              <a:off x="5791"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7" name="椭圆 96"/>
            <p:cNvSpPr/>
            <p:nvPr>
              <p:custDataLst>
                <p:tags r:id="rId20"/>
              </p:custDataLst>
            </p:nvPr>
          </p:nvSpPr>
          <p:spPr>
            <a:xfrm flipH="1" flipV="1">
              <a:off x="6106"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8" name="椭圆 97"/>
            <p:cNvSpPr/>
            <p:nvPr>
              <p:custDataLst>
                <p:tags r:id="rId21"/>
              </p:custDataLst>
            </p:nvPr>
          </p:nvSpPr>
          <p:spPr>
            <a:xfrm flipH="1" flipV="1">
              <a:off x="6421"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9" name="矩形 98"/>
            <p:cNvSpPr/>
            <p:nvPr>
              <p:custDataLst>
                <p:tags r:id="rId22"/>
              </p:custDataLst>
            </p:nvPr>
          </p:nvSpPr>
          <p:spPr>
            <a:xfrm>
              <a:off x="5626" y="26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03" name="椭圆 102"/>
            <p:cNvSpPr/>
            <p:nvPr>
              <p:custDataLst>
                <p:tags r:id="rId23"/>
              </p:custDataLst>
            </p:nvPr>
          </p:nvSpPr>
          <p:spPr>
            <a:xfrm flipH="1" flipV="1">
              <a:off x="5693"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16" name="椭圆 115"/>
            <p:cNvSpPr/>
            <p:nvPr>
              <p:custDataLst>
                <p:tags r:id="rId24"/>
              </p:custDataLst>
            </p:nvPr>
          </p:nvSpPr>
          <p:spPr>
            <a:xfrm flipH="1" flipV="1">
              <a:off x="6106"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17" name="椭圆 116"/>
            <p:cNvSpPr/>
            <p:nvPr>
              <p:custDataLst>
                <p:tags r:id="rId25"/>
              </p:custDataLst>
            </p:nvPr>
          </p:nvSpPr>
          <p:spPr>
            <a:xfrm flipH="1" flipV="1">
              <a:off x="6508"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18" name="椭圆 117"/>
            <p:cNvSpPr/>
            <p:nvPr>
              <p:custDataLst>
                <p:tags r:id="rId26"/>
              </p:custDataLst>
            </p:nvPr>
          </p:nvSpPr>
          <p:spPr>
            <a:xfrm flipH="1" flipV="1">
              <a:off x="5693"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19" name="椭圆 118"/>
            <p:cNvSpPr/>
            <p:nvPr>
              <p:custDataLst>
                <p:tags r:id="rId27"/>
              </p:custDataLst>
            </p:nvPr>
          </p:nvSpPr>
          <p:spPr>
            <a:xfrm flipH="1" flipV="1">
              <a:off x="6106"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0" name="椭圆 119"/>
            <p:cNvSpPr/>
            <p:nvPr>
              <p:custDataLst>
                <p:tags r:id="rId28"/>
              </p:custDataLst>
            </p:nvPr>
          </p:nvSpPr>
          <p:spPr>
            <a:xfrm flipH="1" flipV="1">
              <a:off x="6508"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cxnSp>
        <p:nvCxnSpPr>
          <p:cNvPr id="121" name="直接箭头连接符 120"/>
          <p:cNvCxnSpPr/>
          <p:nvPr>
            <p:custDataLst>
              <p:tags r:id="rId29"/>
            </p:custDataLst>
          </p:nvPr>
        </p:nvCxnSpPr>
        <p:spPr>
          <a:xfrm>
            <a:off x="3614420" y="1957705"/>
            <a:ext cx="507365"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grpSp>
        <p:nvGrpSpPr>
          <p:cNvPr id="140" name="组合 139"/>
          <p:cNvGrpSpPr/>
          <p:nvPr/>
        </p:nvGrpSpPr>
        <p:grpSpPr>
          <a:xfrm>
            <a:off x="5777865" y="1626870"/>
            <a:ext cx="712470" cy="673735"/>
            <a:chOff x="7869" y="2310"/>
            <a:chExt cx="1122" cy="1061"/>
          </a:xfrm>
        </p:grpSpPr>
        <p:pic>
          <p:nvPicPr>
            <p:cNvPr id="133" name="图片 132" descr="3b32303039303635363bd7b6d0cec6bf"/>
            <p:cNvPicPr>
              <a:picLocks noChangeAspect="1"/>
            </p:cNvPicPr>
            <p:nvPr/>
          </p:nvPicPr>
          <p:blipFill>
            <a:blip r:embed="rId30" cstate="print"/>
            <a:stretch>
              <a:fillRect/>
            </a:stretch>
          </p:blipFill>
          <p:spPr>
            <a:xfrm>
              <a:off x="7869" y="2544"/>
              <a:ext cx="669" cy="669"/>
            </a:xfrm>
            <a:prstGeom prst="rect">
              <a:avLst/>
            </a:prstGeom>
          </p:spPr>
        </p:pic>
        <p:pic>
          <p:nvPicPr>
            <p:cNvPr id="134" name="图片 133" descr="3b32303039303635363bd7b6d0cec6bf"/>
            <p:cNvPicPr>
              <a:picLocks noChangeAspect="1"/>
            </p:cNvPicPr>
            <p:nvPr>
              <p:custDataLst>
                <p:tags r:id="rId31"/>
              </p:custDataLst>
            </p:nvPr>
          </p:nvPicPr>
          <p:blipFill>
            <a:blip r:embed="rId30" cstate="print"/>
            <a:stretch>
              <a:fillRect/>
            </a:stretch>
          </p:blipFill>
          <p:spPr>
            <a:xfrm>
              <a:off x="8069" y="2310"/>
              <a:ext cx="669" cy="669"/>
            </a:xfrm>
            <a:prstGeom prst="rect">
              <a:avLst/>
            </a:prstGeom>
          </p:spPr>
        </p:pic>
        <p:pic>
          <p:nvPicPr>
            <p:cNvPr id="135" name="图片 134" descr="3b32303039303635363bd7b6d0cec6bf"/>
            <p:cNvPicPr>
              <a:picLocks noChangeAspect="1"/>
            </p:cNvPicPr>
            <p:nvPr>
              <p:custDataLst>
                <p:tags r:id="rId32"/>
              </p:custDataLst>
            </p:nvPr>
          </p:nvPicPr>
          <p:blipFill>
            <a:blip r:embed="rId30" cstate="print"/>
            <a:stretch>
              <a:fillRect/>
            </a:stretch>
          </p:blipFill>
          <p:spPr>
            <a:xfrm>
              <a:off x="8323" y="2463"/>
              <a:ext cx="669" cy="669"/>
            </a:xfrm>
            <a:prstGeom prst="rect">
              <a:avLst/>
            </a:prstGeom>
          </p:spPr>
        </p:pic>
        <p:pic>
          <p:nvPicPr>
            <p:cNvPr id="139" name="图片 138" descr="3b32303039303635363bd7b6d0cec6bf"/>
            <p:cNvPicPr>
              <a:picLocks noChangeAspect="1"/>
            </p:cNvPicPr>
            <p:nvPr>
              <p:custDataLst>
                <p:tags r:id="rId33"/>
              </p:custDataLst>
            </p:nvPr>
          </p:nvPicPr>
          <p:blipFill>
            <a:blip r:embed="rId34" cstate="print"/>
            <a:stretch>
              <a:fillRect/>
            </a:stretch>
          </p:blipFill>
          <p:spPr>
            <a:xfrm>
              <a:off x="8209" y="2618"/>
              <a:ext cx="669" cy="669"/>
            </a:xfrm>
            <a:prstGeom prst="rect">
              <a:avLst/>
            </a:prstGeom>
          </p:spPr>
        </p:pic>
        <p:pic>
          <p:nvPicPr>
            <p:cNvPr id="136" name="图片 135" descr="3b32303039303635363bd7b6d0cec6bf"/>
            <p:cNvPicPr>
              <a:picLocks noChangeAspect="1"/>
            </p:cNvPicPr>
            <p:nvPr>
              <p:custDataLst>
                <p:tags r:id="rId35"/>
              </p:custDataLst>
            </p:nvPr>
          </p:nvPicPr>
          <p:blipFill>
            <a:blip r:embed="rId34" cstate="print"/>
            <a:stretch>
              <a:fillRect/>
            </a:stretch>
          </p:blipFill>
          <p:spPr>
            <a:xfrm>
              <a:off x="7982" y="2703"/>
              <a:ext cx="669" cy="669"/>
            </a:xfrm>
            <a:prstGeom prst="rect">
              <a:avLst/>
            </a:prstGeom>
          </p:spPr>
        </p:pic>
      </p:grpSp>
      <p:pic>
        <p:nvPicPr>
          <p:cNvPr id="141" name="图片 140" descr="3b32303038313039333bb5e7c4d4"/>
          <p:cNvPicPr>
            <a:picLocks noChangeAspect="1"/>
          </p:cNvPicPr>
          <p:nvPr/>
        </p:nvPicPr>
        <p:blipFill>
          <a:blip r:embed="rId36" cstate="print"/>
          <a:stretch>
            <a:fillRect/>
          </a:stretch>
        </p:blipFill>
        <p:spPr>
          <a:xfrm>
            <a:off x="683895" y="3389630"/>
            <a:ext cx="719455" cy="719455"/>
          </a:xfrm>
          <a:prstGeom prst="rect">
            <a:avLst/>
          </a:prstGeom>
        </p:spPr>
      </p:pic>
      <p:grpSp>
        <p:nvGrpSpPr>
          <p:cNvPr id="189" name="组合 188"/>
          <p:cNvGrpSpPr/>
          <p:nvPr/>
        </p:nvGrpSpPr>
        <p:grpSpPr>
          <a:xfrm>
            <a:off x="5478780" y="3279775"/>
            <a:ext cx="712470" cy="673735"/>
            <a:chOff x="7869" y="2310"/>
            <a:chExt cx="1122" cy="1061"/>
          </a:xfrm>
        </p:grpSpPr>
        <p:pic>
          <p:nvPicPr>
            <p:cNvPr id="190" name="图片 189" descr="3b32303039303635363bd7b6d0cec6bf"/>
            <p:cNvPicPr>
              <a:picLocks noChangeAspect="1"/>
            </p:cNvPicPr>
            <p:nvPr/>
          </p:nvPicPr>
          <p:blipFill>
            <a:blip r:embed="rId30" cstate="print"/>
            <a:stretch>
              <a:fillRect/>
            </a:stretch>
          </p:blipFill>
          <p:spPr>
            <a:xfrm>
              <a:off x="7869" y="2544"/>
              <a:ext cx="669" cy="669"/>
            </a:xfrm>
            <a:prstGeom prst="rect">
              <a:avLst/>
            </a:prstGeom>
          </p:spPr>
        </p:pic>
        <p:pic>
          <p:nvPicPr>
            <p:cNvPr id="191" name="图片 190" descr="3b32303039303635363bd7b6d0cec6bf"/>
            <p:cNvPicPr>
              <a:picLocks noChangeAspect="1"/>
            </p:cNvPicPr>
            <p:nvPr>
              <p:custDataLst>
                <p:tags r:id="rId37"/>
              </p:custDataLst>
            </p:nvPr>
          </p:nvPicPr>
          <p:blipFill>
            <a:blip r:embed="rId30" cstate="print"/>
            <a:stretch>
              <a:fillRect/>
            </a:stretch>
          </p:blipFill>
          <p:spPr>
            <a:xfrm>
              <a:off x="8069" y="2310"/>
              <a:ext cx="669" cy="669"/>
            </a:xfrm>
            <a:prstGeom prst="rect">
              <a:avLst/>
            </a:prstGeom>
          </p:spPr>
        </p:pic>
        <p:pic>
          <p:nvPicPr>
            <p:cNvPr id="192" name="图片 191" descr="3b32303039303635363bd7b6d0cec6bf"/>
            <p:cNvPicPr>
              <a:picLocks noChangeAspect="1"/>
            </p:cNvPicPr>
            <p:nvPr>
              <p:custDataLst>
                <p:tags r:id="rId38"/>
              </p:custDataLst>
            </p:nvPr>
          </p:nvPicPr>
          <p:blipFill>
            <a:blip r:embed="rId30" cstate="print"/>
            <a:stretch>
              <a:fillRect/>
            </a:stretch>
          </p:blipFill>
          <p:spPr>
            <a:xfrm>
              <a:off x="8323" y="2463"/>
              <a:ext cx="669" cy="669"/>
            </a:xfrm>
            <a:prstGeom prst="rect">
              <a:avLst/>
            </a:prstGeom>
          </p:spPr>
        </p:pic>
        <p:pic>
          <p:nvPicPr>
            <p:cNvPr id="193" name="图片 192" descr="3b32303039303635363bd7b6d0cec6bf"/>
            <p:cNvPicPr>
              <a:picLocks noChangeAspect="1"/>
            </p:cNvPicPr>
            <p:nvPr>
              <p:custDataLst>
                <p:tags r:id="rId39"/>
              </p:custDataLst>
            </p:nvPr>
          </p:nvPicPr>
          <p:blipFill>
            <a:blip r:embed="rId34" cstate="print"/>
            <a:stretch>
              <a:fillRect/>
            </a:stretch>
          </p:blipFill>
          <p:spPr>
            <a:xfrm>
              <a:off x="8209" y="2618"/>
              <a:ext cx="669" cy="669"/>
            </a:xfrm>
            <a:prstGeom prst="rect">
              <a:avLst/>
            </a:prstGeom>
          </p:spPr>
        </p:pic>
        <p:pic>
          <p:nvPicPr>
            <p:cNvPr id="194" name="图片 193" descr="3b32303039303635363bd7b6d0cec6bf"/>
            <p:cNvPicPr>
              <a:picLocks noChangeAspect="1"/>
            </p:cNvPicPr>
            <p:nvPr>
              <p:custDataLst>
                <p:tags r:id="rId40"/>
              </p:custDataLst>
            </p:nvPr>
          </p:nvPicPr>
          <p:blipFill>
            <a:blip r:embed="rId34" cstate="print"/>
            <a:stretch>
              <a:fillRect/>
            </a:stretch>
          </p:blipFill>
          <p:spPr>
            <a:xfrm>
              <a:off x="7982" y="2703"/>
              <a:ext cx="669" cy="669"/>
            </a:xfrm>
            <a:prstGeom prst="rect">
              <a:avLst/>
            </a:prstGeom>
          </p:spPr>
        </p:pic>
      </p:grpSp>
      <p:cxnSp>
        <p:nvCxnSpPr>
          <p:cNvPr id="195" name="肘形连接符 194"/>
          <p:cNvCxnSpPr>
            <a:endCxn id="141" idx="0"/>
          </p:cNvCxnSpPr>
          <p:nvPr/>
        </p:nvCxnSpPr>
        <p:spPr>
          <a:xfrm rot="5400000">
            <a:off x="2867978" y="499428"/>
            <a:ext cx="1066165" cy="4714240"/>
          </a:xfrm>
          <a:prstGeom prst="bentConnector3">
            <a:avLst>
              <a:gd name="adj1" fmla="val 50000"/>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99" name="文本框 198"/>
          <p:cNvSpPr txBox="1"/>
          <p:nvPr>
            <p:custDataLst>
              <p:tags r:id="rId41"/>
            </p:custDataLst>
          </p:nvPr>
        </p:nvSpPr>
        <p:spPr>
          <a:xfrm>
            <a:off x="3631565" y="1981200"/>
            <a:ext cx="593090" cy="259715"/>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200">
                <a:latin typeface="思源黑体 CN Normal" panose="020B0400000000000000" pitchFamily="34" charset="-122"/>
                <a:ea typeface="思源黑体 CN Normal" panose="020B0400000000000000" pitchFamily="34" charset="-122"/>
              </a:rPr>
              <a:t>筛选</a:t>
            </a:r>
            <a:endParaRPr lang="zh-CN" altLang="en-US" sz="1200">
              <a:latin typeface="思源黑体 CN Normal" panose="020B0400000000000000" pitchFamily="34" charset="-122"/>
              <a:ea typeface="思源黑体 CN Normal" panose="020B0400000000000000" pitchFamily="34" charset="-122"/>
            </a:endParaRPr>
          </a:p>
        </p:txBody>
      </p:sp>
      <p:sp>
        <p:nvSpPr>
          <p:cNvPr id="200" name="文本框 199"/>
          <p:cNvSpPr txBox="1"/>
          <p:nvPr>
            <p:custDataLst>
              <p:tags r:id="rId42"/>
            </p:custDataLst>
          </p:nvPr>
        </p:nvSpPr>
        <p:spPr>
          <a:xfrm>
            <a:off x="5278120" y="1985645"/>
            <a:ext cx="741045" cy="259715"/>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200">
                <a:latin typeface="思源黑体 CN Normal" panose="020B0400000000000000" pitchFamily="34" charset="-122"/>
                <a:ea typeface="思源黑体 CN Normal" panose="020B0400000000000000" pitchFamily="34" charset="-122"/>
              </a:rPr>
              <a:t>扩增</a:t>
            </a:r>
            <a:endParaRPr lang="zh-CN" altLang="en-US" sz="1200">
              <a:latin typeface="思源黑体 CN Normal" panose="020B0400000000000000" pitchFamily="34" charset="-122"/>
              <a:ea typeface="思源黑体 CN Normal" panose="020B0400000000000000" pitchFamily="34" charset="-122"/>
            </a:endParaRPr>
          </a:p>
        </p:txBody>
      </p:sp>
      <p:cxnSp>
        <p:nvCxnSpPr>
          <p:cNvPr id="201" name="直接箭头连接符 200"/>
          <p:cNvCxnSpPr/>
          <p:nvPr>
            <p:custDataLst>
              <p:tags r:id="rId43"/>
            </p:custDataLst>
          </p:nvPr>
        </p:nvCxnSpPr>
        <p:spPr>
          <a:xfrm>
            <a:off x="5278120" y="1957705"/>
            <a:ext cx="507365"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grpSp>
        <p:nvGrpSpPr>
          <p:cNvPr id="202" name="组合 201"/>
          <p:cNvGrpSpPr/>
          <p:nvPr/>
        </p:nvGrpSpPr>
        <p:grpSpPr>
          <a:xfrm>
            <a:off x="2753360" y="1857375"/>
            <a:ext cx="798830" cy="458470"/>
            <a:chOff x="3344" y="2483"/>
            <a:chExt cx="1258" cy="722"/>
          </a:xfrm>
        </p:grpSpPr>
        <p:sp>
          <p:nvSpPr>
            <p:cNvPr id="203" name="矩形 202"/>
            <p:cNvSpPr/>
            <p:nvPr/>
          </p:nvSpPr>
          <p:spPr>
            <a:xfrm>
              <a:off x="3344"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4" name="椭圆 203"/>
            <p:cNvSpPr/>
            <p:nvPr/>
          </p:nvSpPr>
          <p:spPr>
            <a:xfrm flipH="1" flipV="1">
              <a:off x="3458"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5" name="椭圆 204"/>
            <p:cNvSpPr/>
            <p:nvPr/>
          </p:nvSpPr>
          <p:spPr>
            <a:xfrm flipH="1" flipV="1">
              <a:off x="3685"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6" name="椭圆 205"/>
            <p:cNvSpPr/>
            <p:nvPr/>
          </p:nvSpPr>
          <p:spPr>
            <a:xfrm flipH="1" flipV="1">
              <a:off x="3912"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7" name="椭圆 206"/>
            <p:cNvSpPr/>
            <p:nvPr/>
          </p:nvSpPr>
          <p:spPr>
            <a:xfrm flipH="1" flipV="1">
              <a:off x="4139"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8" name="椭圆 207"/>
            <p:cNvSpPr/>
            <p:nvPr/>
          </p:nvSpPr>
          <p:spPr>
            <a:xfrm flipH="1" flipV="1">
              <a:off x="4366"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9" name="椭圆 208"/>
            <p:cNvSpPr/>
            <p:nvPr/>
          </p:nvSpPr>
          <p:spPr>
            <a:xfrm flipH="1" flipV="1">
              <a:off x="3458"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0" name="椭圆 209"/>
            <p:cNvSpPr/>
            <p:nvPr/>
          </p:nvSpPr>
          <p:spPr>
            <a:xfrm flipH="1" flipV="1">
              <a:off x="3685"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1" name="椭圆 210"/>
            <p:cNvSpPr/>
            <p:nvPr/>
          </p:nvSpPr>
          <p:spPr>
            <a:xfrm flipH="1" flipV="1">
              <a:off x="3912"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2" name="椭圆 211"/>
            <p:cNvSpPr/>
            <p:nvPr/>
          </p:nvSpPr>
          <p:spPr>
            <a:xfrm flipH="1" flipV="1">
              <a:off x="4139"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3" name="椭圆 212"/>
            <p:cNvSpPr/>
            <p:nvPr/>
          </p:nvSpPr>
          <p:spPr>
            <a:xfrm flipH="1" flipV="1">
              <a:off x="4366"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4" name="椭圆 213"/>
            <p:cNvSpPr/>
            <p:nvPr/>
          </p:nvSpPr>
          <p:spPr>
            <a:xfrm flipH="1" flipV="1">
              <a:off x="3458"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5" name="椭圆 214"/>
            <p:cNvSpPr/>
            <p:nvPr/>
          </p:nvSpPr>
          <p:spPr>
            <a:xfrm flipH="1" flipV="1">
              <a:off x="3685"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6" name="椭圆 215"/>
            <p:cNvSpPr/>
            <p:nvPr/>
          </p:nvSpPr>
          <p:spPr>
            <a:xfrm flipH="1" flipV="1">
              <a:off x="3912"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7" name="椭圆 216"/>
            <p:cNvSpPr/>
            <p:nvPr/>
          </p:nvSpPr>
          <p:spPr>
            <a:xfrm flipH="1" flipV="1">
              <a:off x="4139"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8" name="椭圆 217"/>
            <p:cNvSpPr/>
            <p:nvPr/>
          </p:nvSpPr>
          <p:spPr>
            <a:xfrm flipH="1" flipV="1">
              <a:off x="4366"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cxnSp>
        <p:nvCxnSpPr>
          <p:cNvPr id="238" name="直接箭头连接符 237"/>
          <p:cNvCxnSpPr/>
          <p:nvPr>
            <p:custDataLst>
              <p:tags r:id="rId44"/>
            </p:custDataLst>
          </p:nvPr>
        </p:nvCxnSpPr>
        <p:spPr>
          <a:xfrm>
            <a:off x="6418580" y="2509520"/>
            <a:ext cx="652145" cy="0"/>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9" name="文本框 238"/>
          <p:cNvSpPr txBox="1"/>
          <p:nvPr>
            <p:custDataLst>
              <p:tags r:id="rId45"/>
            </p:custDataLst>
          </p:nvPr>
        </p:nvSpPr>
        <p:spPr>
          <a:xfrm>
            <a:off x="6391910" y="2571750"/>
            <a:ext cx="865505" cy="485140"/>
          </a:xfrm>
          <a:prstGeom prst="rect">
            <a:avLst/>
          </a:prstGeom>
        </p:spPr>
        <p:txBody>
          <a:bodyPr wrap="square">
            <a:noAutofit/>
            <a:extLst>
              <a:ext uri="{4A0BC546-FE56-4ADE-93B0-CB8AF2F6F144}">
                <wpsdc:textFrameExt xmlns:wpsdc="http://www.wps.cn/officeDocument/2022/drawingmlCustomData" type="text"/>
              </a:ext>
            </a:extLst>
          </a:bodyPr>
          <a:lstStyle/>
          <a:p>
            <a:r>
              <a:rPr lang="en-US" altLang="zh-CN" sz="1200">
                <a:latin typeface="Poppins Light" panose="02000000000000000000" pitchFamily="2" charset="0"/>
                <a:ea typeface="思源黑体 CN Normal" panose="020B0400000000000000" pitchFamily="34" charset="-122"/>
                <a:cs typeface="Poppins Light" panose="02000000000000000000" pitchFamily="2" charset="0"/>
              </a:rPr>
              <a:t>Top 3 </a:t>
            </a:r>
            <a:endParaRPr lang="en-US" altLang="zh-CN" sz="1200">
              <a:latin typeface="Poppins Light" panose="02000000000000000000" pitchFamily="2" charset="0"/>
              <a:ea typeface="思源黑体 CN Normal" panose="020B0400000000000000" pitchFamily="34" charset="-122"/>
              <a:cs typeface="Poppins Light" panose="02000000000000000000" pitchFamily="2" charset="0"/>
            </a:endParaRPr>
          </a:p>
          <a:p>
            <a:r>
              <a:rPr lang="en-US" altLang="zh-CN" sz="1200">
                <a:latin typeface="Poppins Light" panose="02000000000000000000" pitchFamily="2" charset="0"/>
                <a:ea typeface="思源黑体 CN Normal" panose="020B0400000000000000" pitchFamily="34" charset="-122"/>
                <a:cs typeface="Poppins Light" panose="02000000000000000000" pitchFamily="2" charset="0"/>
              </a:rPr>
              <a:t>minipool</a:t>
            </a:r>
            <a:endParaRPr lang="en-US" altLang="zh-CN" sz="1200">
              <a:latin typeface="Poppins Light" panose="02000000000000000000" pitchFamily="2" charset="0"/>
              <a:ea typeface="思源黑体 CN Normal" panose="020B0400000000000000" pitchFamily="34" charset="-122"/>
              <a:cs typeface="Poppins Light" panose="02000000000000000000" pitchFamily="2" charset="0"/>
            </a:endParaRPr>
          </a:p>
        </p:txBody>
      </p:sp>
      <p:pic>
        <p:nvPicPr>
          <p:cNvPr id="243" name="图片 242" descr="3b31373432363536333bcad4b9dc"/>
          <p:cNvPicPr>
            <a:picLocks noChangeAspect="1"/>
          </p:cNvPicPr>
          <p:nvPr/>
        </p:nvPicPr>
        <p:blipFill>
          <a:blip r:embed="rId46" cstate="print"/>
          <a:stretch>
            <a:fillRect/>
          </a:stretch>
        </p:blipFill>
        <p:spPr>
          <a:xfrm>
            <a:off x="7380605" y="2149475"/>
            <a:ext cx="602615" cy="602615"/>
          </a:xfrm>
          <a:prstGeom prst="rect">
            <a:avLst/>
          </a:prstGeom>
        </p:spPr>
      </p:pic>
      <p:grpSp>
        <p:nvGrpSpPr>
          <p:cNvPr id="10" name="组合 9"/>
          <p:cNvGrpSpPr/>
          <p:nvPr/>
        </p:nvGrpSpPr>
        <p:grpSpPr>
          <a:xfrm>
            <a:off x="1053465" y="1728470"/>
            <a:ext cx="774065" cy="548005"/>
            <a:chOff x="2199" y="2894"/>
            <a:chExt cx="907" cy="642"/>
          </a:xfrm>
        </p:grpSpPr>
        <p:grpSp>
          <p:nvGrpSpPr>
            <p:cNvPr id="240" name="组合 239"/>
            <p:cNvGrpSpPr/>
            <p:nvPr/>
          </p:nvGrpSpPr>
          <p:grpSpPr>
            <a:xfrm>
              <a:off x="2540" y="2970"/>
              <a:ext cx="566" cy="566"/>
              <a:chOff x="2665" y="2463"/>
              <a:chExt cx="566" cy="577"/>
            </a:xfrm>
          </p:grpSpPr>
          <p:sp>
            <p:nvSpPr>
              <p:cNvPr id="6" name="椭圆 5"/>
              <p:cNvSpPr/>
              <p:nvPr/>
            </p:nvSpPr>
            <p:spPr>
              <a:xfrm>
                <a:off x="2665" y="2463"/>
                <a:ext cx="566" cy="567"/>
              </a:xfrm>
              <a:prstGeom prst="ellipse">
                <a:avLst/>
              </a:prstGeom>
              <a:noFill/>
              <a:ln w="12700">
                <a:solidFill>
                  <a:srgbClr val="007E66"/>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pic>
            <p:nvPicPr>
              <p:cNvPr id="18" name="图片 17" descr="3b31393936383837313bd1adbbb7"/>
              <p:cNvPicPr>
                <a:picLocks noChangeAspect="1"/>
              </p:cNvPicPr>
              <p:nvPr/>
            </p:nvPicPr>
            <p:blipFill>
              <a:blip r:embed="rId47" cstate="print"/>
              <a:stretch>
                <a:fillRect/>
              </a:stretch>
            </p:blipFill>
            <p:spPr>
              <a:xfrm>
                <a:off x="2669" y="2478"/>
                <a:ext cx="562" cy="562"/>
              </a:xfrm>
              <a:prstGeom prst="rect">
                <a:avLst/>
              </a:prstGeom>
            </p:spPr>
          </p:pic>
        </p:grpSp>
        <p:sp>
          <p:nvSpPr>
            <p:cNvPr id="247" name="椭圆 246"/>
            <p:cNvSpPr/>
            <p:nvPr/>
          </p:nvSpPr>
          <p:spPr>
            <a:xfrm>
              <a:off x="2199" y="2894"/>
              <a:ext cx="341" cy="227"/>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grpSp>
        <p:nvGrpSpPr>
          <p:cNvPr id="9" name="组合 8"/>
          <p:cNvGrpSpPr/>
          <p:nvPr/>
        </p:nvGrpSpPr>
        <p:grpSpPr>
          <a:xfrm>
            <a:off x="748030" y="3346450"/>
            <a:ext cx="8047990" cy="606425"/>
            <a:chOff x="1178" y="5270"/>
            <a:chExt cx="12674" cy="955"/>
          </a:xfrm>
        </p:grpSpPr>
        <p:grpSp>
          <p:nvGrpSpPr>
            <p:cNvPr id="142" name="组合 141"/>
            <p:cNvGrpSpPr/>
            <p:nvPr/>
          </p:nvGrpSpPr>
          <p:grpSpPr>
            <a:xfrm>
              <a:off x="6183" y="5270"/>
              <a:ext cx="1258" cy="722"/>
              <a:chOff x="5426" y="2483"/>
              <a:chExt cx="1258" cy="722"/>
            </a:xfrm>
          </p:grpSpPr>
          <p:sp>
            <p:nvSpPr>
              <p:cNvPr id="143" name="矩形 142"/>
              <p:cNvSpPr/>
              <p:nvPr>
                <p:custDataLst>
                  <p:tags r:id="rId48"/>
                </p:custDataLst>
              </p:nvPr>
            </p:nvSpPr>
            <p:spPr>
              <a:xfrm>
                <a:off x="5426"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4" name="椭圆 143"/>
              <p:cNvSpPr/>
              <p:nvPr>
                <p:custDataLst>
                  <p:tags r:id="rId49"/>
                </p:custDataLst>
              </p:nvPr>
            </p:nvSpPr>
            <p:spPr>
              <a:xfrm flipH="1" flipV="1">
                <a:off x="549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5" name="椭圆 144"/>
              <p:cNvSpPr/>
              <p:nvPr>
                <p:custDataLst>
                  <p:tags r:id="rId50"/>
                </p:custDataLst>
              </p:nvPr>
            </p:nvSpPr>
            <p:spPr>
              <a:xfrm flipH="1" flipV="1">
                <a:off x="579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6" name="椭圆 145"/>
              <p:cNvSpPr/>
              <p:nvPr>
                <p:custDataLst>
                  <p:tags r:id="rId51"/>
                </p:custDataLst>
              </p:nvPr>
            </p:nvSpPr>
            <p:spPr>
              <a:xfrm flipH="1" flipV="1">
                <a:off x="6106"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7" name="椭圆 146"/>
              <p:cNvSpPr/>
              <p:nvPr>
                <p:custDataLst>
                  <p:tags r:id="rId52"/>
                </p:custDataLst>
              </p:nvPr>
            </p:nvSpPr>
            <p:spPr>
              <a:xfrm flipH="1" flipV="1">
                <a:off x="642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8" name="椭圆 147"/>
              <p:cNvSpPr/>
              <p:nvPr>
                <p:custDataLst>
                  <p:tags r:id="rId53"/>
                </p:custDataLst>
              </p:nvPr>
            </p:nvSpPr>
            <p:spPr>
              <a:xfrm flipH="1" flipV="1">
                <a:off x="549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9" name="椭圆 148"/>
              <p:cNvSpPr/>
              <p:nvPr>
                <p:custDataLst>
                  <p:tags r:id="rId54"/>
                </p:custDataLst>
              </p:nvPr>
            </p:nvSpPr>
            <p:spPr>
              <a:xfrm flipH="1" flipV="1">
                <a:off x="579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0" name="椭圆 149"/>
              <p:cNvSpPr/>
              <p:nvPr>
                <p:custDataLst>
                  <p:tags r:id="rId55"/>
                </p:custDataLst>
              </p:nvPr>
            </p:nvSpPr>
            <p:spPr>
              <a:xfrm flipH="1" flipV="1">
                <a:off x="6106"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1" name="椭圆 150"/>
              <p:cNvSpPr/>
              <p:nvPr>
                <p:custDataLst>
                  <p:tags r:id="rId56"/>
                </p:custDataLst>
              </p:nvPr>
            </p:nvSpPr>
            <p:spPr>
              <a:xfrm flipH="1" flipV="1">
                <a:off x="642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2" name="椭圆 151"/>
              <p:cNvSpPr/>
              <p:nvPr>
                <p:custDataLst>
                  <p:tags r:id="rId57"/>
                </p:custDataLst>
              </p:nvPr>
            </p:nvSpPr>
            <p:spPr>
              <a:xfrm flipH="1" flipV="1">
                <a:off x="549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3" name="椭圆 152"/>
              <p:cNvSpPr/>
              <p:nvPr>
                <p:custDataLst>
                  <p:tags r:id="rId58"/>
                </p:custDataLst>
              </p:nvPr>
            </p:nvSpPr>
            <p:spPr>
              <a:xfrm flipH="1" flipV="1">
                <a:off x="579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4" name="椭圆 153"/>
              <p:cNvSpPr/>
              <p:nvPr>
                <p:custDataLst>
                  <p:tags r:id="rId59"/>
                </p:custDataLst>
              </p:nvPr>
            </p:nvSpPr>
            <p:spPr>
              <a:xfrm flipH="1" flipV="1">
                <a:off x="6106"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5" name="椭圆 154"/>
              <p:cNvSpPr/>
              <p:nvPr>
                <p:custDataLst>
                  <p:tags r:id="rId60"/>
                </p:custDataLst>
              </p:nvPr>
            </p:nvSpPr>
            <p:spPr>
              <a:xfrm flipH="1" flipV="1">
                <a:off x="642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grpSp>
          <p:nvGrpSpPr>
            <p:cNvPr id="156" name="组合 155"/>
            <p:cNvGrpSpPr/>
            <p:nvPr/>
          </p:nvGrpSpPr>
          <p:grpSpPr>
            <a:xfrm>
              <a:off x="3625" y="5303"/>
              <a:ext cx="1258" cy="722"/>
              <a:chOff x="3344" y="2483"/>
              <a:chExt cx="1258" cy="722"/>
            </a:xfrm>
          </p:grpSpPr>
          <p:sp>
            <p:nvSpPr>
              <p:cNvPr id="157" name="矩形 156"/>
              <p:cNvSpPr/>
              <p:nvPr/>
            </p:nvSpPr>
            <p:spPr>
              <a:xfrm>
                <a:off x="3344"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8" name="椭圆 157"/>
              <p:cNvSpPr/>
              <p:nvPr/>
            </p:nvSpPr>
            <p:spPr>
              <a:xfrm flipH="1" flipV="1">
                <a:off x="3458"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9" name="椭圆 158"/>
              <p:cNvSpPr/>
              <p:nvPr/>
            </p:nvSpPr>
            <p:spPr>
              <a:xfrm flipH="1" flipV="1">
                <a:off x="3685"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0" name="椭圆 159"/>
              <p:cNvSpPr/>
              <p:nvPr/>
            </p:nvSpPr>
            <p:spPr>
              <a:xfrm flipH="1" flipV="1">
                <a:off x="3912"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1" name="椭圆 160"/>
              <p:cNvSpPr/>
              <p:nvPr/>
            </p:nvSpPr>
            <p:spPr>
              <a:xfrm flipH="1" flipV="1">
                <a:off x="4139"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2" name="椭圆 161"/>
              <p:cNvSpPr/>
              <p:nvPr/>
            </p:nvSpPr>
            <p:spPr>
              <a:xfrm flipH="1" flipV="1">
                <a:off x="4366"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3" name="椭圆 162"/>
              <p:cNvSpPr/>
              <p:nvPr/>
            </p:nvSpPr>
            <p:spPr>
              <a:xfrm flipH="1" flipV="1">
                <a:off x="3458"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5" name="椭圆 164"/>
              <p:cNvSpPr/>
              <p:nvPr/>
            </p:nvSpPr>
            <p:spPr>
              <a:xfrm flipH="1" flipV="1">
                <a:off x="3685"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6" name="椭圆 165"/>
              <p:cNvSpPr/>
              <p:nvPr/>
            </p:nvSpPr>
            <p:spPr>
              <a:xfrm flipH="1" flipV="1">
                <a:off x="3912"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7" name="椭圆 166"/>
              <p:cNvSpPr/>
              <p:nvPr/>
            </p:nvSpPr>
            <p:spPr>
              <a:xfrm flipH="1" flipV="1">
                <a:off x="4139"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8" name="椭圆 167"/>
              <p:cNvSpPr/>
              <p:nvPr/>
            </p:nvSpPr>
            <p:spPr>
              <a:xfrm flipH="1" flipV="1">
                <a:off x="4366"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9" name="椭圆 168"/>
              <p:cNvSpPr/>
              <p:nvPr/>
            </p:nvSpPr>
            <p:spPr>
              <a:xfrm flipH="1" flipV="1">
                <a:off x="3458"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0" name="椭圆 169"/>
              <p:cNvSpPr/>
              <p:nvPr/>
            </p:nvSpPr>
            <p:spPr>
              <a:xfrm flipH="1" flipV="1">
                <a:off x="3685"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1" name="椭圆 170"/>
              <p:cNvSpPr/>
              <p:nvPr/>
            </p:nvSpPr>
            <p:spPr>
              <a:xfrm flipH="1" flipV="1">
                <a:off x="3912"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2" name="椭圆 171"/>
              <p:cNvSpPr/>
              <p:nvPr/>
            </p:nvSpPr>
            <p:spPr>
              <a:xfrm flipH="1" flipV="1">
                <a:off x="4139"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3" name="椭圆 172"/>
              <p:cNvSpPr/>
              <p:nvPr/>
            </p:nvSpPr>
            <p:spPr>
              <a:xfrm flipH="1" flipV="1">
                <a:off x="4366"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grpSp>
          <p:nvGrpSpPr>
            <p:cNvPr id="8" name="组合 7"/>
            <p:cNvGrpSpPr/>
            <p:nvPr/>
          </p:nvGrpSpPr>
          <p:grpSpPr>
            <a:xfrm>
              <a:off x="1178" y="5364"/>
              <a:ext cx="12674" cy="861"/>
              <a:chOff x="1178" y="5364"/>
              <a:chExt cx="12674" cy="861"/>
            </a:xfrm>
          </p:grpSpPr>
          <p:sp>
            <p:nvSpPr>
              <p:cNvPr id="250" name="文本框 249"/>
              <p:cNvSpPr txBox="1"/>
              <p:nvPr>
                <p:custDataLst>
                  <p:tags r:id="rId61"/>
                </p:custDataLst>
              </p:nvPr>
            </p:nvSpPr>
            <p:spPr>
              <a:xfrm>
                <a:off x="12070" y="5434"/>
                <a:ext cx="1782" cy="409"/>
              </a:xfrm>
              <a:prstGeom prst="rect">
                <a:avLst/>
              </a:prstGeom>
            </p:spPr>
            <p:txBody>
              <a:bodyPr wrap="square">
                <a:noAutofit/>
                <a:extLst>
                  <a:ext uri="{4A0BC546-FE56-4ADE-93B0-CB8AF2F6F144}">
                    <wpsdc:textFrameExt xmlns:wpsdc="http://www.wps.cn/officeDocument/2022/drawingmlCustomData" type="text"/>
                  </a:ext>
                </a:extLst>
              </a:bodyPr>
              <a:lstStyle/>
              <a:p>
                <a:pPr algn="ctr"/>
                <a:r>
                  <a:rPr lang="en-US" sz="1200">
                    <a:latin typeface="Poppins Light" panose="02000000000000000000" pitchFamily="2" charset="0"/>
                    <a:ea typeface="思源黑体 CN Normal" panose="020B0400000000000000" pitchFamily="34" charset="-122"/>
                    <a:cs typeface="Poppins Light" panose="02000000000000000000" pitchFamily="2" charset="0"/>
                  </a:rPr>
                  <a:t>60</a:t>
                </a:r>
                <a:r>
                  <a:rPr lang="zh-CN" altLang="en-US" sz="1200">
                    <a:latin typeface="Poppins Light" panose="02000000000000000000" pitchFamily="2" charset="0"/>
                    <a:ea typeface="思源黑体 CN Normal" panose="020B0400000000000000" pitchFamily="34" charset="-122"/>
                    <a:cs typeface="Poppins Light" panose="02000000000000000000" pitchFamily="2" charset="0"/>
                  </a:rPr>
                  <a:t>个</a:t>
                </a:r>
                <a:r>
                  <a:rPr lang="en-US" altLang="zh-CN" sz="1200" b="1">
                    <a:latin typeface="Poppins Light" panose="02000000000000000000" pitchFamily="2" charset="0"/>
                    <a:ea typeface="思源黑体 CN Normal" panose="020B0400000000000000" pitchFamily="34" charset="-122"/>
                    <a:cs typeface="Poppins Light" panose="02000000000000000000" pitchFamily="2" charset="0"/>
                  </a:rPr>
                  <a:t>PDL</a:t>
                </a:r>
                <a:r>
                  <a:rPr lang="zh-CN" altLang="en-US" sz="1200">
                    <a:latin typeface="Poppins Light" panose="02000000000000000000" pitchFamily="2" charset="0"/>
                    <a:ea typeface="思源黑体 CN Normal" panose="020B0400000000000000" pitchFamily="34" charset="-122"/>
                    <a:cs typeface="Poppins Light" panose="02000000000000000000" pitchFamily="2" charset="0"/>
                  </a:rPr>
                  <a:t>传代</a:t>
                </a:r>
                <a:endParaRPr lang="zh-CN" altLang="en-US" sz="1200">
                  <a:latin typeface="Poppins Light" panose="02000000000000000000" pitchFamily="2" charset="0"/>
                  <a:ea typeface="思源黑体 CN Normal" panose="020B0400000000000000" pitchFamily="34" charset="-122"/>
                  <a:cs typeface="Poppins Light" panose="02000000000000000000" pitchFamily="2" charset="0"/>
                </a:endParaRPr>
              </a:p>
              <a:p>
                <a:pPr algn="ctr"/>
                <a:r>
                  <a:rPr lang="zh-CN" altLang="en-US" sz="1200">
                    <a:latin typeface="Poppins Light" panose="02000000000000000000" pitchFamily="2" charset="0"/>
                    <a:ea typeface="思源黑体 CN Normal" panose="020B0400000000000000" pitchFamily="34" charset="-122"/>
                    <a:cs typeface="Poppins Light" panose="02000000000000000000" pitchFamily="2" charset="0"/>
                  </a:rPr>
                  <a:t>稳定性测试</a:t>
                </a:r>
                <a:endParaRPr lang="zh-CN" altLang="en-US" sz="1200">
                  <a:latin typeface="Poppins Light" panose="02000000000000000000" pitchFamily="2" charset="0"/>
                  <a:ea typeface="思源黑体 CN Normal" panose="020B0400000000000000" pitchFamily="34" charset="-122"/>
                  <a:cs typeface="Poppins Light" panose="02000000000000000000" pitchFamily="2" charset="0"/>
                </a:endParaRPr>
              </a:p>
            </p:txBody>
          </p:sp>
          <p:grpSp>
            <p:nvGrpSpPr>
              <p:cNvPr id="5" name="组合 4"/>
              <p:cNvGrpSpPr/>
              <p:nvPr/>
            </p:nvGrpSpPr>
            <p:grpSpPr>
              <a:xfrm>
                <a:off x="1178" y="5364"/>
                <a:ext cx="11141" cy="861"/>
                <a:chOff x="1178" y="5364"/>
                <a:chExt cx="11141" cy="861"/>
              </a:xfrm>
            </p:grpSpPr>
            <p:grpSp>
              <p:nvGrpSpPr>
                <p:cNvPr id="174" name="组合 173"/>
                <p:cNvGrpSpPr/>
                <p:nvPr/>
              </p:nvGrpSpPr>
              <p:grpSpPr>
                <a:xfrm>
                  <a:off x="6383" y="5456"/>
                  <a:ext cx="1258" cy="723"/>
                  <a:chOff x="5626" y="2683"/>
                  <a:chExt cx="1258" cy="723"/>
                </a:xfrm>
              </p:grpSpPr>
              <p:sp>
                <p:nvSpPr>
                  <p:cNvPr id="175" name="椭圆 174"/>
                  <p:cNvSpPr/>
                  <p:nvPr>
                    <p:custDataLst>
                      <p:tags r:id="rId62"/>
                    </p:custDataLst>
                  </p:nvPr>
                </p:nvSpPr>
                <p:spPr>
                  <a:xfrm flipH="1" flipV="1">
                    <a:off x="5791"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6" name="椭圆 175"/>
                  <p:cNvSpPr/>
                  <p:nvPr>
                    <p:custDataLst>
                      <p:tags r:id="rId63"/>
                    </p:custDataLst>
                  </p:nvPr>
                </p:nvSpPr>
                <p:spPr>
                  <a:xfrm flipH="1" flipV="1">
                    <a:off x="6106"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7" name="椭圆 176"/>
                  <p:cNvSpPr/>
                  <p:nvPr>
                    <p:custDataLst>
                      <p:tags r:id="rId64"/>
                    </p:custDataLst>
                  </p:nvPr>
                </p:nvSpPr>
                <p:spPr>
                  <a:xfrm flipH="1" flipV="1">
                    <a:off x="6421"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8" name="椭圆 177"/>
                  <p:cNvSpPr/>
                  <p:nvPr>
                    <p:custDataLst>
                      <p:tags r:id="rId65"/>
                    </p:custDataLst>
                  </p:nvPr>
                </p:nvSpPr>
                <p:spPr>
                  <a:xfrm flipH="1" flipV="1">
                    <a:off x="5791"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9" name="椭圆 178"/>
                  <p:cNvSpPr/>
                  <p:nvPr>
                    <p:custDataLst>
                      <p:tags r:id="rId66"/>
                    </p:custDataLst>
                  </p:nvPr>
                </p:nvSpPr>
                <p:spPr>
                  <a:xfrm flipH="1" flipV="1">
                    <a:off x="6106"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0" name="椭圆 179"/>
                  <p:cNvSpPr/>
                  <p:nvPr>
                    <p:custDataLst>
                      <p:tags r:id="rId67"/>
                    </p:custDataLst>
                  </p:nvPr>
                </p:nvSpPr>
                <p:spPr>
                  <a:xfrm flipH="1" flipV="1">
                    <a:off x="6421"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1" name="矩形 180"/>
                  <p:cNvSpPr/>
                  <p:nvPr>
                    <p:custDataLst>
                      <p:tags r:id="rId68"/>
                    </p:custDataLst>
                  </p:nvPr>
                </p:nvSpPr>
                <p:spPr>
                  <a:xfrm>
                    <a:off x="5626" y="26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2" name="椭圆 181"/>
                  <p:cNvSpPr/>
                  <p:nvPr>
                    <p:custDataLst>
                      <p:tags r:id="rId69"/>
                    </p:custDataLst>
                  </p:nvPr>
                </p:nvSpPr>
                <p:spPr>
                  <a:xfrm flipH="1" flipV="1">
                    <a:off x="5693"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3" name="椭圆 182"/>
                  <p:cNvSpPr/>
                  <p:nvPr>
                    <p:custDataLst>
                      <p:tags r:id="rId70"/>
                    </p:custDataLst>
                  </p:nvPr>
                </p:nvSpPr>
                <p:spPr>
                  <a:xfrm flipH="1" flipV="1">
                    <a:off x="6106"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4" name="椭圆 183"/>
                  <p:cNvSpPr/>
                  <p:nvPr>
                    <p:custDataLst>
                      <p:tags r:id="rId71"/>
                    </p:custDataLst>
                  </p:nvPr>
                </p:nvSpPr>
                <p:spPr>
                  <a:xfrm flipH="1" flipV="1">
                    <a:off x="6508"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5" name="椭圆 184"/>
                  <p:cNvSpPr/>
                  <p:nvPr>
                    <p:custDataLst>
                      <p:tags r:id="rId72"/>
                    </p:custDataLst>
                  </p:nvPr>
                </p:nvSpPr>
                <p:spPr>
                  <a:xfrm flipH="1" flipV="1">
                    <a:off x="5693"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6" name="椭圆 185"/>
                  <p:cNvSpPr/>
                  <p:nvPr>
                    <p:custDataLst>
                      <p:tags r:id="rId73"/>
                    </p:custDataLst>
                  </p:nvPr>
                </p:nvSpPr>
                <p:spPr>
                  <a:xfrm flipH="1" flipV="1">
                    <a:off x="6106"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7" name="椭圆 186"/>
                  <p:cNvSpPr/>
                  <p:nvPr>
                    <p:custDataLst>
                      <p:tags r:id="rId74"/>
                    </p:custDataLst>
                  </p:nvPr>
                </p:nvSpPr>
                <p:spPr>
                  <a:xfrm flipH="1" flipV="1">
                    <a:off x="6508"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cxnSp>
              <p:nvCxnSpPr>
                <p:cNvPr id="188" name="直接箭头连接符 187"/>
                <p:cNvCxnSpPr/>
                <p:nvPr>
                  <p:custDataLst>
                    <p:tags r:id="rId75"/>
                  </p:custDataLst>
                </p:nvPr>
              </p:nvCxnSpPr>
              <p:spPr>
                <a:xfrm>
                  <a:off x="5248" y="5723"/>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96" name="直接箭头连接符 195"/>
                <p:cNvCxnSpPr/>
                <p:nvPr>
                  <p:custDataLst>
                    <p:tags r:id="rId76"/>
                  </p:custDataLst>
                </p:nvPr>
              </p:nvCxnSpPr>
              <p:spPr>
                <a:xfrm>
                  <a:off x="2777" y="5723"/>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97" name="文本框 196"/>
                <p:cNvSpPr txBox="1"/>
                <p:nvPr/>
              </p:nvSpPr>
              <p:spPr>
                <a:xfrm>
                  <a:off x="2324" y="5754"/>
                  <a:ext cx="1293" cy="409"/>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200">
                      <a:latin typeface="思源黑体 CN Normal" panose="020B0400000000000000" pitchFamily="34" charset="-122"/>
                      <a:ea typeface="思源黑体 CN Normal" panose="020B0400000000000000" pitchFamily="34" charset="-122"/>
                    </a:rPr>
                    <a:t>细胞成像</a:t>
                  </a:r>
                  <a:endParaRPr lang="zh-CN" altLang="en-US" sz="1200">
                    <a:latin typeface="思源黑体 CN Normal" panose="020B0400000000000000" pitchFamily="34" charset="-122"/>
                    <a:ea typeface="思源黑体 CN Normal" panose="020B0400000000000000" pitchFamily="34" charset="-122"/>
                  </a:endParaRPr>
                </a:p>
              </p:txBody>
            </p:sp>
            <p:sp>
              <p:nvSpPr>
                <p:cNvPr id="198" name="文本框 197"/>
                <p:cNvSpPr txBox="1"/>
                <p:nvPr>
                  <p:custDataLst>
                    <p:tags r:id="rId77"/>
                  </p:custDataLst>
                </p:nvPr>
              </p:nvSpPr>
              <p:spPr>
                <a:xfrm>
                  <a:off x="5216" y="5697"/>
                  <a:ext cx="1167" cy="409"/>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200">
                      <a:latin typeface="思源黑体 CN Normal" panose="020B0400000000000000" pitchFamily="34" charset="-122"/>
                      <a:ea typeface="思源黑体 CN Normal" panose="020B0400000000000000" pitchFamily="34" charset="-122"/>
                    </a:rPr>
                    <a:t>筛选</a:t>
                  </a:r>
                  <a:endParaRPr lang="zh-CN" altLang="en-US" sz="1200">
                    <a:latin typeface="思源黑体 CN Normal" panose="020B0400000000000000" pitchFamily="34" charset="-122"/>
                    <a:ea typeface="思源黑体 CN Normal" panose="020B0400000000000000" pitchFamily="34" charset="-122"/>
                  </a:endParaRPr>
                </a:p>
              </p:txBody>
            </p:sp>
            <p:grpSp>
              <p:nvGrpSpPr>
                <p:cNvPr id="219" name="组合 218"/>
                <p:cNvGrpSpPr/>
                <p:nvPr/>
              </p:nvGrpSpPr>
              <p:grpSpPr>
                <a:xfrm>
                  <a:off x="3825" y="5503"/>
                  <a:ext cx="1258" cy="722"/>
                  <a:chOff x="3344" y="2483"/>
                  <a:chExt cx="1258" cy="722"/>
                </a:xfrm>
              </p:grpSpPr>
              <p:sp>
                <p:nvSpPr>
                  <p:cNvPr id="220" name="矩形 219"/>
                  <p:cNvSpPr/>
                  <p:nvPr/>
                </p:nvSpPr>
                <p:spPr>
                  <a:xfrm>
                    <a:off x="3344"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1" name="椭圆 220"/>
                  <p:cNvSpPr/>
                  <p:nvPr/>
                </p:nvSpPr>
                <p:spPr>
                  <a:xfrm flipH="1" flipV="1">
                    <a:off x="3458"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2" name="椭圆 221"/>
                  <p:cNvSpPr/>
                  <p:nvPr/>
                </p:nvSpPr>
                <p:spPr>
                  <a:xfrm flipH="1" flipV="1">
                    <a:off x="3685"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3" name="椭圆 222"/>
                  <p:cNvSpPr/>
                  <p:nvPr/>
                </p:nvSpPr>
                <p:spPr>
                  <a:xfrm flipH="1" flipV="1">
                    <a:off x="3912"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4" name="椭圆 223"/>
                  <p:cNvSpPr/>
                  <p:nvPr/>
                </p:nvSpPr>
                <p:spPr>
                  <a:xfrm flipH="1" flipV="1">
                    <a:off x="4139"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5" name="椭圆 224"/>
                  <p:cNvSpPr/>
                  <p:nvPr/>
                </p:nvSpPr>
                <p:spPr>
                  <a:xfrm flipH="1" flipV="1">
                    <a:off x="4366"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6" name="椭圆 225"/>
                  <p:cNvSpPr/>
                  <p:nvPr/>
                </p:nvSpPr>
                <p:spPr>
                  <a:xfrm flipH="1" flipV="1">
                    <a:off x="3458"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7" name="椭圆 226"/>
                  <p:cNvSpPr/>
                  <p:nvPr/>
                </p:nvSpPr>
                <p:spPr>
                  <a:xfrm flipH="1" flipV="1">
                    <a:off x="3685"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8" name="椭圆 227"/>
                  <p:cNvSpPr/>
                  <p:nvPr/>
                </p:nvSpPr>
                <p:spPr>
                  <a:xfrm flipH="1" flipV="1">
                    <a:off x="3912"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9" name="椭圆 228"/>
                  <p:cNvSpPr/>
                  <p:nvPr/>
                </p:nvSpPr>
                <p:spPr>
                  <a:xfrm flipH="1" flipV="1">
                    <a:off x="4139"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0" name="椭圆 229"/>
                  <p:cNvSpPr/>
                  <p:nvPr/>
                </p:nvSpPr>
                <p:spPr>
                  <a:xfrm flipH="1" flipV="1">
                    <a:off x="4366"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1" name="椭圆 230"/>
                  <p:cNvSpPr/>
                  <p:nvPr/>
                </p:nvSpPr>
                <p:spPr>
                  <a:xfrm flipH="1" flipV="1">
                    <a:off x="3458"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2" name="椭圆 231"/>
                  <p:cNvSpPr/>
                  <p:nvPr/>
                </p:nvSpPr>
                <p:spPr>
                  <a:xfrm flipH="1" flipV="1">
                    <a:off x="3685"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3" name="椭圆 232"/>
                  <p:cNvSpPr/>
                  <p:nvPr/>
                </p:nvSpPr>
                <p:spPr>
                  <a:xfrm flipH="1" flipV="1">
                    <a:off x="3912"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4" name="椭圆 233"/>
                  <p:cNvSpPr/>
                  <p:nvPr/>
                </p:nvSpPr>
                <p:spPr>
                  <a:xfrm flipH="1" flipV="1">
                    <a:off x="4139"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5" name="椭圆 234"/>
                  <p:cNvSpPr/>
                  <p:nvPr/>
                </p:nvSpPr>
                <p:spPr>
                  <a:xfrm flipH="1" flipV="1">
                    <a:off x="4366"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cxnSp>
              <p:nvCxnSpPr>
                <p:cNvPr id="236" name="直接箭头连接符 235"/>
                <p:cNvCxnSpPr/>
                <p:nvPr>
                  <p:custDataLst>
                    <p:tags r:id="rId78"/>
                  </p:custDataLst>
                </p:nvPr>
              </p:nvCxnSpPr>
              <p:spPr>
                <a:xfrm>
                  <a:off x="7906" y="5723"/>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237" name="文本框 236"/>
                <p:cNvSpPr txBox="1"/>
                <p:nvPr>
                  <p:custDataLst>
                    <p:tags r:id="rId79"/>
                  </p:custDataLst>
                </p:nvPr>
              </p:nvSpPr>
              <p:spPr>
                <a:xfrm>
                  <a:off x="7938" y="5754"/>
                  <a:ext cx="890" cy="409"/>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200">
                      <a:latin typeface="思源黑体 CN Normal" panose="020B0400000000000000" pitchFamily="34" charset="-122"/>
                      <a:ea typeface="思源黑体 CN Normal" panose="020B0400000000000000" pitchFamily="34" charset="-122"/>
                    </a:rPr>
                    <a:t>扩增</a:t>
                  </a:r>
                  <a:endParaRPr lang="zh-CN" altLang="en-US" sz="1200">
                    <a:latin typeface="思源黑体 CN Normal" panose="020B0400000000000000" pitchFamily="34" charset="-122"/>
                    <a:ea typeface="思源黑体 CN Normal" panose="020B0400000000000000" pitchFamily="34" charset="-122"/>
                  </a:endParaRPr>
                </a:p>
              </p:txBody>
            </p:sp>
            <p:pic>
              <p:nvPicPr>
                <p:cNvPr id="241" name="图片 240"/>
                <p:cNvPicPr>
                  <a:picLocks noChangeAspect="1"/>
                </p:cNvPicPr>
                <p:nvPr/>
              </p:nvPicPr>
              <p:blipFill>
                <a:blip r:embed="rId80" cstate="print"/>
                <a:stretch>
                  <a:fillRect/>
                </a:stretch>
              </p:blipFill>
              <p:spPr>
                <a:xfrm>
                  <a:off x="1178" y="5364"/>
                  <a:ext cx="939" cy="679"/>
                </a:xfrm>
                <a:prstGeom prst="rect">
                  <a:avLst/>
                </a:prstGeom>
                <a:noFill/>
                <a:ln w="9525">
                  <a:noFill/>
                </a:ln>
              </p:spPr>
            </p:pic>
            <p:cxnSp>
              <p:nvCxnSpPr>
                <p:cNvPr id="244" name="直接箭头连接符 243"/>
                <p:cNvCxnSpPr/>
                <p:nvPr>
                  <p:custDataLst>
                    <p:tags r:id="rId81"/>
                  </p:custDataLst>
                </p:nvPr>
              </p:nvCxnSpPr>
              <p:spPr>
                <a:xfrm>
                  <a:off x="9801" y="5665"/>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245" name="文本框 244"/>
                <p:cNvSpPr txBox="1"/>
                <p:nvPr>
                  <p:custDataLst>
                    <p:tags r:id="rId82"/>
                  </p:custDataLst>
                </p:nvPr>
              </p:nvSpPr>
              <p:spPr>
                <a:xfrm>
                  <a:off x="9636" y="5724"/>
                  <a:ext cx="1032" cy="409"/>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200">
                      <a:latin typeface="思源黑体 CN Normal" panose="020B0400000000000000" pitchFamily="34" charset="-122"/>
                      <a:ea typeface="思源黑体 CN Normal" panose="020B0400000000000000" pitchFamily="34" charset="-122"/>
                    </a:rPr>
                    <a:t>单克隆</a:t>
                  </a:r>
                  <a:endParaRPr lang="zh-CN" altLang="en-US" sz="1200">
                    <a:latin typeface="思源黑体 CN Normal" panose="020B0400000000000000" pitchFamily="34" charset="-122"/>
                    <a:ea typeface="思源黑体 CN Normal" panose="020B0400000000000000" pitchFamily="34" charset="-122"/>
                  </a:endParaRPr>
                </a:p>
              </p:txBody>
            </p:sp>
            <p:pic>
              <p:nvPicPr>
                <p:cNvPr id="251" name="图片 250" descr="3b31373432363536333bcad4b9dc"/>
                <p:cNvPicPr>
                  <a:picLocks noChangeAspect="1"/>
                </p:cNvPicPr>
                <p:nvPr>
                  <p:custDataLst>
                    <p:tags r:id="rId83"/>
                  </p:custDataLst>
                </p:nvPr>
              </p:nvPicPr>
              <p:blipFill>
                <a:blip r:embed="rId84" cstate="print"/>
                <a:stretch>
                  <a:fillRect/>
                </a:stretch>
              </p:blipFill>
              <p:spPr>
                <a:xfrm>
                  <a:off x="10713" y="5404"/>
                  <a:ext cx="545" cy="545"/>
                </a:xfrm>
                <a:prstGeom prst="rect">
                  <a:avLst/>
                </a:prstGeom>
              </p:spPr>
            </p:pic>
            <p:pic>
              <p:nvPicPr>
                <p:cNvPr id="252" name="图片 251" descr="3b31373432363536333bcad4b9dc"/>
                <p:cNvPicPr>
                  <a:picLocks noChangeAspect="1"/>
                </p:cNvPicPr>
                <p:nvPr>
                  <p:custDataLst>
                    <p:tags r:id="rId85"/>
                  </p:custDataLst>
                </p:nvPr>
              </p:nvPicPr>
              <p:blipFill>
                <a:blip r:embed="rId84" cstate="print"/>
                <a:stretch>
                  <a:fillRect/>
                </a:stretch>
              </p:blipFill>
              <p:spPr>
                <a:xfrm>
                  <a:off x="10884" y="5522"/>
                  <a:ext cx="545" cy="545"/>
                </a:xfrm>
                <a:prstGeom prst="rect">
                  <a:avLst/>
                </a:prstGeom>
              </p:spPr>
            </p:pic>
            <p:cxnSp>
              <p:nvCxnSpPr>
                <p:cNvPr id="253" name="直接箭头连接符 252"/>
                <p:cNvCxnSpPr/>
                <p:nvPr>
                  <p:custDataLst>
                    <p:tags r:id="rId86"/>
                  </p:custDataLst>
                </p:nvPr>
              </p:nvCxnSpPr>
              <p:spPr>
                <a:xfrm>
                  <a:off x="11452" y="5697"/>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254" name="文本框 253"/>
                <p:cNvSpPr txBox="1"/>
                <p:nvPr>
                  <p:custDataLst>
                    <p:tags r:id="rId87"/>
                  </p:custDataLst>
                </p:nvPr>
              </p:nvSpPr>
              <p:spPr>
                <a:xfrm>
                  <a:off x="11429" y="5697"/>
                  <a:ext cx="890" cy="409"/>
                </a:xfrm>
                <a:prstGeom prst="rect">
                  <a:avLst/>
                </a:prstGeom>
              </p:spPr>
              <p:txBody>
                <a:bodyPr wrap="square">
                  <a:noAutofit/>
                  <a:extLst>
                    <a:ext uri="{4A0BC546-FE56-4ADE-93B0-CB8AF2F6F144}">
                      <wpsdc:textFrameExt xmlns:wpsdc="http://www.wps.cn/officeDocument/2022/drawingmlCustomData" type="text"/>
                    </a:ext>
                  </a:extLst>
                </a:bodyPr>
                <a:lstStyle/>
                <a:p>
                  <a:pPr algn="ctr"/>
                  <a:r>
                    <a:rPr lang="en-US" altLang="zh-CN" sz="1200">
                      <a:latin typeface="Poppins Light" panose="02000000000000000000" pitchFamily="2" charset="0"/>
                      <a:ea typeface="思源黑体 CN Normal" panose="020B0400000000000000" pitchFamily="34" charset="-122"/>
                      <a:cs typeface="Poppins Light" panose="02000000000000000000" pitchFamily="2" charset="0"/>
                    </a:rPr>
                    <a:t>PCB</a:t>
                  </a:r>
                  <a:endParaRPr lang="en-US" altLang="zh-CN" sz="1200">
                    <a:latin typeface="Poppins Light" panose="02000000000000000000" pitchFamily="2" charset="0"/>
                    <a:ea typeface="思源黑体 CN Normal" panose="020B0400000000000000" pitchFamily="34" charset="-122"/>
                    <a:cs typeface="Poppins Light" panose="02000000000000000000" pitchFamily="2" charset="0"/>
                  </a:endParaRPr>
                </a:p>
              </p:txBody>
            </p:sp>
          </p:grpSp>
        </p:grpSp>
      </p:grpSp>
      <p:sp>
        <p:nvSpPr>
          <p:cNvPr id="7" name="灯片编号占位符 6"/>
          <p:cNvSpPr>
            <a:spLocks noGrp="1"/>
          </p:cNvSpPr>
          <p:nvPr>
            <p:ph type="sldNum" sz="quarter" idx="12"/>
            <p:custDataLst>
              <p:tags r:id="rId88"/>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cxnSp>
        <p:nvCxnSpPr>
          <p:cNvPr id="14" name="直接箭头连接符 13"/>
          <p:cNvCxnSpPr/>
          <p:nvPr>
            <p:custDataLst>
              <p:tags r:id="rId89"/>
            </p:custDataLst>
          </p:nvPr>
        </p:nvCxnSpPr>
        <p:spPr>
          <a:xfrm>
            <a:off x="1475740" y="3634740"/>
            <a:ext cx="795020"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6629" name="矩形 13"/>
          <p:cNvSpPr/>
          <p:nvPr/>
        </p:nvSpPr>
        <p:spPr>
          <a:xfrm>
            <a:off x="323850" y="699135"/>
            <a:ext cx="3752682" cy="368300"/>
          </a:xfrm>
          <a:prstGeom prst="rect">
            <a:avLst/>
          </a:prstGeom>
          <a:noFill/>
          <a:ln w="9525">
            <a:noFill/>
          </a:ln>
        </p:spPr>
        <p:txBody>
          <a:bodyPr wrap="square">
            <a:spAutoFit/>
          </a:bodyPr>
          <a:lstStyle/>
          <a:p>
            <a:pPr>
              <a:lnSpc>
                <a:spcPct val="90000"/>
              </a:lnSpc>
              <a:spcBef>
                <a:spcPct val="0"/>
              </a:spcBef>
            </a:pPr>
            <a:r>
              <a:rPr lang="en-US" altLang="zh-CN"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rPr>
              <a:t> 3.</a:t>
            </a:r>
            <a:r>
              <a:rPr lang="zh-CN" altLang="en-US"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rPr>
              <a:t>加压筛选</a:t>
            </a:r>
            <a:endParaRPr lang="en-US" altLang="zh-CN"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思源黑体 CN Normal" panose="020B0400000000000000" pitchFamily="34" charset="-122"/>
            </a:endParaRPr>
          </a:p>
        </p:txBody>
      </p:sp>
      <p:grpSp>
        <p:nvGrpSpPr>
          <p:cNvPr id="2"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pic>
        <p:nvPicPr>
          <p:cNvPr id="35"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4"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pic>
        <p:nvPicPr>
          <p:cNvPr id="164"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sp>
        <p:nvSpPr>
          <p:cNvPr id="70" name="TextBox 69"/>
          <p:cNvSpPr txBox="1"/>
          <p:nvPr/>
        </p:nvSpPr>
        <p:spPr>
          <a:xfrm>
            <a:off x="6804025" y="4877717"/>
            <a:ext cx="2303463" cy="213995"/>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rPr>
              <a:t> </a:t>
            </a:r>
            <a:endPar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endParaRPr>
          </a:p>
        </p:txBody>
      </p:sp>
      <p:grpSp>
        <p:nvGrpSpPr>
          <p:cNvPr id="547851" name="组合 1"/>
          <p:cNvGrpSpPr/>
          <p:nvPr/>
        </p:nvGrpSpPr>
        <p:grpSpPr>
          <a:xfrm>
            <a:off x="5076303" y="3034662"/>
            <a:ext cx="3675548" cy="1937661"/>
            <a:chOff x="633" y="2681"/>
            <a:chExt cx="6492" cy="3466"/>
          </a:xfrm>
        </p:grpSpPr>
        <p:sp>
          <p:nvSpPr>
            <p:cNvPr id="547852" name="文本框 10"/>
            <p:cNvSpPr txBox="1"/>
            <p:nvPr>
              <p:custDataLst>
                <p:tags r:id="rId2"/>
              </p:custDataLst>
            </p:nvPr>
          </p:nvSpPr>
          <p:spPr>
            <a:xfrm>
              <a:off x="633" y="3026"/>
              <a:ext cx="1671" cy="411"/>
            </a:xfrm>
            <a:prstGeom prst="rect">
              <a:avLst/>
            </a:prstGeom>
            <a:noFill/>
            <a:ln w="9525" cap="flat" cmpd="sng">
              <a:noFill/>
              <a:prstDash val="solid"/>
              <a:round/>
              <a:headEnd type="none" w="med" len="med"/>
              <a:tailEnd type="none" w="med" len="med"/>
            </a:ln>
          </p:spPr>
          <p:txBody>
            <a:bodyPr wrap="square" anchor="t" anchorCtr="0">
              <a:spAutoFit/>
            </a:bodyPr>
            <a:lstStyle/>
            <a:p>
              <a:r>
                <a:rPr lang="en-US" altLang="zh-CN" sz="900" b="1" dirty="0">
                  <a:latin typeface="Poppins Light" panose="02000000000000000000" pitchFamily="2" charset="0"/>
                  <a:ea typeface="思源黑体 CN Normal" panose="020B0400000000000000" pitchFamily="34" charset="-122"/>
                  <a:cs typeface="Poppins Light" panose="02000000000000000000" pitchFamily="2" charset="0"/>
                </a:rPr>
                <a:t>Folic acid</a:t>
              </a:r>
              <a:endParaRPr lang="en-US" altLang="zh-CN" sz="900" b="1" dirty="0">
                <a:latin typeface="Poppins Light" panose="02000000000000000000" pitchFamily="2" charset="0"/>
                <a:ea typeface="思源黑体 CN Normal" panose="020B0400000000000000" pitchFamily="34" charset="-122"/>
                <a:cs typeface="Poppins Light" panose="02000000000000000000" pitchFamily="2" charset="0"/>
              </a:endParaRPr>
            </a:p>
          </p:txBody>
        </p:sp>
        <p:sp>
          <p:nvSpPr>
            <p:cNvPr id="547853" name="文本框 11"/>
            <p:cNvSpPr txBox="1"/>
            <p:nvPr>
              <p:custDataLst>
                <p:tags r:id="rId3"/>
              </p:custDataLst>
            </p:nvPr>
          </p:nvSpPr>
          <p:spPr>
            <a:xfrm>
              <a:off x="3506" y="2930"/>
              <a:ext cx="3619" cy="411"/>
            </a:xfrm>
            <a:prstGeom prst="rect">
              <a:avLst/>
            </a:prstGeom>
            <a:noFill/>
            <a:ln w="9525" cap="flat" cmpd="sng">
              <a:noFill/>
              <a:prstDash val="solid"/>
              <a:round/>
              <a:headEnd type="none" w="med" len="med"/>
              <a:tailEnd type="none" w="med" len="med"/>
            </a:ln>
          </p:spPr>
          <p:txBody>
            <a:bodyPr wrap="square" anchor="t" anchorCtr="0">
              <a:spAutoFit/>
            </a:bodyPr>
            <a:lstStyle/>
            <a:p>
              <a:r>
                <a:rPr lang="en-US" altLang="zh-CN" sz="900" b="1">
                  <a:latin typeface="Poppins Light" panose="02000000000000000000" pitchFamily="2" charset="0"/>
                  <a:ea typeface="思源黑体 CN Normal" panose="020B0400000000000000" pitchFamily="34" charset="-122"/>
                  <a:cs typeface="Poppins Light" panose="02000000000000000000" pitchFamily="2" charset="0"/>
                </a:rPr>
                <a:t>Tetrahydrofolate (FH4)</a:t>
              </a:r>
              <a:endParaRPr lang="en-US" altLang="zh-CN" sz="900" b="1">
                <a:latin typeface="Poppins Light" panose="02000000000000000000" pitchFamily="2" charset="0"/>
                <a:ea typeface="思源黑体 CN Normal" panose="020B0400000000000000" pitchFamily="34" charset="-122"/>
                <a:cs typeface="Poppins Light" panose="02000000000000000000" pitchFamily="2" charset="0"/>
              </a:endParaRPr>
            </a:p>
          </p:txBody>
        </p:sp>
        <p:sp>
          <p:nvSpPr>
            <p:cNvPr id="547854" name="文本框 12"/>
            <p:cNvSpPr txBox="1"/>
            <p:nvPr>
              <p:custDataLst>
                <p:tags r:id="rId4"/>
              </p:custDataLst>
            </p:nvPr>
          </p:nvSpPr>
          <p:spPr>
            <a:xfrm>
              <a:off x="1161" y="4945"/>
              <a:ext cx="1143" cy="411"/>
            </a:xfrm>
            <a:prstGeom prst="rect">
              <a:avLst/>
            </a:prstGeom>
            <a:noFill/>
            <a:ln w="9525">
              <a:noFill/>
            </a:ln>
          </p:spPr>
          <p:txBody>
            <a:bodyPr wrap="square" anchor="t" anchorCtr="0">
              <a:spAutoFit/>
            </a:bodyPr>
            <a:lstStyle/>
            <a:p>
              <a:pPr algn="l">
                <a:buClrTx/>
                <a:buSzTx/>
                <a:buFontTx/>
              </a:pPr>
              <a:r>
                <a:rPr lang="en-US" altLang="zh-CN" sz="900" b="1">
                  <a:latin typeface="Poppins Light" panose="02000000000000000000" pitchFamily="2" charset="0"/>
                  <a:ea typeface="思源黑体 CN Normal" panose="020B0400000000000000" pitchFamily="34" charset="-122"/>
                  <a:cs typeface="Poppins Light" panose="02000000000000000000" pitchFamily="2" charset="0"/>
                </a:rPr>
                <a:t>MTX</a:t>
              </a:r>
              <a:endParaRPr lang="en-US" altLang="zh-CN" sz="900" b="1">
                <a:latin typeface="Poppins Light" panose="02000000000000000000" pitchFamily="2" charset="0"/>
                <a:ea typeface="思源黑体 CN Normal" panose="020B0400000000000000" pitchFamily="34" charset="-122"/>
                <a:cs typeface="Poppins Light" panose="02000000000000000000" pitchFamily="2" charset="0"/>
              </a:endParaRPr>
            </a:p>
          </p:txBody>
        </p:sp>
        <p:sp>
          <p:nvSpPr>
            <p:cNvPr id="547855" name="文本框 13"/>
            <p:cNvSpPr txBox="1"/>
            <p:nvPr>
              <p:custDataLst>
                <p:tags r:id="rId5"/>
              </p:custDataLst>
            </p:nvPr>
          </p:nvSpPr>
          <p:spPr>
            <a:xfrm>
              <a:off x="3811" y="4355"/>
              <a:ext cx="3234" cy="411"/>
            </a:xfrm>
            <a:prstGeom prst="rect">
              <a:avLst/>
            </a:prstGeom>
            <a:noFill/>
            <a:ln w="9525">
              <a:noFill/>
            </a:ln>
          </p:spPr>
          <p:txBody>
            <a:bodyPr wrap="square" anchor="t" anchorCtr="0">
              <a:spAutoFit/>
            </a:bodyPr>
            <a:lstStyle/>
            <a:p>
              <a:r>
                <a:rPr lang="en-US" altLang="zh-CN" sz="900" b="1">
                  <a:latin typeface="Poppins Light" panose="02000000000000000000" pitchFamily="2" charset="0"/>
                  <a:ea typeface="思源黑体 CN Normal" panose="020B0400000000000000" pitchFamily="34" charset="-122"/>
                  <a:cs typeface="Poppins Light" panose="02000000000000000000" pitchFamily="2" charset="0"/>
                </a:rPr>
                <a:t>folate co-enzymes</a:t>
              </a:r>
              <a:endParaRPr lang="en-US" altLang="zh-CN" sz="900" b="1">
                <a:latin typeface="Poppins Light" panose="02000000000000000000" pitchFamily="2" charset="0"/>
                <a:ea typeface="思源黑体 CN Normal" panose="020B0400000000000000" pitchFamily="34" charset="-122"/>
                <a:cs typeface="Poppins Light" panose="02000000000000000000" pitchFamily="2" charset="0"/>
              </a:endParaRPr>
            </a:p>
          </p:txBody>
        </p:sp>
        <p:sp>
          <p:nvSpPr>
            <p:cNvPr id="547856" name="文本框 14"/>
            <p:cNvSpPr txBox="1"/>
            <p:nvPr>
              <p:custDataLst>
                <p:tags r:id="rId6"/>
              </p:custDataLst>
            </p:nvPr>
          </p:nvSpPr>
          <p:spPr>
            <a:xfrm>
              <a:off x="3177" y="5539"/>
              <a:ext cx="1435" cy="411"/>
            </a:xfrm>
            <a:prstGeom prst="rect">
              <a:avLst/>
            </a:prstGeom>
            <a:noFill/>
            <a:ln w="9525">
              <a:noFill/>
            </a:ln>
          </p:spPr>
          <p:txBody>
            <a:bodyPr wrap="square" anchor="t" anchorCtr="0">
              <a:spAutoFit/>
            </a:bodyPr>
            <a:lstStyle/>
            <a:p>
              <a:r>
                <a:rPr lang="en-US" altLang="zh-CN" sz="900" b="1">
                  <a:latin typeface="Poppins Light" panose="02000000000000000000" pitchFamily="2" charset="0"/>
                  <a:ea typeface="思源黑体 CN Normal" panose="020B0400000000000000" pitchFamily="34" charset="-122"/>
                  <a:cs typeface="Poppins Light" panose="02000000000000000000" pitchFamily="2" charset="0"/>
                </a:rPr>
                <a:t>Purines</a:t>
              </a:r>
              <a:endParaRPr lang="en-US" altLang="zh-CN" sz="900" b="1">
                <a:latin typeface="Poppins Light" panose="02000000000000000000" pitchFamily="2" charset="0"/>
                <a:ea typeface="思源黑体 CN Normal" panose="020B0400000000000000" pitchFamily="34" charset="-122"/>
                <a:cs typeface="Poppins Light" panose="02000000000000000000" pitchFamily="2" charset="0"/>
              </a:endParaRPr>
            </a:p>
          </p:txBody>
        </p:sp>
        <p:cxnSp>
          <p:nvCxnSpPr>
            <p:cNvPr id="19" name="直接箭头连接符 18"/>
            <p:cNvCxnSpPr/>
            <p:nvPr>
              <p:custDataLst>
                <p:tags r:id="rId7"/>
              </p:custDataLst>
            </p:nvPr>
          </p:nvCxnSpPr>
          <p:spPr>
            <a:xfrm>
              <a:off x="2167" y="3175"/>
              <a:ext cx="794" cy="0"/>
            </a:xfrm>
            <a:prstGeom prst="straightConnector1">
              <a:avLst/>
            </a:prstGeom>
            <a:ln w="15875" cap="rnd">
              <a:solidFill>
                <a:schemeClr val="tx1"/>
              </a:solidFill>
              <a:miter lim="800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8"/>
              </p:custDataLst>
            </p:nvPr>
          </p:nvCxnSpPr>
          <p:spPr>
            <a:xfrm>
              <a:off x="2227" y="3311"/>
              <a:ext cx="340" cy="58"/>
            </a:xfrm>
            <a:prstGeom prst="line">
              <a:avLst/>
            </a:prstGeom>
            <a:ln w="25400">
              <a:solidFill>
                <a:srgbClr val="377D6C"/>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custDataLst>
                <p:tags r:id="rId9"/>
              </p:custDataLst>
            </p:nvPr>
          </p:nvCxnSpPr>
          <p:spPr>
            <a:xfrm flipH="1">
              <a:off x="1530" y="3354"/>
              <a:ext cx="845" cy="1489"/>
            </a:xfrm>
            <a:prstGeom prst="line">
              <a:avLst/>
            </a:prstGeom>
            <a:ln w="25400">
              <a:solidFill>
                <a:srgbClr val="377D6C"/>
              </a:solidFill>
            </a:ln>
          </p:spPr>
          <p:style>
            <a:lnRef idx="1">
              <a:schemeClr val="accent1"/>
            </a:lnRef>
            <a:fillRef idx="0">
              <a:schemeClr val="accent1"/>
            </a:fillRef>
            <a:effectRef idx="0">
              <a:schemeClr val="accent1"/>
            </a:effectRef>
            <a:fontRef idx="minor">
              <a:schemeClr val="tx1"/>
            </a:fontRef>
          </p:style>
        </p:cxnSp>
        <p:sp>
          <p:nvSpPr>
            <p:cNvPr id="547860" name="文本框 16"/>
            <p:cNvSpPr txBox="1"/>
            <p:nvPr>
              <p:custDataLst>
                <p:tags r:id="rId10"/>
              </p:custDataLst>
            </p:nvPr>
          </p:nvSpPr>
          <p:spPr>
            <a:xfrm>
              <a:off x="4678" y="5736"/>
              <a:ext cx="1357" cy="411"/>
            </a:xfrm>
            <a:prstGeom prst="rect">
              <a:avLst/>
            </a:prstGeom>
            <a:noFill/>
            <a:ln w="9525">
              <a:noFill/>
            </a:ln>
          </p:spPr>
          <p:txBody>
            <a:bodyPr wrap="square" anchor="t" anchorCtr="0">
              <a:spAutoFit/>
            </a:bodyPr>
            <a:lstStyle/>
            <a:p>
              <a:r>
                <a:rPr lang="en-US" altLang="zh-CN" sz="900" b="1">
                  <a:latin typeface="Poppins Light" panose="02000000000000000000" pitchFamily="2" charset="0"/>
                  <a:ea typeface="思源黑体 CN Normal" panose="020B0400000000000000" pitchFamily="34" charset="-122"/>
                  <a:cs typeface="Poppins Light" panose="02000000000000000000" pitchFamily="2" charset="0"/>
                </a:rPr>
                <a:t>DNA&amp;RNA</a:t>
              </a:r>
              <a:endParaRPr lang="en-US" altLang="zh-CN" sz="900" b="1">
                <a:latin typeface="Poppins Light" panose="02000000000000000000" pitchFamily="2" charset="0"/>
                <a:ea typeface="思源黑体 CN Normal" panose="020B0400000000000000" pitchFamily="34" charset="-122"/>
                <a:cs typeface="Poppins Light" panose="02000000000000000000" pitchFamily="2" charset="0"/>
              </a:endParaRPr>
            </a:p>
          </p:txBody>
        </p:sp>
        <p:cxnSp>
          <p:nvCxnSpPr>
            <p:cNvPr id="21" name="直接箭头连接符 20"/>
            <p:cNvCxnSpPr/>
            <p:nvPr>
              <p:custDataLst>
                <p:tags r:id="rId11"/>
              </p:custDataLst>
            </p:nvPr>
          </p:nvCxnSpPr>
          <p:spPr>
            <a:xfrm flipH="1">
              <a:off x="4502" y="3530"/>
              <a:ext cx="176" cy="794"/>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custDataLst>
                <p:tags r:id="rId12"/>
              </p:custDataLst>
            </p:nvPr>
          </p:nvCxnSpPr>
          <p:spPr>
            <a:xfrm>
              <a:off x="4877" y="3538"/>
              <a:ext cx="0" cy="794"/>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custDataLst>
                <p:tags r:id="rId13"/>
              </p:custDataLst>
            </p:nvPr>
          </p:nvCxnSpPr>
          <p:spPr>
            <a:xfrm>
              <a:off x="5088" y="3521"/>
              <a:ext cx="195" cy="794"/>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6" name="任意多边形 25"/>
            <p:cNvSpPr/>
            <p:nvPr>
              <p:custDataLst>
                <p:tags r:id="rId14"/>
              </p:custDataLst>
            </p:nvPr>
          </p:nvSpPr>
          <p:spPr>
            <a:xfrm>
              <a:off x="3357" y="4761"/>
              <a:ext cx="2124" cy="990"/>
            </a:xfrm>
            <a:custGeom>
              <a:avLst/>
              <a:gdLst>
                <a:gd name="connisteX0" fmla="*/ 0 w 1428750"/>
                <a:gd name="connsiteY0" fmla="*/ 561011 h 628956"/>
                <a:gd name="connisteX1" fmla="*/ 54610 w 1428750"/>
                <a:gd name="connsiteY1" fmla="*/ 486081 h 628956"/>
                <a:gd name="connisteX2" fmla="*/ 102235 w 1428750"/>
                <a:gd name="connsiteY2" fmla="*/ 418136 h 628956"/>
                <a:gd name="connisteX3" fmla="*/ 156845 w 1428750"/>
                <a:gd name="connsiteY3" fmla="*/ 350191 h 628956"/>
                <a:gd name="connisteX4" fmla="*/ 224790 w 1428750"/>
                <a:gd name="connsiteY4" fmla="*/ 282246 h 628956"/>
                <a:gd name="connisteX5" fmla="*/ 292735 w 1428750"/>
                <a:gd name="connsiteY5" fmla="*/ 220651 h 628956"/>
                <a:gd name="connisteX6" fmla="*/ 360680 w 1428750"/>
                <a:gd name="connsiteY6" fmla="*/ 173026 h 628956"/>
                <a:gd name="connisteX7" fmla="*/ 428625 w 1428750"/>
                <a:gd name="connsiteY7" fmla="*/ 119051 h 628956"/>
                <a:gd name="connisteX8" fmla="*/ 497205 w 1428750"/>
                <a:gd name="connsiteY8" fmla="*/ 84761 h 628956"/>
                <a:gd name="connisteX9" fmla="*/ 578485 w 1428750"/>
                <a:gd name="connsiteY9" fmla="*/ 64441 h 628956"/>
                <a:gd name="connisteX10" fmla="*/ 653415 w 1428750"/>
                <a:gd name="connsiteY10" fmla="*/ 37136 h 628956"/>
                <a:gd name="connisteX11" fmla="*/ 728345 w 1428750"/>
                <a:gd name="connsiteY11" fmla="*/ 23801 h 628956"/>
                <a:gd name="connisteX12" fmla="*/ 796290 w 1428750"/>
                <a:gd name="connsiteY12" fmla="*/ 9831 h 628956"/>
                <a:gd name="connisteX13" fmla="*/ 864235 w 1428750"/>
                <a:gd name="connsiteY13" fmla="*/ 2846 h 628956"/>
                <a:gd name="connisteX14" fmla="*/ 939165 w 1428750"/>
                <a:gd name="connsiteY14" fmla="*/ 2846 h 628956"/>
                <a:gd name="connisteX15" fmla="*/ 1014095 w 1428750"/>
                <a:gd name="connsiteY15" fmla="*/ 30151 h 628956"/>
                <a:gd name="connisteX16" fmla="*/ 1082040 w 1428750"/>
                <a:gd name="connsiteY16" fmla="*/ 57456 h 628956"/>
                <a:gd name="connisteX17" fmla="*/ 1156970 w 1428750"/>
                <a:gd name="connsiteY17" fmla="*/ 98096 h 628956"/>
                <a:gd name="connisteX18" fmla="*/ 1224915 w 1428750"/>
                <a:gd name="connsiteY18" fmla="*/ 139371 h 628956"/>
                <a:gd name="connisteX19" fmla="*/ 1285875 w 1428750"/>
                <a:gd name="connsiteY19" fmla="*/ 207316 h 628956"/>
                <a:gd name="connisteX20" fmla="*/ 1327150 w 1428750"/>
                <a:gd name="connsiteY20" fmla="*/ 282246 h 628956"/>
                <a:gd name="connisteX21" fmla="*/ 1374775 w 1428750"/>
                <a:gd name="connsiteY21" fmla="*/ 350191 h 628956"/>
                <a:gd name="connisteX22" fmla="*/ 1402080 w 1428750"/>
                <a:gd name="connsiteY22" fmla="*/ 425121 h 628956"/>
                <a:gd name="connisteX23" fmla="*/ 1422400 w 1428750"/>
                <a:gd name="connsiteY23" fmla="*/ 493066 h 628956"/>
                <a:gd name="connisteX24" fmla="*/ 1428750 w 1428750"/>
                <a:gd name="connsiteY24" fmla="*/ 561011 h 628956"/>
                <a:gd name="connisteX25" fmla="*/ 1422400 w 1428750"/>
                <a:gd name="connsiteY25" fmla="*/ 628956 h 628956"/>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Lst>
              <a:rect l="l" t="t" r="r" b="b"/>
              <a:pathLst>
                <a:path w="1428750" h="628956">
                  <a:moveTo>
                    <a:pt x="0" y="561011"/>
                  </a:moveTo>
                  <a:cubicBezTo>
                    <a:pt x="10160" y="547676"/>
                    <a:pt x="34290" y="514656"/>
                    <a:pt x="54610" y="486081"/>
                  </a:cubicBezTo>
                  <a:cubicBezTo>
                    <a:pt x="74930" y="457506"/>
                    <a:pt x="81915" y="445441"/>
                    <a:pt x="102235" y="418136"/>
                  </a:cubicBezTo>
                  <a:cubicBezTo>
                    <a:pt x="122555" y="390831"/>
                    <a:pt x="132080" y="377496"/>
                    <a:pt x="156845" y="350191"/>
                  </a:cubicBezTo>
                  <a:cubicBezTo>
                    <a:pt x="181610" y="322886"/>
                    <a:pt x="197485" y="308281"/>
                    <a:pt x="224790" y="282246"/>
                  </a:cubicBezTo>
                  <a:cubicBezTo>
                    <a:pt x="252095" y="256211"/>
                    <a:pt x="265430" y="242241"/>
                    <a:pt x="292735" y="220651"/>
                  </a:cubicBezTo>
                  <a:cubicBezTo>
                    <a:pt x="320040" y="199061"/>
                    <a:pt x="333375" y="193346"/>
                    <a:pt x="360680" y="173026"/>
                  </a:cubicBezTo>
                  <a:cubicBezTo>
                    <a:pt x="387985" y="152706"/>
                    <a:pt x="401320" y="136831"/>
                    <a:pt x="428625" y="119051"/>
                  </a:cubicBezTo>
                  <a:cubicBezTo>
                    <a:pt x="455930" y="101271"/>
                    <a:pt x="467360" y="95556"/>
                    <a:pt x="497205" y="84761"/>
                  </a:cubicBezTo>
                  <a:cubicBezTo>
                    <a:pt x="527050" y="73966"/>
                    <a:pt x="547370" y="73966"/>
                    <a:pt x="578485" y="64441"/>
                  </a:cubicBezTo>
                  <a:cubicBezTo>
                    <a:pt x="609600" y="54916"/>
                    <a:pt x="623570" y="45391"/>
                    <a:pt x="653415" y="37136"/>
                  </a:cubicBezTo>
                  <a:cubicBezTo>
                    <a:pt x="683260" y="28881"/>
                    <a:pt x="699770" y="29516"/>
                    <a:pt x="728345" y="23801"/>
                  </a:cubicBezTo>
                  <a:cubicBezTo>
                    <a:pt x="756920" y="18086"/>
                    <a:pt x="768985" y="14276"/>
                    <a:pt x="796290" y="9831"/>
                  </a:cubicBezTo>
                  <a:cubicBezTo>
                    <a:pt x="823595" y="5386"/>
                    <a:pt x="835660" y="4116"/>
                    <a:pt x="864235" y="2846"/>
                  </a:cubicBezTo>
                  <a:cubicBezTo>
                    <a:pt x="892810" y="1576"/>
                    <a:pt x="909320" y="-2869"/>
                    <a:pt x="939165" y="2846"/>
                  </a:cubicBezTo>
                  <a:cubicBezTo>
                    <a:pt x="969010" y="8561"/>
                    <a:pt x="985520" y="19356"/>
                    <a:pt x="1014095" y="30151"/>
                  </a:cubicBezTo>
                  <a:cubicBezTo>
                    <a:pt x="1042670" y="40946"/>
                    <a:pt x="1053465" y="44121"/>
                    <a:pt x="1082040" y="57456"/>
                  </a:cubicBezTo>
                  <a:cubicBezTo>
                    <a:pt x="1110615" y="70791"/>
                    <a:pt x="1128395" y="81586"/>
                    <a:pt x="1156970" y="98096"/>
                  </a:cubicBezTo>
                  <a:cubicBezTo>
                    <a:pt x="1185545" y="114606"/>
                    <a:pt x="1198880" y="117781"/>
                    <a:pt x="1224915" y="139371"/>
                  </a:cubicBezTo>
                  <a:cubicBezTo>
                    <a:pt x="1250950" y="160961"/>
                    <a:pt x="1265555" y="178741"/>
                    <a:pt x="1285875" y="207316"/>
                  </a:cubicBezTo>
                  <a:cubicBezTo>
                    <a:pt x="1306195" y="235891"/>
                    <a:pt x="1309370" y="253671"/>
                    <a:pt x="1327150" y="282246"/>
                  </a:cubicBezTo>
                  <a:cubicBezTo>
                    <a:pt x="1344930" y="310821"/>
                    <a:pt x="1359535" y="321616"/>
                    <a:pt x="1374775" y="350191"/>
                  </a:cubicBezTo>
                  <a:cubicBezTo>
                    <a:pt x="1390015" y="378766"/>
                    <a:pt x="1392555" y="396546"/>
                    <a:pt x="1402080" y="425121"/>
                  </a:cubicBezTo>
                  <a:cubicBezTo>
                    <a:pt x="1411605" y="453696"/>
                    <a:pt x="1417320" y="465761"/>
                    <a:pt x="1422400" y="493066"/>
                  </a:cubicBezTo>
                  <a:cubicBezTo>
                    <a:pt x="1427480" y="520371"/>
                    <a:pt x="1428750" y="533706"/>
                    <a:pt x="1428750" y="561011"/>
                  </a:cubicBezTo>
                  <a:cubicBezTo>
                    <a:pt x="1428750" y="588316"/>
                    <a:pt x="1423670" y="616891"/>
                    <a:pt x="1422400" y="628956"/>
                  </a:cubicBezTo>
                </a:path>
              </a:pathLst>
            </a:custGeom>
            <a:solidFill>
              <a:srgbClr val="FFFFFF"/>
            </a:solidFill>
            <a:ln w="12700">
              <a:solidFill>
                <a:schemeClr val="bg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latin typeface="Poppins" panose="00000500000000000000" pitchFamily="2" charset="0"/>
                <a:cs typeface="Poppins" panose="00000500000000000000" pitchFamily="2" charset="0"/>
              </a:endParaRPr>
            </a:p>
          </p:txBody>
        </p:sp>
        <p:sp>
          <p:nvSpPr>
            <p:cNvPr id="547865" name="文本框 30"/>
            <p:cNvSpPr txBox="1"/>
            <p:nvPr>
              <p:custDataLst>
                <p:tags r:id="rId15"/>
              </p:custDataLst>
            </p:nvPr>
          </p:nvSpPr>
          <p:spPr>
            <a:xfrm>
              <a:off x="2158" y="2681"/>
              <a:ext cx="1435" cy="411"/>
            </a:xfrm>
            <a:prstGeom prst="rect">
              <a:avLst/>
            </a:prstGeom>
            <a:noFill/>
            <a:ln w="9525">
              <a:noFill/>
            </a:ln>
          </p:spPr>
          <p:txBody>
            <a:bodyPr wrap="square" anchor="t" anchorCtr="0">
              <a:spAutoFit/>
            </a:bodyPr>
            <a:lstStyle/>
            <a:p>
              <a:r>
                <a:rPr lang="en-US" altLang="zh-CN" sz="900" b="1">
                  <a:latin typeface="Poppins Light" panose="02000000000000000000" pitchFamily="2" charset="0"/>
                  <a:ea typeface="思源黑体 CN Normal" panose="020B0400000000000000" pitchFamily="34" charset="-122"/>
                  <a:cs typeface="Poppins Light" panose="02000000000000000000" pitchFamily="2" charset="0"/>
                </a:rPr>
                <a:t>DHFR</a:t>
              </a:r>
              <a:endParaRPr lang="en-US" altLang="zh-CN" sz="900" b="1">
                <a:latin typeface="Poppins Light" panose="02000000000000000000" pitchFamily="2" charset="0"/>
                <a:ea typeface="思源黑体 CN Normal" panose="020B0400000000000000" pitchFamily="34" charset="-122"/>
                <a:cs typeface="Poppins Light" panose="02000000000000000000" pitchFamily="2" charset="0"/>
              </a:endParaRPr>
            </a:p>
          </p:txBody>
        </p:sp>
      </p:grpSp>
      <p:grpSp>
        <p:nvGrpSpPr>
          <p:cNvPr id="553995" name="组合 5"/>
          <p:cNvGrpSpPr/>
          <p:nvPr/>
        </p:nvGrpSpPr>
        <p:grpSpPr>
          <a:xfrm>
            <a:off x="851881" y="3128012"/>
            <a:ext cx="3439103" cy="1518285"/>
            <a:chOff x="1137" y="2867"/>
            <a:chExt cx="5415" cy="2391"/>
          </a:xfrm>
        </p:grpSpPr>
        <p:sp>
          <p:nvSpPr>
            <p:cNvPr id="553996" name="文本框 10"/>
            <p:cNvSpPr txBox="1"/>
            <p:nvPr>
              <p:custDataLst>
                <p:tags r:id="rId16"/>
              </p:custDataLst>
            </p:nvPr>
          </p:nvSpPr>
          <p:spPr>
            <a:xfrm>
              <a:off x="2751" y="2921"/>
              <a:ext cx="1677" cy="362"/>
            </a:xfrm>
            <a:prstGeom prst="rect">
              <a:avLst/>
            </a:prstGeom>
            <a:noFill/>
            <a:ln w="9525">
              <a:noFill/>
            </a:ln>
          </p:spPr>
          <p:txBody>
            <a:bodyPr wrap="square" anchor="t" anchorCtr="0">
              <a:spAutoFit/>
            </a:bodyPr>
            <a:lstStyle/>
            <a:p>
              <a:pPr algn="l">
                <a:buClrTx/>
                <a:buSzTx/>
                <a:buFontTx/>
              </a:pPr>
              <a:r>
                <a:rPr lang="en-US" altLang="zh-CN" sz="900" b="1">
                  <a:latin typeface="Poppins Light" panose="02000000000000000000" pitchFamily="2" charset="0"/>
                  <a:ea typeface="思源黑体 CN Normal" panose="020B0400000000000000" pitchFamily="34" charset="-122"/>
                  <a:cs typeface="Poppins Light" panose="02000000000000000000" pitchFamily="2" charset="0"/>
                </a:rPr>
                <a:t>ATPA</a:t>
              </a:r>
              <a:endParaRPr lang="en-US" altLang="zh-CN" sz="900" b="1">
                <a:latin typeface="Poppins Light" panose="02000000000000000000" pitchFamily="2" charset="0"/>
                <a:ea typeface="思源黑体 CN Normal" panose="020B0400000000000000" pitchFamily="34" charset="-122"/>
                <a:cs typeface="Poppins Light" panose="02000000000000000000" pitchFamily="2" charset="0"/>
              </a:endParaRPr>
            </a:p>
          </p:txBody>
        </p:sp>
        <p:sp>
          <p:nvSpPr>
            <p:cNvPr id="553997" name="文本框 11"/>
            <p:cNvSpPr txBox="1"/>
            <p:nvPr>
              <p:custDataLst>
                <p:tags r:id="rId17"/>
              </p:custDataLst>
            </p:nvPr>
          </p:nvSpPr>
          <p:spPr>
            <a:xfrm>
              <a:off x="4160" y="2867"/>
              <a:ext cx="1062" cy="362"/>
            </a:xfrm>
            <a:prstGeom prst="rect">
              <a:avLst/>
            </a:prstGeom>
            <a:noFill/>
            <a:ln w="9525">
              <a:noFill/>
            </a:ln>
          </p:spPr>
          <p:txBody>
            <a:bodyPr wrap="square" anchor="t" anchorCtr="0">
              <a:spAutoFit/>
            </a:bodyPr>
            <a:lstStyle/>
            <a:p>
              <a:pPr algn="l">
                <a:buClrTx/>
                <a:buSzTx/>
                <a:buFontTx/>
              </a:pPr>
              <a:r>
                <a:rPr lang="en-US" altLang="zh-CN" sz="900" b="1">
                  <a:latin typeface="Poppins Light" panose="02000000000000000000" pitchFamily="2" charset="0"/>
                  <a:ea typeface="思源黑体 CN Normal" panose="020B0400000000000000" pitchFamily="34" charset="-122"/>
                  <a:cs typeface="Poppins Light" panose="02000000000000000000" pitchFamily="2" charset="0"/>
                </a:rPr>
                <a:t>DP + Pi</a:t>
              </a:r>
              <a:endParaRPr lang="en-US" altLang="zh-CN" sz="900" b="1">
                <a:latin typeface="Poppins Light" panose="02000000000000000000" pitchFamily="2" charset="0"/>
                <a:ea typeface="思源黑体 CN Normal" panose="020B0400000000000000" pitchFamily="34" charset="-122"/>
                <a:cs typeface="Poppins Light" panose="02000000000000000000" pitchFamily="2" charset="0"/>
              </a:endParaRPr>
            </a:p>
          </p:txBody>
        </p:sp>
        <p:sp>
          <p:nvSpPr>
            <p:cNvPr id="553998" name="文本框 12"/>
            <p:cNvSpPr txBox="1"/>
            <p:nvPr>
              <p:custDataLst>
                <p:tags r:id="rId18"/>
              </p:custDataLst>
            </p:nvPr>
          </p:nvSpPr>
          <p:spPr>
            <a:xfrm>
              <a:off x="1137" y="3812"/>
              <a:ext cx="1992" cy="362"/>
            </a:xfrm>
            <a:prstGeom prst="rect">
              <a:avLst/>
            </a:prstGeom>
            <a:noFill/>
            <a:ln w="9525">
              <a:noFill/>
            </a:ln>
          </p:spPr>
          <p:txBody>
            <a:bodyPr wrap="square" anchor="t" anchorCtr="0">
              <a:spAutoFit/>
            </a:bodyPr>
            <a:lstStyle/>
            <a:p>
              <a:pPr algn="l">
                <a:buClrTx/>
                <a:buSzTx/>
                <a:buFontTx/>
              </a:pPr>
              <a:r>
                <a:rPr lang="en-US" altLang="zh-CN" sz="900" b="1">
                  <a:latin typeface="Poppins Light" panose="02000000000000000000" pitchFamily="2" charset="0"/>
                  <a:ea typeface="思源黑体 CN Normal" panose="020B0400000000000000" pitchFamily="34" charset="-122"/>
                  <a:cs typeface="Poppins Light" panose="02000000000000000000" pitchFamily="2" charset="0"/>
                </a:rPr>
                <a:t>NH4+ + Glutamate</a:t>
              </a:r>
              <a:endParaRPr lang="en-US" altLang="zh-CN" sz="900" b="1">
                <a:latin typeface="Poppins Light" panose="02000000000000000000" pitchFamily="2" charset="0"/>
                <a:ea typeface="思源黑体 CN Normal" panose="020B0400000000000000" pitchFamily="34" charset="-122"/>
                <a:cs typeface="Poppins Light" panose="02000000000000000000" pitchFamily="2" charset="0"/>
              </a:endParaRPr>
            </a:p>
          </p:txBody>
        </p:sp>
        <p:sp>
          <p:nvSpPr>
            <p:cNvPr id="553999" name="文本框 13"/>
            <p:cNvSpPr txBox="1"/>
            <p:nvPr>
              <p:custDataLst>
                <p:tags r:id="rId19"/>
              </p:custDataLst>
            </p:nvPr>
          </p:nvSpPr>
          <p:spPr>
            <a:xfrm>
              <a:off x="4646" y="3844"/>
              <a:ext cx="1906" cy="362"/>
            </a:xfrm>
            <a:prstGeom prst="rect">
              <a:avLst/>
            </a:prstGeom>
            <a:noFill/>
            <a:ln w="9525">
              <a:noFill/>
            </a:ln>
          </p:spPr>
          <p:txBody>
            <a:bodyPr wrap="square" anchor="t" anchorCtr="0">
              <a:spAutoFit/>
            </a:bodyPr>
            <a:lstStyle/>
            <a:p>
              <a:pPr algn="l">
                <a:buClrTx/>
                <a:buSzTx/>
                <a:buFontTx/>
              </a:pPr>
              <a:r>
                <a:rPr lang="en-US" altLang="zh-CN" sz="900" b="1">
                  <a:latin typeface="Poppins Light" panose="02000000000000000000" pitchFamily="2" charset="0"/>
                  <a:ea typeface="思源黑体 CN Normal" panose="020B0400000000000000" pitchFamily="34" charset="-122"/>
                  <a:cs typeface="Poppins Light" panose="02000000000000000000" pitchFamily="2" charset="0"/>
                </a:rPr>
                <a:t>Glutamine</a:t>
              </a:r>
              <a:endParaRPr lang="en-US" altLang="zh-CN" sz="900" b="1">
                <a:latin typeface="Poppins Light" panose="02000000000000000000" pitchFamily="2" charset="0"/>
                <a:ea typeface="思源黑体 CN Normal" panose="020B0400000000000000" pitchFamily="34" charset="-122"/>
                <a:cs typeface="Poppins Light" panose="02000000000000000000" pitchFamily="2" charset="0"/>
              </a:endParaRPr>
            </a:p>
          </p:txBody>
        </p:sp>
        <p:sp>
          <p:nvSpPr>
            <p:cNvPr id="554000" name="文本框 14"/>
            <p:cNvSpPr txBox="1"/>
            <p:nvPr>
              <p:custDataLst>
                <p:tags r:id="rId20"/>
              </p:custDataLst>
            </p:nvPr>
          </p:nvSpPr>
          <p:spPr>
            <a:xfrm>
              <a:off x="1363" y="4896"/>
              <a:ext cx="5047" cy="362"/>
            </a:xfrm>
            <a:prstGeom prst="rect">
              <a:avLst/>
            </a:prstGeom>
            <a:noFill/>
            <a:ln w="9525">
              <a:noFill/>
            </a:ln>
          </p:spPr>
          <p:txBody>
            <a:bodyPr wrap="square" anchor="t" anchorCtr="0">
              <a:spAutoFit/>
            </a:bodyPr>
            <a:lstStyle/>
            <a:p>
              <a:r>
                <a:rPr lang="en-US" altLang="zh-CN" sz="900" b="1">
                  <a:latin typeface="Poppins Light" panose="02000000000000000000" pitchFamily="2" charset="0"/>
                  <a:ea typeface="思源黑体 CN Normal" panose="020B0400000000000000" pitchFamily="34" charset="-122"/>
                  <a:cs typeface="Poppins Light" panose="02000000000000000000" pitchFamily="2" charset="0"/>
                </a:rPr>
                <a:t>Methionine sulphoximine[MSX]</a:t>
              </a:r>
              <a:endParaRPr lang="en-US" altLang="zh-CN" sz="900" b="1">
                <a:latin typeface="Poppins Light" panose="02000000000000000000" pitchFamily="2" charset="0"/>
                <a:ea typeface="思源黑体 CN Normal" panose="020B0400000000000000" pitchFamily="34" charset="-122"/>
                <a:cs typeface="Poppins Light" panose="02000000000000000000" pitchFamily="2" charset="0"/>
              </a:endParaRPr>
            </a:p>
          </p:txBody>
        </p:sp>
        <p:sp>
          <p:nvSpPr>
            <p:cNvPr id="18" name="环形箭头 17"/>
            <p:cNvSpPr/>
            <p:nvPr>
              <p:custDataLst>
                <p:tags r:id="rId21"/>
              </p:custDataLst>
            </p:nvPr>
          </p:nvSpPr>
          <p:spPr>
            <a:xfrm rot="10560000" flipH="1">
              <a:off x="3424" y="2890"/>
              <a:ext cx="964" cy="1077"/>
            </a:xfrm>
            <a:prstGeom prst="circularArrow">
              <a:avLst/>
            </a:prstGeom>
            <a:solidFill>
              <a:srgbClr val="377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tx1"/>
                </a:solidFill>
                <a:latin typeface="Poppins" panose="00000500000000000000" pitchFamily="2" charset="0"/>
                <a:cs typeface="Poppins" panose="00000500000000000000" pitchFamily="2" charset="0"/>
              </a:endParaRPr>
            </a:p>
          </p:txBody>
        </p:sp>
        <p:cxnSp>
          <p:nvCxnSpPr>
            <p:cNvPr id="24" name="直接箭头连接符 23"/>
            <p:cNvCxnSpPr/>
            <p:nvPr>
              <p:custDataLst>
                <p:tags r:id="rId22"/>
              </p:custDataLst>
            </p:nvPr>
          </p:nvCxnSpPr>
          <p:spPr>
            <a:xfrm>
              <a:off x="3267" y="4060"/>
              <a:ext cx="1417" cy="0"/>
            </a:xfrm>
            <a:prstGeom prst="straightConnector1">
              <a:avLst/>
            </a:prstGeom>
            <a:ln w="19050" cap="rnd">
              <a:solidFill>
                <a:srgbClr val="377D6C"/>
              </a:solidFill>
              <a:headEnd type="oval"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23"/>
              </p:custDataLst>
            </p:nvPr>
          </p:nvCxnSpPr>
          <p:spPr>
            <a:xfrm>
              <a:off x="3697" y="4228"/>
              <a:ext cx="340" cy="10"/>
            </a:xfrm>
            <a:prstGeom prst="line">
              <a:avLst/>
            </a:prstGeom>
            <a:ln w="19050">
              <a:solidFill>
                <a:srgbClr val="377D6C"/>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custDataLst>
                <p:tags r:id="rId24"/>
              </p:custDataLst>
            </p:nvPr>
          </p:nvCxnSpPr>
          <p:spPr>
            <a:xfrm>
              <a:off x="3878" y="4238"/>
              <a:ext cx="0" cy="545"/>
            </a:xfrm>
            <a:prstGeom prst="line">
              <a:avLst/>
            </a:prstGeom>
            <a:ln w="19050">
              <a:solidFill>
                <a:srgbClr val="377D6C"/>
              </a:solidFill>
            </a:ln>
          </p:spPr>
          <p:style>
            <a:lnRef idx="1">
              <a:schemeClr val="accent1"/>
            </a:lnRef>
            <a:fillRef idx="0">
              <a:schemeClr val="accent1"/>
            </a:fillRef>
            <a:effectRef idx="0">
              <a:schemeClr val="accent1"/>
            </a:effectRef>
            <a:fontRef idx="minor">
              <a:schemeClr val="tx1"/>
            </a:fontRef>
          </p:style>
        </p:cxnSp>
      </p:grpSp>
      <p:graphicFrame>
        <p:nvGraphicFramePr>
          <p:cNvPr id="45" name="表格 44"/>
          <p:cNvGraphicFramePr/>
          <p:nvPr>
            <p:custDataLst>
              <p:tags r:id="rId25"/>
            </p:custDataLst>
          </p:nvPr>
        </p:nvGraphicFramePr>
        <p:xfrm>
          <a:off x="1043305" y="1018540"/>
          <a:ext cx="7164070" cy="1718945"/>
        </p:xfrm>
        <a:graphic>
          <a:graphicData uri="http://schemas.openxmlformats.org/drawingml/2006/table">
            <a:tbl>
              <a:tblPr firstRow="1" bandRow="1">
                <a:tableStyleId>{F5AB1C69-6EDB-4FF4-983F-18BD219EF322}</a:tableStyleId>
              </a:tblPr>
              <a:tblGrid>
                <a:gridCol w="1099185"/>
                <a:gridCol w="2581275"/>
                <a:gridCol w="1812925"/>
                <a:gridCol w="1670685"/>
              </a:tblGrid>
              <a:tr h="394970">
                <a:tc>
                  <a:txBody>
                    <a:bodyPr/>
                    <a:lstStyle/>
                    <a:p>
                      <a:pPr indent="0" algn="ctr">
                        <a:buNone/>
                      </a:pPr>
                      <a:endParaRPr lang="zh-CN" altLang="en-US" sz="1000" b="0">
                        <a:solidFill>
                          <a:schemeClr val="bg1"/>
                        </a:solidFill>
                        <a:latin typeface="思源黑体 CN Normal" panose="020B0400000000000000" pitchFamily="34" charset="-122"/>
                        <a:ea typeface="思源黑体 CN Normal" panose="020B0400000000000000" pitchFamily="34" charset="-122"/>
                      </a:endParaRPr>
                    </a:p>
                  </a:txBody>
                  <a:tcPr marL="12698" marR="12698" marT="12698" marB="45714" anchor="ctr">
                    <a:lnL>
                      <a:noFill/>
                    </a:lnL>
                    <a:lnR>
                      <a:noFill/>
                    </a:lnR>
                    <a:lnT w="12700">
                      <a:solidFill>
                        <a:schemeClr val="bg1"/>
                      </a:solidFill>
                      <a:prstDash val="solid"/>
                    </a:lnT>
                    <a:lnB w="28575">
                      <a:solidFill>
                        <a:schemeClr val="bg1"/>
                      </a:solidFill>
                      <a:prstDash val="solid"/>
                    </a:lnB>
                    <a:lnTlToBr>
                      <a:noFill/>
                    </a:lnTlToBr>
                    <a:lnBlToTr>
                      <a:noFill/>
                    </a:lnBlToTr>
                    <a:solidFill>
                      <a:srgbClr val="377D6C"/>
                    </a:solidFill>
                  </a:tcPr>
                </a:tc>
                <a:tc>
                  <a:txBody>
                    <a:bodyPr/>
                    <a:lstStyle/>
                    <a:p>
                      <a:pPr indent="0" algn="ctr">
                        <a:buNone/>
                      </a:pPr>
                      <a:r>
                        <a:rPr lang="zh-CN" altLang="en-US" sz="1000" b="0">
                          <a:solidFill>
                            <a:schemeClr val="bg1"/>
                          </a:solidFill>
                          <a:latin typeface="思源黑体 CN Normal" panose="020B0400000000000000" pitchFamily="34" charset="-122"/>
                          <a:ea typeface="思源黑体 CN Normal" panose="020B0400000000000000" pitchFamily="34" charset="-122"/>
                        </a:rPr>
                        <a:t>筛选标记</a:t>
                      </a:r>
                      <a:endParaRPr lang="zh-CN" altLang="en-US" sz="1000" b="0">
                        <a:solidFill>
                          <a:schemeClr val="bg1"/>
                        </a:solidFill>
                        <a:latin typeface="思源黑体 CN Normal" panose="020B0400000000000000" pitchFamily="34" charset="-122"/>
                        <a:ea typeface="思源黑体 CN Normal" panose="020B0400000000000000" pitchFamily="34" charset="-122"/>
                      </a:endParaRPr>
                    </a:p>
                  </a:txBody>
                  <a:tcPr marL="12698" marR="12698" marT="12698" marB="45714" anchor="ctr">
                    <a:lnL>
                      <a:noFill/>
                    </a:lnL>
                    <a:lnR>
                      <a:noFill/>
                    </a:lnR>
                    <a:lnT w="12700">
                      <a:solidFill>
                        <a:schemeClr val="bg1"/>
                      </a:solidFill>
                      <a:prstDash val="solid"/>
                    </a:lnT>
                    <a:lnB w="28575">
                      <a:solidFill>
                        <a:schemeClr val="bg1"/>
                      </a:solidFill>
                      <a:prstDash val="solid"/>
                    </a:lnB>
                    <a:lnTlToBr>
                      <a:noFill/>
                    </a:lnTlToBr>
                    <a:lnBlToTr>
                      <a:noFill/>
                    </a:lnBlToTr>
                    <a:solidFill>
                      <a:srgbClr val="377D6C"/>
                    </a:solidFill>
                  </a:tcPr>
                </a:tc>
                <a:tc>
                  <a:txBody>
                    <a:bodyPr/>
                    <a:lstStyle/>
                    <a:p>
                      <a:pPr indent="0" algn="ctr">
                        <a:buNone/>
                      </a:pPr>
                      <a:r>
                        <a:rPr lang="zh-CN" altLang="en-US" sz="1000" b="0">
                          <a:solidFill>
                            <a:schemeClr val="bg1"/>
                          </a:solidFill>
                          <a:latin typeface="思源黑体 CN Normal" panose="020B0400000000000000" pitchFamily="34" charset="-122"/>
                          <a:ea typeface="思源黑体 CN Normal" panose="020B0400000000000000" pitchFamily="34" charset="-122"/>
                        </a:rPr>
                        <a:t>筛选试剂</a:t>
                      </a:r>
                      <a:endParaRPr lang="zh-CN" altLang="en-US" sz="1000" b="0">
                        <a:solidFill>
                          <a:schemeClr val="bg1"/>
                        </a:solidFill>
                        <a:latin typeface="思源黑体 CN Normal" panose="020B0400000000000000" pitchFamily="34" charset="-122"/>
                        <a:ea typeface="思源黑体 CN Normal" panose="020B0400000000000000" pitchFamily="34" charset="-122"/>
                      </a:endParaRPr>
                    </a:p>
                  </a:txBody>
                  <a:tcPr marL="12698" marR="12698" marT="12698" marB="45714" anchor="ctr">
                    <a:lnL>
                      <a:noFill/>
                    </a:lnL>
                    <a:lnR>
                      <a:noFill/>
                    </a:lnR>
                    <a:lnT w="12700">
                      <a:solidFill>
                        <a:schemeClr val="bg1"/>
                      </a:solidFill>
                      <a:prstDash val="solid"/>
                    </a:lnT>
                    <a:lnB w="28575">
                      <a:solidFill>
                        <a:schemeClr val="bg1"/>
                      </a:solidFill>
                      <a:prstDash val="solid"/>
                    </a:lnB>
                    <a:lnTlToBr>
                      <a:noFill/>
                    </a:lnTlToBr>
                    <a:lnBlToTr>
                      <a:noFill/>
                    </a:lnBlToTr>
                    <a:solidFill>
                      <a:srgbClr val="377D6C"/>
                    </a:solidFill>
                  </a:tcPr>
                </a:tc>
                <a:tc>
                  <a:txBody>
                    <a:bodyPr/>
                    <a:lstStyle/>
                    <a:p>
                      <a:pPr indent="0" algn="ctr">
                        <a:buNone/>
                      </a:pPr>
                      <a:r>
                        <a:rPr lang="zh-CN" altLang="en-US" sz="1000" b="0">
                          <a:solidFill>
                            <a:schemeClr val="bg1"/>
                          </a:solidFill>
                          <a:latin typeface="思源黑体 CN Normal" panose="020B0400000000000000" pitchFamily="34" charset="-122"/>
                          <a:ea typeface="思源黑体 CN Normal" panose="020B0400000000000000" pitchFamily="34" charset="-122"/>
                        </a:rPr>
                        <a:t>浓度范围</a:t>
                      </a:r>
                      <a:endParaRPr lang="zh-CN" altLang="en-US" sz="1000" b="0">
                        <a:solidFill>
                          <a:schemeClr val="bg1"/>
                        </a:solidFill>
                        <a:latin typeface="思源黑体 CN Normal" panose="020B0400000000000000" pitchFamily="34" charset="-122"/>
                        <a:ea typeface="思源黑体 CN Normal" panose="020B0400000000000000" pitchFamily="34" charset="-122"/>
                      </a:endParaRPr>
                    </a:p>
                  </a:txBody>
                  <a:tcPr marL="12698" marR="12698" marT="12698" marB="45714" anchor="ctr">
                    <a:lnL>
                      <a:noFill/>
                    </a:lnL>
                    <a:lnR>
                      <a:noFill/>
                    </a:lnR>
                    <a:lnT w="12700">
                      <a:solidFill>
                        <a:schemeClr val="bg1"/>
                      </a:solidFill>
                      <a:prstDash val="solid"/>
                    </a:lnT>
                    <a:lnB w="28575">
                      <a:solidFill>
                        <a:schemeClr val="bg1"/>
                      </a:solidFill>
                      <a:prstDash val="solid"/>
                    </a:lnB>
                    <a:lnTlToBr>
                      <a:noFill/>
                    </a:lnTlToBr>
                    <a:lnBlToTr>
                      <a:noFill/>
                    </a:lnBlToTr>
                    <a:solidFill>
                      <a:srgbClr val="377D6C"/>
                    </a:solidFill>
                  </a:tcPr>
                </a:tc>
              </a:tr>
              <a:tr h="243840">
                <a:tc rowSpan="2">
                  <a:txBody>
                    <a:bodyPr/>
                    <a:lstStyle/>
                    <a:p>
                      <a:pPr indent="0" algn="ctr">
                        <a:buNone/>
                      </a:pPr>
                      <a:r>
                        <a:rPr lang="zh-CN" altLang="en-US" sz="1000">
                          <a:solidFill>
                            <a:schemeClr val="tx1"/>
                          </a:solidFill>
                          <a:latin typeface="思源黑体 CN Normal" panose="020B0400000000000000" pitchFamily="34" charset="-122"/>
                          <a:ea typeface="思源黑体 CN Normal" panose="020B0400000000000000" pitchFamily="34" charset="-122"/>
                        </a:rPr>
                        <a:t>代谢型筛选标记</a:t>
                      </a:r>
                      <a:endParaRPr lang="zh-CN" altLang="en-US" sz="1000">
                        <a:solidFill>
                          <a:schemeClr val="tx1"/>
                        </a:solidFill>
                        <a:latin typeface="思源黑体 CN Normal" panose="020B0400000000000000" pitchFamily="34" charset="-122"/>
                        <a:ea typeface="思源黑体 CN Normal" panose="020B0400000000000000" pitchFamily="34" charset="-122"/>
                      </a:endParaRPr>
                    </a:p>
                  </a:txBody>
                  <a:tcPr marL="12698" marR="12698" marT="12698" marB="45714" anchor="ctr">
                    <a:lnT w="28575">
                      <a:solidFill>
                        <a:schemeClr val="bg1"/>
                      </a:solidFill>
                      <a:prstDash val="solid"/>
                    </a:lnT>
                    <a:solidFill>
                      <a:srgbClr val="E7E7E7"/>
                    </a:solidFill>
                  </a:tcPr>
                </a:tc>
                <a:tc>
                  <a:txBody>
                    <a:bodyPr/>
                    <a:lstStyle/>
                    <a:p>
                      <a:pPr indent="0" algn="ctr">
                        <a:buNone/>
                      </a:pPr>
                      <a:r>
                        <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二氢叶酸还原酶(DHFR)</a:t>
                      </a:r>
                      <a:endPar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endParaRPr>
                    </a:p>
                  </a:txBody>
                  <a:tcPr marL="12698" marR="12698" marT="12698" marB="45714" anchor="ctr">
                    <a:lnT w="28575">
                      <a:solidFill>
                        <a:schemeClr val="bg1"/>
                      </a:solidFill>
                      <a:prstDash val="solid"/>
                    </a:lnT>
                    <a:solidFill>
                      <a:srgbClr val="E7E7E7"/>
                    </a:solidFill>
                  </a:tcPr>
                </a:tc>
                <a:tc>
                  <a:txBody>
                    <a:bodyPr/>
                    <a:lstStyle/>
                    <a:p>
                      <a:pPr indent="0" algn="ctr">
                        <a:buNone/>
                      </a:pPr>
                      <a:r>
                        <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甲氨蝶呤(MTX)</a:t>
                      </a:r>
                      <a:endPar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endParaRPr>
                    </a:p>
                  </a:txBody>
                  <a:tcPr marL="12698" marR="12698" marT="12698" marB="45714" anchor="ctr">
                    <a:lnT w="28575">
                      <a:solidFill>
                        <a:schemeClr val="bg1"/>
                      </a:solidFill>
                      <a:prstDash val="solid"/>
                    </a:lnT>
                    <a:solidFill>
                      <a:srgbClr val="E7E7E7"/>
                    </a:solidFill>
                  </a:tcPr>
                </a:tc>
                <a:tc>
                  <a:txBody>
                    <a:bodyPr/>
                    <a:lstStyle/>
                    <a:p>
                      <a:pPr indent="0" algn="ctr">
                        <a:buNone/>
                      </a:pPr>
                      <a:r>
                        <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25nM-1000nM</a:t>
                      </a:r>
                      <a:endPar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endParaRPr>
                    </a:p>
                  </a:txBody>
                  <a:tcPr marL="12698" marR="12698" marT="12698" marB="45714" anchor="ctr">
                    <a:lnT w="28575">
                      <a:solidFill>
                        <a:schemeClr val="bg1"/>
                      </a:solidFill>
                      <a:prstDash val="solid"/>
                    </a:lnT>
                    <a:solidFill>
                      <a:srgbClr val="E7E7E7"/>
                    </a:solidFill>
                  </a:tcPr>
                </a:tc>
              </a:tr>
              <a:tr h="242570">
                <a:tc vMerge="1">
                  <a:tcPr/>
                </a:tc>
                <a:tc>
                  <a:txBody>
                    <a:bodyPr/>
                    <a:lstStyle/>
                    <a:p>
                      <a:pPr indent="0" algn="ctr">
                        <a:buNone/>
                      </a:pPr>
                      <a:r>
                        <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谷氨酰胺合成酶(GS)</a:t>
                      </a:r>
                      <a:endPar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endParaRPr>
                    </a:p>
                  </a:txBody>
                  <a:tcPr marL="12698" marR="12698" marT="12698" marB="45714" anchor="ctr">
                    <a:solidFill>
                      <a:schemeClr val="bg1"/>
                    </a:solidFill>
                  </a:tcPr>
                </a:tc>
                <a:tc>
                  <a:txBody>
                    <a:bodyPr/>
                    <a:lstStyle/>
                    <a:p>
                      <a:pPr indent="0" algn="ctr">
                        <a:buNone/>
                      </a:pPr>
                      <a:r>
                        <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氨基亚砜蛋氨酸(MSX)</a:t>
                      </a:r>
                      <a:endPar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endParaRPr>
                    </a:p>
                  </a:txBody>
                  <a:tcPr marL="12698" marR="12698" marT="12698" marB="45714" anchor="ctr">
                    <a:solidFill>
                      <a:schemeClr val="bg1"/>
                    </a:solidFill>
                  </a:tcPr>
                </a:tc>
                <a:tc>
                  <a:txBody>
                    <a:bodyPr/>
                    <a:lstStyle/>
                    <a:p>
                      <a:pPr indent="0" algn="ctr">
                        <a:buNone/>
                      </a:pPr>
                      <a:r>
                        <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25</a:t>
                      </a:r>
                      <a:r>
                        <a:rPr lang="en-US" altLang="zh-CN"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μ</a:t>
                      </a:r>
                      <a:r>
                        <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M-500</a:t>
                      </a:r>
                      <a:r>
                        <a:rPr lang="en-US" altLang="zh-CN"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μ</a:t>
                      </a:r>
                      <a:r>
                        <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M</a:t>
                      </a:r>
                      <a:endPar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endParaRPr>
                    </a:p>
                  </a:txBody>
                  <a:tcPr marL="12698" marR="12698" marT="12698" marB="45714" anchor="ctr">
                    <a:solidFill>
                      <a:schemeClr val="bg1"/>
                    </a:solidFill>
                  </a:tcPr>
                </a:tc>
              </a:tr>
              <a:tr h="418465">
                <a:tc rowSpan="2">
                  <a:txBody>
                    <a:bodyPr/>
                    <a:lstStyle/>
                    <a:p>
                      <a:pPr indent="0" algn="ctr">
                        <a:buNone/>
                      </a:pPr>
                      <a:r>
                        <a:rPr lang="zh-CN" altLang="en-US" sz="1000">
                          <a:solidFill>
                            <a:schemeClr val="tx1"/>
                          </a:solidFill>
                          <a:latin typeface="思源黑体 CN Normal" panose="020B0400000000000000" pitchFamily="34" charset="-122"/>
                          <a:ea typeface="思源黑体 CN Normal" panose="020B0400000000000000" pitchFamily="34" charset="-122"/>
                        </a:rPr>
                        <a:t>抗生素筛选标记</a:t>
                      </a:r>
                      <a:endParaRPr lang="zh-CN" altLang="en-US" sz="1000">
                        <a:solidFill>
                          <a:schemeClr val="tx1"/>
                        </a:solidFill>
                        <a:latin typeface="思源黑体 CN Normal" panose="020B0400000000000000" pitchFamily="34" charset="-122"/>
                        <a:ea typeface="思源黑体 CN Normal" panose="020B0400000000000000" pitchFamily="34" charset="-122"/>
                      </a:endParaRPr>
                    </a:p>
                  </a:txBody>
                  <a:tcPr marL="12698" marR="12698" marT="12698" marB="45714" anchor="ctr">
                    <a:lnB w="12700" cmpd="sng">
                      <a:solidFill>
                        <a:srgbClr val="E7E7E7"/>
                      </a:solidFill>
                      <a:prstDash val="solid"/>
                    </a:lnB>
                    <a:solidFill>
                      <a:srgbClr val="E7E7E7"/>
                    </a:solidFill>
                  </a:tcPr>
                </a:tc>
                <a:tc>
                  <a:txBody>
                    <a:bodyPr/>
                    <a:lstStyle/>
                    <a:p>
                      <a:pPr indent="0" algn="ctr">
                        <a:buNone/>
                      </a:pPr>
                      <a:r>
                        <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嘌呤霉素抗性</a:t>
                      </a:r>
                      <a:endPar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endParaRPr>
                    </a:p>
                    <a:p>
                      <a:pPr indent="0" algn="ctr">
                        <a:buNone/>
                      </a:pPr>
                      <a:r>
                        <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(Puromycin  acetyltransferase)</a:t>
                      </a:r>
                      <a:endPar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endParaRPr>
                    </a:p>
                  </a:txBody>
                  <a:tcPr marL="12698" marR="12698" marT="12698" marB="45714" anchor="ctr">
                    <a:solidFill>
                      <a:srgbClr val="E7E7E7"/>
                    </a:solidFill>
                  </a:tcPr>
                </a:tc>
                <a:tc>
                  <a:txBody>
                    <a:bodyPr/>
                    <a:lstStyle/>
                    <a:p>
                      <a:pPr indent="0" algn="ctr">
                        <a:buNone/>
                      </a:pPr>
                      <a:r>
                        <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嘌呤霉素(Puromycin)</a:t>
                      </a:r>
                      <a:endPar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endParaRPr>
                    </a:p>
                  </a:txBody>
                  <a:tcPr marL="12698" marR="12698" marT="12698" marB="45714" anchor="ctr">
                    <a:solidFill>
                      <a:srgbClr val="E7E7E7"/>
                    </a:solidFill>
                  </a:tcPr>
                </a:tc>
                <a:tc>
                  <a:txBody>
                    <a:bodyPr/>
                    <a:lstStyle/>
                    <a:p>
                      <a:pPr indent="0" algn="ctr">
                        <a:buNone/>
                      </a:pPr>
                      <a:r>
                        <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10</a:t>
                      </a:r>
                      <a:r>
                        <a:rPr lang="en-US" altLang="zh-CN"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μ</a:t>
                      </a:r>
                      <a:r>
                        <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g/ml-50</a:t>
                      </a:r>
                      <a:r>
                        <a:rPr lang="en-US" altLang="zh-CN"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μ</a:t>
                      </a:r>
                      <a:r>
                        <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g/ml</a:t>
                      </a:r>
                      <a:endPar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endParaRPr>
                    </a:p>
                  </a:txBody>
                  <a:tcPr marL="12698" marR="12698" marT="12698" marB="45714" anchor="ctr">
                    <a:solidFill>
                      <a:srgbClr val="E7E7E7"/>
                    </a:solidFill>
                  </a:tcPr>
                </a:tc>
              </a:tr>
              <a:tr h="419100">
                <a:tc vMerge="1">
                  <a:tcPr>
                    <a:lnB w="12700" cmpd="sng">
                      <a:solidFill>
                        <a:srgbClr val="E7E7E7"/>
                      </a:solidFill>
                      <a:prstDash val="solid"/>
                    </a:lnB>
                  </a:tcPr>
                </a:tc>
                <a:tc>
                  <a:txBody>
                    <a:bodyPr/>
                    <a:lstStyle/>
                    <a:p>
                      <a:pPr indent="0" algn="ctr">
                        <a:buNone/>
                      </a:pPr>
                      <a:r>
                        <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氨基糖苷磷酸转移酶</a:t>
                      </a:r>
                      <a:endPar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endParaRPr>
                    </a:p>
                    <a:p>
                      <a:pPr indent="0" algn="ctr">
                        <a:buNone/>
                      </a:pPr>
                      <a:r>
                        <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(Aminoglycoside phosphotransferase)</a:t>
                      </a:r>
                      <a:endPar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endParaRPr>
                    </a:p>
                  </a:txBody>
                  <a:tcPr marL="12698" marR="12698" marT="12698" marB="45714" anchor="ctr">
                    <a:lnB w="12700" cmpd="sng">
                      <a:solidFill>
                        <a:srgbClr val="E7E7E7"/>
                      </a:solidFill>
                      <a:prstDash val="solid"/>
                    </a:lnB>
                    <a:solidFill>
                      <a:schemeClr val="bg1"/>
                    </a:solidFill>
                  </a:tcPr>
                </a:tc>
                <a:tc>
                  <a:txBody>
                    <a:bodyPr/>
                    <a:lstStyle/>
                    <a:p>
                      <a:pPr indent="0" algn="ctr">
                        <a:buNone/>
                      </a:pPr>
                      <a:r>
                        <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新霉素(Neomycin or G418)</a:t>
                      </a:r>
                      <a:endPar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endParaRPr>
                    </a:p>
                  </a:txBody>
                  <a:tcPr marL="12698" marR="12698" marT="12698" marB="45714" anchor="ctr">
                    <a:lnB w="12700" cmpd="sng">
                      <a:solidFill>
                        <a:srgbClr val="E7E7E7"/>
                      </a:solidFill>
                      <a:prstDash val="solid"/>
                    </a:lnB>
                    <a:solidFill>
                      <a:schemeClr val="bg1"/>
                    </a:solidFill>
                  </a:tcPr>
                </a:tc>
                <a:tc>
                  <a:txBody>
                    <a:bodyPr/>
                    <a:lstStyle/>
                    <a:p>
                      <a:pPr indent="0" algn="ctr">
                        <a:buNone/>
                      </a:pPr>
                      <a:r>
                        <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200</a:t>
                      </a:r>
                      <a:r>
                        <a:rPr lang="en-US" altLang="zh-CN"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μ</a:t>
                      </a:r>
                      <a:r>
                        <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g/ml-700</a:t>
                      </a:r>
                      <a:r>
                        <a:rPr lang="en-US" altLang="zh-CN"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μ</a:t>
                      </a:r>
                      <a:r>
                        <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g/ml</a:t>
                      </a:r>
                      <a:endParaRPr lang="zh-CN" altLang="en-US" sz="90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endParaRPr>
                    </a:p>
                  </a:txBody>
                  <a:tcPr marL="12698" marR="12698" marT="12698" marB="45714" anchor="ctr">
                    <a:lnB w="12700" cmpd="sng">
                      <a:solidFill>
                        <a:srgbClr val="E7E7E7"/>
                      </a:solidFill>
                      <a:prstDash val="solid"/>
                    </a:lnB>
                    <a:solidFill>
                      <a:schemeClr val="bg1"/>
                    </a:solidFill>
                  </a:tcPr>
                </a:tc>
              </a:tr>
            </a:tbl>
          </a:graphicData>
        </a:graphic>
      </p:graphicFrame>
      <p:sp>
        <p:nvSpPr>
          <p:cNvPr id="6" name="文本框 5"/>
          <p:cNvSpPr txBox="1"/>
          <p:nvPr/>
        </p:nvSpPr>
        <p:spPr>
          <a:xfrm>
            <a:off x="995680" y="2827570"/>
            <a:ext cx="3048000" cy="245110"/>
          </a:xfrm>
          <a:prstGeom prst="rect">
            <a:avLst/>
          </a:prstGeom>
        </p:spPr>
        <p:txBody>
          <a:bodyPr>
            <a:spAutoFit/>
            <a:extLst>
              <a:ext uri="{4A0BC546-FE56-4ADE-93B0-CB8AF2F6F144}">
                <wpsdc:textFrameExt xmlns:wpsdc="http://www.wps.cn/officeDocument/2022/drawingmlCustomData" type="text"/>
              </a:ext>
            </a:extLst>
          </a:bodyPr>
          <a:lstStyle/>
          <a:p>
            <a:pPr marL="171450" indent="-171450" algn="l">
              <a:buFont typeface="Wingdings" panose="05000000000000000000" charset="0"/>
              <a:buChar char="l"/>
            </a:pPr>
            <a:r>
              <a:rPr lang="zh-CN" altLang="en-US" sz="1000">
                <a:latin typeface="思源黑体 CN Medium" panose="020B0600000000000000" charset="-122"/>
                <a:ea typeface="思源黑体 CN Medium" panose="020B0600000000000000" charset="-122"/>
                <a:cs typeface="思源黑体 CN Medium" panose="020B0600000000000000" charset="-122"/>
              </a:rPr>
              <a:t>谷氨酰胺合成酶(GS)筛选</a:t>
            </a:r>
            <a:endParaRPr lang="zh-CN" altLang="en-US" sz="1000">
              <a:latin typeface="思源黑体 CN Medium" panose="020B0600000000000000" charset="-122"/>
              <a:ea typeface="思源黑体 CN Medium" panose="020B0600000000000000" charset="-122"/>
              <a:cs typeface="思源黑体 CN Medium" panose="020B0600000000000000" charset="-122"/>
            </a:endParaRPr>
          </a:p>
        </p:txBody>
      </p:sp>
      <p:sp>
        <p:nvSpPr>
          <p:cNvPr id="7" name="文本框 6"/>
          <p:cNvSpPr txBox="1"/>
          <p:nvPr>
            <p:custDataLst>
              <p:tags r:id="rId26"/>
            </p:custDataLst>
          </p:nvPr>
        </p:nvSpPr>
        <p:spPr>
          <a:xfrm>
            <a:off x="5147945" y="2788835"/>
            <a:ext cx="3048000" cy="245110"/>
          </a:xfrm>
          <a:prstGeom prst="rect">
            <a:avLst/>
          </a:prstGeom>
        </p:spPr>
        <p:txBody>
          <a:bodyPr>
            <a:spAutoFit/>
            <a:extLst>
              <a:ext uri="{4A0BC546-FE56-4ADE-93B0-CB8AF2F6F144}">
                <wpsdc:textFrameExt xmlns:wpsdc="http://www.wps.cn/officeDocument/2022/drawingmlCustomData" type="text"/>
              </a:ext>
            </a:extLst>
          </a:bodyPr>
          <a:lstStyle/>
          <a:p>
            <a:pPr marL="171450" indent="-171450" algn="l">
              <a:buClrTx/>
              <a:buSzTx/>
              <a:buFont typeface="Wingdings" panose="05000000000000000000" charset="0"/>
              <a:buChar char="l"/>
            </a:pPr>
            <a:r>
              <a:rPr lang="zh-CN" altLang="en-US" sz="1000">
                <a:latin typeface="思源黑体 CN Medium" panose="020B0600000000000000" charset="-122"/>
                <a:ea typeface="思源黑体 CN Medium" panose="020B0600000000000000" charset="-122"/>
                <a:cs typeface="思源黑体 CN Medium" panose="020B0600000000000000" charset="-122"/>
                <a:sym typeface="+mn-ea"/>
              </a:rPr>
              <a:t>二氢叶酸还原酶(DHFR)筛选</a:t>
            </a:r>
            <a:endParaRPr lang="zh-CN" altLang="en-US" sz="1000">
              <a:latin typeface="思源黑体 CN Medium" panose="020B0600000000000000" charset="-122"/>
              <a:ea typeface="思源黑体 CN Medium" panose="020B0600000000000000" charset="-122"/>
              <a:cs typeface="思源黑体 CN Medium" panose="020B0600000000000000" charset="-122"/>
              <a:sym typeface="+mn-ea"/>
            </a:endParaRPr>
          </a:p>
        </p:txBody>
      </p:sp>
      <p:sp>
        <p:nvSpPr>
          <p:cNvPr id="8" name="灯片编号占位符 7"/>
          <p:cNvSpPr>
            <a:spLocks noGrp="1"/>
          </p:cNvSpPr>
          <p:nvPr>
            <p:ph type="sldNum" sz="quarter" idx="12"/>
            <p:custDataLst>
              <p:tags r:id="rId27"/>
            </p:custDataLst>
          </p:nvPr>
        </p:nvSpPr>
        <p:spPr>
          <a:xfrm>
            <a:off x="7953375" y="4767580"/>
            <a:ext cx="733425" cy="273685"/>
          </a:xfrm>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grpSp>
        <p:nvGrpSpPr>
          <p:cNvPr id="11" name="组合 10"/>
          <p:cNvGrpSpPr/>
          <p:nvPr/>
        </p:nvGrpSpPr>
        <p:grpSpPr>
          <a:xfrm>
            <a:off x="6732270" y="4227830"/>
            <a:ext cx="1128395" cy="863600"/>
            <a:chOff x="5839" y="6205"/>
            <a:chExt cx="1777" cy="1360"/>
          </a:xfrm>
        </p:grpSpPr>
        <p:sp>
          <p:nvSpPr>
            <p:cNvPr id="9" name="弧形 8"/>
            <p:cNvSpPr/>
            <p:nvPr/>
          </p:nvSpPr>
          <p:spPr>
            <a:xfrm>
              <a:off x="5839" y="6205"/>
              <a:ext cx="1701" cy="1361"/>
            </a:xfrm>
            <a:prstGeom prst="arc">
              <a:avLst>
                <a:gd name="adj1" fmla="val 11243077"/>
                <a:gd name="adj2"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a:lstStyle/>
            <a:p>
              <a:endParaRPr lang="zh-CN" altLang="en-US"/>
            </a:p>
          </p:txBody>
        </p:sp>
        <p:sp>
          <p:nvSpPr>
            <p:cNvPr id="10" name="等腰三角形 9"/>
            <p:cNvSpPr/>
            <p:nvPr/>
          </p:nvSpPr>
          <p:spPr>
            <a:xfrm rot="10080000">
              <a:off x="7496" y="6853"/>
              <a:ext cx="120" cy="1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cxnSp>
        <p:nvCxnSpPr>
          <p:cNvPr id="12" name="直接连接符 11"/>
          <p:cNvCxnSpPr/>
          <p:nvPr/>
        </p:nvCxnSpPr>
        <p:spPr>
          <a:xfrm>
            <a:off x="4427855" y="3004185"/>
            <a:ext cx="0" cy="1727835"/>
          </a:xfrm>
          <a:prstGeom prst="line">
            <a:avLst/>
          </a:prstGeom>
          <a:ln w="12700" cmpd="sng">
            <a:solidFill>
              <a:schemeClr val="bg1">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08" name="圆角矩形 107"/>
          <p:cNvSpPr/>
          <p:nvPr>
            <p:custDataLst>
              <p:tags r:id="rId1"/>
            </p:custDataLst>
          </p:nvPr>
        </p:nvSpPr>
        <p:spPr>
          <a:xfrm>
            <a:off x="2627630" y="2101850"/>
            <a:ext cx="1239520" cy="431800"/>
          </a:xfrm>
          <a:prstGeom prst="roundRect">
            <a:avLst>
              <a:gd name="adj" fmla="val 3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07" name="圆角矩形 106"/>
          <p:cNvSpPr/>
          <p:nvPr>
            <p:custDataLst>
              <p:tags r:id="rId2"/>
            </p:custDataLst>
          </p:nvPr>
        </p:nvSpPr>
        <p:spPr>
          <a:xfrm>
            <a:off x="5341620" y="4228465"/>
            <a:ext cx="1063625" cy="431800"/>
          </a:xfrm>
          <a:prstGeom prst="roundRect">
            <a:avLst>
              <a:gd name="adj" fmla="val 3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06" name="圆角矩形 105"/>
          <p:cNvSpPr/>
          <p:nvPr>
            <p:custDataLst>
              <p:tags r:id="rId3"/>
            </p:custDataLst>
          </p:nvPr>
        </p:nvSpPr>
        <p:spPr>
          <a:xfrm>
            <a:off x="3965575" y="4228465"/>
            <a:ext cx="1063625" cy="431800"/>
          </a:xfrm>
          <a:prstGeom prst="roundRect">
            <a:avLst>
              <a:gd name="adj" fmla="val 3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77" name="圆角矩形 76"/>
          <p:cNvSpPr/>
          <p:nvPr>
            <p:custDataLst>
              <p:tags r:id="rId4"/>
            </p:custDataLst>
          </p:nvPr>
        </p:nvSpPr>
        <p:spPr>
          <a:xfrm>
            <a:off x="2310130" y="4228465"/>
            <a:ext cx="1063625" cy="431800"/>
          </a:xfrm>
          <a:prstGeom prst="roundRect">
            <a:avLst>
              <a:gd name="adj" fmla="val 3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思源黑体 CN Normal" panose="020B0400000000000000" pitchFamily="34" charset="-122"/>
            </a:endParaRPr>
          </a:p>
        </p:txBody>
      </p:sp>
      <p:grpSp>
        <p:nvGrpSpPr>
          <p:cNvPr id="2"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pic>
        <p:nvPicPr>
          <p:cNvPr id="35" name="Picture 2" descr="D:\桌面\新logo.png"/>
          <p:cNvPicPr>
            <a:picLocks noChangeAspect="1" noChangeArrowheads="1"/>
          </p:cNvPicPr>
          <p:nvPr/>
        </p:nvPicPr>
        <p:blipFill>
          <a:blip r:embed="rId5" cstate="print"/>
          <a:srcRect/>
          <a:stretch>
            <a:fillRect/>
          </a:stretch>
        </p:blipFill>
        <p:spPr bwMode="auto">
          <a:xfrm>
            <a:off x="107504" y="137765"/>
            <a:ext cx="1494000" cy="319716"/>
          </a:xfrm>
          <a:prstGeom prst="rect">
            <a:avLst/>
          </a:prstGeom>
          <a:noFill/>
        </p:spPr>
      </p:pic>
      <p:grpSp>
        <p:nvGrpSpPr>
          <p:cNvPr id="4"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pic>
        <p:nvPicPr>
          <p:cNvPr id="164" name="Picture 2" descr="D:\桌面\新logo.png"/>
          <p:cNvPicPr>
            <a:picLocks noChangeAspect="1" noChangeArrowheads="1"/>
          </p:cNvPicPr>
          <p:nvPr/>
        </p:nvPicPr>
        <p:blipFill>
          <a:blip r:embed="rId5" cstate="print"/>
          <a:srcRect/>
          <a:stretch>
            <a:fillRect/>
          </a:stretch>
        </p:blipFill>
        <p:spPr bwMode="auto">
          <a:xfrm>
            <a:off x="107481" y="143501"/>
            <a:ext cx="1494000" cy="319716"/>
          </a:xfrm>
          <a:prstGeom prst="rect">
            <a:avLst/>
          </a:prstGeom>
          <a:noFill/>
        </p:spPr>
      </p:pic>
      <p:sp>
        <p:nvSpPr>
          <p:cNvPr id="70" name="TextBox 69"/>
          <p:cNvSpPr txBox="1"/>
          <p:nvPr/>
        </p:nvSpPr>
        <p:spPr>
          <a:xfrm>
            <a:off x="6804025" y="4877717"/>
            <a:ext cx="2303463" cy="213995"/>
          </a:xfrm>
          <a:prstGeom prst="rect">
            <a:avLst/>
          </a:prstGeom>
          <a:noFill/>
        </p:spPr>
        <p:txBody>
          <a:bodyPr>
            <a:spAutoFit/>
          </a:bodyPr>
          <a:lstStyle/>
          <a:p>
            <a:pPr algn="r">
              <a:buFont typeface="Arial" panose="020B0604020202020204" pitchFamily="34" charset="0"/>
              <a:buNone/>
              <a:defRPr/>
            </a:pPr>
            <a:r>
              <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rPr>
              <a:t> </a:t>
            </a:r>
            <a:endPar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endParaRPr>
          </a:p>
        </p:txBody>
      </p:sp>
      <p:grpSp>
        <p:nvGrpSpPr>
          <p:cNvPr id="140" name="组合 139"/>
          <p:cNvGrpSpPr/>
          <p:nvPr/>
        </p:nvGrpSpPr>
        <p:grpSpPr>
          <a:xfrm>
            <a:off x="5887720" y="1329055"/>
            <a:ext cx="712470" cy="673735"/>
            <a:chOff x="7869" y="2310"/>
            <a:chExt cx="1122" cy="1061"/>
          </a:xfrm>
        </p:grpSpPr>
        <p:pic>
          <p:nvPicPr>
            <p:cNvPr id="133" name="图片 132" descr="3b32303039303635363bd7b6d0cec6bf"/>
            <p:cNvPicPr>
              <a:picLocks noChangeAspect="1"/>
            </p:cNvPicPr>
            <p:nvPr/>
          </p:nvPicPr>
          <p:blipFill>
            <a:blip r:embed="rId6" cstate="print"/>
            <a:stretch>
              <a:fillRect/>
            </a:stretch>
          </p:blipFill>
          <p:spPr>
            <a:xfrm>
              <a:off x="7869" y="2544"/>
              <a:ext cx="669" cy="669"/>
            </a:xfrm>
            <a:prstGeom prst="rect">
              <a:avLst/>
            </a:prstGeom>
          </p:spPr>
        </p:pic>
        <p:pic>
          <p:nvPicPr>
            <p:cNvPr id="134" name="图片 133" descr="3b32303039303635363bd7b6d0cec6bf"/>
            <p:cNvPicPr>
              <a:picLocks noChangeAspect="1"/>
            </p:cNvPicPr>
            <p:nvPr>
              <p:custDataLst>
                <p:tags r:id="rId7"/>
              </p:custDataLst>
            </p:nvPr>
          </p:nvPicPr>
          <p:blipFill>
            <a:blip r:embed="rId6" cstate="print"/>
            <a:stretch>
              <a:fillRect/>
            </a:stretch>
          </p:blipFill>
          <p:spPr>
            <a:xfrm>
              <a:off x="8069" y="2310"/>
              <a:ext cx="669" cy="669"/>
            </a:xfrm>
            <a:prstGeom prst="rect">
              <a:avLst/>
            </a:prstGeom>
          </p:spPr>
        </p:pic>
        <p:pic>
          <p:nvPicPr>
            <p:cNvPr id="135" name="图片 134" descr="3b32303039303635363bd7b6d0cec6bf"/>
            <p:cNvPicPr>
              <a:picLocks noChangeAspect="1"/>
            </p:cNvPicPr>
            <p:nvPr>
              <p:custDataLst>
                <p:tags r:id="rId8"/>
              </p:custDataLst>
            </p:nvPr>
          </p:nvPicPr>
          <p:blipFill>
            <a:blip r:embed="rId6" cstate="print"/>
            <a:stretch>
              <a:fillRect/>
            </a:stretch>
          </p:blipFill>
          <p:spPr>
            <a:xfrm>
              <a:off x="8323" y="2463"/>
              <a:ext cx="669" cy="669"/>
            </a:xfrm>
            <a:prstGeom prst="rect">
              <a:avLst/>
            </a:prstGeom>
          </p:spPr>
        </p:pic>
        <p:pic>
          <p:nvPicPr>
            <p:cNvPr id="139" name="图片 138" descr="3b32303039303635363bd7b6d0cec6bf"/>
            <p:cNvPicPr>
              <a:picLocks noChangeAspect="1"/>
            </p:cNvPicPr>
            <p:nvPr>
              <p:custDataLst>
                <p:tags r:id="rId9"/>
              </p:custDataLst>
            </p:nvPr>
          </p:nvPicPr>
          <p:blipFill>
            <a:blip r:embed="rId10" cstate="print"/>
            <a:stretch>
              <a:fillRect/>
            </a:stretch>
          </p:blipFill>
          <p:spPr>
            <a:xfrm>
              <a:off x="8209" y="2618"/>
              <a:ext cx="669" cy="669"/>
            </a:xfrm>
            <a:prstGeom prst="rect">
              <a:avLst/>
            </a:prstGeom>
          </p:spPr>
        </p:pic>
        <p:pic>
          <p:nvPicPr>
            <p:cNvPr id="136" name="图片 135" descr="3b32303039303635363bd7b6d0cec6bf"/>
            <p:cNvPicPr>
              <a:picLocks noChangeAspect="1"/>
            </p:cNvPicPr>
            <p:nvPr>
              <p:custDataLst>
                <p:tags r:id="rId11"/>
              </p:custDataLst>
            </p:nvPr>
          </p:nvPicPr>
          <p:blipFill>
            <a:blip r:embed="rId10" cstate="print"/>
            <a:stretch>
              <a:fillRect/>
            </a:stretch>
          </p:blipFill>
          <p:spPr>
            <a:xfrm>
              <a:off x="7982" y="2703"/>
              <a:ext cx="669" cy="669"/>
            </a:xfrm>
            <a:prstGeom prst="rect">
              <a:avLst/>
            </a:prstGeom>
          </p:spPr>
        </p:pic>
      </p:grpSp>
      <p:cxnSp>
        <p:nvCxnSpPr>
          <p:cNvPr id="195" name="肘形连接符 194"/>
          <p:cNvCxnSpPr/>
          <p:nvPr/>
        </p:nvCxnSpPr>
        <p:spPr>
          <a:xfrm rot="5400000">
            <a:off x="3268345" y="398780"/>
            <a:ext cx="1022985" cy="4791710"/>
          </a:xfrm>
          <a:prstGeom prst="bentConnector3">
            <a:avLst>
              <a:gd name="adj1" fmla="val 50000"/>
            </a:avLst>
          </a:prstGeom>
          <a:ln w="22225">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202" name="组合 201"/>
          <p:cNvGrpSpPr/>
          <p:nvPr/>
        </p:nvGrpSpPr>
        <p:grpSpPr>
          <a:xfrm>
            <a:off x="2858770" y="1544320"/>
            <a:ext cx="798830" cy="458470"/>
            <a:chOff x="3344" y="2483"/>
            <a:chExt cx="1258" cy="722"/>
          </a:xfrm>
        </p:grpSpPr>
        <p:sp>
          <p:nvSpPr>
            <p:cNvPr id="203" name="矩形 202"/>
            <p:cNvSpPr/>
            <p:nvPr/>
          </p:nvSpPr>
          <p:spPr>
            <a:xfrm>
              <a:off x="3344"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4" name="椭圆 203"/>
            <p:cNvSpPr/>
            <p:nvPr/>
          </p:nvSpPr>
          <p:spPr>
            <a:xfrm flipH="1" flipV="1">
              <a:off x="3458"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5" name="椭圆 204"/>
            <p:cNvSpPr/>
            <p:nvPr/>
          </p:nvSpPr>
          <p:spPr>
            <a:xfrm flipH="1" flipV="1">
              <a:off x="3685"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6" name="椭圆 205"/>
            <p:cNvSpPr/>
            <p:nvPr/>
          </p:nvSpPr>
          <p:spPr>
            <a:xfrm flipH="1" flipV="1">
              <a:off x="3912"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7" name="椭圆 206"/>
            <p:cNvSpPr/>
            <p:nvPr/>
          </p:nvSpPr>
          <p:spPr>
            <a:xfrm flipH="1" flipV="1">
              <a:off x="4139"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8" name="椭圆 207"/>
            <p:cNvSpPr/>
            <p:nvPr/>
          </p:nvSpPr>
          <p:spPr>
            <a:xfrm flipH="1" flipV="1">
              <a:off x="4366"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9" name="椭圆 208"/>
            <p:cNvSpPr/>
            <p:nvPr/>
          </p:nvSpPr>
          <p:spPr>
            <a:xfrm flipH="1" flipV="1">
              <a:off x="3458"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0" name="椭圆 209"/>
            <p:cNvSpPr/>
            <p:nvPr/>
          </p:nvSpPr>
          <p:spPr>
            <a:xfrm flipH="1" flipV="1">
              <a:off x="3685"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1" name="椭圆 210"/>
            <p:cNvSpPr/>
            <p:nvPr/>
          </p:nvSpPr>
          <p:spPr>
            <a:xfrm flipH="1" flipV="1">
              <a:off x="3912"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2" name="椭圆 211"/>
            <p:cNvSpPr/>
            <p:nvPr/>
          </p:nvSpPr>
          <p:spPr>
            <a:xfrm flipH="1" flipV="1">
              <a:off x="4139"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3" name="椭圆 212"/>
            <p:cNvSpPr/>
            <p:nvPr/>
          </p:nvSpPr>
          <p:spPr>
            <a:xfrm flipH="1" flipV="1">
              <a:off x="4366"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4" name="椭圆 213"/>
            <p:cNvSpPr/>
            <p:nvPr/>
          </p:nvSpPr>
          <p:spPr>
            <a:xfrm flipH="1" flipV="1">
              <a:off x="3458"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5" name="椭圆 214"/>
            <p:cNvSpPr/>
            <p:nvPr/>
          </p:nvSpPr>
          <p:spPr>
            <a:xfrm flipH="1" flipV="1">
              <a:off x="3685"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6" name="椭圆 215"/>
            <p:cNvSpPr/>
            <p:nvPr/>
          </p:nvSpPr>
          <p:spPr>
            <a:xfrm flipH="1" flipV="1">
              <a:off x="3912"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7" name="椭圆 216"/>
            <p:cNvSpPr/>
            <p:nvPr/>
          </p:nvSpPr>
          <p:spPr>
            <a:xfrm flipH="1" flipV="1">
              <a:off x="4139"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8" name="椭圆 217"/>
            <p:cNvSpPr/>
            <p:nvPr/>
          </p:nvSpPr>
          <p:spPr>
            <a:xfrm flipH="1" flipV="1">
              <a:off x="4366"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cxnSp>
        <p:nvCxnSpPr>
          <p:cNvPr id="238" name="直接箭头连接符 237"/>
          <p:cNvCxnSpPr/>
          <p:nvPr>
            <p:custDataLst>
              <p:tags r:id="rId12"/>
            </p:custDataLst>
          </p:nvPr>
        </p:nvCxnSpPr>
        <p:spPr>
          <a:xfrm>
            <a:off x="6271895" y="2533650"/>
            <a:ext cx="652145" cy="0"/>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9" name="文本框 238"/>
          <p:cNvSpPr txBox="1"/>
          <p:nvPr>
            <p:custDataLst>
              <p:tags r:id="rId13"/>
            </p:custDataLst>
          </p:nvPr>
        </p:nvSpPr>
        <p:spPr>
          <a:xfrm>
            <a:off x="6254115" y="2533650"/>
            <a:ext cx="810260" cy="259715"/>
          </a:xfrm>
          <a:prstGeom prst="rect">
            <a:avLst/>
          </a:prstGeom>
        </p:spPr>
        <p:txBody>
          <a:bodyPr wrap="square">
            <a:noAutofit/>
            <a:extLst>
              <a:ext uri="{4A0BC546-FE56-4ADE-93B0-CB8AF2F6F144}">
                <wpsdc:textFrameExt xmlns:wpsdc="http://www.wps.cn/officeDocument/2022/drawingmlCustomData" type="text"/>
              </a:ext>
            </a:extLst>
          </a:bodyPr>
          <a:lstStyle/>
          <a:p>
            <a:pPr algn="ctr"/>
            <a:r>
              <a:rPr lang="en-US" altLang="zh-CN" sz="1000">
                <a:latin typeface="Poppins" panose="00000500000000000000" pitchFamily="2" charset="0"/>
                <a:ea typeface="思源黑体 CN Normal" panose="020B0400000000000000" pitchFamily="34" charset="-122"/>
                <a:cs typeface="Poppins" panose="00000500000000000000" pitchFamily="2" charset="0"/>
              </a:rPr>
              <a:t>Top 3 </a:t>
            </a:r>
            <a:endParaRPr lang="en-US" altLang="zh-CN" sz="1000">
              <a:latin typeface="Poppins" panose="00000500000000000000" pitchFamily="2" charset="0"/>
              <a:ea typeface="思源黑体 CN Normal" panose="020B0400000000000000" pitchFamily="34" charset="-122"/>
              <a:cs typeface="Poppins" panose="00000500000000000000" pitchFamily="2" charset="0"/>
            </a:endParaRPr>
          </a:p>
          <a:p>
            <a:pPr algn="ctr"/>
            <a:r>
              <a:rPr lang="en-US" altLang="zh-CN" sz="1000">
                <a:latin typeface="Poppins" panose="00000500000000000000" pitchFamily="2" charset="0"/>
                <a:ea typeface="思源黑体 CN Normal" panose="020B0400000000000000" pitchFamily="34" charset="-122"/>
                <a:cs typeface="Poppins" panose="00000500000000000000" pitchFamily="2" charset="0"/>
              </a:rPr>
              <a:t>minipool</a:t>
            </a:r>
            <a:endParaRPr lang="en-US" altLang="zh-CN" sz="1000">
              <a:latin typeface="Poppins" panose="00000500000000000000" pitchFamily="2" charset="0"/>
              <a:ea typeface="思源黑体 CN Normal" panose="020B0400000000000000" pitchFamily="34" charset="-122"/>
              <a:cs typeface="Poppins" panose="00000500000000000000" pitchFamily="2" charset="0"/>
            </a:endParaRPr>
          </a:p>
        </p:txBody>
      </p:sp>
      <p:sp>
        <p:nvSpPr>
          <p:cNvPr id="47" name="文本框 13"/>
          <p:cNvSpPr txBox="1"/>
          <p:nvPr>
            <p:custDataLst>
              <p:tags r:id="rId14"/>
            </p:custDataLst>
          </p:nvPr>
        </p:nvSpPr>
        <p:spPr>
          <a:xfrm>
            <a:off x="486410" y="627380"/>
            <a:ext cx="4200525" cy="398780"/>
          </a:xfrm>
          <a:prstGeom prst="rect">
            <a:avLst/>
          </a:prstGeom>
          <a:noFill/>
        </p:spPr>
        <p:txBody>
          <a:bodyPr wrap="square" rtlCol="0" anchor="t">
            <a:spAutoFit/>
          </a:bodyPr>
          <a:lstStyle/>
          <a:p>
            <a:pPr indent="0">
              <a:buFont typeface="Wingdings" panose="05000000000000000000" charset="0"/>
              <a:buNone/>
            </a:pPr>
            <a:r>
              <a:rPr lang="en-US" altLang="zh-CN"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sym typeface="+mn-ea"/>
              </a:rPr>
              <a:t>4.</a:t>
            </a:r>
            <a:r>
              <a:rPr lang="zh-CN" altLang="en-US"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sym typeface="+mn-ea"/>
              </a:rPr>
              <a:t>有限稀释-细胞扩增与表达评估</a:t>
            </a:r>
            <a:endParaRPr lang="zh-CN" altLang="en-US" sz="1400" b="1" dirty="0">
              <a:latin typeface="思源黑体 CN Medium" panose="020B0600000000000000" charset="-122"/>
              <a:ea typeface="思源黑体 CN Medium" panose="020B0600000000000000" charset="-122"/>
              <a:cs typeface="思源黑体 CN Medium" panose="020B0600000000000000" charset="-122"/>
              <a:sym typeface="+mn-ea"/>
            </a:endParaRPr>
          </a:p>
        </p:txBody>
      </p:sp>
      <p:sp>
        <p:nvSpPr>
          <p:cNvPr id="59" name="文本框 58"/>
          <p:cNvSpPr txBox="1"/>
          <p:nvPr>
            <p:custDataLst>
              <p:tags r:id="rId15"/>
            </p:custDataLst>
          </p:nvPr>
        </p:nvSpPr>
        <p:spPr>
          <a:xfrm>
            <a:off x="2202180" y="2136140"/>
            <a:ext cx="1763395" cy="426720"/>
          </a:xfrm>
          <a:prstGeom prst="rect">
            <a:avLst/>
          </a:prstGeom>
          <a:noFill/>
        </p:spPr>
        <p:txBody>
          <a:bodyPr wrap="square" anchor="t">
            <a:noAutofit/>
          </a:bodyPr>
          <a:lstStyle/>
          <a:p>
            <a:pPr marL="628650" lvl="1" indent="-171450">
              <a:lnSpc>
                <a:spcPct val="100000"/>
              </a:lnSpc>
              <a:spcBef>
                <a:spcPct val="0"/>
              </a:spcBef>
              <a:spcAft>
                <a:spcPct val="15000"/>
              </a:spcAft>
              <a:buFont typeface="Arial" panose="020B0604020202020204" pitchFamily="34" charset="0"/>
              <a:buChar char="•"/>
            </a:pPr>
            <a:r>
              <a:rPr lang="en-US" sz="900">
                <a:solidFill>
                  <a:schemeClr val="dk1"/>
                </a:solidFill>
                <a:latin typeface="Poppins Light" panose="02000000000000000000" pitchFamily="2" charset="0"/>
                <a:ea typeface="思源黑体 CN Light" panose="020B0300000000000000" charset="-122"/>
                <a:cs typeface="Poppins Light" panose="02000000000000000000" pitchFamily="2" charset="0"/>
                <a:sym typeface="+mn-ea"/>
              </a:rPr>
              <a:t>1-2</a:t>
            </a:r>
            <a:r>
              <a:rPr lang="zh-CN" altLang="en-US" sz="900">
                <a:solidFill>
                  <a:schemeClr val="dk1"/>
                </a:solidFill>
                <a:latin typeface="Poppins Light" panose="02000000000000000000" pitchFamily="2" charset="0"/>
                <a:ea typeface="思源黑体 CN Light" panose="020B0300000000000000" charset="-122"/>
                <a:cs typeface="Poppins Light" panose="02000000000000000000" pitchFamily="2" charset="0"/>
                <a:sym typeface="+mn-ea"/>
              </a:rPr>
              <a:t>万个</a:t>
            </a:r>
            <a:r>
              <a:rPr lang="en-US" sz="900">
                <a:solidFill>
                  <a:schemeClr val="dk1"/>
                </a:solidFill>
                <a:latin typeface="Poppins Light" panose="02000000000000000000" pitchFamily="2" charset="0"/>
                <a:ea typeface="思源黑体 CN Light" panose="020B0300000000000000" charset="-122"/>
                <a:cs typeface="Poppins Light" panose="02000000000000000000" pitchFamily="2" charset="0"/>
                <a:sym typeface="+mn-ea"/>
              </a:rPr>
              <a:t>cells/</a:t>
            </a:r>
            <a:r>
              <a:rPr lang="zh-CN" altLang="en-US" sz="900">
                <a:solidFill>
                  <a:schemeClr val="dk1"/>
                </a:solidFill>
                <a:latin typeface="Poppins Light" panose="02000000000000000000" pitchFamily="2" charset="0"/>
                <a:ea typeface="思源黑体 CN Light" panose="020B0300000000000000" charset="-122"/>
                <a:cs typeface="Poppins Light" panose="02000000000000000000" pitchFamily="2" charset="0"/>
                <a:sym typeface="+mn-ea"/>
              </a:rPr>
              <a:t>孔</a:t>
            </a:r>
            <a:endParaRPr lang="zh-CN" altLang="en-US" sz="900">
              <a:solidFill>
                <a:schemeClr val="dk1"/>
              </a:solidFill>
              <a:latin typeface="Poppins Light" panose="02000000000000000000" pitchFamily="2" charset="0"/>
              <a:ea typeface="思源黑体 CN Light" panose="020B0300000000000000" charset="-122"/>
              <a:cs typeface="Poppins Light" panose="02000000000000000000" pitchFamily="2" charset="0"/>
              <a:sym typeface="+mn-ea"/>
            </a:endParaRPr>
          </a:p>
          <a:p>
            <a:pPr marL="628650" lvl="1" indent="-171450">
              <a:lnSpc>
                <a:spcPct val="100000"/>
              </a:lnSpc>
              <a:spcBef>
                <a:spcPct val="0"/>
              </a:spcBef>
              <a:spcAft>
                <a:spcPct val="15000"/>
              </a:spcAft>
              <a:buFont typeface="Arial" panose="020B0604020202020204" pitchFamily="34" charset="0"/>
              <a:buChar char="•"/>
            </a:pPr>
            <a:r>
              <a:rPr lang="zh-CN" sz="900">
                <a:latin typeface="Poppins Light" panose="02000000000000000000" pitchFamily="2" charset="0"/>
                <a:ea typeface="思源黑体 CN Light" panose="020B0300000000000000" charset="-122"/>
                <a:cs typeface="Poppins Light" panose="02000000000000000000" pitchFamily="2" charset="0"/>
                <a:sym typeface="+mn-ea"/>
              </a:rPr>
              <a:t>生长培养基</a:t>
            </a:r>
            <a:endParaRPr lang="zh-CN" altLang="en-US" sz="900" dirty="0">
              <a:solidFill>
                <a:schemeClr val="dk1"/>
              </a:solidFill>
              <a:latin typeface="Poppins Light" panose="02000000000000000000" pitchFamily="2" charset="0"/>
              <a:ea typeface="思源黑体 CN Light" panose="020B0300000000000000" charset="-122"/>
              <a:cs typeface="Poppins Light" panose="02000000000000000000" pitchFamily="2" charset="0"/>
              <a:sym typeface="+mn-ea"/>
            </a:endParaRPr>
          </a:p>
        </p:txBody>
      </p:sp>
      <p:grpSp>
        <p:nvGrpSpPr>
          <p:cNvPr id="112" name="组合 111"/>
          <p:cNvGrpSpPr/>
          <p:nvPr/>
        </p:nvGrpSpPr>
        <p:grpSpPr>
          <a:xfrm>
            <a:off x="4313555" y="2101850"/>
            <a:ext cx="1062990" cy="431800"/>
            <a:chOff x="6663" y="3845"/>
            <a:chExt cx="1674" cy="680"/>
          </a:xfrm>
        </p:grpSpPr>
        <p:sp>
          <p:nvSpPr>
            <p:cNvPr id="109" name="圆角矩形 108"/>
            <p:cNvSpPr/>
            <p:nvPr>
              <p:custDataLst>
                <p:tags r:id="rId16"/>
              </p:custDataLst>
            </p:nvPr>
          </p:nvSpPr>
          <p:spPr>
            <a:xfrm>
              <a:off x="6663" y="3845"/>
              <a:ext cx="1675" cy="680"/>
            </a:xfrm>
            <a:prstGeom prst="roundRect">
              <a:avLst>
                <a:gd name="adj" fmla="val 3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49" name="文本框 48"/>
            <p:cNvSpPr txBox="1"/>
            <p:nvPr>
              <p:custDataLst>
                <p:tags r:id="rId17"/>
              </p:custDataLst>
            </p:nvPr>
          </p:nvSpPr>
          <p:spPr>
            <a:xfrm>
              <a:off x="6721" y="3990"/>
              <a:ext cx="1462" cy="362"/>
            </a:xfrm>
            <a:prstGeom prst="rect">
              <a:avLst/>
            </a:prstGeom>
          </p:spPr>
          <p:txBody>
            <a:bodyPr wrap="square">
              <a:spAutoFit/>
              <a:extLst>
                <a:ext uri="{4A0BC546-FE56-4ADE-93B0-CB8AF2F6F144}">
                  <wpsdc:textFrameExt xmlns:wpsdc="http://www.wps.cn/officeDocument/2022/drawingmlCustomData" type="text"/>
                </a:ext>
              </a:extLst>
            </a:bodyPr>
            <a:lstStyle/>
            <a:p>
              <a:pPr marL="171450" indent="-171450">
                <a:buFont typeface="Arial" panose="020B0604020202020204" pitchFamily="34" charset="0"/>
                <a:buChar char="•"/>
              </a:pPr>
              <a:r>
                <a:rPr lang="zh-CN" sz="900">
                  <a:latin typeface="思源黑体 CN Light" panose="020B0300000000000000" charset="-122"/>
                  <a:ea typeface="思源黑体 CN Light" panose="020B0300000000000000" charset="-122"/>
                </a:rPr>
                <a:t>生长培养基</a:t>
              </a:r>
              <a:endParaRPr lang="zh-CN" sz="900">
                <a:latin typeface="思源黑体 CN Light" panose="020B0300000000000000" charset="-122"/>
                <a:ea typeface="思源黑体 CN Light" panose="020B0300000000000000" charset="-122"/>
              </a:endParaRPr>
            </a:p>
          </p:txBody>
        </p:sp>
      </p:grpSp>
      <p:sp>
        <p:nvSpPr>
          <p:cNvPr id="54" name="圆角矩形 53"/>
          <p:cNvSpPr/>
          <p:nvPr/>
        </p:nvSpPr>
        <p:spPr>
          <a:xfrm>
            <a:off x="6635750" y="2033270"/>
            <a:ext cx="667385" cy="193040"/>
          </a:xfrm>
          <a:prstGeom prst="roundRect">
            <a:avLst/>
          </a:prstGeom>
          <a:noFill/>
          <a:ln w="12700">
            <a:solidFill>
              <a:schemeClr val="accent6">
                <a:lumMod val="75000"/>
              </a:schemeClr>
            </a:solidFill>
          </a:ln>
          <a:extLst>
            <a:ext uri="{909E8E84-426E-40DD-AFC4-6F175D3DCCD1}">
              <a14:hiddenFill xmlns:a14="http://schemas.microsoft.com/office/drawing/2010/main">
                <a:solidFill>
                  <a:schemeClr val="tx2">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55" name="上箭头 54"/>
          <p:cNvSpPr/>
          <p:nvPr>
            <p:custDataLst>
              <p:tags r:id="rId18"/>
            </p:custDataLst>
          </p:nvPr>
        </p:nvSpPr>
        <p:spPr>
          <a:xfrm rot="2760000">
            <a:off x="6715125" y="2255520"/>
            <a:ext cx="75565" cy="252000"/>
          </a:xfrm>
          <a:prstGeom prst="up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56" name="文本框 55"/>
          <p:cNvSpPr txBox="1"/>
          <p:nvPr>
            <p:custDataLst>
              <p:tags r:id="rId19"/>
            </p:custDataLst>
          </p:nvPr>
        </p:nvSpPr>
        <p:spPr>
          <a:xfrm>
            <a:off x="6600825" y="2016125"/>
            <a:ext cx="768985" cy="229870"/>
          </a:xfrm>
          <a:prstGeom prst="rect">
            <a:avLst/>
          </a:prstGeom>
        </p:spPr>
        <p:txBody>
          <a:bodyPr wrap="square">
            <a:spAutoFit/>
            <a:extLst>
              <a:ext uri="{4A0BC546-FE56-4ADE-93B0-CB8AF2F6F144}">
                <wpsdc:textFrameExt xmlns:wpsdc="http://www.wps.cn/officeDocument/2022/drawingmlCustomData" type="text"/>
              </a:ext>
            </a:extLst>
          </a:bodyPr>
          <a:lstStyle/>
          <a:p>
            <a:r>
              <a:rPr lang="zh-CN" altLang="en-US" sz="900">
                <a:latin typeface="Poppins" panose="00000500000000000000" pitchFamily="2" charset="0"/>
                <a:ea typeface="思源黑体 CN Normal" panose="020B0400000000000000" pitchFamily="34" charset="-122"/>
              </a:rPr>
              <a:t>表达量评估</a:t>
            </a:r>
            <a:endParaRPr lang="zh-CN" altLang="en-US" sz="900">
              <a:latin typeface="Poppins" panose="00000500000000000000" pitchFamily="2" charset="0"/>
              <a:ea typeface="思源黑体 CN Normal" panose="020B0400000000000000" pitchFamily="34" charset="-122"/>
            </a:endParaRPr>
          </a:p>
        </p:txBody>
      </p:sp>
      <p:sp>
        <p:nvSpPr>
          <p:cNvPr id="60" name="文本框 59"/>
          <p:cNvSpPr txBox="1"/>
          <p:nvPr>
            <p:custDataLst>
              <p:tags r:id="rId20"/>
            </p:custDataLst>
          </p:nvPr>
        </p:nvSpPr>
        <p:spPr>
          <a:xfrm>
            <a:off x="1835785" y="4228465"/>
            <a:ext cx="1563370" cy="386715"/>
          </a:xfrm>
          <a:prstGeom prst="rect">
            <a:avLst/>
          </a:prstGeom>
          <a:noFill/>
        </p:spPr>
        <p:txBody>
          <a:bodyPr wrap="square" anchor="t">
            <a:noAutofit/>
          </a:bodyPr>
          <a:lstStyle/>
          <a:p>
            <a:pPr marL="628650" lvl="1" indent="-171450">
              <a:lnSpc>
                <a:spcPct val="100000"/>
              </a:lnSpc>
              <a:spcBef>
                <a:spcPct val="0"/>
              </a:spcBef>
              <a:spcAft>
                <a:spcPct val="15000"/>
              </a:spcAft>
              <a:buFont typeface="Arial" panose="020B0604020202020204" pitchFamily="34" charset="0"/>
              <a:buChar char="•"/>
            </a:pPr>
            <a:r>
              <a:rPr lang="en-US" sz="900">
                <a:solidFill>
                  <a:schemeClr val="tx1"/>
                </a:solidFill>
                <a:latin typeface="Poppins Light" panose="02000000000000000000" pitchFamily="2" charset="0"/>
                <a:ea typeface="思源黑体 CN Light" panose="020B0300000000000000" charset="-122"/>
                <a:cs typeface="Poppins Light" panose="02000000000000000000" pitchFamily="2" charset="0"/>
                <a:sym typeface="+mn-ea"/>
              </a:rPr>
              <a:t>0.5</a:t>
            </a:r>
            <a:r>
              <a:rPr lang="zh-CN" altLang="en-US" sz="900">
                <a:solidFill>
                  <a:schemeClr val="tx1"/>
                </a:solidFill>
                <a:latin typeface="Poppins Light" panose="02000000000000000000" pitchFamily="2" charset="0"/>
                <a:ea typeface="思源黑体 CN Light" panose="020B0300000000000000" charset="-122"/>
                <a:cs typeface="Poppins Light" panose="02000000000000000000" pitchFamily="2" charset="0"/>
                <a:sym typeface="+mn-ea"/>
              </a:rPr>
              <a:t>个</a:t>
            </a:r>
            <a:r>
              <a:rPr lang="en-US" sz="900">
                <a:solidFill>
                  <a:schemeClr val="tx1"/>
                </a:solidFill>
                <a:latin typeface="Poppins Light" panose="02000000000000000000" pitchFamily="2" charset="0"/>
                <a:ea typeface="思源黑体 CN Light" panose="020B0300000000000000" charset="-122"/>
                <a:cs typeface="Poppins Light" panose="02000000000000000000" pitchFamily="2" charset="0"/>
                <a:sym typeface="+mn-ea"/>
              </a:rPr>
              <a:t>cells/</a:t>
            </a:r>
            <a:r>
              <a:rPr lang="zh-CN" altLang="en-US" sz="900">
                <a:solidFill>
                  <a:schemeClr val="tx1"/>
                </a:solidFill>
                <a:latin typeface="Poppins Light" panose="02000000000000000000" pitchFamily="2" charset="0"/>
                <a:ea typeface="思源黑体 CN Light" panose="020B0300000000000000" charset="-122"/>
                <a:cs typeface="Poppins Light" panose="02000000000000000000" pitchFamily="2" charset="0"/>
                <a:sym typeface="+mn-ea"/>
              </a:rPr>
              <a:t>孔</a:t>
            </a:r>
            <a:endParaRPr lang="zh-CN" altLang="en-US" sz="900">
              <a:solidFill>
                <a:schemeClr val="tx1"/>
              </a:solidFill>
              <a:latin typeface="Poppins Light" panose="02000000000000000000" pitchFamily="2" charset="0"/>
              <a:ea typeface="思源黑体 CN Light" panose="020B0300000000000000" charset="-122"/>
              <a:cs typeface="Poppins Light" panose="02000000000000000000" pitchFamily="2" charset="0"/>
              <a:sym typeface="+mn-ea"/>
            </a:endParaRPr>
          </a:p>
          <a:p>
            <a:pPr marL="628650" lvl="1" indent="-171450">
              <a:lnSpc>
                <a:spcPct val="100000"/>
              </a:lnSpc>
              <a:spcBef>
                <a:spcPct val="0"/>
              </a:spcBef>
              <a:spcAft>
                <a:spcPct val="15000"/>
              </a:spcAft>
              <a:buFont typeface="Arial" panose="020B0604020202020204" pitchFamily="34" charset="0"/>
              <a:buChar char="•"/>
            </a:pPr>
            <a:r>
              <a:rPr lang="zh-CN" altLang="en-US" sz="900" dirty="0">
                <a:solidFill>
                  <a:schemeClr val="tx1"/>
                </a:solidFill>
                <a:latin typeface="Poppins Light" panose="02000000000000000000" pitchFamily="2" charset="0"/>
                <a:ea typeface="思源黑体 CN Light" panose="020B0300000000000000" charset="-122"/>
                <a:cs typeface="Poppins Light" panose="02000000000000000000" pitchFamily="2" charset="0"/>
                <a:sym typeface="+mn-ea"/>
              </a:rPr>
              <a:t>克隆培养基</a:t>
            </a:r>
            <a:endParaRPr lang="zh-CN" altLang="en-US" sz="900" dirty="0">
              <a:solidFill>
                <a:schemeClr val="tx1"/>
              </a:solidFill>
              <a:latin typeface="Poppins Light" panose="02000000000000000000" pitchFamily="2" charset="0"/>
              <a:ea typeface="思源黑体 CN Light" panose="020B0300000000000000" charset="-122"/>
              <a:cs typeface="Poppins Light" panose="02000000000000000000" pitchFamily="2" charset="0"/>
              <a:sym typeface="+mn-ea"/>
            </a:endParaRPr>
          </a:p>
        </p:txBody>
      </p:sp>
      <p:sp>
        <p:nvSpPr>
          <p:cNvPr id="57" name="文本框 56"/>
          <p:cNvSpPr txBox="1"/>
          <p:nvPr/>
        </p:nvSpPr>
        <p:spPr>
          <a:xfrm>
            <a:off x="3478530" y="4300220"/>
            <a:ext cx="1635125" cy="229870"/>
          </a:xfrm>
          <a:prstGeom prst="rect">
            <a:avLst/>
          </a:prstGeom>
          <a:noFill/>
        </p:spPr>
        <p:txBody>
          <a:bodyPr wrap="square" anchor="t">
            <a:spAutoFit/>
          </a:bodyPr>
          <a:lstStyle/>
          <a:p>
            <a:pPr marL="628650" lvl="1" indent="-171450" algn="l">
              <a:spcAft>
                <a:spcPct val="15000"/>
              </a:spcAft>
              <a:buClrTx/>
              <a:buSzTx/>
              <a:buFont typeface="Arial" panose="020B0604020202020204" pitchFamily="34" charset="0"/>
              <a:buChar char="•"/>
            </a:pPr>
            <a:r>
              <a:rPr lang="en-US" sz="900">
                <a:solidFill>
                  <a:schemeClr val="dk1"/>
                </a:solidFill>
                <a:latin typeface="思源黑体 CN Light" panose="020B0300000000000000" charset="-122"/>
                <a:ea typeface="思源黑体 CN Light" panose="020B0300000000000000" charset="-122"/>
                <a:cs typeface="Poppins Light" panose="02000000000000000000" pitchFamily="2" charset="0"/>
                <a:sym typeface="+mn-ea"/>
              </a:rPr>
              <a:t>克隆培养基</a:t>
            </a:r>
            <a:endParaRPr lang="en-US" sz="900">
              <a:solidFill>
                <a:schemeClr val="dk1"/>
              </a:solidFill>
              <a:latin typeface="思源黑体 CN Light" panose="020B0300000000000000" charset="-122"/>
              <a:ea typeface="思源黑体 CN Light" panose="020B0300000000000000" charset="-122"/>
              <a:cs typeface="Poppins Light" panose="02000000000000000000" pitchFamily="2" charset="0"/>
              <a:sym typeface="+mn-ea"/>
            </a:endParaRPr>
          </a:p>
        </p:txBody>
      </p:sp>
      <p:sp>
        <p:nvSpPr>
          <p:cNvPr id="58" name="文本框 57"/>
          <p:cNvSpPr txBox="1"/>
          <p:nvPr/>
        </p:nvSpPr>
        <p:spPr>
          <a:xfrm>
            <a:off x="4868545" y="4263390"/>
            <a:ext cx="1701800" cy="396875"/>
          </a:xfrm>
          <a:prstGeom prst="rect">
            <a:avLst/>
          </a:prstGeom>
          <a:noFill/>
        </p:spPr>
        <p:txBody>
          <a:bodyPr wrap="square" anchor="t">
            <a:spAutoFit/>
          </a:bodyPr>
          <a:lstStyle/>
          <a:p>
            <a:pPr marL="628650" lvl="1" indent="-171450" algn="l">
              <a:spcAft>
                <a:spcPct val="15000"/>
              </a:spcAft>
              <a:buClrTx/>
              <a:buSzTx/>
              <a:buFont typeface="Arial" panose="020B0604020202020204" pitchFamily="34" charset="0"/>
              <a:buChar char="•"/>
            </a:pPr>
            <a:r>
              <a:rPr lang="en-US" sz="900">
                <a:solidFill>
                  <a:schemeClr val="dk1"/>
                </a:solidFill>
                <a:latin typeface="Poppins Light" panose="02000000000000000000" pitchFamily="2" charset="0"/>
                <a:ea typeface="思源黑体 CN Light" panose="020B0300000000000000" charset="-122"/>
                <a:cs typeface="Poppins Light" panose="02000000000000000000" pitchFamily="2" charset="0"/>
                <a:sym typeface="+mn-ea"/>
              </a:rPr>
              <a:t>克隆培养基</a:t>
            </a:r>
            <a:endParaRPr lang="en-US" sz="900">
              <a:solidFill>
                <a:schemeClr val="dk1"/>
              </a:solidFill>
              <a:latin typeface="Poppins Light" panose="02000000000000000000" pitchFamily="2" charset="0"/>
              <a:ea typeface="思源黑体 CN Light" panose="020B0300000000000000" charset="-122"/>
              <a:cs typeface="Poppins Light" panose="02000000000000000000" pitchFamily="2" charset="0"/>
              <a:sym typeface="+mn-ea"/>
            </a:endParaRPr>
          </a:p>
          <a:p>
            <a:pPr marL="628650" lvl="1" indent="-171450" algn="l">
              <a:spcAft>
                <a:spcPct val="15000"/>
              </a:spcAft>
              <a:buClrTx/>
              <a:buSzTx/>
              <a:buFont typeface="Arial" panose="020B0604020202020204" pitchFamily="34" charset="0"/>
              <a:buChar char="•"/>
            </a:pPr>
            <a:r>
              <a:rPr lang="en-US" sz="900">
                <a:solidFill>
                  <a:schemeClr val="dk1"/>
                </a:solidFill>
                <a:latin typeface="Poppins Light" panose="02000000000000000000" pitchFamily="2" charset="0"/>
                <a:ea typeface="思源黑体 CN Light" panose="020B0300000000000000" charset="-122"/>
                <a:cs typeface="Poppins Light" panose="02000000000000000000" pitchFamily="2" charset="0"/>
                <a:sym typeface="+mn-ea"/>
              </a:rPr>
              <a:t>补料</a:t>
            </a:r>
            <a:endParaRPr lang="en-US" sz="900">
              <a:solidFill>
                <a:schemeClr val="dk1"/>
              </a:solidFill>
              <a:latin typeface="Poppins Light" panose="02000000000000000000" pitchFamily="2" charset="0"/>
              <a:ea typeface="思源黑体 CN Light" panose="020B0300000000000000" charset="-122"/>
              <a:cs typeface="Poppins Light" panose="02000000000000000000" pitchFamily="2" charset="0"/>
              <a:sym typeface="+mn-ea"/>
            </a:endParaRPr>
          </a:p>
        </p:txBody>
      </p:sp>
      <p:sp>
        <p:nvSpPr>
          <p:cNvPr id="62" name="圆角矩形 61"/>
          <p:cNvSpPr/>
          <p:nvPr/>
        </p:nvSpPr>
        <p:spPr>
          <a:xfrm>
            <a:off x="3244850" y="3361690"/>
            <a:ext cx="667385" cy="193040"/>
          </a:xfrm>
          <a:prstGeom prst="roundRect">
            <a:avLst/>
          </a:prstGeom>
          <a:noFill/>
          <a:ln w="12700">
            <a:solidFill>
              <a:schemeClr val="accent6">
                <a:lumMod val="75000"/>
              </a:schemeClr>
            </a:solidFill>
          </a:ln>
          <a:extLst>
            <a:ext uri="{909E8E84-426E-40DD-AFC4-6F175D3DCCD1}">
              <a14:hiddenFill xmlns:a14="http://schemas.microsoft.com/office/drawing/2010/main">
                <a:solidFill>
                  <a:schemeClr val="tx2">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64" name="文本框 63"/>
          <p:cNvSpPr txBox="1"/>
          <p:nvPr>
            <p:custDataLst>
              <p:tags r:id="rId21"/>
            </p:custDataLst>
          </p:nvPr>
        </p:nvSpPr>
        <p:spPr>
          <a:xfrm>
            <a:off x="3877310" y="3147695"/>
            <a:ext cx="768985" cy="229870"/>
          </a:xfrm>
          <a:prstGeom prst="rect">
            <a:avLst/>
          </a:prstGeom>
          <a:ln w="0">
            <a:noFill/>
          </a:ln>
        </p:spPr>
        <p:txBody>
          <a:bodyPr wrap="square">
            <a:spAutoFit/>
            <a:extLst>
              <a:ext uri="{4A0BC546-FE56-4ADE-93B0-CB8AF2F6F144}">
                <wpsdc:textFrameExt xmlns:wpsdc="http://www.wps.cn/officeDocument/2022/drawingmlCustomData" type="text"/>
              </a:ext>
            </a:extLst>
          </a:bodyPr>
          <a:lstStyle/>
          <a:p>
            <a:r>
              <a:rPr lang="zh-CN" altLang="en-US" sz="900">
                <a:latin typeface="Poppins" panose="00000500000000000000" pitchFamily="2" charset="0"/>
                <a:ea typeface="思源黑体 CN Normal" panose="020B0400000000000000" pitchFamily="34" charset="-122"/>
                <a:sym typeface="+mn-ea"/>
              </a:rPr>
              <a:t>表达量评估</a:t>
            </a:r>
            <a:endParaRPr lang="zh-CN" altLang="en-US" sz="900">
              <a:latin typeface="Poppins" panose="00000500000000000000" pitchFamily="2" charset="0"/>
              <a:ea typeface="思源黑体 CN Normal" panose="020B0400000000000000" pitchFamily="34" charset="-122"/>
            </a:endParaRPr>
          </a:p>
        </p:txBody>
      </p:sp>
      <p:grpSp>
        <p:nvGrpSpPr>
          <p:cNvPr id="50" name="组合 49"/>
          <p:cNvGrpSpPr/>
          <p:nvPr/>
        </p:nvGrpSpPr>
        <p:grpSpPr>
          <a:xfrm>
            <a:off x="972185" y="3488055"/>
            <a:ext cx="7900035" cy="807085"/>
            <a:chOff x="1531" y="5100"/>
            <a:chExt cx="12441" cy="1271"/>
          </a:xfrm>
        </p:grpSpPr>
        <p:pic>
          <p:nvPicPr>
            <p:cNvPr id="141" name="图片 140" descr="3b32303038313039333bb5e7c4d4"/>
            <p:cNvPicPr>
              <a:picLocks noChangeAspect="1"/>
            </p:cNvPicPr>
            <p:nvPr/>
          </p:nvPicPr>
          <p:blipFill>
            <a:blip r:embed="rId22" cstate="print"/>
            <a:stretch>
              <a:fillRect/>
            </a:stretch>
          </p:blipFill>
          <p:spPr>
            <a:xfrm>
              <a:off x="1531" y="5238"/>
              <a:ext cx="1133" cy="1133"/>
            </a:xfrm>
            <a:prstGeom prst="rect">
              <a:avLst/>
            </a:prstGeom>
          </p:spPr>
        </p:pic>
        <p:grpSp>
          <p:nvGrpSpPr>
            <p:cNvPr id="142" name="组合 141"/>
            <p:cNvGrpSpPr/>
            <p:nvPr/>
          </p:nvGrpSpPr>
          <p:grpSpPr>
            <a:xfrm>
              <a:off x="6158" y="5205"/>
              <a:ext cx="1258" cy="722"/>
              <a:chOff x="5426" y="2483"/>
              <a:chExt cx="1258" cy="722"/>
            </a:xfrm>
          </p:grpSpPr>
          <p:sp>
            <p:nvSpPr>
              <p:cNvPr id="143" name="矩形 142"/>
              <p:cNvSpPr/>
              <p:nvPr>
                <p:custDataLst>
                  <p:tags r:id="rId23"/>
                </p:custDataLst>
              </p:nvPr>
            </p:nvSpPr>
            <p:spPr>
              <a:xfrm>
                <a:off x="5426"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4" name="椭圆 143"/>
              <p:cNvSpPr/>
              <p:nvPr>
                <p:custDataLst>
                  <p:tags r:id="rId24"/>
                </p:custDataLst>
              </p:nvPr>
            </p:nvSpPr>
            <p:spPr>
              <a:xfrm flipH="1" flipV="1">
                <a:off x="549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5" name="椭圆 144"/>
              <p:cNvSpPr/>
              <p:nvPr>
                <p:custDataLst>
                  <p:tags r:id="rId25"/>
                </p:custDataLst>
              </p:nvPr>
            </p:nvSpPr>
            <p:spPr>
              <a:xfrm flipH="1" flipV="1">
                <a:off x="579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6" name="椭圆 145"/>
              <p:cNvSpPr/>
              <p:nvPr>
                <p:custDataLst>
                  <p:tags r:id="rId26"/>
                </p:custDataLst>
              </p:nvPr>
            </p:nvSpPr>
            <p:spPr>
              <a:xfrm flipH="1" flipV="1">
                <a:off x="6106"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7" name="椭圆 146"/>
              <p:cNvSpPr/>
              <p:nvPr>
                <p:custDataLst>
                  <p:tags r:id="rId27"/>
                </p:custDataLst>
              </p:nvPr>
            </p:nvSpPr>
            <p:spPr>
              <a:xfrm flipH="1" flipV="1">
                <a:off x="642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8" name="椭圆 147"/>
              <p:cNvSpPr/>
              <p:nvPr>
                <p:custDataLst>
                  <p:tags r:id="rId28"/>
                </p:custDataLst>
              </p:nvPr>
            </p:nvSpPr>
            <p:spPr>
              <a:xfrm flipH="1" flipV="1">
                <a:off x="549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9" name="椭圆 148"/>
              <p:cNvSpPr/>
              <p:nvPr>
                <p:custDataLst>
                  <p:tags r:id="rId29"/>
                </p:custDataLst>
              </p:nvPr>
            </p:nvSpPr>
            <p:spPr>
              <a:xfrm flipH="1" flipV="1">
                <a:off x="579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0" name="椭圆 149"/>
              <p:cNvSpPr/>
              <p:nvPr>
                <p:custDataLst>
                  <p:tags r:id="rId30"/>
                </p:custDataLst>
              </p:nvPr>
            </p:nvSpPr>
            <p:spPr>
              <a:xfrm flipH="1" flipV="1">
                <a:off x="6106"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1" name="椭圆 150"/>
              <p:cNvSpPr/>
              <p:nvPr>
                <p:custDataLst>
                  <p:tags r:id="rId31"/>
                </p:custDataLst>
              </p:nvPr>
            </p:nvSpPr>
            <p:spPr>
              <a:xfrm flipH="1" flipV="1">
                <a:off x="642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2" name="椭圆 151"/>
              <p:cNvSpPr/>
              <p:nvPr>
                <p:custDataLst>
                  <p:tags r:id="rId32"/>
                </p:custDataLst>
              </p:nvPr>
            </p:nvSpPr>
            <p:spPr>
              <a:xfrm flipH="1" flipV="1">
                <a:off x="549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3" name="椭圆 152"/>
              <p:cNvSpPr/>
              <p:nvPr>
                <p:custDataLst>
                  <p:tags r:id="rId33"/>
                </p:custDataLst>
              </p:nvPr>
            </p:nvSpPr>
            <p:spPr>
              <a:xfrm flipH="1" flipV="1">
                <a:off x="579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4" name="椭圆 153"/>
              <p:cNvSpPr/>
              <p:nvPr>
                <p:custDataLst>
                  <p:tags r:id="rId34"/>
                </p:custDataLst>
              </p:nvPr>
            </p:nvSpPr>
            <p:spPr>
              <a:xfrm flipH="1" flipV="1">
                <a:off x="6106"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5" name="椭圆 154"/>
              <p:cNvSpPr/>
              <p:nvPr>
                <p:custDataLst>
                  <p:tags r:id="rId35"/>
                </p:custDataLst>
              </p:nvPr>
            </p:nvSpPr>
            <p:spPr>
              <a:xfrm flipH="1" flipV="1">
                <a:off x="642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grpSp>
          <p:nvGrpSpPr>
            <p:cNvPr id="156" name="组合 155"/>
            <p:cNvGrpSpPr/>
            <p:nvPr/>
          </p:nvGrpSpPr>
          <p:grpSpPr>
            <a:xfrm>
              <a:off x="3600" y="5238"/>
              <a:ext cx="1258" cy="722"/>
              <a:chOff x="3344" y="2483"/>
              <a:chExt cx="1258" cy="722"/>
            </a:xfrm>
          </p:grpSpPr>
          <p:sp>
            <p:nvSpPr>
              <p:cNvPr id="157" name="矩形 156"/>
              <p:cNvSpPr/>
              <p:nvPr/>
            </p:nvSpPr>
            <p:spPr>
              <a:xfrm>
                <a:off x="3344"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8" name="椭圆 157"/>
              <p:cNvSpPr/>
              <p:nvPr/>
            </p:nvSpPr>
            <p:spPr>
              <a:xfrm flipH="1" flipV="1">
                <a:off x="3458"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9" name="椭圆 158"/>
              <p:cNvSpPr/>
              <p:nvPr/>
            </p:nvSpPr>
            <p:spPr>
              <a:xfrm flipH="1" flipV="1">
                <a:off x="3685"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0" name="椭圆 159"/>
              <p:cNvSpPr/>
              <p:nvPr/>
            </p:nvSpPr>
            <p:spPr>
              <a:xfrm flipH="1" flipV="1">
                <a:off x="3912"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1" name="椭圆 160"/>
              <p:cNvSpPr/>
              <p:nvPr/>
            </p:nvSpPr>
            <p:spPr>
              <a:xfrm flipH="1" flipV="1">
                <a:off x="4139"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2" name="椭圆 161"/>
              <p:cNvSpPr/>
              <p:nvPr/>
            </p:nvSpPr>
            <p:spPr>
              <a:xfrm flipH="1" flipV="1">
                <a:off x="4366"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3" name="椭圆 162"/>
              <p:cNvSpPr/>
              <p:nvPr/>
            </p:nvSpPr>
            <p:spPr>
              <a:xfrm flipH="1" flipV="1">
                <a:off x="3458"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5" name="椭圆 164"/>
              <p:cNvSpPr/>
              <p:nvPr/>
            </p:nvSpPr>
            <p:spPr>
              <a:xfrm flipH="1" flipV="1">
                <a:off x="3685"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6" name="椭圆 165"/>
              <p:cNvSpPr/>
              <p:nvPr/>
            </p:nvSpPr>
            <p:spPr>
              <a:xfrm flipH="1" flipV="1">
                <a:off x="3912"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7" name="椭圆 166"/>
              <p:cNvSpPr/>
              <p:nvPr/>
            </p:nvSpPr>
            <p:spPr>
              <a:xfrm flipH="1" flipV="1">
                <a:off x="4139"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8" name="椭圆 167"/>
              <p:cNvSpPr/>
              <p:nvPr/>
            </p:nvSpPr>
            <p:spPr>
              <a:xfrm flipH="1" flipV="1">
                <a:off x="4366"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9" name="椭圆 168"/>
              <p:cNvSpPr/>
              <p:nvPr/>
            </p:nvSpPr>
            <p:spPr>
              <a:xfrm flipH="1" flipV="1">
                <a:off x="3458"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0" name="椭圆 169"/>
              <p:cNvSpPr/>
              <p:nvPr/>
            </p:nvSpPr>
            <p:spPr>
              <a:xfrm flipH="1" flipV="1">
                <a:off x="3685"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1" name="椭圆 170"/>
              <p:cNvSpPr/>
              <p:nvPr/>
            </p:nvSpPr>
            <p:spPr>
              <a:xfrm flipH="1" flipV="1">
                <a:off x="3912"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2" name="椭圆 171"/>
              <p:cNvSpPr/>
              <p:nvPr/>
            </p:nvSpPr>
            <p:spPr>
              <a:xfrm flipH="1" flipV="1">
                <a:off x="4139"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3" name="椭圆 172"/>
              <p:cNvSpPr/>
              <p:nvPr/>
            </p:nvSpPr>
            <p:spPr>
              <a:xfrm flipH="1" flipV="1">
                <a:off x="4366"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grpSp>
          <p:nvGrpSpPr>
            <p:cNvPr id="174" name="组合 173"/>
            <p:cNvGrpSpPr/>
            <p:nvPr/>
          </p:nvGrpSpPr>
          <p:grpSpPr>
            <a:xfrm>
              <a:off x="6358" y="5391"/>
              <a:ext cx="1258" cy="723"/>
              <a:chOff x="5626" y="2683"/>
              <a:chExt cx="1258" cy="723"/>
            </a:xfrm>
          </p:grpSpPr>
          <p:sp>
            <p:nvSpPr>
              <p:cNvPr id="175" name="椭圆 174"/>
              <p:cNvSpPr/>
              <p:nvPr>
                <p:custDataLst>
                  <p:tags r:id="rId36"/>
                </p:custDataLst>
              </p:nvPr>
            </p:nvSpPr>
            <p:spPr>
              <a:xfrm flipH="1" flipV="1">
                <a:off x="5791"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6" name="椭圆 175"/>
              <p:cNvSpPr/>
              <p:nvPr>
                <p:custDataLst>
                  <p:tags r:id="rId37"/>
                </p:custDataLst>
              </p:nvPr>
            </p:nvSpPr>
            <p:spPr>
              <a:xfrm flipH="1" flipV="1">
                <a:off x="6106"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7" name="椭圆 176"/>
              <p:cNvSpPr/>
              <p:nvPr>
                <p:custDataLst>
                  <p:tags r:id="rId38"/>
                </p:custDataLst>
              </p:nvPr>
            </p:nvSpPr>
            <p:spPr>
              <a:xfrm flipH="1" flipV="1">
                <a:off x="6421"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8" name="椭圆 177"/>
              <p:cNvSpPr/>
              <p:nvPr>
                <p:custDataLst>
                  <p:tags r:id="rId39"/>
                </p:custDataLst>
              </p:nvPr>
            </p:nvSpPr>
            <p:spPr>
              <a:xfrm flipH="1" flipV="1">
                <a:off x="5791"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9" name="椭圆 178"/>
              <p:cNvSpPr/>
              <p:nvPr>
                <p:custDataLst>
                  <p:tags r:id="rId40"/>
                </p:custDataLst>
              </p:nvPr>
            </p:nvSpPr>
            <p:spPr>
              <a:xfrm flipH="1" flipV="1">
                <a:off x="6106"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0" name="椭圆 179"/>
              <p:cNvSpPr/>
              <p:nvPr>
                <p:custDataLst>
                  <p:tags r:id="rId41"/>
                </p:custDataLst>
              </p:nvPr>
            </p:nvSpPr>
            <p:spPr>
              <a:xfrm flipH="1" flipV="1">
                <a:off x="6421"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1" name="矩形 180"/>
              <p:cNvSpPr/>
              <p:nvPr>
                <p:custDataLst>
                  <p:tags r:id="rId42"/>
                </p:custDataLst>
              </p:nvPr>
            </p:nvSpPr>
            <p:spPr>
              <a:xfrm>
                <a:off x="5626" y="26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2" name="椭圆 181"/>
              <p:cNvSpPr/>
              <p:nvPr>
                <p:custDataLst>
                  <p:tags r:id="rId43"/>
                </p:custDataLst>
              </p:nvPr>
            </p:nvSpPr>
            <p:spPr>
              <a:xfrm flipH="1" flipV="1">
                <a:off x="5693"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3" name="椭圆 182"/>
              <p:cNvSpPr/>
              <p:nvPr>
                <p:custDataLst>
                  <p:tags r:id="rId44"/>
                </p:custDataLst>
              </p:nvPr>
            </p:nvSpPr>
            <p:spPr>
              <a:xfrm flipH="1" flipV="1">
                <a:off x="6106"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4" name="椭圆 183"/>
              <p:cNvSpPr/>
              <p:nvPr>
                <p:custDataLst>
                  <p:tags r:id="rId45"/>
                </p:custDataLst>
              </p:nvPr>
            </p:nvSpPr>
            <p:spPr>
              <a:xfrm flipH="1" flipV="1">
                <a:off x="6508"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5" name="椭圆 184"/>
              <p:cNvSpPr/>
              <p:nvPr>
                <p:custDataLst>
                  <p:tags r:id="rId46"/>
                </p:custDataLst>
              </p:nvPr>
            </p:nvSpPr>
            <p:spPr>
              <a:xfrm flipH="1" flipV="1">
                <a:off x="5693"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6" name="椭圆 185"/>
              <p:cNvSpPr/>
              <p:nvPr>
                <p:custDataLst>
                  <p:tags r:id="rId47"/>
                </p:custDataLst>
              </p:nvPr>
            </p:nvSpPr>
            <p:spPr>
              <a:xfrm flipH="1" flipV="1">
                <a:off x="6106"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7" name="椭圆 186"/>
              <p:cNvSpPr/>
              <p:nvPr>
                <p:custDataLst>
                  <p:tags r:id="rId48"/>
                </p:custDataLst>
              </p:nvPr>
            </p:nvSpPr>
            <p:spPr>
              <a:xfrm flipH="1" flipV="1">
                <a:off x="6508"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cxnSp>
          <p:nvCxnSpPr>
            <p:cNvPr id="188" name="直接箭头连接符 187"/>
            <p:cNvCxnSpPr/>
            <p:nvPr>
              <p:custDataLst>
                <p:tags r:id="rId49"/>
              </p:custDataLst>
            </p:nvPr>
          </p:nvCxnSpPr>
          <p:spPr>
            <a:xfrm>
              <a:off x="5223" y="5658"/>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grpSp>
          <p:nvGrpSpPr>
            <p:cNvPr id="189" name="组合 188"/>
            <p:cNvGrpSpPr/>
            <p:nvPr/>
          </p:nvGrpSpPr>
          <p:grpSpPr>
            <a:xfrm>
              <a:off x="8603" y="5100"/>
              <a:ext cx="1122" cy="1061"/>
              <a:chOff x="7869" y="2310"/>
              <a:chExt cx="1122" cy="1061"/>
            </a:xfrm>
          </p:grpSpPr>
          <p:pic>
            <p:nvPicPr>
              <p:cNvPr id="190" name="图片 189" descr="3b32303039303635363bd7b6d0cec6bf"/>
              <p:cNvPicPr>
                <a:picLocks noChangeAspect="1"/>
              </p:cNvPicPr>
              <p:nvPr/>
            </p:nvPicPr>
            <p:blipFill>
              <a:blip r:embed="rId6" cstate="print"/>
              <a:stretch>
                <a:fillRect/>
              </a:stretch>
            </p:blipFill>
            <p:spPr>
              <a:xfrm>
                <a:off x="7869" y="2544"/>
                <a:ext cx="669" cy="669"/>
              </a:xfrm>
              <a:prstGeom prst="rect">
                <a:avLst/>
              </a:prstGeom>
            </p:spPr>
          </p:pic>
          <p:pic>
            <p:nvPicPr>
              <p:cNvPr id="191" name="图片 190" descr="3b32303039303635363bd7b6d0cec6bf"/>
              <p:cNvPicPr>
                <a:picLocks noChangeAspect="1"/>
              </p:cNvPicPr>
              <p:nvPr>
                <p:custDataLst>
                  <p:tags r:id="rId50"/>
                </p:custDataLst>
              </p:nvPr>
            </p:nvPicPr>
            <p:blipFill>
              <a:blip r:embed="rId6" cstate="print"/>
              <a:stretch>
                <a:fillRect/>
              </a:stretch>
            </p:blipFill>
            <p:spPr>
              <a:xfrm>
                <a:off x="8069" y="2310"/>
                <a:ext cx="669" cy="669"/>
              </a:xfrm>
              <a:prstGeom prst="rect">
                <a:avLst/>
              </a:prstGeom>
            </p:spPr>
          </p:pic>
          <p:pic>
            <p:nvPicPr>
              <p:cNvPr id="192" name="图片 191" descr="3b32303039303635363bd7b6d0cec6bf"/>
              <p:cNvPicPr>
                <a:picLocks noChangeAspect="1"/>
              </p:cNvPicPr>
              <p:nvPr>
                <p:custDataLst>
                  <p:tags r:id="rId51"/>
                </p:custDataLst>
              </p:nvPr>
            </p:nvPicPr>
            <p:blipFill>
              <a:blip r:embed="rId6" cstate="print"/>
              <a:stretch>
                <a:fillRect/>
              </a:stretch>
            </p:blipFill>
            <p:spPr>
              <a:xfrm>
                <a:off x="8323" y="2463"/>
                <a:ext cx="669" cy="669"/>
              </a:xfrm>
              <a:prstGeom prst="rect">
                <a:avLst/>
              </a:prstGeom>
            </p:spPr>
          </p:pic>
          <p:pic>
            <p:nvPicPr>
              <p:cNvPr id="193" name="图片 192" descr="3b32303039303635363bd7b6d0cec6bf"/>
              <p:cNvPicPr>
                <a:picLocks noChangeAspect="1"/>
              </p:cNvPicPr>
              <p:nvPr>
                <p:custDataLst>
                  <p:tags r:id="rId52"/>
                </p:custDataLst>
              </p:nvPr>
            </p:nvPicPr>
            <p:blipFill>
              <a:blip r:embed="rId10" cstate="print"/>
              <a:stretch>
                <a:fillRect/>
              </a:stretch>
            </p:blipFill>
            <p:spPr>
              <a:xfrm>
                <a:off x="8209" y="2618"/>
                <a:ext cx="669" cy="669"/>
              </a:xfrm>
              <a:prstGeom prst="rect">
                <a:avLst/>
              </a:prstGeom>
            </p:spPr>
          </p:pic>
          <p:pic>
            <p:nvPicPr>
              <p:cNvPr id="194" name="图片 193" descr="3b32303039303635363bd7b6d0cec6bf"/>
              <p:cNvPicPr>
                <a:picLocks noChangeAspect="1"/>
              </p:cNvPicPr>
              <p:nvPr>
                <p:custDataLst>
                  <p:tags r:id="rId53"/>
                </p:custDataLst>
              </p:nvPr>
            </p:nvPicPr>
            <p:blipFill>
              <a:blip r:embed="rId10" cstate="print"/>
              <a:stretch>
                <a:fillRect/>
              </a:stretch>
            </p:blipFill>
            <p:spPr>
              <a:xfrm>
                <a:off x="7982" y="2703"/>
                <a:ext cx="669" cy="669"/>
              </a:xfrm>
              <a:prstGeom prst="rect">
                <a:avLst/>
              </a:prstGeom>
            </p:spPr>
          </p:pic>
        </p:grpSp>
        <p:cxnSp>
          <p:nvCxnSpPr>
            <p:cNvPr id="196" name="直接箭头连接符 195"/>
            <p:cNvCxnSpPr/>
            <p:nvPr>
              <p:custDataLst>
                <p:tags r:id="rId54"/>
              </p:custDataLst>
            </p:nvPr>
          </p:nvCxnSpPr>
          <p:spPr>
            <a:xfrm>
              <a:off x="2752" y="5658"/>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97" name="文本框 196"/>
            <p:cNvSpPr txBox="1"/>
            <p:nvPr/>
          </p:nvSpPr>
          <p:spPr>
            <a:xfrm>
              <a:off x="2621" y="5623"/>
              <a:ext cx="1167" cy="409"/>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000">
                  <a:latin typeface="Poppins" panose="00000500000000000000" pitchFamily="2" charset="0"/>
                  <a:ea typeface="思源黑体 CN Normal" panose="020B0400000000000000" pitchFamily="34" charset="-122"/>
                </a:rPr>
                <a:t>细胞成像</a:t>
              </a:r>
              <a:endParaRPr lang="zh-CN" altLang="en-US" sz="1000">
                <a:latin typeface="Poppins" panose="00000500000000000000" pitchFamily="2" charset="0"/>
                <a:ea typeface="思源黑体 CN Normal" panose="020B0400000000000000" pitchFamily="34" charset="-122"/>
              </a:endParaRPr>
            </a:p>
          </p:txBody>
        </p:sp>
        <p:sp>
          <p:nvSpPr>
            <p:cNvPr id="198" name="文本框 197"/>
            <p:cNvSpPr txBox="1"/>
            <p:nvPr>
              <p:custDataLst>
                <p:tags r:id="rId55"/>
              </p:custDataLst>
            </p:nvPr>
          </p:nvSpPr>
          <p:spPr>
            <a:xfrm>
              <a:off x="5213" y="5631"/>
              <a:ext cx="1167" cy="409"/>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000">
                  <a:latin typeface="Poppins" panose="00000500000000000000" pitchFamily="2" charset="0"/>
                  <a:ea typeface="思源黑体 CN Normal" panose="020B0400000000000000" pitchFamily="34" charset="-122"/>
                </a:rPr>
                <a:t>筛选</a:t>
              </a:r>
              <a:endParaRPr lang="zh-CN" altLang="en-US" sz="1000">
                <a:latin typeface="Poppins" panose="00000500000000000000" pitchFamily="2" charset="0"/>
                <a:ea typeface="思源黑体 CN Normal" panose="020B0400000000000000" pitchFamily="34" charset="-122"/>
              </a:endParaRPr>
            </a:p>
          </p:txBody>
        </p:sp>
        <p:grpSp>
          <p:nvGrpSpPr>
            <p:cNvPr id="219" name="组合 218"/>
            <p:cNvGrpSpPr/>
            <p:nvPr/>
          </p:nvGrpSpPr>
          <p:grpSpPr>
            <a:xfrm>
              <a:off x="3800" y="5438"/>
              <a:ext cx="1258" cy="722"/>
              <a:chOff x="3344" y="2483"/>
              <a:chExt cx="1258" cy="722"/>
            </a:xfrm>
          </p:grpSpPr>
          <p:sp>
            <p:nvSpPr>
              <p:cNvPr id="220" name="矩形 219"/>
              <p:cNvSpPr/>
              <p:nvPr/>
            </p:nvSpPr>
            <p:spPr>
              <a:xfrm>
                <a:off x="3344"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1" name="椭圆 220"/>
              <p:cNvSpPr/>
              <p:nvPr/>
            </p:nvSpPr>
            <p:spPr>
              <a:xfrm flipH="1" flipV="1">
                <a:off x="3458"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2" name="椭圆 221"/>
              <p:cNvSpPr/>
              <p:nvPr/>
            </p:nvSpPr>
            <p:spPr>
              <a:xfrm flipH="1" flipV="1">
                <a:off x="3685"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3" name="椭圆 222"/>
              <p:cNvSpPr/>
              <p:nvPr/>
            </p:nvSpPr>
            <p:spPr>
              <a:xfrm flipH="1" flipV="1">
                <a:off x="3912"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4" name="椭圆 223"/>
              <p:cNvSpPr/>
              <p:nvPr/>
            </p:nvSpPr>
            <p:spPr>
              <a:xfrm flipH="1" flipV="1">
                <a:off x="4139"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5" name="椭圆 224"/>
              <p:cNvSpPr/>
              <p:nvPr/>
            </p:nvSpPr>
            <p:spPr>
              <a:xfrm flipH="1" flipV="1">
                <a:off x="4366"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6" name="椭圆 225"/>
              <p:cNvSpPr/>
              <p:nvPr/>
            </p:nvSpPr>
            <p:spPr>
              <a:xfrm flipH="1" flipV="1">
                <a:off x="3458"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7" name="椭圆 226"/>
              <p:cNvSpPr/>
              <p:nvPr/>
            </p:nvSpPr>
            <p:spPr>
              <a:xfrm flipH="1" flipV="1">
                <a:off x="3685"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8" name="椭圆 227"/>
              <p:cNvSpPr/>
              <p:nvPr/>
            </p:nvSpPr>
            <p:spPr>
              <a:xfrm flipH="1" flipV="1">
                <a:off x="3912"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9" name="椭圆 228"/>
              <p:cNvSpPr/>
              <p:nvPr/>
            </p:nvSpPr>
            <p:spPr>
              <a:xfrm flipH="1" flipV="1">
                <a:off x="4139"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0" name="椭圆 229"/>
              <p:cNvSpPr/>
              <p:nvPr/>
            </p:nvSpPr>
            <p:spPr>
              <a:xfrm flipH="1" flipV="1">
                <a:off x="4366"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1" name="椭圆 230"/>
              <p:cNvSpPr/>
              <p:nvPr/>
            </p:nvSpPr>
            <p:spPr>
              <a:xfrm flipH="1" flipV="1">
                <a:off x="3458"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2" name="椭圆 231"/>
              <p:cNvSpPr/>
              <p:nvPr/>
            </p:nvSpPr>
            <p:spPr>
              <a:xfrm flipH="1" flipV="1">
                <a:off x="3685"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3" name="椭圆 232"/>
              <p:cNvSpPr/>
              <p:nvPr/>
            </p:nvSpPr>
            <p:spPr>
              <a:xfrm flipH="1" flipV="1">
                <a:off x="3912"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4" name="椭圆 233"/>
              <p:cNvSpPr/>
              <p:nvPr/>
            </p:nvSpPr>
            <p:spPr>
              <a:xfrm flipH="1" flipV="1">
                <a:off x="4139"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5" name="椭圆 234"/>
              <p:cNvSpPr/>
              <p:nvPr/>
            </p:nvSpPr>
            <p:spPr>
              <a:xfrm flipH="1" flipV="1">
                <a:off x="4366"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cxnSp>
          <p:nvCxnSpPr>
            <p:cNvPr id="236" name="直接箭头连接符 235"/>
            <p:cNvCxnSpPr/>
            <p:nvPr>
              <p:custDataLst>
                <p:tags r:id="rId56"/>
              </p:custDataLst>
            </p:nvPr>
          </p:nvCxnSpPr>
          <p:spPr>
            <a:xfrm>
              <a:off x="7881" y="5658"/>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237" name="文本框 236"/>
            <p:cNvSpPr txBox="1"/>
            <p:nvPr>
              <p:custDataLst>
                <p:tags r:id="rId57"/>
              </p:custDataLst>
            </p:nvPr>
          </p:nvSpPr>
          <p:spPr>
            <a:xfrm>
              <a:off x="7881" y="5631"/>
              <a:ext cx="890" cy="409"/>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000">
                  <a:latin typeface="Poppins" panose="00000500000000000000" pitchFamily="2" charset="0"/>
                  <a:ea typeface="思源黑体 CN Normal" panose="020B0400000000000000" pitchFamily="34" charset="-122"/>
                </a:rPr>
                <a:t>扩增</a:t>
              </a:r>
              <a:endParaRPr lang="zh-CN" altLang="en-US" sz="1000">
                <a:latin typeface="Poppins" panose="00000500000000000000" pitchFamily="2" charset="0"/>
                <a:ea typeface="思源黑体 CN Normal" panose="020B0400000000000000" pitchFamily="34" charset="-122"/>
              </a:endParaRPr>
            </a:p>
          </p:txBody>
        </p:sp>
        <p:pic>
          <p:nvPicPr>
            <p:cNvPr id="241" name="图片 240"/>
            <p:cNvPicPr>
              <a:picLocks noChangeAspect="1"/>
            </p:cNvPicPr>
            <p:nvPr/>
          </p:nvPicPr>
          <p:blipFill>
            <a:blip r:embed="rId58" cstate="print"/>
            <a:stretch>
              <a:fillRect/>
            </a:stretch>
          </p:blipFill>
          <p:spPr>
            <a:xfrm>
              <a:off x="1612" y="5273"/>
              <a:ext cx="939" cy="679"/>
            </a:xfrm>
            <a:prstGeom prst="rect">
              <a:avLst/>
            </a:prstGeom>
            <a:noFill/>
            <a:ln w="9525">
              <a:noFill/>
            </a:ln>
          </p:spPr>
        </p:pic>
        <p:cxnSp>
          <p:nvCxnSpPr>
            <p:cNvPr id="244" name="直接箭头连接符 243"/>
            <p:cNvCxnSpPr/>
            <p:nvPr>
              <p:custDataLst>
                <p:tags r:id="rId59"/>
              </p:custDataLst>
            </p:nvPr>
          </p:nvCxnSpPr>
          <p:spPr>
            <a:xfrm>
              <a:off x="9776" y="5600"/>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245" name="文本框 244"/>
            <p:cNvSpPr txBox="1"/>
            <p:nvPr>
              <p:custDataLst>
                <p:tags r:id="rId60"/>
              </p:custDataLst>
            </p:nvPr>
          </p:nvSpPr>
          <p:spPr>
            <a:xfrm>
              <a:off x="9753" y="5600"/>
              <a:ext cx="890" cy="409"/>
            </a:xfrm>
            <a:prstGeom prst="rect">
              <a:avLst/>
            </a:prstGeom>
          </p:spPr>
          <p:txBody>
            <a:bodyPr wrap="square">
              <a:noAutofit/>
              <a:extLst>
                <a:ext uri="{4A0BC546-FE56-4ADE-93B0-CB8AF2F6F144}">
                  <wpsdc:textFrameExt xmlns:wpsdc="http://www.wps.cn/officeDocument/2022/drawingmlCustomData" type="text"/>
                </a:ext>
              </a:extLst>
            </a:bodyPr>
            <a:lstStyle/>
            <a:p>
              <a:pPr algn="ctr"/>
              <a:r>
                <a:rPr lang="zh-CN" altLang="en-US" sz="1000">
                  <a:latin typeface="Poppins" panose="00000500000000000000" pitchFamily="2" charset="0"/>
                  <a:ea typeface="思源黑体 CN Normal" panose="020B0400000000000000" pitchFamily="34" charset="-122"/>
                </a:rPr>
                <a:t>单克隆</a:t>
              </a:r>
              <a:endParaRPr lang="zh-CN" altLang="en-US" sz="1000">
                <a:latin typeface="Poppins" panose="00000500000000000000" pitchFamily="2" charset="0"/>
                <a:ea typeface="思源黑体 CN Normal" panose="020B0400000000000000" pitchFamily="34" charset="-122"/>
              </a:endParaRPr>
            </a:p>
          </p:txBody>
        </p:sp>
        <p:sp>
          <p:nvSpPr>
            <p:cNvPr id="246" name="文本框 245"/>
            <p:cNvSpPr txBox="1"/>
            <p:nvPr>
              <p:custDataLst>
                <p:tags r:id="rId61"/>
              </p:custDataLst>
            </p:nvPr>
          </p:nvSpPr>
          <p:spPr>
            <a:xfrm>
              <a:off x="12190" y="5257"/>
              <a:ext cx="1782" cy="409"/>
            </a:xfrm>
            <a:prstGeom prst="rect">
              <a:avLst/>
            </a:prstGeom>
          </p:spPr>
          <p:txBody>
            <a:bodyPr wrap="square">
              <a:noAutofit/>
              <a:extLst>
                <a:ext uri="{4A0BC546-FE56-4ADE-93B0-CB8AF2F6F144}">
                  <wpsdc:textFrameExt xmlns:wpsdc="http://www.wps.cn/officeDocument/2022/drawingmlCustomData" type="text"/>
                </a:ext>
              </a:extLst>
            </a:bodyPr>
            <a:lstStyle/>
            <a:p>
              <a:pPr algn="ctr"/>
              <a:r>
                <a:rPr lang="en-US" sz="1000">
                  <a:latin typeface="Poppins" panose="00000500000000000000" pitchFamily="2" charset="0"/>
                  <a:ea typeface="思源黑体 CN Normal" panose="020B0400000000000000" pitchFamily="34" charset="-122"/>
                  <a:cs typeface="Poppins" panose="00000500000000000000" pitchFamily="2" charset="0"/>
                </a:rPr>
                <a:t>60</a:t>
              </a:r>
              <a:r>
                <a:rPr lang="zh-CN" altLang="en-US" sz="1000">
                  <a:latin typeface="Poppins" panose="00000500000000000000" pitchFamily="2" charset="0"/>
                  <a:ea typeface="思源黑体 CN Normal" panose="020B0400000000000000" pitchFamily="34" charset="-122"/>
                  <a:cs typeface="Poppins" panose="00000500000000000000" pitchFamily="2" charset="0"/>
                </a:rPr>
                <a:t>个</a:t>
              </a:r>
              <a:r>
                <a:rPr lang="en-US" altLang="zh-CN" sz="1000" b="1">
                  <a:latin typeface="Poppins" panose="00000500000000000000" pitchFamily="2" charset="0"/>
                  <a:ea typeface="思源黑体 CN Normal" panose="020B0400000000000000" pitchFamily="34" charset="-122"/>
                  <a:cs typeface="Poppins" panose="00000500000000000000" pitchFamily="2" charset="0"/>
                </a:rPr>
                <a:t>PDL</a:t>
              </a:r>
              <a:r>
                <a:rPr lang="zh-CN" altLang="en-US" sz="1000">
                  <a:latin typeface="Poppins" panose="00000500000000000000" pitchFamily="2" charset="0"/>
                  <a:ea typeface="思源黑体 CN Normal" panose="020B0400000000000000" pitchFamily="34" charset="-122"/>
                  <a:cs typeface="Poppins" panose="00000500000000000000" pitchFamily="2" charset="0"/>
                </a:rPr>
                <a:t>传代</a:t>
              </a:r>
              <a:endParaRPr lang="zh-CN" altLang="en-US" sz="1000">
                <a:latin typeface="Poppins" panose="00000500000000000000" pitchFamily="2" charset="0"/>
                <a:ea typeface="思源黑体 CN Normal" panose="020B0400000000000000" pitchFamily="34" charset="-122"/>
                <a:cs typeface="Poppins" panose="00000500000000000000" pitchFamily="2" charset="0"/>
              </a:endParaRPr>
            </a:p>
            <a:p>
              <a:pPr algn="ctr"/>
              <a:r>
                <a:rPr lang="zh-CN" altLang="en-US" sz="1000">
                  <a:latin typeface="Poppins" panose="00000500000000000000" pitchFamily="2" charset="0"/>
                  <a:ea typeface="思源黑体 CN Normal" panose="020B0400000000000000" pitchFamily="34" charset="-122"/>
                  <a:cs typeface="Poppins" panose="00000500000000000000" pitchFamily="2" charset="0"/>
                </a:rPr>
                <a:t>稳定性测试</a:t>
              </a:r>
              <a:endParaRPr lang="zh-CN" altLang="en-US" sz="1000">
                <a:latin typeface="Poppins" panose="00000500000000000000" pitchFamily="2" charset="0"/>
                <a:ea typeface="思源黑体 CN Normal" panose="020B0400000000000000" pitchFamily="34" charset="-122"/>
                <a:cs typeface="Poppins" panose="00000500000000000000" pitchFamily="2" charset="0"/>
              </a:endParaRPr>
            </a:p>
          </p:txBody>
        </p:sp>
        <p:sp>
          <p:nvSpPr>
            <p:cNvPr id="63" name="上箭头 62"/>
            <p:cNvSpPr/>
            <p:nvPr>
              <p:custDataLst>
                <p:tags r:id="rId62"/>
              </p:custDataLst>
            </p:nvPr>
          </p:nvSpPr>
          <p:spPr>
            <a:xfrm>
              <a:off x="5563" y="5237"/>
              <a:ext cx="120" cy="397"/>
            </a:xfrm>
            <a:prstGeom prst="up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pic>
          <p:nvPicPr>
            <p:cNvPr id="71" name="图片 70" descr="3b31373432363536333bcad4b9dc"/>
            <p:cNvPicPr>
              <a:picLocks noChangeAspect="1"/>
            </p:cNvPicPr>
            <p:nvPr/>
          </p:nvPicPr>
          <p:blipFill>
            <a:blip r:embed="rId63" cstate="print"/>
            <a:stretch>
              <a:fillRect/>
            </a:stretch>
          </p:blipFill>
          <p:spPr>
            <a:xfrm>
              <a:off x="10802" y="5377"/>
              <a:ext cx="545" cy="545"/>
            </a:xfrm>
            <a:prstGeom prst="rect">
              <a:avLst/>
            </a:prstGeom>
          </p:spPr>
        </p:pic>
        <p:pic>
          <p:nvPicPr>
            <p:cNvPr id="72" name="图片 71" descr="3b31373432363536333bcad4b9dc"/>
            <p:cNvPicPr>
              <a:picLocks noChangeAspect="1"/>
            </p:cNvPicPr>
            <p:nvPr/>
          </p:nvPicPr>
          <p:blipFill>
            <a:blip r:embed="rId63" cstate="print"/>
            <a:stretch>
              <a:fillRect/>
            </a:stretch>
          </p:blipFill>
          <p:spPr>
            <a:xfrm>
              <a:off x="10973" y="5495"/>
              <a:ext cx="545" cy="545"/>
            </a:xfrm>
            <a:prstGeom prst="rect">
              <a:avLst/>
            </a:prstGeom>
          </p:spPr>
        </p:pic>
        <p:cxnSp>
          <p:nvCxnSpPr>
            <p:cNvPr id="73" name="直接箭头连接符 72"/>
            <p:cNvCxnSpPr/>
            <p:nvPr>
              <p:custDataLst>
                <p:tags r:id="rId64"/>
              </p:custDataLst>
            </p:nvPr>
          </p:nvCxnSpPr>
          <p:spPr>
            <a:xfrm>
              <a:off x="11572" y="5552"/>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74" name="文本框 73"/>
            <p:cNvSpPr txBox="1"/>
            <p:nvPr>
              <p:custDataLst>
                <p:tags r:id="rId65"/>
              </p:custDataLst>
            </p:nvPr>
          </p:nvSpPr>
          <p:spPr>
            <a:xfrm>
              <a:off x="11549" y="5552"/>
              <a:ext cx="890" cy="409"/>
            </a:xfrm>
            <a:prstGeom prst="rect">
              <a:avLst/>
            </a:prstGeom>
          </p:spPr>
          <p:txBody>
            <a:bodyPr wrap="square">
              <a:noAutofit/>
              <a:extLst>
                <a:ext uri="{4A0BC546-FE56-4ADE-93B0-CB8AF2F6F144}">
                  <wpsdc:textFrameExt xmlns:wpsdc="http://www.wps.cn/officeDocument/2022/drawingmlCustomData" type="text"/>
                </a:ext>
              </a:extLst>
            </a:bodyPr>
            <a:lstStyle/>
            <a:p>
              <a:pPr algn="ctr"/>
              <a:r>
                <a:rPr lang="en-US" altLang="zh-CN" sz="1000">
                  <a:latin typeface="思源黑体 CN Normal" panose="020B0400000000000000" pitchFamily="34" charset="-122"/>
                  <a:ea typeface="思源黑体 CN Normal" panose="020B0400000000000000" pitchFamily="34" charset="-122"/>
                </a:rPr>
                <a:t>PCB</a:t>
              </a:r>
              <a:endParaRPr lang="en-US" altLang="zh-CN" sz="1000">
                <a:latin typeface="思源黑体 CN Normal" panose="020B0400000000000000" pitchFamily="34" charset="-122"/>
                <a:ea typeface="思源黑体 CN Normal" panose="020B0400000000000000" pitchFamily="34" charset="-122"/>
              </a:endParaRPr>
            </a:p>
          </p:txBody>
        </p:sp>
      </p:grpSp>
      <p:sp>
        <p:nvSpPr>
          <p:cNvPr id="12" name="灯片编号占位符 11"/>
          <p:cNvSpPr>
            <a:spLocks noGrp="1"/>
          </p:cNvSpPr>
          <p:nvPr>
            <p:ph type="sldNum" sz="quarter" idx="12"/>
            <p:custDataLst>
              <p:tags r:id="rId66"/>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
        <p:nvSpPr>
          <p:cNvPr id="78" name="文本框 77"/>
          <p:cNvSpPr txBox="1"/>
          <p:nvPr>
            <p:custDataLst>
              <p:tags r:id="rId67"/>
            </p:custDataLst>
          </p:nvPr>
        </p:nvSpPr>
        <p:spPr>
          <a:xfrm>
            <a:off x="4845685" y="3347720"/>
            <a:ext cx="768985" cy="229870"/>
          </a:xfrm>
          <a:prstGeom prst="rect">
            <a:avLst/>
          </a:prstGeom>
          <a:ln w="0">
            <a:noFill/>
          </a:ln>
        </p:spPr>
        <p:txBody>
          <a:bodyPr wrap="square">
            <a:spAutoFit/>
            <a:extLst>
              <a:ext uri="{4A0BC546-FE56-4ADE-93B0-CB8AF2F6F144}">
                <wpsdc:textFrameExt xmlns:wpsdc="http://www.wps.cn/officeDocument/2022/drawingmlCustomData" type="text"/>
              </a:ext>
            </a:extLst>
          </a:bodyPr>
          <a:lstStyle/>
          <a:p>
            <a:r>
              <a:rPr lang="zh-CN" altLang="en-US" sz="900">
                <a:latin typeface="Poppins" panose="00000500000000000000" pitchFamily="2" charset="0"/>
                <a:ea typeface="思源黑体 CN Normal" panose="020B0400000000000000" pitchFamily="34" charset="-122"/>
                <a:sym typeface="+mn-ea"/>
              </a:rPr>
              <a:t>表达量评估</a:t>
            </a:r>
            <a:endParaRPr lang="zh-CN" altLang="en-US" sz="900">
              <a:latin typeface="Poppins" panose="00000500000000000000" pitchFamily="2" charset="0"/>
              <a:ea typeface="思源黑体 CN Normal" panose="020B0400000000000000" pitchFamily="34" charset="-122"/>
            </a:endParaRPr>
          </a:p>
        </p:txBody>
      </p:sp>
      <p:sp>
        <p:nvSpPr>
          <p:cNvPr id="81" name="文本框 80"/>
          <p:cNvSpPr txBox="1"/>
          <p:nvPr>
            <p:custDataLst>
              <p:tags r:id="rId68"/>
            </p:custDataLst>
          </p:nvPr>
        </p:nvSpPr>
        <p:spPr>
          <a:xfrm>
            <a:off x="3182620" y="3345815"/>
            <a:ext cx="768985" cy="229870"/>
          </a:xfrm>
          <a:prstGeom prst="rect">
            <a:avLst/>
          </a:prstGeom>
          <a:ln w="0">
            <a:noFill/>
          </a:ln>
        </p:spPr>
        <p:txBody>
          <a:bodyPr wrap="square">
            <a:spAutoFit/>
            <a:extLst>
              <a:ext uri="{4A0BC546-FE56-4ADE-93B0-CB8AF2F6F144}">
                <wpsdc:textFrameExt xmlns:wpsdc="http://www.wps.cn/officeDocument/2022/drawingmlCustomData" type="text"/>
              </a:ext>
            </a:extLst>
          </a:bodyPr>
          <a:lstStyle/>
          <a:p>
            <a:r>
              <a:rPr lang="zh-CN" altLang="en-US" sz="900">
                <a:latin typeface="Poppins" panose="00000500000000000000" pitchFamily="2" charset="0"/>
                <a:ea typeface="思源黑体 CN Normal" panose="020B0400000000000000" pitchFamily="34" charset="-122"/>
                <a:sym typeface="+mn-ea"/>
              </a:rPr>
              <a:t>表达量评估</a:t>
            </a:r>
            <a:endParaRPr lang="zh-CN" altLang="en-US" sz="900">
              <a:latin typeface="Poppins" panose="00000500000000000000" pitchFamily="2" charset="0"/>
              <a:ea typeface="思源黑体 CN Normal" panose="020B0400000000000000" pitchFamily="34" charset="-122"/>
            </a:endParaRPr>
          </a:p>
        </p:txBody>
      </p:sp>
      <p:grpSp>
        <p:nvGrpSpPr>
          <p:cNvPr id="91" name="组合 90"/>
          <p:cNvGrpSpPr/>
          <p:nvPr/>
        </p:nvGrpSpPr>
        <p:grpSpPr>
          <a:xfrm>
            <a:off x="4891405" y="3354070"/>
            <a:ext cx="666750" cy="471170"/>
            <a:chOff x="1643" y="3931"/>
            <a:chExt cx="1050" cy="742"/>
          </a:xfrm>
        </p:grpSpPr>
        <p:sp>
          <p:nvSpPr>
            <p:cNvPr id="95" name="圆角矩形 94"/>
            <p:cNvSpPr/>
            <p:nvPr>
              <p:custDataLst>
                <p:tags r:id="rId69"/>
              </p:custDataLst>
            </p:nvPr>
          </p:nvSpPr>
          <p:spPr>
            <a:xfrm>
              <a:off x="1643" y="3931"/>
              <a:ext cx="1051" cy="304"/>
            </a:xfrm>
            <a:prstGeom prst="roundRect">
              <a:avLst/>
            </a:prstGeom>
            <a:noFill/>
            <a:ln w="12700">
              <a:solidFill>
                <a:schemeClr val="accent6">
                  <a:lumMod val="75000"/>
                </a:schemeClr>
              </a:solidFill>
            </a:ln>
            <a:extLst>
              <a:ext uri="{909E8E84-426E-40DD-AFC4-6F175D3DCCD1}">
                <a14:hiddenFill xmlns:a14="http://schemas.microsoft.com/office/drawing/2010/main">
                  <a:solidFill>
                    <a:schemeClr val="tx2">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00" name="上箭头 99"/>
            <p:cNvSpPr/>
            <p:nvPr>
              <p:custDataLst>
                <p:tags r:id="rId70"/>
              </p:custDataLst>
            </p:nvPr>
          </p:nvSpPr>
          <p:spPr>
            <a:xfrm>
              <a:off x="2082" y="4277"/>
              <a:ext cx="120" cy="397"/>
            </a:xfrm>
            <a:prstGeom prst="up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grpSp>
        <p:nvGrpSpPr>
          <p:cNvPr id="111" name="组合 110"/>
          <p:cNvGrpSpPr/>
          <p:nvPr/>
        </p:nvGrpSpPr>
        <p:grpSpPr>
          <a:xfrm>
            <a:off x="1255395" y="943610"/>
            <a:ext cx="4861560" cy="1046480"/>
            <a:chOff x="1903" y="2009"/>
            <a:chExt cx="7656" cy="1648"/>
          </a:xfrm>
        </p:grpSpPr>
        <p:grpSp>
          <p:nvGrpSpPr>
            <p:cNvPr id="132" name="组合 131"/>
            <p:cNvGrpSpPr/>
            <p:nvPr/>
          </p:nvGrpSpPr>
          <p:grpSpPr>
            <a:xfrm>
              <a:off x="6721" y="2770"/>
              <a:ext cx="1258" cy="722"/>
              <a:chOff x="5426" y="2483"/>
              <a:chExt cx="1258" cy="722"/>
            </a:xfrm>
          </p:grpSpPr>
          <p:sp>
            <p:nvSpPr>
              <p:cNvPr id="79" name="矩形 78"/>
              <p:cNvSpPr/>
              <p:nvPr>
                <p:custDataLst>
                  <p:tags r:id="rId71"/>
                </p:custDataLst>
              </p:nvPr>
            </p:nvSpPr>
            <p:spPr>
              <a:xfrm>
                <a:off x="5426"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80" name="椭圆 79"/>
              <p:cNvSpPr/>
              <p:nvPr>
                <p:custDataLst>
                  <p:tags r:id="rId72"/>
                </p:custDataLst>
              </p:nvPr>
            </p:nvSpPr>
            <p:spPr>
              <a:xfrm flipH="1" flipV="1">
                <a:off x="549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88" name="椭圆 87"/>
              <p:cNvSpPr/>
              <p:nvPr>
                <p:custDataLst>
                  <p:tags r:id="rId73"/>
                </p:custDataLst>
              </p:nvPr>
            </p:nvSpPr>
            <p:spPr>
              <a:xfrm flipH="1" flipV="1">
                <a:off x="579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89" name="椭圆 88"/>
              <p:cNvSpPr/>
              <p:nvPr>
                <p:custDataLst>
                  <p:tags r:id="rId74"/>
                </p:custDataLst>
              </p:nvPr>
            </p:nvSpPr>
            <p:spPr>
              <a:xfrm flipH="1" flipV="1">
                <a:off x="6106"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0" name="椭圆 89"/>
              <p:cNvSpPr/>
              <p:nvPr>
                <p:custDataLst>
                  <p:tags r:id="rId75"/>
                </p:custDataLst>
              </p:nvPr>
            </p:nvSpPr>
            <p:spPr>
              <a:xfrm flipH="1" flipV="1">
                <a:off x="642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4" name="椭圆 123"/>
              <p:cNvSpPr/>
              <p:nvPr>
                <p:custDataLst>
                  <p:tags r:id="rId76"/>
                </p:custDataLst>
              </p:nvPr>
            </p:nvSpPr>
            <p:spPr>
              <a:xfrm flipH="1" flipV="1">
                <a:off x="549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5" name="椭圆 124"/>
              <p:cNvSpPr/>
              <p:nvPr>
                <p:custDataLst>
                  <p:tags r:id="rId77"/>
                </p:custDataLst>
              </p:nvPr>
            </p:nvSpPr>
            <p:spPr>
              <a:xfrm flipH="1" flipV="1">
                <a:off x="579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6" name="椭圆 125"/>
              <p:cNvSpPr/>
              <p:nvPr>
                <p:custDataLst>
                  <p:tags r:id="rId78"/>
                </p:custDataLst>
              </p:nvPr>
            </p:nvSpPr>
            <p:spPr>
              <a:xfrm flipH="1" flipV="1">
                <a:off x="6106"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7" name="椭圆 126"/>
              <p:cNvSpPr/>
              <p:nvPr>
                <p:custDataLst>
                  <p:tags r:id="rId79"/>
                </p:custDataLst>
              </p:nvPr>
            </p:nvSpPr>
            <p:spPr>
              <a:xfrm flipH="1" flipV="1">
                <a:off x="642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8" name="椭圆 127"/>
              <p:cNvSpPr/>
              <p:nvPr>
                <p:custDataLst>
                  <p:tags r:id="rId80"/>
                </p:custDataLst>
              </p:nvPr>
            </p:nvSpPr>
            <p:spPr>
              <a:xfrm flipH="1" flipV="1">
                <a:off x="549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9" name="椭圆 128"/>
              <p:cNvSpPr/>
              <p:nvPr>
                <p:custDataLst>
                  <p:tags r:id="rId81"/>
                </p:custDataLst>
              </p:nvPr>
            </p:nvSpPr>
            <p:spPr>
              <a:xfrm flipH="1" flipV="1">
                <a:off x="579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30" name="椭圆 129"/>
              <p:cNvSpPr/>
              <p:nvPr>
                <p:custDataLst>
                  <p:tags r:id="rId82"/>
                </p:custDataLst>
              </p:nvPr>
            </p:nvSpPr>
            <p:spPr>
              <a:xfrm flipH="1" flipV="1">
                <a:off x="6106"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31" name="椭圆 130"/>
              <p:cNvSpPr/>
              <p:nvPr>
                <p:custDataLst>
                  <p:tags r:id="rId83"/>
                </p:custDataLst>
              </p:nvPr>
            </p:nvSpPr>
            <p:spPr>
              <a:xfrm flipH="1" flipV="1">
                <a:off x="642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cxnSp>
          <p:nvCxnSpPr>
            <p:cNvPr id="20" name="直接箭头连接符 19"/>
            <p:cNvCxnSpPr/>
            <p:nvPr/>
          </p:nvCxnSpPr>
          <p:spPr>
            <a:xfrm>
              <a:off x="3329" y="3165"/>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3192" y="3196"/>
              <a:ext cx="1050" cy="409"/>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000">
                  <a:latin typeface="Poppins" panose="00000500000000000000" pitchFamily="2" charset="0"/>
                  <a:ea typeface="思源黑体 CN Normal" panose="020B0400000000000000" pitchFamily="34" charset="-122"/>
                </a:rPr>
                <a:t>电转染</a:t>
              </a:r>
              <a:endParaRPr lang="zh-CN" altLang="en-US" sz="1000">
                <a:latin typeface="Poppins" panose="00000500000000000000" pitchFamily="2" charset="0"/>
                <a:ea typeface="思源黑体 CN Normal" panose="020B0400000000000000" pitchFamily="34" charset="-122"/>
              </a:endParaRPr>
            </a:p>
          </p:txBody>
        </p:sp>
        <p:grpSp>
          <p:nvGrpSpPr>
            <p:cNvPr id="122" name="组合 121"/>
            <p:cNvGrpSpPr/>
            <p:nvPr/>
          </p:nvGrpSpPr>
          <p:grpSpPr>
            <a:xfrm>
              <a:off x="4217" y="2763"/>
              <a:ext cx="1258" cy="722"/>
              <a:chOff x="3344" y="2483"/>
              <a:chExt cx="1258" cy="722"/>
            </a:xfrm>
          </p:grpSpPr>
          <p:sp>
            <p:nvSpPr>
              <p:cNvPr id="23" name="矩形 22"/>
              <p:cNvSpPr/>
              <p:nvPr/>
            </p:nvSpPr>
            <p:spPr>
              <a:xfrm>
                <a:off x="3344"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4" name="椭圆 23"/>
              <p:cNvSpPr/>
              <p:nvPr/>
            </p:nvSpPr>
            <p:spPr>
              <a:xfrm flipH="1" flipV="1">
                <a:off x="3458"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5" name="椭圆 24"/>
              <p:cNvSpPr/>
              <p:nvPr/>
            </p:nvSpPr>
            <p:spPr>
              <a:xfrm flipH="1" flipV="1">
                <a:off x="3685"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6" name="椭圆 25"/>
              <p:cNvSpPr/>
              <p:nvPr/>
            </p:nvSpPr>
            <p:spPr>
              <a:xfrm flipH="1" flipV="1">
                <a:off x="3912"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7" name="椭圆 26"/>
              <p:cNvSpPr/>
              <p:nvPr/>
            </p:nvSpPr>
            <p:spPr>
              <a:xfrm flipH="1" flipV="1">
                <a:off x="4139"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8" name="椭圆 27"/>
              <p:cNvSpPr/>
              <p:nvPr/>
            </p:nvSpPr>
            <p:spPr>
              <a:xfrm flipH="1" flipV="1">
                <a:off x="4366"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1" name="椭圆 30"/>
              <p:cNvSpPr/>
              <p:nvPr/>
            </p:nvSpPr>
            <p:spPr>
              <a:xfrm flipH="1" flipV="1">
                <a:off x="3458"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3" name="椭圆 32"/>
              <p:cNvSpPr/>
              <p:nvPr/>
            </p:nvSpPr>
            <p:spPr>
              <a:xfrm flipH="1" flipV="1">
                <a:off x="3685"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4" name="椭圆 33"/>
              <p:cNvSpPr/>
              <p:nvPr/>
            </p:nvSpPr>
            <p:spPr>
              <a:xfrm flipH="1" flipV="1">
                <a:off x="3912"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6" name="椭圆 35"/>
              <p:cNvSpPr/>
              <p:nvPr/>
            </p:nvSpPr>
            <p:spPr>
              <a:xfrm flipH="1" flipV="1">
                <a:off x="4139"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7" name="椭圆 36"/>
              <p:cNvSpPr/>
              <p:nvPr/>
            </p:nvSpPr>
            <p:spPr>
              <a:xfrm flipH="1" flipV="1">
                <a:off x="4366"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8" name="椭圆 37"/>
              <p:cNvSpPr/>
              <p:nvPr/>
            </p:nvSpPr>
            <p:spPr>
              <a:xfrm flipH="1" flipV="1">
                <a:off x="3458"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9" name="椭圆 38"/>
              <p:cNvSpPr/>
              <p:nvPr/>
            </p:nvSpPr>
            <p:spPr>
              <a:xfrm flipH="1" flipV="1">
                <a:off x="3685"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41" name="椭圆 40"/>
              <p:cNvSpPr/>
              <p:nvPr/>
            </p:nvSpPr>
            <p:spPr>
              <a:xfrm flipH="1" flipV="1">
                <a:off x="3912"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42" name="椭圆 41"/>
              <p:cNvSpPr/>
              <p:nvPr/>
            </p:nvSpPr>
            <p:spPr>
              <a:xfrm flipH="1" flipV="1">
                <a:off x="4139"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43" name="椭圆 42"/>
              <p:cNvSpPr/>
              <p:nvPr/>
            </p:nvSpPr>
            <p:spPr>
              <a:xfrm flipH="1" flipV="1">
                <a:off x="4366"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grpSp>
          <p:nvGrpSpPr>
            <p:cNvPr id="123" name="组合 122"/>
            <p:cNvGrpSpPr/>
            <p:nvPr/>
          </p:nvGrpSpPr>
          <p:grpSpPr>
            <a:xfrm>
              <a:off x="6908" y="2935"/>
              <a:ext cx="1258" cy="723"/>
              <a:chOff x="5626" y="2683"/>
              <a:chExt cx="1258" cy="723"/>
            </a:xfrm>
          </p:grpSpPr>
          <p:sp>
            <p:nvSpPr>
              <p:cNvPr id="92" name="椭圆 91"/>
              <p:cNvSpPr/>
              <p:nvPr>
                <p:custDataLst>
                  <p:tags r:id="rId84"/>
                </p:custDataLst>
              </p:nvPr>
            </p:nvSpPr>
            <p:spPr>
              <a:xfrm flipH="1" flipV="1">
                <a:off x="5791"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3" name="椭圆 92"/>
              <p:cNvSpPr/>
              <p:nvPr>
                <p:custDataLst>
                  <p:tags r:id="rId85"/>
                </p:custDataLst>
              </p:nvPr>
            </p:nvSpPr>
            <p:spPr>
              <a:xfrm flipH="1" flipV="1">
                <a:off x="6106"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4" name="椭圆 93"/>
              <p:cNvSpPr/>
              <p:nvPr>
                <p:custDataLst>
                  <p:tags r:id="rId86"/>
                </p:custDataLst>
              </p:nvPr>
            </p:nvSpPr>
            <p:spPr>
              <a:xfrm flipH="1" flipV="1">
                <a:off x="6421"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6" name="椭圆 95"/>
              <p:cNvSpPr/>
              <p:nvPr>
                <p:custDataLst>
                  <p:tags r:id="rId87"/>
                </p:custDataLst>
              </p:nvPr>
            </p:nvSpPr>
            <p:spPr>
              <a:xfrm flipH="1" flipV="1">
                <a:off x="5791"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7" name="椭圆 96"/>
              <p:cNvSpPr/>
              <p:nvPr>
                <p:custDataLst>
                  <p:tags r:id="rId88"/>
                </p:custDataLst>
              </p:nvPr>
            </p:nvSpPr>
            <p:spPr>
              <a:xfrm flipH="1" flipV="1">
                <a:off x="6106"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8" name="椭圆 97"/>
              <p:cNvSpPr/>
              <p:nvPr>
                <p:custDataLst>
                  <p:tags r:id="rId89"/>
                </p:custDataLst>
              </p:nvPr>
            </p:nvSpPr>
            <p:spPr>
              <a:xfrm flipH="1" flipV="1">
                <a:off x="6421"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9" name="矩形 98"/>
              <p:cNvSpPr/>
              <p:nvPr>
                <p:custDataLst>
                  <p:tags r:id="rId90"/>
                </p:custDataLst>
              </p:nvPr>
            </p:nvSpPr>
            <p:spPr>
              <a:xfrm>
                <a:off x="5626" y="26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03" name="椭圆 102"/>
              <p:cNvSpPr/>
              <p:nvPr>
                <p:custDataLst>
                  <p:tags r:id="rId91"/>
                </p:custDataLst>
              </p:nvPr>
            </p:nvSpPr>
            <p:spPr>
              <a:xfrm flipH="1" flipV="1">
                <a:off x="5693"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16" name="椭圆 115"/>
              <p:cNvSpPr/>
              <p:nvPr>
                <p:custDataLst>
                  <p:tags r:id="rId92"/>
                </p:custDataLst>
              </p:nvPr>
            </p:nvSpPr>
            <p:spPr>
              <a:xfrm flipH="1" flipV="1">
                <a:off x="6106"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17" name="椭圆 116"/>
              <p:cNvSpPr/>
              <p:nvPr>
                <p:custDataLst>
                  <p:tags r:id="rId93"/>
                </p:custDataLst>
              </p:nvPr>
            </p:nvSpPr>
            <p:spPr>
              <a:xfrm flipH="1" flipV="1">
                <a:off x="6508"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18" name="椭圆 117"/>
              <p:cNvSpPr/>
              <p:nvPr>
                <p:custDataLst>
                  <p:tags r:id="rId94"/>
                </p:custDataLst>
              </p:nvPr>
            </p:nvSpPr>
            <p:spPr>
              <a:xfrm flipH="1" flipV="1">
                <a:off x="5693"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19" name="椭圆 118"/>
              <p:cNvSpPr/>
              <p:nvPr>
                <p:custDataLst>
                  <p:tags r:id="rId95"/>
                </p:custDataLst>
              </p:nvPr>
            </p:nvSpPr>
            <p:spPr>
              <a:xfrm flipH="1" flipV="1">
                <a:off x="6106"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0" name="椭圆 119"/>
              <p:cNvSpPr/>
              <p:nvPr>
                <p:custDataLst>
                  <p:tags r:id="rId96"/>
                </p:custDataLst>
              </p:nvPr>
            </p:nvSpPr>
            <p:spPr>
              <a:xfrm flipH="1" flipV="1">
                <a:off x="6508"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cxnSp>
          <p:nvCxnSpPr>
            <p:cNvPr id="121" name="直接箭头连接符 120"/>
            <p:cNvCxnSpPr/>
            <p:nvPr>
              <p:custDataLst>
                <p:tags r:id="rId97"/>
              </p:custDataLst>
            </p:nvPr>
          </p:nvCxnSpPr>
          <p:spPr>
            <a:xfrm>
              <a:off x="5773" y="3129"/>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99" name="文本框 198"/>
            <p:cNvSpPr txBox="1"/>
            <p:nvPr>
              <p:custDataLst>
                <p:tags r:id="rId98"/>
              </p:custDataLst>
            </p:nvPr>
          </p:nvSpPr>
          <p:spPr>
            <a:xfrm>
              <a:off x="5787" y="3094"/>
              <a:ext cx="934" cy="409"/>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000">
                  <a:latin typeface="Poppins" panose="00000500000000000000" pitchFamily="2" charset="0"/>
                  <a:ea typeface="思源黑体 CN Normal" panose="020B0400000000000000" pitchFamily="34" charset="-122"/>
                </a:rPr>
                <a:t>筛选</a:t>
              </a:r>
              <a:endParaRPr lang="zh-CN" altLang="en-US" sz="1000">
                <a:latin typeface="Poppins" panose="00000500000000000000" pitchFamily="2" charset="0"/>
                <a:ea typeface="思源黑体 CN Normal" panose="020B0400000000000000" pitchFamily="34" charset="-122"/>
              </a:endParaRPr>
            </a:p>
          </p:txBody>
        </p:sp>
        <p:sp>
          <p:nvSpPr>
            <p:cNvPr id="200" name="文本框 199"/>
            <p:cNvSpPr txBox="1"/>
            <p:nvPr>
              <p:custDataLst>
                <p:tags r:id="rId99"/>
              </p:custDataLst>
            </p:nvPr>
          </p:nvSpPr>
          <p:spPr>
            <a:xfrm>
              <a:off x="8393" y="3165"/>
              <a:ext cx="1167" cy="409"/>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000">
                  <a:latin typeface="Poppins" panose="00000500000000000000" pitchFamily="2" charset="0"/>
                  <a:ea typeface="思源黑体 CN Normal" panose="020B0400000000000000" pitchFamily="34" charset="-122"/>
                </a:rPr>
                <a:t>扩增</a:t>
              </a:r>
              <a:endParaRPr lang="zh-CN" altLang="en-US" sz="1000">
                <a:latin typeface="Poppins" panose="00000500000000000000" pitchFamily="2" charset="0"/>
                <a:ea typeface="思源黑体 CN Normal" panose="020B0400000000000000" pitchFamily="34" charset="-122"/>
              </a:endParaRPr>
            </a:p>
          </p:txBody>
        </p:sp>
        <p:cxnSp>
          <p:nvCxnSpPr>
            <p:cNvPr id="201" name="直接箭头连接符 200"/>
            <p:cNvCxnSpPr/>
            <p:nvPr>
              <p:custDataLst>
                <p:tags r:id="rId100"/>
              </p:custDataLst>
            </p:nvPr>
          </p:nvCxnSpPr>
          <p:spPr>
            <a:xfrm>
              <a:off x="8393" y="3175"/>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grpSp>
          <p:nvGrpSpPr>
            <p:cNvPr id="110" name="组合 109"/>
            <p:cNvGrpSpPr/>
            <p:nvPr/>
          </p:nvGrpSpPr>
          <p:grpSpPr>
            <a:xfrm>
              <a:off x="1903" y="2665"/>
              <a:ext cx="1284" cy="909"/>
              <a:chOff x="2280" y="2932"/>
              <a:chExt cx="907" cy="642"/>
            </a:xfrm>
          </p:grpSpPr>
          <p:grpSp>
            <p:nvGrpSpPr>
              <p:cNvPr id="240" name="组合 239"/>
              <p:cNvGrpSpPr/>
              <p:nvPr/>
            </p:nvGrpSpPr>
            <p:grpSpPr>
              <a:xfrm>
                <a:off x="2621" y="3008"/>
                <a:ext cx="566" cy="566"/>
                <a:chOff x="2665" y="2463"/>
                <a:chExt cx="566" cy="577"/>
              </a:xfrm>
            </p:grpSpPr>
            <p:sp>
              <p:nvSpPr>
                <p:cNvPr id="6" name="椭圆 5"/>
                <p:cNvSpPr/>
                <p:nvPr/>
              </p:nvSpPr>
              <p:spPr>
                <a:xfrm>
                  <a:off x="2665" y="2463"/>
                  <a:ext cx="566" cy="567"/>
                </a:xfrm>
                <a:prstGeom prst="ellipse">
                  <a:avLst/>
                </a:prstGeom>
                <a:noFill/>
                <a:ln w="12700">
                  <a:solidFill>
                    <a:srgbClr val="007E66"/>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pic>
              <p:nvPicPr>
                <p:cNvPr id="18" name="图片 17" descr="3b31393936383837313bd1adbbb7"/>
                <p:cNvPicPr>
                  <a:picLocks noChangeAspect="1"/>
                </p:cNvPicPr>
                <p:nvPr/>
              </p:nvPicPr>
              <p:blipFill>
                <a:blip r:embed="rId101" cstate="print"/>
                <a:stretch>
                  <a:fillRect/>
                </a:stretch>
              </p:blipFill>
              <p:spPr>
                <a:xfrm>
                  <a:off x="2669" y="2478"/>
                  <a:ext cx="562" cy="562"/>
                </a:xfrm>
                <a:prstGeom prst="rect">
                  <a:avLst/>
                </a:prstGeom>
              </p:spPr>
            </p:pic>
          </p:grpSp>
          <p:sp>
            <p:nvSpPr>
              <p:cNvPr id="247" name="椭圆 246"/>
              <p:cNvSpPr/>
              <p:nvPr/>
            </p:nvSpPr>
            <p:spPr>
              <a:xfrm>
                <a:off x="2280" y="2932"/>
                <a:ext cx="341" cy="227"/>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cxnSp>
          <p:nvCxnSpPr>
            <p:cNvPr id="7" name="直接连接符 6"/>
            <p:cNvCxnSpPr/>
            <p:nvPr>
              <p:custDataLst>
                <p:tags r:id="rId102"/>
              </p:custDataLst>
            </p:nvPr>
          </p:nvCxnSpPr>
          <p:spPr>
            <a:xfrm>
              <a:off x="4635" y="2743"/>
              <a:ext cx="340" cy="1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custDataLst>
                <p:tags r:id="rId103"/>
              </p:custDataLst>
            </p:nvPr>
          </p:nvCxnSpPr>
          <p:spPr>
            <a:xfrm>
              <a:off x="4816" y="2311"/>
              <a:ext cx="0" cy="39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custDataLst>
                <p:tags r:id="rId104"/>
              </p:custDataLst>
            </p:nvPr>
          </p:nvSpPr>
          <p:spPr>
            <a:xfrm>
              <a:off x="4315" y="2009"/>
              <a:ext cx="1135" cy="362"/>
            </a:xfrm>
            <a:prstGeom prst="rect">
              <a:avLst/>
            </a:prstGeom>
          </p:spPr>
          <p:txBody>
            <a:bodyPr wrap="square">
              <a:spAutoFit/>
              <a:extLst>
                <a:ext uri="{4A0BC546-FE56-4ADE-93B0-CB8AF2F6F144}">
                  <wpsdc:textFrameExt xmlns:wpsdc="http://www.wps.cn/officeDocument/2022/drawingmlCustomData" type="text"/>
                </a:ext>
              </a:extLst>
            </a:bodyPr>
            <a:lstStyle/>
            <a:p>
              <a:r>
                <a:rPr lang="en-US" altLang="zh-CN" sz="900">
                  <a:latin typeface="Poppins" panose="00000500000000000000" pitchFamily="2" charset="0"/>
                  <a:ea typeface="思源黑体 CN Normal" panose="020B0400000000000000" pitchFamily="34" charset="-122"/>
                  <a:cs typeface="Poppins" panose="00000500000000000000" pitchFamily="2" charset="0"/>
                </a:rPr>
                <a:t>MSX</a:t>
              </a:r>
              <a:r>
                <a:rPr lang="zh-CN" altLang="en-US" sz="900">
                  <a:latin typeface="Poppins" panose="00000500000000000000" pitchFamily="2" charset="0"/>
                  <a:ea typeface="思源黑体 CN Normal" panose="020B0400000000000000" pitchFamily="34" charset="-122"/>
                  <a:cs typeface="Poppins" panose="00000500000000000000" pitchFamily="2" charset="0"/>
                </a:rPr>
                <a:t>加压</a:t>
              </a:r>
              <a:endParaRPr lang="zh-CN" altLang="en-US" sz="900">
                <a:latin typeface="Poppins" panose="00000500000000000000" pitchFamily="2" charset="0"/>
                <a:ea typeface="思源黑体 CN Normal" panose="020B0400000000000000" pitchFamily="34" charset="-122"/>
                <a:cs typeface="Poppins" panose="00000500000000000000" pitchFamily="2" charset="0"/>
              </a:endParaRPr>
            </a:p>
          </p:txBody>
        </p:sp>
        <p:cxnSp>
          <p:nvCxnSpPr>
            <p:cNvPr id="9" name="直接连接符 8"/>
            <p:cNvCxnSpPr/>
            <p:nvPr>
              <p:custDataLst>
                <p:tags r:id="rId105"/>
              </p:custDataLst>
            </p:nvPr>
          </p:nvCxnSpPr>
          <p:spPr>
            <a:xfrm>
              <a:off x="7141" y="2743"/>
              <a:ext cx="340" cy="1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custDataLst>
                <p:tags r:id="rId106"/>
              </p:custDataLst>
            </p:nvPr>
          </p:nvCxnSpPr>
          <p:spPr>
            <a:xfrm>
              <a:off x="7322" y="2311"/>
              <a:ext cx="0" cy="39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custDataLst>
                <p:tags r:id="rId107"/>
              </p:custDataLst>
            </p:nvPr>
          </p:nvSpPr>
          <p:spPr>
            <a:xfrm>
              <a:off x="6821" y="2009"/>
              <a:ext cx="1135" cy="362"/>
            </a:xfrm>
            <a:prstGeom prst="rect">
              <a:avLst/>
            </a:prstGeom>
          </p:spPr>
          <p:txBody>
            <a:bodyPr wrap="square">
              <a:spAutoFit/>
              <a:extLst>
                <a:ext uri="{4A0BC546-FE56-4ADE-93B0-CB8AF2F6F144}">
                  <wpsdc:textFrameExt xmlns:wpsdc="http://www.wps.cn/officeDocument/2022/drawingmlCustomData" type="text"/>
                </a:ext>
              </a:extLst>
            </a:bodyPr>
            <a:lstStyle/>
            <a:p>
              <a:r>
                <a:rPr lang="en-US" altLang="zh-CN" sz="900">
                  <a:latin typeface="Poppins" panose="00000500000000000000" pitchFamily="2" charset="0"/>
                  <a:ea typeface="思源黑体 CN Normal" panose="020B0400000000000000" pitchFamily="34" charset="-122"/>
                  <a:cs typeface="Poppins" panose="00000500000000000000" pitchFamily="2" charset="0"/>
                </a:rPr>
                <a:t>MSX</a:t>
              </a:r>
              <a:r>
                <a:rPr lang="zh-CN" altLang="en-US" sz="900">
                  <a:latin typeface="Poppins" panose="00000500000000000000" pitchFamily="2" charset="0"/>
                  <a:ea typeface="思源黑体 CN Normal" panose="020B0400000000000000" pitchFamily="34" charset="-122"/>
                  <a:cs typeface="Poppins" panose="00000500000000000000" pitchFamily="2" charset="0"/>
                </a:rPr>
                <a:t>加压</a:t>
              </a:r>
              <a:endParaRPr lang="zh-CN" altLang="en-US" sz="900">
                <a:latin typeface="Poppins" panose="00000500000000000000" pitchFamily="2" charset="0"/>
                <a:ea typeface="思源黑体 CN Normal" panose="020B0400000000000000" pitchFamily="34" charset="-122"/>
                <a:cs typeface="Poppins" panose="00000500000000000000" pitchFamily="2" charset="0"/>
              </a:endParaRPr>
            </a:p>
          </p:txBody>
        </p:sp>
        <p:sp>
          <p:nvSpPr>
            <p:cNvPr id="13" name="文本框 12"/>
            <p:cNvSpPr txBox="1"/>
            <p:nvPr>
              <p:custDataLst>
                <p:tags r:id="rId108"/>
              </p:custDataLst>
            </p:nvPr>
          </p:nvSpPr>
          <p:spPr>
            <a:xfrm>
              <a:off x="5559" y="2311"/>
              <a:ext cx="1211" cy="362"/>
            </a:xfrm>
            <a:prstGeom prst="rect">
              <a:avLst/>
            </a:prstGeom>
          </p:spPr>
          <p:txBody>
            <a:bodyPr wrap="square">
              <a:spAutoFit/>
              <a:extLst>
                <a:ext uri="{4A0BC546-FE56-4ADE-93B0-CB8AF2F6F144}">
                  <wpsdc:textFrameExt xmlns:wpsdc="http://www.wps.cn/officeDocument/2022/drawingmlCustomData" type="text"/>
                </a:ext>
              </a:extLst>
            </a:bodyPr>
            <a:lstStyle/>
            <a:p>
              <a:r>
                <a:rPr lang="zh-CN" altLang="en-US" sz="900">
                  <a:latin typeface="Arial" panose="020B0604020202020204" pitchFamily="34" charset="0"/>
                  <a:ea typeface="微软雅黑" panose="020B0503020204020204" pitchFamily="34" charset="-122"/>
                </a:rPr>
                <a:t>表达量评估</a:t>
              </a:r>
              <a:endParaRPr lang="zh-CN" altLang="en-US" sz="900">
                <a:latin typeface="Arial" panose="020B0604020202020204" pitchFamily="34" charset="0"/>
                <a:ea typeface="微软雅黑" panose="020B0503020204020204" pitchFamily="34" charset="-122"/>
              </a:endParaRPr>
            </a:p>
          </p:txBody>
        </p:sp>
        <p:sp>
          <p:nvSpPr>
            <p:cNvPr id="48" name="文本框 47"/>
            <p:cNvSpPr txBox="1"/>
            <p:nvPr>
              <p:custDataLst>
                <p:tags r:id="rId109"/>
              </p:custDataLst>
            </p:nvPr>
          </p:nvSpPr>
          <p:spPr>
            <a:xfrm>
              <a:off x="8221" y="2371"/>
              <a:ext cx="1211" cy="362"/>
            </a:xfrm>
            <a:prstGeom prst="rect">
              <a:avLst/>
            </a:prstGeom>
          </p:spPr>
          <p:txBody>
            <a:bodyPr wrap="square">
              <a:spAutoFit/>
              <a:extLst>
                <a:ext uri="{4A0BC546-FE56-4ADE-93B0-CB8AF2F6F144}">
                  <wpsdc:textFrameExt xmlns:wpsdc="http://www.wps.cn/officeDocument/2022/drawingmlCustomData" type="text"/>
                </a:ext>
              </a:extLst>
            </a:bodyPr>
            <a:lstStyle/>
            <a:p>
              <a:r>
                <a:rPr lang="zh-CN" altLang="en-US" sz="900">
                  <a:latin typeface="Poppins" panose="00000500000000000000" pitchFamily="2" charset="0"/>
                  <a:ea typeface="思源黑体 CN Normal" panose="020B0400000000000000" pitchFamily="34" charset="-122"/>
                </a:rPr>
                <a:t>表达量评估</a:t>
              </a:r>
              <a:endParaRPr lang="zh-CN" altLang="en-US" sz="900">
                <a:latin typeface="Poppins" panose="00000500000000000000" pitchFamily="2" charset="0"/>
                <a:ea typeface="思源黑体 CN Normal" panose="020B0400000000000000" pitchFamily="34" charset="-122"/>
              </a:endParaRPr>
            </a:p>
          </p:txBody>
        </p:sp>
        <p:grpSp>
          <p:nvGrpSpPr>
            <p:cNvPr id="86" name="组合 85"/>
            <p:cNvGrpSpPr/>
            <p:nvPr/>
          </p:nvGrpSpPr>
          <p:grpSpPr>
            <a:xfrm>
              <a:off x="8242" y="2404"/>
              <a:ext cx="1050" cy="742"/>
              <a:chOff x="1643" y="3931"/>
              <a:chExt cx="1050" cy="742"/>
            </a:xfrm>
          </p:grpSpPr>
          <p:sp>
            <p:nvSpPr>
              <p:cNvPr id="83" name="圆角矩形 82"/>
              <p:cNvSpPr/>
              <p:nvPr>
                <p:custDataLst>
                  <p:tags r:id="rId110"/>
                </p:custDataLst>
              </p:nvPr>
            </p:nvSpPr>
            <p:spPr>
              <a:xfrm>
                <a:off x="1643" y="3931"/>
                <a:ext cx="1051" cy="304"/>
              </a:xfrm>
              <a:prstGeom prst="roundRect">
                <a:avLst/>
              </a:prstGeom>
              <a:noFill/>
              <a:ln w="12700">
                <a:solidFill>
                  <a:schemeClr val="accent6">
                    <a:lumMod val="75000"/>
                  </a:schemeClr>
                </a:solidFill>
              </a:ln>
              <a:extLst>
                <a:ext uri="{909E8E84-426E-40DD-AFC4-6F175D3DCCD1}">
                  <a14:hiddenFill xmlns:a14="http://schemas.microsoft.com/office/drawing/2010/main">
                    <a:solidFill>
                      <a:schemeClr val="tx2">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85" name="上箭头 84"/>
              <p:cNvSpPr/>
              <p:nvPr>
                <p:custDataLst>
                  <p:tags r:id="rId111"/>
                </p:custDataLst>
              </p:nvPr>
            </p:nvSpPr>
            <p:spPr>
              <a:xfrm>
                <a:off x="2082" y="4277"/>
                <a:ext cx="120" cy="397"/>
              </a:xfrm>
              <a:prstGeom prst="up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grpSp>
          <p:nvGrpSpPr>
            <p:cNvPr id="101" name="组合 100"/>
            <p:cNvGrpSpPr/>
            <p:nvPr/>
          </p:nvGrpSpPr>
          <p:grpSpPr>
            <a:xfrm>
              <a:off x="5612" y="2349"/>
              <a:ext cx="1050" cy="742"/>
              <a:chOff x="1643" y="3931"/>
              <a:chExt cx="1050" cy="742"/>
            </a:xfrm>
          </p:grpSpPr>
          <p:sp>
            <p:nvSpPr>
              <p:cNvPr id="102" name="圆角矩形 101"/>
              <p:cNvSpPr/>
              <p:nvPr>
                <p:custDataLst>
                  <p:tags r:id="rId112"/>
                </p:custDataLst>
              </p:nvPr>
            </p:nvSpPr>
            <p:spPr>
              <a:xfrm>
                <a:off x="1643" y="3931"/>
                <a:ext cx="1051" cy="304"/>
              </a:xfrm>
              <a:prstGeom prst="roundRect">
                <a:avLst/>
              </a:prstGeom>
              <a:noFill/>
              <a:ln w="12700">
                <a:solidFill>
                  <a:schemeClr val="accent6">
                    <a:lumMod val="75000"/>
                  </a:schemeClr>
                </a:solidFill>
              </a:ln>
              <a:extLst>
                <a:ext uri="{909E8E84-426E-40DD-AFC4-6F175D3DCCD1}">
                  <a14:hiddenFill xmlns:a14="http://schemas.microsoft.com/office/drawing/2010/main">
                    <a:solidFill>
                      <a:schemeClr val="tx2">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04" name="上箭头 103"/>
              <p:cNvSpPr/>
              <p:nvPr>
                <p:custDataLst>
                  <p:tags r:id="rId113"/>
                </p:custDataLst>
              </p:nvPr>
            </p:nvSpPr>
            <p:spPr>
              <a:xfrm>
                <a:off x="2082" y="4277"/>
                <a:ext cx="120" cy="397"/>
              </a:xfrm>
              <a:prstGeom prst="up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grpSp>
      <p:pic>
        <p:nvPicPr>
          <p:cNvPr id="5" name="图片 4" descr="3b31373432363536333bcad4b9dc"/>
          <p:cNvPicPr>
            <a:picLocks noChangeAspect="1"/>
          </p:cNvPicPr>
          <p:nvPr>
            <p:custDataLst>
              <p:tags r:id="rId114"/>
            </p:custDataLst>
          </p:nvPr>
        </p:nvPicPr>
        <p:blipFill>
          <a:blip r:embed="rId63" cstate="print"/>
          <a:stretch>
            <a:fillRect/>
          </a:stretch>
        </p:blipFill>
        <p:spPr>
          <a:xfrm>
            <a:off x="7092315" y="2347595"/>
            <a:ext cx="511175" cy="511175"/>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6629" name="矩形 13"/>
          <p:cNvSpPr/>
          <p:nvPr/>
        </p:nvSpPr>
        <p:spPr>
          <a:xfrm>
            <a:off x="323850" y="699135"/>
            <a:ext cx="3752682" cy="368300"/>
          </a:xfrm>
          <a:prstGeom prst="rect">
            <a:avLst/>
          </a:prstGeom>
          <a:noFill/>
          <a:ln w="9525">
            <a:noFill/>
          </a:ln>
        </p:spPr>
        <p:txBody>
          <a:bodyPr wrap="square">
            <a:spAutoFit/>
          </a:bodyPr>
          <a:lstStyle/>
          <a:p>
            <a:pPr>
              <a:lnSpc>
                <a:spcPct val="90000"/>
              </a:lnSpc>
              <a:spcBef>
                <a:spcPct val="0"/>
              </a:spcBef>
            </a:pPr>
            <a:r>
              <a:rPr lang="en-US" altLang="zh-CN" sz="2000" b="1" dirty="0">
                <a:solidFill>
                  <a:srgbClr val="377D6C"/>
                </a:solidFill>
                <a:latin typeface="Poppins Light" panose="02000000000000000000" pitchFamily="2" charset="0"/>
                <a:ea typeface="思源黑体 CN Normal" panose="020B0400000000000000" pitchFamily="34" charset="-122"/>
                <a:cs typeface="Poppins Light" panose="02000000000000000000" pitchFamily="2" charset="0"/>
              </a:rPr>
              <a:t> </a:t>
            </a:r>
            <a:r>
              <a:rPr lang="en-US" altLang="zh-CN"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rPr>
              <a:t>5.</a:t>
            </a:r>
            <a:r>
              <a:rPr lang="zh-CN" altLang="en-US"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rPr>
              <a:t>建库（</a:t>
            </a:r>
            <a:r>
              <a:rPr lang="en-US" altLang="zh-CN"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rPr>
              <a:t>PCB</a:t>
            </a:r>
            <a:r>
              <a:rPr lang="zh-CN" altLang="en-US"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rPr>
              <a:t>）</a:t>
            </a:r>
            <a:endParaRPr lang="zh-CN" altLang="en-US"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思源黑体 CN Normal" panose="020B0400000000000000" pitchFamily="34" charset="-122"/>
            </a:endParaRPr>
          </a:p>
        </p:txBody>
      </p:sp>
      <p:grpSp>
        <p:nvGrpSpPr>
          <p:cNvPr id="2"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pic>
        <p:nvPicPr>
          <p:cNvPr id="35"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4"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pic>
        <p:nvPicPr>
          <p:cNvPr id="164"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sp>
        <p:nvSpPr>
          <p:cNvPr id="70" name="TextBox 69"/>
          <p:cNvSpPr txBox="1"/>
          <p:nvPr/>
        </p:nvSpPr>
        <p:spPr>
          <a:xfrm>
            <a:off x="6804025" y="4877717"/>
            <a:ext cx="2303463" cy="213995"/>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rPr>
              <a:t> </a:t>
            </a:r>
            <a:endPar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endParaRPr>
          </a:p>
        </p:txBody>
      </p:sp>
      <p:graphicFrame>
        <p:nvGraphicFramePr>
          <p:cNvPr id="9" name="表格 8"/>
          <p:cNvGraphicFramePr>
            <a:graphicFrameLocks noGrp="1"/>
          </p:cNvGraphicFramePr>
          <p:nvPr>
            <p:custDataLst>
              <p:tags r:id="rId2"/>
            </p:custDataLst>
          </p:nvPr>
        </p:nvGraphicFramePr>
        <p:xfrm>
          <a:off x="2483485" y="3220085"/>
          <a:ext cx="6130925" cy="1156335"/>
        </p:xfrm>
        <a:graphic>
          <a:graphicData uri="http://schemas.openxmlformats.org/drawingml/2006/table">
            <a:tbl>
              <a:tblPr/>
              <a:tblGrid>
                <a:gridCol w="1486535"/>
                <a:gridCol w="1310005"/>
                <a:gridCol w="1518920"/>
                <a:gridCol w="1815465"/>
              </a:tblGrid>
              <a:tr h="276225">
                <a:tc gridSpan="3">
                  <a:txBody>
                    <a:bodyPr/>
                    <a:lstStyle/>
                    <a:p>
                      <a:pPr algn="ctr" fontAlgn="ctr"/>
                      <a:r>
                        <a:rPr lang="zh-CN" altLang="en-US" sz="1200" b="1" i="0" u="none" strike="noStrike">
                          <a:solidFill>
                            <a:schemeClr val="bg1"/>
                          </a:solidFill>
                          <a:latin typeface="Poppins Light" panose="02000000000000000000" pitchFamily="2" charset="0"/>
                          <a:ea typeface="思源黑体 CN Normal" panose="020B0400000000000000" pitchFamily="34" charset="-122"/>
                        </a:rPr>
                        <a:t>检测项目</a:t>
                      </a:r>
                      <a:endParaRPr lang="zh-CN" altLang="en-US" sz="1200" b="1" i="0" u="none" strike="noStrike">
                        <a:solidFill>
                          <a:schemeClr val="bg1"/>
                        </a:solidFill>
                        <a:latin typeface="Poppins Light" panose="02000000000000000000" pitchFamily="2" charset="0"/>
                        <a:ea typeface="思源黑体 CN Normal" panose="020B0400000000000000" pitchFamily="34"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7D6C"/>
                    </a:solidFill>
                  </a:tcPr>
                </a:tc>
                <a:tc hMerge="1">
                  <a:tcPr/>
                </a:tc>
                <a:tc hMerge="1">
                  <a:tcPr/>
                </a:tc>
                <a:tc>
                  <a:txBody>
                    <a:bodyPr/>
                    <a:lstStyle/>
                    <a:p>
                      <a:pPr algn="ctr" fontAlgn="ctr"/>
                      <a:r>
                        <a:rPr lang="zh-CN" altLang="en-US" sz="1200" b="1" i="0" u="none" strike="noStrike">
                          <a:solidFill>
                            <a:schemeClr val="bg1"/>
                          </a:solidFill>
                          <a:latin typeface="Poppins Light" panose="02000000000000000000" pitchFamily="2" charset="0"/>
                          <a:ea typeface="思源黑体 CN Normal" panose="020B0400000000000000" pitchFamily="34" charset="-122"/>
                        </a:rPr>
                        <a:t>检测方法</a:t>
                      </a:r>
                      <a:endParaRPr lang="zh-CN" altLang="en-US" sz="1200" b="1" i="0" u="none" strike="noStrike">
                        <a:solidFill>
                          <a:schemeClr val="bg1"/>
                        </a:solidFill>
                        <a:latin typeface="Poppins Light" panose="02000000000000000000" pitchFamily="2" charset="0"/>
                        <a:ea typeface="思源黑体 CN Normal" panose="020B0400000000000000" pitchFamily="34"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7D6C"/>
                    </a:solidFill>
                  </a:tcPr>
                </a:tc>
              </a:tr>
              <a:tr h="259715">
                <a:tc gridSpan="3">
                  <a:txBody>
                    <a:bodyPr/>
                    <a:lstStyle/>
                    <a:p>
                      <a:pPr algn="ctr" fontAlgn="ctr"/>
                      <a:r>
                        <a:rPr lang="zh-CN" altLang="en-US" sz="1200" b="0" i="0" u="none" strike="noStrike">
                          <a:solidFill>
                            <a:srgbClr val="377D6C"/>
                          </a:solidFill>
                          <a:latin typeface="Poppins Light" panose="02000000000000000000" pitchFamily="2" charset="0"/>
                          <a:ea typeface="思源黑体 CN Normal" panose="020B0400000000000000" pitchFamily="34" charset="-122"/>
                        </a:rPr>
                        <a:t>细菌、真菌检查</a:t>
                      </a:r>
                      <a:endParaRPr lang="zh-CN" altLang="en-US" sz="1200" b="0" i="0" u="none" strike="noStrike">
                        <a:solidFill>
                          <a:srgbClr val="377D6C"/>
                        </a:solidFill>
                        <a:latin typeface="Poppins Light" panose="02000000000000000000" pitchFamily="2" charset="0"/>
                        <a:ea typeface="思源黑体 CN Normal" panose="020B0400000000000000" pitchFamily="34"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cPr/>
                </a:tc>
                <a:tc hMerge="1">
                  <a:tcPr/>
                </a:tc>
                <a:tc>
                  <a:txBody>
                    <a:bodyPr/>
                    <a:lstStyle/>
                    <a:p>
                      <a:pPr algn="ctr" fontAlgn="ctr"/>
                      <a:r>
                        <a:rPr lang="zh-CN" altLang="en-US" sz="1200" i="0" u="none" strike="noStrike">
                          <a:latin typeface="Poppins Light" panose="02000000000000000000" pitchFamily="2" charset="0"/>
                          <a:ea typeface="思源黑体 CN Normal" panose="020B0400000000000000" pitchFamily="34" charset="-122"/>
                        </a:rPr>
                        <a:t>直接接种法</a:t>
                      </a:r>
                      <a:endParaRPr lang="zh-CN" altLang="en-US" sz="1200" i="0" u="none" strike="noStrike">
                        <a:latin typeface="Poppins Light" panose="02000000000000000000" pitchFamily="2" charset="0"/>
                        <a:ea typeface="思源黑体 CN Normal" panose="020B0400000000000000" pitchFamily="34"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14960">
                <a:tc gridSpan="3">
                  <a:txBody>
                    <a:bodyPr/>
                    <a:lstStyle/>
                    <a:p>
                      <a:pPr algn="ctr" fontAlgn="ctr"/>
                      <a:r>
                        <a:rPr lang="zh-CN" altLang="en-US" sz="1200" b="0" i="0" u="none" strike="noStrike">
                          <a:solidFill>
                            <a:srgbClr val="377D6C"/>
                          </a:solidFill>
                          <a:latin typeface="Poppins Light" panose="02000000000000000000" pitchFamily="2" charset="0"/>
                          <a:ea typeface="思源黑体 CN Normal" panose="020B0400000000000000" pitchFamily="34" charset="-122"/>
                        </a:rPr>
                        <a:t>支原体检查</a:t>
                      </a:r>
                      <a:endParaRPr lang="zh-CN" altLang="en-US" sz="1200" b="0" i="0" u="none" strike="noStrike">
                        <a:solidFill>
                          <a:srgbClr val="377D6C"/>
                        </a:solidFill>
                        <a:latin typeface="Poppins Light" panose="02000000000000000000" pitchFamily="2" charset="0"/>
                        <a:ea typeface="思源黑体 CN Normal" panose="020B0400000000000000" pitchFamily="34"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cPr/>
                </a:tc>
                <a:tc hMerge="1">
                  <a:tcPr/>
                </a:tc>
                <a:tc>
                  <a:txBody>
                    <a:bodyPr/>
                    <a:lstStyle/>
                    <a:p>
                      <a:pPr algn="ctr" fontAlgn="ctr"/>
                      <a:r>
                        <a:rPr lang="zh-CN" altLang="en-US" sz="1200" i="0" u="none" strike="noStrike">
                          <a:latin typeface="Poppins Light" panose="02000000000000000000" pitchFamily="2" charset="0"/>
                          <a:ea typeface="思源黑体 CN Normal" panose="020B0400000000000000" pitchFamily="34" charset="-122"/>
                          <a:cs typeface="Poppins Light" panose="02000000000000000000" pitchFamily="2" charset="0"/>
                        </a:rPr>
                        <a:t>培养法、PCR法</a:t>
                      </a:r>
                      <a:endParaRPr lang="zh-CN" altLang="en-US" sz="1200" i="0" u="none" strike="noStrike">
                        <a:latin typeface="Poppins Light" panose="02000000000000000000" pitchFamily="2" charset="0"/>
                        <a:ea typeface="思源黑体 CN Normal" panose="020B0400000000000000" pitchFamily="34" charset="-122"/>
                        <a:cs typeface="Poppins Light" panose="02000000000000000000" pitchFamily="2" charset="0"/>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05435">
                <a:tc>
                  <a:txBody>
                    <a:bodyPr/>
                    <a:lstStyle/>
                    <a:p>
                      <a:pPr algn="ctr" fontAlgn="ctr"/>
                      <a:r>
                        <a:rPr lang="zh-CN" altLang="en-US" sz="1200" b="0" i="0" u="none" strike="noStrike">
                          <a:latin typeface="思源黑体 CN Normal" panose="020B0400000000000000" pitchFamily="34" charset="-122"/>
                          <a:ea typeface="思源黑体 CN Normal" panose="020B0400000000000000" pitchFamily="34" charset="-122"/>
                        </a:rPr>
                        <a:t>内外源病毒污染检查 </a:t>
                      </a:r>
                      <a:endParaRPr lang="zh-CN" altLang="en-US" sz="1200" b="0" i="0" u="none" strike="noStrike">
                        <a:latin typeface="思源黑体 CN Normal" panose="020B0400000000000000" pitchFamily="34" charset="-122"/>
                        <a:ea typeface="思源黑体 CN Normal" panose="020B0400000000000000" pitchFamily="34" charset="-122"/>
                      </a:endParaRPr>
                    </a:p>
                  </a:txBody>
                  <a:tcPr marL="8894" marR="8894" marT="8888"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noFill/>
                  </a:tcPr>
                </a:tc>
                <a:tc>
                  <a:txBody>
                    <a:bodyPr/>
                    <a:lstStyle/>
                    <a:p>
                      <a:pPr algn="ctr" fontAlgn="ctr"/>
                      <a:r>
                        <a:rPr lang="zh-CN" altLang="en-US" sz="1200" b="0" i="0" u="none" strike="noStrike">
                          <a:latin typeface="Poppins Light" panose="02000000000000000000" pitchFamily="2" charset="0"/>
                          <a:ea typeface="思源黑体 CN Normal" panose="020B0400000000000000" pitchFamily="34" charset="-122"/>
                        </a:rPr>
                        <a:t>特定病毒检查</a:t>
                      </a:r>
                      <a:endParaRPr lang="zh-CN" altLang="en-US" sz="1200" b="0" i="0" u="none" strike="noStrike">
                        <a:latin typeface="Poppins Light" panose="02000000000000000000" pitchFamily="2" charset="0"/>
                        <a:ea typeface="思源黑体 CN Normal" panose="020B0400000000000000" pitchFamily="34" charset="-122"/>
                      </a:endParaRPr>
                    </a:p>
                  </a:txBody>
                  <a:tcPr marL="8894" marR="8894" marT="8888"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200" b="0" i="0" u="none" strike="noStrike">
                          <a:solidFill>
                            <a:srgbClr val="377D6C"/>
                          </a:solidFill>
                          <a:latin typeface="Poppins Light" panose="02000000000000000000" pitchFamily="2" charset="0"/>
                          <a:ea typeface="思源黑体 CN Normal" panose="020B0400000000000000" pitchFamily="34" charset="-122"/>
                        </a:rPr>
                        <a:t>鼠细小病毒检查</a:t>
                      </a:r>
                      <a:endParaRPr lang="zh-CN" altLang="en-US" sz="1200" b="0" i="0" u="none" strike="noStrike">
                        <a:solidFill>
                          <a:srgbClr val="377D6C"/>
                        </a:solidFill>
                        <a:latin typeface="Poppins Light" panose="02000000000000000000" pitchFamily="2" charset="0"/>
                        <a:ea typeface="思源黑体 CN Normal" panose="020B0400000000000000" pitchFamily="34"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200" i="0" u="none" strike="noStrike">
                          <a:latin typeface="Poppins Light" panose="02000000000000000000" pitchFamily="2" charset="0"/>
                          <a:ea typeface="思源黑体 CN Normal" panose="020B0400000000000000" pitchFamily="34" charset="-122"/>
                          <a:cs typeface="Poppins Light" panose="02000000000000000000" pitchFamily="2" charset="0"/>
                        </a:rPr>
                        <a:t>PCR法</a:t>
                      </a:r>
                      <a:endParaRPr lang="zh-CN" altLang="en-US" sz="1200" i="0" u="none" strike="noStrike">
                        <a:latin typeface="Poppins Light" panose="02000000000000000000" pitchFamily="2" charset="0"/>
                        <a:ea typeface="思源黑体 CN Normal" panose="020B0400000000000000" pitchFamily="34" charset="-122"/>
                        <a:cs typeface="Poppins Light" panose="02000000000000000000" pitchFamily="2" charset="0"/>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13" name="文本框 12"/>
          <p:cNvSpPr txBox="1"/>
          <p:nvPr/>
        </p:nvSpPr>
        <p:spPr>
          <a:xfrm>
            <a:off x="659765" y="1843320"/>
            <a:ext cx="3048000" cy="299085"/>
          </a:xfrm>
          <a:prstGeom prst="rect">
            <a:avLst/>
          </a:prstGeom>
        </p:spPr>
        <p:txBody>
          <a:bodyPr>
            <a:spAutoFit/>
            <a:extLst>
              <a:ext uri="{4A0BC546-FE56-4ADE-93B0-CB8AF2F6F144}">
                <wpsdc:textFrameExt xmlns:wpsdc="http://www.wps.cn/officeDocument/2022/drawingmlCustomData" type="text"/>
              </a:ext>
            </a:extLst>
          </a:bodyPr>
          <a:lstStyle/>
          <a:p>
            <a:pPr marL="285750" indent="-285750" algn="l">
              <a:buFont typeface="Wingdings" panose="05000000000000000000" charset="0"/>
              <a:buChar char="Ø"/>
            </a:pPr>
            <a:r>
              <a:rPr lang="zh-CN" altLang="en-US" sz="1350">
                <a:latin typeface="思源黑体 CN Medium" panose="020B0600000000000000" charset="-122"/>
                <a:ea typeface="思源黑体 CN Medium" panose="020B0600000000000000" charset="-122"/>
              </a:rPr>
              <a:t>表达量</a:t>
            </a:r>
            <a:endParaRPr lang="zh-CN" altLang="en-US" sz="1350">
              <a:latin typeface="思源黑体 CN Medium" panose="020B0600000000000000" charset="-122"/>
              <a:ea typeface="思源黑体 CN Medium" panose="020B0600000000000000" charset="-122"/>
            </a:endParaRPr>
          </a:p>
        </p:txBody>
      </p:sp>
      <p:sp>
        <p:nvSpPr>
          <p:cNvPr id="14" name="文本框 13"/>
          <p:cNvSpPr txBox="1"/>
          <p:nvPr>
            <p:custDataLst>
              <p:tags r:id="rId3"/>
            </p:custDataLst>
          </p:nvPr>
        </p:nvSpPr>
        <p:spPr>
          <a:xfrm>
            <a:off x="539115" y="3651800"/>
            <a:ext cx="3048000" cy="299085"/>
          </a:xfrm>
          <a:prstGeom prst="rect">
            <a:avLst/>
          </a:prstGeom>
        </p:spPr>
        <p:txBody>
          <a:bodyPr>
            <a:spAutoFit/>
            <a:extLst>
              <a:ext uri="{4A0BC546-FE56-4ADE-93B0-CB8AF2F6F144}">
                <wpsdc:textFrameExt xmlns:wpsdc="http://www.wps.cn/officeDocument/2022/drawingmlCustomData" type="text"/>
              </a:ext>
            </a:extLst>
          </a:bodyPr>
          <a:lstStyle/>
          <a:p>
            <a:pPr marL="285750" indent="-285750" algn="l">
              <a:buFont typeface="Wingdings" panose="05000000000000000000" charset="0"/>
              <a:buChar char="Ø"/>
            </a:pPr>
            <a:r>
              <a:rPr lang="zh-CN" altLang="en-US" sz="1350">
                <a:latin typeface="思源黑体 CN Medium" panose="020B0600000000000000" charset="-122"/>
                <a:ea typeface="思源黑体 CN Medium" panose="020B0600000000000000" charset="-122"/>
              </a:rPr>
              <a:t>其他检测项目</a:t>
            </a:r>
            <a:endParaRPr lang="zh-CN" altLang="en-US" sz="1350">
              <a:latin typeface="思源黑体 CN Medium" panose="020B0600000000000000" charset="-122"/>
              <a:ea typeface="思源黑体 CN Medium" panose="020B0600000000000000" charset="-122"/>
            </a:endParaRPr>
          </a:p>
        </p:txBody>
      </p:sp>
      <p:sp>
        <p:nvSpPr>
          <p:cNvPr id="6" name="灯片编号占位符 5"/>
          <p:cNvSpPr>
            <a:spLocks noGrp="1"/>
          </p:cNvSpPr>
          <p:nvPr>
            <p:ph type="sldNum" sz="quarter" idx="12"/>
            <p:custDataLst>
              <p:tags r:id="rId4"/>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pic>
        <p:nvPicPr>
          <p:cNvPr id="1026" name="Picture 2"/>
          <p:cNvPicPr>
            <a:picLocks noChangeAspect="1" noChangeArrowheads="1"/>
          </p:cNvPicPr>
          <p:nvPr>
            <p:custDataLst>
              <p:tags r:id="rId5"/>
            </p:custDataLst>
          </p:nvPr>
        </p:nvPicPr>
        <p:blipFill>
          <a:blip r:embed="rId6" cstate="print"/>
          <a:srcRect/>
          <a:stretch>
            <a:fillRect/>
          </a:stretch>
        </p:blipFill>
        <p:spPr bwMode="auto">
          <a:xfrm>
            <a:off x="2483485" y="1181735"/>
            <a:ext cx="3735070" cy="169989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6629" name="矩形 13"/>
          <p:cNvSpPr/>
          <p:nvPr/>
        </p:nvSpPr>
        <p:spPr>
          <a:xfrm>
            <a:off x="248285" y="627380"/>
            <a:ext cx="3959860" cy="368300"/>
          </a:xfrm>
          <a:prstGeom prst="rect">
            <a:avLst/>
          </a:prstGeom>
          <a:noFill/>
          <a:ln w="9525">
            <a:noFill/>
          </a:ln>
        </p:spPr>
        <p:txBody>
          <a:bodyPr wrap="none">
            <a:spAutoFit/>
          </a:bodyPr>
          <a:lstStyle/>
          <a:p>
            <a:pPr>
              <a:lnSpc>
                <a:spcPct val="90000"/>
              </a:lnSpc>
              <a:spcBef>
                <a:spcPct val="0"/>
              </a:spcBef>
            </a:pPr>
            <a:r>
              <a:rPr lang="en-US" altLang="zh-CN"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rPr>
              <a:t>6.PCB</a:t>
            </a:r>
            <a:r>
              <a:rPr lang="zh-CN" altLang="en-US"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rPr>
              <a:t>稳定性预测试和细胞株建库</a:t>
            </a:r>
            <a:endParaRPr lang="zh-CN" altLang="en-US"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黑体" panose="02010609060101010101" charset="-122"/>
            </a:endParaRPr>
          </a:p>
        </p:txBody>
      </p:sp>
      <p:grpSp>
        <p:nvGrpSpPr>
          <p:cNvPr id="2"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pic>
        <p:nvPicPr>
          <p:cNvPr id="35"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4"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pic>
        <p:nvPicPr>
          <p:cNvPr id="164"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sp>
        <p:nvSpPr>
          <p:cNvPr id="177" name="TextBox 4"/>
          <p:cNvSpPr txBox="1"/>
          <p:nvPr/>
        </p:nvSpPr>
        <p:spPr bwMode="auto">
          <a:xfrm>
            <a:off x="540698" y="3340839"/>
            <a:ext cx="794958" cy="230505"/>
          </a:xfrm>
          <a:prstGeom prst="rect">
            <a:avLst/>
          </a:prstGeom>
          <a:noFill/>
          <a:ln w="9525">
            <a:noFill/>
            <a:miter lim="800000"/>
          </a:ln>
        </p:spPr>
        <p:txBody>
          <a:bodyPr wrap="square" lIns="0" tIns="0" rIns="0" bIns="0" rtlCol="0" anchor="b">
            <a:spAutoFit/>
          </a:bodyPr>
          <a:lstStyle/>
          <a:p>
            <a:pPr>
              <a:lnSpc>
                <a:spcPct val="150000"/>
              </a:lnSpc>
            </a:pPr>
            <a:r>
              <a:rPr lang="en-US" altLang="zh-CN" sz="1000" dirty="0">
                <a:latin typeface="Poppins" panose="00000500000000000000" pitchFamily="2" charset="0"/>
                <a:ea typeface="微软雅黑" panose="020B0503020204020204" pitchFamily="34" charset="-122"/>
                <a:cs typeface="Poppins" panose="00000500000000000000" pitchFamily="2" charset="0"/>
              </a:rPr>
              <a:t>PDL0</a:t>
            </a:r>
            <a:endParaRPr lang="en-US" altLang="zh-CN" sz="1000" dirty="0">
              <a:latin typeface="Poppins" panose="00000500000000000000" pitchFamily="2" charset="0"/>
              <a:ea typeface="微软雅黑" panose="020B0503020204020204" pitchFamily="34" charset="-122"/>
              <a:cs typeface="Poppins" panose="00000500000000000000" pitchFamily="2" charset="0"/>
            </a:endParaRPr>
          </a:p>
        </p:txBody>
      </p:sp>
      <p:sp>
        <p:nvSpPr>
          <p:cNvPr id="178" name="Line 6"/>
          <p:cNvSpPr>
            <a:spLocks noChangeShapeType="1"/>
          </p:cNvSpPr>
          <p:nvPr/>
        </p:nvSpPr>
        <p:spPr bwMode="auto">
          <a:xfrm>
            <a:off x="1052378" y="2950087"/>
            <a:ext cx="612000" cy="1"/>
          </a:xfrm>
          <a:prstGeom prst="line">
            <a:avLst/>
          </a:prstGeom>
          <a:ln w="19050">
            <a:solidFill>
              <a:schemeClr val="tx1"/>
            </a:solidFill>
            <a:tailEnd type="triangle" w="med" len="med"/>
          </a:ln>
        </p:spPr>
        <p:style>
          <a:lnRef idx="3">
            <a:schemeClr val="accent1"/>
          </a:lnRef>
          <a:fillRef idx="0">
            <a:schemeClr val="accent1"/>
          </a:fillRef>
          <a:effectRef idx="2">
            <a:schemeClr val="accent1"/>
          </a:effectRef>
          <a:fontRef idx="minor">
            <a:schemeClr val="tx1"/>
          </a:fontRef>
        </p:style>
        <p:txBody>
          <a:bodyPr lIns="97404" tIns="48702" rIns="97404" bIns="48702"/>
          <a:lstStyle/>
          <a:p>
            <a:pPr>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79" name="Group 507"/>
          <p:cNvGrpSpPr/>
          <p:nvPr/>
        </p:nvGrpSpPr>
        <p:grpSpPr bwMode="auto">
          <a:xfrm>
            <a:off x="562896" y="2561162"/>
            <a:ext cx="399164" cy="682799"/>
            <a:chOff x="1755" y="1797"/>
            <a:chExt cx="322" cy="667"/>
          </a:xfrm>
        </p:grpSpPr>
        <p:grpSp>
          <p:nvGrpSpPr>
            <p:cNvPr id="180" name="组合 92"/>
            <p:cNvGrpSpPr/>
            <p:nvPr/>
          </p:nvGrpSpPr>
          <p:grpSpPr bwMode="auto">
            <a:xfrm>
              <a:off x="1755" y="1797"/>
              <a:ext cx="193" cy="619"/>
              <a:chOff x="1872605" y="2664346"/>
              <a:chExt cx="1152124" cy="3888432"/>
            </a:xfrm>
          </p:grpSpPr>
          <p:sp>
            <p:nvSpPr>
              <p:cNvPr id="197" name="矩形 93"/>
              <p:cNvSpPr/>
              <p:nvPr/>
            </p:nvSpPr>
            <p:spPr>
              <a:xfrm>
                <a:off x="1944613" y="3312418"/>
                <a:ext cx="1008112" cy="2520280"/>
              </a:xfrm>
              <a:prstGeom prst="rect">
                <a:avLst/>
              </a:prstGeom>
              <a:solidFill>
                <a:schemeClr val="bg1"/>
              </a:solidFill>
              <a:ln>
                <a:solidFill>
                  <a:schemeClr val="bg1">
                    <a:lumMod val="50000"/>
                  </a:schemeClr>
                </a:solidFill>
              </a:ln>
              <a:scene3d>
                <a:camera prst="orthographicFront"/>
                <a:lightRig rig="threePt" dir="t"/>
              </a:scene3d>
              <a:sp3d prstMaterial="softEdge">
                <a:bevelT prst="convex"/>
                <a:bevelB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47725">
                  <a:defRPr/>
                </a:pPr>
                <a:endParaRPr lang="zh-CN" altLang="en-US" sz="1700" dirty="0">
                  <a:solidFill>
                    <a:schemeClr val="accent1">
                      <a:lumMod val="40000"/>
                      <a:lumOff val="60000"/>
                    </a:schemeClr>
                  </a:solidFill>
                  <a:latin typeface="微软雅黑" panose="020B0503020204020204" pitchFamily="34" charset="-122"/>
                  <a:ea typeface="微软雅黑" panose="020B0503020204020204" pitchFamily="34" charset="-122"/>
                </a:endParaRPr>
              </a:p>
            </p:txBody>
          </p:sp>
          <p:sp>
            <p:nvSpPr>
              <p:cNvPr id="198" name="流程图: 合并 94"/>
              <p:cNvSpPr/>
              <p:nvPr/>
            </p:nvSpPr>
            <p:spPr>
              <a:xfrm>
                <a:off x="1944613" y="5832698"/>
                <a:ext cx="1008112" cy="720080"/>
              </a:xfrm>
              <a:prstGeom prst="flowChartMerge">
                <a:avLst/>
              </a:prstGeom>
              <a:solidFill>
                <a:srgbClr val="FFC000"/>
              </a:solidFill>
              <a:ln>
                <a:solidFill>
                  <a:schemeClr val="bg1">
                    <a:lumMod val="50000"/>
                  </a:schemeClr>
                </a:solidFill>
              </a:ln>
              <a:effectLst/>
              <a:scene3d>
                <a:camera prst="orthographicFront"/>
                <a:lightRig rig="threePt" dir="t"/>
              </a:scene3d>
              <a:sp3d prstMaterial="softEdge">
                <a:bevelT prst="convex"/>
                <a:bevelB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47725">
                  <a:defRPr/>
                </a:pPr>
                <a:endParaRPr lang="zh-CN" altLang="en-US" sz="1700" dirty="0">
                  <a:solidFill>
                    <a:schemeClr val="accent1">
                      <a:lumMod val="40000"/>
                      <a:lumOff val="60000"/>
                    </a:schemeClr>
                  </a:solidFill>
                  <a:latin typeface="微软雅黑" panose="020B0503020204020204" pitchFamily="34" charset="-122"/>
                  <a:ea typeface="微软雅黑" panose="020B0503020204020204" pitchFamily="34" charset="-122"/>
                </a:endParaRPr>
              </a:p>
            </p:txBody>
          </p:sp>
          <p:grpSp>
            <p:nvGrpSpPr>
              <p:cNvPr id="199" name="同侧圆角矩形 95"/>
              <p:cNvGrpSpPr/>
              <p:nvPr/>
            </p:nvGrpSpPr>
            <p:grpSpPr bwMode="auto">
              <a:xfrm>
                <a:off x="1965384" y="4842459"/>
                <a:ext cx="954997" cy="1112772"/>
                <a:chOff x="1426464" y="2682240"/>
                <a:chExt cx="597408" cy="597408"/>
              </a:xfrm>
            </p:grpSpPr>
            <p:pic>
              <p:nvPicPr>
                <p:cNvPr id="210" name="同侧圆角矩形 95"/>
                <p:cNvPicPr>
                  <a:picLocks noChangeArrowheads="1"/>
                </p:cNvPicPr>
                <p:nvPr/>
              </p:nvPicPr>
              <p:blipFill>
                <a:blip r:embed="rId2" cstate="print"/>
                <a:srcRect/>
                <a:stretch>
                  <a:fillRect/>
                </a:stretch>
              </p:blipFill>
              <p:spPr bwMode="auto">
                <a:xfrm>
                  <a:off x="1426464" y="2682240"/>
                  <a:ext cx="597408" cy="597408"/>
                </a:xfrm>
                <a:prstGeom prst="rect">
                  <a:avLst/>
                </a:prstGeom>
                <a:noFill/>
                <a:ln w="9525">
                  <a:noFill/>
                  <a:miter lim="800000"/>
                  <a:headEnd/>
                  <a:tailEnd/>
                </a:ln>
              </p:spPr>
            </p:pic>
            <p:sp>
              <p:nvSpPr>
                <p:cNvPr id="211" name="Text Box 27"/>
                <p:cNvSpPr txBox="1">
                  <a:spLocks noChangeArrowheads="1"/>
                </p:cNvSpPr>
                <p:nvPr/>
              </p:nvSpPr>
              <p:spPr bwMode="auto">
                <a:xfrm rot="10800000">
                  <a:off x="1484903" y="2711303"/>
                  <a:ext cx="487770" cy="514833"/>
                </a:xfrm>
                <a:prstGeom prst="rect">
                  <a:avLst/>
                </a:prstGeom>
                <a:noFill/>
                <a:ln w="9525">
                  <a:noFill/>
                  <a:miter lim="800000"/>
                </a:ln>
              </p:spPr>
              <p:txBody>
                <a:bodyPr rot="10800000" anchor="ctr"/>
                <a:lstStyle/>
                <a:p>
                  <a:pPr algn="ctr" defTabSz="847725"/>
                  <a:endParaRPr lang="zh-CN" altLang="en-US" sz="1700" dirty="0">
                    <a:solidFill>
                      <a:srgbClr val="B9CDE5"/>
                    </a:solidFill>
                    <a:latin typeface="微软雅黑" panose="020B0503020204020204" pitchFamily="34" charset="-122"/>
                    <a:ea typeface="微软雅黑" panose="020B0503020204020204" pitchFamily="34" charset="-122"/>
                  </a:endParaRPr>
                </a:p>
              </p:txBody>
            </p:sp>
          </p:grpSp>
          <p:grpSp>
            <p:nvGrpSpPr>
              <p:cNvPr id="200" name="组合 15"/>
              <p:cNvGrpSpPr/>
              <p:nvPr/>
            </p:nvGrpSpPr>
            <p:grpSpPr bwMode="auto">
              <a:xfrm>
                <a:off x="1872605" y="2664346"/>
                <a:ext cx="1152124" cy="647027"/>
                <a:chOff x="1872605" y="2664346"/>
                <a:chExt cx="1152124" cy="647027"/>
              </a:xfrm>
            </p:grpSpPr>
            <p:sp>
              <p:nvSpPr>
                <p:cNvPr id="201" name="矩形 97"/>
                <p:cNvSpPr/>
                <p:nvPr/>
              </p:nvSpPr>
              <p:spPr>
                <a:xfrm>
                  <a:off x="1872605" y="2664346"/>
                  <a:ext cx="1152124" cy="647027"/>
                </a:xfrm>
                <a:prstGeom prst="rect">
                  <a:avLst/>
                </a:prstGeom>
                <a:solidFill>
                  <a:srgbClr val="FFC000"/>
                </a:solidFill>
              </p:spPr>
              <p:style>
                <a:lnRef idx="3">
                  <a:schemeClr val="lt1"/>
                </a:lnRef>
                <a:fillRef idx="1">
                  <a:schemeClr val="accent6"/>
                </a:fillRef>
                <a:effectRef idx="1">
                  <a:schemeClr val="accent6"/>
                </a:effectRef>
                <a:fontRef idx="minor">
                  <a:schemeClr val="lt1"/>
                </a:fontRef>
              </p:style>
              <p:txBody>
                <a:bodyPr anchor="ctr"/>
                <a:lstStyle/>
                <a:p>
                  <a:pPr algn="ctr" defTabSz="847725">
                    <a:defRPr/>
                  </a:pPr>
                  <a:endParaRPr lang="zh-CN" altLang="en-US" sz="1700" dirty="0">
                    <a:solidFill>
                      <a:schemeClr val="accent1">
                        <a:lumMod val="40000"/>
                        <a:lumOff val="60000"/>
                      </a:schemeClr>
                    </a:solidFill>
                    <a:latin typeface="微软雅黑" panose="020B0503020204020204" pitchFamily="34" charset="-122"/>
                    <a:ea typeface="微软雅黑" panose="020B0503020204020204" pitchFamily="34" charset="-122"/>
                  </a:endParaRPr>
                </a:p>
              </p:txBody>
            </p:sp>
            <p:grpSp>
              <p:nvGrpSpPr>
                <p:cNvPr id="202" name="组合 14"/>
                <p:cNvGrpSpPr/>
                <p:nvPr/>
              </p:nvGrpSpPr>
              <p:grpSpPr bwMode="auto">
                <a:xfrm>
                  <a:off x="2015873" y="2733446"/>
                  <a:ext cx="907374" cy="571642"/>
                  <a:chOff x="4752177" y="2803793"/>
                  <a:chExt cx="907374" cy="898295"/>
                </a:xfrm>
              </p:grpSpPr>
              <p:cxnSp>
                <p:nvCxnSpPr>
                  <p:cNvPr id="203" name="直接连接符 7"/>
                  <p:cNvCxnSpPr/>
                  <p:nvPr/>
                </p:nvCxnSpPr>
                <p:spPr>
                  <a:xfrm>
                    <a:off x="4752177" y="2803793"/>
                    <a:ext cx="0" cy="898295"/>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04" name="直接连接符 100"/>
                  <p:cNvCxnSpPr/>
                  <p:nvPr/>
                </p:nvCxnSpPr>
                <p:spPr>
                  <a:xfrm>
                    <a:off x="4895446" y="2803793"/>
                    <a:ext cx="0" cy="898295"/>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05" name="直接连接符 101"/>
                  <p:cNvCxnSpPr/>
                  <p:nvPr/>
                </p:nvCxnSpPr>
                <p:spPr>
                  <a:xfrm>
                    <a:off x="5038716" y="2803793"/>
                    <a:ext cx="0" cy="898295"/>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06" name="直接连接符 102"/>
                  <p:cNvCxnSpPr/>
                  <p:nvPr/>
                </p:nvCxnSpPr>
                <p:spPr>
                  <a:xfrm>
                    <a:off x="5181985" y="2803793"/>
                    <a:ext cx="0" cy="898295"/>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07" name="直接连接符 103"/>
                  <p:cNvCxnSpPr/>
                  <p:nvPr/>
                </p:nvCxnSpPr>
                <p:spPr>
                  <a:xfrm>
                    <a:off x="5331223" y="2803793"/>
                    <a:ext cx="0" cy="898295"/>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08" name="直接连接符 104"/>
                  <p:cNvCxnSpPr/>
                  <p:nvPr/>
                </p:nvCxnSpPr>
                <p:spPr>
                  <a:xfrm>
                    <a:off x="5516281" y="2803793"/>
                    <a:ext cx="0" cy="898295"/>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09" name="直接连接符 105"/>
                  <p:cNvCxnSpPr/>
                  <p:nvPr/>
                </p:nvCxnSpPr>
                <p:spPr>
                  <a:xfrm>
                    <a:off x="5659551" y="2803793"/>
                    <a:ext cx="0" cy="898295"/>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grpSp>
          </p:grpSp>
        </p:grpSp>
        <p:grpSp>
          <p:nvGrpSpPr>
            <p:cNvPr id="181" name="组合 92"/>
            <p:cNvGrpSpPr/>
            <p:nvPr/>
          </p:nvGrpSpPr>
          <p:grpSpPr bwMode="auto">
            <a:xfrm>
              <a:off x="1884" y="1847"/>
              <a:ext cx="193" cy="616"/>
              <a:chOff x="1872601" y="2668758"/>
              <a:chExt cx="1152128" cy="3884020"/>
            </a:xfrm>
          </p:grpSpPr>
          <p:sp>
            <p:nvSpPr>
              <p:cNvPr id="182" name="矩形 93"/>
              <p:cNvSpPr/>
              <p:nvPr/>
            </p:nvSpPr>
            <p:spPr>
              <a:xfrm>
                <a:off x="1944613" y="3312418"/>
                <a:ext cx="1008112" cy="2520280"/>
              </a:xfrm>
              <a:prstGeom prst="rect">
                <a:avLst/>
              </a:prstGeom>
              <a:solidFill>
                <a:schemeClr val="bg1"/>
              </a:solidFill>
              <a:ln>
                <a:solidFill>
                  <a:schemeClr val="bg1">
                    <a:lumMod val="50000"/>
                  </a:schemeClr>
                </a:solidFill>
              </a:ln>
              <a:scene3d>
                <a:camera prst="orthographicFront"/>
                <a:lightRig rig="threePt" dir="t"/>
              </a:scene3d>
              <a:sp3d prstMaterial="softEdge">
                <a:bevelT prst="convex"/>
                <a:bevelB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47725">
                  <a:defRPr/>
                </a:pPr>
                <a:endParaRPr lang="zh-CN" altLang="en-US" sz="1700" dirty="0">
                  <a:solidFill>
                    <a:schemeClr val="accent1">
                      <a:lumMod val="40000"/>
                      <a:lumOff val="60000"/>
                    </a:schemeClr>
                  </a:solidFill>
                  <a:latin typeface="微软雅黑" panose="020B0503020204020204" pitchFamily="34" charset="-122"/>
                  <a:ea typeface="微软雅黑" panose="020B0503020204020204" pitchFamily="34" charset="-122"/>
                </a:endParaRPr>
              </a:p>
            </p:txBody>
          </p:sp>
          <p:sp>
            <p:nvSpPr>
              <p:cNvPr id="183" name="流程图: 合并 94"/>
              <p:cNvSpPr/>
              <p:nvPr/>
            </p:nvSpPr>
            <p:spPr>
              <a:xfrm>
                <a:off x="1944613" y="5832698"/>
                <a:ext cx="1008112" cy="720080"/>
              </a:xfrm>
              <a:prstGeom prst="flowChartMerge">
                <a:avLst/>
              </a:prstGeom>
              <a:solidFill>
                <a:srgbClr val="FFC000"/>
              </a:solidFill>
              <a:ln>
                <a:solidFill>
                  <a:schemeClr val="bg1">
                    <a:lumMod val="50000"/>
                  </a:schemeClr>
                </a:solidFill>
              </a:ln>
              <a:effectLst/>
              <a:scene3d>
                <a:camera prst="orthographicFront"/>
                <a:lightRig rig="threePt" dir="t"/>
              </a:scene3d>
              <a:sp3d prstMaterial="softEdge">
                <a:bevelT prst="convex"/>
                <a:bevelB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47725">
                  <a:defRPr/>
                </a:pPr>
                <a:endParaRPr lang="zh-CN" altLang="en-US" sz="1700" dirty="0">
                  <a:solidFill>
                    <a:schemeClr val="accent1">
                      <a:lumMod val="40000"/>
                      <a:lumOff val="60000"/>
                    </a:schemeClr>
                  </a:solidFill>
                  <a:latin typeface="微软雅黑" panose="020B0503020204020204" pitchFamily="34" charset="-122"/>
                  <a:ea typeface="微软雅黑" panose="020B0503020204020204" pitchFamily="34" charset="-122"/>
                </a:endParaRPr>
              </a:p>
            </p:txBody>
          </p:sp>
          <p:grpSp>
            <p:nvGrpSpPr>
              <p:cNvPr id="184" name="同侧圆角矩形 95"/>
              <p:cNvGrpSpPr/>
              <p:nvPr/>
            </p:nvGrpSpPr>
            <p:grpSpPr bwMode="auto">
              <a:xfrm>
                <a:off x="1965384" y="4842459"/>
                <a:ext cx="954997" cy="1112772"/>
                <a:chOff x="1426464" y="2682240"/>
                <a:chExt cx="597408" cy="597408"/>
              </a:xfrm>
            </p:grpSpPr>
            <p:pic>
              <p:nvPicPr>
                <p:cNvPr id="195" name="同侧圆角矩形 95"/>
                <p:cNvPicPr>
                  <a:picLocks noChangeArrowheads="1"/>
                </p:cNvPicPr>
                <p:nvPr/>
              </p:nvPicPr>
              <p:blipFill>
                <a:blip r:embed="rId2" cstate="print"/>
                <a:srcRect/>
                <a:stretch>
                  <a:fillRect/>
                </a:stretch>
              </p:blipFill>
              <p:spPr bwMode="auto">
                <a:xfrm>
                  <a:off x="1426464" y="2682240"/>
                  <a:ext cx="597408" cy="597408"/>
                </a:xfrm>
                <a:prstGeom prst="rect">
                  <a:avLst/>
                </a:prstGeom>
                <a:noFill/>
                <a:ln w="9525">
                  <a:noFill/>
                  <a:miter lim="800000"/>
                  <a:headEnd/>
                  <a:tailEnd/>
                </a:ln>
              </p:spPr>
            </p:pic>
            <p:sp>
              <p:nvSpPr>
                <p:cNvPr id="196" name="Text Box 27"/>
                <p:cNvSpPr txBox="1">
                  <a:spLocks noChangeArrowheads="1"/>
                </p:cNvSpPr>
                <p:nvPr/>
              </p:nvSpPr>
              <p:spPr bwMode="auto">
                <a:xfrm rot="10800000">
                  <a:off x="1484903" y="2711303"/>
                  <a:ext cx="487770" cy="514833"/>
                </a:xfrm>
                <a:prstGeom prst="rect">
                  <a:avLst/>
                </a:prstGeom>
                <a:noFill/>
                <a:ln w="9525">
                  <a:noFill/>
                  <a:miter lim="800000"/>
                </a:ln>
              </p:spPr>
              <p:txBody>
                <a:bodyPr rot="10800000" anchor="ctr"/>
                <a:lstStyle/>
                <a:p>
                  <a:pPr algn="ctr" defTabSz="847725"/>
                  <a:endParaRPr lang="zh-CN" altLang="en-US" sz="1700" dirty="0">
                    <a:solidFill>
                      <a:srgbClr val="B9CDE5"/>
                    </a:solidFill>
                    <a:latin typeface="微软雅黑" panose="020B0503020204020204" pitchFamily="34" charset="-122"/>
                    <a:ea typeface="微软雅黑" panose="020B0503020204020204" pitchFamily="34" charset="-122"/>
                  </a:endParaRPr>
                </a:p>
              </p:txBody>
            </p:sp>
          </p:grpSp>
          <p:grpSp>
            <p:nvGrpSpPr>
              <p:cNvPr id="185" name="组合 15"/>
              <p:cNvGrpSpPr/>
              <p:nvPr/>
            </p:nvGrpSpPr>
            <p:grpSpPr bwMode="auto">
              <a:xfrm>
                <a:off x="1872601" y="2668758"/>
                <a:ext cx="1152128" cy="642091"/>
                <a:chOff x="1872601" y="2668758"/>
                <a:chExt cx="1152128" cy="642091"/>
              </a:xfrm>
            </p:grpSpPr>
            <p:sp>
              <p:nvSpPr>
                <p:cNvPr id="186" name="矩形 97"/>
                <p:cNvSpPr/>
                <p:nvPr/>
              </p:nvSpPr>
              <p:spPr>
                <a:xfrm>
                  <a:off x="1872601" y="2668758"/>
                  <a:ext cx="1152128" cy="642091"/>
                </a:xfrm>
                <a:prstGeom prst="rect">
                  <a:avLst/>
                </a:prstGeom>
                <a:solidFill>
                  <a:srgbClr val="FFC000"/>
                </a:solidFill>
              </p:spPr>
              <p:style>
                <a:lnRef idx="3">
                  <a:schemeClr val="lt1"/>
                </a:lnRef>
                <a:fillRef idx="1">
                  <a:schemeClr val="accent6"/>
                </a:fillRef>
                <a:effectRef idx="1">
                  <a:schemeClr val="accent6"/>
                </a:effectRef>
                <a:fontRef idx="minor">
                  <a:schemeClr val="lt1"/>
                </a:fontRef>
              </p:style>
              <p:txBody>
                <a:bodyPr anchor="ctr"/>
                <a:lstStyle/>
                <a:p>
                  <a:pPr algn="ctr" defTabSz="847725">
                    <a:defRPr/>
                  </a:pPr>
                  <a:endParaRPr lang="zh-CN" altLang="en-US" sz="1700" dirty="0">
                    <a:solidFill>
                      <a:schemeClr val="accent1">
                        <a:lumMod val="40000"/>
                        <a:lumOff val="60000"/>
                      </a:schemeClr>
                    </a:solidFill>
                    <a:latin typeface="微软雅黑" panose="020B0503020204020204" pitchFamily="34" charset="-122"/>
                    <a:ea typeface="微软雅黑" panose="020B0503020204020204" pitchFamily="34" charset="-122"/>
                  </a:endParaRPr>
                </a:p>
              </p:txBody>
            </p:sp>
            <p:grpSp>
              <p:nvGrpSpPr>
                <p:cNvPr id="187" name="组合 186"/>
                <p:cNvGrpSpPr/>
                <p:nvPr/>
              </p:nvGrpSpPr>
              <p:grpSpPr bwMode="auto">
                <a:xfrm>
                  <a:off x="2015871" y="2738006"/>
                  <a:ext cx="865589" cy="503601"/>
                  <a:chOff x="4752175" y="2810958"/>
                  <a:chExt cx="865589" cy="791373"/>
                </a:xfrm>
              </p:grpSpPr>
              <p:cxnSp>
                <p:nvCxnSpPr>
                  <p:cNvPr id="188" name="直接连接符 7"/>
                  <p:cNvCxnSpPr/>
                  <p:nvPr/>
                </p:nvCxnSpPr>
                <p:spPr>
                  <a:xfrm>
                    <a:off x="4752175" y="2810958"/>
                    <a:ext cx="0" cy="791373"/>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89" name="直接连接符 100"/>
                  <p:cNvCxnSpPr/>
                  <p:nvPr/>
                </p:nvCxnSpPr>
                <p:spPr>
                  <a:xfrm>
                    <a:off x="4895445" y="2810958"/>
                    <a:ext cx="0" cy="791373"/>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90" name="直接连接符 101"/>
                  <p:cNvCxnSpPr/>
                  <p:nvPr/>
                </p:nvCxnSpPr>
                <p:spPr>
                  <a:xfrm>
                    <a:off x="5038715" y="2810958"/>
                    <a:ext cx="0" cy="791373"/>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91" name="直接连接符 102"/>
                  <p:cNvCxnSpPr/>
                  <p:nvPr/>
                </p:nvCxnSpPr>
                <p:spPr>
                  <a:xfrm>
                    <a:off x="5187956" y="2810958"/>
                    <a:ext cx="0" cy="791373"/>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92" name="直接连接符 103"/>
                  <p:cNvCxnSpPr/>
                  <p:nvPr/>
                </p:nvCxnSpPr>
                <p:spPr>
                  <a:xfrm>
                    <a:off x="5331225" y="2810958"/>
                    <a:ext cx="0" cy="791373"/>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93" name="直接连接符 104"/>
                  <p:cNvCxnSpPr/>
                  <p:nvPr/>
                </p:nvCxnSpPr>
                <p:spPr>
                  <a:xfrm>
                    <a:off x="5474495" y="2810958"/>
                    <a:ext cx="0" cy="791373"/>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94" name="直接连接符 105"/>
                  <p:cNvCxnSpPr/>
                  <p:nvPr/>
                </p:nvCxnSpPr>
                <p:spPr>
                  <a:xfrm>
                    <a:off x="5617764" y="2810958"/>
                    <a:ext cx="0" cy="791373"/>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grpSp>
          </p:grpSp>
        </p:grpSp>
      </p:grpSp>
      <p:sp>
        <p:nvSpPr>
          <p:cNvPr id="212" name="TextBox 39"/>
          <p:cNvSpPr txBox="1"/>
          <p:nvPr/>
        </p:nvSpPr>
        <p:spPr bwMode="auto">
          <a:xfrm>
            <a:off x="1835782" y="3340612"/>
            <a:ext cx="1067098" cy="153670"/>
          </a:xfrm>
          <a:prstGeom prst="rect">
            <a:avLst/>
          </a:prstGeom>
          <a:noFill/>
          <a:ln w="9525">
            <a:noFill/>
            <a:miter lim="800000"/>
          </a:ln>
        </p:spPr>
        <p:txBody>
          <a:bodyPr wrap="square" lIns="0" tIns="0" rIns="0" bIns="0" rtlCol="0" anchor="b">
            <a:spAutoFit/>
          </a:bodyPr>
          <a:lstStyle/>
          <a:p>
            <a:r>
              <a:rPr lang="en-US" altLang="zh-CN" sz="1000" dirty="0">
                <a:latin typeface="Poppins" panose="00000500000000000000" pitchFamily="2" charset="0"/>
                <a:ea typeface="微软雅黑" panose="020B0503020204020204" pitchFamily="34" charset="-122"/>
                <a:cs typeface="Poppins" panose="00000500000000000000" pitchFamily="2" charset="0"/>
              </a:rPr>
              <a:t>PDL 4~15</a:t>
            </a:r>
            <a:endParaRPr lang="en-US" altLang="zh-CN" sz="1000" dirty="0">
              <a:latin typeface="Poppins" panose="00000500000000000000" pitchFamily="2" charset="0"/>
              <a:ea typeface="微软雅黑" panose="020B0503020204020204" pitchFamily="34" charset="-122"/>
              <a:cs typeface="Poppins" panose="00000500000000000000" pitchFamily="2" charset="0"/>
            </a:endParaRPr>
          </a:p>
        </p:txBody>
      </p:sp>
      <p:sp>
        <p:nvSpPr>
          <p:cNvPr id="213" name="Line 6"/>
          <p:cNvSpPr>
            <a:spLocks noChangeShapeType="1"/>
          </p:cNvSpPr>
          <p:nvPr/>
        </p:nvSpPr>
        <p:spPr bwMode="auto">
          <a:xfrm>
            <a:off x="2718083" y="2924687"/>
            <a:ext cx="468000" cy="1"/>
          </a:xfrm>
          <a:prstGeom prst="line">
            <a:avLst/>
          </a:prstGeom>
          <a:ln w="19050">
            <a:solidFill>
              <a:schemeClr val="tx1"/>
            </a:solidFill>
            <a:tailEnd type="triangle" w="med" len="med"/>
          </a:ln>
        </p:spPr>
        <p:style>
          <a:lnRef idx="3">
            <a:schemeClr val="accent1"/>
          </a:lnRef>
          <a:fillRef idx="0">
            <a:schemeClr val="accent1"/>
          </a:fillRef>
          <a:effectRef idx="2">
            <a:schemeClr val="accent1"/>
          </a:effectRef>
          <a:fontRef idx="minor">
            <a:schemeClr val="tx1"/>
          </a:fontRef>
        </p:style>
        <p:txBody>
          <a:bodyPr lIns="97404" tIns="48702" rIns="97404" bIns="48702"/>
          <a:lstStyle/>
          <a:p>
            <a:pPr>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4" name="Line 6"/>
          <p:cNvSpPr>
            <a:spLocks noChangeShapeType="1"/>
          </p:cNvSpPr>
          <p:nvPr/>
        </p:nvSpPr>
        <p:spPr bwMode="auto">
          <a:xfrm flipH="1">
            <a:off x="1292139" y="3138160"/>
            <a:ext cx="1" cy="864000"/>
          </a:xfrm>
          <a:prstGeom prst="line">
            <a:avLst/>
          </a:prstGeom>
          <a:ln w="19050">
            <a:solidFill>
              <a:schemeClr val="tx1"/>
            </a:solidFill>
            <a:tailEnd type="triangle" w="med" len="med"/>
          </a:ln>
        </p:spPr>
        <p:style>
          <a:lnRef idx="3">
            <a:schemeClr val="accent1"/>
          </a:lnRef>
          <a:fillRef idx="0">
            <a:schemeClr val="accent1"/>
          </a:fillRef>
          <a:effectRef idx="2">
            <a:schemeClr val="accent1"/>
          </a:effectRef>
          <a:fontRef idx="minor">
            <a:schemeClr val="tx1"/>
          </a:fontRef>
        </p:style>
        <p:txBody>
          <a:bodyPr lIns="97404" tIns="48702" rIns="97404" bIns="48702"/>
          <a:lstStyle/>
          <a:p>
            <a:pPr>
              <a:defRPr/>
            </a:pP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15" name="Group 507"/>
          <p:cNvGrpSpPr/>
          <p:nvPr/>
        </p:nvGrpSpPr>
        <p:grpSpPr bwMode="auto">
          <a:xfrm>
            <a:off x="1044754" y="4084851"/>
            <a:ext cx="399164" cy="682799"/>
            <a:chOff x="1755" y="1797"/>
            <a:chExt cx="322" cy="667"/>
          </a:xfrm>
        </p:grpSpPr>
        <p:grpSp>
          <p:nvGrpSpPr>
            <p:cNvPr id="216" name="组合 92"/>
            <p:cNvGrpSpPr/>
            <p:nvPr/>
          </p:nvGrpSpPr>
          <p:grpSpPr bwMode="auto">
            <a:xfrm>
              <a:off x="1755" y="1797"/>
              <a:ext cx="193" cy="619"/>
              <a:chOff x="1872605" y="2664346"/>
              <a:chExt cx="1152124" cy="3888432"/>
            </a:xfrm>
          </p:grpSpPr>
          <p:sp>
            <p:nvSpPr>
              <p:cNvPr id="233" name="矩形 93"/>
              <p:cNvSpPr/>
              <p:nvPr/>
            </p:nvSpPr>
            <p:spPr>
              <a:xfrm>
                <a:off x="1944613" y="3312418"/>
                <a:ext cx="1008112" cy="2520280"/>
              </a:xfrm>
              <a:prstGeom prst="rect">
                <a:avLst/>
              </a:prstGeom>
              <a:solidFill>
                <a:schemeClr val="bg1"/>
              </a:solidFill>
              <a:ln>
                <a:solidFill>
                  <a:schemeClr val="bg1">
                    <a:lumMod val="50000"/>
                  </a:schemeClr>
                </a:solidFill>
              </a:ln>
              <a:scene3d>
                <a:camera prst="orthographicFront"/>
                <a:lightRig rig="threePt" dir="t"/>
              </a:scene3d>
              <a:sp3d prstMaterial="softEdge">
                <a:bevelT prst="convex"/>
                <a:bevelB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47725">
                  <a:defRPr/>
                </a:pPr>
                <a:endParaRPr lang="zh-CN" altLang="en-US" sz="1700" dirty="0">
                  <a:solidFill>
                    <a:schemeClr val="accent1">
                      <a:lumMod val="40000"/>
                      <a:lumOff val="60000"/>
                    </a:schemeClr>
                  </a:solidFill>
                  <a:latin typeface="微软雅黑" panose="020B0503020204020204" pitchFamily="34" charset="-122"/>
                  <a:ea typeface="微软雅黑" panose="020B0503020204020204" pitchFamily="34" charset="-122"/>
                </a:endParaRPr>
              </a:p>
            </p:txBody>
          </p:sp>
          <p:sp>
            <p:nvSpPr>
              <p:cNvPr id="234" name="流程图: 合并 94"/>
              <p:cNvSpPr/>
              <p:nvPr/>
            </p:nvSpPr>
            <p:spPr>
              <a:xfrm>
                <a:off x="1944613" y="5832698"/>
                <a:ext cx="1008112" cy="720080"/>
              </a:xfrm>
              <a:prstGeom prst="flowChartMerge">
                <a:avLst/>
              </a:prstGeom>
              <a:solidFill>
                <a:srgbClr val="FFC000"/>
              </a:solidFill>
              <a:ln>
                <a:solidFill>
                  <a:schemeClr val="bg1">
                    <a:lumMod val="50000"/>
                  </a:schemeClr>
                </a:solidFill>
              </a:ln>
              <a:effectLst/>
              <a:scene3d>
                <a:camera prst="orthographicFront"/>
                <a:lightRig rig="threePt" dir="t"/>
              </a:scene3d>
              <a:sp3d prstMaterial="softEdge">
                <a:bevelT prst="convex"/>
                <a:bevelB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47725">
                  <a:defRPr/>
                </a:pPr>
                <a:endParaRPr lang="zh-CN" altLang="en-US" sz="1700" dirty="0">
                  <a:solidFill>
                    <a:schemeClr val="accent1">
                      <a:lumMod val="40000"/>
                      <a:lumOff val="60000"/>
                    </a:schemeClr>
                  </a:solidFill>
                  <a:latin typeface="微软雅黑" panose="020B0503020204020204" pitchFamily="34" charset="-122"/>
                  <a:ea typeface="微软雅黑" panose="020B0503020204020204" pitchFamily="34" charset="-122"/>
                </a:endParaRPr>
              </a:p>
            </p:txBody>
          </p:sp>
          <p:grpSp>
            <p:nvGrpSpPr>
              <p:cNvPr id="235" name="同侧圆角矩形 95"/>
              <p:cNvGrpSpPr/>
              <p:nvPr/>
            </p:nvGrpSpPr>
            <p:grpSpPr bwMode="auto">
              <a:xfrm>
                <a:off x="1965384" y="4842459"/>
                <a:ext cx="954997" cy="1112772"/>
                <a:chOff x="1426464" y="2682240"/>
                <a:chExt cx="597408" cy="597408"/>
              </a:xfrm>
            </p:grpSpPr>
            <p:pic>
              <p:nvPicPr>
                <p:cNvPr id="246" name="同侧圆角矩形 95"/>
                <p:cNvPicPr>
                  <a:picLocks noChangeArrowheads="1"/>
                </p:cNvPicPr>
                <p:nvPr/>
              </p:nvPicPr>
              <p:blipFill>
                <a:blip r:embed="rId2" cstate="print"/>
                <a:srcRect/>
                <a:stretch>
                  <a:fillRect/>
                </a:stretch>
              </p:blipFill>
              <p:spPr bwMode="auto">
                <a:xfrm>
                  <a:off x="1426464" y="2682240"/>
                  <a:ext cx="597408" cy="597408"/>
                </a:xfrm>
                <a:prstGeom prst="rect">
                  <a:avLst/>
                </a:prstGeom>
                <a:noFill/>
                <a:ln w="9525">
                  <a:noFill/>
                  <a:miter lim="800000"/>
                  <a:headEnd/>
                  <a:tailEnd/>
                </a:ln>
              </p:spPr>
            </p:pic>
            <p:sp>
              <p:nvSpPr>
                <p:cNvPr id="262" name="Text Box 27"/>
                <p:cNvSpPr txBox="1">
                  <a:spLocks noChangeArrowheads="1"/>
                </p:cNvSpPr>
                <p:nvPr/>
              </p:nvSpPr>
              <p:spPr bwMode="auto">
                <a:xfrm rot="10800000">
                  <a:off x="1484903" y="2711303"/>
                  <a:ext cx="487770" cy="514833"/>
                </a:xfrm>
                <a:prstGeom prst="rect">
                  <a:avLst/>
                </a:prstGeom>
                <a:noFill/>
                <a:ln w="9525">
                  <a:noFill/>
                  <a:miter lim="800000"/>
                </a:ln>
              </p:spPr>
              <p:txBody>
                <a:bodyPr rot="10800000" anchor="ctr"/>
                <a:lstStyle/>
                <a:p>
                  <a:pPr algn="ctr" defTabSz="847725"/>
                  <a:endParaRPr lang="zh-CN" altLang="en-US" sz="1700" dirty="0">
                    <a:solidFill>
                      <a:srgbClr val="B9CDE5"/>
                    </a:solidFill>
                    <a:latin typeface="微软雅黑" panose="020B0503020204020204" pitchFamily="34" charset="-122"/>
                    <a:ea typeface="微软雅黑" panose="020B0503020204020204" pitchFamily="34" charset="-122"/>
                  </a:endParaRPr>
                </a:p>
              </p:txBody>
            </p:sp>
          </p:grpSp>
          <p:grpSp>
            <p:nvGrpSpPr>
              <p:cNvPr id="236" name="组合 15"/>
              <p:cNvGrpSpPr/>
              <p:nvPr/>
            </p:nvGrpSpPr>
            <p:grpSpPr bwMode="auto">
              <a:xfrm>
                <a:off x="1872605" y="2664346"/>
                <a:ext cx="1152124" cy="647027"/>
                <a:chOff x="1872605" y="2664346"/>
                <a:chExt cx="1152124" cy="647027"/>
              </a:xfrm>
            </p:grpSpPr>
            <p:sp>
              <p:nvSpPr>
                <p:cNvPr id="237" name="矩形 97"/>
                <p:cNvSpPr/>
                <p:nvPr/>
              </p:nvSpPr>
              <p:spPr>
                <a:xfrm>
                  <a:off x="1872605" y="2664346"/>
                  <a:ext cx="1152124" cy="647027"/>
                </a:xfrm>
                <a:prstGeom prst="rect">
                  <a:avLst/>
                </a:prstGeom>
                <a:solidFill>
                  <a:srgbClr val="FFC000"/>
                </a:solidFill>
              </p:spPr>
              <p:style>
                <a:lnRef idx="3">
                  <a:schemeClr val="lt1"/>
                </a:lnRef>
                <a:fillRef idx="1">
                  <a:schemeClr val="accent6"/>
                </a:fillRef>
                <a:effectRef idx="1">
                  <a:schemeClr val="accent6"/>
                </a:effectRef>
                <a:fontRef idx="minor">
                  <a:schemeClr val="lt1"/>
                </a:fontRef>
              </p:style>
              <p:txBody>
                <a:bodyPr anchor="ctr"/>
                <a:lstStyle/>
                <a:p>
                  <a:pPr algn="ctr" defTabSz="847725">
                    <a:defRPr/>
                  </a:pPr>
                  <a:endParaRPr lang="zh-CN" altLang="en-US" sz="1700" dirty="0">
                    <a:solidFill>
                      <a:schemeClr val="accent1">
                        <a:lumMod val="40000"/>
                        <a:lumOff val="60000"/>
                      </a:schemeClr>
                    </a:solidFill>
                    <a:latin typeface="微软雅黑" panose="020B0503020204020204" pitchFamily="34" charset="-122"/>
                    <a:ea typeface="微软雅黑" panose="020B0503020204020204" pitchFamily="34" charset="-122"/>
                  </a:endParaRPr>
                </a:p>
              </p:txBody>
            </p:sp>
            <p:grpSp>
              <p:nvGrpSpPr>
                <p:cNvPr id="238" name="组合 14"/>
                <p:cNvGrpSpPr/>
                <p:nvPr/>
              </p:nvGrpSpPr>
              <p:grpSpPr bwMode="auto">
                <a:xfrm>
                  <a:off x="2015873" y="2733446"/>
                  <a:ext cx="907374" cy="571642"/>
                  <a:chOff x="4752177" y="2803793"/>
                  <a:chExt cx="907374" cy="898295"/>
                </a:xfrm>
              </p:grpSpPr>
              <p:cxnSp>
                <p:nvCxnSpPr>
                  <p:cNvPr id="239" name="直接连接符 7"/>
                  <p:cNvCxnSpPr/>
                  <p:nvPr/>
                </p:nvCxnSpPr>
                <p:spPr>
                  <a:xfrm>
                    <a:off x="4752177" y="2803793"/>
                    <a:ext cx="0" cy="898295"/>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40" name="直接连接符 100"/>
                  <p:cNvCxnSpPr/>
                  <p:nvPr/>
                </p:nvCxnSpPr>
                <p:spPr>
                  <a:xfrm>
                    <a:off x="4895446" y="2803793"/>
                    <a:ext cx="0" cy="898295"/>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41" name="直接连接符 101"/>
                  <p:cNvCxnSpPr/>
                  <p:nvPr/>
                </p:nvCxnSpPr>
                <p:spPr>
                  <a:xfrm>
                    <a:off x="5038716" y="2803793"/>
                    <a:ext cx="0" cy="898295"/>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42" name="直接连接符 102"/>
                  <p:cNvCxnSpPr/>
                  <p:nvPr/>
                </p:nvCxnSpPr>
                <p:spPr>
                  <a:xfrm>
                    <a:off x="5181985" y="2803793"/>
                    <a:ext cx="0" cy="898295"/>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43" name="直接连接符 103"/>
                  <p:cNvCxnSpPr/>
                  <p:nvPr/>
                </p:nvCxnSpPr>
                <p:spPr>
                  <a:xfrm>
                    <a:off x="5331223" y="2803793"/>
                    <a:ext cx="0" cy="898295"/>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44" name="直接连接符 104"/>
                  <p:cNvCxnSpPr/>
                  <p:nvPr/>
                </p:nvCxnSpPr>
                <p:spPr>
                  <a:xfrm>
                    <a:off x="5516281" y="2803793"/>
                    <a:ext cx="0" cy="898295"/>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45" name="直接连接符 105"/>
                  <p:cNvCxnSpPr/>
                  <p:nvPr/>
                </p:nvCxnSpPr>
                <p:spPr>
                  <a:xfrm>
                    <a:off x="5659551" y="2803793"/>
                    <a:ext cx="0" cy="898295"/>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grpSp>
          </p:grpSp>
        </p:grpSp>
        <p:grpSp>
          <p:nvGrpSpPr>
            <p:cNvPr id="217" name="组合 92"/>
            <p:cNvGrpSpPr/>
            <p:nvPr/>
          </p:nvGrpSpPr>
          <p:grpSpPr bwMode="auto">
            <a:xfrm>
              <a:off x="1884" y="1847"/>
              <a:ext cx="193" cy="616"/>
              <a:chOff x="1872601" y="2668758"/>
              <a:chExt cx="1152128" cy="3884020"/>
            </a:xfrm>
          </p:grpSpPr>
          <p:sp>
            <p:nvSpPr>
              <p:cNvPr id="218" name="矩形 93"/>
              <p:cNvSpPr/>
              <p:nvPr/>
            </p:nvSpPr>
            <p:spPr>
              <a:xfrm>
                <a:off x="1944613" y="3312418"/>
                <a:ext cx="1008112" cy="2520280"/>
              </a:xfrm>
              <a:prstGeom prst="rect">
                <a:avLst/>
              </a:prstGeom>
              <a:solidFill>
                <a:schemeClr val="bg1"/>
              </a:solidFill>
              <a:ln>
                <a:solidFill>
                  <a:schemeClr val="bg1">
                    <a:lumMod val="50000"/>
                  </a:schemeClr>
                </a:solidFill>
              </a:ln>
              <a:scene3d>
                <a:camera prst="orthographicFront"/>
                <a:lightRig rig="threePt" dir="t"/>
              </a:scene3d>
              <a:sp3d prstMaterial="softEdge">
                <a:bevelT prst="convex"/>
                <a:bevelB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47725">
                  <a:defRPr/>
                </a:pPr>
                <a:endParaRPr lang="zh-CN" altLang="en-US" sz="1700" dirty="0">
                  <a:solidFill>
                    <a:schemeClr val="accent1">
                      <a:lumMod val="40000"/>
                      <a:lumOff val="60000"/>
                    </a:schemeClr>
                  </a:solidFill>
                  <a:latin typeface="微软雅黑" panose="020B0503020204020204" pitchFamily="34" charset="-122"/>
                  <a:ea typeface="微软雅黑" panose="020B0503020204020204" pitchFamily="34" charset="-122"/>
                </a:endParaRPr>
              </a:p>
            </p:txBody>
          </p:sp>
          <p:sp>
            <p:nvSpPr>
              <p:cNvPr id="219" name="流程图: 合并 94"/>
              <p:cNvSpPr/>
              <p:nvPr/>
            </p:nvSpPr>
            <p:spPr>
              <a:xfrm>
                <a:off x="1944613" y="5832698"/>
                <a:ext cx="1008112" cy="720080"/>
              </a:xfrm>
              <a:prstGeom prst="flowChartMerge">
                <a:avLst/>
              </a:prstGeom>
              <a:solidFill>
                <a:srgbClr val="FFC000"/>
              </a:solidFill>
              <a:ln>
                <a:solidFill>
                  <a:schemeClr val="bg1">
                    <a:lumMod val="50000"/>
                  </a:schemeClr>
                </a:solidFill>
              </a:ln>
              <a:effectLst/>
              <a:scene3d>
                <a:camera prst="orthographicFront"/>
                <a:lightRig rig="threePt" dir="t"/>
              </a:scene3d>
              <a:sp3d prstMaterial="softEdge">
                <a:bevelT prst="convex"/>
                <a:bevelB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47725">
                  <a:defRPr/>
                </a:pPr>
                <a:endParaRPr lang="zh-CN" altLang="en-US" sz="1700" dirty="0">
                  <a:solidFill>
                    <a:schemeClr val="accent1">
                      <a:lumMod val="40000"/>
                      <a:lumOff val="60000"/>
                    </a:schemeClr>
                  </a:solidFill>
                  <a:latin typeface="微软雅黑" panose="020B0503020204020204" pitchFamily="34" charset="-122"/>
                  <a:ea typeface="微软雅黑" panose="020B0503020204020204" pitchFamily="34" charset="-122"/>
                </a:endParaRPr>
              </a:p>
            </p:txBody>
          </p:sp>
          <p:grpSp>
            <p:nvGrpSpPr>
              <p:cNvPr id="220" name="同侧圆角矩形 95"/>
              <p:cNvGrpSpPr/>
              <p:nvPr/>
            </p:nvGrpSpPr>
            <p:grpSpPr bwMode="auto">
              <a:xfrm>
                <a:off x="1965384" y="4842459"/>
                <a:ext cx="954997" cy="1112772"/>
                <a:chOff x="1426464" y="2682240"/>
                <a:chExt cx="597408" cy="597408"/>
              </a:xfrm>
            </p:grpSpPr>
            <p:pic>
              <p:nvPicPr>
                <p:cNvPr id="231" name="同侧圆角矩形 95"/>
                <p:cNvPicPr>
                  <a:picLocks noChangeArrowheads="1"/>
                </p:cNvPicPr>
                <p:nvPr/>
              </p:nvPicPr>
              <p:blipFill>
                <a:blip r:embed="rId2" cstate="print"/>
                <a:srcRect/>
                <a:stretch>
                  <a:fillRect/>
                </a:stretch>
              </p:blipFill>
              <p:spPr bwMode="auto">
                <a:xfrm>
                  <a:off x="1426464" y="2682240"/>
                  <a:ext cx="597408" cy="597408"/>
                </a:xfrm>
                <a:prstGeom prst="rect">
                  <a:avLst/>
                </a:prstGeom>
                <a:noFill/>
                <a:ln w="9525">
                  <a:noFill/>
                  <a:miter lim="800000"/>
                  <a:headEnd/>
                  <a:tailEnd/>
                </a:ln>
              </p:spPr>
            </p:pic>
            <p:sp>
              <p:nvSpPr>
                <p:cNvPr id="232" name="Text Box 27"/>
                <p:cNvSpPr txBox="1">
                  <a:spLocks noChangeArrowheads="1"/>
                </p:cNvSpPr>
                <p:nvPr/>
              </p:nvSpPr>
              <p:spPr bwMode="auto">
                <a:xfrm rot="10800000">
                  <a:off x="1484903" y="2711303"/>
                  <a:ext cx="487770" cy="514833"/>
                </a:xfrm>
                <a:prstGeom prst="rect">
                  <a:avLst/>
                </a:prstGeom>
                <a:noFill/>
                <a:ln w="9525">
                  <a:noFill/>
                  <a:miter lim="800000"/>
                </a:ln>
              </p:spPr>
              <p:txBody>
                <a:bodyPr rot="10800000" anchor="ctr"/>
                <a:lstStyle/>
                <a:p>
                  <a:pPr algn="ctr" defTabSz="847725"/>
                  <a:endParaRPr lang="zh-CN" altLang="en-US" sz="1700" dirty="0">
                    <a:solidFill>
                      <a:srgbClr val="B9CDE5"/>
                    </a:solidFill>
                    <a:latin typeface="微软雅黑" panose="020B0503020204020204" pitchFamily="34" charset="-122"/>
                    <a:ea typeface="微软雅黑" panose="020B0503020204020204" pitchFamily="34" charset="-122"/>
                  </a:endParaRPr>
                </a:p>
              </p:txBody>
            </p:sp>
          </p:grpSp>
          <p:grpSp>
            <p:nvGrpSpPr>
              <p:cNvPr id="221" name="组合 15"/>
              <p:cNvGrpSpPr/>
              <p:nvPr/>
            </p:nvGrpSpPr>
            <p:grpSpPr bwMode="auto">
              <a:xfrm>
                <a:off x="1872601" y="2668758"/>
                <a:ext cx="1152128" cy="642091"/>
                <a:chOff x="1872601" y="2668758"/>
                <a:chExt cx="1152128" cy="642091"/>
              </a:xfrm>
            </p:grpSpPr>
            <p:sp>
              <p:nvSpPr>
                <p:cNvPr id="222" name="矩形 97"/>
                <p:cNvSpPr/>
                <p:nvPr/>
              </p:nvSpPr>
              <p:spPr>
                <a:xfrm>
                  <a:off x="1872601" y="2668758"/>
                  <a:ext cx="1152128" cy="642091"/>
                </a:xfrm>
                <a:prstGeom prst="rect">
                  <a:avLst/>
                </a:prstGeom>
                <a:solidFill>
                  <a:srgbClr val="FFC000"/>
                </a:solidFill>
              </p:spPr>
              <p:style>
                <a:lnRef idx="3">
                  <a:schemeClr val="lt1"/>
                </a:lnRef>
                <a:fillRef idx="1">
                  <a:schemeClr val="accent6"/>
                </a:fillRef>
                <a:effectRef idx="1">
                  <a:schemeClr val="accent6"/>
                </a:effectRef>
                <a:fontRef idx="minor">
                  <a:schemeClr val="lt1"/>
                </a:fontRef>
              </p:style>
              <p:txBody>
                <a:bodyPr anchor="ctr"/>
                <a:lstStyle/>
                <a:p>
                  <a:pPr algn="ctr" defTabSz="847725">
                    <a:defRPr/>
                  </a:pPr>
                  <a:endParaRPr lang="zh-CN" altLang="en-US" sz="1700" dirty="0">
                    <a:solidFill>
                      <a:schemeClr val="accent1">
                        <a:lumMod val="40000"/>
                        <a:lumOff val="60000"/>
                      </a:schemeClr>
                    </a:solidFill>
                    <a:latin typeface="微软雅黑" panose="020B0503020204020204" pitchFamily="34" charset="-122"/>
                    <a:ea typeface="微软雅黑" panose="020B0503020204020204" pitchFamily="34" charset="-122"/>
                  </a:endParaRPr>
                </a:p>
              </p:txBody>
            </p:sp>
            <p:grpSp>
              <p:nvGrpSpPr>
                <p:cNvPr id="223" name="组合 14"/>
                <p:cNvGrpSpPr/>
                <p:nvPr/>
              </p:nvGrpSpPr>
              <p:grpSpPr bwMode="auto">
                <a:xfrm>
                  <a:off x="2015871" y="2738006"/>
                  <a:ext cx="865589" cy="503601"/>
                  <a:chOff x="4752175" y="2810958"/>
                  <a:chExt cx="865589" cy="791373"/>
                </a:xfrm>
              </p:grpSpPr>
              <p:cxnSp>
                <p:nvCxnSpPr>
                  <p:cNvPr id="224" name="直接连接符 7"/>
                  <p:cNvCxnSpPr/>
                  <p:nvPr/>
                </p:nvCxnSpPr>
                <p:spPr>
                  <a:xfrm>
                    <a:off x="4752175" y="2810958"/>
                    <a:ext cx="0" cy="791373"/>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25" name="直接连接符 100"/>
                  <p:cNvCxnSpPr/>
                  <p:nvPr/>
                </p:nvCxnSpPr>
                <p:spPr>
                  <a:xfrm>
                    <a:off x="4895445" y="2810958"/>
                    <a:ext cx="0" cy="791373"/>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26" name="直接连接符 101"/>
                  <p:cNvCxnSpPr/>
                  <p:nvPr/>
                </p:nvCxnSpPr>
                <p:spPr>
                  <a:xfrm>
                    <a:off x="5038715" y="2810958"/>
                    <a:ext cx="0" cy="791373"/>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27" name="直接连接符 102"/>
                  <p:cNvCxnSpPr/>
                  <p:nvPr/>
                </p:nvCxnSpPr>
                <p:spPr>
                  <a:xfrm>
                    <a:off x="5187956" y="2810958"/>
                    <a:ext cx="0" cy="791373"/>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28" name="直接连接符 103"/>
                  <p:cNvCxnSpPr/>
                  <p:nvPr/>
                </p:nvCxnSpPr>
                <p:spPr>
                  <a:xfrm>
                    <a:off x="5331225" y="2810958"/>
                    <a:ext cx="0" cy="791373"/>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29" name="直接连接符 104"/>
                  <p:cNvCxnSpPr/>
                  <p:nvPr/>
                </p:nvCxnSpPr>
                <p:spPr>
                  <a:xfrm>
                    <a:off x="5474495" y="2810958"/>
                    <a:ext cx="0" cy="791373"/>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30" name="直接连接符 105"/>
                  <p:cNvCxnSpPr/>
                  <p:nvPr/>
                </p:nvCxnSpPr>
                <p:spPr>
                  <a:xfrm>
                    <a:off x="5617764" y="2810958"/>
                    <a:ext cx="0" cy="791373"/>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grpSp>
          </p:grpSp>
        </p:grpSp>
      </p:grpSp>
      <p:sp>
        <p:nvSpPr>
          <p:cNvPr id="263" name="TextBox 34"/>
          <p:cNvSpPr txBox="1">
            <a:spLocks noChangeArrowheads="1"/>
          </p:cNvSpPr>
          <p:nvPr/>
        </p:nvSpPr>
        <p:spPr bwMode="auto">
          <a:xfrm>
            <a:off x="236791" y="4227810"/>
            <a:ext cx="725194" cy="461645"/>
          </a:xfrm>
          <a:prstGeom prst="rect">
            <a:avLst/>
          </a:prstGeom>
          <a:noFill/>
          <a:ln w="9525">
            <a:noFill/>
            <a:miter lim="800000"/>
          </a:ln>
        </p:spPr>
        <p:txBody>
          <a:bodyPr wrap="square" lIns="0" tIns="0" rIns="0" bIns="0" anchor="b">
            <a:spAutoFit/>
          </a:bodyPr>
          <a:lstStyle/>
          <a:p>
            <a:pPr>
              <a:lnSpc>
                <a:spcPct val="150000"/>
              </a:lnSpc>
            </a:pPr>
            <a:r>
              <a:rPr lang="zh-CN" altLang="en-US" sz="1000" b="1" dirty="0">
                <a:latin typeface="思源黑体 CN Normal" panose="020B0400000000000000" pitchFamily="34" charset="-122"/>
                <a:ea typeface="思源黑体 CN Normal" panose="020B0400000000000000" pitchFamily="34" charset="-122"/>
                <a:cs typeface="Arial" panose="020B0604020202020204" pitchFamily="34" charset="0"/>
              </a:rPr>
              <a:t>批次补料培养筛选</a:t>
            </a:r>
            <a:endParaRPr lang="zh-CN" altLang="en-US" sz="1000" b="1" dirty="0">
              <a:latin typeface="思源黑体 CN Normal" panose="020B0400000000000000" pitchFamily="34" charset="-122"/>
              <a:ea typeface="思源黑体 CN Normal" panose="020B0400000000000000" pitchFamily="34" charset="-122"/>
              <a:cs typeface="Arial" panose="020B0604020202020204" pitchFamily="34" charset="0"/>
            </a:endParaRPr>
          </a:p>
        </p:txBody>
      </p:sp>
      <p:sp>
        <p:nvSpPr>
          <p:cNvPr id="264" name="TextBox 76"/>
          <p:cNvSpPr txBox="1"/>
          <p:nvPr/>
        </p:nvSpPr>
        <p:spPr bwMode="auto">
          <a:xfrm>
            <a:off x="3224676" y="3340840"/>
            <a:ext cx="1115682" cy="153670"/>
          </a:xfrm>
          <a:prstGeom prst="rect">
            <a:avLst/>
          </a:prstGeom>
          <a:noFill/>
          <a:ln w="9525">
            <a:noFill/>
            <a:miter lim="800000"/>
          </a:ln>
        </p:spPr>
        <p:txBody>
          <a:bodyPr wrap="square" lIns="0" tIns="0" rIns="0" bIns="0" rtlCol="0" anchor="ctr">
            <a:spAutoFit/>
          </a:bodyPr>
          <a:lstStyle/>
          <a:p>
            <a:r>
              <a:rPr lang="en-US" altLang="zh-CN" sz="1000" dirty="0">
                <a:latin typeface="Poppins" panose="00000500000000000000" pitchFamily="2" charset="0"/>
                <a:ea typeface="微软雅黑" panose="020B0503020204020204" pitchFamily="34" charset="-122"/>
                <a:cs typeface="Poppins" panose="00000500000000000000" pitchFamily="2" charset="0"/>
              </a:rPr>
              <a:t>PDL 25~30</a:t>
            </a:r>
            <a:endParaRPr lang="en-US" altLang="zh-CN" sz="1000" dirty="0">
              <a:latin typeface="Poppins" panose="00000500000000000000" pitchFamily="2" charset="0"/>
              <a:ea typeface="微软雅黑" panose="020B0503020204020204" pitchFamily="34" charset="-122"/>
              <a:cs typeface="Poppins" panose="00000500000000000000" pitchFamily="2" charset="0"/>
            </a:endParaRPr>
          </a:p>
        </p:txBody>
      </p:sp>
      <p:sp>
        <p:nvSpPr>
          <p:cNvPr id="265" name="TextBox 77"/>
          <p:cNvSpPr txBox="1"/>
          <p:nvPr/>
        </p:nvSpPr>
        <p:spPr bwMode="auto">
          <a:xfrm>
            <a:off x="5292079" y="3194790"/>
            <a:ext cx="1115682" cy="153670"/>
          </a:xfrm>
          <a:prstGeom prst="rect">
            <a:avLst/>
          </a:prstGeom>
          <a:noFill/>
          <a:ln w="9525">
            <a:noFill/>
            <a:miter lim="800000"/>
          </a:ln>
        </p:spPr>
        <p:txBody>
          <a:bodyPr wrap="square" lIns="0" tIns="0" rIns="0" bIns="0" rtlCol="0" anchor="ctr">
            <a:spAutoFit/>
          </a:bodyPr>
          <a:lstStyle/>
          <a:p>
            <a:r>
              <a:rPr lang="en-US" altLang="zh-CN" sz="1000" dirty="0">
                <a:latin typeface="Poppins" panose="00000500000000000000" pitchFamily="2" charset="0"/>
                <a:ea typeface="微软雅黑" panose="020B0503020204020204" pitchFamily="34" charset="-122"/>
                <a:cs typeface="Poppins" panose="00000500000000000000" pitchFamily="2" charset="0"/>
              </a:rPr>
              <a:t>PDL 35~45</a:t>
            </a:r>
            <a:endParaRPr lang="en-US" altLang="zh-CN" sz="1000" dirty="0">
              <a:latin typeface="Poppins" panose="00000500000000000000" pitchFamily="2" charset="0"/>
              <a:ea typeface="微软雅黑" panose="020B0503020204020204" pitchFamily="34" charset="-122"/>
              <a:cs typeface="Poppins" panose="00000500000000000000" pitchFamily="2" charset="0"/>
            </a:endParaRPr>
          </a:p>
        </p:txBody>
      </p:sp>
      <p:sp>
        <p:nvSpPr>
          <p:cNvPr id="266" name="Line 6"/>
          <p:cNvSpPr>
            <a:spLocks noChangeShapeType="1"/>
          </p:cNvSpPr>
          <p:nvPr/>
        </p:nvSpPr>
        <p:spPr bwMode="auto">
          <a:xfrm>
            <a:off x="4200104" y="2931672"/>
            <a:ext cx="1008000" cy="1"/>
          </a:xfrm>
          <a:prstGeom prst="line">
            <a:avLst/>
          </a:prstGeom>
          <a:ln w="19050">
            <a:solidFill>
              <a:schemeClr val="tx1"/>
            </a:solidFill>
            <a:tailEnd type="triangle" w="med" len="med"/>
          </a:ln>
        </p:spPr>
        <p:style>
          <a:lnRef idx="3">
            <a:schemeClr val="accent1"/>
          </a:lnRef>
          <a:fillRef idx="0">
            <a:schemeClr val="accent1"/>
          </a:fillRef>
          <a:effectRef idx="2">
            <a:schemeClr val="accent1"/>
          </a:effectRef>
          <a:fontRef idx="minor">
            <a:schemeClr val="tx1"/>
          </a:fontRef>
        </p:style>
        <p:txBody>
          <a:bodyPr lIns="97404" tIns="48702" rIns="97404" bIns="48702"/>
          <a:lstStyle/>
          <a:p>
            <a:pPr>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2" name="TextBox 34"/>
          <p:cNvSpPr txBox="1">
            <a:spLocks noChangeArrowheads="1"/>
          </p:cNvSpPr>
          <p:nvPr/>
        </p:nvSpPr>
        <p:spPr bwMode="auto">
          <a:xfrm>
            <a:off x="4283983" y="2685073"/>
            <a:ext cx="1062791" cy="230505"/>
          </a:xfrm>
          <a:prstGeom prst="rect">
            <a:avLst/>
          </a:prstGeom>
          <a:noFill/>
          <a:ln w="9525">
            <a:noFill/>
            <a:miter lim="800000"/>
          </a:ln>
        </p:spPr>
        <p:txBody>
          <a:bodyPr wrap="square" lIns="0" tIns="0" rIns="0" bIns="0" anchor="b">
            <a:spAutoFit/>
          </a:bodyPr>
          <a:lstStyle/>
          <a:p>
            <a:pPr>
              <a:lnSpc>
                <a:spcPct val="150000"/>
              </a:lnSpc>
            </a:pPr>
            <a:r>
              <a:rPr lang="zh-CN" altLang="en-US" sz="1000" b="1" dirty="0">
                <a:latin typeface="思源黑体 CN Normal" panose="020B0400000000000000" pitchFamily="34" charset="-122"/>
                <a:ea typeface="思源黑体 CN Normal" panose="020B0400000000000000" pitchFamily="34" charset="-122"/>
                <a:cs typeface="Arial" panose="020B0604020202020204" pitchFamily="34" charset="0"/>
              </a:rPr>
              <a:t>先导细胞株</a:t>
            </a:r>
            <a:endParaRPr lang="zh-CN" altLang="en-US" sz="1000" b="1" dirty="0">
              <a:latin typeface="思源黑体 CN Normal" panose="020B0400000000000000" pitchFamily="34" charset="-122"/>
              <a:ea typeface="思源黑体 CN Normal" panose="020B0400000000000000" pitchFamily="34" charset="-122"/>
              <a:cs typeface="Arial" panose="020B0604020202020204" pitchFamily="34" charset="0"/>
            </a:endParaRPr>
          </a:p>
        </p:txBody>
      </p:sp>
      <p:sp>
        <p:nvSpPr>
          <p:cNvPr id="283" name="TextBox 80"/>
          <p:cNvSpPr txBox="1"/>
          <p:nvPr/>
        </p:nvSpPr>
        <p:spPr bwMode="auto">
          <a:xfrm>
            <a:off x="6552464" y="3220190"/>
            <a:ext cx="1115682" cy="153670"/>
          </a:xfrm>
          <a:prstGeom prst="rect">
            <a:avLst/>
          </a:prstGeom>
          <a:noFill/>
          <a:ln w="9525">
            <a:noFill/>
            <a:miter lim="800000"/>
          </a:ln>
        </p:spPr>
        <p:txBody>
          <a:bodyPr wrap="square" lIns="0" tIns="0" rIns="0" bIns="0" rtlCol="0" anchor="ctr">
            <a:spAutoFit/>
          </a:bodyPr>
          <a:lstStyle/>
          <a:p>
            <a:r>
              <a:rPr lang="en-US" altLang="zh-CN" sz="1000" dirty="0">
                <a:latin typeface="Poppins" panose="00000500000000000000" pitchFamily="2" charset="0"/>
                <a:ea typeface="微软雅黑" panose="020B0503020204020204" pitchFamily="34" charset="-122"/>
                <a:cs typeface="Poppins" panose="00000500000000000000" pitchFamily="2" charset="0"/>
              </a:rPr>
              <a:t>PDL 50~60</a:t>
            </a:r>
            <a:endParaRPr lang="en-US" altLang="zh-CN" sz="1000" dirty="0">
              <a:latin typeface="Poppins" panose="00000500000000000000" pitchFamily="2" charset="0"/>
              <a:ea typeface="微软雅黑" panose="020B0503020204020204" pitchFamily="34" charset="-122"/>
              <a:cs typeface="Poppins" panose="00000500000000000000" pitchFamily="2" charset="0"/>
            </a:endParaRPr>
          </a:p>
        </p:txBody>
      </p:sp>
      <p:sp>
        <p:nvSpPr>
          <p:cNvPr id="284" name="Line 6"/>
          <p:cNvSpPr>
            <a:spLocks noChangeShapeType="1"/>
          </p:cNvSpPr>
          <p:nvPr/>
        </p:nvSpPr>
        <p:spPr bwMode="auto">
          <a:xfrm>
            <a:off x="6089627" y="2932723"/>
            <a:ext cx="468000" cy="1"/>
          </a:xfrm>
          <a:prstGeom prst="line">
            <a:avLst/>
          </a:prstGeom>
          <a:ln w="19050">
            <a:solidFill>
              <a:schemeClr val="tx1"/>
            </a:solidFill>
            <a:tailEnd type="triangle" w="med" len="med"/>
          </a:ln>
        </p:spPr>
        <p:style>
          <a:lnRef idx="3">
            <a:schemeClr val="accent1"/>
          </a:lnRef>
          <a:fillRef idx="0">
            <a:schemeClr val="accent1"/>
          </a:fillRef>
          <a:effectRef idx="2">
            <a:schemeClr val="accent1"/>
          </a:effectRef>
          <a:fontRef idx="minor">
            <a:schemeClr val="tx1"/>
          </a:fontRef>
        </p:style>
        <p:txBody>
          <a:bodyPr lIns="97404" tIns="48702" rIns="97404" bIns="48702"/>
          <a:lstStyle/>
          <a:p>
            <a:pPr>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5" name="Line 6"/>
          <p:cNvSpPr>
            <a:spLocks noChangeShapeType="1"/>
          </p:cNvSpPr>
          <p:nvPr/>
        </p:nvSpPr>
        <p:spPr bwMode="auto">
          <a:xfrm>
            <a:off x="7389526" y="2950087"/>
            <a:ext cx="468000" cy="1"/>
          </a:xfrm>
          <a:prstGeom prst="line">
            <a:avLst/>
          </a:prstGeom>
          <a:ln w="19050">
            <a:solidFill>
              <a:schemeClr val="tx1"/>
            </a:solidFill>
            <a:tailEnd type="triangle" w="med" len="med"/>
          </a:ln>
        </p:spPr>
        <p:style>
          <a:lnRef idx="3">
            <a:schemeClr val="accent1"/>
          </a:lnRef>
          <a:fillRef idx="0">
            <a:schemeClr val="accent1"/>
          </a:fillRef>
          <a:effectRef idx="2">
            <a:schemeClr val="accent1"/>
          </a:effectRef>
          <a:fontRef idx="minor">
            <a:schemeClr val="tx1"/>
          </a:fontRef>
        </p:style>
        <p:txBody>
          <a:bodyPr lIns="97404" tIns="48702" rIns="97404" bIns="48702"/>
          <a:lstStyle/>
          <a:p>
            <a:pPr>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86" name="直接箭头连接符 285"/>
          <p:cNvCxnSpPr/>
          <p:nvPr/>
        </p:nvCxnSpPr>
        <p:spPr>
          <a:xfrm flipV="1">
            <a:off x="3469173" y="1564568"/>
            <a:ext cx="4746606" cy="3"/>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87" name="直接连接符 286"/>
          <p:cNvCxnSpPr/>
          <p:nvPr/>
        </p:nvCxnSpPr>
        <p:spPr>
          <a:xfrm>
            <a:off x="3450747" y="1429150"/>
            <a:ext cx="1" cy="252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8" name="直接连接符 287"/>
          <p:cNvCxnSpPr/>
          <p:nvPr/>
        </p:nvCxnSpPr>
        <p:spPr>
          <a:xfrm>
            <a:off x="5942604" y="1429150"/>
            <a:ext cx="1" cy="252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89" name="TextBox 34"/>
          <p:cNvSpPr txBox="1">
            <a:spLocks noChangeArrowheads="1"/>
          </p:cNvSpPr>
          <p:nvPr/>
        </p:nvSpPr>
        <p:spPr bwMode="auto">
          <a:xfrm>
            <a:off x="3334271" y="1663100"/>
            <a:ext cx="769118" cy="276860"/>
          </a:xfrm>
          <a:prstGeom prst="rect">
            <a:avLst/>
          </a:prstGeom>
          <a:noFill/>
          <a:ln w="9525">
            <a:noFill/>
            <a:miter lim="800000"/>
          </a:ln>
        </p:spPr>
        <p:txBody>
          <a:bodyPr wrap="square" lIns="0" tIns="0" rIns="0" bIns="0" anchor="b">
            <a:spAutoFit/>
          </a:bodyPr>
          <a:lstStyle/>
          <a:p>
            <a:pPr>
              <a:lnSpc>
                <a:spcPct val="150000"/>
              </a:lnSpc>
            </a:pPr>
            <a:r>
              <a:rPr lang="en-US" altLang="zh-CN" sz="1200" b="1" dirty="0">
                <a:latin typeface="Poppins Light" panose="02000000000000000000" pitchFamily="2" charset="0"/>
                <a:ea typeface="思源黑体 CN Normal" panose="020B0400000000000000" pitchFamily="34" charset="-122"/>
                <a:cs typeface="Poppins Light" panose="02000000000000000000" pitchFamily="2" charset="0"/>
              </a:rPr>
              <a:t>PDL0</a:t>
            </a:r>
            <a:endParaRPr lang="en-US" altLang="zh-CN" sz="1200" b="1" dirty="0">
              <a:latin typeface="Poppins Light" panose="02000000000000000000" pitchFamily="2" charset="0"/>
              <a:ea typeface="思源黑体 CN Normal" panose="020B0400000000000000" pitchFamily="34" charset="-122"/>
              <a:cs typeface="Poppins Light" panose="02000000000000000000" pitchFamily="2" charset="0"/>
            </a:endParaRPr>
          </a:p>
        </p:txBody>
      </p:sp>
      <p:sp>
        <p:nvSpPr>
          <p:cNvPr id="290" name="TextBox 34"/>
          <p:cNvSpPr txBox="1">
            <a:spLocks noChangeArrowheads="1"/>
          </p:cNvSpPr>
          <p:nvPr/>
        </p:nvSpPr>
        <p:spPr bwMode="auto">
          <a:xfrm>
            <a:off x="5696249" y="1663100"/>
            <a:ext cx="866966" cy="276860"/>
          </a:xfrm>
          <a:prstGeom prst="rect">
            <a:avLst/>
          </a:prstGeom>
          <a:noFill/>
          <a:ln w="9525">
            <a:noFill/>
            <a:miter lim="800000"/>
          </a:ln>
        </p:spPr>
        <p:txBody>
          <a:bodyPr wrap="square" lIns="0" tIns="0" rIns="0" bIns="0" anchor="b">
            <a:spAutoFit/>
          </a:bodyPr>
          <a:lstStyle/>
          <a:p>
            <a:pPr>
              <a:lnSpc>
                <a:spcPct val="150000"/>
              </a:lnSpc>
            </a:pPr>
            <a:r>
              <a:rPr lang="en-US" altLang="zh-CN" sz="1200" b="1" dirty="0">
                <a:latin typeface="Poppins Light" panose="02000000000000000000" pitchFamily="2" charset="0"/>
                <a:ea typeface="思源黑体 CN Normal" panose="020B0400000000000000" pitchFamily="34" charset="-122"/>
                <a:cs typeface="Poppins Light" panose="02000000000000000000" pitchFamily="2" charset="0"/>
              </a:rPr>
              <a:t>PDL30</a:t>
            </a:r>
            <a:endParaRPr lang="en-US" altLang="zh-CN" sz="1200" b="1" dirty="0">
              <a:latin typeface="Poppins Light" panose="02000000000000000000" pitchFamily="2" charset="0"/>
              <a:ea typeface="思源黑体 CN Normal" panose="020B0400000000000000" pitchFamily="34" charset="-122"/>
              <a:cs typeface="Poppins Light" panose="02000000000000000000" pitchFamily="2" charset="0"/>
            </a:endParaRPr>
          </a:p>
        </p:txBody>
      </p:sp>
      <p:sp>
        <p:nvSpPr>
          <p:cNvPr id="291" name="TextBox 34"/>
          <p:cNvSpPr txBox="1">
            <a:spLocks noChangeArrowheads="1"/>
          </p:cNvSpPr>
          <p:nvPr/>
        </p:nvSpPr>
        <p:spPr bwMode="auto">
          <a:xfrm>
            <a:off x="7885750" y="1663100"/>
            <a:ext cx="780956" cy="276860"/>
          </a:xfrm>
          <a:prstGeom prst="rect">
            <a:avLst/>
          </a:prstGeom>
          <a:noFill/>
          <a:ln w="9525">
            <a:noFill/>
            <a:miter lim="800000"/>
          </a:ln>
        </p:spPr>
        <p:txBody>
          <a:bodyPr wrap="square" lIns="0" tIns="0" rIns="0" bIns="0" anchor="b">
            <a:spAutoFit/>
          </a:bodyPr>
          <a:lstStyle/>
          <a:p>
            <a:pPr>
              <a:lnSpc>
                <a:spcPct val="150000"/>
              </a:lnSpc>
            </a:pPr>
            <a:r>
              <a:rPr lang="en-US" altLang="zh-CN" sz="1200" b="1" dirty="0">
                <a:latin typeface="Poppins Light" panose="02000000000000000000" pitchFamily="2" charset="0"/>
                <a:ea typeface="思源黑体 CN Normal" panose="020B0400000000000000" pitchFamily="34" charset="-122"/>
                <a:cs typeface="Poppins Light" panose="02000000000000000000" pitchFamily="2" charset="0"/>
              </a:rPr>
              <a:t>PDL60</a:t>
            </a:r>
            <a:endParaRPr lang="en-US" altLang="zh-CN" sz="1200" b="1" dirty="0">
              <a:latin typeface="Poppins Light" panose="02000000000000000000" pitchFamily="2" charset="0"/>
              <a:ea typeface="思源黑体 CN Normal" panose="020B0400000000000000" pitchFamily="34" charset="-122"/>
              <a:cs typeface="Poppins Light" panose="02000000000000000000" pitchFamily="2" charset="0"/>
            </a:endParaRPr>
          </a:p>
        </p:txBody>
      </p:sp>
      <p:sp>
        <p:nvSpPr>
          <p:cNvPr id="292" name="TextBox 89"/>
          <p:cNvSpPr txBox="1"/>
          <p:nvPr/>
        </p:nvSpPr>
        <p:spPr bwMode="auto">
          <a:xfrm>
            <a:off x="352495" y="2107629"/>
            <a:ext cx="984248" cy="322580"/>
          </a:xfrm>
          <a:prstGeom prst="rect">
            <a:avLst/>
          </a:prstGeom>
          <a:noFill/>
          <a:ln w="9525">
            <a:noFill/>
            <a:miter lim="800000"/>
          </a:ln>
        </p:spPr>
        <p:txBody>
          <a:bodyPr wrap="square" lIns="0" tIns="0" rIns="0" bIns="0" rtlCol="0" anchor="b">
            <a:spAutoFit/>
          </a:bodyPr>
          <a:lstStyle/>
          <a:p>
            <a:pPr algn="ctr">
              <a:lnSpc>
                <a:spcPct val="150000"/>
              </a:lnSpc>
            </a:pPr>
            <a:r>
              <a:rPr lang="zh-CN" altLang="en-US" sz="1400" b="1" dirty="0">
                <a:latin typeface="思源黑体 CN Normal" panose="020B0400000000000000" pitchFamily="34" charset="-122"/>
                <a:ea typeface="思源黑体 CN Normal" panose="020B0400000000000000" pitchFamily="34" charset="-122"/>
                <a:cs typeface="Arial" panose="020B0604020202020204" pitchFamily="34" charset="0"/>
              </a:rPr>
              <a:t>细胞计数</a:t>
            </a:r>
            <a:endParaRPr lang="zh-CN" altLang="en-US" sz="1400" b="1" dirty="0">
              <a:latin typeface="思源黑体 CN Normal" panose="020B0400000000000000" pitchFamily="34" charset="-122"/>
              <a:ea typeface="思源黑体 CN Normal" panose="020B0400000000000000" pitchFamily="34" charset="-122"/>
              <a:cs typeface="Arial" panose="020B0604020202020204" pitchFamily="34" charset="0"/>
            </a:endParaRPr>
          </a:p>
        </p:txBody>
      </p:sp>
      <p:sp>
        <p:nvSpPr>
          <p:cNvPr id="293" name="AutoShape 6"/>
          <p:cNvSpPr>
            <a:spLocks noChangeArrowheads="1"/>
          </p:cNvSpPr>
          <p:nvPr/>
        </p:nvSpPr>
        <p:spPr bwMode="auto">
          <a:xfrm>
            <a:off x="7857702" y="2765864"/>
            <a:ext cx="1152000" cy="360000"/>
          </a:xfrm>
          <a:prstGeom prst="roundRect">
            <a:avLst>
              <a:gd name="adj" fmla="val 16667"/>
            </a:avLst>
          </a:prstGeom>
          <a:solidFill>
            <a:srgbClr val="377D6C"/>
          </a:solidFill>
          <a:ln>
            <a:noFill/>
          </a:ln>
        </p:spPr>
        <p:style>
          <a:lnRef idx="1">
            <a:schemeClr val="accent1"/>
          </a:lnRef>
          <a:fillRef idx="3">
            <a:schemeClr val="accent1"/>
          </a:fillRef>
          <a:effectRef idx="2">
            <a:schemeClr val="accent1"/>
          </a:effectRef>
          <a:fontRef idx="minor">
            <a:schemeClr val="lt1"/>
          </a:fontRef>
        </p:style>
        <p:txBody>
          <a:bodyPr wrap="none" lIns="84883" tIns="42440" rIns="84883" bIns="42440" anchor="ctr"/>
          <a:lstStyle/>
          <a:p>
            <a:pPr algn="ctr">
              <a:defRPr/>
            </a:pPr>
            <a:r>
              <a:rPr lang="en-US" altLang="zh-CN" sz="1200" b="1" dirty="0">
                <a:solidFill>
                  <a:schemeClr val="bg1"/>
                </a:solidFill>
                <a:latin typeface="Poppins Light" panose="02000000000000000000" pitchFamily="2" charset="0"/>
                <a:ea typeface="微软雅黑" panose="020B0503020204020204" pitchFamily="34" charset="-122"/>
                <a:cs typeface="Poppins Light" panose="02000000000000000000" pitchFamily="2" charset="0"/>
              </a:rPr>
              <a:t>3</a:t>
            </a:r>
            <a:r>
              <a:rPr lang="en-US" altLang="zh-CN" sz="1200" b="1" dirty="0">
                <a:solidFill>
                  <a:schemeClr val="bg1"/>
                </a:solidFill>
                <a:latin typeface="Poppins Light" panose="02000000000000000000" pitchFamily="2" charset="0"/>
                <a:ea typeface="思源黑体 CN Light" panose="020B0300000000000000" charset="-122"/>
                <a:cs typeface="Poppins Light" panose="02000000000000000000" pitchFamily="2" charset="0"/>
              </a:rPr>
              <a:t>批中试生产</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314" name="Line 6"/>
          <p:cNvSpPr>
            <a:spLocks noChangeShapeType="1"/>
          </p:cNvSpPr>
          <p:nvPr/>
        </p:nvSpPr>
        <p:spPr bwMode="auto">
          <a:xfrm flipH="1" flipV="1">
            <a:off x="3465830" y="2139315"/>
            <a:ext cx="7620" cy="459740"/>
          </a:xfrm>
          <a:prstGeom prst="line">
            <a:avLst/>
          </a:prstGeom>
          <a:ln w="19050">
            <a:solidFill>
              <a:schemeClr val="tx1"/>
            </a:solidFill>
            <a:tailEnd type="triangle" w="med" len="med"/>
          </a:ln>
        </p:spPr>
        <p:style>
          <a:lnRef idx="3">
            <a:schemeClr val="accent1"/>
          </a:lnRef>
          <a:fillRef idx="0">
            <a:schemeClr val="accent1"/>
          </a:fillRef>
          <a:effectRef idx="2">
            <a:schemeClr val="accent1"/>
          </a:effectRef>
          <a:fontRef idx="minor">
            <a:schemeClr val="tx1"/>
          </a:fontRef>
        </p:style>
        <p:txBody>
          <a:bodyPr lIns="97404" tIns="48702" rIns="97404" bIns="48702"/>
          <a:lstStyle/>
          <a:p>
            <a:pPr>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5" name="矩形 314"/>
          <p:cNvSpPr/>
          <p:nvPr/>
        </p:nvSpPr>
        <p:spPr>
          <a:xfrm>
            <a:off x="2915920" y="1119505"/>
            <a:ext cx="1461770" cy="256540"/>
          </a:xfrm>
          <a:prstGeom prst="rect">
            <a:avLst/>
          </a:prstGeom>
        </p:spPr>
        <p:txBody>
          <a:bodyPr wrap="square" lIns="72567" tIns="36283" rIns="72567" bIns="36283">
            <a:spAutoFit/>
          </a:bodyPr>
          <a:lstStyle/>
          <a:p>
            <a:r>
              <a:rPr lang="zh-CN" altLang="en-US" sz="1200" b="1" dirty="0">
                <a:latin typeface="思源黑体 CN Normal" panose="020B0400000000000000" pitchFamily="34" charset="-122"/>
                <a:ea typeface="思源黑体 CN Normal" panose="020B0400000000000000" pitchFamily="34" charset="-122"/>
              </a:rPr>
              <a:t>稳定性预测试</a:t>
            </a:r>
            <a:endParaRPr lang="zh-CN" altLang="en-US" sz="1200" b="1" dirty="0">
              <a:latin typeface="思源黑体 CN Normal" panose="020B0400000000000000" pitchFamily="34" charset="-122"/>
              <a:ea typeface="思源黑体 CN Normal" panose="020B0400000000000000" pitchFamily="34" charset="-122"/>
            </a:endParaRPr>
          </a:p>
        </p:txBody>
      </p:sp>
      <p:cxnSp>
        <p:nvCxnSpPr>
          <p:cNvPr id="316" name="直接箭头连接符 315"/>
          <p:cNvCxnSpPr>
            <a:endCxn id="282" idx="0"/>
          </p:cNvCxnSpPr>
          <p:nvPr/>
        </p:nvCxnSpPr>
        <p:spPr>
          <a:xfrm flipH="1">
            <a:off x="4815130" y="2211884"/>
            <a:ext cx="3213100" cy="473075"/>
          </a:xfrm>
          <a:prstGeom prst="straightConnector1">
            <a:avLst/>
          </a:prstGeom>
          <a:ln w="12700">
            <a:solidFill>
              <a:schemeClr val="tx1"/>
            </a:solidFill>
            <a:tailEnd type="arrow"/>
          </a:ln>
        </p:spPr>
        <p:style>
          <a:lnRef idx="3">
            <a:schemeClr val="accent1"/>
          </a:lnRef>
          <a:fillRef idx="0">
            <a:schemeClr val="accent1"/>
          </a:fillRef>
          <a:effectRef idx="2">
            <a:schemeClr val="accent1"/>
          </a:effectRef>
          <a:fontRef idx="minor">
            <a:schemeClr val="tx1"/>
          </a:fontRef>
        </p:style>
      </p:cxnSp>
      <p:sp>
        <p:nvSpPr>
          <p:cNvPr id="317" name="Line 6"/>
          <p:cNvSpPr>
            <a:spLocks noChangeShapeType="1"/>
          </p:cNvSpPr>
          <p:nvPr/>
        </p:nvSpPr>
        <p:spPr bwMode="auto">
          <a:xfrm flipH="1">
            <a:off x="3637038" y="3587995"/>
            <a:ext cx="1" cy="576000"/>
          </a:xfrm>
          <a:prstGeom prst="line">
            <a:avLst/>
          </a:prstGeom>
          <a:ln w="19050">
            <a:solidFill>
              <a:schemeClr val="tx1"/>
            </a:solidFill>
            <a:tailEnd type="triangle" w="med" len="med"/>
          </a:ln>
        </p:spPr>
        <p:style>
          <a:lnRef idx="3">
            <a:schemeClr val="accent1"/>
          </a:lnRef>
          <a:fillRef idx="0">
            <a:schemeClr val="accent1"/>
          </a:fillRef>
          <a:effectRef idx="2">
            <a:schemeClr val="accent1"/>
          </a:effectRef>
          <a:fontRef idx="minor">
            <a:schemeClr val="tx1"/>
          </a:fontRef>
        </p:style>
        <p:txBody>
          <a:bodyPr lIns="97404" tIns="48702" rIns="97404" bIns="48702"/>
          <a:lstStyle/>
          <a:p>
            <a:pPr>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8" name="TextBox 34"/>
          <p:cNvSpPr txBox="1">
            <a:spLocks noChangeArrowheads="1"/>
          </p:cNvSpPr>
          <p:nvPr/>
        </p:nvSpPr>
        <p:spPr bwMode="auto">
          <a:xfrm>
            <a:off x="7787919" y="1908613"/>
            <a:ext cx="1292015" cy="230505"/>
          </a:xfrm>
          <a:prstGeom prst="rect">
            <a:avLst/>
          </a:prstGeom>
          <a:noFill/>
          <a:ln w="9525">
            <a:noFill/>
            <a:miter lim="800000"/>
          </a:ln>
        </p:spPr>
        <p:txBody>
          <a:bodyPr wrap="square" lIns="0" tIns="0" rIns="0" bIns="0" anchor="b">
            <a:spAutoFit/>
          </a:bodyPr>
          <a:lstStyle/>
          <a:p>
            <a:pPr>
              <a:lnSpc>
                <a:spcPct val="150000"/>
              </a:lnSpc>
            </a:pPr>
            <a:r>
              <a:rPr lang="zh-CN" altLang="en-US" sz="1000" b="1" dirty="0">
                <a:latin typeface="思源黑体 CN Normal" panose="020B0400000000000000" pitchFamily="34" charset="-122"/>
                <a:ea typeface="思源黑体 CN Normal" panose="020B0400000000000000" pitchFamily="34" charset="-122"/>
                <a:cs typeface="Arial" panose="020B0604020202020204" pitchFamily="34" charset="0"/>
              </a:rPr>
              <a:t>批次补料培养</a:t>
            </a:r>
            <a:endParaRPr lang="zh-CN" altLang="en-US" sz="1000" b="1" dirty="0">
              <a:latin typeface="思源黑体 CN Normal" panose="020B0400000000000000" pitchFamily="34" charset="-122"/>
              <a:ea typeface="思源黑体 CN Normal" panose="020B0400000000000000" pitchFamily="34" charset="-122"/>
              <a:cs typeface="Arial" panose="020B0604020202020204" pitchFamily="34" charset="0"/>
            </a:endParaRPr>
          </a:p>
        </p:txBody>
      </p:sp>
      <p:sp>
        <p:nvSpPr>
          <p:cNvPr id="319" name="Line 6"/>
          <p:cNvSpPr>
            <a:spLocks noChangeShapeType="1"/>
          </p:cNvSpPr>
          <p:nvPr/>
        </p:nvSpPr>
        <p:spPr bwMode="auto">
          <a:xfrm rot="-60000" flipH="1">
            <a:off x="2262348" y="3588038"/>
            <a:ext cx="0" cy="576000"/>
          </a:xfrm>
          <a:prstGeom prst="line">
            <a:avLst/>
          </a:prstGeom>
          <a:ln w="19050">
            <a:solidFill>
              <a:schemeClr val="tx1"/>
            </a:solidFill>
            <a:tailEnd type="triangle" w="med" len="med"/>
          </a:ln>
        </p:spPr>
        <p:style>
          <a:lnRef idx="3">
            <a:schemeClr val="accent1"/>
          </a:lnRef>
          <a:fillRef idx="0">
            <a:schemeClr val="accent1"/>
          </a:fillRef>
          <a:effectRef idx="2">
            <a:schemeClr val="accent1"/>
          </a:effectRef>
          <a:fontRef idx="minor">
            <a:schemeClr val="tx1"/>
          </a:fontRef>
        </p:style>
        <p:txBody>
          <a:bodyPr lIns="97404" tIns="48702" rIns="97404" bIns="48702"/>
          <a:lstStyle/>
          <a:p>
            <a:pPr>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0" name="AutoShape 6"/>
          <p:cNvSpPr>
            <a:spLocks noChangeArrowheads="1"/>
          </p:cNvSpPr>
          <p:nvPr/>
        </p:nvSpPr>
        <p:spPr bwMode="auto">
          <a:xfrm>
            <a:off x="1750695" y="2656840"/>
            <a:ext cx="972185" cy="488950"/>
          </a:xfrm>
          <a:prstGeom prst="roundRect">
            <a:avLst>
              <a:gd name="adj" fmla="val 16667"/>
            </a:avLst>
          </a:prstGeom>
          <a:solidFill>
            <a:srgbClr val="377D6C"/>
          </a:solidFill>
          <a:ln>
            <a:noFill/>
          </a:ln>
        </p:spPr>
        <p:style>
          <a:lnRef idx="1">
            <a:schemeClr val="accent1"/>
          </a:lnRef>
          <a:fillRef idx="3">
            <a:schemeClr val="accent1"/>
          </a:fillRef>
          <a:effectRef idx="2">
            <a:schemeClr val="accent1"/>
          </a:effectRef>
          <a:fontRef idx="minor">
            <a:schemeClr val="lt1"/>
          </a:fontRef>
        </p:style>
        <p:txBody>
          <a:bodyPr wrap="none" lIns="84883" tIns="42440" rIns="84883" bIns="42440" anchor="ctr"/>
          <a:lstStyle/>
          <a:p>
            <a:pPr algn="ctr">
              <a:defRPr/>
            </a:pPr>
            <a:r>
              <a:rPr lang="en-US" altLang="zh-CN" sz="1200" b="1" dirty="0">
                <a:solidFill>
                  <a:schemeClr val="bg1"/>
                </a:solidFill>
                <a:latin typeface="Poppins Light" panose="02000000000000000000" pitchFamily="2" charset="0"/>
                <a:ea typeface="思源黑体 CN Light" panose="020B0300000000000000" charset="-122"/>
                <a:cs typeface="Poppins Light" panose="02000000000000000000" pitchFamily="2" charset="0"/>
              </a:rPr>
              <a:t>10-30</a:t>
            </a:r>
            <a:endParaRPr lang="en-US" altLang="zh-CN" sz="1200" b="1" dirty="0">
              <a:solidFill>
                <a:schemeClr val="bg1"/>
              </a:solidFill>
              <a:latin typeface="Poppins Light" panose="02000000000000000000" pitchFamily="2" charset="0"/>
              <a:ea typeface="思源黑体 CN Light" panose="020B0300000000000000" charset="-122"/>
              <a:cs typeface="Poppins Light" panose="02000000000000000000" pitchFamily="2" charset="0"/>
            </a:endParaRPr>
          </a:p>
          <a:p>
            <a:pPr algn="ctr">
              <a:defRPr/>
            </a:pPr>
            <a:r>
              <a:rPr lang="zh-CN" altLang="en-US" sz="1200" b="1" dirty="0">
                <a:solidFill>
                  <a:schemeClr val="bg1"/>
                </a:solidFill>
                <a:latin typeface="Poppins Light" panose="02000000000000000000" pitchFamily="2" charset="0"/>
                <a:ea typeface="思源黑体 CN Light" panose="020B0300000000000000" charset="-122"/>
                <a:cs typeface="Poppins Light" panose="02000000000000000000" pitchFamily="2" charset="0"/>
              </a:rPr>
              <a:t>细胞株</a:t>
            </a:r>
            <a:endParaRPr lang="zh-CN" altLang="en-US" sz="1200" b="1" dirty="0">
              <a:solidFill>
                <a:schemeClr val="bg1"/>
              </a:solidFill>
              <a:latin typeface="Poppins Light" panose="02000000000000000000" pitchFamily="2" charset="0"/>
              <a:ea typeface="思源黑体 CN Light" panose="020B0300000000000000" charset="-122"/>
              <a:cs typeface="Poppins Light" panose="02000000000000000000" pitchFamily="2" charset="0"/>
            </a:endParaRPr>
          </a:p>
        </p:txBody>
      </p:sp>
      <p:sp>
        <p:nvSpPr>
          <p:cNvPr id="321" name="AutoShape 6"/>
          <p:cNvSpPr>
            <a:spLocks noChangeArrowheads="1"/>
          </p:cNvSpPr>
          <p:nvPr/>
        </p:nvSpPr>
        <p:spPr bwMode="auto">
          <a:xfrm>
            <a:off x="3185795" y="2656840"/>
            <a:ext cx="972185" cy="481330"/>
          </a:xfrm>
          <a:prstGeom prst="roundRect">
            <a:avLst>
              <a:gd name="adj" fmla="val 16667"/>
            </a:avLst>
          </a:prstGeom>
          <a:solidFill>
            <a:srgbClr val="377D6C"/>
          </a:solidFill>
          <a:ln>
            <a:noFill/>
          </a:ln>
        </p:spPr>
        <p:style>
          <a:lnRef idx="1">
            <a:schemeClr val="accent1"/>
          </a:lnRef>
          <a:fillRef idx="3">
            <a:schemeClr val="accent1"/>
          </a:fillRef>
          <a:effectRef idx="2">
            <a:schemeClr val="accent1"/>
          </a:effectRef>
          <a:fontRef idx="minor">
            <a:schemeClr val="lt1"/>
          </a:fontRef>
        </p:style>
        <p:txBody>
          <a:bodyPr wrap="none" lIns="84883" tIns="42440" rIns="84883" bIns="42440" anchor="ctr"/>
          <a:lstStyle/>
          <a:p>
            <a:pPr algn="ctr">
              <a:defRPr/>
            </a:pPr>
            <a:r>
              <a:rPr lang="en-US" altLang="zh-CN" sz="1200" b="1" dirty="0">
                <a:solidFill>
                  <a:schemeClr val="bg1"/>
                </a:solidFill>
                <a:latin typeface="Poppins Light" panose="02000000000000000000" pitchFamily="2" charset="0"/>
                <a:ea typeface="微软雅黑" panose="020B0503020204020204" pitchFamily="34" charset="-122"/>
                <a:cs typeface="Poppins Light" panose="02000000000000000000" pitchFamily="2" charset="0"/>
              </a:rPr>
              <a:t>3-6</a:t>
            </a:r>
            <a:endParaRPr lang="en-US" altLang="zh-CN" sz="1200" b="1" dirty="0">
              <a:solidFill>
                <a:schemeClr val="bg1"/>
              </a:solidFill>
              <a:latin typeface="Poppins Light" panose="02000000000000000000" pitchFamily="2" charset="0"/>
              <a:ea typeface="微软雅黑" panose="020B0503020204020204" pitchFamily="34" charset="-122"/>
              <a:cs typeface="Poppins Light" panose="02000000000000000000" pitchFamily="2" charset="0"/>
            </a:endParaRPr>
          </a:p>
          <a:p>
            <a:pPr algn="ctr">
              <a:defRPr/>
            </a:pPr>
            <a:r>
              <a:rPr lang="en-US" altLang="zh-CN" sz="1200" b="1" dirty="0">
                <a:solidFill>
                  <a:schemeClr val="bg1"/>
                </a:solidFill>
                <a:latin typeface="Poppins Light" panose="02000000000000000000" pitchFamily="2" charset="0"/>
                <a:ea typeface="思源黑体 CN Light" panose="020B0300000000000000" charset="-122"/>
                <a:cs typeface="Poppins Light" panose="02000000000000000000" pitchFamily="2" charset="0"/>
              </a:rPr>
              <a:t>细胞株</a:t>
            </a:r>
            <a:endParaRPr lang="en-US" altLang="zh-CN" sz="1400" b="1" dirty="0">
              <a:solidFill>
                <a:schemeClr val="bg1"/>
              </a:solidFill>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37" name="AutoShape 6"/>
          <p:cNvSpPr>
            <a:spLocks noChangeArrowheads="1"/>
          </p:cNvSpPr>
          <p:nvPr/>
        </p:nvSpPr>
        <p:spPr bwMode="auto">
          <a:xfrm>
            <a:off x="6565797" y="2778462"/>
            <a:ext cx="792000" cy="360000"/>
          </a:xfrm>
          <a:prstGeom prst="roundRect">
            <a:avLst>
              <a:gd name="adj" fmla="val 16667"/>
            </a:avLst>
          </a:prstGeom>
          <a:solidFill>
            <a:srgbClr val="377D6C"/>
          </a:solidFill>
          <a:ln>
            <a:noFill/>
          </a:ln>
        </p:spPr>
        <p:style>
          <a:lnRef idx="1">
            <a:schemeClr val="accent1"/>
          </a:lnRef>
          <a:fillRef idx="3">
            <a:schemeClr val="accent1"/>
          </a:fillRef>
          <a:effectRef idx="2">
            <a:schemeClr val="accent1"/>
          </a:effectRef>
          <a:fontRef idx="minor">
            <a:schemeClr val="lt1"/>
          </a:fontRef>
        </p:style>
        <p:txBody>
          <a:bodyPr wrap="none" lIns="84883" tIns="42440" rIns="84883" bIns="42440" anchor="ctr"/>
          <a:lstStyle/>
          <a:p>
            <a:pPr algn="ctr">
              <a:defRPr/>
            </a:pPr>
            <a:r>
              <a:rPr lang="en-US" altLang="zh-CN" sz="1200" b="1" dirty="0">
                <a:solidFill>
                  <a:schemeClr val="bg1"/>
                </a:solidFill>
                <a:latin typeface="Poppins Light" panose="02000000000000000000" pitchFamily="2" charset="0"/>
                <a:ea typeface="思源黑体 CN Light" panose="020B0300000000000000" charset="-122"/>
                <a:cs typeface="Poppins Light" panose="02000000000000000000" pitchFamily="2" charset="0"/>
              </a:rPr>
              <a:t>WCB</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338" name="AutoShape 6"/>
          <p:cNvSpPr>
            <a:spLocks noChangeArrowheads="1"/>
          </p:cNvSpPr>
          <p:nvPr/>
        </p:nvSpPr>
        <p:spPr bwMode="auto">
          <a:xfrm>
            <a:off x="5247199" y="2778462"/>
            <a:ext cx="792000" cy="360000"/>
          </a:xfrm>
          <a:prstGeom prst="roundRect">
            <a:avLst>
              <a:gd name="adj" fmla="val 16667"/>
            </a:avLst>
          </a:prstGeom>
          <a:solidFill>
            <a:srgbClr val="377D6C"/>
          </a:solidFill>
          <a:ln>
            <a:noFill/>
          </a:ln>
        </p:spPr>
        <p:style>
          <a:lnRef idx="1">
            <a:schemeClr val="accent1"/>
          </a:lnRef>
          <a:fillRef idx="3">
            <a:schemeClr val="accent1"/>
          </a:fillRef>
          <a:effectRef idx="2">
            <a:schemeClr val="accent1"/>
          </a:effectRef>
          <a:fontRef idx="minor">
            <a:schemeClr val="lt1"/>
          </a:fontRef>
        </p:style>
        <p:txBody>
          <a:bodyPr wrap="none" lIns="84883" tIns="42440" rIns="84883" bIns="42440" anchor="ctr"/>
          <a:lstStyle/>
          <a:p>
            <a:pPr algn="ctr">
              <a:defRPr/>
            </a:pPr>
            <a:r>
              <a:rPr lang="en-US" altLang="zh-CN" sz="1200" b="1" dirty="0">
                <a:solidFill>
                  <a:schemeClr val="bg1"/>
                </a:solidFill>
                <a:latin typeface="Poppins Light" panose="02000000000000000000" pitchFamily="2" charset="0"/>
                <a:ea typeface="思源黑体 CN Light" panose="020B0300000000000000" charset="-122"/>
                <a:cs typeface="Poppins Light" panose="02000000000000000000" pitchFamily="2" charset="0"/>
              </a:rPr>
              <a:t>MCB</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340" name="TextBox 34"/>
          <p:cNvSpPr txBox="1">
            <a:spLocks noChangeArrowheads="1"/>
          </p:cNvSpPr>
          <p:nvPr/>
        </p:nvSpPr>
        <p:spPr bwMode="auto">
          <a:xfrm>
            <a:off x="3204994" y="4228941"/>
            <a:ext cx="1152590" cy="276860"/>
          </a:xfrm>
          <a:prstGeom prst="rect">
            <a:avLst/>
          </a:prstGeom>
          <a:noFill/>
          <a:ln w="9525">
            <a:noFill/>
            <a:miter lim="800000"/>
          </a:ln>
        </p:spPr>
        <p:txBody>
          <a:bodyPr wrap="square" lIns="0" tIns="0" rIns="0" bIns="0" anchor="b">
            <a:spAutoFit/>
          </a:bodyPr>
          <a:lstStyle/>
          <a:p>
            <a:pPr>
              <a:lnSpc>
                <a:spcPct val="150000"/>
              </a:lnSpc>
            </a:pPr>
            <a:r>
              <a:rPr lang="zh-CN" altLang="en-US" sz="1200" b="1" dirty="0">
                <a:latin typeface="思源黑体 CN Normal" panose="020B0400000000000000" pitchFamily="34" charset="-122"/>
                <a:ea typeface="思源黑体 CN Normal" panose="020B0400000000000000" pitchFamily="34" charset="-122"/>
                <a:cs typeface="Arial" panose="020B0604020202020204" pitchFamily="34" charset="0"/>
              </a:rPr>
              <a:t>摇瓶培养评估</a:t>
            </a:r>
            <a:endParaRPr lang="zh-CN" altLang="en-US" sz="1200" b="1" dirty="0">
              <a:latin typeface="思源黑体 CN Normal" panose="020B0400000000000000" pitchFamily="34" charset="-122"/>
              <a:ea typeface="思源黑体 CN Normal" panose="020B0400000000000000" pitchFamily="34" charset="-122"/>
              <a:cs typeface="Arial" panose="020B0604020202020204" pitchFamily="34" charset="0"/>
            </a:endParaRPr>
          </a:p>
        </p:txBody>
      </p:sp>
      <p:sp>
        <p:nvSpPr>
          <p:cNvPr id="341" name="TextBox 34"/>
          <p:cNvSpPr txBox="1">
            <a:spLocks noChangeArrowheads="1"/>
          </p:cNvSpPr>
          <p:nvPr/>
        </p:nvSpPr>
        <p:spPr bwMode="auto">
          <a:xfrm>
            <a:off x="1750482" y="4254976"/>
            <a:ext cx="1152128" cy="276860"/>
          </a:xfrm>
          <a:prstGeom prst="rect">
            <a:avLst/>
          </a:prstGeom>
          <a:noFill/>
          <a:ln w="9525">
            <a:noFill/>
            <a:miter lim="800000"/>
          </a:ln>
        </p:spPr>
        <p:txBody>
          <a:bodyPr wrap="square" lIns="0" tIns="0" rIns="0" bIns="0" anchor="b">
            <a:spAutoFit/>
          </a:bodyPr>
          <a:lstStyle/>
          <a:p>
            <a:pPr>
              <a:lnSpc>
                <a:spcPct val="150000"/>
              </a:lnSpc>
            </a:pPr>
            <a:r>
              <a:rPr lang="zh-CN" altLang="en-US" sz="1200" b="1" dirty="0">
                <a:latin typeface="思源黑体 CN Normal" panose="020B0400000000000000" pitchFamily="34" charset="-122"/>
                <a:ea typeface="思源黑体 CN Normal" panose="020B0400000000000000" pitchFamily="34" charset="-122"/>
                <a:cs typeface="Arial" panose="020B0604020202020204" pitchFamily="34" charset="0"/>
              </a:rPr>
              <a:t>摇瓶培养优化</a:t>
            </a:r>
            <a:endParaRPr lang="zh-CN" altLang="en-US" sz="1200" b="1" dirty="0">
              <a:latin typeface="思源黑体 CN Normal" panose="020B0400000000000000" pitchFamily="34" charset="-122"/>
              <a:ea typeface="思源黑体 CN Normal" panose="020B0400000000000000" pitchFamily="34" charset="-122"/>
              <a:cs typeface="Arial" panose="020B0604020202020204" pitchFamily="34" charset="0"/>
            </a:endParaRPr>
          </a:p>
        </p:txBody>
      </p:sp>
      <p:sp>
        <p:nvSpPr>
          <p:cNvPr id="357" name="TextBox 34"/>
          <p:cNvSpPr txBox="1">
            <a:spLocks noChangeArrowheads="1"/>
          </p:cNvSpPr>
          <p:nvPr/>
        </p:nvSpPr>
        <p:spPr bwMode="auto">
          <a:xfrm>
            <a:off x="5579735" y="1876863"/>
            <a:ext cx="1062791" cy="230505"/>
          </a:xfrm>
          <a:prstGeom prst="rect">
            <a:avLst/>
          </a:prstGeom>
          <a:noFill/>
          <a:ln w="9525">
            <a:noFill/>
            <a:miter lim="800000"/>
          </a:ln>
        </p:spPr>
        <p:txBody>
          <a:bodyPr wrap="square" lIns="0" tIns="0" rIns="0" bIns="0" anchor="b">
            <a:spAutoFit/>
          </a:bodyPr>
          <a:lstStyle/>
          <a:p>
            <a:pPr>
              <a:lnSpc>
                <a:spcPct val="150000"/>
              </a:lnSpc>
            </a:pPr>
            <a:r>
              <a:rPr lang="zh-CN" altLang="en-US" sz="1000" b="1" dirty="0">
                <a:latin typeface="思源黑体 CN Normal" panose="020B0400000000000000" pitchFamily="34" charset="-122"/>
                <a:ea typeface="思源黑体 CN Normal" panose="020B0400000000000000" pitchFamily="34" charset="-122"/>
                <a:cs typeface="Arial" panose="020B0604020202020204" pitchFamily="34" charset="0"/>
              </a:rPr>
              <a:t>批次补料培养</a:t>
            </a:r>
            <a:endParaRPr lang="zh-CN" altLang="en-US" sz="1000" b="1" dirty="0">
              <a:latin typeface="思源黑体 CN Normal" panose="020B0400000000000000" pitchFamily="34" charset="-122"/>
              <a:ea typeface="思源黑体 CN Normal" panose="020B0400000000000000" pitchFamily="34" charset="-122"/>
              <a:cs typeface="Arial" panose="020B0604020202020204" pitchFamily="34" charset="0"/>
            </a:endParaRPr>
          </a:p>
        </p:txBody>
      </p:sp>
      <p:cxnSp>
        <p:nvCxnSpPr>
          <p:cNvPr id="360" name="直接连接符 359"/>
          <p:cNvCxnSpPr/>
          <p:nvPr/>
        </p:nvCxnSpPr>
        <p:spPr>
          <a:xfrm>
            <a:off x="8234203" y="1423699"/>
            <a:ext cx="1" cy="252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 name="Line 6"/>
          <p:cNvSpPr>
            <a:spLocks noChangeShapeType="1"/>
          </p:cNvSpPr>
          <p:nvPr>
            <p:custDataLst>
              <p:tags r:id="rId3"/>
            </p:custDataLst>
          </p:nvPr>
        </p:nvSpPr>
        <p:spPr bwMode="auto">
          <a:xfrm flipH="1">
            <a:off x="6323088" y="3554975"/>
            <a:ext cx="1" cy="576000"/>
          </a:xfrm>
          <a:prstGeom prst="line">
            <a:avLst/>
          </a:prstGeom>
          <a:ln w="19050">
            <a:solidFill>
              <a:schemeClr val="tx1"/>
            </a:solidFill>
            <a:tailEnd type="triangle" w="med" len="med"/>
          </a:ln>
        </p:spPr>
        <p:style>
          <a:lnRef idx="3">
            <a:schemeClr val="accent1"/>
          </a:lnRef>
          <a:fillRef idx="0">
            <a:schemeClr val="accent1"/>
          </a:fillRef>
          <a:effectRef idx="2">
            <a:schemeClr val="accent1"/>
          </a:effectRef>
          <a:fontRef idx="minor">
            <a:schemeClr val="tx1"/>
          </a:fontRef>
        </p:style>
        <p:txBody>
          <a:bodyPr lIns="97404" tIns="48702" rIns="97404" bIns="48702"/>
          <a:lstStyle/>
          <a:p>
            <a:pPr>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34"/>
          <p:cNvSpPr txBox="1">
            <a:spLocks noChangeArrowheads="1"/>
          </p:cNvSpPr>
          <p:nvPr>
            <p:custDataLst>
              <p:tags r:id="rId4"/>
            </p:custDataLst>
          </p:nvPr>
        </p:nvSpPr>
        <p:spPr bwMode="auto">
          <a:xfrm>
            <a:off x="5971540" y="4229100"/>
            <a:ext cx="1049655" cy="276860"/>
          </a:xfrm>
          <a:prstGeom prst="rect">
            <a:avLst/>
          </a:prstGeom>
          <a:noFill/>
          <a:ln w="9525">
            <a:noFill/>
            <a:miter lim="800000"/>
          </a:ln>
        </p:spPr>
        <p:txBody>
          <a:bodyPr wrap="square" lIns="0" tIns="0" rIns="0" bIns="0" anchor="b">
            <a:spAutoFit/>
          </a:bodyPr>
          <a:lstStyle/>
          <a:p>
            <a:pPr>
              <a:lnSpc>
                <a:spcPct val="150000"/>
              </a:lnSpc>
            </a:pPr>
            <a:r>
              <a:rPr lang="zh-CN" altLang="en-US" sz="1200" b="1" dirty="0">
                <a:latin typeface="思源黑体 CN Normal" panose="020B0400000000000000" pitchFamily="34" charset="-122"/>
                <a:ea typeface="思源黑体 CN Normal" panose="020B0400000000000000" pitchFamily="34" charset="-122"/>
                <a:cs typeface="Arial" panose="020B0604020202020204" pitchFamily="34" charset="0"/>
              </a:rPr>
              <a:t>传代稳定性</a:t>
            </a:r>
            <a:endParaRPr lang="zh-CN" altLang="en-US" sz="1200" b="1" dirty="0">
              <a:latin typeface="思源黑体 CN Normal" panose="020B0400000000000000" pitchFamily="34" charset="-122"/>
              <a:ea typeface="思源黑体 CN Normal" panose="020B0400000000000000" pitchFamily="34" charset="-122"/>
              <a:cs typeface="Arial" panose="020B0604020202020204" pitchFamily="34" charset="0"/>
            </a:endParaRPr>
          </a:p>
        </p:txBody>
      </p:sp>
      <p:sp>
        <p:nvSpPr>
          <p:cNvPr id="109" name="文本框 108"/>
          <p:cNvSpPr txBox="1"/>
          <p:nvPr/>
        </p:nvSpPr>
        <p:spPr>
          <a:xfrm>
            <a:off x="4500245" y="995680"/>
            <a:ext cx="3469640" cy="398780"/>
          </a:xfrm>
          <a:prstGeom prst="rect">
            <a:avLst/>
          </a:prstGeom>
          <a:noFill/>
          <a:ln w="9525">
            <a:solidFill>
              <a:schemeClr val="bg1">
                <a:lumMod val="85000"/>
              </a:schemeClr>
            </a:solidFill>
          </a:ln>
        </p:spPr>
        <p:txBody>
          <a:bodyPr wrap="square">
            <a:spAutoFit/>
          </a:bodyPr>
          <a:lstStyle/>
          <a:p>
            <a:pPr indent="0"/>
            <a:r>
              <a:rPr lang="zh-CN" sz="1000" b="0" dirty="0">
                <a:latin typeface="思源黑体 CN Normal" panose="020B0400000000000000" pitchFamily="34" charset="-122"/>
                <a:ea typeface="思源黑体 CN Normal" panose="020B0400000000000000" pitchFamily="34" charset="-122"/>
              </a:rPr>
              <a:t>生长密度，细胞活率，表达量，基因测序</a:t>
            </a:r>
            <a:endParaRPr lang="zh-CN" sz="1000" b="0" dirty="0">
              <a:latin typeface="思源黑体 CN Normal" panose="020B0400000000000000" pitchFamily="34" charset="-122"/>
              <a:ea typeface="思源黑体 CN Normal" panose="020B0400000000000000" pitchFamily="34" charset="-122"/>
            </a:endParaRPr>
          </a:p>
          <a:p>
            <a:pPr indent="0"/>
            <a:r>
              <a:rPr lang="zh-CN" sz="1000" b="0" dirty="0">
                <a:latin typeface="思源黑体 CN Normal" panose="020B0400000000000000" pitchFamily="34" charset="-122"/>
                <a:ea typeface="思源黑体 CN Normal" panose="020B0400000000000000" pitchFamily="34" charset="-122"/>
              </a:rPr>
              <a:t>基因拷贝数等特征的稳定性</a:t>
            </a:r>
            <a:endParaRPr lang="zh-CN" altLang="en-US" sz="1000" b="0" dirty="0">
              <a:latin typeface="思源黑体 CN Normal" panose="020B0400000000000000" pitchFamily="34" charset="-122"/>
              <a:ea typeface="思源黑体 CN Normal" panose="020B0400000000000000" pitchFamily="34" charset="-122"/>
            </a:endParaRPr>
          </a:p>
        </p:txBody>
      </p:sp>
      <p:sp>
        <p:nvSpPr>
          <p:cNvPr id="8" name="灯片编号占位符 7"/>
          <p:cNvSpPr>
            <a:spLocks noGrp="1"/>
          </p:cNvSpPr>
          <p:nvPr>
            <p:ph type="sldNum" sz="quarter" idx="12"/>
            <p:custDataLst>
              <p:tags r:id="rId5"/>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6629" name="矩形 13"/>
          <p:cNvSpPr/>
          <p:nvPr/>
        </p:nvSpPr>
        <p:spPr>
          <a:xfrm>
            <a:off x="323850" y="628015"/>
            <a:ext cx="5046345" cy="368300"/>
          </a:xfrm>
          <a:prstGeom prst="rect">
            <a:avLst/>
          </a:prstGeom>
          <a:noFill/>
          <a:ln w="9525">
            <a:noFill/>
          </a:ln>
        </p:spPr>
        <p:txBody>
          <a:bodyPr wrap="square">
            <a:spAutoFit/>
          </a:bodyPr>
          <a:lstStyle/>
          <a:p>
            <a:pPr>
              <a:lnSpc>
                <a:spcPct val="90000"/>
              </a:lnSpc>
              <a:spcBef>
                <a:spcPct val="0"/>
              </a:spcBef>
            </a:pPr>
            <a:r>
              <a:rPr lang="en-US" altLang="zh-CN" sz="2000" b="1" dirty="0">
                <a:solidFill>
                  <a:srgbClr val="377D6C"/>
                </a:solidFill>
                <a:latin typeface="Calibri" panose="020F0502020204030204" pitchFamily="34" charset="0"/>
                <a:ea typeface="思源黑体 CN Normal" panose="020B0400000000000000" pitchFamily="34" charset="-122"/>
                <a:cs typeface="Times New Roman" panose="02020603050405020304" pitchFamily="18" charset="0"/>
              </a:rPr>
              <a:t> </a:t>
            </a:r>
            <a:r>
              <a:rPr lang="zh-CN" altLang="en-US"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rPr>
              <a:t>义翘平台</a:t>
            </a:r>
            <a:r>
              <a:rPr lang="en-US" altLang="zh-CN" sz="2000" b="1" dirty="0">
                <a:solidFill>
                  <a:srgbClr val="377D6C"/>
                </a:solidFill>
                <a:latin typeface="思源黑体 CN Medium" panose="020B0600000000000000" charset="-122"/>
                <a:ea typeface="思源黑体 CN Medium" panose="020B0600000000000000" charset="-122"/>
                <a:cs typeface="思源黑体 CN Medium" panose="020B0600000000000000" charset="-122"/>
              </a:rPr>
              <a:t>-</a:t>
            </a:r>
            <a:r>
              <a:rPr lang="en-US" altLang="zh-CN" b="1" dirty="0">
                <a:solidFill>
                  <a:srgbClr val="377D6C"/>
                </a:solidFill>
                <a:latin typeface="思源黑体 CN Medium" panose="020B0600000000000000" charset="-122"/>
                <a:ea typeface="思源黑体 CN Medium" panose="020B0600000000000000" charset="-122"/>
                <a:cs typeface="思源黑体 CN Medium" panose="020B0600000000000000" charset="-122"/>
              </a:rPr>
              <a:t>抗体和蛋白类产品（以CHO为例）</a:t>
            </a:r>
            <a:endParaRPr lang="en-US" altLang="zh-CN" b="1" dirty="0">
              <a:solidFill>
                <a:srgbClr val="377D6C"/>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思源黑体 CN Normal" panose="020B0400000000000000" pitchFamily="34" charset="-122"/>
            </a:endParaRPr>
          </a:p>
        </p:txBody>
      </p:sp>
      <p:grpSp>
        <p:nvGrpSpPr>
          <p:cNvPr id="2"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pic>
        <p:nvPicPr>
          <p:cNvPr id="35"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4"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pic>
        <p:nvPicPr>
          <p:cNvPr id="164"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sp>
        <p:nvSpPr>
          <p:cNvPr id="70" name="TextBox 69"/>
          <p:cNvSpPr txBox="1"/>
          <p:nvPr/>
        </p:nvSpPr>
        <p:spPr>
          <a:xfrm>
            <a:off x="6804025" y="4877717"/>
            <a:ext cx="2303463" cy="213995"/>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rPr>
              <a:t> </a:t>
            </a:r>
            <a:endPar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endParaRPr>
          </a:p>
        </p:txBody>
      </p:sp>
      <p:graphicFrame>
        <p:nvGraphicFramePr>
          <p:cNvPr id="8" name="表格 7"/>
          <p:cNvGraphicFramePr>
            <a:graphicFrameLocks noGrp="1"/>
          </p:cNvGraphicFramePr>
          <p:nvPr>
            <p:custDataLst>
              <p:tags r:id="rId2"/>
            </p:custDataLst>
          </p:nvPr>
        </p:nvGraphicFramePr>
        <p:xfrm>
          <a:off x="549275" y="1045845"/>
          <a:ext cx="7815580" cy="3652518"/>
        </p:xfrm>
        <a:graphic>
          <a:graphicData uri="http://schemas.openxmlformats.org/drawingml/2006/table">
            <a:tbl>
              <a:tblPr/>
              <a:tblGrid>
                <a:gridCol w="748030"/>
                <a:gridCol w="1426845"/>
                <a:gridCol w="2242820"/>
                <a:gridCol w="747395"/>
                <a:gridCol w="611505"/>
                <a:gridCol w="1019810"/>
                <a:gridCol w="1019175"/>
              </a:tblGrid>
              <a:tr h="290830">
                <a:tc gridSpan="3">
                  <a:txBody>
                    <a:bodyPr/>
                    <a:lstStyle/>
                    <a:p>
                      <a:pPr algn="ctr" fontAlgn="ctr"/>
                      <a:r>
                        <a:rPr lang="zh-CN" altLang="en-US" sz="1000" b="1" i="0" u="none" strike="noStrike" dirty="0">
                          <a:solidFill>
                            <a:schemeClr val="bg1"/>
                          </a:solidFill>
                          <a:effectLst/>
                          <a:latin typeface="Poppins Light" panose="02000000000000000000" pitchFamily="2" charset="0"/>
                          <a:ea typeface="思源黑体 CN Light" panose="020B0300000000000000" charset="-122"/>
                        </a:rPr>
                        <a:t>检测项目</a:t>
                      </a:r>
                      <a:endParaRPr lang="zh-CN" altLang="en-US" sz="1000" b="1" i="0" u="none" strike="noStrike" dirty="0">
                        <a:solidFill>
                          <a:schemeClr val="bg1"/>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7D6C"/>
                    </a:solidFill>
                  </a:tcPr>
                </a:tc>
                <a:tc hMerge="1">
                  <a:tcPr/>
                </a:tc>
                <a:tc hMerge="1">
                  <a:tcPr/>
                </a:tc>
                <a:tc>
                  <a:txBody>
                    <a:bodyPr/>
                    <a:lstStyle/>
                    <a:p>
                      <a:pPr algn="ctr" fontAlgn="ctr"/>
                      <a:r>
                        <a:rPr lang="en-US" sz="1000" b="1" i="0" u="none" strike="noStrike" dirty="0">
                          <a:solidFill>
                            <a:schemeClr val="bg1"/>
                          </a:solidFill>
                          <a:effectLst/>
                          <a:latin typeface="Poppins Light" panose="02000000000000000000" pitchFamily="2" charset="0"/>
                          <a:ea typeface="思源黑体 CN Light" panose="020B0300000000000000" charset="-122"/>
                          <a:cs typeface="Poppins Light" panose="02000000000000000000" pitchFamily="2" charset="0"/>
                        </a:rPr>
                        <a:t>MCB</a:t>
                      </a:r>
                      <a:endParaRPr lang="en-US" sz="1000" b="1" i="0" u="none" strike="noStrike" dirty="0">
                        <a:solidFill>
                          <a:schemeClr val="bg1"/>
                        </a:solidFill>
                        <a:effectLst/>
                        <a:latin typeface="Poppins Light" panose="02000000000000000000" pitchFamily="2" charset="0"/>
                        <a:ea typeface="思源黑体 CN Light" panose="020B0300000000000000" charset="-122"/>
                        <a:cs typeface="Poppins Light" panose="02000000000000000000" pitchFamily="2" charset="0"/>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7D6C"/>
                    </a:solidFill>
                  </a:tcPr>
                </a:tc>
                <a:tc>
                  <a:txBody>
                    <a:bodyPr/>
                    <a:lstStyle/>
                    <a:p>
                      <a:pPr algn="ctr" fontAlgn="ctr"/>
                      <a:r>
                        <a:rPr lang="en-US" sz="1000" b="1" i="0" u="none" strike="noStrike" dirty="0">
                          <a:solidFill>
                            <a:schemeClr val="bg1"/>
                          </a:solidFill>
                          <a:effectLst/>
                          <a:latin typeface="Poppins Light" panose="02000000000000000000" pitchFamily="2" charset="0"/>
                          <a:ea typeface="思源黑体 CN Light" panose="020B0300000000000000" charset="-122"/>
                          <a:cs typeface="Poppins Light" panose="02000000000000000000" pitchFamily="2" charset="0"/>
                        </a:rPr>
                        <a:t>WCB</a:t>
                      </a:r>
                      <a:endParaRPr lang="en-US" sz="1000" b="1" i="0" u="none" strike="noStrike" dirty="0">
                        <a:solidFill>
                          <a:schemeClr val="bg1"/>
                        </a:solidFill>
                        <a:effectLst/>
                        <a:latin typeface="Poppins Light" panose="02000000000000000000" pitchFamily="2" charset="0"/>
                        <a:ea typeface="思源黑体 CN Light" panose="020B0300000000000000" charset="-122"/>
                        <a:cs typeface="Poppins Light" panose="02000000000000000000" pitchFamily="2" charset="0"/>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7D6C"/>
                    </a:solidFill>
                  </a:tcPr>
                </a:tc>
                <a:tc>
                  <a:txBody>
                    <a:bodyPr/>
                    <a:lstStyle/>
                    <a:p>
                      <a:pPr algn="ctr" fontAlgn="ctr"/>
                      <a:r>
                        <a:rPr lang="en-US" sz="1000" b="1" i="0" u="none" strike="noStrike" dirty="0">
                          <a:solidFill>
                            <a:schemeClr val="bg1"/>
                          </a:solidFill>
                          <a:effectLst/>
                          <a:latin typeface="Poppins Light" panose="02000000000000000000" pitchFamily="2" charset="0"/>
                          <a:ea typeface="思源黑体 CN Light" panose="020B0300000000000000" charset="-122"/>
                          <a:cs typeface="Poppins Light" panose="02000000000000000000" pitchFamily="2" charset="0"/>
                        </a:rPr>
                        <a:t>EOPC(</a:t>
                      </a:r>
                      <a:r>
                        <a:rPr lang="en-US" altLang="zh-CN" sz="1000" b="1" i="0" u="none" strike="noStrike" dirty="0">
                          <a:solidFill>
                            <a:schemeClr val="bg1"/>
                          </a:solidFill>
                          <a:effectLst/>
                          <a:latin typeface="Poppins Light" panose="02000000000000000000" pitchFamily="2" charset="0"/>
                          <a:ea typeface="思源黑体 CN Light" panose="020B0300000000000000" charset="-122"/>
                          <a:cs typeface="Poppins Light" panose="02000000000000000000" pitchFamily="2" charset="0"/>
                        </a:rPr>
                        <a:t>3</a:t>
                      </a:r>
                      <a:r>
                        <a:rPr lang="zh-CN" altLang="en-US" sz="1000" b="1" i="0" u="none" strike="noStrike" dirty="0">
                          <a:solidFill>
                            <a:schemeClr val="bg1"/>
                          </a:solidFill>
                          <a:effectLst/>
                          <a:latin typeface="Poppins Light" panose="02000000000000000000" pitchFamily="2" charset="0"/>
                          <a:ea typeface="思源黑体 CN Light" panose="020B0300000000000000" charset="-122"/>
                          <a:cs typeface="Poppins Light" panose="02000000000000000000" pitchFamily="2" charset="0"/>
                        </a:rPr>
                        <a:t>批</a:t>
                      </a:r>
                      <a:r>
                        <a:rPr lang="en-US" altLang="zh-CN" sz="1000" b="1" i="0" u="none" strike="noStrike" dirty="0">
                          <a:solidFill>
                            <a:schemeClr val="bg1"/>
                          </a:solidFill>
                          <a:effectLst/>
                          <a:latin typeface="Poppins Light" panose="02000000000000000000" pitchFamily="2" charset="0"/>
                          <a:ea typeface="思源黑体 CN Light" panose="020B0300000000000000" charset="-122"/>
                          <a:cs typeface="Poppins Light" panose="02000000000000000000" pitchFamily="2" charset="0"/>
                        </a:rPr>
                        <a:t>)</a:t>
                      </a:r>
                      <a:endParaRPr lang="en-US" altLang="zh-CN" sz="1000" b="1" i="0" u="none" strike="noStrike" dirty="0">
                        <a:solidFill>
                          <a:schemeClr val="bg1"/>
                        </a:solidFill>
                        <a:effectLst/>
                        <a:latin typeface="Poppins Light" panose="02000000000000000000" pitchFamily="2" charset="0"/>
                        <a:ea typeface="思源黑体 CN Light" panose="020B0300000000000000" charset="-122"/>
                        <a:cs typeface="Poppins Light" panose="02000000000000000000" pitchFamily="2" charset="0"/>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7D6C"/>
                    </a:solidFill>
                  </a:tcPr>
                </a:tc>
                <a:tc>
                  <a:txBody>
                    <a:bodyPr/>
                    <a:lstStyle/>
                    <a:p>
                      <a:pPr algn="ctr" fontAlgn="ctr"/>
                      <a:r>
                        <a:rPr lang="zh-CN" altLang="en-US" sz="1000" b="1" i="0" u="none" strike="noStrike" dirty="0">
                          <a:solidFill>
                            <a:schemeClr val="bg1"/>
                          </a:solidFill>
                          <a:effectLst/>
                          <a:latin typeface="Poppins Light" panose="02000000000000000000" pitchFamily="2" charset="0"/>
                          <a:ea typeface="思源黑体 CN Light" panose="020B0300000000000000" charset="-122"/>
                          <a:cs typeface="Poppins Light" panose="02000000000000000000" pitchFamily="2" charset="0"/>
                        </a:rPr>
                        <a:t>收获液</a:t>
                      </a:r>
                      <a:r>
                        <a:rPr lang="en-US" altLang="zh-CN" sz="1000" b="1" i="0" u="none" strike="noStrike" dirty="0">
                          <a:solidFill>
                            <a:schemeClr val="bg1"/>
                          </a:solidFill>
                          <a:effectLst/>
                          <a:latin typeface="Poppins Light" panose="02000000000000000000" pitchFamily="2" charset="0"/>
                          <a:ea typeface="思源黑体 CN Light" panose="020B0300000000000000" charset="-122"/>
                          <a:cs typeface="Poppins Light" panose="02000000000000000000" pitchFamily="2" charset="0"/>
                        </a:rPr>
                        <a:t>(3</a:t>
                      </a:r>
                      <a:r>
                        <a:rPr lang="zh-CN" altLang="en-US" sz="1000" b="1" i="0" u="none" strike="noStrike" dirty="0">
                          <a:solidFill>
                            <a:schemeClr val="bg1"/>
                          </a:solidFill>
                          <a:effectLst/>
                          <a:latin typeface="Poppins Light" panose="02000000000000000000" pitchFamily="2" charset="0"/>
                          <a:ea typeface="思源黑体 CN Light" panose="020B0300000000000000" charset="-122"/>
                          <a:cs typeface="Poppins Light" panose="02000000000000000000" pitchFamily="2" charset="0"/>
                        </a:rPr>
                        <a:t>批</a:t>
                      </a:r>
                      <a:r>
                        <a:rPr lang="en-US" altLang="zh-CN" sz="1000" b="1" i="0" u="none" strike="noStrike" dirty="0">
                          <a:solidFill>
                            <a:schemeClr val="bg1"/>
                          </a:solidFill>
                          <a:effectLst/>
                          <a:latin typeface="Poppins Light" panose="02000000000000000000" pitchFamily="2" charset="0"/>
                          <a:ea typeface="思源黑体 CN Light" panose="020B0300000000000000" charset="-122"/>
                          <a:cs typeface="Poppins Light" panose="02000000000000000000" pitchFamily="2" charset="0"/>
                        </a:rPr>
                        <a:t>)</a:t>
                      </a:r>
                      <a:endParaRPr lang="en-US" altLang="zh-CN" sz="1000" b="1" i="0" u="none" strike="noStrike" dirty="0">
                        <a:solidFill>
                          <a:schemeClr val="bg1"/>
                        </a:solidFill>
                        <a:effectLst/>
                        <a:latin typeface="Poppins Light" panose="02000000000000000000" pitchFamily="2" charset="0"/>
                        <a:ea typeface="思源黑体 CN Light" panose="020B0300000000000000" charset="-122"/>
                        <a:cs typeface="Poppins Light" panose="02000000000000000000" pitchFamily="2" charset="0"/>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7D6C"/>
                    </a:solidFill>
                  </a:tcPr>
                </a:tc>
              </a:tr>
              <a:tr h="173990">
                <a:tc gridSpan="3">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rPr>
                        <a:t>细胞鉴别</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cPr/>
                </a:tc>
                <a:tc hMerge="1">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zh-CN" altLang="en-US" sz="1000" b="0" i="0" u="none" strike="noStrike" dirty="0">
                          <a:solidFill>
                            <a:srgbClr val="000000"/>
                          </a:solidFill>
                          <a:effectLst/>
                          <a:latin typeface="Poppins Light" panose="02000000000000000000" pitchFamily="2" charset="0"/>
                          <a:ea typeface="思源黑体 CN Light" panose="020B0300000000000000" charset="-122"/>
                        </a:rPr>
                        <a:t>　</a:t>
                      </a:r>
                      <a:endParaRPr lang="zh-CN" altLang="en-US" sz="1000" b="0"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73990">
                <a:tc gridSpan="3">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rPr>
                        <a:t>细菌、真菌检查</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cPr/>
                </a:tc>
                <a:tc hMerge="1">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zh-CN" sz="1000" b="1"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rPr>
                        <a:t>      </a:t>
                      </a:r>
                      <a:r>
                        <a:rPr lang="zh-CN" altLang="en-US" sz="1000" b="1"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rPr>
                        <a:t>★微限</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73355">
                <a:tc gridSpan="3">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rPr>
                        <a:t>支原体检查</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cPr/>
                </a:tc>
                <a:tc hMerge="1">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73990">
                <a:tc gridSpan="3">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rPr>
                        <a:t>分枝杆菌检查</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cPr/>
                </a:tc>
                <a:tc hMerge="1">
                  <a:tcPr/>
                </a:tc>
                <a:tc>
                  <a:txBody>
                    <a:bodyPr/>
                    <a:lstStyle/>
                    <a:p>
                      <a:pPr algn="ctr" fontAlgn="ctr"/>
                      <a:r>
                        <a:rPr lang="zh-CN" altLang="en-US" sz="1000" b="1" i="0" u="none" strike="noStrike">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　</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73355">
                <a:tc rowSpan="15">
                  <a:txBody>
                    <a:bodyPr/>
                    <a:lstStyle/>
                    <a:p>
                      <a:pPr algn="ctr" fontAlgn="ctr"/>
                      <a:r>
                        <a:rPr lang="zh-CN" altLang="en-US" sz="900" b="0" i="0" u="none" strike="noStrike" dirty="0">
                          <a:solidFill>
                            <a:srgbClr val="000000"/>
                          </a:solidFill>
                          <a:effectLst/>
                          <a:latin typeface="微软雅黑" panose="020B0503020204020204" pitchFamily="34" charset="-122"/>
                          <a:ea typeface="微软雅黑" panose="020B0503020204020204" pitchFamily="34" charset="-122"/>
                        </a:rPr>
                        <a:t>内外源病毒污染检查 </a:t>
                      </a:r>
                      <a:endParaRPr lang="zh-CN" altLang="en-US"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rPr>
                        <a:t>细胞形态观察及血吸附试验 </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73355">
                <a:tc vMerge="1">
                  <a:tcPr/>
                </a:tc>
                <a:tc rowSpan="3">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rPr>
                        <a:t>体外不同细胞接种培养法 </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rPr>
                        <a:t>人源</a:t>
                      </a:r>
                      <a:r>
                        <a:rPr lang="en-US" sz="9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rPr>
                        <a:t>MRC-5</a:t>
                      </a:r>
                      <a:endParaRPr lang="en-US" sz="9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3">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3">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3">
                  <a:txBody>
                    <a:bodyPr/>
                    <a:lstStyle/>
                    <a:p>
                      <a:pPr algn="ctr" fontAlgn="ctr"/>
                      <a:r>
                        <a:rPr lang="zh-CN" altLang="en-US" sz="1000" b="1" i="0" u="none" strike="noStrike">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3">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73990">
                <a:tc vMerge="1">
                  <a:tcPr/>
                </a:tc>
                <a:tc vMerge="1">
                  <a:tcPr/>
                </a:tc>
                <a:tc>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rPr>
                        <a:t>猴源</a:t>
                      </a:r>
                      <a:r>
                        <a:rPr lang="en-US" sz="9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rPr>
                        <a:t>VERO</a:t>
                      </a:r>
                      <a:endParaRPr lang="en-US" sz="9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cPr/>
                </a:tc>
                <a:tc vMerge="1">
                  <a:tcPr/>
                </a:tc>
                <a:tc vMerge="1">
                  <a:tcPr/>
                </a:tc>
                <a:tc vMerge="1">
                  <a:tcPr/>
                </a:tc>
              </a:tr>
              <a:tr h="173990">
                <a:tc vMerge="1">
                  <a:tcPr/>
                </a:tc>
                <a:tc vMerge="1">
                  <a:tcPr/>
                </a:tc>
                <a:tc>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rPr>
                        <a:t>同种属同组织类型细胞</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cPr/>
                </a:tc>
                <a:tc vMerge="1">
                  <a:tcPr/>
                </a:tc>
                <a:tc vMerge="1">
                  <a:tcPr/>
                </a:tc>
                <a:tc vMerge="1">
                  <a:tcPr/>
                </a:tc>
              </a:tr>
              <a:tr h="173355">
                <a:tc vMerge="1">
                  <a:tcPr/>
                </a:tc>
                <a:tc rowSpan="4">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rPr>
                        <a:t>动物和鸡胚体内接种法</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rPr>
                        <a:t>鸡胚</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　</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zh-CN" altLang="en-US" sz="10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rPr>
                        <a:t>　     </a:t>
                      </a:r>
                      <a:r>
                        <a:rPr lang="en-US" altLang="zh-CN" sz="10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rPr>
                        <a:t>   </a:t>
                      </a:r>
                      <a:r>
                        <a:rPr lang="zh-CN" altLang="en-US" sz="1000" b="1"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endParaRPr>
                    </a:p>
                  </a:txBody>
                  <a:tcPr marL="8894" marR="8894" marT="88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73990">
                <a:tc vMerge="1">
                  <a:tcPr/>
                </a:tc>
                <a:tc vMerge="1">
                  <a:tcPr/>
                </a:tc>
                <a:tc>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rPr>
                        <a:t>成鼠、乳鼠</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　</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685800" eaLnBrk="1" fontAlgn="b" latinLnBrk="0" hangingPunct="1">
                        <a:lnSpc>
                          <a:spcPct val="100000"/>
                        </a:lnSpc>
                        <a:spcBef>
                          <a:spcPct val="0"/>
                        </a:spcBef>
                        <a:spcAft>
                          <a:spcPct val="0"/>
                        </a:spcAft>
                        <a:buClrTx/>
                        <a:buSzTx/>
                        <a:buFontTx/>
                        <a:buNone/>
                        <a:defRPr/>
                      </a:pPr>
                      <a:r>
                        <a:rPr lang="zh-CN" altLang="en-US" sz="10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rPr>
                        <a:t>　     </a:t>
                      </a:r>
                      <a:r>
                        <a:rPr lang="en-US" altLang="zh-CN" sz="10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rPr>
                        <a:t>   </a:t>
                      </a:r>
                      <a:r>
                        <a:rPr lang="zh-CN" altLang="en-US" sz="1000" b="1"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endParaRPr>
                    </a:p>
                  </a:txBody>
                  <a:tcPr marL="8894" marR="8894" marT="88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73990">
                <a:tc vMerge="1">
                  <a:tcPr/>
                </a:tc>
                <a:tc vMerge="1">
                  <a:tcPr/>
                </a:tc>
                <a:tc>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rPr>
                        <a:t>豚鼠（新建细胞系）</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　</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zh-CN" altLang="en-US" sz="1000" b="0" i="0" u="none" strike="noStrike">
                          <a:solidFill>
                            <a:srgbClr val="000000"/>
                          </a:solidFill>
                          <a:effectLst/>
                          <a:latin typeface="Poppins Light" panose="02000000000000000000" pitchFamily="2" charset="0"/>
                          <a:ea typeface="思源黑体 CN Light" panose="020B0300000000000000" charset="-122"/>
                        </a:rPr>
                        <a:t>　</a:t>
                      </a:r>
                      <a:endParaRPr lang="zh-CN" altLang="en-US" sz="1000" b="0" i="0" u="none" strike="noStrike">
                        <a:solidFill>
                          <a:srgbClr val="000000"/>
                        </a:solidFill>
                        <a:effectLst/>
                        <a:latin typeface="Poppins Light" panose="02000000000000000000" pitchFamily="2" charset="0"/>
                        <a:ea typeface="思源黑体 CN Light" panose="020B0300000000000000" charset="-122"/>
                      </a:endParaRPr>
                    </a:p>
                  </a:txBody>
                  <a:tcPr marL="8894" marR="8894" marT="88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73355">
                <a:tc vMerge="1">
                  <a:tcPr/>
                </a:tc>
                <a:tc vMerge="1">
                  <a:tcPr/>
                </a:tc>
                <a:tc>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rPr>
                        <a:t>家兔（猴源细胞系）</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　</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zh-CN" altLang="en-US" sz="1000" b="0" i="0" u="none" strike="noStrike">
                          <a:solidFill>
                            <a:srgbClr val="000000"/>
                          </a:solidFill>
                          <a:effectLst/>
                          <a:latin typeface="Poppins Light" panose="02000000000000000000" pitchFamily="2" charset="0"/>
                          <a:ea typeface="思源黑体 CN Light" panose="020B0300000000000000" charset="-122"/>
                        </a:rPr>
                        <a:t>　</a:t>
                      </a:r>
                      <a:endParaRPr lang="zh-CN" altLang="en-US" sz="1000" b="0" i="0" u="none" strike="noStrike">
                        <a:solidFill>
                          <a:srgbClr val="000000"/>
                        </a:solidFill>
                        <a:effectLst/>
                        <a:latin typeface="Poppins Light" panose="02000000000000000000" pitchFamily="2" charset="0"/>
                        <a:ea typeface="思源黑体 CN Light" panose="020B0300000000000000" charset="-122"/>
                      </a:endParaRPr>
                    </a:p>
                  </a:txBody>
                  <a:tcPr marL="8894" marR="8894" marT="88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73990">
                <a:tc vMerge="1">
                  <a:tcPr/>
                </a:tc>
                <a:tc rowSpan="3">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rPr>
                        <a:t>逆转录病毒检查 </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rPr>
                        <a:t>逆转录酶活</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　</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685800" eaLnBrk="1" fontAlgn="ctr" latinLnBrk="0" hangingPunct="1">
                        <a:lnSpc>
                          <a:spcPct val="100000"/>
                        </a:lnSpc>
                        <a:spcBef>
                          <a:spcPct val="0"/>
                        </a:spcBef>
                        <a:spcAft>
                          <a:spcPct val="0"/>
                        </a:spcAft>
                        <a:buClrTx/>
                        <a:buSzTx/>
                        <a:buFontTx/>
                        <a:buNone/>
                        <a:defRPr/>
                      </a:pP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　</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73990">
                <a:tc vMerge="1">
                  <a:tcPr/>
                </a:tc>
                <a:tc vMerge="1">
                  <a:tcPr/>
                </a:tc>
                <a:tc>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rPr>
                        <a:t>电镜法</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　</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73355">
                <a:tc vMerge="1">
                  <a:tcPr/>
                </a:tc>
                <a:tc vMerge="1">
                  <a:tcPr/>
                </a:tc>
                <a:tc>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rPr>
                        <a:t>感染性病毒检测</a:t>
                      </a:r>
                      <a:r>
                        <a:rPr lang="en-US" altLang="zh-CN" sz="9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rPr>
                        <a:t>-</a:t>
                      </a:r>
                      <a:r>
                        <a:rPr lang="zh-CN" altLang="en-US" sz="9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rPr>
                        <a:t>敏感细胞培养法</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　</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685800" eaLnBrk="1" fontAlgn="ctr" latinLnBrk="0" hangingPunct="1">
                        <a:lnSpc>
                          <a:spcPct val="100000"/>
                        </a:lnSpc>
                        <a:spcBef>
                          <a:spcPct val="0"/>
                        </a:spcBef>
                        <a:spcAft>
                          <a:spcPct val="0"/>
                        </a:spcAft>
                        <a:buClrTx/>
                        <a:buSzTx/>
                        <a:buFontTx/>
                        <a:buNone/>
                        <a:defRPr/>
                      </a:pP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　</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73990">
                <a:tc vMerge="1">
                  <a:tcPr/>
                </a:tc>
                <a:tc>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rPr>
                        <a:t>种属特异性病毒检查</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rPr>
                        <a:t>鼠源病毒检测</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　</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　</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zh-CN" altLang="en-US" sz="1000" b="0" i="0" u="none" strike="noStrike" dirty="0">
                          <a:solidFill>
                            <a:srgbClr val="000000"/>
                          </a:solidFill>
                          <a:effectLst/>
                          <a:latin typeface="Poppins Light" panose="02000000000000000000" pitchFamily="2" charset="0"/>
                          <a:ea typeface="思源黑体 CN Light" panose="020B0300000000000000" charset="-122"/>
                        </a:rPr>
                        <a:t>　</a:t>
                      </a:r>
                      <a:endParaRPr lang="zh-CN" altLang="en-US" sz="1000" b="0"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99390">
                <a:tc vMerge="1">
                  <a:tcPr/>
                </a:tc>
                <a:tc>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rPr>
                        <a:t>其他特定病毒检查</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rPr>
                        <a:t>鼠细小病毒检查</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　</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8750">
                <a:tc vMerge="1">
                  <a:tcPr/>
                </a:tc>
                <a:tc gridSpan="2">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rPr>
                        <a:t>牛源性病毒检查（传代过程中使用牛源血清的情况下检查 ）</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cs typeface="Poppins Light" panose="02000000000000000000" pitchFamily="2" charset="0"/>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zh-CN" altLang="en-US" sz="1000" b="0" i="0" u="none" strike="noStrike" dirty="0">
                          <a:solidFill>
                            <a:srgbClr val="000000"/>
                          </a:solidFill>
                          <a:effectLst/>
                          <a:latin typeface="Poppins Light" panose="02000000000000000000" pitchFamily="2" charset="0"/>
                          <a:ea typeface="思源黑体 CN Light" panose="020B0300000000000000" charset="-122"/>
                        </a:rPr>
                        <a:t>　</a:t>
                      </a:r>
                      <a:endParaRPr lang="zh-CN" altLang="en-US" sz="1000" b="0"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220980">
                <a:tc vMerge="1">
                  <a:tcPr/>
                </a:tc>
                <a:tc gridSpan="2">
                  <a:txBody>
                    <a:bodyPr/>
                    <a:lstStyle/>
                    <a:p>
                      <a:pPr algn="ctr" fontAlgn="ctr"/>
                      <a:r>
                        <a:rPr lang="zh-CN" altLang="en-US" sz="900" b="0" i="0" u="none" strike="noStrike" dirty="0">
                          <a:solidFill>
                            <a:srgbClr val="000000"/>
                          </a:solidFill>
                          <a:effectLst/>
                          <a:latin typeface="Poppins Light" panose="02000000000000000000" pitchFamily="2" charset="0"/>
                          <a:ea typeface="思源黑体 CN Light" panose="020B0300000000000000" charset="-122"/>
                        </a:rPr>
                        <a:t>猪源性病毒的检测（传代过程中使用猪源胰酶的情况下检查）</a:t>
                      </a:r>
                      <a:endParaRPr lang="zh-CN" altLang="en-US" sz="900" b="0"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zh-CN" altLang="en-US" sz="1000" b="1" i="0" u="none" strike="noStrike" dirty="0">
                          <a:solidFill>
                            <a:srgbClr val="000000"/>
                          </a:solidFill>
                          <a:effectLst/>
                          <a:latin typeface="Poppins Light" panose="02000000000000000000" pitchFamily="2" charset="0"/>
                          <a:ea typeface="思源黑体 CN Light" panose="020B0300000000000000" charset="-122"/>
                        </a:rPr>
                        <a:t>（★）</a:t>
                      </a:r>
                      <a:endParaRPr lang="zh-CN" altLang="en-US" sz="1000" b="1"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zh-CN" altLang="en-US" sz="1000" b="0" i="0" u="none" strike="noStrike" dirty="0">
                          <a:solidFill>
                            <a:srgbClr val="000000"/>
                          </a:solidFill>
                          <a:effectLst/>
                          <a:latin typeface="Poppins Light" panose="02000000000000000000" pitchFamily="2" charset="0"/>
                          <a:ea typeface="思源黑体 CN Light" panose="020B0300000000000000" charset="-122"/>
                        </a:rPr>
                        <a:t>　</a:t>
                      </a:r>
                      <a:endParaRPr lang="zh-CN" altLang="en-US" sz="1000" b="0" i="0" u="none" strike="noStrike" dirty="0">
                        <a:solidFill>
                          <a:srgbClr val="000000"/>
                        </a:solidFill>
                        <a:effectLst/>
                        <a:latin typeface="Poppins Light" panose="02000000000000000000" pitchFamily="2" charset="0"/>
                        <a:ea typeface="思源黑体 CN Light" panose="020B0300000000000000" charset="-122"/>
                      </a:endParaRPr>
                    </a:p>
                  </a:txBody>
                  <a:tcPr marL="8894" marR="8894" marT="88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20" name="矩形 19"/>
          <p:cNvSpPr/>
          <p:nvPr>
            <p:custDataLst>
              <p:tags r:id="rId3"/>
            </p:custDataLst>
          </p:nvPr>
        </p:nvSpPr>
        <p:spPr>
          <a:xfrm>
            <a:off x="2915920" y="556514"/>
            <a:ext cx="2874264" cy="435864"/>
          </a:xfrm>
          <a:prstGeom prst="rect">
            <a:avLst/>
          </a:prstGeom>
          <a:noFill/>
        </p:spPr>
        <p:txBody>
          <a:bodyPr wrap="none" lIns="0" tIns="0" rIns="0" bIns="0">
            <a:noAutofit/>
          </a:bodyPr>
          <a:lstStyle/>
          <a:p>
            <a:pPr algn="l">
              <a:buClrTx/>
              <a:buSzTx/>
              <a:buFontTx/>
            </a:pPr>
            <a:endParaRPr lang="zh-CN" b="1" dirty="0">
              <a:solidFill>
                <a:schemeClr val="tx1"/>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p:txBody>
      </p:sp>
      <p:sp>
        <p:nvSpPr>
          <p:cNvPr id="6" name="灯片编号占位符 5"/>
          <p:cNvSpPr>
            <a:spLocks noGrp="1"/>
          </p:cNvSpPr>
          <p:nvPr>
            <p:ph type="sldNum" sz="quarter" idx="12"/>
            <p:custDataLst>
              <p:tags r:id="rId4"/>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50" name="圆角矩形 49"/>
          <p:cNvSpPr/>
          <p:nvPr>
            <p:custDataLst>
              <p:tags r:id="rId1"/>
            </p:custDataLst>
          </p:nvPr>
        </p:nvSpPr>
        <p:spPr>
          <a:xfrm>
            <a:off x="6372225" y="3940175"/>
            <a:ext cx="906780" cy="431800"/>
          </a:xfrm>
          <a:prstGeom prst="roundRect">
            <a:avLst>
              <a:gd name="adj" fmla="val 3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06" name="圆角矩形 105"/>
          <p:cNvSpPr/>
          <p:nvPr>
            <p:custDataLst>
              <p:tags r:id="rId2"/>
            </p:custDataLst>
          </p:nvPr>
        </p:nvSpPr>
        <p:spPr>
          <a:xfrm>
            <a:off x="5170170" y="3940175"/>
            <a:ext cx="906780" cy="431800"/>
          </a:xfrm>
          <a:prstGeom prst="roundRect">
            <a:avLst>
              <a:gd name="adj" fmla="val 3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nvGrpSpPr>
          <p:cNvPr id="132" name="组合 131"/>
          <p:cNvGrpSpPr/>
          <p:nvPr/>
        </p:nvGrpSpPr>
        <p:grpSpPr>
          <a:xfrm>
            <a:off x="4538345" y="1684020"/>
            <a:ext cx="798830" cy="458470"/>
            <a:chOff x="5426" y="2483"/>
            <a:chExt cx="1258" cy="722"/>
          </a:xfrm>
        </p:grpSpPr>
        <p:sp>
          <p:nvSpPr>
            <p:cNvPr id="79" name="矩形 78"/>
            <p:cNvSpPr/>
            <p:nvPr>
              <p:custDataLst>
                <p:tags r:id="rId3"/>
              </p:custDataLst>
            </p:nvPr>
          </p:nvSpPr>
          <p:spPr>
            <a:xfrm>
              <a:off x="5426"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80" name="椭圆 79"/>
            <p:cNvSpPr/>
            <p:nvPr>
              <p:custDataLst>
                <p:tags r:id="rId4"/>
              </p:custDataLst>
            </p:nvPr>
          </p:nvSpPr>
          <p:spPr>
            <a:xfrm flipH="1" flipV="1">
              <a:off x="549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88" name="椭圆 87"/>
            <p:cNvSpPr/>
            <p:nvPr>
              <p:custDataLst>
                <p:tags r:id="rId5"/>
              </p:custDataLst>
            </p:nvPr>
          </p:nvSpPr>
          <p:spPr>
            <a:xfrm flipH="1" flipV="1">
              <a:off x="579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89" name="椭圆 88"/>
            <p:cNvSpPr/>
            <p:nvPr>
              <p:custDataLst>
                <p:tags r:id="rId6"/>
              </p:custDataLst>
            </p:nvPr>
          </p:nvSpPr>
          <p:spPr>
            <a:xfrm flipH="1" flipV="1">
              <a:off x="6106"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0" name="椭圆 89"/>
            <p:cNvSpPr/>
            <p:nvPr>
              <p:custDataLst>
                <p:tags r:id="rId7"/>
              </p:custDataLst>
            </p:nvPr>
          </p:nvSpPr>
          <p:spPr>
            <a:xfrm flipH="1" flipV="1">
              <a:off x="642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4" name="椭圆 123"/>
            <p:cNvSpPr/>
            <p:nvPr>
              <p:custDataLst>
                <p:tags r:id="rId8"/>
              </p:custDataLst>
            </p:nvPr>
          </p:nvSpPr>
          <p:spPr>
            <a:xfrm flipH="1" flipV="1">
              <a:off x="549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5" name="椭圆 124"/>
            <p:cNvSpPr/>
            <p:nvPr>
              <p:custDataLst>
                <p:tags r:id="rId9"/>
              </p:custDataLst>
            </p:nvPr>
          </p:nvSpPr>
          <p:spPr>
            <a:xfrm flipH="1" flipV="1">
              <a:off x="579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6" name="椭圆 125"/>
            <p:cNvSpPr/>
            <p:nvPr>
              <p:custDataLst>
                <p:tags r:id="rId10"/>
              </p:custDataLst>
            </p:nvPr>
          </p:nvSpPr>
          <p:spPr>
            <a:xfrm flipH="1" flipV="1">
              <a:off x="6106"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7" name="椭圆 126"/>
            <p:cNvSpPr/>
            <p:nvPr>
              <p:custDataLst>
                <p:tags r:id="rId11"/>
              </p:custDataLst>
            </p:nvPr>
          </p:nvSpPr>
          <p:spPr>
            <a:xfrm flipH="1" flipV="1">
              <a:off x="642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8" name="椭圆 127"/>
            <p:cNvSpPr/>
            <p:nvPr>
              <p:custDataLst>
                <p:tags r:id="rId12"/>
              </p:custDataLst>
            </p:nvPr>
          </p:nvSpPr>
          <p:spPr>
            <a:xfrm flipH="1" flipV="1">
              <a:off x="549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9" name="椭圆 128"/>
            <p:cNvSpPr/>
            <p:nvPr>
              <p:custDataLst>
                <p:tags r:id="rId13"/>
              </p:custDataLst>
            </p:nvPr>
          </p:nvSpPr>
          <p:spPr>
            <a:xfrm flipH="1" flipV="1">
              <a:off x="579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30" name="椭圆 129"/>
            <p:cNvSpPr/>
            <p:nvPr>
              <p:custDataLst>
                <p:tags r:id="rId14"/>
              </p:custDataLst>
            </p:nvPr>
          </p:nvSpPr>
          <p:spPr>
            <a:xfrm flipH="1" flipV="1">
              <a:off x="6106"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31" name="椭圆 130"/>
            <p:cNvSpPr/>
            <p:nvPr>
              <p:custDataLst>
                <p:tags r:id="rId15"/>
              </p:custDataLst>
            </p:nvPr>
          </p:nvSpPr>
          <p:spPr>
            <a:xfrm flipH="1" flipV="1">
              <a:off x="642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思源黑体 CN Normal" panose="020B0400000000000000" pitchFamily="34" charset="-122"/>
            </a:endParaRPr>
          </a:p>
        </p:txBody>
      </p:sp>
      <p:grpSp>
        <p:nvGrpSpPr>
          <p:cNvPr id="2"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pic>
        <p:nvPicPr>
          <p:cNvPr id="35" name="Picture 2" descr="D:\桌面\新logo.png"/>
          <p:cNvPicPr>
            <a:picLocks noChangeAspect="1" noChangeArrowheads="1"/>
          </p:cNvPicPr>
          <p:nvPr/>
        </p:nvPicPr>
        <p:blipFill>
          <a:blip r:embed="rId16" cstate="print"/>
          <a:srcRect/>
          <a:stretch>
            <a:fillRect/>
          </a:stretch>
        </p:blipFill>
        <p:spPr bwMode="auto">
          <a:xfrm>
            <a:off x="107504" y="137765"/>
            <a:ext cx="1494000" cy="319716"/>
          </a:xfrm>
          <a:prstGeom prst="rect">
            <a:avLst/>
          </a:prstGeom>
          <a:noFill/>
        </p:spPr>
      </p:pic>
      <p:grpSp>
        <p:nvGrpSpPr>
          <p:cNvPr id="4"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pic>
        <p:nvPicPr>
          <p:cNvPr id="164" name="Picture 2" descr="D:\桌面\新logo.png"/>
          <p:cNvPicPr>
            <a:picLocks noChangeAspect="1" noChangeArrowheads="1"/>
          </p:cNvPicPr>
          <p:nvPr/>
        </p:nvPicPr>
        <p:blipFill>
          <a:blip r:embed="rId16" cstate="print"/>
          <a:srcRect/>
          <a:stretch>
            <a:fillRect/>
          </a:stretch>
        </p:blipFill>
        <p:spPr bwMode="auto">
          <a:xfrm>
            <a:off x="107481" y="143501"/>
            <a:ext cx="1494000" cy="319716"/>
          </a:xfrm>
          <a:prstGeom prst="rect">
            <a:avLst/>
          </a:prstGeom>
          <a:noFill/>
        </p:spPr>
      </p:pic>
      <p:sp>
        <p:nvSpPr>
          <p:cNvPr id="70" name="TextBox 69"/>
          <p:cNvSpPr txBox="1"/>
          <p:nvPr/>
        </p:nvSpPr>
        <p:spPr>
          <a:xfrm>
            <a:off x="6804025" y="4877717"/>
            <a:ext cx="2303463" cy="213995"/>
          </a:xfrm>
          <a:prstGeom prst="rect">
            <a:avLst/>
          </a:prstGeom>
          <a:noFill/>
        </p:spPr>
        <p:txBody>
          <a:bodyPr>
            <a:spAutoFit/>
          </a:bodyPr>
          <a:lstStyle/>
          <a:p>
            <a:pPr algn="r">
              <a:buFont typeface="Arial" panose="020B0604020202020204" pitchFamily="34" charset="0"/>
              <a:buNone/>
              <a:defRPr/>
            </a:pPr>
            <a:r>
              <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rPr>
              <a:t> </a:t>
            </a:r>
            <a:endPar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endParaRPr>
          </a:p>
        </p:txBody>
      </p:sp>
      <p:sp>
        <p:nvSpPr>
          <p:cNvPr id="12" name="文本框 11"/>
          <p:cNvSpPr txBox="1"/>
          <p:nvPr>
            <p:custDataLst>
              <p:tags r:id="rId17"/>
            </p:custDataLst>
          </p:nvPr>
        </p:nvSpPr>
        <p:spPr>
          <a:xfrm>
            <a:off x="395605" y="555625"/>
            <a:ext cx="2832100" cy="398780"/>
          </a:xfrm>
          <a:prstGeom prst="rect">
            <a:avLst/>
          </a:prstGeom>
          <a:noFill/>
        </p:spPr>
        <p:txBody>
          <a:bodyPr wrap="square" rtlCol="0" anchor="t">
            <a:spAutoFit/>
          </a:bodyPr>
          <a:lstStyle/>
          <a:p>
            <a:pPr indent="0">
              <a:buFont typeface="Wingdings" panose="05000000000000000000" charset="0"/>
              <a:buNone/>
            </a:pPr>
            <a:r>
              <a:rPr lang="zh-CN" altLang="en-US" sz="2000" b="1" dirty="0">
                <a:solidFill>
                  <a:srgbClr val="377D6C"/>
                </a:solidFill>
                <a:latin typeface="思源黑体 CN Medium" panose="020B0600000000000000" charset="-122"/>
                <a:ea typeface="思源黑体 CN Medium" panose="020B0600000000000000" charset="-122"/>
                <a:cs typeface="Times New Roman" panose="02020603050405020304" pitchFamily="18" charset="0"/>
                <a:sym typeface="+mn-ea"/>
              </a:rPr>
              <a:t>稳定细胞株构建流程</a:t>
            </a:r>
            <a:endParaRPr lang="zh-CN" altLang="en-US" sz="1400" b="1" dirty="0">
              <a:latin typeface="思源黑体 CN Medium" panose="020B0600000000000000" charset="-122"/>
              <a:ea typeface="思源黑体 CN Medium" panose="020B0600000000000000" charset="-122"/>
              <a:cs typeface="黑体" panose="02010609060101010101" charset="-122"/>
              <a:sym typeface="+mn-ea"/>
            </a:endParaRPr>
          </a:p>
        </p:txBody>
      </p:sp>
      <p:grpSp>
        <p:nvGrpSpPr>
          <p:cNvPr id="240" name="组合 239"/>
          <p:cNvGrpSpPr/>
          <p:nvPr/>
        </p:nvGrpSpPr>
        <p:grpSpPr>
          <a:xfrm>
            <a:off x="1934845" y="1835150"/>
            <a:ext cx="359410" cy="359410"/>
            <a:chOff x="2665" y="2463"/>
            <a:chExt cx="566" cy="577"/>
          </a:xfrm>
        </p:grpSpPr>
        <p:sp>
          <p:nvSpPr>
            <p:cNvPr id="6" name="椭圆 5"/>
            <p:cNvSpPr/>
            <p:nvPr/>
          </p:nvSpPr>
          <p:spPr>
            <a:xfrm>
              <a:off x="2665" y="2463"/>
              <a:ext cx="566" cy="567"/>
            </a:xfrm>
            <a:prstGeom prst="ellipse">
              <a:avLst/>
            </a:prstGeom>
            <a:noFill/>
            <a:ln w="12700">
              <a:solidFill>
                <a:srgbClr val="007E66"/>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pic>
          <p:nvPicPr>
            <p:cNvPr id="18" name="图片 17" descr="3b31393936383837313bd1adbbb7"/>
            <p:cNvPicPr>
              <a:picLocks noChangeAspect="1"/>
            </p:cNvPicPr>
            <p:nvPr/>
          </p:nvPicPr>
          <p:blipFill>
            <a:blip r:embed="rId18" cstate="print"/>
            <a:stretch>
              <a:fillRect/>
            </a:stretch>
          </p:blipFill>
          <p:spPr>
            <a:xfrm>
              <a:off x="2669" y="2478"/>
              <a:ext cx="562" cy="562"/>
            </a:xfrm>
            <a:prstGeom prst="rect">
              <a:avLst/>
            </a:prstGeom>
          </p:spPr>
        </p:pic>
      </p:grpSp>
      <p:cxnSp>
        <p:nvCxnSpPr>
          <p:cNvPr id="20" name="直接箭头连接符 19"/>
          <p:cNvCxnSpPr/>
          <p:nvPr/>
        </p:nvCxnSpPr>
        <p:spPr>
          <a:xfrm>
            <a:off x="2384425" y="1934845"/>
            <a:ext cx="507365"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2297430" y="1954530"/>
            <a:ext cx="720725" cy="259715"/>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200">
                <a:latin typeface="思源黑体 CN Normal" panose="020B0400000000000000" pitchFamily="34" charset="-122"/>
                <a:ea typeface="思源黑体 CN Normal" panose="020B0400000000000000" pitchFamily="34" charset="-122"/>
              </a:rPr>
              <a:t>电转染</a:t>
            </a:r>
            <a:endParaRPr lang="zh-CN" altLang="en-US" sz="1200">
              <a:latin typeface="思源黑体 CN Normal" panose="020B0400000000000000" pitchFamily="34" charset="-122"/>
              <a:ea typeface="思源黑体 CN Normal" panose="020B0400000000000000" pitchFamily="34" charset="-122"/>
            </a:endParaRPr>
          </a:p>
          <a:p>
            <a:endParaRPr lang="zh-CN" altLang="en-US" sz="1200">
              <a:latin typeface="思源黑体 CN Normal" panose="020B0400000000000000" pitchFamily="34" charset="-122"/>
              <a:ea typeface="思源黑体 CN Normal" panose="020B0400000000000000" pitchFamily="34" charset="-122"/>
            </a:endParaRPr>
          </a:p>
        </p:txBody>
      </p:sp>
      <p:grpSp>
        <p:nvGrpSpPr>
          <p:cNvPr id="122" name="组合 121"/>
          <p:cNvGrpSpPr/>
          <p:nvPr/>
        </p:nvGrpSpPr>
        <p:grpSpPr>
          <a:xfrm>
            <a:off x="2948305" y="1679575"/>
            <a:ext cx="798830" cy="458470"/>
            <a:chOff x="3344" y="2483"/>
            <a:chExt cx="1258" cy="722"/>
          </a:xfrm>
        </p:grpSpPr>
        <p:sp>
          <p:nvSpPr>
            <p:cNvPr id="23" name="矩形 22"/>
            <p:cNvSpPr/>
            <p:nvPr/>
          </p:nvSpPr>
          <p:spPr>
            <a:xfrm>
              <a:off x="3344"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4" name="椭圆 23"/>
            <p:cNvSpPr/>
            <p:nvPr/>
          </p:nvSpPr>
          <p:spPr>
            <a:xfrm flipH="1" flipV="1">
              <a:off x="3458"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5" name="椭圆 24"/>
            <p:cNvSpPr/>
            <p:nvPr/>
          </p:nvSpPr>
          <p:spPr>
            <a:xfrm flipH="1" flipV="1">
              <a:off x="3685"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6" name="椭圆 25"/>
            <p:cNvSpPr/>
            <p:nvPr/>
          </p:nvSpPr>
          <p:spPr>
            <a:xfrm flipH="1" flipV="1">
              <a:off x="3912"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7" name="椭圆 26"/>
            <p:cNvSpPr/>
            <p:nvPr/>
          </p:nvSpPr>
          <p:spPr>
            <a:xfrm flipH="1" flipV="1">
              <a:off x="4139"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8" name="椭圆 27"/>
            <p:cNvSpPr/>
            <p:nvPr/>
          </p:nvSpPr>
          <p:spPr>
            <a:xfrm flipH="1" flipV="1">
              <a:off x="4366"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1" name="椭圆 30"/>
            <p:cNvSpPr/>
            <p:nvPr/>
          </p:nvSpPr>
          <p:spPr>
            <a:xfrm flipH="1" flipV="1">
              <a:off x="3458"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3" name="椭圆 32"/>
            <p:cNvSpPr/>
            <p:nvPr/>
          </p:nvSpPr>
          <p:spPr>
            <a:xfrm flipH="1" flipV="1">
              <a:off x="3685"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4" name="椭圆 33"/>
            <p:cNvSpPr/>
            <p:nvPr/>
          </p:nvSpPr>
          <p:spPr>
            <a:xfrm flipH="1" flipV="1">
              <a:off x="3912"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6" name="椭圆 35"/>
            <p:cNvSpPr/>
            <p:nvPr/>
          </p:nvSpPr>
          <p:spPr>
            <a:xfrm flipH="1" flipV="1">
              <a:off x="4139"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7" name="椭圆 36"/>
            <p:cNvSpPr/>
            <p:nvPr/>
          </p:nvSpPr>
          <p:spPr>
            <a:xfrm flipH="1" flipV="1">
              <a:off x="4366"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8" name="椭圆 37"/>
            <p:cNvSpPr/>
            <p:nvPr/>
          </p:nvSpPr>
          <p:spPr>
            <a:xfrm flipH="1" flipV="1">
              <a:off x="3458"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9" name="椭圆 38"/>
            <p:cNvSpPr/>
            <p:nvPr/>
          </p:nvSpPr>
          <p:spPr>
            <a:xfrm flipH="1" flipV="1">
              <a:off x="3685"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41" name="椭圆 40"/>
            <p:cNvSpPr/>
            <p:nvPr/>
          </p:nvSpPr>
          <p:spPr>
            <a:xfrm flipH="1" flipV="1">
              <a:off x="3912"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42" name="椭圆 41"/>
            <p:cNvSpPr/>
            <p:nvPr/>
          </p:nvSpPr>
          <p:spPr>
            <a:xfrm flipH="1" flipV="1">
              <a:off x="4139"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43" name="椭圆 42"/>
            <p:cNvSpPr/>
            <p:nvPr/>
          </p:nvSpPr>
          <p:spPr>
            <a:xfrm flipH="1" flipV="1">
              <a:off x="4366"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grpSp>
        <p:nvGrpSpPr>
          <p:cNvPr id="123" name="组合 122"/>
          <p:cNvGrpSpPr/>
          <p:nvPr/>
        </p:nvGrpSpPr>
        <p:grpSpPr>
          <a:xfrm>
            <a:off x="4657090" y="1788795"/>
            <a:ext cx="798830" cy="459105"/>
            <a:chOff x="5626" y="2683"/>
            <a:chExt cx="1258" cy="723"/>
          </a:xfrm>
        </p:grpSpPr>
        <p:sp>
          <p:nvSpPr>
            <p:cNvPr id="92" name="椭圆 91"/>
            <p:cNvSpPr/>
            <p:nvPr>
              <p:custDataLst>
                <p:tags r:id="rId19"/>
              </p:custDataLst>
            </p:nvPr>
          </p:nvSpPr>
          <p:spPr>
            <a:xfrm flipH="1" flipV="1">
              <a:off x="5791"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3" name="椭圆 92"/>
            <p:cNvSpPr/>
            <p:nvPr>
              <p:custDataLst>
                <p:tags r:id="rId20"/>
              </p:custDataLst>
            </p:nvPr>
          </p:nvSpPr>
          <p:spPr>
            <a:xfrm flipH="1" flipV="1">
              <a:off x="6106"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4" name="椭圆 93"/>
            <p:cNvSpPr/>
            <p:nvPr>
              <p:custDataLst>
                <p:tags r:id="rId21"/>
              </p:custDataLst>
            </p:nvPr>
          </p:nvSpPr>
          <p:spPr>
            <a:xfrm flipH="1" flipV="1">
              <a:off x="6421"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6" name="椭圆 95"/>
            <p:cNvSpPr/>
            <p:nvPr>
              <p:custDataLst>
                <p:tags r:id="rId22"/>
              </p:custDataLst>
            </p:nvPr>
          </p:nvSpPr>
          <p:spPr>
            <a:xfrm flipH="1" flipV="1">
              <a:off x="5791"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7" name="椭圆 96"/>
            <p:cNvSpPr/>
            <p:nvPr>
              <p:custDataLst>
                <p:tags r:id="rId23"/>
              </p:custDataLst>
            </p:nvPr>
          </p:nvSpPr>
          <p:spPr>
            <a:xfrm flipH="1" flipV="1">
              <a:off x="6106"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8" name="椭圆 97"/>
            <p:cNvSpPr/>
            <p:nvPr>
              <p:custDataLst>
                <p:tags r:id="rId24"/>
              </p:custDataLst>
            </p:nvPr>
          </p:nvSpPr>
          <p:spPr>
            <a:xfrm flipH="1" flipV="1">
              <a:off x="6421"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99" name="矩形 98"/>
            <p:cNvSpPr/>
            <p:nvPr>
              <p:custDataLst>
                <p:tags r:id="rId25"/>
              </p:custDataLst>
            </p:nvPr>
          </p:nvSpPr>
          <p:spPr>
            <a:xfrm>
              <a:off x="5626" y="26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03" name="椭圆 102"/>
            <p:cNvSpPr/>
            <p:nvPr>
              <p:custDataLst>
                <p:tags r:id="rId26"/>
              </p:custDataLst>
            </p:nvPr>
          </p:nvSpPr>
          <p:spPr>
            <a:xfrm flipH="1" flipV="1">
              <a:off x="5693"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16" name="椭圆 115"/>
            <p:cNvSpPr/>
            <p:nvPr>
              <p:custDataLst>
                <p:tags r:id="rId27"/>
              </p:custDataLst>
            </p:nvPr>
          </p:nvSpPr>
          <p:spPr>
            <a:xfrm flipH="1" flipV="1">
              <a:off x="6106"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17" name="椭圆 116"/>
            <p:cNvSpPr/>
            <p:nvPr>
              <p:custDataLst>
                <p:tags r:id="rId28"/>
              </p:custDataLst>
            </p:nvPr>
          </p:nvSpPr>
          <p:spPr>
            <a:xfrm flipH="1" flipV="1">
              <a:off x="6508"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18" name="椭圆 117"/>
            <p:cNvSpPr/>
            <p:nvPr>
              <p:custDataLst>
                <p:tags r:id="rId29"/>
              </p:custDataLst>
            </p:nvPr>
          </p:nvSpPr>
          <p:spPr>
            <a:xfrm flipH="1" flipV="1">
              <a:off x="5693"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19" name="椭圆 118"/>
            <p:cNvSpPr/>
            <p:nvPr>
              <p:custDataLst>
                <p:tags r:id="rId30"/>
              </p:custDataLst>
            </p:nvPr>
          </p:nvSpPr>
          <p:spPr>
            <a:xfrm flipH="1" flipV="1">
              <a:off x="6106"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20" name="椭圆 119"/>
            <p:cNvSpPr/>
            <p:nvPr>
              <p:custDataLst>
                <p:tags r:id="rId31"/>
              </p:custDataLst>
            </p:nvPr>
          </p:nvSpPr>
          <p:spPr>
            <a:xfrm flipH="1" flipV="1">
              <a:off x="6508"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cxnSp>
        <p:nvCxnSpPr>
          <p:cNvPr id="121" name="直接箭头连接符 120"/>
          <p:cNvCxnSpPr/>
          <p:nvPr>
            <p:custDataLst>
              <p:tags r:id="rId32"/>
            </p:custDataLst>
          </p:nvPr>
        </p:nvCxnSpPr>
        <p:spPr>
          <a:xfrm>
            <a:off x="3936365" y="1906905"/>
            <a:ext cx="507365"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grpSp>
        <p:nvGrpSpPr>
          <p:cNvPr id="140" name="组合 139"/>
          <p:cNvGrpSpPr/>
          <p:nvPr/>
        </p:nvGrpSpPr>
        <p:grpSpPr>
          <a:xfrm>
            <a:off x="6099810" y="1576070"/>
            <a:ext cx="712470" cy="673735"/>
            <a:chOff x="7869" y="2310"/>
            <a:chExt cx="1122" cy="1061"/>
          </a:xfrm>
        </p:grpSpPr>
        <p:pic>
          <p:nvPicPr>
            <p:cNvPr id="133" name="图片 132" descr="3b32303039303635363bd7b6d0cec6bf"/>
            <p:cNvPicPr>
              <a:picLocks noChangeAspect="1"/>
            </p:cNvPicPr>
            <p:nvPr/>
          </p:nvPicPr>
          <p:blipFill>
            <a:blip r:embed="rId33" cstate="print"/>
            <a:stretch>
              <a:fillRect/>
            </a:stretch>
          </p:blipFill>
          <p:spPr>
            <a:xfrm>
              <a:off x="7869" y="2544"/>
              <a:ext cx="669" cy="669"/>
            </a:xfrm>
            <a:prstGeom prst="rect">
              <a:avLst/>
            </a:prstGeom>
          </p:spPr>
        </p:pic>
        <p:pic>
          <p:nvPicPr>
            <p:cNvPr id="134" name="图片 133" descr="3b32303039303635363bd7b6d0cec6bf"/>
            <p:cNvPicPr>
              <a:picLocks noChangeAspect="1"/>
            </p:cNvPicPr>
            <p:nvPr>
              <p:custDataLst>
                <p:tags r:id="rId34"/>
              </p:custDataLst>
            </p:nvPr>
          </p:nvPicPr>
          <p:blipFill>
            <a:blip r:embed="rId33" cstate="print"/>
            <a:stretch>
              <a:fillRect/>
            </a:stretch>
          </p:blipFill>
          <p:spPr>
            <a:xfrm>
              <a:off x="8069" y="2310"/>
              <a:ext cx="669" cy="669"/>
            </a:xfrm>
            <a:prstGeom prst="rect">
              <a:avLst/>
            </a:prstGeom>
          </p:spPr>
        </p:pic>
        <p:pic>
          <p:nvPicPr>
            <p:cNvPr id="135" name="图片 134" descr="3b32303039303635363bd7b6d0cec6bf"/>
            <p:cNvPicPr>
              <a:picLocks noChangeAspect="1"/>
            </p:cNvPicPr>
            <p:nvPr>
              <p:custDataLst>
                <p:tags r:id="rId35"/>
              </p:custDataLst>
            </p:nvPr>
          </p:nvPicPr>
          <p:blipFill>
            <a:blip r:embed="rId33" cstate="print"/>
            <a:stretch>
              <a:fillRect/>
            </a:stretch>
          </p:blipFill>
          <p:spPr>
            <a:xfrm>
              <a:off x="8323" y="2463"/>
              <a:ext cx="669" cy="669"/>
            </a:xfrm>
            <a:prstGeom prst="rect">
              <a:avLst/>
            </a:prstGeom>
          </p:spPr>
        </p:pic>
        <p:pic>
          <p:nvPicPr>
            <p:cNvPr id="139" name="图片 138" descr="3b32303039303635363bd7b6d0cec6bf"/>
            <p:cNvPicPr>
              <a:picLocks noChangeAspect="1"/>
            </p:cNvPicPr>
            <p:nvPr>
              <p:custDataLst>
                <p:tags r:id="rId36"/>
              </p:custDataLst>
            </p:nvPr>
          </p:nvPicPr>
          <p:blipFill>
            <a:blip r:embed="rId37" cstate="print"/>
            <a:stretch>
              <a:fillRect/>
            </a:stretch>
          </p:blipFill>
          <p:spPr>
            <a:xfrm>
              <a:off x="8209" y="2618"/>
              <a:ext cx="669" cy="669"/>
            </a:xfrm>
            <a:prstGeom prst="rect">
              <a:avLst/>
            </a:prstGeom>
          </p:spPr>
        </p:pic>
        <p:pic>
          <p:nvPicPr>
            <p:cNvPr id="136" name="图片 135" descr="3b32303039303635363bd7b6d0cec6bf"/>
            <p:cNvPicPr>
              <a:picLocks noChangeAspect="1"/>
            </p:cNvPicPr>
            <p:nvPr>
              <p:custDataLst>
                <p:tags r:id="rId38"/>
              </p:custDataLst>
            </p:nvPr>
          </p:nvPicPr>
          <p:blipFill>
            <a:blip r:embed="rId37" cstate="print"/>
            <a:stretch>
              <a:fillRect/>
            </a:stretch>
          </p:blipFill>
          <p:spPr>
            <a:xfrm>
              <a:off x="7982" y="2703"/>
              <a:ext cx="669" cy="669"/>
            </a:xfrm>
            <a:prstGeom prst="rect">
              <a:avLst/>
            </a:prstGeom>
          </p:spPr>
        </p:pic>
      </p:grpSp>
      <p:grpSp>
        <p:nvGrpSpPr>
          <p:cNvPr id="142" name="组合 141"/>
          <p:cNvGrpSpPr/>
          <p:nvPr/>
        </p:nvGrpSpPr>
        <p:grpSpPr>
          <a:xfrm>
            <a:off x="3717290" y="3281045"/>
            <a:ext cx="798830" cy="458470"/>
            <a:chOff x="5426" y="2483"/>
            <a:chExt cx="1258" cy="722"/>
          </a:xfrm>
        </p:grpSpPr>
        <p:sp>
          <p:nvSpPr>
            <p:cNvPr id="143" name="矩形 142"/>
            <p:cNvSpPr/>
            <p:nvPr>
              <p:custDataLst>
                <p:tags r:id="rId39"/>
              </p:custDataLst>
            </p:nvPr>
          </p:nvSpPr>
          <p:spPr>
            <a:xfrm>
              <a:off x="5426"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4" name="椭圆 143"/>
            <p:cNvSpPr/>
            <p:nvPr>
              <p:custDataLst>
                <p:tags r:id="rId40"/>
              </p:custDataLst>
            </p:nvPr>
          </p:nvSpPr>
          <p:spPr>
            <a:xfrm flipH="1" flipV="1">
              <a:off x="549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5" name="椭圆 144"/>
            <p:cNvSpPr/>
            <p:nvPr>
              <p:custDataLst>
                <p:tags r:id="rId41"/>
              </p:custDataLst>
            </p:nvPr>
          </p:nvSpPr>
          <p:spPr>
            <a:xfrm flipH="1" flipV="1">
              <a:off x="579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6" name="椭圆 145"/>
            <p:cNvSpPr/>
            <p:nvPr>
              <p:custDataLst>
                <p:tags r:id="rId42"/>
              </p:custDataLst>
            </p:nvPr>
          </p:nvSpPr>
          <p:spPr>
            <a:xfrm flipH="1" flipV="1">
              <a:off x="6106"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7" name="椭圆 146"/>
            <p:cNvSpPr/>
            <p:nvPr>
              <p:custDataLst>
                <p:tags r:id="rId43"/>
              </p:custDataLst>
            </p:nvPr>
          </p:nvSpPr>
          <p:spPr>
            <a:xfrm flipH="1" flipV="1">
              <a:off x="6421" y="251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8" name="椭圆 147"/>
            <p:cNvSpPr/>
            <p:nvPr>
              <p:custDataLst>
                <p:tags r:id="rId44"/>
              </p:custDataLst>
            </p:nvPr>
          </p:nvSpPr>
          <p:spPr>
            <a:xfrm flipH="1" flipV="1">
              <a:off x="549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49" name="椭圆 148"/>
            <p:cNvSpPr/>
            <p:nvPr>
              <p:custDataLst>
                <p:tags r:id="rId45"/>
              </p:custDataLst>
            </p:nvPr>
          </p:nvSpPr>
          <p:spPr>
            <a:xfrm flipH="1" flipV="1">
              <a:off x="579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0" name="椭圆 149"/>
            <p:cNvSpPr/>
            <p:nvPr>
              <p:custDataLst>
                <p:tags r:id="rId46"/>
              </p:custDataLst>
            </p:nvPr>
          </p:nvSpPr>
          <p:spPr>
            <a:xfrm flipH="1" flipV="1">
              <a:off x="6106"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1" name="椭圆 150"/>
            <p:cNvSpPr/>
            <p:nvPr>
              <p:custDataLst>
                <p:tags r:id="rId47"/>
              </p:custDataLst>
            </p:nvPr>
          </p:nvSpPr>
          <p:spPr>
            <a:xfrm flipH="1" flipV="1">
              <a:off x="6421" y="2759"/>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2" name="椭圆 151"/>
            <p:cNvSpPr/>
            <p:nvPr>
              <p:custDataLst>
                <p:tags r:id="rId48"/>
              </p:custDataLst>
            </p:nvPr>
          </p:nvSpPr>
          <p:spPr>
            <a:xfrm flipH="1" flipV="1">
              <a:off x="549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3" name="椭圆 152"/>
            <p:cNvSpPr/>
            <p:nvPr>
              <p:custDataLst>
                <p:tags r:id="rId49"/>
              </p:custDataLst>
            </p:nvPr>
          </p:nvSpPr>
          <p:spPr>
            <a:xfrm flipH="1" flipV="1">
              <a:off x="579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4" name="椭圆 153"/>
            <p:cNvSpPr/>
            <p:nvPr>
              <p:custDataLst>
                <p:tags r:id="rId50"/>
              </p:custDataLst>
            </p:nvPr>
          </p:nvSpPr>
          <p:spPr>
            <a:xfrm flipH="1" flipV="1">
              <a:off x="6106"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5" name="椭圆 154"/>
            <p:cNvSpPr/>
            <p:nvPr>
              <p:custDataLst>
                <p:tags r:id="rId51"/>
              </p:custDataLst>
            </p:nvPr>
          </p:nvSpPr>
          <p:spPr>
            <a:xfrm flipH="1" flipV="1">
              <a:off x="6421" y="2995"/>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grpSp>
        <p:nvGrpSpPr>
          <p:cNvPr id="156" name="组合 155"/>
          <p:cNvGrpSpPr/>
          <p:nvPr/>
        </p:nvGrpSpPr>
        <p:grpSpPr>
          <a:xfrm>
            <a:off x="2092960" y="3260725"/>
            <a:ext cx="798830" cy="458470"/>
            <a:chOff x="3344" y="2483"/>
            <a:chExt cx="1258" cy="722"/>
          </a:xfrm>
        </p:grpSpPr>
        <p:sp>
          <p:nvSpPr>
            <p:cNvPr id="157" name="矩形 156"/>
            <p:cNvSpPr/>
            <p:nvPr/>
          </p:nvSpPr>
          <p:spPr>
            <a:xfrm>
              <a:off x="3344"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8" name="椭圆 157"/>
            <p:cNvSpPr/>
            <p:nvPr/>
          </p:nvSpPr>
          <p:spPr>
            <a:xfrm flipH="1" flipV="1">
              <a:off x="3458"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59" name="椭圆 158"/>
            <p:cNvSpPr/>
            <p:nvPr/>
          </p:nvSpPr>
          <p:spPr>
            <a:xfrm flipH="1" flipV="1">
              <a:off x="3685"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0" name="椭圆 159"/>
            <p:cNvSpPr/>
            <p:nvPr/>
          </p:nvSpPr>
          <p:spPr>
            <a:xfrm flipH="1" flipV="1">
              <a:off x="3912"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1" name="椭圆 160"/>
            <p:cNvSpPr/>
            <p:nvPr/>
          </p:nvSpPr>
          <p:spPr>
            <a:xfrm flipH="1" flipV="1">
              <a:off x="4139"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2" name="椭圆 161"/>
            <p:cNvSpPr/>
            <p:nvPr/>
          </p:nvSpPr>
          <p:spPr>
            <a:xfrm flipH="1" flipV="1">
              <a:off x="4366"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3" name="椭圆 162"/>
            <p:cNvSpPr/>
            <p:nvPr/>
          </p:nvSpPr>
          <p:spPr>
            <a:xfrm flipH="1" flipV="1">
              <a:off x="3458"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5" name="椭圆 164"/>
            <p:cNvSpPr/>
            <p:nvPr/>
          </p:nvSpPr>
          <p:spPr>
            <a:xfrm flipH="1" flipV="1">
              <a:off x="3685"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6" name="椭圆 165"/>
            <p:cNvSpPr/>
            <p:nvPr/>
          </p:nvSpPr>
          <p:spPr>
            <a:xfrm flipH="1" flipV="1">
              <a:off x="3912"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7" name="椭圆 166"/>
            <p:cNvSpPr/>
            <p:nvPr/>
          </p:nvSpPr>
          <p:spPr>
            <a:xfrm flipH="1" flipV="1">
              <a:off x="4139"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8" name="椭圆 167"/>
            <p:cNvSpPr/>
            <p:nvPr/>
          </p:nvSpPr>
          <p:spPr>
            <a:xfrm flipH="1" flipV="1">
              <a:off x="4366"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69" name="椭圆 168"/>
            <p:cNvSpPr/>
            <p:nvPr/>
          </p:nvSpPr>
          <p:spPr>
            <a:xfrm flipH="1" flipV="1">
              <a:off x="3458"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0" name="椭圆 169"/>
            <p:cNvSpPr/>
            <p:nvPr/>
          </p:nvSpPr>
          <p:spPr>
            <a:xfrm flipH="1" flipV="1">
              <a:off x="3685"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1" name="椭圆 170"/>
            <p:cNvSpPr/>
            <p:nvPr/>
          </p:nvSpPr>
          <p:spPr>
            <a:xfrm flipH="1" flipV="1">
              <a:off x="3912"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2" name="椭圆 171"/>
            <p:cNvSpPr/>
            <p:nvPr/>
          </p:nvSpPr>
          <p:spPr>
            <a:xfrm flipH="1" flipV="1">
              <a:off x="4139"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3" name="椭圆 172"/>
            <p:cNvSpPr/>
            <p:nvPr/>
          </p:nvSpPr>
          <p:spPr>
            <a:xfrm flipH="1" flipV="1">
              <a:off x="4366"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grpSp>
        <p:nvGrpSpPr>
          <p:cNvPr id="174" name="组合 173"/>
          <p:cNvGrpSpPr/>
          <p:nvPr/>
        </p:nvGrpSpPr>
        <p:grpSpPr>
          <a:xfrm>
            <a:off x="3844290" y="3399155"/>
            <a:ext cx="798830" cy="459105"/>
            <a:chOff x="5626" y="2683"/>
            <a:chExt cx="1258" cy="723"/>
          </a:xfrm>
        </p:grpSpPr>
        <p:sp>
          <p:nvSpPr>
            <p:cNvPr id="175" name="椭圆 174"/>
            <p:cNvSpPr/>
            <p:nvPr>
              <p:custDataLst>
                <p:tags r:id="rId52"/>
              </p:custDataLst>
            </p:nvPr>
          </p:nvSpPr>
          <p:spPr>
            <a:xfrm flipH="1" flipV="1">
              <a:off x="5791"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6" name="椭圆 175"/>
            <p:cNvSpPr/>
            <p:nvPr>
              <p:custDataLst>
                <p:tags r:id="rId53"/>
              </p:custDataLst>
            </p:nvPr>
          </p:nvSpPr>
          <p:spPr>
            <a:xfrm flipH="1" flipV="1">
              <a:off x="6106"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7" name="椭圆 176"/>
            <p:cNvSpPr/>
            <p:nvPr>
              <p:custDataLst>
                <p:tags r:id="rId54"/>
              </p:custDataLst>
            </p:nvPr>
          </p:nvSpPr>
          <p:spPr>
            <a:xfrm flipH="1" flipV="1">
              <a:off x="6421" y="273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8" name="椭圆 177"/>
            <p:cNvSpPr/>
            <p:nvPr>
              <p:custDataLst>
                <p:tags r:id="rId55"/>
              </p:custDataLst>
            </p:nvPr>
          </p:nvSpPr>
          <p:spPr>
            <a:xfrm flipH="1" flipV="1">
              <a:off x="5791"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79" name="椭圆 178"/>
            <p:cNvSpPr/>
            <p:nvPr>
              <p:custDataLst>
                <p:tags r:id="rId56"/>
              </p:custDataLst>
            </p:nvPr>
          </p:nvSpPr>
          <p:spPr>
            <a:xfrm flipH="1" flipV="1">
              <a:off x="6106"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0" name="椭圆 179"/>
            <p:cNvSpPr/>
            <p:nvPr>
              <p:custDataLst>
                <p:tags r:id="rId57"/>
              </p:custDataLst>
            </p:nvPr>
          </p:nvSpPr>
          <p:spPr>
            <a:xfrm flipH="1" flipV="1">
              <a:off x="6421" y="2951"/>
              <a:ext cx="192" cy="192"/>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1" name="矩形 180"/>
            <p:cNvSpPr/>
            <p:nvPr>
              <p:custDataLst>
                <p:tags r:id="rId58"/>
              </p:custDataLst>
            </p:nvPr>
          </p:nvSpPr>
          <p:spPr>
            <a:xfrm>
              <a:off x="5626" y="26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2" name="椭圆 181"/>
            <p:cNvSpPr/>
            <p:nvPr>
              <p:custDataLst>
                <p:tags r:id="rId59"/>
              </p:custDataLst>
            </p:nvPr>
          </p:nvSpPr>
          <p:spPr>
            <a:xfrm flipH="1" flipV="1">
              <a:off x="5693"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3" name="椭圆 182"/>
            <p:cNvSpPr/>
            <p:nvPr>
              <p:custDataLst>
                <p:tags r:id="rId60"/>
              </p:custDataLst>
            </p:nvPr>
          </p:nvSpPr>
          <p:spPr>
            <a:xfrm flipH="1" flipV="1">
              <a:off x="6106"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4" name="椭圆 183"/>
            <p:cNvSpPr/>
            <p:nvPr>
              <p:custDataLst>
                <p:tags r:id="rId61"/>
              </p:custDataLst>
            </p:nvPr>
          </p:nvSpPr>
          <p:spPr>
            <a:xfrm flipH="1" flipV="1">
              <a:off x="6508" y="273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5" name="椭圆 184"/>
            <p:cNvSpPr/>
            <p:nvPr>
              <p:custDataLst>
                <p:tags r:id="rId62"/>
              </p:custDataLst>
            </p:nvPr>
          </p:nvSpPr>
          <p:spPr>
            <a:xfrm flipH="1" flipV="1">
              <a:off x="5693"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6" name="椭圆 185"/>
            <p:cNvSpPr/>
            <p:nvPr>
              <p:custDataLst>
                <p:tags r:id="rId63"/>
              </p:custDataLst>
            </p:nvPr>
          </p:nvSpPr>
          <p:spPr>
            <a:xfrm flipH="1" flipV="1">
              <a:off x="6106"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87" name="椭圆 186"/>
            <p:cNvSpPr/>
            <p:nvPr>
              <p:custDataLst>
                <p:tags r:id="rId64"/>
              </p:custDataLst>
            </p:nvPr>
          </p:nvSpPr>
          <p:spPr>
            <a:xfrm flipH="1" flipV="1">
              <a:off x="6508" y="3061"/>
              <a:ext cx="290" cy="264"/>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cxnSp>
        <p:nvCxnSpPr>
          <p:cNvPr id="188" name="直接箭头连接符 187"/>
          <p:cNvCxnSpPr/>
          <p:nvPr>
            <p:custDataLst>
              <p:tags r:id="rId65"/>
            </p:custDataLst>
          </p:nvPr>
        </p:nvCxnSpPr>
        <p:spPr>
          <a:xfrm>
            <a:off x="3123565" y="3527425"/>
            <a:ext cx="507365"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grpSp>
        <p:nvGrpSpPr>
          <p:cNvPr id="189" name="组合 188"/>
          <p:cNvGrpSpPr/>
          <p:nvPr/>
        </p:nvGrpSpPr>
        <p:grpSpPr>
          <a:xfrm>
            <a:off x="5269865" y="3173095"/>
            <a:ext cx="712470" cy="673735"/>
            <a:chOff x="7869" y="2310"/>
            <a:chExt cx="1122" cy="1061"/>
          </a:xfrm>
        </p:grpSpPr>
        <p:pic>
          <p:nvPicPr>
            <p:cNvPr id="190" name="图片 189" descr="3b32303039303635363bd7b6d0cec6bf"/>
            <p:cNvPicPr>
              <a:picLocks noChangeAspect="1"/>
            </p:cNvPicPr>
            <p:nvPr/>
          </p:nvPicPr>
          <p:blipFill>
            <a:blip r:embed="rId33" cstate="print"/>
            <a:stretch>
              <a:fillRect/>
            </a:stretch>
          </p:blipFill>
          <p:spPr>
            <a:xfrm>
              <a:off x="7869" y="2544"/>
              <a:ext cx="669" cy="669"/>
            </a:xfrm>
            <a:prstGeom prst="rect">
              <a:avLst/>
            </a:prstGeom>
          </p:spPr>
        </p:pic>
        <p:pic>
          <p:nvPicPr>
            <p:cNvPr id="191" name="图片 190" descr="3b32303039303635363bd7b6d0cec6bf"/>
            <p:cNvPicPr>
              <a:picLocks noChangeAspect="1"/>
            </p:cNvPicPr>
            <p:nvPr>
              <p:custDataLst>
                <p:tags r:id="rId66"/>
              </p:custDataLst>
            </p:nvPr>
          </p:nvPicPr>
          <p:blipFill>
            <a:blip r:embed="rId33" cstate="print"/>
            <a:stretch>
              <a:fillRect/>
            </a:stretch>
          </p:blipFill>
          <p:spPr>
            <a:xfrm>
              <a:off x="8069" y="2310"/>
              <a:ext cx="669" cy="669"/>
            </a:xfrm>
            <a:prstGeom prst="rect">
              <a:avLst/>
            </a:prstGeom>
          </p:spPr>
        </p:pic>
        <p:pic>
          <p:nvPicPr>
            <p:cNvPr id="192" name="图片 191" descr="3b32303039303635363bd7b6d0cec6bf"/>
            <p:cNvPicPr>
              <a:picLocks noChangeAspect="1"/>
            </p:cNvPicPr>
            <p:nvPr>
              <p:custDataLst>
                <p:tags r:id="rId67"/>
              </p:custDataLst>
            </p:nvPr>
          </p:nvPicPr>
          <p:blipFill>
            <a:blip r:embed="rId33" cstate="print"/>
            <a:stretch>
              <a:fillRect/>
            </a:stretch>
          </p:blipFill>
          <p:spPr>
            <a:xfrm>
              <a:off x="8323" y="2463"/>
              <a:ext cx="669" cy="669"/>
            </a:xfrm>
            <a:prstGeom prst="rect">
              <a:avLst/>
            </a:prstGeom>
          </p:spPr>
        </p:pic>
        <p:pic>
          <p:nvPicPr>
            <p:cNvPr id="193" name="图片 192" descr="3b32303039303635363bd7b6d0cec6bf"/>
            <p:cNvPicPr>
              <a:picLocks noChangeAspect="1"/>
            </p:cNvPicPr>
            <p:nvPr>
              <p:custDataLst>
                <p:tags r:id="rId68"/>
              </p:custDataLst>
            </p:nvPr>
          </p:nvPicPr>
          <p:blipFill>
            <a:blip r:embed="rId37" cstate="print"/>
            <a:stretch>
              <a:fillRect/>
            </a:stretch>
          </p:blipFill>
          <p:spPr>
            <a:xfrm>
              <a:off x="8209" y="2618"/>
              <a:ext cx="669" cy="669"/>
            </a:xfrm>
            <a:prstGeom prst="rect">
              <a:avLst/>
            </a:prstGeom>
          </p:spPr>
        </p:pic>
        <p:pic>
          <p:nvPicPr>
            <p:cNvPr id="194" name="图片 193" descr="3b32303039303635363bd7b6d0cec6bf"/>
            <p:cNvPicPr>
              <a:picLocks noChangeAspect="1"/>
            </p:cNvPicPr>
            <p:nvPr>
              <p:custDataLst>
                <p:tags r:id="rId69"/>
              </p:custDataLst>
            </p:nvPr>
          </p:nvPicPr>
          <p:blipFill>
            <a:blip r:embed="rId37" cstate="print"/>
            <a:stretch>
              <a:fillRect/>
            </a:stretch>
          </p:blipFill>
          <p:spPr>
            <a:xfrm>
              <a:off x="7982" y="2703"/>
              <a:ext cx="669" cy="669"/>
            </a:xfrm>
            <a:prstGeom prst="rect">
              <a:avLst/>
            </a:prstGeom>
          </p:spPr>
        </p:pic>
      </p:grpSp>
      <p:cxnSp>
        <p:nvCxnSpPr>
          <p:cNvPr id="195" name="肘形连接符 194"/>
          <p:cNvCxnSpPr/>
          <p:nvPr/>
        </p:nvCxnSpPr>
        <p:spPr>
          <a:xfrm rot="5400000">
            <a:off x="3933190" y="808990"/>
            <a:ext cx="1010285" cy="3891915"/>
          </a:xfrm>
          <a:prstGeom prst="bentConnector3">
            <a:avLst>
              <a:gd name="adj1" fmla="val 50031"/>
            </a:avLst>
          </a:prstGeom>
          <a:ln w="1905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99" name="文本框 198"/>
          <p:cNvSpPr txBox="1"/>
          <p:nvPr>
            <p:custDataLst>
              <p:tags r:id="rId70"/>
            </p:custDataLst>
          </p:nvPr>
        </p:nvSpPr>
        <p:spPr>
          <a:xfrm>
            <a:off x="3952875" y="1928495"/>
            <a:ext cx="704215" cy="259715"/>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200">
                <a:latin typeface="思源黑体 CN Normal" panose="020B0400000000000000" pitchFamily="34" charset="-122"/>
                <a:ea typeface="思源黑体 CN Normal" panose="020B0400000000000000" pitchFamily="34" charset="-122"/>
              </a:rPr>
              <a:t>筛选</a:t>
            </a:r>
            <a:endParaRPr lang="zh-CN" altLang="en-US" sz="1200">
              <a:latin typeface="思源黑体 CN Normal" panose="020B0400000000000000" pitchFamily="34" charset="-122"/>
              <a:ea typeface="思源黑体 CN Normal" panose="020B0400000000000000" pitchFamily="34" charset="-122"/>
            </a:endParaRPr>
          </a:p>
        </p:txBody>
      </p:sp>
      <p:sp>
        <p:nvSpPr>
          <p:cNvPr id="200" name="文本框 199"/>
          <p:cNvSpPr txBox="1"/>
          <p:nvPr>
            <p:custDataLst>
              <p:tags r:id="rId71"/>
            </p:custDataLst>
          </p:nvPr>
        </p:nvSpPr>
        <p:spPr>
          <a:xfrm>
            <a:off x="5600065" y="1934845"/>
            <a:ext cx="741045" cy="259715"/>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200">
                <a:latin typeface="思源黑体 CN Normal" panose="020B0400000000000000" pitchFamily="34" charset="-122"/>
                <a:ea typeface="思源黑体 CN Normal" panose="020B0400000000000000" pitchFamily="34" charset="-122"/>
              </a:rPr>
              <a:t>扩增</a:t>
            </a:r>
            <a:endParaRPr lang="zh-CN" altLang="en-US" sz="1200">
              <a:latin typeface="思源黑体 CN Normal" panose="020B0400000000000000" pitchFamily="34" charset="-122"/>
              <a:ea typeface="思源黑体 CN Normal" panose="020B0400000000000000" pitchFamily="34" charset="-122"/>
            </a:endParaRPr>
          </a:p>
        </p:txBody>
      </p:sp>
      <p:cxnSp>
        <p:nvCxnSpPr>
          <p:cNvPr id="201" name="直接箭头连接符 200"/>
          <p:cNvCxnSpPr/>
          <p:nvPr>
            <p:custDataLst>
              <p:tags r:id="rId72"/>
            </p:custDataLst>
          </p:nvPr>
        </p:nvCxnSpPr>
        <p:spPr>
          <a:xfrm>
            <a:off x="5600065" y="1906905"/>
            <a:ext cx="507365"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grpSp>
        <p:nvGrpSpPr>
          <p:cNvPr id="202" name="组合 201"/>
          <p:cNvGrpSpPr/>
          <p:nvPr/>
        </p:nvGrpSpPr>
        <p:grpSpPr>
          <a:xfrm>
            <a:off x="3075305" y="1806575"/>
            <a:ext cx="798830" cy="458470"/>
            <a:chOff x="3344" y="2483"/>
            <a:chExt cx="1258" cy="722"/>
          </a:xfrm>
        </p:grpSpPr>
        <p:sp>
          <p:nvSpPr>
            <p:cNvPr id="203" name="矩形 202"/>
            <p:cNvSpPr/>
            <p:nvPr/>
          </p:nvSpPr>
          <p:spPr>
            <a:xfrm>
              <a:off x="3344"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4" name="椭圆 203"/>
            <p:cNvSpPr/>
            <p:nvPr/>
          </p:nvSpPr>
          <p:spPr>
            <a:xfrm flipH="1" flipV="1">
              <a:off x="3458"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5" name="椭圆 204"/>
            <p:cNvSpPr/>
            <p:nvPr/>
          </p:nvSpPr>
          <p:spPr>
            <a:xfrm flipH="1" flipV="1">
              <a:off x="3685"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6" name="椭圆 205"/>
            <p:cNvSpPr/>
            <p:nvPr/>
          </p:nvSpPr>
          <p:spPr>
            <a:xfrm flipH="1" flipV="1">
              <a:off x="3912"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7" name="椭圆 206"/>
            <p:cNvSpPr/>
            <p:nvPr/>
          </p:nvSpPr>
          <p:spPr>
            <a:xfrm flipH="1" flipV="1">
              <a:off x="4139"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8" name="椭圆 207"/>
            <p:cNvSpPr/>
            <p:nvPr/>
          </p:nvSpPr>
          <p:spPr>
            <a:xfrm flipH="1" flipV="1">
              <a:off x="4366"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09" name="椭圆 208"/>
            <p:cNvSpPr/>
            <p:nvPr/>
          </p:nvSpPr>
          <p:spPr>
            <a:xfrm flipH="1" flipV="1">
              <a:off x="3458"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0" name="椭圆 209"/>
            <p:cNvSpPr/>
            <p:nvPr/>
          </p:nvSpPr>
          <p:spPr>
            <a:xfrm flipH="1" flipV="1">
              <a:off x="3685"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1" name="椭圆 210"/>
            <p:cNvSpPr/>
            <p:nvPr/>
          </p:nvSpPr>
          <p:spPr>
            <a:xfrm flipH="1" flipV="1">
              <a:off x="3912"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2" name="椭圆 211"/>
            <p:cNvSpPr/>
            <p:nvPr/>
          </p:nvSpPr>
          <p:spPr>
            <a:xfrm flipH="1" flipV="1">
              <a:off x="4139"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3" name="椭圆 212"/>
            <p:cNvSpPr/>
            <p:nvPr/>
          </p:nvSpPr>
          <p:spPr>
            <a:xfrm flipH="1" flipV="1">
              <a:off x="4366"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4" name="椭圆 213"/>
            <p:cNvSpPr/>
            <p:nvPr/>
          </p:nvSpPr>
          <p:spPr>
            <a:xfrm flipH="1" flipV="1">
              <a:off x="3458"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5" name="椭圆 214"/>
            <p:cNvSpPr/>
            <p:nvPr/>
          </p:nvSpPr>
          <p:spPr>
            <a:xfrm flipH="1" flipV="1">
              <a:off x="3685"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6" name="椭圆 215"/>
            <p:cNvSpPr/>
            <p:nvPr/>
          </p:nvSpPr>
          <p:spPr>
            <a:xfrm flipH="1" flipV="1">
              <a:off x="3912"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7" name="椭圆 216"/>
            <p:cNvSpPr/>
            <p:nvPr/>
          </p:nvSpPr>
          <p:spPr>
            <a:xfrm flipH="1" flipV="1">
              <a:off x="4139"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18" name="椭圆 217"/>
            <p:cNvSpPr/>
            <p:nvPr/>
          </p:nvSpPr>
          <p:spPr>
            <a:xfrm flipH="1" flipV="1">
              <a:off x="4366"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grpSp>
        <p:nvGrpSpPr>
          <p:cNvPr id="219" name="组合 218"/>
          <p:cNvGrpSpPr/>
          <p:nvPr/>
        </p:nvGrpSpPr>
        <p:grpSpPr>
          <a:xfrm>
            <a:off x="2219960" y="3387725"/>
            <a:ext cx="798830" cy="458470"/>
            <a:chOff x="3344" y="2483"/>
            <a:chExt cx="1258" cy="722"/>
          </a:xfrm>
        </p:grpSpPr>
        <p:sp>
          <p:nvSpPr>
            <p:cNvPr id="220" name="矩形 219"/>
            <p:cNvSpPr/>
            <p:nvPr/>
          </p:nvSpPr>
          <p:spPr>
            <a:xfrm>
              <a:off x="3344" y="2483"/>
              <a:ext cx="1258" cy="723"/>
            </a:xfrm>
            <a:prstGeom prst="rect">
              <a:avLst/>
            </a:prstGeom>
            <a:solidFill>
              <a:schemeClr val="bg1"/>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1" name="椭圆 220"/>
            <p:cNvSpPr/>
            <p:nvPr/>
          </p:nvSpPr>
          <p:spPr>
            <a:xfrm flipH="1" flipV="1">
              <a:off x="3458"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2" name="椭圆 221"/>
            <p:cNvSpPr/>
            <p:nvPr/>
          </p:nvSpPr>
          <p:spPr>
            <a:xfrm flipH="1" flipV="1">
              <a:off x="3685"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3" name="椭圆 222"/>
            <p:cNvSpPr/>
            <p:nvPr/>
          </p:nvSpPr>
          <p:spPr>
            <a:xfrm flipH="1" flipV="1">
              <a:off x="3912"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4" name="椭圆 223"/>
            <p:cNvSpPr/>
            <p:nvPr/>
          </p:nvSpPr>
          <p:spPr>
            <a:xfrm flipH="1" flipV="1">
              <a:off x="4139"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5" name="椭圆 224"/>
            <p:cNvSpPr/>
            <p:nvPr/>
          </p:nvSpPr>
          <p:spPr>
            <a:xfrm flipH="1" flipV="1">
              <a:off x="4366" y="2591"/>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6" name="椭圆 225"/>
            <p:cNvSpPr/>
            <p:nvPr/>
          </p:nvSpPr>
          <p:spPr>
            <a:xfrm flipH="1" flipV="1">
              <a:off x="3458"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7" name="椭圆 226"/>
            <p:cNvSpPr/>
            <p:nvPr/>
          </p:nvSpPr>
          <p:spPr>
            <a:xfrm flipH="1" flipV="1">
              <a:off x="3685"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8" name="椭圆 227"/>
            <p:cNvSpPr/>
            <p:nvPr/>
          </p:nvSpPr>
          <p:spPr>
            <a:xfrm flipH="1" flipV="1">
              <a:off x="3912"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29" name="椭圆 228"/>
            <p:cNvSpPr/>
            <p:nvPr/>
          </p:nvSpPr>
          <p:spPr>
            <a:xfrm flipH="1" flipV="1">
              <a:off x="4139"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0" name="椭圆 229"/>
            <p:cNvSpPr/>
            <p:nvPr/>
          </p:nvSpPr>
          <p:spPr>
            <a:xfrm flipH="1" flipV="1">
              <a:off x="4366" y="280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1" name="椭圆 230"/>
            <p:cNvSpPr/>
            <p:nvPr/>
          </p:nvSpPr>
          <p:spPr>
            <a:xfrm flipH="1" flipV="1">
              <a:off x="3458"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2" name="椭圆 231"/>
            <p:cNvSpPr/>
            <p:nvPr/>
          </p:nvSpPr>
          <p:spPr>
            <a:xfrm flipH="1" flipV="1">
              <a:off x="3685"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3" name="椭圆 232"/>
            <p:cNvSpPr/>
            <p:nvPr/>
          </p:nvSpPr>
          <p:spPr>
            <a:xfrm flipH="1" flipV="1">
              <a:off x="3912"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4" name="椭圆 233"/>
            <p:cNvSpPr/>
            <p:nvPr/>
          </p:nvSpPr>
          <p:spPr>
            <a:xfrm flipH="1" flipV="1">
              <a:off x="4139"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35" name="椭圆 234"/>
            <p:cNvSpPr/>
            <p:nvPr/>
          </p:nvSpPr>
          <p:spPr>
            <a:xfrm flipH="1" flipV="1">
              <a:off x="4366" y="3023"/>
              <a:ext cx="120" cy="120"/>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grpSp>
      <p:cxnSp>
        <p:nvCxnSpPr>
          <p:cNvPr id="236" name="直接箭头连接符 235"/>
          <p:cNvCxnSpPr/>
          <p:nvPr>
            <p:custDataLst>
              <p:tags r:id="rId73"/>
            </p:custDataLst>
          </p:nvPr>
        </p:nvCxnSpPr>
        <p:spPr>
          <a:xfrm>
            <a:off x="4811395" y="3527425"/>
            <a:ext cx="507365"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237" name="文本框 236"/>
          <p:cNvSpPr txBox="1"/>
          <p:nvPr>
            <p:custDataLst>
              <p:tags r:id="rId74"/>
            </p:custDataLst>
          </p:nvPr>
        </p:nvSpPr>
        <p:spPr>
          <a:xfrm>
            <a:off x="4831715" y="3547110"/>
            <a:ext cx="565150" cy="259715"/>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200">
                <a:latin typeface="思源黑体 CN Normal" panose="020B0400000000000000" pitchFamily="34" charset="-122"/>
                <a:ea typeface="思源黑体 CN Normal" panose="020B0400000000000000" pitchFamily="34" charset="-122"/>
              </a:rPr>
              <a:t>扩增</a:t>
            </a:r>
            <a:endParaRPr lang="zh-CN" altLang="en-US" sz="1200">
              <a:latin typeface="思源黑体 CN Normal" panose="020B0400000000000000" pitchFamily="34" charset="-122"/>
              <a:ea typeface="思源黑体 CN Normal" panose="020B0400000000000000" pitchFamily="34" charset="-122"/>
            </a:endParaRPr>
          </a:p>
        </p:txBody>
      </p:sp>
      <p:cxnSp>
        <p:nvCxnSpPr>
          <p:cNvPr id="238" name="直接箭头连接符 237"/>
          <p:cNvCxnSpPr/>
          <p:nvPr>
            <p:custDataLst>
              <p:tags r:id="rId75"/>
            </p:custDataLst>
          </p:nvPr>
        </p:nvCxnSpPr>
        <p:spPr>
          <a:xfrm>
            <a:off x="6542405" y="2458720"/>
            <a:ext cx="652145" cy="0"/>
          </a:xfrm>
          <a:prstGeom prst="straightConnector1">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9" name="文本框 238"/>
          <p:cNvSpPr txBox="1"/>
          <p:nvPr>
            <p:custDataLst>
              <p:tags r:id="rId76"/>
            </p:custDataLst>
          </p:nvPr>
        </p:nvSpPr>
        <p:spPr>
          <a:xfrm>
            <a:off x="6542405" y="2530475"/>
            <a:ext cx="836930" cy="259715"/>
          </a:xfrm>
          <a:prstGeom prst="rect">
            <a:avLst/>
          </a:prstGeom>
        </p:spPr>
        <p:txBody>
          <a:bodyPr wrap="square">
            <a:noAutofit/>
            <a:extLst>
              <a:ext uri="{4A0BC546-FE56-4ADE-93B0-CB8AF2F6F144}">
                <wpsdc:textFrameExt xmlns:wpsdc="http://www.wps.cn/officeDocument/2022/drawingmlCustomData" type="text"/>
              </a:ext>
            </a:extLst>
          </a:bodyPr>
          <a:lstStyle/>
          <a:p>
            <a:r>
              <a:rPr lang="en-US" altLang="zh-CN" sz="1000">
                <a:latin typeface="Poppins Light" panose="02000000000000000000" pitchFamily="2" charset="0"/>
                <a:ea typeface="思源黑体 CN Normal" panose="020B0400000000000000" pitchFamily="34" charset="-122"/>
                <a:cs typeface="Poppins Light" panose="02000000000000000000" pitchFamily="2" charset="0"/>
              </a:rPr>
              <a:t>Top 3 </a:t>
            </a:r>
            <a:endParaRPr lang="en-US" altLang="zh-CN" sz="1000">
              <a:latin typeface="Poppins Light" panose="02000000000000000000" pitchFamily="2" charset="0"/>
              <a:ea typeface="思源黑体 CN Normal" panose="020B0400000000000000" pitchFamily="34" charset="-122"/>
              <a:cs typeface="Poppins Light" panose="02000000000000000000" pitchFamily="2" charset="0"/>
            </a:endParaRPr>
          </a:p>
          <a:p>
            <a:r>
              <a:rPr lang="en-US" altLang="zh-CN" sz="1000">
                <a:latin typeface="Poppins Light" panose="02000000000000000000" pitchFamily="2" charset="0"/>
                <a:ea typeface="思源黑体 CN Normal" panose="020B0400000000000000" pitchFamily="34" charset="-122"/>
                <a:cs typeface="Poppins Light" panose="02000000000000000000" pitchFamily="2" charset="0"/>
              </a:rPr>
              <a:t>minipool</a:t>
            </a:r>
            <a:endParaRPr lang="en-US" altLang="zh-CN" sz="1000">
              <a:latin typeface="Poppins Light" panose="02000000000000000000" pitchFamily="2" charset="0"/>
              <a:ea typeface="思源黑体 CN Normal" panose="020B0400000000000000" pitchFamily="34" charset="-122"/>
              <a:cs typeface="Poppins Light" panose="02000000000000000000" pitchFamily="2" charset="0"/>
            </a:endParaRPr>
          </a:p>
        </p:txBody>
      </p:sp>
      <p:pic>
        <p:nvPicPr>
          <p:cNvPr id="243" name="图片 242" descr="3b31373432363536333bcad4b9dc"/>
          <p:cNvPicPr>
            <a:picLocks noChangeAspect="1"/>
          </p:cNvPicPr>
          <p:nvPr/>
        </p:nvPicPr>
        <p:blipFill>
          <a:blip r:embed="rId77" cstate="print"/>
          <a:stretch>
            <a:fillRect/>
          </a:stretch>
        </p:blipFill>
        <p:spPr>
          <a:xfrm>
            <a:off x="7338060" y="2261235"/>
            <a:ext cx="440055" cy="440055"/>
          </a:xfrm>
          <a:prstGeom prst="rect">
            <a:avLst/>
          </a:prstGeom>
        </p:spPr>
      </p:pic>
      <p:sp>
        <p:nvSpPr>
          <p:cNvPr id="247" name="椭圆 246"/>
          <p:cNvSpPr/>
          <p:nvPr/>
        </p:nvSpPr>
        <p:spPr>
          <a:xfrm>
            <a:off x="1718310" y="1786890"/>
            <a:ext cx="216535" cy="144145"/>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7" name="文本框 6"/>
          <p:cNvSpPr txBox="1"/>
          <p:nvPr>
            <p:custDataLst>
              <p:tags r:id="rId78"/>
            </p:custDataLst>
          </p:nvPr>
        </p:nvSpPr>
        <p:spPr>
          <a:xfrm>
            <a:off x="535305" y="1673225"/>
            <a:ext cx="398145" cy="2522220"/>
          </a:xfrm>
          <a:prstGeom prst="rect">
            <a:avLst/>
          </a:prstGeom>
          <a:solidFill>
            <a:srgbClr val="377D6C"/>
          </a:solidFill>
          <a:ln>
            <a:solidFill>
              <a:schemeClr val="bg1">
                <a:lumMod val="85000"/>
              </a:schemeClr>
            </a:solidFill>
          </a:ln>
        </p:spPr>
        <p:txBody>
          <a:bodyPr vert="eaVert" wrap="square" anchor="ctr" anchorCtr="0">
            <a:spAutoFit/>
            <a:extLst>
              <a:ext uri="{4A0BC546-FE56-4ADE-93B0-CB8AF2F6F144}">
                <wpsdc:textFrameExt xmlns:wpsdc="http://www.wps.cn/officeDocument/2022/drawingmlCustomData" type="text"/>
              </a:ext>
            </a:extLst>
          </a:bodyPr>
          <a:lstStyle/>
          <a:p>
            <a:pPr algn="ctr"/>
            <a:r>
              <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试剂类</a:t>
            </a:r>
            <a:r>
              <a:rPr lang="en-US" altLang="zh-CN"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a:t>
            </a:r>
            <a:r>
              <a:rPr lang="zh-CN" altLang="en-US"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交付</a:t>
            </a:r>
            <a:r>
              <a:rPr lang="en-US" altLang="zh-CN" sz="1400" dirty="0" err="1">
                <a:solidFill>
                  <a:schemeClr val="bg1"/>
                </a:solidFill>
                <a:latin typeface="Poppins Medium" panose="00000600000000000000" pitchFamily="2" charset="0"/>
                <a:ea typeface="思源黑体 CN Medium" panose="020B0600000000000000" charset="-122"/>
                <a:cs typeface="Poppins Medium" panose="00000600000000000000" pitchFamily="2" charset="0"/>
              </a:rPr>
              <a:t>minipool</a:t>
            </a:r>
            <a:endParaRPr lang="en-US" altLang="zh-CN" sz="1400"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8" name="文本框 7"/>
          <p:cNvSpPr txBox="1"/>
          <p:nvPr>
            <p:custDataLst>
              <p:tags r:id="rId79"/>
            </p:custDataLst>
          </p:nvPr>
        </p:nvSpPr>
        <p:spPr>
          <a:xfrm>
            <a:off x="3123565" y="3547110"/>
            <a:ext cx="565150" cy="259715"/>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200">
                <a:latin typeface="思源黑体 CN Normal" panose="020B0400000000000000" pitchFamily="34" charset="-122"/>
                <a:ea typeface="思源黑体 CN Normal" panose="020B0400000000000000" pitchFamily="34" charset="-122"/>
              </a:rPr>
              <a:t>扩增</a:t>
            </a:r>
            <a:endParaRPr lang="zh-CN" altLang="en-US" sz="1200">
              <a:latin typeface="思源黑体 CN Normal" panose="020B0400000000000000" pitchFamily="34" charset="-122"/>
              <a:ea typeface="思源黑体 CN Normal" panose="020B0400000000000000" pitchFamily="34" charset="-122"/>
            </a:endParaRPr>
          </a:p>
        </p:txBody>
      </p:sp>
      <p:cxnSp>
        <p:nvCxnSpPr>
          <p:cNvPr id="9" name="直接连接符 8"/>
          <p:cNvCxnSpPr/>
          <p:nvPr>
            <p:custDataLst>
              <p:tags r:id="rId80"/>
            </p:custDataLst>
          </p:nvPr>
        </p:nvCxnSpPr>
        <p:spPr>
          <a:xfrm>
            <a:off x="3278489" y="1628142"/>
            <a:ext cx="215936" cy="635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custDataLst>
              <p:tags r:id="rId81"/>
            </p:custDataLst>
          </p:nvPr>
        </p:nvCxnSpPr>
        <p:spPr>
          <a:xfrm>
            <a:off x="3393443" y="1353822"/>
            <a:ext cx="0" cy="2520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custDataLst>
              <p:tags r:id="rId82"/>
            </p:custDataLst>
          </p:nvPr>
        </p:nvSpPr>
        <p:spPr>
          <a:xfrm>
            <a:off x="3075305" y="1162050"/>
            <a:ext cx="720725" cy="229870"/>
          </a:xfrm>
          <a:prstGeom prst="rect">
            <a:avLst/>
          </a:prstGeom>
        </p:spPr>
        <p:txBody>
          <a:bodyPr wrap="square">
            <a:spAutoFit/>
            <a:extLst>
              <a:ext uri="{4A0BC546-FE56-4ADE-93B0-CB8AF2F6F144}">
                <wpsdc:textFrameExt xmlns:wpsdc="http://www.wps.cn/officeDocument/2022/drawingmlCustomData" type="text"/>
              </a:ext>
            </a:extLst>
          </a:bodyPr>
          <a:lstStyle/>
          <a:p>
            <a:r>
              <a:rPr lang="en-US" altLang="zh-CN" sz="900">
                <a:latin typeface="Poppins Light" panose="02000000000000000000" pitchFamily="2" charset="0"/>
                <a:ea typeface="思源黑体 CN Normal" panose="020B0400000000000000" pitchFamily="34" charset="-122"/>
                <a:cs typeface="Poppins Light" panose="02000000000000000000" pitchFamily="2" charset="0"/>
              </a:rPr>
              <a:t>MSX</a:t>
            </a:r>
            <a:r>
              <a:rPr lang="zh-CN" altLang="en-US" sz="900">
                <a:latin typeface="Poppins Light" panose="02000000000000000000" pitchFamily="2" charset="0"/>
                <a:ea typeface="思源黑体 CN Normal" panose="020B0400000000000000" pitchFamily="34" charset="-122"/>
                <a:cs typeface="Poppins Light" panose="02000000000000000000" pitchFamily="2" charset="0"/>
              </a:rPr>
              <a:t>加压</a:t>
            </a:r>
            <a:endParaRPr lang="zh-CN" altLang="en-US" sz="900">
              <a:latin typeface="Poppins Light" panose="02000000000000000000" pitchFamily="2" charset="0"/>
              <a:ea typeface="思源黑体 CN Normal" panose="020B0400000000000000" pitchFamily="34" charset="-122"/>
              <a:cs typeface="Poppins Light" panose="02000000000000000000" pitchFamily="2" charset="0"/>
            </a:endParaRPr>
          </a:p>
        </p:txBody>
      </p:sp>
      <p:cxnSp>
        <p:nvCxnSpPr>
          <p:cNvPr id="13" name="直接连接符 12"/>
          <p:cNvCxnSpPr/>
          <p:nvPr>
            <p:custDataLst>
              <p:tags r:id="rId83"/>
            </p:custDataLst>
          </p:nvPr>
        </p:nvCxnSpPr>
        <p:spPr>
          <a:xfrm>
            <a:off x="4801219" y="1628142"/>
            <a:ext cx="215936" cy="635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custDataLst>
              <p:tags r:id="rId84"/>
            </p:custDataLst>
          </p:nvPr>
        </p:nvCxnSpPr>
        <p:spPr>
          <a:xfrm>
            <a:off x="4916173" y="1353822"/>
            <a:ext cx="0" cy="2520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custDataLst>
              <p:tags r:id="rId85"/>
            </p:custDataLst>
          </p:nvPr>
        </p:nvSpPr>
        <p:spPr>
          <a:xfrm>
            <a:off x="4598035" y="1162050"/>
            <a:ext cx="720725" cy="229870"/>
          </a:xfrm>
          <a:prstGeom prst="rect">
            <a:avLst/>
          </a:prstGeom>
        </p:spPr>
        <p:txBody>
          <a:bodyPr wrap="square">
            <a:spAutoFit/>
            <a:extLst>
              <a:ext uri="{4A0BC546-FE56-4ADE-93B0-CB8AF2F6F144}">
                <wpsdc:textFrameExt xmlns:wpsdc="http://www.wps.cn/officeDocument/2022/drawingmlCustomData" type="text"/>
              </a:ext>
            </a:extLst>
          </a:bodyPr>
          <a:lstStyle/>
          <a:p>
            <a:r>
              <a:rPr lang="en-US" altLang="zh-CN" sz="900">
                <a:latin typeface="Poppins Light" panose="02000000000000000000" pitchFamily="2" charset="0"/>
                <a:ea typeface="思源黑体 CN Normal" panose="020B0400000000000000" pitchFamily="34" charset="-122"/>
                <a:cs typeface="Poppins Light" panose="02000000000000000000" pitchFamily="2" charset="0"/>
              </a:rPr>
              <a:t>MSX</a:t>
            </a:r>
            <a:r>
              <a:rPr lang="zh-CN" altLang="en-US" sz="900">
                <a:latin typeface="Poppins Light" panose="02000000000000000000" pitchFamily="2" charset="0"/>
                <a:ea typeface="思源黑体 CN Normal" panose="020B0400000000000000" pitchFamily="34" charset="-122"/>
                <a:cs typeface="Poppins Light" panose="02000000000000000000" pitchFamily="2" charset="0"/>
              </a:rPr>
              <a:t>加压</a:t>
            </a:r>
            <a:endParaRPr lang="zh-CN" altLang="en-US" sz="900">
              <a:latin typeface="Poppins Light" panose="02000000000000000000" pitchFamily="2" charset="0"/>
              <a:ea typeface="思源黑体 CN Normal" panose="020B0400000000000000" pitchFamily="34" charset="-122"/>
              <a:cs typeface="Poppins Light" panose="02000000000000000000" pitchFamily="2" charset="0"/>
            </a:endParaRPr>
          </a:p>
        </p:txBody>
      </p:sp>
      <p:pic>
        <p:nvPicPr>
          <p:cNvPr id="71" name="图片 70" descr="3b31373432363536333bcad4b9dc"/>
          <p:cNvPicPr>
            <a:picLocks noChangeAspect="1"/>
          </p:cNvPicPr>
          <p:nvPr>
            <p:custDataLst>
              <p:tags r:id="rId86"/>
            </p:custDataLst>
          </p:nvPr>
        </p:nvPicPr>
        <p:blipFill>
          <a:blip r:embed="rId77" cstate="print"/>
          <a:stretch>
            <a:fillRect/>
          </a:stretch>
        </p:blipFill>
        <p:spPr>
          <a:xfrm>
            <a:off x="6543040" y="3330575"/>
            <a:ext cx="346075" cy="346075"/>
          </a:xfrm>
          <a:prstGeom prst="rect">
            <a:avLst/>
          </a:prstGeom>
        </p:spPr>
      </p:pic>
      <p:pic>
        <p:nvPicPr>
          <p:cNvPr id="72" name="图片 71" descr="3b31373432363536333bcad4b9dc"/>
          <p:cNvPicPr>
            <a:picLocks noChangeAspect="1"/>
          </p:cNvPicPr>
          <p:nvPr>
            <p:custDataLst>
              <p:tags r:id="rId87"/>
            </p:custDataLst>
          </p:nvPr>
        </p:nvPicPr>
        <p:blipFill>
          <a:blip r:embed="rId77" cstate="print"/>
          <a:stretch>
            <a:fillRect/>
          </a:stretch>
        </p:blipFill>
        <p:spPr>
          <a:xfrm>
            <a:off x="6651625" y="3405505"/>
            <a:ext cx="346075" cy="346075"/>
          </a:xfrm>
          <a:prstGeom prst="rect">
            <a:avLst/>
          </a:prstGeom>
        </p:spPr>
      </p:pic>
      <p:cxnSp>
        <p:nvCxnSpPr>
          <p:cNvPr id="16" name="直接箭头连接符 15"/>
          <p:cNvCxnSpPr/>
          <p:nvPr>
            <p:custDataLst>
              <p:tags r:id="rId88"/>
            </p:custDataLst>
          </p:nvPr>
        </p:nvCxnSpPr>
        <p:spPr>
          <a:xfrm>
            <a:off x="5982970" y="3510280"/>
            <a:ext cx="507365"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5130800" y="3940175"/>
            <a:ext cx="2306320" cy="508635"/>
            <a:chOff x="8080" y="6205"/>
            <a:chExt cx="3632" cy="801"/>
          </a:xfrm>
        </p:grpSpPr>
        <p:sp>
          <p:nvSpPr>
            <p:cNvPr id="17" name="文本框 16"/>
            <p:cNvSpPr txBox="1"/>
            <p:nvPr>
              <p:custDataLst>
                <p:tags r:id="rId89"/>
              </p:custDataLst>
            </p:nvPr>
          </p:nvSpPr>
          <p:spPr>
            <a:xfrm>
              <a:off x="9986" y="6205"/>
              <a:ext cx="1726" cy="801"/>
            </a:xfrm>
            <a:prstGeom prst="rect">
              <a:avLst/>
            </a:prstGeom>
          </p:spPr>
          <p:txBody>
            <a:bodyPr wrap="square">
              <a:noAutofit/>
              <a:extLst>
                <a:ext uri="{4A0BC546-FE56-4ADE-93B0-CB8AF2F6F144}">
                  <wpsdc:textFrameExt xmlns:wpsdc="http://www.wps.cn/officeDocument/2022/drawingmlCustomData" type="text"/>
                </a:ext>
              </a:extLst>
            </a:bodyPr>
            <a:lstStyle/>
            <a:p>
              <a:pPr marL="171450" indent="-171450">
                <a:buFont typeface="Arial" panose="020B0604020202020204" pitchFamily="34" charset="0"/>
                <a:buChar char="•"/>
              </a:pPr>
              <a:r>
                <a:rPr lang="zh-CN" altLang="en-US" sz="1000">
                  <a:solidFill>
                    <a:schemeClr val="tx1"/>
                  </a:solidFill>
                  <a:latin typeface="思源黑体 CN Normal" panose="020B0400000000000000" pitchFamily="34" charset="-122"/>
                  <a:ea typeface="思源黑体 CN Normal" panose="020B0400000000000000" pitchFamily="34" charset="-122"/>
                </a:rPr>
                <a:t>支原体</a:t>
              </a:r>
              <a:endParaRPr lang="zh-CN" altLang="en-US" sz="1000">
                <a:solidFill>
                  <a:schemeClr val="tx1"/>
                </a:solidFill>
                <a:latin typeface="思源黑体 CN Normal" panose="020B0400000000000000" pitchFamily="34" charset="-122"/>
                <a:ea typeface="思源黑体 CN Normal" panose="020B0400000000000000" pitchFamily="34" charset="-122"/>
              </a:endParaRPr>
            </a:p>
            <a:p>
              <a:pPr marL="171450" indent="-171450">
                <a:buFont typeface="Arial" panose="020B0604020202020204" pitchFamily="34" charset="0"/>
                <a:buChar char="•"/>
              </a:pPr>
              <a:r>
                <a:rPr lang="zh-CN" altLang="en-US" sz="1000">
                  <a:solidFill>
                    <a:schemeClr val="tx1"/>
                  </a:solidFill>
                  <a:latin typeface="思源黑体 CN Normal" panose="020B0400000000000000" pitchFamily="34" charset="-122"/>
                  <a:ea typeface="思源黑体 CN Normal" panose="020B0400000000000000" pitchFamily="34" charset="-122"/>
                </a:rPr>
                <a:t>无菌</a:t>
              </a:r>
              <a:endParaRPr lang="zh-CN" altLang="en-US" sz="1000">
                <a:solidFill>
                  <a:schemeClr val="tx1"/>
                </a:solidFill>
                <a:latin typeface="思源黑体 CN Normal" panose="020B0400000000000000" pitchFamily="34" charset="-122"/>
                <a:ea typeface="思源黑体 CN Normal" panose="020B0400000000000000" pitchFamily="34" charset="-122"/>
              </a:endParaRPr>
            </a:p>
          </p:txBody>
        </p:sp>
        <p:sp>
          <p:nvSpPr>
            <p:cNvPr id="19" name="文本框 18"/>
            <p:cNvSpPr txBox="1"/>
            <p:nvPr>
              <p:custDataLst>
                <p:tags r:id="rId90"/>
              </p:custDataLst>
            </p:nvPr>
          </p:nvSpPr>
          <p:spPr>
            <a:xfrm>
              <a:off x="8080" y="6363"/>
              <a:ext cx="1726" cy="409"/>
            </a:xfrm>
            <a:prstGeom prst="rect">
              <a:avLst/>
            </a:prstGeom>
          </p:spPr>
          <p:txBody>
            <a:bodyPr wrap="square">
              <a:noAutofit/>
              <a:extLst>
                <a:ext uri="{4A0BC546-FE56-4ADE-93B0-CB8AF2F6F144}">
                  <wpsdc:textFrameExt xmlns:wpsdc="http://www.wps.cn/officeDocument/2022/drawingmlCustomData" type="text"/>
                </a:ext>
              </a:extLst>
            </a:bodyPr>
            <a:lstStyle/>
            <a:p>
              <a:pPr marL="171450" indent="-171450">
                <a:buFont typeface="Arial" panose="020B0604020202020204" pitchFamily="34" charset="0"/>
                <a:buChar char="•"/>
              </a:pPr>
              <a:r>
                <a:rPr lang="zh-CN" altLang="en-US" sz="1000">
                  <a:solidFill>
                    <a:schemeClr val="tx1"/>
                  </a:solidFill>
                  <a:latin typeface="思源黑体 CN Normal" panose="020B0400000000000000" pitchFamily="34" charset="-122"/>
                  <a:ea typeface="思源黑体 CN Normal" panose="020B0400000000000000" pitchFamily="34" charset="-122"/>
                </a:rPr>
                <a:t>补料</a:t>
              </a:r>
              <a:endParaRPr lang="zh-CN" altLang="en-US" sz="1000">
                <a:solidFill>
                  <a:schemeClr val="tx1"/>
                </a:solidFill>
                <a:latin typeface="思源黑体 CN Normal" panose="020B0400000000000000" pitchFamily="34" charset="-122"/>
                <a:ea typeface="思源黑体 CN Normal" panose="020B0400000000000000" pitchFamily="34" charset="-122"/>
              </a:endParaRPr>
            </a:p>
          </p:txBody>
        </p:sp>
      </p:grpSp>
      <p:sp>
        <p:nvSpPr>
          <p:cNvPr id="21" name="文本框 20"/>
          <p:cNvSpPr txBox="1"/>
          <p:nvPr>
            <p:custDataLst>
              <p:tags r:id="rId91"/>
            </p:custDataLst>
          </p:nvPr>
        </p:nvSpPr>
        <p:spPr>
          <a:xfrm>
            <a:off x="6003290" y="3510280"/>
            <a:ext cx="565150" cy="259715"/>
          </a:xfrm>
          <a:prstGeom prst="rect">
            <a:avLst/>
          </a:prstGeom>
        </p:spPr>
        <p:txBody>
          <a:bodyPr wrap="square">
            <a:noAutofit/>
            <a:extLst>
              <a:ext uri="{4A0BC546-FE56-4ADE-93B0-CB8AF2F6F144}">
                <wpsdc:textFrameExt xmlns:wpsdc="http://www.wps.cn/officeDocument/2022/drawingmlCustomData" type="text"/>
              </a:ext>
            </a:extLst>
          </a:bodyPr>
          <a:lstStyle/>
          <a:p>
            <a:r>
              <a:rPr lang="en-US" altLang="zh-CN" sz="1200">
                <a:latin typeface="Poppins Light" panose="02000000000000000000" pitchFamily="2" charset="0"/>
                <a:ea typeface="思源黑体 CN Normal" panose="020B0400000000000000" pitchFamily="34" charset="-122"/>
                <a:cs typeface="Poppins Light" panose="02000000000000000000" pitchFamily="2" charset="0"/>
              </a:rPr>
              <a:t>PCB</a:t>
            </a:r>
            <a:endParaRPr lang="en-US" altLang="zh-CN" sz="1200">
              <a:latin typeface="Poppins Light" panose="02000000000000000000" pitchFamily="2" charset="0"/>
              <a:ea typeface="思源黑体 CN Normal" panose="020B0400000000000000" pitchFamily="34" charset="-122"/>
              <a:cs typeface="Poppins Light" panose="02000000000000000000" pitchFamily="2" charset="0"/>
            </a:endParaRPr>
          </a:p>
        </p:txBody>
      </p:sp>
      <p:sp>
        <p:nvSpPr>
          <p:cNvPr id="47" name="灯片编号占位符 46"/>
          <p:cNvSpPr>
            <a:spLocks noGrp="1"/>
          </p:cNvSpPr>
          <p:nvPr>
            <p:ph type="sldNum" sz="quarter" idx="12"/>
            <p:custDataLst>
              <p:tags r:id="rId92"/>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思源黑体 CN Normal" panose="020B0400000000000000" pitchFamily="34" charset="-122"/>
            </a:endParaRPr>
          </a:p>
        </p:txBody>
      </p:sp>
      <p:grpSp>
        <p:nvGrpSpPr>
          <p:cNvPr id="2"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pic>
        <p:nvPicPr>
          <p:cNvPr id="35"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4"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pic>
        <p:nvPicPr>
          <p:cNvPr id="164"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sp>
        <p:nvSpPr>
          <p:cNvPr id="70" name="TextBox 69"/>
          <p:cNvSpPr txBox="1"/>
          <p:nvPr/>
        </p:nvSpPr>
        <p:spPr>
          <a:xfrm>
            <a:off x="6804025" y="4877717"/>
            <a:ext cx="2303463" cy="213995"/>
          </a:xfrm>
          <a:prstGeom prst="rect">
            <a:avLst/>
          </a:prstGeom>
          <a:noFill/>
        </p:spPr>
        <p:txBody>
          <a:bodyPr>
            <a:spAutoFit/>
          </a:bodyPr>
          <a:lstStyle/>
          <a:p>
            <a:pPr algn="r">
              <a:buFont typeface="Arial" panose="020B0604020202020204" pitchFamily="34" charset="0"/>
              <a:buNone/>
              <a:defRPr/>
            </a:pPr>
            <a:r>
              <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rPr>
              <a:t> </a:t>
            </a:r>
            <a:endPar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endParaRPr>
          </a:p>
        </p:txBody>
      </p:sp>
      <p:sp>
        <p:nvSpPr>
          <p:cNvPr id="12" name="文本框 11"/>
          <p:cNvSpPr txBox="1"/>
          <p:nvPr>
            <p:custDataLst>
              <p:tags r:id="rId2"/>
            </p:custDataLst>
          </p:nvPr>
        </p:nvSpPr>
        <p:spPr>
          <a:xfrm>
            <a:off x="467995" y="627380"/>
            <a:ext cx="2832100" cy="398780"/>
          </a:xfrm>
          <a:prstGeom prst="rect">
            <a:avLst/>
          </a:prstGeom>
          <a:noFill/>
        </p:spPr>
        <p:txBody>
          <a:bodyPr wrap="square" rtlCol="0" anchor="t">
            <a:spAutoFit/>
          </a:bodyPr>
          <a:lstStyle/>
          <a:p>
            <a:pPr indent="0">
              <a:buFont typeface="Wingdings" panose="05000000000000000000" charset="0"/>
              <a:buNone/>
            </a:pPr>
            <a:r>
              <a:rPr lang="zh-CN" altLang="en-US" sz="2000" b="1" dirty="0">
                <a:solidFill>
                  <a:srgbClr val="377D6C"/>
                </a:solidFill>
                <a:latin typeface="思源黑体 CN Medium" panose="020B0600000000000000" charset="-122"/>
                <a:ea typeface="思源黑体 CN Medium" panose="020B0600000000000000" charset="-122"/>
                <a:cs typeface="Times New Roman" panose="02020603050405020304" pitchFamily="18" charset="0"/>
                <a:sym typeface="+mn-ea"/>
              </a:rPr>
              <a:t>稳定细胞株构建流程</a:t>
            </a:r>
            <a:endParaRPr lang="zh-CN" altLang="en-US" sz="1400" b="1" dirty="0">
              <a:latin typeface="思源黑体 CN Medium" panose="020B0600000000000000" charset="-122"/>
              <a:ea typeface="思源黑体 CN Medium" panose="020B0600000000000000" charset="-122"/>
              <a:cs typeface="黑体" panose="02010609060101010101" charset="-122"/>
              <a:sym typeface="+mn-ea"/>
            </a:endParaRPr>
          </a:p>
        </p:txBody>
      </p:sp>
      <p:sp>
        <p:nvSpPr>
          <p:cNvPr id="7" name="文本框 6"/>
          <p:cNvSpPr txBox="1"/>
          <p:nvPr>
            <p:custDataLst>
              <p:tags r:id="rId3"/>
            </p:custDataLst>
          </p:nvPr>
        </p:nvSpPr>
        <p:spPr>
          <a:xfrm>
            <a:off x="655320" y="1779905"/>
            <a:ext cx="398145" cy="2520950"/>
          </a:xfrm>
          <a:prstGeom prst="rect">
            <a:avLst/>
          </a:prstGeom>
          <a:solidFill>
            <a:srgbClr val="377D6C"/>
          </a:solidFill>
          <a:ln>
            <a:solidFill>
              <a:schemeClr val="bg1">
                <a:lumMod val="85000"/>
              </a:schemeClr>
            </a:solidFill>
          </a:ln>
        </p:spPr>
        <p:txBody>
          <a:bodyPr vert="eaVert" wrap="square" anchor="ctr" anchorCtr="0">
            <a:spAutoFit/>
            <a:extLst>
              <a:ext uri="{4A0BC546-FE56-4ADE-93B0-CB8AF2F6F144}">
                <wpsdc:textFrameExt xmlns:wpsdc="http://www.wps.cn/officeDocument/2022/drawingmlCustomData" type="text"/>
              </a:ext>
            </a:extLst>
          </a:bodyPr>
          <a:lstStyle/>
          <a:p>
            <a:pPr algn="ctr"/>
            <a:r>
              <a:rPr lang="zh-CN" altLang="en-US" sz="1400">
                <a:solidFill>
                  <a:schemeClr val="bg1"/>
                </a:solidFill>
                <a:latin typeface="Poppins Medium" panose="00000600000000000000" pitchFamily="2" charset="0"/>
                <a:ea typeface="思源黑体 CN Medium" panose="020B0600000000000000" charset="-122"/>
                <a:cs typeface="Poppins Medium" panose="00000600000000000000" pitchFamily="2" charset="0"/>
              </a:rPr>
              <a:t>试剂类</a:t>
            </a:r>
            <a:r>
              <a:rPr lang="en-US" altLang="zh-CN" sz="1400">
                <a:solidFill>
                  <a:schemeClr val="bg1"/>
                </a:solidFill>
                <a:latin typeface="Poppins Medium" panose="00000600000000000000" pitchFamily="2" charset="0"/>
                <a:ea typeface="思源黑体 CN Medium" panose="020B0600000000000000" charset="-122"/>
                <a:cs typeface="Poppins Medium" panose="00000600000000000000" pitchFamily="2" charset="0"/>
              </a:rPr>
              <a:t>——</a:t>
            </a:r>
            <a:r>
              <a:rPr lang="zh-CN" altLang="en-US" sz="1400">
                <a:solidFill>
                  <a:schemeClr val="bg1"/>
                </a:solidFill>
                <a:latin typeface="Poppins Medium" panose="00000600000000000000" pitchFamily="2" charset="0"/>
                <a:ea typeface="思源黑体 CN Medium" panose="020B0600000000000000" charset="-122"/>
                <a:cs typeface="Poppins Medium" panose="00000600000000000000" pitchFamily="2" charset="0"/>
              </a:rPr>
              <a:t>交付</a:t>
            </a:r>
            <a:r>
              <a:rPr lang="en-US" altLang="zh-CN" sz="1400">
                <a:solidFill>
                  <a:schemeClr val="bg1"/>
                </a:solidFill>
                <a:latin typeface="Poppins Medium" panose="00000600000000000000" pitchFamily="2" charset="0"/>
                <a:ea typeface="思源黑体 CN Medium" panose="020B0600000000000000" charset="-122"/>
                <a:cs typeface="Poppins Medium" panose="00000600000000000000" pitchFamily="2" charset="0"/>
              </a:rPr>
              <a:t>pool</a:t>
            </a:r>
            <a:endParaRPr lang="en-US" altLang="zh-CN" sz="140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grpSp>
        <p:nvGrpSpPr>
          <p:cNvPr id="5" name="组合 4"/>
          <p:cNvGrpSpPr/>
          <p:nvPr/>
        </p:nvGrpSpPr>
        <p:grpSpPr>
          <a:xfrm>
            <a:off x="1565275" y="1779905"/>
            <a:ext cx="6088581" cy="1675343"/>
            <a:chOff x="4017" y="2803"/>
            <a:chExt cx="6780" cy="1866"/>
          </a:xfrm>
        </p:grpSpPr>
        <p:grpSp>
          <p:nvGrpSpPr>
            <p:cNvPr id="240" name="组合 239"/>
            <p:cNvGrpSpPr/>
            <p:nvPr/>
          </p:nvGrpSpPr>
          <p:grpSpPr>
            <a:xfrm>
              <a:off x="4358" y="3863"/>
              <a:ext cx="566" cy="566"/>
              <a:chOff x="2665" y="2463"/>
              <a:chExt cx="566" cy="577"/>
            </a:xfrm>
          </p:grpSpPr>
          <p:sp>
            <p:nvSpPr>
              <p:cNvPr id="6" name="椭圆 5"/>
              <p:cNvSpPr/>
              <p:nvPr/>
            </p:nvSpPr>
            <p:spPr>
              <a:xfrm>
                <a:off x="2665" y="2463"/>
                <a:ext cx="566" cy="567"/>
              </a:xfrm>
              <a:prstGeom prst="ellipse">
                <a:avLst/>
              </a:prstGeom>
              <a:noFill/>
              <a:ln w="12700">
                <a:solidFill>
                  <a:srgbClr val="007E66"/>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pic>
            <p:nvPicPr>
              <p:cNvPr id="18" name="图片 17" descr="3b31393936383837313bd1adbbb7"/>
              <p:cNvPicPr>
                <a:picLocks noChangeAspect="1"/>
              </p:cNvPicPr>
              <p:nvPr/>
            </p:nvPicPr>
            <p:blipFill>
              <a:blip r:embed="rId4" cstate="print"/>
              <a:stretch>
                <a:fillRect/>
              </a:stretch>
            </p:blipFill>
            <p:spPr>
              <a:xfrm>
                <a:off x="2669" y="2478"/>
                <a:ext cx="562" cy="562"/>
              </a:xfrm>
              <a:prstGeom prst="rect">
                <a:avLst/>
              </a:prstGeom>
            </p:spPr>
          </p:pic>
        </p:grpSp>
        <p:cxnSp>
          <p:nvCxnSpPr>
            <p:cNvPr id="20" name="直接箭头连接符 19"/>
            <p:cNvCxnSpPr/>
            <p:nvPr/>
          </p:nvCxnSpPr>
          <p:spPr>
            <a:xfrm>
              <a:off x="5066" y="4020"/>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5101" y="4051"/>
              <a:ext cx="1135" cy="409"/>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200">
                  <a:latin typeface="思源黑体 CN Normal" panose="020B0400000000000000" pitchFamily="34" charset="-122"/>
                  <a:ea typeface="思源黑体 CN Normal" panose="020B0400000000000000" pitchFamily="34" charset="-122"/>
                </a:rPr>
                <a:t>电转染</a:t>
              </a:r>
              <a:endParaRPr lang="zh-CN" altLang="en-US" sz="1200">
                <a:latin typeface="思源黑体 CN Normal" panose="020B0400000000000000" pitchFamily="34" charset="-122"/>
                <a:ea typeface="思源黑体 CN Normal" panose="020B0400000000000000" pitchFamily="34" charset="-122"/>
              </a:endParaRPr>
            </a:p>
          </p:txBody>
        </p:sp>
        <p:grpSp>
          <p:nvGrpSpPr>
            <p:cNvPr id="140" name="组合 139"/>
            <p:cNvGrpSpPr/>
            <p:nvPr/>
          </p:nvGrpSpPr>
          <p:grpSpPr>
            <a:xfrm>
              <a:off x="6078" y="3608"/>
              <a:ext cx="1122" cy="1061"/>
              <a:chOff x="7869" y="2310"/>
              <a:chExt cx="1122" cy="1061"/>
            </a:xfrm>
          </p:grpSpPr>
          <p:pic>
            <p:nvPicPr>
              <p:cNvPr id="133" name="图片 132" descr="3b32303039303635363bd7b6d0cec6bf"/>
              <p:cNvPicPr>
                <a:picLocks noChangeAspect="1"/>
              </p:cNvPicPr>
              <p:nvPr/>
            </p:nvPicPr>
            <p:blipFill>
              <a:blip r:embed="rId5" cstate="print"/>
              <a:stretch>
                <a:fillRect/>
              </a:stretch>
            </p:blipFill>
            <p:spPr>
              <a:xfrm>
                <a:off x="7869" y="2544"/>
                <a:ext cx="669" cy="669"/>
              </a:xfrm>
              <a:prstGeom prst="rect">
                <a:avLst/>
              </a:prstGeom>
            </p:spPr>
          </p:pic>
          <p:pic>
            <p:nvPicPr>
              <p:cNvPr id="134" name="图片 133" descr="3b32303039303635363bd7b6d0cec6bf"/>
              <p:cNvPicPr>
                <a:picLocks noChangeAspect="1"/>
              </p:cNvPicPr>
              <p:nvPr>
                <p:custDataLst>
                  <p:tags r:id="rId6"/>
                </p:custDataLst>
              </p:nvPr>
            </p:nvPicPr>
            <p:blipFill>
              <a:blip r:embed="rId5" cstate="print"/>
              <a:stretch>
                <a:fillRect/>
              </a:stretch>
            </p:blipFill>
            <p:spPr>
              <a:xfrm>
                <a:off x="8069" y="2310"/>
                <a:ext cx="669" cy="669"/>
              </a:xfrm>
              <a:prstGeom prst="rect">
                <a:avLst/>
              </a:prstGeom>
            </p:spPr>
          </p:pic>
          <p:pic>
            <p:nvPicPr>
              <p:cNvPr id="135" name="图片 134" descr="3b32303039303635363bd7b6d0cec6bf"/>
              <p:cNvPicPr>
                <a:picLocks noChangeAspect="1"/>
              </p:cNvPicPr>
              <p:nvPr>
                <p:custDataLst>
                  <p:tags r:id="rId7"/>
                </p:custDataLst>
              </p:nvPr>
            </p:nvPicPr>
            <p:blipFill>
              <a:blip r:embed="rId5" cstate="print"/>
              <a:stretch>
                <a:fillRect/>
              </a:stretch>
            </p:blipFill>
            <p:spPr>
              <a:xfrm>
                <a:off x="8323" y="2463"/>
                <a:ext cx="669" cy="669"/>
              </a:xfrm>
              <a:prstGeom prst="rect">
                <a:avLst/>
              </a:prstGeom>
            </p:spPr>
          </p:pic>
          <p:pic>
            <p:nvPicPr>
              <p:cNvPr id="139" name="图片 138" descr="3b32303039303635363bd7b6d0cec6bf"/>
              <p:cNvPicPr>
                <a:picLocks noChangeAspect="1"/>
              </p:cNvPicPr>
              <p:nvPr>
                <p:custDataLst>
                  <p:tags r:id="rId8"/>
                </p:custDataLst>
              </p:nvPr>
            </p:nvPicPr>
            <p:blipFill>
              <a:blip r:embed="rId9" cstate="print"/>
              <a:stretch>
                <a:fillRect/>
              </a:stretch>
            </p:blipFill>
            <p:spPr>
              <a:xfrm>
                <a:off x="8209" y="2618"/>
                <a:ext cx="669" cy="669"/>
              </a:xfrm>
              <a:prstGeom prst="rect">
                <a:avLst/>
              </a:prstGeom>
            </p:spPr>
          </p:pic>
          <p:pic>
            <p:nvPicPr>
              <p:cNvPr id="136" name="图片 135" descr="3b32303039303635363bd7b6d0cec6bf"/>
              <p:cNvPicPr>
                <a:picLocks noChangeAspect="1"/>
              </p:cNvPicPr>
              <p:nvPr>
                <p:custDataLst>
                  <p:tags r:id="rId10"/>
                </p:custDataLst>
              </p:nvPr>
            </p:nvPicPr>
            <p:blipFill>
              <a:blip r:embed="rId9" cstate="print"/>
              <a:stretch>
                <a:fillRect/>
              </a:stretch>
            </p:blipFill>
            <p:spPr>
              <a:xfrm>
                <a:off x="7982" y="2703"/>
                <a:ext cx="669" cy="669"/>
              </a:xfrm>
              <a:prstGeom prst="rect">
                <a:avLst/>
              </a:prstGeom>
            </p:spPr>
          </p:pic>
        </p:grpSp>
        <p:grpSp>
          <p:nvGrpSpPr>
            <p:cNvPr id="189" name="组合 188"/>
            <p:cNvGrpSpPr/>
            <p:nvPr/>
          </p:nvGrpSpPr>
          <p:grpSpPr>
            <a:xfrm>
              <a:off x="7960" y="3597"/>
              <a:ext cx="1122" cy="1061"/>
              <a:chOff x="7869" y="2310"/>
              <a:chExt cx="1122" cy="1061"/>
            </a:xfrm>
          </p:grpSpPr>
          <p:pic>
            <p:nvPicPr>
              <p:cNvPr id="190" name="图片 189" descr="3b32303039303635363bd7b6d0cec6bf"/>
              <p:cNvPicPr>
                <a:picLocks noChangeAspect="1"/>
              </p:cNvPicPr>
              <p:nvPr/>
            </p:nvPicPr>
            <p:blipFill>
              <a:blip r:embed="rId5" cstate="print"/>
              <a:stretch>
                <a:fillRect/>
              </a:stretch>
            </p:blipFill>
            <p:spPr>
              <a:xfrm>
                <a:off x="7869" y="2544"/>
                <a:ext cx="669" cy="669"/>
              </a:xfrm>
              <a:prstGeom prst="rect">
                <a:avLst/>
              </a:prstGeom>
            </p:spPr>
          </p:pic>
          <p:pic>
            <p:nvPicPr>
              <p:cNvPr id="191" name="图片 190" descr="3b32303039303635363bd7b6d0cec6bf"/>
              <p:cNvPicPr>
                <a:picLocks noChangeAspect="1"/>
              </p:cNvPicPr>
              <p:nvPr>
                <p:custDataLst>
                  <p:tags r:id="rId11"/>
                </p:custDataLst>
              </p:nvPr>
            </p:nvPicPr>
            <p:blipFill>
              <a:blip r:embed="rId5" cstate="print"/>
              <a:stretch>
                <a:fillRect/>
              </a:stretch>
            </p:blipFill>
            <p:spPr>
              <a:xfrm>
                <a:off x="8069" y="2310"/>
                <a:ext cx="669" cy="669"/>
              </a:xfrm>
              <a:prstGeom prst="rect">
                <a:avLst/>
              </a:prstGeom>
            </p:spPr>
          </p:pic>
          <p:pic>
            <p:nvPicPr>
              <p:cNvPr id="192" name="图片 191" descr="3b32303039303635363bd7b6d0cec6bf"/>
              <p:cNvPicPr>
                <a:picLocks noChangeAspect="1"/>
              </p:cNvPicPr>
              <p:nvPr>
                <p:custDataLst>
                  <p:tags r:id="rId12"/>
                </p:custDataLst>
              </p:nvPr>
            </p:nvPicPr>
            <p:blipFill>
              <a:blip r:embed="rId5" cstate="print"/>
              <a:stretch>
                <a:fillRect/>
              </a:stretch>
            </p:blipFill>
            <p:spPr>
              <a:xfrm>
                <a:off x="8323" y="2463"/>
                <a:ext cx="669" cy="669"/>
              </a:xfrm>
              <a:prstGeom prst="rect">
                <a:avLst/>
              </a:prstGeom>
            </p:spPr>
          </p:pic>
          <p:pic>
            <p:nvPicPr>
              <p:cNvPr id="193" name="图片 192" descr="3b32303039303635363bd7b6d0cec6bf"/>
              <p:cNvPicPr>
                <a:picLocks noChangeAspect="1"/>
              </p:cNvPicPr>
              <p:nvPr>
                <p:custDataLst>
                  <p:tags r:id="rId13"/>
                </p:custDataLst>
              </p:nvPr>
            </p:nvPicPr>
            <p:blipFill>
              <a:blip r:embed="rId9" cstate="print"/>
              <a:stretch>
                <a:fillRect/>
              </a:stretch>
            </p:blipFill>
            <p:spPr>
              <a:xfrm>
                <a:off x="8209" y="2618"/>
                <a:ext cx="669" cy="669"/>
              </a:xfrm>
              <a:prstGeom prst="rect">
                <a:avLst/>
              </a:prstGeom>
            </p:spPr>
          </p:pic>
          <p:pic>
            <p:nvPicPr>
              <p:cNvPr id="194" name="图片 193" descr="3b32303039303635363bd7b6d0cec6bf"/>
              <p:cNvPicPr>
                <a:picLocks noChangeAspect="1"/>
              </p:cNvPicPr>
              <p:nvPr>
                <p:custDataLst>
                  <p:tags r:id="rId14"/>
                </p:custDataLst>
              </p:nvPr>
            </p:nvPicPr>
            <p:blipFill>
              <a:blip r:embed="rId9" cstate="print"/>
              <a:stretch>
                <a:fillRect/>
              </a:stretch>
            </p:blipFill>
            <p:spPr>
              <a:xfrm>
                <a:off x="7982" y="2703"/>
                <a:ext cx="669" cy="669"/>
              </a:xfrm>
              <a:prstGeom prst="rect">
                <a:avLst/>
              </a:prstGeom>
            </p:spPr>
          </p:pic>
        </p:grpSp>
        <p:cxnSp>
          <p:nvCxnSpPr>
            <p:cNvPr id="236" name="直接箭头连接符 235"/>
            <p:cNvCxnSpPr/>
            <p:nvPr>
              <p:custDataLst>
                <p:tags r:id="rId15"/>
              </p:custDataLst>
            </p:nvPr>
          </p:nvCxnSpPr>
          <p:spPr>
            <a:xfrm>
              <a:off x="7238" y="3990"/>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237" name="文本框 236"/>
            <p:cNvSpPr txBox="1"/>
            <p:nvPr>
              <p:custDataLst>
                <p:tags r:id="rId16"/>
              </p:custDataLst>
            </p:nvPr>
          </p:nvSpPr>
          <p:spPr>
            <a:xfrm>
              <a:off x="7270" y="4021"/>
              <a:ext cx="890" cy="409"/>
            </a:xfrm>
            <a:prstGeom prst="rect">
              <a:avLst/>
            </a:prstGeom>
          </p:spPr>
          <p:txBody>
            <a:bodyPr wrap="square">
              <a:noAutofit/>
              <a:extLst>
                <a:ext uri="{4A0BC546-FE56-4ADE-93B0-CB8AF2F6F144}">
                  <wpsdc:textFrameExt xmlns:wpsdc="http://www.wps.cn/officeDocument/2022/drawingmlCustomData" type="text"/>
                </a:ext>
              </a:extLst>
            </a:bodyPr>
            <a:lstStyle/>
            <a:p>
              <a:r>
                <a:rPr lang="zh-CN" altLang="en-US" sz="1200">
                  <a:latin typeface="思源黑体 CN Normal" panose="020B0400000000000000" pitchFamily="34" charset="-122"/>
                  <a:ea typeface="思源黑体 CN Normal" panose="020B0400000000000000" pitchFamily="34" charset="-122"/>
                </a:rPr>
                <a:t>扩增</a:t>
              </a:r>
              <a:endParaRPr lang="zh-CN" altLang="en-US" sz="1200">
                <a:latin typeface="思源黑体 CN Normal" panose="020B0400000000000000" pitchFamily="34" charset="-122"/>
                <a:ea typeface="思源黑体 CN Normal" panose="020B0400000000000000" pitchFamily="34" charset="-122"/>
              </a:endParaRPr>
            </a:p>
          </p:txBody>
        </p:sp>
        <p:sp>
          <p:nvSpPr>
            <p:cNvPr id="247" name="椭圆 246"/>
            <p:cNvSpPr/>
            <p:nvPr/>
          </p:nvSpPr>
          <p:spPr>
            <a:xfrm>
              <a:off x="4017" y="3787"/>
              <a:ext cx="341" cy="227"/>
            </a:xfrm>
            <a:prstGeom prst="ellipse">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cxnSp>
          <p:nvCxnSpPr>
            <p:cNvPr id="9" name="直接连接符 8"/>
            <p:cNvCxnSpPr/>
            <p:nvPr>
              <p:custDataLst>
                <p:tags r:id="rId17"/>
              </p:custDataLst>
            </p:nvPr>
          </p:nvCxnSpPr>
          <p:spPr>
            <a:xfrm>
              <a:off x="6474" y="3537"/>
              <a:ext cx="340" cy="1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custDataLst>
                <p:tags r:id="rId18"/>
              </p:custDataLst>
            </p:nvPr>
          </p:nvCxnSpPr>
          <p:spPr>
            <a:xfrm>
              <a:off x="6655" y="3105"/>
              <a:ext cx="0" cy="39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custDataLst>
                <p:tags r:id="rId19"/>
              </p:custDataLst>
            </p:nvPr>
          </p:nvSpPr>
          <p:spPr>
            <a:xfrm>
              <a:off x="6154" y="2803"/>
              <a:ext cx="1135" cy="256"/>
            </a:xfrm>
            <a:prstGeom prst="rect">
              <a:avLst/>
            </a:prstGeom>
          </p:spPr>
          <p:txBody>
            <a:bodyPr wrap="square">
              <a:spAutoFit/>
              <a:extLst>
                <a:ext uri="{4A0BC546-FE56-4ADE-93B0-CB8AF2F6F144}">
                  <wpsdc:textFrameExt xmlns:wpsdc="http://www.wps.cn/officeDocument/2022/drawingmlCustomData" type="text"/>
                </a:ext>
              </a:extLst>
            </a:bodyPr>
            <a:lstStyle/>
            <a:p>
              <a:r>
                <a:rPr lang="en-US" altLang="zh-CN" sz="900">
                  <a:latin typeface="Poppins Light" panose="02000000000000000000" pitchFamily="2" charset="0"/>
                  <a:ea typeface="思源黑体 CN Light" panose="020B0300000000000000" charset="-122"/>
                  <a:cs typeface="Poppins Light" panose="02000000000000000000" pitchFamily="2" charset="0"/>
                </a:rPr>
                <a:t>MSX</a:t>
              </a:r>
              <a:r>
                <a:rPr lang="zh-CN" altLang="en-US" sz="900">
                  <a:latin typeface="Poppins Light" panose="02000000000000000000" pitchFamily="2" charset="0"/>
                  <a:ea typeface="思源黑体 CN Light" panose="020B0300000000000000" charset="-122"/>
                  <a:cs typeface="Poppins Light" panose="02000000000000000000" pitchFamily="2" charset="0"/>
                </a:rPr>
                <a:t>加压</a:t>
              </a:r>
              <a:endParaRPr lang="zh-CN" altLang="en-US" sz="900">
                <a:latin typeface="Poppins Light" panose="02000000000000000000" pitchFamily="2" charset="0"/>
                <a:ea typeface="思源黑体 CN Light" panose="020B0300000000000000" charset="-122"/>
                <a:cs typeface="Poppins Light" panose="02000000000000000000" pitchFamily="2" charset="0"/>
              </a:endParaRPr>
            </a:p>
          </p:txBody>
        </p:sp>
        <p:pic>
          <p:nvPicPr>
            <p:cNvPr id="71" name="图片 70" descr="3b31373432363536333bcad4b9dc"/>
            <p:cNvPicPr>
              <a:picLocks noChangeAspect="1"/>
            </p:cNvPicPr>
            <p:nvPr>
              <p:custDataLst>
                <p:tags r:id="rId20"/>
              </p:custDataLst>
            </p:nvPr>
          </p:nvPicPr>
          <p:blipFill>
            <a:blip r:embed="rId21" cstate="print"/>
            <a:stretch>
              <a:fillRect/>
            </a:stretch>
          </p:blipFill>
          <p:spPr>
            <a:xfrm>
              <a:off x="9997" y="3684"/>
              <a:ext cx="629" cy="629"/>
            </a:xfrm>
            <a:prstGeom prst="rect">
              <a:avLst/>
            </a:prstGeom>
          </p:spPr>
        </p:pic>
        <p:pic>
          <p:nvPicPr>
            <p:cNvPr id="72" name="图片 71" descr="3b31373432363536333bcad4b9dc"/>
            <p:cNvPicPr>
              <a:picLocks noChangeAspect="1"/>
            </p:cNvPicPr>
            <p:nvPr>
              <p:custDataLst>
                <p:tags r:id="rId22"/>
              </p:custDataLst>
            </p:nvPr>
          </p:nvPicPr>
          <p:blipFill>
            <a:blip r:embed="rId21" cstate="print"/>
            <a:stretch>
              <a:fillRect/>
            </a:stretch>
          </p:blipFill>
          <p:spPr>
            <a:xfrm>
              <a:off x="10168" y="3802"/>
              <a:ext cx="629" cy="629"/>
            </a:xfrm>
            <a:prstGeom prst="rect">
              <a:avLst/>
            </a:prstGeom>
          </p:spPr>
        </p:pic>
        <p:cxnSp>
          <p:nvCxnSpPr>
            <p:cNvPr id="19" name="直接箭头连接符 18"/>
            <p:cNvCxnSpPr/>
            <p:nvPr>
              <p:custDataLst>
                <p:tags r:id="rId23"/>
              </p:custDataLst>
            </p:nvPr>
          </p:nvCxnSpPr>
          <p:spPr>
            <a:xfrm>
              <a:off x="9115" y="3967"/>
              <a:ext cx="799" cy="0"/>
            </a:xfrm>
            <a:prstGeom prst="straightConnector1">
              <a:avLst/>
            </a:prstGeom>
            <a:ln w="127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21" name="文本框 20"/>
            <p:cNvSpPr txBox="1"/>
            <p:nvPr>
              <p:custDataLst>
                <p:tags r:id="rId24"/>
              </p:custDataLst>
            </p:nvPr>
          </p:nvSpPr>
          <p:spPr>
            <a:xfrm>
              <a:off x="9147" y="3967"/>
              <a:ext cx="890" cy="409"/>
            </a:xfrm>
            <a:prstGeom prst="rect">
              <a:avLst/>
            </a:prstGeom>
          </p:spPr>
          <p:txBody>
            <a:bodyPr wrap="square">
              <a:noAutofit/>
              <a:extLst>
                <a:ext uri="{4A0BC546-FE56-4ADE-93B0-CB8AF2F6F144}">
                  <wpsdc:textFrameExt xmlns:wpsdc="http://www.wps.cn/officeDocument/2022/drawingmlCustomData" type="text"/>
                </a:ext>
              </a:extLst>
            </a:bodyPr>
            <a:lstStyle/>
            <a:p>
              <a:r>
                <a:rPr lang="en-US" altLang="zh-CN" sz="1200">
                  <a:latin typeface="Poppins Light" panose="02000000000000000000" pitchFamily="2" charset="0"/>
                  <a:ea typeface="思源黑体 CN Normal" panose="020B0400000000000000" pitchFamily="34" charset="-122"/>
                  <a:cs typeface="Poppins Light" panose="02000000000000000000" pitchFamily="2" charset="0"/>
                </a:rPr>
                <a:t>PCB</a:t>
              </a:r>
              <a:endParaRPr lang="en-US" altLang="zh-CN" sz="1200">
                <a:latin typeface="Poppins Light" panose="02000000000000000000" pitchFamily="2" charset="0"/>
                <a:ea typeface="思源黑体 CN Normal" panose="020B0400000000000000" pitchFamily="34" charset="-122"/>
                <a:cs typeface="Poppins Light" panose="02000000000000000000" pitchFamily="2" charset="0"/>
              </a:endParaRPr>
            </a:p>
          </p:txBody>
        </p:sp>
      </p:grpSp>
      <p:sp>
        <p:nvSpPr>
          <p:cNvPr id="8" name="灯片编号占位符 7"/>
          <p:cNvSpPr>
            <a:spLocks noGrp="1"/>
          </p:cNvSpPr>
          <p:nvPr>
            <p:ph type="sldNum" sz="quarter" idx="12"/>
            <p:custDataLst>
              <p:tags r:id="rId25"/>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
        <p:nvSpPr>
          <p:cNvPr id="50" name="圆角矩形 49"/>
          <p:cNvSpPr/>
          <p:nvPr>
            <p:custDataLst>
              <p:tags r:id="rId26"/>
            </p:custDataLst>
          </p:nvPr>
        </p:nvSpPr>
        <p:spPr>
          <a:xfrm>
            <a:off x="6876415" y="3507740"/>
            <a:ext cx="940435" cy="502920"/>
          </a:xfrm>
          <a:prstGeom prst="roundRect">
            <a:avLst>
              <a:gd name="adj" fmla="val 3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06" name="圆角矩形 105"/>
          <p:cNvSpPr/>
          <p:nvPr>
            <p:custDataLst>
              <p:tags r:id="rId27"/>
            </p:custDataLst>
          </p:nvPr>
        </p:nvSpPr>
        <p:spPr>
          <a:xfrm>
            <a:off x="5220335" y="3509010"/>
            <a:ext cx="940435" cy="502920"/>
          </a:xfrm>
          <a:prstGeom prst="roundRect">
            <a:avLst>
              <a:gd name="adj" fmla="val 3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3" name="文本框 12"/>
          <p:cNvSpPr txBox="1"/>
          <p:nvPr>
            <p:custDataLst>
              <p:tags r:id="rId28"/>
            </p:custDataLst>
          </p:nvPr>
        </p:nvSpPr>
        <p:spPr>
          <a:xfrm>
            <a:off x="5175250" y="3580130"/>
            <a:ext cx="1096010" cy="259715"/>
          </a:xfrm>
          <a:prstGeom prst="rect">
            <a:avLst/>
          </a:prstGeom>
        </p:spPr>
        <p:txBody>
          <a:bodyPr wrap="square">
            <a:noAutofit/>
            <a:extLst>
              <a:ext uri="{4A0BC546-FE56-4ADE-93B0-CB8AF2F6F144}">
                <wpsdc:textFrameExt xmlns:wpsdc="http://www.wps.cn/officeDocument/2022/drawingmlCustomData" type="text"/>
              </a:ext>
            </a:extLst>
          </a:bodyPr>
          <a:lstStyle/>
          <a:p>
            <a:pPr marL="171450" indent="-171450">
              <a:buFont typeface="Arial" panose="020B0604020202020204" pitchFamily="34" charset="0"/>
              <a:buChar char="•"/>
            </a:pPr>
            <a:r>
              <a:rPr lang="zh-CN" altLang="en-US" sz="1200">
                <a:solidFill>
                  <a:schemeClr val="tx1"/>
                </a:solidFill>
                <a:latin typeface="思源黑体 CN Normal" panose="020B0400000000000000" pitchFamily="34" charset="-122"/>
                <a:ea typeface="思源黑体 CN Normal" panose="020B0400000000000000" pitchFamily="34" charset="-122"/>
              </a:rPr>
              <a:t>补料</a:t>
            </a:r>
            <a:endParaRPr lang="zh-CN" altLang="en-US" sz="1200">
              <a:solidFill>
                <a:schemeClr val="tx1"/>
              </a:solidFill>
              <a:latin typeface="思源黑体 CN Normal" panose="020B0400000000000000" pitchFamily="34" charset="-122"/>
              <a:ea typeface="思源黑体 CN Normal" panose="020B0400000000000000" pitchFamily="34" charset="-122"/>
            </a:endParaRPr>
          </a:p>
        </p:txBody>
      </p:sp>
      <p:sp>
        <p:nvSpPr>
          <p:cNvPr id="17" name="文本框 16"/>
          <p:cNvSpPr txBox="1"/>
          <p:nvPr>
            <p:custDataLst>
              <p:tags r:id="rId29"/>
            </p:custDataLst>
          </p:nvPr>
        </p:nvSpPr>
        <p:spPr>
          <a:xfrm>
            <a:off x="6861175" y="3509010"/>
            <a:ext cx="1096010" cy="508635"/>
          </a:xfrm>
          <a:prstGeom prst="rect">
            <a:avLst/>
          </a:prstGeom>
        </p:spPr>
        <p:txBody>
          <a:bodyPr wrap="square">
            <a:noAutofit/>
            <a:extLst>
              <a:ext uri="{4A0BC546-FE56-4ADE-93B0-CB8AF2F6F144}">
                <wpsdc:textFrameExt xmlns:wpsdc="http://www.wps.cn/officeDocument/2022/drawingmlCustomData" type="text"/>
              </a:ext>
            </a:extLst>
          </a:bodyPr>
          <a:lstStyle/>
          <a:p>
            <a:pPr marL="171450" indent="-171450">
              <a:buFont typeface="Arial" panose="020B0604020202020204" pitchFamily="34" charset="0"/>
              <a:buChar char="•"/>
            </a:pPr>
            <a:r>
              <a:rPr lang="zh-CN" altLang="en-US" sz="1200">
                <a:solidFill>
                  <a:schemeClr val="tx1"/>
                </a:solidFill>
                <a:latin typeface="思源黑体 CN Normal" panose="020B0400000000000000" pitchFamily="34" charset="-122"/>
                <a:ea typeface="思源黑体 CN Normal" panose="020B0400000000000000" pitchFamily="34" charset="-122"/>
              </a:rPr>
              <a:t>支原体</a:t>
            </a:r>
            <a:endParaRPr lang="zh-CN" altLang="en-US" sz="1200">
              <a:solidFill>
                <a:schemeClr val="tx1"/>
              </a:solidFill>
              <a:latin typeface="思源黑体 CN Normal" panose="020B0400000000000000" pitchFamily="34" charset="-122"/>
              <a:ea typeface="思源黑体 CN Normal" panose="020B0400000000000000" pitchFamily="34" charset="-122"/>
            </a:endParaRPr>
          </a:p>
          <a:p>
            <a:pPr marL="171450" indent="-171450">
              <a:buFont typeface="Arial" panose="020B0604020202020204" pitchFamily="34" charset="0"/>
              <a:buChar char="•"/>
            </a:pPr>
            <a:r>
              <a:rPr lang="zh-CN" altLang="en-US" sz="1200">
                <a:solidFill>
                  <a:schemeClr val="tx1"/>
                </a:solidFill>
                <a:latin typeface="思源黑体 CN Normal" panose="020B0400000000000000" pitchFamily="34" charset="-122"/>
                <a:ea typeface="思源黑体 CN Normal" panose="020B0400000000000000" pitchFamily="34" charset="-122"/>
              </a:rPr>
              <a:t>无菌</a:t>
            </a:r>
            <a:endParaRPr lang="zh-CN" altLang="en-US" sz="1200">
              <a:solidFill>
                <a:schemeClr val="tx1"/>
              </a:solidFill>
              <a:latin typeface="思源黑体 CN Normal" panose="020B0400000000000000" pitchFamily="34" charset="-122"/>
              <a:ea typeface="思源黑体 CN Normal" panose="020B0400000000000000" pitchFamily="34"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4" name="副标题 2"/>
          <p:cNvSpPr txBox="1"/>
          <p:nvPr/>
        </p:nvSpPr>
        <p:spPr>
          <a:xfrm>
            <a:off x="611560" y="2571750"/>
            <a:ext cx="7920880" cy="1152128"/>
          </a:xfrm>
          <a:prstGeom prst="rect">
            <a:avLst/>
          </a:prstGeom>
        </p:spPr>
        <p:txBody>
          <a:bodyPr>
            <a:normAutofit/>
          </a:bodyPr>
          <a:lstStyle/>
          <a:p>
            <a:pPr algn="ctr">
              <a:lnSpc>
                <a:spcPct val="90000"/>
              </a:lnSpc>
              <a:buFont typeface="Arial" panose="020B0604020202020204" pitchFamily="34" charset="0"/>
              <a:buNone/>
            </a:pPr>
            <a:r>
              <a:rPr lang="zh-CN" altLang="en-US" sz="2800" b="1" dirty="0">
                <a:solidFill>
                  <a:srgbClr val="007E66"/>
                </a:solidFill>
                <a:latin typeface="思源黑体 CN Medium" panose="020B0600000000000000" charset="-122"/>
                <a:ea typeface="思源黑体 CN Medium" panose="020B0600000000000000" charset="-122"/>
                <a:cs typeface="Poppins" panose="00000500000000000000" pitchFamily="2" charset="0"/>
              </a:rPr>
              <a:t>工艺开发与优化策略</a:t>
            </a:r>
            <a:endParaRPr lang="zh-CN" altLang="en-US" sz="2800" b="1" dirty="0">
              <a:solidFill>
                <a:srgbClr val="007E66"/>
              </a:solidFill>
              <a:latin typeface="思源黑体 CN Medium" panose="020B0600000000000000" charset="-122"/>
              <a:ea typeface="思源黑体 CN Medium" panose="020B0600000000000000" charset="-122"/>
              <a:cs typeface="Poppins" panose="00000500000000000000" pitchFamily="2" charset="0"/>
            </a:endParaRPr>
          </a:p>
        </p:txBody>
      </p:sp>
      <p:sp>
        <p:nvSpPr>
          <p:cNvPr id="5" name="副标题 2"/>
          <p:cNvSpPr txBox="1"/>
          <p:nvPr/>
        </p:nvSpPr>
        <p:spPr>
          <a:xfrm>
            <a:off x="3311860" y="1491630"/>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solidFill>
                  <a:srgbClr val="007E66"/>
                </a:solidFill>
                <a:latin typeface="Poppins Medium" panose="00000600000000000000" pitchFamily="2" charset="0"/>
                <a:ea typeface="黑体" panose="02010609060101010101" charset="-122"/>
                <a:cs typeface="Poppins Medium" panose="00000600000000000000" pitchFamily="2" charset="0"/>
              </a:rPr>
              <a:t>03</a:t>
            </a:r>
            <a:endParaRPr lang="en-US" altLang="zh-CN" sz="7200" b="1" dirty="0">
              <a:solidFill>
                <a:srgbClr val="007E66"/>
              </a:solidFill>
              <a:latin typeface="Poppins Medium" panose="00000600000000000000" pitchFamily="2" charset="0"/>
              <a:ea typeface="黑体" panose="02010609060101010101" charset="-122"/>
              <a:cs typeface="Poppins Medium" panose="00000600000000000000"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6804025" y="4867275"/>
            <a:ext cx="2303463" cy="213995"/>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黑体" panose="02010609060101010101" charset="-122"/>
                <a:ea typeface="黑体" panose="02010609060101010101" charset="-122"/>
                <a:cs typeface="Poppins" panose="00000500000000000000" pitchFamily="2" charset="0"/>
              </a:rPr>
              <a:t> </a:t>
            </a:r>
            <a:endParaRPr lang="zh-CN" altLang="en-US" sz="800" dirty="0">
              <a:solidFill>
                <a:schemeClr val="tx1">
                  <a:lumMod val="50000"/>
                  <a:lumOff val="50000"/>
                </a:schemeClr>
              </a:solidFill>
              <a:latin typeface="黑体" panose="02010609060101010101" charset="-122"/>
              <a:ea typeface="黑体" panose="02010609060101010101" charset="-122"/>
              <a:cs typeface="Poppins" panose="00000500000000000000" pitchFamily="2" charset="0"/>
            </a:endParaRPr>
          </a:p>
        </p:txBody>
      </p:sp>
      <p:sp>
        <p:nvSpPr>
          <p:cNvPr id="6" name="灯片编号占位符 5"/>
          <p:cNvSpPr>
            <a:spLocks noGrp="1"/>
          </p:cNvSpPr>
          <p:nvPr>
            <p:ph type="sldNum" sz="quarter" idx="12"/>
            <p:custDataLst>
              <p:tags r:id="rId2"/>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黑体" panose="02010609060101010101" charset="-122"/>
            </a:endParaRPr>
          </a:p>
        </p:txBody>
      </p:sp>
      <p:grpSp>
        <p:nvGrpSpPr>
          <p:cNvPr id="23"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pic>
        <p:nvPicPr>
          <p:cNvPr id="35"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31"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pic>
        <p:nvPicPr>
          <p:cNvPr id="164"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grpSp>
        <p:nvGrpSpPr>
          <p:cNvPr id="14" name="组合 13"/>
          <p:cNvGrpSpPr/>
          <p:nvPr/>
        </p:nvGrpSpPr>
        <p:grpSpPr>
          <a:xfrm>
            <a:off x="1331595" y="1923415"/>
            <a:ext cx="2158365" cy="1938020"/>
            <a:chOff x="2097" y="3399"/>
            <a:chExt cx="3399" cy="3052"/>
          </a:xfrm>
        </p:grpSpPr>
        <p:sp>
          <p:nvSpPr>
            <p:cNvPr id="12" name="圆角矩形 11"/>
            <p:cNvSpPr/>
            <p:nvPr>
              <p:custDataLst>
                <p:tags r:id="rId2"/>
              </p:custDataLst>
            </p:nvPr>
          </p:nvSpPr>
          <p:spPr>
            <a:xfrm>
              <a:off x="2097" y="5940"/>
              <a:ext cx="2608" cy="473"/>
            </a:xfrm>
            <a:prstGeom prst="roundRect">
              <a:avLst/>
            </a:prstGeom>
            <a:solidFill>
              <a:srgbClr val="377D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5" name="圆角矩形 4"/>
            <p:cNvSpPr/>
            <p:nvPr>
              <p:custDataLst>
                <p:tags r:id="rId3"/>
              </p:custDataLst>
            </p:nvPr>
          </p:nvSpPr>
          <p:spPr>
            <a:xfrm>
              <a:off x="2097" y="4768"/>
              <a:ext cx="2608" cy="473"/>
            </a:xfrm>
            <a:prstGeom prst="roundRect">
              <a:avLst/>
            </a:prstGeom>
            <a:solidFill>
              <a:srgbClr val="377D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3" name="圆角矩形 12"/>
            <p:cNvSpPr/>
            <p:nvPr>
              <p:custDataLst>
                <p:tags r:id="rId4"/>
              </p:custDataLst>
            </p:nvPr>
          </p:nvSpPr>
          <p:spPr>
            <a:xfrm>
              <a:off x="2097" y="5354"/>
              <a:ext cx="2608" cy="473"/>
            </a:xfrm>
            <a:prstGeom prst="roundRect">
              <a:avLst/>
            </a:prstGeom>
            <a:solidFill>
              <a:srgbClr val="377D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2" name="圆角矩形 1"/>
            <p:cNvSpPr/>
            <p:nvPr>
              <p:custDataLst>
                <p:tags r:id="rId5"/>
              </p:custDataLst>
            </p:nvPr>
          </p:nvSpPr>
          <p:spPr>
            <a:xfrm>
              <a:off x="2097" y="4182"/>
              <a:ext cx="2608" cy="473"/>
            </a:xfrm>
            <a:prstGeom prst="roundRect">
              <a:avLst/>
            </a:prstGeom>
            <a:solidFill>
              <a:srgbClr val="377D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4" name="圆角矩形 3"/>
            <p:cNvSpPr/>
            <p:nvPr/>
          </p:nvSpPr>
          <p:spPr>
            <a:xfrm>
              <a:off x="2097" y="3596"/>
              <a:ext cx="2608" cy="473"/>
            </a:xfrm>
            <a:prstGeom prst="roundRect">
              <a:avLst/>
            </a:prstGeom>
            <a:solidFill>
              <a:srgbClr val="377D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390" name="矩形 389"/>
            <p:cNvSpPr/>
            <p:nvPr/>
          </p:nvSpPr>
          <p:spPr>
            <a:xfrm>
              <a:off x="2208" y="3399"/>
              <a:ext cx="3289" cy="3052"/>
            </a:xfrm>
            <a:prstGeom prst="rect">
              <a:avLst/>
            </a:prstGeom>
          </p:spPr>
          <p:txBody>
            <a:bodyPr wrap="square">
              <a:spAutoFit/>
            </a:bodyPr>
            <a:lstStyle/>
            <a:p>
              <a:pPr>
                <a:lnSpc>
                  <a:spcPct val="200000"/>
                </a:lnSpc>
                <a:buFont typeface="Arial" panose="020B0604020202020204" pitchFamily="34" charset="0"/>
                <a:buChar char="•"/>
              </a:pPr>
              <a:r>
                <a:rPr lang="zh-CN" altLang="en-US" sz="1200" b="1" dirty="0">
                  <a:solidFill>
                    <a:schemeClr val="bg1"/>
                  </a:solidFill>
                  <a:latin typeface="思源黑体 CN Normal" panose="020B0400000000000000" pitchFamily="34" charset="-122"/>
                  <a:ea typeface="思源黑体 CN Normal" panose="020B0400000000000000" pitchFamily="34" charset="-122"/>
                  <a:cs typeface="Poppins" panose="00000500000000000000" pitchFamily="2" charset="0"/>
                </a:rPr>
                <a:t>生长情况评估</a:t>
              </a:r>
              <a:endParaRPr lang="en-US" altLang="zh-CN" sz="1200" b="1" dirty="0">
                <a:solidFill>
                  <a:schemeClr val="bg1"/>
                </a:solidFill>
                <a:latin typeface="思源黑体 CN Normal" panose="020B0400000000000000" pitchFamily="34" charset="-122"/>
                <a:ea typeface="思源黑体 CN Normal" panose="020B0400000000000000" pitchFamily="34" charset="-122"/>
                <a:cs typeface="Poppins" panose="00000500000000000000" pitchFamily="2" charset="0"/>
              </a:endParaRPr>
            </a:p>
            <a:p>
              <a:pPr>
                <a:lnSpc>
                  <a:spcPct val="200000"/>
                </a:lnSpc>
                <a:buFont typeface="Arial" panose="020B0604020202020204" pitchFamily="34" charset="0"/>
                <a:buChar char="•"/>
              </a:pPr>
              <a:r>
                <a:rPr lang="zh-CN" altLang="en-US" sz="1200" b="1" dirty="0">
                  <a:solidFill>
                    <a:schemeClr val="bg1"/>
                  </a:solidFill>
                  <a:latin typeface="思源黑体 CN Normal" panose="020B0400000000000000" pitchFamily="34" charset="-122"/>
                  <a:ea typeface="思源黑体 CN Normal" panose="020B0400000000000000" pitchFamily="34" charset="-122"/>
                  <a:cs typeface="Poppins" panose="00000500000000000000" pitchFamily="2" charset="0"/>
                </a:rPr>
                <a:t>表达量评估</a:t>
              </a:r>
              <a:endParaRPr lang="en-US" altLang="zh-CN" sz="1200" b="1" dirty="0">
                <a:solidFill>
                  <a:schemeClr val="bg1"/>
                </a:solidFill>
                <a:latin typeface="思源黑体 CN Normal" panose="020B0400000000000000" pitchFamily="34" charset="-122"/>
                <a:ea typeface="思源黑体 CN Normal" panose="020B0400000000000000" pitchFamily="34" charset="-122"/>
                <a:cs typeface="Poppins" panose="00000500000000000000" pitchFamily="2" charset="0"/>
              </a:endParaRPr>
            </a:p>
            <a:p>
              <a:pPr>
                <a:lnSpc>
                  <a:spcPct val="200000"/>
                </a:lnSpc>
                <a:buFont typeface="Arial" panose="020B0604020202020204" pitchFamily="34" charset="0"/>
                <a:buChar char="•"/>
              </a:pPr>
              <a:r>
                <a:rPr lang="zh-CN" altLang="en-US" sz="1200" b="1" dirty="0">
                  <a:solidFill>
                    <a:schemeClr val="bg1"/>
                  </a:solidFill>
                  <a:latin typeface="思源黑体 CN Normal" panose="020B0400000000000000" pitchFamily="34" charset="-122"/>
                  <a:ea typeface="思源黑体 CN Normal" panose="020B0400000000000000" pitchFamily="34" charset="-122"/>
                  <a:cs typeface="Poppins" panose="00000500000000000000" pitchFamily="2" charset="0"/>
                </a:rPr>
                <a:t>蛋白质量评估</a:t>
              </a:r>
              <a:endParaRPr lang="en-US" altLang="zh-CN" sz="1200" b="1" dirty="0">
                <a:solidFill>
                  <a:schemeClr val="bg1"/>
                </a:solidFill>
                <a:latin typeface="思源黑体 CN Normal" panose="020B0400000000000000" pitchFamily="34" charset="-122"/>
                <a:ea typeface="思源黑体 CN Normal" panose="020B0400000000000000" pitchFamily="34" charset="-122"/>
                <a:cs typeface="Poppins" panose="00000500000000000000" pitchFamily="2" charset="0"/>
              </a:endParaRPr>
            </a:p>
            <a:p>
              <a:pPr>
                <a:lnSpc>
                  <a:spcPct val="200000"/>
                </a:lnSpc>
                <a:buFont typeface="Arial" panose="020B0604020202020204" pitchFamily="34" charset="0"/>
                <a:buChar char="•"/>
              </a:pPr>
              <a:r>
                <a:rPr lang="zh-CN" altLang="en-US" sz="1200" b="1" dirty="0">
                  <a:solidFill>
                    <a:schemeClr val="bg1"/>
                  </a:solidFill>
                  <a:latin typeface="思源黑体 CN Normal" panose="020B0400000000000000" pitchFamily="34" charset="-122"/>
                  <a:ea typeface="思源黑体 CN Normal" panose="020B0400000000000000" pitchFamily="34" charset="-122"/>
                  <a:cs typeface="Poppins" panose="00000500000000000000" pitchFamily="2" charset="0"/>
                </a:rPr>
                <a:t>可放大性评估</a:t>
              </a:r>
              <a:endParaRPr lang="en-US" altLang="zh-CN" sz="1200" b="1" dirty="0">
                <a:solidFill>
                  <a:schemeClr val="bg1"/>
                </a:solidFill>
                <a:latin typeface="思源黑体 CN Normal" panose="020B0400000000000000" pitchFamily="34" charset="-122"/>
                <a:ea typeface="思源黑体 CN Normal" panose="020B0400000000000000" pitchFamily="34" charset="-122"/>
                <a:cs typeface="Poppins" panose="00000500000000000000" pitchFamily="2" charset="0"/>
              </a:endParaRPr>
            </a:p>
            <a:p>
              <a:pPr>
                <a:lnSpc>
                  <a:spcPct val="200000"/>
                </a:lnSpc>
                <a:buFont typeface="Arial" panose="020B0604020202020204" pitchFamily="34" charset="0"/>
                <a:buChar char="•"/>
              </a:pPr>
              <a:r>
                <a:rPr lang="zh-CN" altLang="en-US" sz="1200" b="1" dirty="0">
                  <a:solidFill>
                    <a:schemeClr val="bg1"/>
                  </a:solidFill>
                  <a:latin typeface="思源黑体 CN Normal" panose="020B0400000000000000" pitchFamily="34" charset="-122"/>
                  <a:ea typeface="思源黑体 CN Normal" panose="020B0400000000000000" pitchFamily="34" charset="-122"/>
                  <a:cs typeface="Poppins" panose="00000500000000000000" pitchFamily="2" charset="0"/>
                </a:rPr>
                <a:t>稳定性评估</a:t>
              </a:r>
              <a:endParaRPr lang="zh-CN" altLang="en-US" sz="1200" b="1" dirty="0">
                <a:solidFill>
                  <a:schemeClr val="bg1"/>
                </a:solidFill>
                <a:latin typeface="思源黑体 CN Normal" panose="020B0400000000000000" pitchFamily="34" charset="-122"/>
                <a:ea typeface="思源黑体 CN Normal" panose="020B0400000000000000" pitchFamily="34" charset="-122"/>
                <a:cs typeface="Poppins" panose="00000500000000000000" pitchFamily="2" charset="0"/>
              </a:endParaRPr>
            </a:p>
          </p:txBody>
        </p:sp>
      </p:grpSp>
      <p:sp>
        <p:nvSpPr>
          <p:cNvPr id="392" name="矩形 391"/>
          <p:cNvSpPr/>
          <p:nvPr/>
        </p:nvSpPr>
        <p:spPr>
          <a:xfrm>
            <a:off x="611370" y="1203598"/>
            <a:ext cx="4680327" cy="506730"/>
          </a:xfrm>
          <a:prstGeom prst="rect">
            <a:avLst/>
          </a:prstGeom>
        </p:spPr>
        <p:txBody>
          <a:bodyPr wrap="square">
            <a:spAutoFit/>
          </a:bodyPr>
          <a:lstStyle/>
          <a:p>
            <a:pPr>
              <a:lnSpc>
                <a:spcPct val="150000"/>
              </a:lnSpc>
            </a:pPr>
            <a:r>
              <a:rPr lang="zh-CN" altLang="en-US" b="1" dirty="0">
                <a:solidFill>
                  <a:srgbClr val="007E66"/>
                </a:solidFill>
                <a:latin typeface="思源黑体 CN Medium" panose="020B0600000000000000" charset="-122"/>
                <a:ea typeface="思源黑体 CN Medium" panose="020B0600000000000000" charset="-122"/>
                <a:cs typeface="Poppins" panose="00000500000000000000" pitchFamily="2" charset="0"/>
              </a:rPr>
              <a:t>目的：筛选稳定高质量的种子细胞</a:t>
            </a:r>
            <a:endParaRPr lang="zh-CN" altLang="en-US" b="1" dirty="0">
              <a:solidFill>
                <a:srgbClr val="007E66"/>
              </a:solidFill>
              <a:latin typeface="思源黑体 CN Medium" panose="020B0600000000000000" charset="-122"/>
              <a:ea typeface="思源黑体 CN Medium" panose="020B0600000000000000" charset="-122"/>
              <a:cs typeface="Poppins" panose="00000500000000000000" pitchFamily="2" charset="0"/>
            </a:endParaRPr>
          </a:p>
        </p:txBody>
      </p:sp>
      <p:grpSp>
        <p:nvGrpSpPr>
          <p:cNvPr id="181" name="组合 75"/>
          <p:cNvGrpSpPr/>
          <p:nvPr/>
        </p:nvGrpSpPr>
        <p:grpSpPr>
          <a:xfrm>
            <a:off x="5796136" y="1203048"/>
            <a:ext cx="1144013" cy="1135754"/>
            <a:chOff x="3758185" y="1750958"/>
            <a:chExt cx="1447442" cy="1447442"/>
          </a:xfrm>
          <a:solidFill>
            <a:srgbClr val="00A27B"/>
          </a:solidFill>
        </p:grpSpPr>
        <p:grpSp>
          <p:nvGrpSpPr>
            <p:cNvPr id="182" name="组合 9"/>
            <p:cNvGrpSpPr/>
            <p:nvPr/>
          </p:nvGrpSpPr>
          <p:grpSpPr>
            <a:xfrm>
              <a:off x="3758185" y="1750958"/>
              <a:ext cx="1447442" cy="1447442"/>
              <a:chOff x="304800" y="673100"/>
              <a:chExt cx="4000500" cy="4000500"/>
            </a:xfrm>
            <a:grpFill/>
            <a:effectLst>
              <a:outerShdw blurRad="444500" dist="254000" dir="8100000" algn="tr" rotWithShape="0">
                <a:prstClr val="black">
                  <a:alpha val="50000"/>
                </a:prstClr>
              </a:outerShdw>
            </a:effectLst>
          </p:grpSpPr>
          <p:sp>
            <p:nvSpPr>
              <p:cNvPr id="185" name="同心圆 184"/>
              <p:cNvSpPr/>
              <p:nvPr>
                <p:custDataLst>
                  <p:tags r:id="rId6"/>
                </p:custDataLst>
              </p:nvPr>
            </p:nvSpPr>
            <p:spPr>
              <a:xfrm>
                <a:off x="304800" y="673100"/>
                <a:ext cx="4000500" cy="4000500"/>
              </a:xfrm>
              <a:prstGeom prst="donut">
                <a:avLst>
                  <a:gd name="adj" fmla="val 4879"/>
                </a:avLst>
              </a:prstGeom>
              <a:grp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tx1"/>
                  </a:solidFill>
                  <a:latin typeface="微软雅黑" panose="020B0503020204020204" pitchFamily="34" charset="-122"/>
                  <a:ea typeface="思源黑体 CN Normal" panose="020B0400000000000000" pitchFamily="34" charset="-122"/>
                  <a:cs typeface="Times New Roman" panose="02020603050405020304" pitchFamily="18" charset="0"/>
                </a:endParaRPr>
              </a:p>
            </p:txBody>
          </p:sp>
          <p:sp>
            <p:nvSpPr>
              <p:cNvPr id="186" name="椭圆 185"/>
              <p:cNvSpPr/>
              <p:nvPr>
                <p:custDataLst>
                  <p:tags r:id="rId7"/>
                </p:custDataLst>
              </p:nvPr>
            </p:nvSpPr>
            <p:spPr>
              <a:xfrm>
                <a:off x="392112" y="760412"/>
                <a:ext cx="3825874" cy="3825874"/>
              </a:xfrm>
              <a:prstGeom prst="ellipse">
                <a:avLst/>
              </a:prstGeom>
              <a:grp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微软雅黑" panose="020B0503020204020204" pitchFamily="34" charset="-122"/>
                  <a:ea typeface="思源黑体 CN Normal" panose="020B0400000000000000" pitchFamily="34" charset="-122"/>
                  <a:cs typeface="Times New Roman" panose="02020603050405020304" pitchFamily="18" charset="0"/>
                </a:endParaRPr>
              </a:p>
            </p:txBody>
          </p:sp>
        </p:grpSp>
        <p:sp>
          <p:nvSpPr>
            <p:cNvPr id="183" name="椭圆 182"/>
            <p:cNvSpPr/>
            <p:nvPr>
              <p:custDataLst>
                <p:tags r:id="rId8"/>
              </p:custDataLst>
            </p:nvPr>
          </p:nvSpPr>
          <p:spPr>
            <a:xfrm>
              <a:off x="3789704" y="1750965"/>
              <a:ext cx="373310" cy="373310"/>
            </a:xfrm>
            <a:prstGeom prst="ellipse">
              <a:avLst/>
            </a:prstGeom>
            <a:grpFill/>
            <a:ln>
              <a:solidFill>
                <a:srgbClr val="00A27B"/>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b="1" dirty="0">
                  <a:latin typeface="微软雅黑" panose="020B0503020204020204" pitchFamily="34" charset="-122"/>
                  <a:ea typeface="思源黑体 CN Normal" panose="020B0400000000000000" pitchFamily="34" charset="-122"/>
                  <a:cs typeface="Times New Roman" panose="02020603050405020304" pitchFamily="18" charset="0"/>
                  <a:sym typeface="+mn-ea"/>
                </a:rPr>
                <a:t>1</a:t>
              </a:r>
              <a:endParaRPr lang="en-US" altLang="zh-CN" sz="1600" b="1" dirty="0">
                <a:latin typeface="微软雅黑" panose="020B0503020204020204" pitchFamily="34" charset="-122"/>
                <a:ea typeface="思源黑体 CN Normal" panose="020B0400000000000000" pitchFamily="34" charset="-122"/>
                <a:cs typeface="Times New Roman" panose="02020603050405020304" pitchFamily="18" charset="0"/>
              </a:endParaRPr>
            </a:p>
          </p:txBody>
        </p:sp>
        <p:sp>
          <p:nvSpPr>
            <p:cNvPr id="184" name="矩形 183"/>
            <p:cNvSpPr/>
            <p:nvPr>
              <p:custDataLst>
                <p:tags r:id="rId9"/>
              </p:custDataLst>
            </p:nvPr>
          </p:nvSpPr>
          <p:spPr>
            <a:xfrm>
              <a:off x="3888854" y="2272458"/>
              <a:ext cx="1262979" cy="429720"/>
            </a:xfrm>
            <a:prstGeom prst="rect">
              <a:avLst/>
            </a:prstGeom>
            <a:noFill/>
            <a:ln>
              <a:noFill/>
            </a:ln>
            <a:extLst>
              <a:ext uri="{909E8E84-426E-40DD-AFC4-6F175D3DCCD1}">
                <a14:hiddenFill xmlns:a14="http://schemas.microsoft.com/office/drawing/2010/main">
                  <a:grpFill/>
                </a14:hiddenFill>
              </a:ext>
            </a:extLst>
          </p:spPr>
          <p:txBody>
            <a:bodyPr wrap="none">
              <a:spAutoFit/>
            </a:bodyPr>
            <a:lstStyle/>
            <a:p>
              <a:pPr>
                <a:defRPr/>
              </a:pPr>
              <a:r>
                <a:rPr lang="zh-CN" altLang="en-US" sz="1600" b="1" dirty="0">
                  <a:solidFill>
                    <a:schemeClr val="bg1"/>
                  </a:solidFill>
                  <a:latin typeface="微软雅黑" panose="020B0503020204020204" pitchFamily="34" charset="-122"/>
                  <a:ea typeface="思源黑体 CN Normal" panose="020B0400000000000000" pitchFamily="34" charset="-122"/>
                  <a:cs typeface="Times New Roman" panose="02020603050405020304" pitchFamily="18" charset="0"/>
                </a:rPr>
                <a:t>上游工艺</a:t>
              </a:r>
              <a:endParaRPr lang="zh-CN" altLang="en-US" sz="1600" b="1" dirty="0">
                <a:solidFill>
                  <a:schemeClr val="bg1"/>
                </a:solidFill>
                <a:latin typeface="微软雅黑" panose="020B0503020204020204" pitchFamily="34" charset="-122"/>
                <a:ea typeface="思源黑体 CN Normal" panose="020B0400000000000000" pitchFamily="34" charset="-122"/>
                <a:cs typeface="Times New Roman" panose="02020603050405020304" pitchFamily="18" charset="0"/>
              </a:endParaRPr>
            </a:p>
          </p:txBody>
        </p:sp>
      </p:grpSp>
      <p:grpSp>
        <p:nvGrpSpPr>
          <p:cNvPr id="6" name="组合 75"/>
          <p:cNvGrpSpPr/>
          <p:nvPr/>
        </p:nvGrpSpPr>
        <p:grpSpPr>
          <a:xfrm>
            <a:off x="5796136" y="2955648"/>
            <a:ext cx="1144013" cy="1135754"/>
            <a:chOff x="3758185" y="1750958"/>
            <a:chExt cx="1447442" cy="1447442"/>
          </a:xfrm>
          <a:solidFill>
            <a:srgbClr val="00A27B"/>
          </a:solidFill>
        </p:grpSpPr>
        <p:grpSp>
          <p:nvGrpSpPr>
            <p:cNvPr id="7" name="组合 9"/>
            <p:cNvGrpSpPr/>
            <p:nvPr/>
          </p:nvGrpSpPr>
          <p:grpSpPr>
            <a:xfrm>
              <a:off x="3758185" y="1750958"/>
              <a:ext cx="1447442" cy="1447442"/>
              <a:chOff x="304800" y="673100"/>
              <a:chExt cx="4000500" cy="4000500"/>
            </a:xfrm>
            <a:grpFill/>
            <a:effectLst>
              <a:outerShdw blurRad="444500" dist="254000" dir="8100000" algn="tr" rotWithShape="0">
                <a:prstClr val="black">
                  <a:alpha val="50000"/>
                </a:prstClr>
              </a:outerShdw>
            </a:effectLst>
          </p:grpSpPr>
          <p:sp>
            <p:nvSpPr>
              <p:cNvPr id="8" name="同心圆 7"/>
              <p:cNvSpPr/>
              <p:nvPr>
                <p:custDataLst>
                  <p:tags r:id="rId10"/>
                </p:custDataLst>
              </p:nvPr>
            </p:nvSpPr>
            <p:spPr>
              <a:xfrm>
                <a:off x="304800" y="673100"/>
                <a:ext cx="4000500" cy="4000500"/>
              </a:xfrm>
              <a:prstGeom prst="donut">
                <a:avLst>
                  <a:gd name="adj" fmla="val 4879"/>
                </a:avLst>
              </a:prstGeom>
              <a:grp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tx1"/>
                  </a:solidFill>
                  <a:latin typeface="微软雅黑" panose="020B0503020204020204" pitchFamily="34" charset="-122"/>
                  <a:ea typeface="思源黑体 CN Normal" panose="020B0400000000000000" pitchFamily="34" charset="-122"/>
                  <a:cs typeface="Times New Roman" panose="02020603050405020304" pitchFamily="18" charset="0"/>
                </a:endParaRPr>
              </a:p>
            </p:txBody>
          </p:sp>
          <p:sp>
            <p:nvSpPr>
              <p:cNvPr id="9" name="椭圆 8"/>
              <p:cNvSpPr/>
              <p:nvPr>
                <p:custDataLst>
                  <p:tags r:id="rId11"/>
                </p:custDataLst>
              </p:nvPr>
            </p:nvSpPr>
            <p:spPr>
              <a:xfrm>
                <a:off x="392112" y="760412"/>
                <a:ext cx="3825874" cy="3825874"/>
              </a:xfrm>
              <a:prstGeom prst="ellipse">
                <a:avLst/>
              </a:prstGeom>
              <a:grp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微软雅黑" panose="020B0503020204020204" pitchFamily="34" charset="-122"/>
                  <a:ea typeface="思源黑体 CN Normal" panose="020B0400000000000000" pitchFamily="34" charset="-122"/>
                  <a:cs typeface="Times New Roman" panose="02020603050405020304" pitchFamily="18" charset="0"/>
                </a:endParaRPr>
              </a:p>
            </p:txBody>
          </p:sp>
        </p:grpSp>
        <p:sp>
          <p:nvSpPr>
            <p:cNvPr id="10" name="椭圆 9"/>
            <p:cNvSpPr/>
            <p:nvPr>
              <p:custDataLst>
                <p:tags r:id="rId12"/>
              </p:custDataLst>
            </p:nvPr>
          </p:nvSpPr>
          <p:spPr>
            <a:xfrm>
              <a:off x="3789704" y="1750965"/>
              <a:ext cx="373310" cy="373310"/>
            </a:xfrm>
            <a:prstGeom prst="ellipse">
              <a:avLst/>
            </a:prstGeom>
            <a:grpFill/>
            <a:ln>
              <a:solidFill>
                <a:srgbClr val="00A27B"/>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b="1" dirty="0">
                  <a:latin typeface="微软雅黑" panose="020B0503020204020204" pitchFamily="34" charset="-122"/>
                  <a:ea typeface="思源黑体 CN Normal" panose="020B0400000000000000" pitchFamily="34" charset="-122"/>
                  <a:cs typeface="Times New Roman" panose="02020603050405020304" pitchFamily="18" charset="0"/>
                  <a:sym typeface="+mn-ea"/>
                </a:rPr>
                <a:t>2</a:t>
              </a:r>
              <a:endParaRPr lang="zh-CN" altLang="en-US" sz="1600" b="1" dirty="0">
                <a:latin typeface="微软雅黑" panose="020B0503020204020204" pitchFamily="34" charset="-122"/>
                <a:ea typeface="思源黑体 CN Normal" panose="020B0400000000000000" pitchFamily="34" charset="-122"/>
                <a:cs typeface="Times New Roman" panose="02020603050405020304" pitchFamily="18" charset="0"/>
              </a:endParaRPr>
            </a:p>
          </p:txBody>
        </p:sp>
        <p:sp>
          <p:nvSpPr>
            <p:cNvPr id="11" name="矩形 10"/>
            <p:cNvSpPr/>
            <p:nvPr>
              <p:custDataLst>
                <p:tags r:id="rId13"/>
              </p:custDataLst>
            </p:nvPr>
          </p:nvSpPr>
          <p:spPr>
            <a:xfrm>
              <a:off x="3888854" y="2272458"/>
              <a:ext cx="1262980" cy="429720"/>
            </a:xfrm>
            <a:prstGeom prst="rect">
              <a:avLst/>
            </a:prstGeom>
            <a:noFill/>
            <a:ln>
              <a:noFill/>
            </a:ln>
            <a:extLst>
              <a:ext uri="{909E8E84-426E-40DD-AFC4-6F175D3DCCD1}">
                <a14:hiddenFill xmlns:a14="http://schemas.microsoft.com/office/drawing/2010/main">
                  <a:solidFill>
                    <a:schemeClr val="bg1"/>
                  </a:solidFill>
                </a14:hiddenFill>
              </a:ext>
            </a:extLst>
          </p:spPr>
          <p:txBody>
            <a:bodyPr wrap="none">
              <a:spAutoFit/>
            </a:bodyPr>
            <a:lstStyle/>
            <a:p>
              <a:pPr>
                <a:defRPr/>
              </a:pPr>
              <a:r>
                <a:rPr lang="zh-CN" altLang="en-US" sz="1600" b="1" dirty="0">
                  <a:solidFill>
                    <a:schemeClr val="bg1"/>
                  </a:solidFill>
                  <a:latin typeface="微软雅黑" panose="020B0503020204020204" pitchFamily="34" charset="-122"/>
                  <a:ea typeface="思源黑体 CN Normal" panose="020B0400000000000000" pitchFamily="34" charset="-122"/>
                  <a:cs typeface="Times New Roman" panose="02020603050405020304" pitchFamily="18" charset="0"/>
                </a:rPr>
                <a:t>下游工艺</a:t>
              </a:r>
              <a:endParaRPr lang="zh-CN" altLang="en-US" sz="1600" b="1" dirty="0">
                <a:solidFill>
                  <a:schemeClr val="bg1"/>
                </a:solidFill>
                <a:latin typeface="微软雅黑" panose="020B0503020204020204" pitchFamily="34" charset="-122"/>
                <a:ea typeface="思源黑体 CN Normal" panose="020B0400000000000000" pitchFamily="34" charset="-122"/>
                <a:cs typeface="Times New Roman" panose="02020603050405020304" pitchFamily="18" charset="0"/>
              </a:endParaRPr>
            </a:p>
          </p:txBody>
        </p:sp>
      </p:grpSp>
      <p:sp>
        <p:nvSpPr>
          <p:cNvPr id="47" name="灯片编号占位符 46"/>
          <p:cNvSpPr>
            <a:spLocks noGrp="1"/>
          </p:cNvSpPr>
          <p:nvPr>
            <p:ph type="sldNum" sz="quarter" idx="12"/>
            <p:custDataLst>
              <p:tags r:id="rId14"/>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6629" name="矩形 13"/>
          <p:cNvSpPr/>
          <p:nvPr/>
        </p:nvSpPr>
        <p:spPr>
          <a:xfrm>
            <a:off x="395605" y="627380"/>
            <a:ext cx="3752682" cy="368300"/>
          </a:xfrm>
          <a:prstGeom prst="rect">
            <a:avLst/>
          </a:prstGeom>
          <a:noFill/>
          <a:ln w="9525">
            <a:noFill/>
          </a:ln>
        </p:spPr>
        <p:txBody>
          <a:bodyPr wrap="square">
            <a:spAutoFit/>
          </a:bodyPr>
          <a:lstStyle/>
          <a:p>
            <a:pPr>
              <a:lnSpc>
                <a:spcPct val="90000"/>
              </a:lnSpc>
              <a:spcBef>
                <a:spcPct val="0"/>
              </a:spcBef>
            </a:pPr>
            <a:r>
              <a:rPr lang="en-US" altLang="zh-CN"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rPr>
              <a:t>1.</a:t>
            </a:r>
            <a:r>
              <a:rPr lang="zh-CN" altLang="en-US" sz="2000" b="1" dirty="0">
                <a:solidFill>
                  <a:srgbClr val="377D6C"/>
                </a:solidFill>
                <a:latin typeface="Poppins Light" panose="02000000000000000000" pitchFamily="2" charset="0"/>
                <a:ea typeface="思源黑体 CN Medium" panose="020B0600000000000000" charset="-122"/>
                <a:cs typeface="Poppins Light" panose="02000000000000000000" pitchFamily="2" charset="0"/>
              </a:rPr>
              <a:t>上游工艺开发和放大</a:t>
            </a:r>
            <a:endParaRPr lang="zh-CN" altLang="en-US" sz="2000" b="1" dirty="0">
              <a:solidFill>
                <a:srgbClr val="377D6C"/>
              </a:solidFill>
              <a:latin typeface="Poppins Light" panose="02000000000000000000" pitchFamily="2" charset="0"/>
              <a:ea typeface="思源黑体 CN Medium" panose="020B0600000000000000" charset="-122"/>
              <a:cs typeface="Poppins Light" panose="02000000000000000000" pitchFamily="2" charset="0"/>
            </a:endParaRPr>
          </a:p>
        </p:txBody>
      </p:sp>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思源黑体 CN Normal" panose="020B0400000000000000" pitchFamily="34" charset="-122"/>
            </a:endParaRPr>
          </a:p>
        </p:txBody>
      </p:sp>
      <p:grpSp>
        <p:nvGrpSpPr>
          <p:cNvPr id="2"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pic>
        <p:nvPicPr>
          <p:cNvPr id="35"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4"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pic>
        <p:nvPicPr>
          <p:cNvPr id="164"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sp>
        <p:nvSpPr>
          <p:cNvPr id="12" name="TextBox 17"/>
          <p:cNvSpPr/>
          <p:nvPr>
            <p:custDataLst>
              <p:tags r:id="rId2"/>
            </p:custDataLst>
          </p:nvPr>
        </p:nvSpPr>
        <p:spPr>
          <a:xfrm>
            <a:off x="3995738" y="3257550"/>
            <a:ext cx="1108075" cy="923925"/>
          </a:xfrm>
          <a:prstGeom prst="rect">
            <a:avLst/>
          </a:prstGeom>
          <a:noFill/>
          <a:ln w="9525">
            <a:noFill/>
          </a:ln>
        </p:spPr>
        <p:txBody>
          <a:bodyPr wrap="none">
            <a:spAutoFit/>
          </a:bodyPr>
          <a:lstStyle/>
          <a:p>
            <a:pPr algn="ctr" eaLnBrk="1" hangingPunct="1">
              <a:lnSpc>
                <a:spcPct val="150000"/>
              </a:lnSpc>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部分设备</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lnSpc>
                <a:spcPct val="150000"/>
              </a:lnSpc>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展示</a:t>
            </a:r>
            <a:endPar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3" name="肘形连接符 18"/>
          <p:cNvCxnSpPr/>
          <p:nvPr>
            <p:custDataLst>
              <p:tags r:id="rId3"/>
            </p:custDataLst>
          </p:nvPr>
        </p:nvCxnSpPr>
        <p:spPr>
          <a:xfrm rot="-5400000" flipH="1">
            <a:off x="5724525" y="1543050"/>
            <a:ext cx="2879725" cy="2879725"/>
          </a:xfrm>
          <a:prstGeom prst="bentConnector3">
            <a:avLst>
              <a:gd name="adj1" fmla="val 50000"/>
            </a:avLst>
          </a:prstGeom>
          <a:ln w="57150" cap="flat" cmpd="sng">
            <a:solidFill>
              <a:srgbClr val="377D6C"/>
            </a:solidFill>
            <a:prstDash val="solid"/>
            <a:bevel/>
            <a:headEnd type="none" w="med" len="med"/>
            <a:tailEnd type="none" w="med" len="med"/>
          </a:ln>
        </p:spPr>
      </p:cxnSp>
      <p:sp>
        <p:nvSpPr>
          <p:cNvPr id="14" name="TextBox 19"/>
          <p:cNvSpPr/>
          <p:nvPr>
            <p:custDataLst>
              <p:tags r:id="rId4"/>
            </p:custDataLst>
          </p:nvPr>
        </p:nvSpPr>
        <p:spPr>
          <a:xfrm>
            <a:off x="5851525" y="1903413"/>
            <a:ext cx="2824163" cy="922020"/>
          </a:xfrm>
          <a:prstGeom prst="rect">
            <a:avLst/>
          </a:prstGeom>
          <a:noFill/>
          <a:ln w="9525">
            <a:noFill/>
          </a:ln>
        </p:spPr>
        <p:txBody>
          <a:bodyPr>
            <a:spAutoFit/>
          </a:bodyPr>
          <a:lstStyle/>
          <a:p>
            <a:pPr eaLnBrk="1" hangingPunct="1">
              <a:lnSpc>
                <a:spcPct val="150000"/>
              </a:lnSpc>
            </a:pPr>
            <a:r>
              <a:rPr lang="zh-CN" altLang="en-US" sz="1200" dirty="0">
                <a:latin typeface="Poppins Light" panose="02000000000000000000" pitchFamily="2" charset="0"/>
                <a:ea typeface="思源黑体 CN Normal" panose="020B0400000000000000" pitchFamily="34" charset="-122"/>
                <a:cs typeface="Poppins Light" panose="02000000000000000000" pitchFamily="2" charset="0"/>
              </a:rPr>
              <a:t>拥有</a:t>
            </a:r>
            <a:r>
              <a:rPr lang="zh-CN" altLang="zh-CN" sz="1200" dirty="0">
                <a:latin typeface="Poppins Light" panose="02000000000000000000" pitchFamily="2" charset="0"/>
                <a:ea typeface="思源黑体 CN Normal" panose="020B0400000000000000" pitchFamily="34" charset="-122"/>
                <a:cs typeface="Poppins Light" panose="02000000000000000000" pitchFamily="2" charset="0"/>
              </a:rPr>
              <a:t>完善的细胞培养工艺开发平台，通过</a:t>
            </a:r>
            <a:r>
              <a:rPr lang="en-US" altLang="zh-CN" sz="1200" dirty="0">
                <a:latin typeface="Poppins Light" panose="02000000000000000000" pitchFamily="2" charset="0"/>
                <a:ea typeface="思源黑体 CN Normal" panose="020B0400000000000000" pitchFamily="34" charset="-122"/>
                <a:cs typeface="Poppins Light" panose="02000000000000000000" pitchFamily="2" charset="0"/>
              </a:rPr>
              <a:t>DOE</a:t>
            </a:r>
            <a:r>
              <a:rPr lang="zh-CN" altLang="zh-CN" sz="1200" dirty="0">
                <a:latin typeface="Poppins Light" panose="02000000000000000000" pitchFamily="2" charset="0"/>
                <a:ea typeface="思源黑体 CN Normal" panose="020B0400000000000000" pitchFamily="34" charset="-122"/>
                <a:cs typeface="Poppins Light" panose="02000000000000000000" pitchFamily="2" charset="0"/>
              </a:rPr>
              <a:t>软件</a:t>
            </a:r>
            <a:r>
              <a:rPr lang="zh-CN" altLang="en-US" sz="1200" dirty="0">
                <a:latin typeface="Poppins Light" panose="02000000000000000000" pitchFamily="2" charset="0"/>
                <a:ea typeface="思源黑体 CN Normal" panose="020B0400000000000000" pitchFamily="34" charset="-122"/>
                <a:cs typeface="Poppins Light" panose="02000000000000000000" pitchFamily="2" charset="0"/>
              </a:rPr>
              <a:t>对工</a:t>
            </a:r>
            <a:r>
              <a:rPr lang="zh-CN" altLang="zh-CN" sz="1200" dirty="0">
                <a:latin typeface="Poppins Light" panose="02000000000000000000" pitchFamily="2" charset="0"/>
                <a:ea typeface="思源黑体 CN Normal" panose="020B0400000000000000" pitchFamily="34" charset="-122"/>
                <a:cs typeface="Poppins Light" panose="02000000000000000000" pitchFamily="2" charset="0"/>
              </a:rPr>
              <a:t>艺开发方案辅助设计。有丰富的</a:t>
            </a:r>
            <a:r>
              <a:rPr lang="zh-CN" altLang="en-US" sz="1200" dirty="0">
                <a:latin typeface="Poppins Light" panose="02000000000000000000" pitchFamily="2" charset="0"/>
                <a:ea typeface="思源黑体 CN Normal" panose="020B0400000000000000" pitchFamily="34" charset="-122"/>
                <a:cs typeface="Poppins Light" panose="02000000000000000000" pitchFamily="2" charset="0"/>
              </a:rPr>
              <a:t>瞬</a:t>
            </a:r>
            <a:r>
              <a:rPr lang="zh-CN" altLang="zh-CN" sz="1200" dirty="0">
                <a:latin typeface="Poppins Light" panose="02000000000000000000" pitchFamily="2" charset="0"/>
                <a:ea typeface="思源黑体 CN Normal" panose="020B0400000000000000" pitchFamily="34" charset="-122"/>
                <a:cs typeface="Poppins Light" panose="02000000000000000000" pitchFamily="2" charset="0"/>
              </a:rPr>
              <a:t>转和稳转工艺开发经验。</a:t>
            </a:r>
            <a:endParaRPr lang="zh-CN" altLang="en-US" sz="1200" dirty="0">
              <a:solidFill>
                <a:srgbClr val="3F3F3F"/>
              </a:solidFill>
              <a:latin typeface="Poppins Light" panose="02000000000000000000" pitchFamily="2" charset="0"/>
              <a:ea typeface="思源黑体 CN Normal" panose="020B0400000000000000" pitchFamily="34" charset="-122"/>
              <a:cs typeface="Poppins Light" panose="02000000000000000000" pitchFamily="2" charset="0"/>
              <a:sym typeface="宋体" panose="02010600030101010101" pitchFamily="2" charset="-122"/>
            </a:endParaRPr>
          </a:p>
        </p:txBody>
      </p:sp>
      <p:sp>
        <p:nvSpPr>
          <p:cNvPr id="15" name="矩形 20"/>
          <p:cNvSpPr/>
          <p:nvPr>
            <p:custDataLst>
              <p:tags r:id="rId5"/>
            </p:custDataLst>
          </p:nvPr>
        </p:nvSpPr>
        <p:spPr>
          <a:xfrm>
            <a:off x="5867400" y="1543050"/>
            <a:ext cx="2020888" cy="368300"/>
          </a:xfrm>
          <a:prstGeom prst="rect">
            <a:avLst/>
          </a:prstGeom>
          <a:noFill/>
          <a:ln w="9525">
            <a:noFill/>
          </a:ln>
        </p:spPr>
        <p:txBody>
          <a:bodyPr>
            <a:spAutoFit/>
          </a:bodyPr>
          <a:lstStyle/>
          <a:p>
            <a:pPr eaLnBrk="1" hangingPunct="1"/>
            <a:r>
              <a:rPr lang="zh-CN" altLang="en-US" b="1" dirty="0">
                <a:solidFill>
                  <a:srgbClr val="3F3F3F"/>
                </a:solidFill>
                <a:latin typeface="思源黑体 CN Medium" panose="020B0600000000000000" charset="-122"/>
                <a:ea typeface="思源黑体 CN Medium" panose="020B0600000000000000" charset="-122"/>
                <a:sym typeface="微软雅黑" panose="020B0503020204020204" pitchFamily="34" charset="-122"/>
              </a:rPr>
              <a:t>上游工艺开发</a:t>
            </a:r>
            <a:endParaRPr lang="zh-CN" altLang="en-US" b="1" dirty="0">
              <a:solidFill>
                <a:srgbClr val="3F3F3F"/>
              </a:solidFill>
              <a:latin typeface="思源黑体 CN Medium" panose="020B0600000000000000" charset="-122"/>
              <a:ea typeface="思源黑体 CN Medium" panose="020B0600000000000000" charset="-122"/>
              <a:sym typeface="微软雅黑" panose="020B0503020204020204" pitchFamily="34" charset="-122"/>
            </a:endParaRPr>
          </a:p>
        </p:txBody>
      </p:sp>
      <p:sp>
        <p:nvSpPr>
          <p:cNvPr id="16" name="TextBox 21"/>
          <p:cNvSpPr/>
          <p:nvPr>
            <p:custDataLst>
              <p:tags r:id="rId6"/>
            </p:custDataLst>
          </p:nvPr>
        </p:nvSpPr>
        <p:spPr>
          <a:xfrm>
            <a:off x="5724525" y="3571875"/>
            <a:ext cx="2824163" cy="887413"/>
          </a:xfrm>
          <a:prstGeom prst="rect">
            <a:avLst/>
          </a:prstGeom>
          <a:noFill/>
          <a:ln w="9525">
            <a:noFill/>
          </a:ln>
        </p:spPr>
        <p:txBody>
          <a:bodyPr>
            <a:spAutoFit/>
          </a:bodyPr>
          <a:lstStyle/>
          <a:p>
            <a:pPr eaLnBrk="1" hangingPunct="1">
              <a:lnSpc>
                <a:spcPct val="150000"/>
              </a:lnSpc>
            </a:pPr>
            <a:r>
              <a:rPr lang="zh-CN" altLang="zh-CN" sz="1200" dirty="0">
                <a:latin typeface="思源黑体 CN Normal" panose="020B0400000000000000" pitchFamily="34" charset="-122"/>
                <a:ea typeface="思源黑体 CN Normal" panose="020B0400000000000000" pitchFamily="34" charset="-122"/>
              </a:rPr>
              <a:t>丰富的原核、哺乳细胞、昆虫细胞的工艺放大经验。</a:t>
            </a:r>
            <a:r>
              <a:rPr lang="zh-CN" altLang="en-US" sz="1200" dirty="0">
                <a:latin typeface="思源黑体 CN Normal" panose="020B0400000000000000" pitchFamily="34" charset="-122"/>
                <a:ea typeface="思源黑体 CN Normal" panose="020B0400000000000000" pitchFamily="34" charset="-122"/>
              </a:rPr>
              <a:t>成功实现</a:t>
            </a:r>
            <a:r>
              <a:rPr lang="zh-CN" altLang="zh-CN" sz="1200" dirty="0">
                <a:latin typeface="思源黑体 CN Normal" panose="020B0400000000000000" pitchFamily="34" charset="-122"/>
                <a:ea typeface="思源黑体 CN Normal" panose="020B0400000000000000" pitchFamily="34" charset="-122"/>
              </a:rPr>
              <a:t>多个单抗和融合蛋白类</a:t>
            </a:r>
            <a:r>
              <a:rPr lang="zh-CN" altLang="en-US" sz="1200" dirty="0">
                <a:latin typeface="思源黑体 CN Normal" panose="020B0400000000000000" pitchFamily="34" charset="-122"/>
                <a:ea typeface="思源黑体 CN Normal" panose="020B0400000000000000" pitchFamily="34" charset="-122"/>
              </a:rPr>
              <a:t>产品</a:t>
            </a:r>
            <a:r>
              <a:rPr lang="zh-CN" altLang="zh-CN" sz="1200" dirty="0">
                <a:latin typeface="思源黑体 CN Normal" panose="020B0400000000000000" pitchFamily="34" charset="-122"/>
                <a:ea typeface="思源黑体 CN Normal" panose="020B0400000000000000" pitchFamily="34" charset="-122"/>
              </a:rPr>
              <a:t>工艺</a:t>
            </a:r>
            <a:r>
              <a:rPr lang="zh-CN" altLang="en-US" sz="1200" dirty="0">
                <a:latin typeface="思源黑体 CN Normal" panose="020B0400000000000000" pitchFamily="34" charset="-122"/>
                <a:ea typeface="思源黑体 CN Normal" panose="020B0400000000000000" pitchFamily="34" charset="-122"/>
              </a:rPr>
              <a:t>放大。</a:t>
            </a:r>
            <a:endParaRPr lang="zh-CN" altLang="en-US" sz="1200" dirty="0">
              <a:solidFill>
                <a:srgbClr val="3F3F3F"/>
              </a:solidFill>
              <a:latin typeface="思源黑体 CN Normal" panose="020B0400000000000000" pitchFamily="34" charset="-122"/>
              <a:ea typeface="思源黑体 CN Normal" panose="020B0400000000000000" pitchFamily="34" charset="-122"/>
              <a:sym typeface="宋体" panose="02010600030101010101" pitchFamily="2" charset="-122"/>
            </a:endParaRPr>
          </a:p>
        </p:txBody>
      </p:sp>
      <p:sp>
        <p:nvSpPr>
          <p:cNvPr id="17" name="矩形 22"/>
          <p:cNvSpPr/>
          <p:nvPr>
            <p:custDataLst>
              <p:tags r:id="rId7"/>
            </p:custDataLst>
          </p:nvPr>
        </p:nvSpPr>
        <p:spPr>
          <a:xfrm>
            <a:off x="5740400" y="3211513"/>
            <a:ext cx="2020888" cy="369887"/>
          </a:xfrm>
          <a:prstGeom prst="rect">
            <a:avLst/>
          </a:prstGeom>
          <a:noFill/>
          <a:ln w="9525">
            <a:noFill/>
          </a:ln>
        </p:spPr>
        <p:txBody>
          <a:bodyPr>
            <a:spAutoFit/>
          </a:bodyPr>
          <a:lstStyle/>
          <a:p>
            <a:pPr eaLnBrk="1" hangingPunct="1"/>
            <a:r>
              <a:rPr lang="zh-CN" altLang="en-US" b="1" dirty="0">
                <a:solidFill>
                  <a:srgbClr val="3F3F3F"/>
                </a:solidFill>
                <a:latin typeface="思源黑体 CN Medium" panose="020B0600000000000000" charset="-122"/>
                <a:ea typeface="思源黑体 CN Medium" panose="020B0600000000000000" charset="-122"/>
                <a:sym typeface="微软雅黑" panose="020B0503020204020204" pitchFamily="34" charset="-122"/>
              </a:rPr>
              <a:t>上游工艺放大</a:t>
            </a:r>
            <a:endParaRPr lang="zh-CN" altLang="en-US" b="1" dirty="0">
              <a:solidFill>
                <a:srgbClr val="3F3F3F"/>
              </a:solidFill>
              <a:latin typeface="思源黑体 CN Medium" panose="020B0600000000000000" charset="-122"/>
              <a:ea typeface="思源黑体 CN Medium" panose="020B0600000000000000" charset="-122"/>
              <a:sym typeface="微软雅黑" panose="020B0503020204020204" pitchFamily="34" charset="-122"/>
            </a:endParaRPr>
          </a:p>
        </p:txBody>
      </p:sp>
      <p:pic>
        <p:nvPicPr>
          <p:cNvPr id="9227" name="Picture 5"/>
          <p:cNvPicPr/>
          <p:nvPr>
            <p:custDataLst>
              <p:tags r:id="rId8"/>
            </p:custDataLst>
          </p:nvPr>
        </p:nvPicPr>
        <p:blipFill>
          <a:blip r:embed="rId9" cstate="print"/>
          <a:srcRect l="27534" t="8134" r="23291" b="18648"/>
          <a:stretch>
            <a:fillRect/>
          </a:stretch>
        </p:blipFill>
        <p:spPr>
          <a:xfrm>
            <a:off x="2987358" y="1525905"/>
            <a:ext cx="1511300" cy="1260475"/>
          </a:xfrm>
          <a:prstGeom prst="rect">
            <a:avLst/>
          </a:prstGeom>
          <a:noFill/>
          <a:ln w="9525">
            <a:noFill/>
          </a:ln>
        </p:spPr>
      </p:pic>
      <p:pic>
        <p:nvPicPr>
          <p:cNvPr id="9228" name="Picture 6"/>
          <p:cNvPicPr/>
          <p:nvPr>
            <p:custDataLst>
              <p:tags r:id="rId10"/>
            </p:custDataLst>
          </p:nvPr>
        </p:nvPicPr>
        <p:blipFill>
          <a:blip r:embed="rId11" cstate="print"/>
          <a:srcRect l="2667" r="14784"/>
          <a:stretch>
            <a:fillRect/>
          </a:stretch>
        </p:blipFill>
        <p:spPr>
          <a:xfrm>
            <a:off x="1115695" y="1524000"/>
            <a:ext cx="1512888" cy="1260475"/>
          </a:xfrm>
          <a:prstGeom prst="rect">
            <a:avLst/>
          </a:prstGeom>
          <a:noFill/>
          <a:ln w="9525">
            <a:noFill/>
          </a:ln>
        </p:spPr>
      </p:pic>
      <p:pic>
        <p:nvPicPr>
          <p:cNvPr id="9229" name="Picture 8"/>
          <p:cNvPicPr/>
          <p:nvPr>
            <p:custDataLst>
              <p:tags r:id="rId12"/>
            </p:custDataLst>
          </p:nvPr>
        </p:nvPicPr>
        <p:blipFill>
          <a:blip r:embed="rId13" cstate="print"/>
          <a:srcRect l="5927" r="26910"/>
          <a:stretch>
            <a:fillRect/>
          </a:stretch>
        </p:blipFill>
        <p:spPr>
          <a:xfrm>
            <a:off x="362268" y="3112770"/>
            <a:ext cx="1511300" cy="1260475"/>
          </a:xfrm>
          <a:prstGeom prst="rect">
            <a:avLst/>
          </a:prstGeom>
          <a:noFill/>
          <a:ln w="9525">
            <a:noFill/>
          </a:ln>
        </p:spPr>
      </p:pic>
      <p:pic>
        <p:nvPicPr>
          <p:cNvPr id="9230" name="图片 10" descr="C:\工作\CDMO业务宣传\设备照片\细胞计数仪.jpg"/>
          <p:cNvPicPr/>
          <p:nvPr>
            <p:custDataLst>
              <p:tags r:id="rId14"/>
            </p:custDataLst>
          </p:nvPr>
        </p:nvPicPr>
        <p:blipFill>
          <a:blip r:embed="rId15" cstate="print"/>
          <a:srcRect l="-165" t="20277" r="43752" b="24681"/>
          <a:stretch>
            <a:fillRect/>
          </a:stretch>
        </p:blipFill>
        <p:spPr>
          <a:xfrm>
            <a:off x="2051368" y="3112770"/>
            <a:ext cx="1512887" cy="1258888"/>
          </a:xfrm>
          <a:prstGeom prst="rect">
            <a:avLst/>
          </a:prstGeom>
          <a:noFill/>
          <a:ln w="9525">
            <a:noFill/>
          </a:ln>
        </p:spPr>
      </p:pic>
      <p:pic>
        <p:nvPicPr>
          <p:cNvPr id="9231" name="Picture 9"/>
          <p:cNvPicPr/>
          <p:nvPr>
            <p:custDataLst>
              <p:tags r:id="rId16"/>
            </p:custDataLst>
          </p:nvPr>
        </p:nvPicPr>
        <p:blipFill>
          <a:blip r:embed="rId17" cstate="print"/>
          <a:srcRect l="7755" r="6950"/>
          <a:stretch>
            <a:fillRect/>
          </a:stretch>
        </p:blipFill>
        <p:spPr>
          <a:xfrm>
            <a:off x="3707130" y="3112770"/>
            <a:ext cx="1512888" cy="1260475"/>
          </a:xfrm>
          <a:prstGeom prst="rect">
            <a:avLst/>
          </a:prstGeom>
          <a:noFill/>
          <a:ln w="9525">
            <a:noFill/>
          </a:ln>
        </p:spPr>
      </p:pic>
      <p:sp>
        <p:nvSpPr>
          <p:cNvPr id="13328" name="矩形 18"/>
          <p:cNvSpPr/>
          <p:nvPr>
            <p:custDataLst>
              <p:tags r:id="rId18"/>
            </p:custDataLst>
          </p:nvPr>
        </p:nvSpPr>
        <p:spPr>
          <a:xfrm>
            <a:off x="3022283" y="2768918"/>
            <a:ext cx="1352550" cy="260350"/>
          </a:xfrm>
          <a:prstGeom prst="rect">
            <a:avLst/>
          </a:prstGeom>
          <a:noFill/>
          <a:ln w="9525">
            <a:noFill/>
          </a:ln>
        </p:spPr>
        <p:txBody>
          <a:bodyPr wrap="none">
            <a:spAutoFit/>
          </a:bodyPr>
          <a:lstStyle/>
          <a:p>
            <a:pPr eaLnBrk="1" hangingPunct="1"/>
            <a:r>
              <a:rPr lang="en-US" altLang="zh-CN" sz="1100" b="1" dirty="0">
                <a:latin typeface="Poppins Light" panose="02000000000000000000" pitchFamily="2" charset="0"/>
                <a:ea typeface="思源黑体 CN Normal" panose="020B0400000000000000" pitchFamily="34" charset="-122"/>
                <a:cs typeface="Poppins Light" panose="02000000000000000000" pitchFamily="2" charset="0"/>
              </a:rPr>
              <a:t>INFORS</a:t>
            </a:r>
            <a:r>
              <a:rPr lang="zh-CN" altLang="en-US" sz="1100" b="1" dirty="0">
                <a:latin typeface="Poppins Light" panose="02000000000000000000" pitchFamily="2" charset="0"/>
                <a:ea typeface="思源黑体 CN Normal" panose="020B0400000000000000" pitchFamily="34" charset="-122"/>
                <a:cs typeface="Poppins Light" panose="02000000000000000000" pitchFamily="2" charset="0"/>
              </a:rPr>
              <a:t>震荡培养箱</a:t>
            </a:r>
            <a:endParaRPr lang="zh-CN" altLang="en-US" sz="1100" b="1" dirty="0">
              <a:latin typeface="Poppins Light" panose="02000000000000000000" pitchFamily="2" charset="0"/>
              <a:ea typeface="思源黑体 CN Normal" panose="020B0400000000000000" pitchFamily="34" charset="-122"/>
              <a:cs typeface="Poppins Light" panose="02000000000000000000" pitchFamily="2" charset="0"/>
            </a:endParaRPr>
          </a:p>
        </p:txBody>
      </p:sp>
      <p:sp>
        <p:nvSpPr>
          <p:cNvPr id="13329" name="矩形 19"/>
          <p:cNvSpPr/>
          <p:nvPr>
            <p:custDataLst>
              <p:tags r:id="rId19"/>
            </p:custDataLst>
          </p:nvPr>
        </p:nvSpPr>
        <p:spPr>
          <a:xfrm>
            <a:off x="1077595" y="2767013"/>
            <a:ext cx="1602740" cy="260350"/>
          </a:xfrm>
          <a:prstGeom prst="rect">
            <a:avLst/>
          </a:prstGeom>
          <a:noFill/>
          <a:ln w="9525">
            <a:noFill/>
          </a:ln>
        </p:spPr>
        <p:txBody>
          <a:bodyPr wrap="none">
            <a:spAutoFit/>
          </a:bodyPr>
          <a:lstStyle/>
          <a:p>
            <a:pPr eaLnBrk="1" hangingPunct="1"/>
            <a:r>
              <a:rPr lang="en-US" altLang="zh-CN" sz="1100" b="1" dirty="0">
                <a:latin typeface="Poppins Light" panose="02000000000000000000" pitchFamily="2" charset="0"/>
                <a:ea typeface="思源黑体 CN Normal" panose="020B0400000000000000" pitchFamily="34" charset="-122"/>
                <a:cs typeface="Poppins Light" panose="02000000000000000000" pitchFamily="2" charset="0"/>
              </a:rPr>
              <a:t>Applikon 8</a:t>
            </a:r>
            <a:r>
              <a:rPr lang="zh-CN" altLang="en-US" sz="1100" b="1" dirty="0">
                <a:latin typeface="Poppins Light" panose="02000000000000000000" pitchFamily="2" charset="0"/>
                <a:ea typeface="思源黑体 CN Normal" panose="020B0400000000000000" pitchFamily="34" charset="-122"/>
                <a:cs typeface="Poppins Light" panose="02000000000000000000" pitchFamily="2" charset="0"/>
              </a:rPr>
              <a:t>联罐反应器</a:t>
            </a:r>
            <a:endParaRPr lang="zh-CN" altLang="en-US" sz="1100" b="1" dirty="0">
              <a:latin typeface="Poppins Light" panose="02000000000000000000" pitchFamily="2" charset="0"/>
              <a:ea typeface="思源黑体 CN Normal" panose="020B0400000000000000" pitchFamily="34" charset="-122"/>
              <a:cs typeface="Poppins Light" panose="02000000000000000000" pitchFamily="2" charset="0"/>
            </a:endParaRPr>
          </a:p>
        </p:txBody>
      </p:sp>
      <p:sp>
        <p:nvSpPr>
          <p:cNvPr id="13330" name="矩形 20"/>
          <p:cNvSpPr/>
          <p:nvPr>
            <p:custDataLst>
              <p:tags r:id="rId20"/>
            </p:custDataLst>
          </p:nvPr>
        </p:nvSpPr>
        <p:spPr>
          <a:xfrm>
            <a:off x="362268" y="4402773"/>
            <a:ext cx="1423035" cy="260350"/>
          </a:xfrm>
          <a:prstGeom prst="rect">
            <a:avLst/>
          </a:prstGeom>
          <a:noFill/>
          <a:ln w="9525">
            <a:noFill/>
          </a:ln>
        </p:spPr>
        <p:txBody>
          <a:bodyPr wrap="none">
            <a:spAutoFit/>
          </a:bodyPr>
          <a:lstStyle/>
          <a:p>
            <a:pPr eaLnBrk="1" hangingPunct="1"/>
            <a:r>
              <a:rPr lang="en-US" altLang="zh-CN" sz="1100" b="1" dirty="0">
                <a:latin typeface="Poppins Light" panose="02000000000000000000" pitchFamily="2" charset="0"/>
                <a:ea typeface="思源黑体 CN Normal" panose="020B0400000000000000" pitchFamily="34" charset="-122"/>
                <a:cs typeface="Poppins Light" panose="02000000000000000000" pitchFamily="2" charset="0"/>
              </a:rPr>
              <a:t>Applikon 15L</a:t>
            </a:r>
            <a:r>
              <a:rPr lang="zh-CN" altLang="en-US" sz="1100" b="1" dirty="0">
                <a:latin typeface="Poppins Light" panose="02000000000000000000" pitchFamily="2" charset="0"/>
                <a:ea typeface="思源黑体 CN Normal" panose="020B0400000000000000" pitchFamily="34" charset="-122"/>
                <a:cs typeface="Poppins Light" panose="02000000000000000000" pitchFamily="2" charset="0"/>
              </a:rPr>
              <a:t>反应器</a:t>
            </a:r>
            <a:endParaRPr lang="zh-CN" altLang="en-US" sz="1100" b="1" dirty="0">
              <a:latin typeface="Poppins Light" panose="02000000000000000000" pitchFamily="2" charset="0"/>
              <a:ea typeface="思源黑体 CN Normal" panose="020B0400000000000000" pitchFamily="34" charset="-122"/>
              <a:cs typeface="Poppins Light" panose="02000000000000000000" pitchFamily="2" charset="0"/>
            </a:endParaRPr>
          </a:p>
        </p:txBody>
      </p:sp>
      <p:sp>
        <p:nvSpPr>
          <p:cNvPr id="13331" name="矩形 21"/>
          <p:cNvSpPr/>
          <p:nvPr>
            <p:custDataLst>
              <p:tags r:id="rId21"/>
            </p:custDataLst>
          </p:nvPr>
        </p:nvSpPr>
        <p:spPr>
          <a:xfrm>
            <a:off x="2123758" y="4403090"/>
            <a:ext cx="1312862" cy="261938"/>
          </a:xfrm>
          <a:prstGeom prst="rect">
            <a:avLst/>
          </a:prstGeom>
          <a:noFill/>
          <a:ln w="9525">
            <a:noFill/>
          </a:ln>
        </p:spPr>
        <p:txBody>
          <a:bodyPr wrap="none">
            <a:spAutoFit/>
          </a:bodyPr>
          <a:lstStyle/>
          <a:p>
            <a:pPr eaLnBrk="1" hangingPunct="1"/>
            <a:r>
              <a:rPr lang="zh-CN" altLang="en-US" sz="1100" b="1" dirty="0">
                <a:latin typeface="思源黑体 CN Normal" panose="020B0400000000000000" pitchFamily="34" charset="-122"/>
                <a:ea typeface="思源黑体 CN Normal" panose="020B0400000000000000" pitchFamily="34" charset="-122"/>
              </a:rPr>
              <a:t>全自动细胞计数仪</a:t>
            </a:r>
            <a:endParaRPr lang="zh-CN" altLang="en-US" sz="1100" b="1" dirty="0">
              <a:latin typeface="思源黑体 CN Normal" panose="020B0400000000000000" pitchFamily="34" charset="-122"/>
              <a:ea typeface="思源黑体 CN Normal" panose="020B0400000000000000" pitchFamily="34" charset="-122"/>
            </a:endParaRPr>
          </a:p>
        </p:txBody>
      </p:sp>
      <p:sp>
        <p:nvSpPr>
          <p:cNvPr id="13332" name="矩形 22"/>
          <p:cNvSpPr/>
          <p:nvPr>
            <p:custDataLst>
              <p:tags r:id="rId22"/>
            </p:custDataLst>
          </p:nvPr>
        </p:nvSpPr>
        <p:spPr>
          <a:xfrm>
            <a:off x="4067493" y="4408170"/>
            <a:ext cx="890587" cy="261938"/>
          </a:xfrm>
          <a:prstGeom prst="rect">
            <a:avLst/>
          </a:prstGeom>
          <a:noFill/>
          <a:ln w="9525">
            <a:noFill/>
          </a:ln>
        </p:spPr>
        <p:txBody>
          <a:bodyPr wrap="none">
            <a:spAutoFit/>
          </a:bodyPr>
          <a:lstStyle/>
          <a:p>
            <a:pPr eaLnBrk="1" hangingPunct="1"/>
            <a:r>
              <a:rPr lang="zh-CN" altLang="en-US" sz="1100" b="1" dirty="0">
                <a:latin typeface="思源黑体 CN Normal" panose="020B0400000000000000" pitchFamily="34" charset="-122"/>
                <a:ea typeface="思源黑体 CN Normal" panose="020B0400000000000000" pitchFamily="34" charset="-122"/>
              </a:rPr>
              <a:t>生化分析仪</a:t>
            </a:r>
            <a:endParaRPr lang="zh-CN" altLang="en-US" sz="1100" b="1" dirty="0">
              <a:latin typeface="思源黑体 CN Normal" panose="020B0400000000000000" pitchFamily="34" charset="-122"/>
              <a:ea typeface="思源黑体 CN Normal" panose="020B0400000000000000" pitchFamily="34" charset="-122"/>
            </a:endParaRPr>
          </a:p>
        </p:txBody>
      </p:sp>
      <p:sp>
        <p:nvSpPr>
          <p:cNvPr id="6" name="灯片编号占位符 5"/>
          <p:cNvSpPr>
            <a:spLocks noGrp="1"/>
          </p:cNvSpPr>
          <p:nvPr>
            <p:ph type="sldNum" sz="quarter" idx="12"/>
            <p:custDataLst>
              <p:tags r:id="rId23"/>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黑体" panose="02010609060101010101" charset="-122"/>
            </a:endParaRPr>
          </a:p>
        </p:txBody>
      </p:sp>
      <p:grpSp>
        <p:nvGrpSpPr>
          <p:cNvPr id="23"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pic>
        <p:nvPicPr>
          <p:cNvPr id="35"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31"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pic>
        <p:nvPicPr>
          <p:cNvPr id="164"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grpSp>
        <p:nvGrpSpPr>
          <p:cNvPr id="2" name="组合 7"/>
          <p:cNvGrpSpPr/>
          <p:nvPr/>
        </p:nvGrpSpPr>
        <p:grpSpPr>
          <a:xfrm>
            <a:off x="3586163" y="3146425"/>
            <a:ext cx="1112837" cy="992188"/>
            <a:chOff x="4806458" y="3454023"/>
            <a:chExt cx="1482696" cy="1322356"/>
          </a:xfrm>
        </p:grpSpPr>
        <p:grpSp>
          <p:nvGrpSpPr>
            <p:cNvPr id="15445" name="组合 8"/>
            <p:cNvGrpSpPr/>
            <p:nvPr/>
          </p:nvGrpSpPr>
          <p:grpSpPr>
            <a:xfrm>
              <a:off x="4806458" y="3454023"/>
              <a:ext cx="1482696" cy="1322356"/>
              <a:chOff x="3337529" y="1161598"/>
              <a:chExt cx="2138277" cy="1907040"/>
            </a:xfrm>
          </p:grpSpPr>
          <p:sp>
            <p:nvSpPr>
              <p:cNvPr id="16" name="任意多边形 15"/>
              <p:cNvSpPr/>
              <p:nvPr>
                <p:custDataLst>
                  <p:tags r:id="rId2"/>
                </p:custDataLst>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FFB850"/>
              </a:solidFill>
              <a:ln w="19050">
                <a:noFill/>
              </a:ln>
              <a:effectLst>
                <a:innerShdw blurRad="63500" dist="63500" dir="2700000">
                  <a:prstClr val="black">
                    <a:alpha val="50000"/>
                  </a:prstClr>
                </a:innerShdw>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7" name="Freeform 5"/>
              <p:cNvSpPr/>
              <p:nvPr>
                <p:custDataLst>
                  <p:tags r:id="rId3"/>
                </p:custDataLst>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8" name="Freeform 5"/>
              <p:cNvSpPr/>
              <p:nvPr>
                <p:custDataLst>
                  <p:tags r:id="rId4"/>
                </p:custDataLst>
              </p:nvPr>
            </p:nvSpPr>
            <p:spPr bwMode="auto">
              <a:xfrm rot="10800000">
                <a:off x="3656172" y="1456205"/>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grpSp>
        <p:grpSp>
          <p:nvGrpSpPr>
            <p:cNvPr id="4" name="组合 9"/>
            <p:cNvGrpSpPr/>
            <p:nvPr/>
          </p:nvGrpSpPr>
          <p:grpSpPr>
            <a:xfrm>
              <a:off x="5324340" y="3872674"/>
              <a:ext cx="391456" cy="405434"/>
              <a:chOff x="9450388" y="2662238"/>
              <a:chExt cx="133350" cy="138112"/>
            </a:xfrm>
            <a:solidFill>
              <a:srgbClr val="FFB850"/>
            </a:solidFill>
          </p:grpSpPr>
          <p:sp>
            <p:nvSpPr>
              <p:cNvPr id="5" name="Rectangle 239"/>
              <p:cNvSpPr>
                <a:spLocks noChangeArrowheads="1"/>
              </p:cNvSpPr>
              <p:nvPr>
                <p:custDataLst>
                  <p:tags r:id="rId5"/>
                </p:custDataLst>
              </p:nvPr>
            </p:nvSpPr>
            <p:spPr bwMode="auto">
              <a:xfrm>
                <a:off x="9450388" y="2778125"/>
                <a:ext cx="26988" cy="22225"/>
              </a:xfrm>
              <a:prstGeom prst="rect">
                <a:avLst/>
              </a:pr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2" name="Rectangle 240"/>
              <p:cNvSpPr>
                <a:spLocks noChangeArrowheads="1"/>
              </p:cNvSpPr>
              <p:nvPr>
                <p:custDataLst>
                  <p:tags r:id="rId6"/>
                </p:custDataLst>
              </p:nvPr>
            </p:nvSpPr>
            <p:spPr bwMode="auto">
              <a:xfrm>
                <a:off x="9488488" y="2751138"/>
                <a:ext cx="22225" cy="49212"/>
              </a:xfrm>
              <a:prstGeom prst="rect">
                <a:avLst/>
              </a:pr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3" name="Rectangle 241"/>
              <p:cNvSpPr>
                <a:spLocks noChangeArrowheads="1"/>
              </p:cNvSpPr>
              <p:nvPr>
                <p:custDataLst>
                  <p:tags r:id="rId7"/>
                </p:custDataLst>
              </p:nvPr>
            </p:nvSpPr>
            <p:spPr bwMode="auto">
              <a:xfrm>
                <a:off x="9521825" y="2713038"/>
                <a:ext cx="23813" cy="87312"/>
              </a:xfrm>
              <a:prstGeom prst="rect">
                <a:avLst/>
              </a:pr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4" name="Rectangle 242"/>
              <p:cNvSpPr>
                <a:spLocks noChangeArrowheads="1"/>
              </p:cNvSpPr>
              <p:nvPr>
                <p:custDataLst>
                  <p:tags r:id="rId8"/>
                </p:custDataLst>
              </p:nvPr>
            </p:nvSpPr>
            <p:spPr bwMode="auto">
              <a:xfrm>
                <a:off x="9556750" y="2662238"/>
                <a:ext cx="26988" cy="138112"/>
              </a:xfrm>
              <a:prstGeom prst="rect">
                <a:avLst/>
              </a:pr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5" name="Freeform 243"/>
              <p:cNvSpPr/>
              <p:nvPr>
                <p:custDataLst>
                  <p:tags r:id="rId9"/>
                </p:custDataLst>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grpSp>
      </p:grpSp>
      <p:grpSp>
        <p:nvGrpSpPr>
          <p:cNvPr id="19" name="组合 18"/>
          <p:cNvGrpSpPr/>
          <p:nvPr/>
        </p:nvGrpSpPr>
        <p:grpSpPr>
          <a:xfrm>
            <a:off x="3586163" y="2130425"/>
            <a:ext cx="1112837" cy="992188"/>
            <a:chOff x="4806458" y="2098338"/>
            <a:chExt cx="1482696" cy="1322356"/>
          </a:xfrm>
        </p:grpSpPr>
        <p:grpSp>
          <p:nvGrpSpPr>
            <p:cNvPr id="15434" name="组合 19"/>
            <p:cNvGrpSpPr/>
            <p:nvPr/>
          </p:nvGrpSpPr>
          <p:grpSpPr>
            <a:xfrm>
              <a:off x="4806458" y="2098338"/>
              <a:ext cx="1482696" cy="1322356"/>
              <a:chOff x="3337529" y="1161598"/>
              <a:chExt cx="2138277" cy="1907040"/>
            </a:xfrm>
          </p:grpSpPr>
          <p:sp>
            <p:nvSpPr>
              <p:cNvPr id="25" name="任意多边形 24"/>
              <p:cNvSpPr/>
              <p:nvPr>
                <p:custDataLst>
                  <p:tags r:id="rId10"/>
                </p:custDataLst>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C65885"/>
              </a:solidFill>
              <a:ln w="19050">
                <a:noFill/>
              </a:ln>
              <a:effectLst>
                <a:innerShdw blurRad="63500" dist="63500" dir="2700000">
                  <a:prstClr val="black">
                    <a:alpha val="50000"/>
                  </a:prstClr>
                </a:innerShdw>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6" name="Freeform 5"/>
              <p:cNvSpPr/>
              <p:nvPr>
                <p:custDataLst>
                  <p:tags r:id="rId11"/>
                </p:custDataLst>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7" name="Freeform 5"/>
              <p:cNvSpPr/>
              <p:nvPr>
                <p:custDataLst>
                  <p:tags r:id="rId12"/>
                </p:custDataLst>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grpSp>
        <p:grpSp>
          <p:nvGrpSpPr>
            <p:cNvPr id="20" name="Group 4"/>
            <p:cNvGrpSpPr>
              <a:grpSpLocks noChangeAspect="1"/>
            </p:cNvGrpSpPr>
            <p:nvPr/>
          </p:nvGrpSpPr>
          <p:grpSpPr bwMode="auto">
            <a:xfrm>
              <a:off x="5291820" y="2555111"/>
              <a:ext cx="510888" cy="395046"/>
              <a:chOff x="3494" y="1896"/>
              <a:chExt cx="688" cy="532"/>
            </a:xfrm>
            <a:solidFill>
              <a:srgbClr val="C65885"/>
            </a:solidFill>
          </p:grpSpPr>
          <p:sp>
            <p:nvSpPr>
              <p:cNvPr id="22" name="Rectangle 5"/>
              <p:cNvSpPr>
                <a:spLocks noChangeArrowheads="1"/>
              </p:cNvSpPr>
              <p:nvPr>
                <p:custDataLst>
                  <p:tags r:id="rId13"/>
                </p:custDataLst>
              </p:nvPr>
            </p:nvSpPr>
            <p:spPr bwMode="auto">
              <a:xfrm>
                <a:off x="4124" y="2007"/>
                <a:ext cx="58" cy="421"/>
              </a:xfrm>
              <a:prstGeom prst="rect">
                <a:avLst/>
              </a:pr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1" name="Freeform 6"/>
              <p:cNvSpPr>
                <a:spLocks noEditPoints="1"/>
              </p:cNvSpPr>
              <p:nvPr>
                <p:custDataLst>
                  <p:tags r:id="rId14"/>
                </p:custDataLst>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4" name="Rectangle 7"/>
              <p:cNvSpPr>
                <a:spLocks noChangeArrowheads="1"/>
              </p:cNvSpPr>
              <p:nvPr>
                <p:custDataLst>
                  <p:tags r:id="rId15"/>
                </p:custDataLst>
              </p:nvPr>
            </p:nvSpPr>
            <p:spPr bwMode="auto">
              <a:xfrm>
                <a:off x="3494" y="2007"/>
                <a:ext cx="57" cy="421"/>
              </a:xfrm>
              <a:prstGeom prst="rect">
                <a:avLst/>
              </a:pr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grpSp>
      </p:grpSp>
      <p:grpSp>
        <p:nvGrpSpPr>
          <p:cNvPr id="28" name="组合 27"/>
          <p:cNvGrpSpPr/>
          <p:nvPr/>
        </p:nvGrpSpPr>
        <p:grpSpPr>
          <a:xfrm>
            <a:off x="4468813" y="2641600"/>
            <a:ext cx="1111250" cy="990600"/>
            <a:chOff x="5982287" y="2778930"/>
            <a:chExt cx="1482696" cy="1322356"/>
          </a:xfrm>
        </p:grpSpPr>
        <p:grpSp>
          <p:nvGrpSpPr>
            <p:cNvPr id="15423" name="组合 28"/>
            <p:cNvGrpSpPr/>
            <p:nvPr/>
          </p:nvGrpSpPr>
          <p:grpSpPr>
            <a:xfrm>
              <a:off x="5982287" y="2778930"/>
              <a:ext cx="1482696" cy="1322356"/>
              <a:chOff x="3337529" y="1161598"/>
              <a:chExt cx="2138277" cy="1907040"/>
            </a:xfrm>
          </p:grpSpPr>
          <p:sp>
            <p:nvSpPr>
              <p:cNvPr id="33" name="任意多边形 32"/>
              <p:cNvSpPr/>
              <p:nvPr>
                <p:custDataLst>
                  <p:tags r:id="rId16"/>
                </p:custDataLst>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1A9BA9"/>
              </a:solidFill>
              <a:ln w="19050">
                <a:noFill/>
              </a:ln>
              <a:effectLst>
                <a:innerShdw blurRad="63500" dist="63500" dir="2700000">
                  <a:prstClr val="black">
                    <a:alpha val="50000"/>
                  </a:prstClr>
                </a:innerShdw>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36" name="Freeform 5"/>
              <p:cNvSpPr/>
              <p:nvPr>
                <p:custDataLst>
                  <p:tags r:id="rId17"/>
                </p:custDataLst>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37" name="Freeform 5"/>
              <p:cNvSpPr/>
              <p:nvPr>
                <p:custDataLst>
                  <p:tags r:id="rId18"/>
                </p:custDataLst>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grpSp>
        <p:grpSp>
          <p:nvGrpSpPr>
            <p:cNvPr id="34" name="组合 29"/>
            <p:cNvGrpSpPr/>
            <p:nvPr/>
          </p:nvGrpSpPr>
          <p:grpSpPr>
            <a:xfrm>
              <a:off x="6499590" y="3222679"/>
              <a:ext cx="457152" cy="458487"/>
              <a:chOff x="458010" y="4063526"/>
              <a:chExt cx="1087437" cy="1090612"/>
            </a:xfrm>
            <a:solidFill>
              <a:srgbClr val="1A9BA9"/>
            </a:solidFill>
          </p:grpSpPr>
          <p:sp>
            <p:nvSpPr>
              <p:cNvPr id="38" name="Freeform 11"/>
              <p:cNvSpPr>
                <a:spLocks noEditPoints="1"/>
              </p:cNvSpPr>
              <p:nvPr>
                <p:custDataLst>
                  <p:tags r:id="rId19"/>
                </p:custDataLst>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39" name="Rectangle 12"/>
              <p:cNvSpPr>
                <a:spLocks noChangeArrowheads="1"/>
              </p:cNvSpPr>
              <p:nvPr>
                <p:custDataLst>
                  <p:tags r:id="rId20"/>
                </p:custDataLst>
              </p:nvPr>
            </p:nvSpPr>
            <p:spPr bwMode="auto">
              <a:xfrm>
                <a:off x="682625" y="4338638"/>
                <a:ext cx="636587" cy="71437"/>
              </a:xfrm>
              <a:prstGeom prst="rect">
                <a:avLst/>
              </a:pr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41" name="Rectangle 13"/>
              <p:cNvSpPr>
                <a:spLocks noChangeArrowheads="1"/>
              </p:cNvSpPr>
              <p:nvPr>
                <p:custDataLst>
                  <p:tags r:id="rId21"/>
                </p:custDataLst>
              </p:nvPr>
            </p:nvSpPr>
            <p:spPr bwMode="auto">
              <a:xfrm>
                <a:off x="682625" y="4562475"/>
                <a:ext cx="636587" cy="71437"/>
              </a:xfrm>
              <a:prstGeom prst="rect">
                <a:avLst/>
              </a:pr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42" name="Rectangle 14"/>
              <p:cNvSpPr>
                <a:spLocks noChangeArrowheads="1"/>
              </p:cNvSpPr>
              <p:nvPr>
                <p:custDataLst>
                  <p:tags r:id="rId22"/>
                </p:custDataLst>
              </p:nvPr>
            </p:nvSpPr>
            <p:spPr bwMode="auto">
              <a:xfrm>
                <a:off x="682625" y="4786313"/>
                <a:ext cx="382587" cy="71437"/>
              </a:xfrm>
              <a:prstGeom prst="rect">
                <a:avLst/>
              </a:pr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grpSp>
      </p:grpSp>
      <p:grpSp>
        <p:nvGrpSpPr>
          <p:cNvPr id="43" name="组合 37"/>
          <p:cNvGrpSpPr/>
          <p:nvPr/>
        </p:nvGrpSpPr>
        <p:grpSpPr>
          <a:xfrm>
            <a:off x="4141788" y="1131888"/>
            <a:ext cx="1111250" cy="990600"/>
            <a:chOff x="5547069" y="765931"/>
            <a:chExt cx="1482696" cy="1322356"/>
          </a:xfrm>
        </p:grpSpPr>
        <p:grpSp>
          <p:nvGrpSpPr>
            <p:cNvPr id="15412" name="组合 38"/>
            <p:cNvGrpSpPr/>
            <p:nvPr/>
          </p:nvGrpSpPr>
          <p:grpSpPr>
            <a:xfrm>
              <a:off x="5547069" y="765931"/>
              <a:ext cx="1482696" cy="1322356"/>
              <a:chOff x="3337529" y="1161598"/>
              <a:chExt cx="2138277" cy="1907040"/>
            </a:xfrm>
          </p:grpSpPr>
          <p:sp>
            <p:nvSpPr>
              <p:cNvPr id="45" name="任意多边形 44"/>
              <p:cNvSpPr/>
              <p:nvPr>
                <p:custDataLst>
                  <p:tags r:id="rId23"/>
                </p:custDataLst>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00AF92"/>
              </a:solidFill>
              <a:ln w="19050">
                <a:noFill/>
              </a:ln>
              <a:effectLst>
                <a:innerShdw blurRad="63500" dist="63500" dir="2700000">
                  <a:prstClr val="black">
                    <a:alpha val="50000"/>
                  </a:prstClr>
                </a:innerShdw>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47" name="Freeform 5"/>
              <p:cNvSpPr/>
              <p:nvPr>
                <p:custDataLst>
                  <p:tags r:id="rId24"/>
                </p:custDataLst>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48" name="Freeform 5"/>
              <p:cNvSpPr/>
              <p:nvPr>
                <p:custDataLst>
                  <p:tags r:id="rId25"/>
                </p:custDataLst>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grpSp>
        <p:grpSp>
          <p:nvGrpSpPr>
            <p:cNvPr id="49" name="Group 17"/>
            <p:cNvGrpSpPr>
              <a:grpSpLocks noChangeAspect="1"/>
            </p:cNvGrpSpPr>
            <p:nvPr/>
          </p:nvGrpSpPr>
          <p:grpSpPr bwMode="auto">
            <a:xfrm>
              <a:off x="6087464" y="1170184"/>
              <a:ext cx="457188" cy="490764"/>
              <a:chOff x="231" y="1205"/>
              <a:chExt cx="640" cy="687"/>
            </a:xfrm>
            <a:solidFill>
              <a:srgbClr val="00AF92"/>
            </a:solidFill>
          </p:grpSpPr>
          <p:sp>
            <p:nvSpPr>
              <p:cNvPr id="50" name="Freeform 18"/>
              <p:cNvSpPr/>
              <p:nvPr>
                <p:custDataLst>
                  <p:tags r:id="rId26"/>
                </p:custDataLst>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51" name="Freeform 19"/>
              <p:cNvSpPr>
                <a:spLocks noEditPoints="1"/>
              </p:cNvSpPr>
              <p:nvPr>
                <p:custDataLst>
                  <p:tags r:id="rId27"/>
                </p:custDataLst>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grpSp>
      </p:grpSp>
      <p:grpSp>
        <p:nvGrpSpPr>
          <p:cNvPr id="52" name="组合 53"/>
          <p:cNvGrpSpPr/>
          <p:nvPr/>
        </p:nvGrpSpPr>
        <p:grpSpPr>
          <a:xfrm>
            <a:off x="2708275" y="1614488"/>
            <a:ext cx="1112838" cy="992187"/>
            <a:chOff x="3636341" y="1410229"/>
            <a:chExt cx="1482696" cy="1322356"/>
          </a:xfrm>
        </p:grpSpPr>
        <p:grpSp>
          <p:nvGrpSpPr>
            <p:cNvPr id="15401" name="组合 54"/>
            <p:cNvGrpSpPr/>
            <p:nvPr/>
          </p:nvGrpSpPr>
          <p:grpSpPr>
            <a:xfrm>
              <a:off x="3636341" y="1410229"/>
              <a:ext cx="1482696" cy="1322356"/>
              <a:chOff x="3337529" y="1161598"/>
              <a:chExt cx="2138277" cy="1907040"/>
            </a:xfrm>
          </p:grpSpPr>
          <p:sp>
            <p:nvSpPr>
              <p:cNvPr id="57" name="任意多边形 56"/>
              <p:cNvSpPr/>
              <p:nvPr>
                <p:custDataLst>
                  <p:tags r:id="rId28"/>
                </p:custDataLst>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E87071"/>
              </a:solidFill>
              <a:ln w="19050">
                <a:noFill/>
              </a:ln>
              <a:effectLst>
                <a:innerShdw blurRad="63500" dist="63500" dir="2700000">
                  <a:prstClr val="black">
                    <a:alpha val="50000"/>
                  </a:prstClr>
                </a:innerShdw>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58" name="Freeform 5"/>
              <p:cNvSpPr/>
              <p:nvPr>
                <p:custDataLst>
                  <p:tags r:id="rId29"/>
                </p:custDataLst>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59" name="Freeform 5"/>
              <p:cNvSpPr/>
              <p:nvPr>
                <p:custDataLst>
                  <p:tags r:id="rId30"/>
                </p:custDataLst>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grpSp>
        <p:sp>
          <p:nvSpPr>
            <p:cNvPr id="56" name="Freeform 310"/>
            <p:cNvSpPr>
              <a:spLocks noEditPoints="1"/>
            </p:cNvSpPr>
            <p:nvPr>
              <p:custDataLst>
                <p:tags r:id="rId31"/>
              </p:custDataLst>
            </p:nvPr>
          </p:nvSpPr>
          <p:spPr bwMode="auto">
            <a:xfrm>
              <a:off x="4103782" y="1791068"/>
              <a:ext cx="533009" cy="524711"/>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E87071"/>
            </a:solid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grpSp>
      <p:grpSp>
        <p:nvGrpSpPr>
          <p:cNvPr id="53" name="组合 59"/>
          <p:cNvGrpSpPr/>
          <p:nvPr/>
        </p:nvGrpSpPr>
        <p:grpSpPr>
          <a:xfrm>
            <a:off x="1979613" y="1635125"/>
            <a:ext cx="879475" cy="360363"/>
            <a:chOff x="2137185" y="2035489"/>
            <a:chExt cx="1364664" cy="539497"/>
          </a:xfrm>
        </p:grpSpPr>
        <p:sp>
          <p:nvSpPr>
            <p:cNvPr id="61" name="任意多边形 60"/>
            <p:cNvSpPr/>
            <p:nvPr>
              <p:custDataLst>
                <p:tags r:id="rId32"/>
              </p:custDataLst>
            </p:nvPr>
          </p:nvSpPr>
          <p:spPr>
            <a:xfrm>
              <a:off x="2137185" y="2085399"/>
              <a:ext cx="1298154" cy="48958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62" name="椭圆 61"/>
            <p:cNvSpPr/>
            <p:nvPr>
              <p:custDataLst>
                <p:tags r:id="rId33"/>
              </p:custDataLst>
            </p:nvPr>
          </p:nvSpPr>
          <p:spPr>
            <a:xfrm>
              <a:off x="3400853" y="2035489"/>
              <a:ext cx="100996" cy="10219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grpSp>
      <p:grpSp>
        <p:nvGrpSpPr>
          <p:cNvPr id="54" name="组合 62"/>
          <p:cNvGrpSpPr/>
          <p:nvPr/>
        </p:nvGrpSpPr>
        <p:grpSpPr>
          <a:xfrm>
            <a:off x="2124075" y="3508375"/>
            <a:ext cx="1463675" cy="358775"/>
            <a:chOff x="2131277" y="4061694"/>
            <a:chExt cx="2527179" cy="539497"/>
          </a:xfrm>
        </p:grpSpPr>
        <p:sp>
          <p:nvSpPr>
            <p:cNvPr id="64" name="任意多边形 63"/>
            <p:cNvSpPr/>
            <p:nvPr>
              <p:custDataLst>
                <p:tags r:id="rId34"/>
              </p:custDataLst>
            </p:nvPr>
          </p:nvSpPr>
          <p:spPr>
            <a:xfrm>
              <a:off x="2131277" y="4111825"/>
              <a:ext cx="2461396" cy="489366"/>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65" name="椭圆 64"/>
            <p:cNvSpPr/>
            <p:nvPr>
              <p:custDataLst>
                <p:tags r:id="rId35"/>
              </p:custDataLst>
            </p:nvPr>
          </p:nvSpPr>
          <p:spPr>
            <a:xfrm>
              <a:off x="4557041" y="4061694"/>
              <a:ext cx="101415" cy="10264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grpSp>
      <p:grpSp>
        <p:nvGrpSpPr>
          <p:cNvPr id="55" name="组合 65"/>
          <p:cNvGrpSpPr/>
          <p:nvPr/>
        </p:nvGrpSpPr>
        <p:grpSpPr>
          <a:xfrm>
            <a:off x="5426075" y="1336675"/>
            <a:ext cx="874713" cy="227013"/>
            <a:chOff x="7259641" y="1039365"/>
            <a:chExt cx="1334288" cy="325539"/>
          </a:xfrm>
        </p:grpSpPr>
        <p:sp>
          <p:nvSpPr>
            <p:cNvPr id="67" name="任意多边形 66"/>
            <p:cNvSpPr/>
            <p:nvPr>
              <p:custDataLst>
                <p:tags r:id="rId36"/>
              </p:custDataLst>
            </p:nvPr>
          </p:nvSpPr>
          <p:spPr>
            <a:xfrm flipH="1">
              <a:off x="7325024" y="1089448"/>
              <a:ext cx="1268905" cy="275456"/>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68" name="椭圆 67"/>
            <p:cNvSpPr/>
            <p:nvPr>
              <p:custDataLst>
                <p:tags r:id="rId37"/>
              </p:custDataLst>
            </p:nvPr>
          </p:nvSpPr>
          <p:spPr>
            <a:xfrm flipH="1">
              <a:off x="7259641" y="1039365"/>
              <a:ext cx="101706" cy="10244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grpSp>
      <p:grpSp>
        <p:nvGrpSpPr>
          <p:cNvPr id="60" name="组合 68"/>
          <p:cNvGrpSpPr/>
          <p:nvPr/>
        </p:nvGrpSpPr>
        <p:grpSpPr>
          <a:xfrm>
            <a:off x="4859338" y="2211388"/>
            <a:ext cx="1577975" cy="155575"/>
            <a:chOff x="6493275" y="2456214"/>
            <a:chExt cx="2103989" cy="207886"/>
          </a:xfrm>
        </p:grpSpPr>
        <p:sp>
          <p:nvSpPr>
            <p:cNvPr id="63" name="任意多边形 62"/>
            <p:cNvSpPr/>
            <p:nvPr>
              <p:custDataLst>
                <p:tags r:id="rId38"/>
              </p:custDataLst>
            </p:nvPr>
          </p:nvSpPr>
          <p:spPr>
            <a:xfrm flipH="1">
              <a:off x="6554658" y="2507125"/>
              <a:ext cx="2042606" cy="15697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71" name="椭圆 70"/>
            <p:cNvSpPr/>
            <p:nvPr>
              <p:custDataLst>
                <p:tags r:id="rId39"/>
              </p:custDataLst>
            </p:nvPr>
          </p:nvSpPr>
          <p:spPr>
            <a:xfrm flipH="1">
              <a:off x="6493275" y="2456214"/>
              <a:ext cx="97368" cy="10182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grpSp>
      <p:grpSp>
        <p:nvGrpSpPr>
          <p:cNvPr id="66" name="组合 74"/>
          <p:cNvGrpSpPr/>
          <p:nvPr/>
        </p:nvGrpSpPr>
        <p:grpSpPr>
          <a:xfrm>
            <a:off x="5435600" y="3435350"/>
            <a:ext cx="806450" cy="168275"/>
            <a:chOff x="7445563" y="3807371"/>
            <a:chExt cx="1148366" cy="240510"/>
          </a:xfrm>
        </p:grpSpPr>
        <p:sp>
          <p:nvSpPr>
            <p:cNvPr id="76" name="任意多边形 75"/>
            <p:cNvSpPr/>
            <p:nvPr>
              <p:custDataLst>
                <p:tags r:id="rId40"/>
              </p:custDataLst>
            </p:nvPr>
          </p:nvSpPr>
          <p:spPr>
            <a:xfrm flipH="1">
              <a:off x="7506599" y="3857288"/>
              <a:ext cx="1087330" cy="190593"/>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77" name="椭圆 76"/>
            <p:cNvSpPr/>
            <p:nvPr>
              <p:custDataLst>
                <p:tags r:id="rId41"/>
              </p:custDataLst>
            </p:nvPr>
          </p:nvSpPr>
          <p:spPr>
            <a:xfrm flipH="1">
              <a:off x="7445563" y="3807371"/>
              <a:ext cx="97205" cy="10210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grpSp>
      <p:sp>
        <p:nvSpPr>
          <p:cNvPr id="10253" name="文本框 126"/>
          <p:cNvSpPr txBox="1"/>
          <p:nvPr>
            <p:custDataLst>
              <p:tags r:id="rId42"/>
            </p:custDataLst>
          </p:nvPr>
        </p:nvSpPr>
        <p:spPr>
          <a:xfrm>
            <a:off x="5469255" y="1593533"/>
            <a:ext cx="1449388" cy="306705"/>
          </a:xfrm>
          <a:prstGeom prst="rect">
            <a:avLst/>
          </a:prstGeom>
          <a:noFill/>
          <a:ln w="9525">
            <a:noFill/>
          </a:ln>
        </p:spPr>
        <p:txBody>
          <a:bodyPr>
            <a:spAutoFit/>
          </a:bodyPr>
          <a:lstStyle/>
          <a:p>
            <a:pPr eaLnBrk="1" hangingPunct="1"/>
            <a:r>
              <a:rPr lang="zh-CN" altLang="zh-CN" sz="1400" b="1" dirty="0">
                <a:solidFill>
                  <a:srgbClr val="377D6C"/>
                </a:solidFill>
                <a:latin typeface="思源黑体 CN Medium" panose="020B0600000000000000" charset="-122"/>
                <a:ea typeface="思源黑体 CN Medium" panose="020B0600000000000000" charset="-122"/>
              </a:rPr>
              <a:t>培养基的筛选</a:t>
            </a:r>
            <a:endParaRPr lang="zh-CN" altLang="zh-CN" sz="1400" b="1" dirty="0">
              <a:solidFill>
                <a:srgbClr val="377D6C"/>
              </a:solidFill>
              <a:latin typeface="思源黑体 CN Medium" panose="020B0600000000000000" charset="-122"/>
              <a:ea typeface="思源黑体 CN Medium" panose="020B0600000000000000" charset="-122"/>
            </a:endParaRPr>
          </a:p>
        </p:txBody>
      </p:sp>
      <p:grpSp>
        <p:nvGrpSpPr>
          <p:cNvPr id="69" name="组合 80"/>
          <p:cNvGrpSpPr/>
          <p:nvPr/>
        </p:nvGrpSpPr>
        <p:grpSpPr>
          <a:xfrm>
            <a:off x="179388" y="1851025"/>
            <a:ext cx="2578100" cy="791845"/>
            <a:chOff x="1909671" y="4678021"/>
            <a:chExt cx="1770142" cy="1053660"/>
          </a:xfrm>
        </p:grpSpPr>
        <p:sp>
          <p:nvSpPr>
            <p:cNvPr id="15389" name="文本框 131"/>
            <p:cNvSpPr txBox="1"/>
            <p:nvPr>
              <p:custDataLst>
                <p:tags r:id="rId43"/>
              </p:custDataLst>
            </p:nvPr>
          </p:nvSpPr>
          <p:spPr>
            <a:xfrm>
              <a:off x="1909671" y="4678021"/>
              <a:ext cx="1644918" cy="408114"/>
            </a:xfrm>
            <a:prstGeom prst="rect">
              <a:avLst/>
            </a:prstGeom>
            <a:noFill/>
            <a:ln w="9525">
              <a:noFill/>
            </a:ln>
          </p:spPr>
          <p:txBody>
            <a:bodyPr>
              <a:spAutoFit/>
            </a:bodyPr>
            <a:lstStyle/>
            <a:p>
              <a:pPr eaLnBrk="1" hangingPunct="1"/>
              <a:r>
                <a:rPr lang="zh-CN" altLang="en-US" sz="1400" b="1" dirty="0">
                  <a:solidFill>
                    <a:srgbClr val="377D6C"/>
                  </a:solidFill>
                  <a:latin typeface="思源黑体 CN Medium" panose="020B0600000000000000" charset="-122"/>
                  <a:ea typeface="思源黑体 CN Medium" panose="020B0600000000000000" charset="-122"/>
                </a:rPr>
                <a:t>关键工艺参数的开发</a:t>
              </a:r>
              <a:endParaRPr lang="zh-CN" altLang="en-US" sz="1400" b="1" dirty="0">
                <a:solidFill>
                  <a:srgbClr val="377D6C"/>
                </a:solidFill>
                <a:latin typeface="思源黑体 CN Medium" panose="020B0600000000000000" charset="-122"/>
                <a:ea typeface="思源黑体 CN Medium" panose="020B0600000000000000" charset="-122"/>
              </a:endParaRPr>
            </a:p>
          </p:txBody>
        </p:sp>
        <p:sp>
          <p:nvSpPr>
            <p:cNvPr id="83" name="文本框 113"/>
            <p:cNvSpPr txBox="1"/>
            <p:nvPr>
              <p:custDataLst>
                <p:tags r:id="rId44"/>
              </p:custDataLst>
            </p:nvPr>
          </p:nvSpPr>
          <p:spPr>
            <a:xfrm>
              <a:off x="1958720" y="4965306"/>
              <a:ext cx="1721093" cy="766375"/>
            </a:xfrm>
            <a:prstGeom prst="rect">
              <a:avLst/>
            </a:prstGeom>
            <a:noFill/>
          </p:spPr>
          <p:txBody>
            <a:bodyPr>
              <a:spAutoFit/>
            </a:bodyPr>
            <a:lstStyle/>
            <a:p>
              <a:pPr marR="0" algn="just" defTabSz="914400" eaLnBrk="1" hangingPunct="1">
                <a:lnSpc>
                  <a:spcPct val="150000"/>
                </a:lnSpc>
                <a:buClrTx/>
                <a:buSzTx/>
                <a:buFont typeface="Arial" panose="020B0604020202020204" pitchFamily="34" charset="0"/>
                <a:buNone/>
                <a:defRPr/>
              </a:pPr>
              <a:r>
                <a:rPr kumimoji="0" lang="zh-CN" altLang="en-US" sz="1050" b="1" kern="1200" cap="none" spc="0" normalizeH="0" baseline="0" noProof="0" dirty="0">
                  <a:latin typeface="思源黑体 CN Normal" panose="020B0400000000000000" pitchFamily="34" charset="-122"/>
                  <a:ea typeface="思源黑体 CN Normal" panose="020B0400000000000000" pitchFamily="34" charset="-122"/>
                  <a:cs typeface="+mn-cs"/>
                </a:rPr>
                <a:t>实现不同表达系统的关键工艺参数的</a:t>
              </a:r>
              <a:r>
                <a:rPr kumimoji="0" lang="zh-CN" altLang="zh-CN" sz="1050" b="1" kern="1200" cap="none" spc="0" normalizeH="0" baseline="0" noProof="0" dirty="0">
                  <a:latin typeface="思源黑体 CN Normal" panose="020B0400000000000000" pitchFamily="34" charset="-122"/>
                  <a:ea typeface="思源黑体 CN Normal" panose="020B0400000000000000" pitchFamily="34" charset="-122"/>
                  <a:cs typeface="+mn-cs"/>
                </a:rPr>
                <a:t>工艺</a:t>
              </a:r>
              <a:r>
                <a:rPr kumimoji="0" lang="zh-CN" altLang="en-US" sz="1050" b="1" kern="1200" cap="none" spc="0" normalizeH="0" baseline="0" noProof="0" dirty="0">
                  <a:latin typeface="思源黑体 CN Normal" panose="020B0400000000000000" pitchFamily="34" charset="-122"/>
                  <a:ea typeface="思源黑体 CN Normal" panose="020B0400000000000000" pitchFamily="34" charset="-122"/>
                  <a:cs typeface="+mn-cs"/>
                </a:rPr>
                <a:t>开发</a:t>
              </a:r>
              <a:endParaRPr kumimoji="0" lang="zh-CN" altLang="en-US" sz="1050" b="1" kern="1200" cap="none" spc="0" normalizeH="0" baseline="0" noProof="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mn-cs"/>
              </a:endParaRPr>
            </a:p>
          </p:txBody>
        </p:sp>
      </p:grpSp>
      <p:grpSp>
        <p:nvGrpSpPr>
          <p:cNvPr id="72" name="组合 83"/>
          <p:cNvGrpSpPr/>
          <p:nvPr/>
        </p:nvGrpSpPr>
        <p:grpSpPr>
          <a:xfrm>
            <a:off x="1619250" y="3867150"/>
            <a:ext cx="2305050" cy="841059"/>
            <a:chOff x="8039357" y="1413570"/>
            <a:chExt cx="2088297" cy="1121416"/>
          </a:xfrm>
        </p:grpSpPr>
        <p:sp>
          <p:nvSpPr>
            <p:cNvPr id="15387" name="文本框 138"/>
            <p:cNvSpPr txBox="1"/>
            <p:nvPr>
              <p:custDataLst>
                <p:tags r:id="rId45"/>
              </p:custDataLst>
            </p:nvPr>
          </p:nvSpPr>
          <p:spPr>
            <a:xfrm>
              <a:off x="8039357" y="1413570"/>
              <a:ext cx="1645829" cy="408941"/>
            </a:xfrm>
            <a:prstGeom prst="rect">
              <a:avLst/>
            </a:prstGeom>
            <a:noFill/>
            <a:ln w="9525">
              <a:noFill/>
            </a:ln>
          </p:spPr>
          <p:txBody>
            <a:bodyPr>
              <a:spAutoFit/>
            </a:bodyPr>
            <a:lstStyle/>
            <a:p>
              <a:pPr eaLnBrk="1" hangingPunct="1"/>
              <a:r>
                <a:rPr lang="en-US" altLang="zh-CN" sz="1400" b="1" dirty="0">
                  <a:solidFill>
                    <a:srgbClr val="377D6C"/>
                  </a:solidFill>
                  <a:latin typeface="思源黑体 CN Medium" panose="020B0600000000000000" charset="-122"/>
                  <a:ea typeface="思源黑体 CN Medium" panose="020B0600000000000000" charset="-122"/>
                  <a:cs typeface="思源黑体 CN Medium" panose="020B0600000000000000" charset="-122"/>
                </a:rPr>
                <a:t>DOE</a:t>
              </a:r>
              <a:r>
                <a:rPr lang="zh-CN" altLang="zh-CN" sz="1400" b="1" dirty="0">
                  <a:solidFill>
                    <a:srgbClr val="377D6C"/>
                  </a:solidFill>
                  <a:latin typeface="思源黑体 CN Medium" panose="020B0600000000000000" charset="-122"/>
                  <a:ea typeface="思源黑体 CN Medium" panose="020B0600000000000000" charset="-122"/>
                  <a:cs typeface="思源黑体 CN Medium" panose="020B0600000000000000" charset="-122"/>
                </a:rPr>
                <a:t>辅助设计</a:t>
              </a:r>
              <a:endParaRPr lang="zh-CN" altLang="zh-CN" sz="1400" b="1" dirty="0">
                <a:solidFill>
                  <a:srgbClr val="377D6C"/>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86" name="文本框 113"/>
            <p:cNvSpPr txBox="1"/>
            <p:nvPr>
              <p:custDataLst>
                <p:tags r:id="rId46"/>
              </p:custDataLst>
            </p:nvPr>
          </p:nvSpPr>
          <p:spPr>
            <a:xfrm>
              <a:off x="8059492" y="1767056"/>
              <a:ext cx="2068162" cy="767930"/>
            </a:xfrm>
            <a:prstGeom prst="rect">
              <a:avLst/>
            </a:prstGeom>
            <a:noFill/>
          </p:spPr>
          <p:txBody>
            <a:bodyPr>
              <a:spAutoFit/>
            </a:bodyPr>
            <a:lstStyle/>
            <a:p>
              <a:pPr marR="0" algn="just" defTabSz="914400" eaLnBrk="1" hangingPunct="1">
                <a:lnSpc>
                  <a:spcPct val="150000"/>
                </a:lnSpc>
                <a:buClrTx/>
                <a:buSzTx/>
                <a:buFont typeface="Arial" panose="020B0604020202020204" pitchFamily="34" charset="0"/>
                <a:buNone/>
                <a:defRPr/>
              </a:pPr>
              <a:r>
                <a:rPr kumimoji="0" lang="zh-CN" altLang="en-US" sz="1050" b="1" kern="1200" cap="none" spc="0" normalizeH="0" baseline="0" noProof="0" dirty="0">
                  <a:latin typeface="Poppins Light" panose="02000000000000000000" pitchFamily="2" charset="0"/>
                  <a:ea typeface="思源黑体 CN Normal" panose="020B0400000000000000" pitchFamily="34" charset="-122"/>
                  <a:cs typeface="Poppins Light" panose="02000000000000000000" pitchFamily="2" charset="0"/>
                </a:rPr>
                <a:t>采用</a:t>
              </a:r>
              <a:r>
                <a:rPr kumimoji="0" lang="en-US" altLang="zh-CN" sz="1050" b="1" kern="1200" cap="none" spc="0" normalizeH="0" baseline="0" noProof="0" dirty="0">
                  <a:latin typeface="Poppins Light" panose="02000000000000000000" pitchFamily="2" charset="0"/>
                  <a:ea typeface="思源黑体 CN Normal" panose="020B0400000000000000" pitchFamily="34" charset="-122"/>
                  <a:cs typeface="Poppins Light" panose="02000000000000000000" pitchFamily="2" charset="0"/>
                </a:rPr>
                <a:t>DOE</a:t>
              </a:r>
              <a:r>
                <a:rPr kumimoji="0" lang="zh-CN" altLang="en-US" sz="1050" b="1" kern="1200" cap="none" spc="0" normalizeH="0" baseline="0" noProof="0" dirty="0">
                  <a:latin typeface="Poppins Light" panose="02000000000000000000" pitchFamily="2" charset="0"/>
                  <a:ea typeface="思源黑体 CN Normal" panose="020B0400000000000000" pitchFamily="34" charset="-122"/>
                  <a:cs typeface="Poppins Light" panose="02000000000000000000" pitchFamily="2" charset="0"/>
                </a:rPr>
                <a:t>辅助设计，对工艺进行优化，</a:t>
              </a:r>
              <a:r>
                <a:rPr kumimoji="0" lang="zh-CN" altLang="zh-CN" sz="1050" b="1" kern="1200" cap="none" spc="0" normalizeH="0" baseline="0" noProof="0" dirty="0">
                  <a:latin typeface="Poppins Light" panose="02000000000000000000" pitchFamily="2" charset="0"/>
                  <a:ea typeface="思源黑体 CN Normal" panose="020B0400000000000000" pitchFamily="34" charset="-122"/>
                  <a:cs typeface="Poppins Light" panose="02000000000000000000" pitchFamily="2" charset="0"/>
                </a:rPr>
                <a:t>提供稳定性好的细胞培养工艺</a:t>
              </a:r>
              <a:endParaRPr kumimoji="0" lang="zh-CN" altLang="en-US" sz="1050" b="1" kern="1200" cap="none" spc="0" normalizeH="0" baseline="0" noProof="0" dirty="0">
                <a:latin typeface="Poppins Light" panose="02000000000000000000" pitchFamily="2" charset="0"/>
                <a:ea typeface="思源黑体 CN Normal" panose="020B0400000000000000" pitchFamily="34" charset="-122"/>
                <a:cs typeface="Poppins Light" panose="02000000000000000000" pitchFamily="2" charset="0"/>
              </a:endParaRPr>
            </a:p>
          </p:txBody>
        </p:sp>
      </p:grpSp>
      <p:grpSp>
        <p:nvGrpSpPr>
          <p:cNvPr id="73" name="组合 86"/>
          <p:cNvGrpSpPr/>
          <p:nvPr/>
        </p:nvGrpSpPr>
        <p:grpSpPr>
          <a:xfrm>
            <a:off x="5651500" y="2355850"/>
            <a:ext cx="3241675" cy="863283"/>
            <a:chOff x="8008735" y="2689969"/>
            <a:chExt cx="2147391" cy="1149928"/>
          </a:xfrm>
        </p:grpSpPr>
        <p:sp>
          <p:nvSpPr>
            <p:cNvPr id="15385" name="文本框 145"/>
            <p:cNvSpPr txBox="1"/>
            <p:nvPr>
              <p:custDataLst>
                <p:tags r:id="rId47"/>
              </p:custDataLst>
            </p:nvPr>
          </p:nvSpPr>
          <p:spPr>
            <a:xfrm>
              <a:off x="8008735" y="2689969"/>
              <a:ext cx="1645705" cy="408543"/>
            </a:xfrm>
            <a:prstGeom prst="rect">
              <a:avLst/>
            </a:prstGeom>
            <a:noFill/>
            <a:ln w="9525">
              <a:noFill/>
            </a:ln>
          </p:spPr>
          <p:txBody>
            <a:bodyPr>
              <a:spAutoFit/>
            </a:bodyPr>
            <a:lstStyle/>
            <a:p>
              <a:pPr eaLnBrk="1" hangingPunct="1"/>
              <a:r>
                <a:rPr lang="zh-CN" altLang="en-US" sz="1400" b="1" dirty="0">
                  <a:solidFill>
                    <a:srgbClr val="377D6C"/>
                  </a:solidFill>
                  <a:latin typeface="思源黑体 CN Medium" panose="020B0600000000000000" charset="-122"/>
                  <a:ea typeface="思源黑体 CN Medium" panose="020B0600000000000000" charset="-122"/>
                </a:rPr>
                <a:t>小试到中试的工艺放大</a:t>
              </a:r>
              <a:endParaRPr lang="zh-CN" altLang="en-US" sz="1400" b="1" dirty="0">
                <a:solidFill>
                  <a:srgbClr val="377D6C"/>
                </a:solidFill>
                <a:latin typeface="思源黑体 CN Medium" panose="020B0600000000000000" charset="-122"/>
                <a:ea typeface="思源黑体 CN Medium" panose="020B0600000000000000" charset="-122"/>
              </a:endParaRPr>
            </a:p>
          </p:txBody>
        </p:sp>
        <p:sp>
          <p:nvSpPr>
            <p:cNvPr id="89" name="文本框 113"/>
            <p:cNvSpPr txBox="1"/>
            <p:nvPr>
              <p:custDataLst>
                <p:tags r:id="rId48"/>
              </p:custDataLst>
            </p:nvPr>
          </p:nvSpPr>
          <p:spPr>
            <a:xfrm>
              <a:off x="8038180" y="3072715"/>
              <a:ext cx="2117946" cy="767182"/>
            </a:xfrm>
            <a:prstGeom prst="rect">
              <a:avLst/>
            </a:prstGeom>
            <a:noFill/>
          </p:spPr>
          <p:txBody>
            <a:bodyPr>
              <a:spAutoFit/>
            </a:bodyPr>
            <a:lstStyle/>
            <a:p>
              <a:pPr marR="0" algn="just" defTabSz="914400" eaLnBrk="1" hangingPunct="1">
                <a:lnSpc>
                  <a:spcPct val="150000"/>
                </a:lnSpc>
                <a:buClrTx/>
                <a:buSzTx/>
                <a:buFont typeface="Arial" panose="020B0604020202020204" pitchFamily="34" charset="0"/>
                <a:buNone/>
                <a:defRPr/>
              </a:pPr>
              <a:r>
                <a:rPr kumimoji="0" lang="zh-CN" altLang="zh-CN" sz="1050" b="1" kern="1200" cap="none" spc="0" normalizeH="0" baseline="0" noProof="0" dirty="0">
                  <a:latin typeface="Poppins Light" panose="02000000000000000000" pitchFamily="2" charset="0"/>
                  <a:ea typeface="思源黑体 CN Normal" panose="020B0400000000000000" pitchFamily="34" charset="-122"/>
                  <a:cs typeface="Poppins Light" panose="02000000000000000000" pitchFamily="2" charset="0"/>
                </a:rPr>
                <a:t>成熟的培养工艺放大模型，实现</a:t>
              </a:r>
              <a:r>
                <a:rPr kumimoji="0" lang="en-US" altLang="zh-CN" sz="1050" b="1" kern="1200" cap="none" spc="0" normalizeH="0" baseline="0" noProof="0" dirty="0">
                  <a:latin typeface="Poppins Light" panose="02000000000000000000" pitchFamily="2" charset="0"/>
                  <a:ea typeface="思源黑体 CN Normal" panose="020B0400000000000000" pitchFamily="34" charset="-122"/>
                  <a:cs typeface="Poppins Light" panose="02000000000000000000" pitchFamily="2" charset="0"/>
                </a:rPr>
                <a:t>2L-200L</a:t>
              </a:r>
              <a:r>
                <a:rPr kumimoji="0" lang="zh-CN" altLang="zh-CN" sz="1050" b="1" kern="1200" cap="none" spc="0" normalizeH="0" baseline="0" noProof="0" dirty="0">
                  <a:latin typeface="Poppins Light" panose="02000000000000000000" pitchFamily="2" charset="0"/>
                  <a:ea typeface="思源黑体 CN Normal" panose="020B0400000000000000" pitchFamily="34" charset="-122"/>
                  <a:cs typeface="Poppins Light" panose="02000000000000000000" pitchFamily="2" charset="0"/>
                </a:rPr>
                <a:t>规模培养工艺放大</a:t>
              </a:r>
              <a:r>
                <a:rPr kumimoji="0" lang="zh-CN" altLang="en-US" sz="1050" b="1" kern="1200" cap="none" spc="0" normalizeH="0" baseline="0" noProof="0" dirty="0">
                  <a:latin typeface="Poppins Light" panose="02000000000000000000" pitchFamily="2" charset="0"/>
                  <a:ea typeface="思源黑体 CN Normal" panose="020B0400000000000000" pitchFamily="34" charset="-122"/>
                  <a:cs typeface="Poppins Light" panose="02000000000000000000" pitchFamily="2" charset="0"/>
                </a:rPr>
                <a:t>；</a:t>
              </a:r>
              <a:r>
                <a:rPr kumimoji="0" lang="en-US" altLang="zh-CN" sz="1050" b="1" kern="1200" cap="none" spc="0" normalizeH="0" baseline="0" noProof="0" dirty="0">
                  <a:latin typeface="Poppins Light" panose="02000000000000000000" pitchFamily="2" charset="0"/>
                  <a:ea typeface="思源黑体 CN Normal" panose="020B0400000000000000" pitchFamily="34" charset="-122"/>
                  <a:cs typeface="Poppins Light" panose="02000000000000000000" pitchFamily="2" charset="0"/>
                </a:rPr>
                <a:t>Non-GMP</a:t>
              </a:r>
              <a:r>
                <a:rPr kumimoji="0" lang="zh-CN" altLang="en-US" sz="1050" b="1" kern="1200" cap="none" spc="0" normalizeH="0" baseline="0" noProof="0" dirty="0">
                  <a:latin typeface="Poppins Light" panose="02000000000000000000" pitchFamily="2" charset="0"/>
                  <a:ea typeface="思源黑体 CN Normal" panose="020B0400000000000000" pitchFamily="34" charset="-122"/>
                  <a:cs typeface="Poppins Light" panose="02000000000000000000" pitchFamily="2" charset="0"/>
                </a:rPr>
                <a:t>生产和</a:t>
              </a:r>
              <a:r>
                <a:rPr kumimoji="0" lang="en-US" altLang="zh-CN" sz="1050" b="1" kern="1200" cap="none" spc="0" normalizeH="0" baseline="0" noProof="0" dirty="0">
                  <a:latin typeface="Poppins Light" panose="02000000000000000000" pitchFamily="2" charset="0"/>
                  <a:ea typeface="思源黑体 CN Normal" panose="020B0400000000000000" pitchFamily="34" charset="-122"/>
                  <a:cs typeface="Poppins Light" panose="02000000000000000000" pitchFamily="2" charset="0"/>
                </a:rPr>
                <a:t>GMP</a:t>
              </a:r>
              <a:r>
                <a:rPr kumimoji="0" lang="zh-CN" altLang="en-US" sz="1050" b="1" kern="1200" cap="none" spc="0" normalizeH="0" baseline="0" noProof="0" dirty="0">
                  <a:latin typeface="Poppins Light" panose="02000000000000000000" pitchFamily="2" charset="0"/>
                  <a:ea typeface="思源黑体 CN Normal" panose="020B0400000000000000" pitchFamily="34" charset="-122"/>
                  <a:cs typeface="Poppins Light" panose="02000000000000000000" pitchFamily="2" charset="0"/>
                </a:rPr>
                <a:t>生产的技术转移</a:t>
              </a:r>
              <a:endParaRPr kumimoji="0" lang="zh-CN" altLang="en-US" sz="1050" b="1" kern="1200" cap="none" spc="0" normalizeH="0" baseline="0" noProof="0" dirty="0">
                <a:latin typeface="Poppins Light" panose="02000000000000000000" pitchFamily="2" charset="0"/>
                <a:ea typeface="思源黑体 CN Normal" panose="020B0400000000000000" pitchFamily="34" charset="-122"/>
                <a:cs typeface="Poppins Light" panose="02000000000000000000" pitchFamily="2" charset="0"/>
              </a:endParaRPr>
            </a:p>
          </p:txBody>
        </p:sp>
      </p:grpSp>
      <p:grpSp>
        <p:nvGrpSpPr>
          <p:cNvPr id="74" name="组合 89"/>
          <p:cNvGrpSpPr/>
          <p:nvPr/>
        </p:nvGrpSpPr>
        <p:grpSpPr>
          <a:xfrm>
            <a:off x="5364163" y="3641725"/>
            <a:ext cx="3387725" cy="874657"/>
            <a:chOff x="8013103" y="4058124"/>
            <a:chExt cx="2072229" cy="1373914"/>
          </a:xfrm>
        </p:grpSpPr>
        <p:sp>
          <p:nvSpPr>
            <p:cNvPr id="15383" name="文本框 162"/>
            <p:cNvSpPr txBox="1"/>
            <p:nvPr>
              <p:custDataLst>
                <p:tags r:id="rId49"/>
              </p:custDataLst>
            </p:nvPr>
          </p:nvSpPr>
          <p:spPr>
            <a:xfrm>
              <a:off x="8013103" y="4058124"/>
              <a:ext cx="1645650" cy="481773"/>
            </a:xfrm>
            <a:prstGeom prst="rect">
              <a:avLst/>
            </a:prstGeom>
            <a:noFill/>
            <a:ln w="9525">
              <a:noFill/>
            </a:ln>
          </p:spPr>
          <p:txBody>
            <a:bodyPr>
              <a:spAutoFit/>
            </a:bodyPr>
            <a:lstStyle/>
            <a:p>
              <a:pPr eaLnBrk="1" hangingPunct="1"/>
              <a:r>
                <a:rPr lang="zh-CN" altLang="en-US" sz="1400" b="1" dirty="0">
                  <a:solidFill>
                    <a:srgbClr val="377D6C"/>
                  </a:solidFill>
                  <a:latin typeface="思源黑体 CN Medium" panose="020B0600000000000000" charset="-122"/>
                  <a:ea typeface="思源黑体 CN Medium" panose="020B0600000000000000" charset="-122"/>
                </a:rPr>
                <a:t>产品关键质量属性的调整</a:t>
              </a:r>
              <a:endParaRPr lang="zh-CN" altLang="en-US" sz="1400" b="1" dirty="0">
                <a:solidFill>
                  <a:srgbClr val="377D6C"/>
                </a:solidFill>
                <a:latin typeface="思源黑体 CN Medium" panose="020B0600000000000000" charset="-122"/>
                <a:ea typeface="思源黑体 CN Medium" panose="020B0600000000000000" charset="-122"/>
              </a:endParaRPr>
            </a:p>
          </p:txBody>
        </p:sp>
        <p:sp>
          <p:nvSpPr>
            <p:cNvPr id="92" name="文本框 113"/>
            <p:cNvSpPr txBox="1"/>
            <p:nvPr>
              <p:custDataLst>
                <p:tags r:id="rId50"/>
              </p:custDataLst>
            </p:nvPr>
          </p:nvSpPr>
          <p:spPr>
            <a:xfrm>
              <a:off x="8017958" y="4527342"/>
              <a:ext cx="2067374" cy="904696"/>
            </a:xfrm>
            <a:prstGeom prst="rect">
              <a:avLst/>
            </a:prstGeom>
            <a:noFill/>
          </p:spPr>
          <p:txBody>
            <a:bodyPr>
              <a:spAutoFit/>
            </a:bodyPr>
            <a:lstStyle/>
            <a:p>
              <a:pPr marR="0" algn="just" defTabSz="914400" eaLnBrk="1" hangingPunct="1">
                <a:lnSpc>
                  <a:spcPct val="150000"/>
                </a:lnSpc>
                <a:buClrTx/>
                <a:buSzTx/>
                <a:buFont typeface="Arial" panose="020B0604020202020204" pitchFamily="34" charset="0"/>
                <a:buNone/>
                <a:defRPr/>
              </a:pPr>
              <a:r>
                <a:rPr kumimoji="0" lang="zh-CN" altLang="zh-CN" sz="1050" b="1" kern="1200" cap="none" spc="0" normalizeH="0" baseline="0" noProof="0" dirty="0">
                  <a:latin typeface="思源黑体 CN Normal" panose="020B0400000000000000" pitchFamily="34" charset="-122"/>
                  <a:ea typeface="思源黑体 CN Normal" panose="020B0400000000000000" pitchFamily="34" charset="-122"/>
                  <a:cs typeface="+mn-cs"/>
                </a:rPr>
                <a:t>根据蛋白质特性，优化细胞培养工艺，调整目的蛋白的质量</a:t>
              </a:r>
              <a:endParaRPr kumimoji="0" lang="zh-CN" altLang="en-US" sz="1050" b="1" kern="1200" cap="none" spc="0" normalizeH="0" baseline="0" noProof="0" dirty="0">
                <a:latin typeface="思源黑体 CN Normal" panose="020B0400000000000000" pitchFamily="34" charset="-122"/>
                <a:ea typeface="思源黑体 CN Normal" panose="020B0400000000000000" pitchFamily="34" charset="-122"/>
                <a:cs typeface="+mn-cs"/>
              </a:endParaRPr>
            </a:p>
          </p:txBody>
        </p:sp>
      </p:grpSp>
      <p:pic>
        <p:nvPicPr>
          <p:cNvPr id="10258" name="Picture 96"/>
          <p:cNvPicPr>
            <a:picLocks noChangeAspect="1"/>
          </p:cNvPicPr>
          <p:nvPr>
            <p:custDataLst>
              <p:tags r:id="rId51"/>
            </p:custDataLst>
          </p:nvPr>
        </p:nvPicPr>
        <p:blipFill>
          <a:blip r:embed="rId52" cstate="print"/>
          <a:stretch>
            <a:fillRect/>
          </a:stretch>
        </p:blipFill>
        <p:spPr>
          <a:xfrm>
            <a:off x="250825" y="2859088"/>
            <a:ext cx="1433513" cy="1800225"/>
          </a:xfrm>
          <a:prstGeom prst="rect">
            <a:avLst/>
          </a:prstGeom>
          <a:noFill/>
          <a:ln w="9525">
            <a:noFill/>
          </a:ln>
        </p:spPr>
      </p:pic>
      <p:sp>
        <p:nvSpPr>
          <p:cNvPr id="78" name="矩形 77"/>
          <p:cNvSpPr/>
          <p:nvPr>
            <p:custDataLst>
              <p:tags r:id="rId53"/>
            </p:custDataLst>
          </p:nvPr>
        </p:nvSpPr>
        <p:spPr>
          <a:xfrm>
            <a:off x="5435600" y="1779588"/>
            <a:ext cx="3708400" cy="333375"/>
          </a:xfrm>
          <a:prstGeom prst="rect">
            <a:avLst/>
          </a:prstGeom>
        </p:spPr>
        <p:txBody>
          <a:bodyPr wrap="square">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050" b="1" i="0" u="none" strike="noStrike" kern="1200" cap="none" spc="0" normalizeH="0" baseline="0" noProof="0" dirty="0">
                <a:ln>
                  <a:noFill/>
                </a:ln>
                <a:solidFill>
                  <a:schemeClr val="tx1"/>
                </a:solidFill>
                <a:effectLst/>
                <a:uLnTx/>
                <a:uFillTx/>
                <a:latin typeface="思源黑体 CN Normal" panose="020B0400000000000000" pitchFamily="34" charset="-122"/>
                <a:ea typeface="思源黑体 CN Normal" panose="020B0400000000000000" pitchFamily="34" charset="-122"/>
                <a:cs typeface="+mn-cs"/>
              </a:rPr>
              <a:t>基础培养基筛选、补料培养基优化及筛选、培养基驯化</a:t>
            </a:r>
            <a:endParaRPr kumimoji="0" lang="zh-CN" altLang="en-US" sz="1050" b="1" i="0" u="none" strike="noStrike" kern="1200" cap="none" spc="0" normalizeH="0" baseline="0" noProof="0" dirty="0">
              <a:ln>
                <a:noFill/>
              </a:ln>
              <a:solidFill>
                <a:schemeClr val="tx1"/>
              </a:solidFill>
              <a:effectLst/>
              <a:uLnTx/>
              <a:uFillTx/>
              <a:latin typeface="思源黑体 CN Normal" panose="020B0400000000000000" pitchFamily="34" charset="-122"/>
              <a:ea typeface="思源黑体 CN Normal" panose="020B0400000000000000" pitchFamily="34" charset="-122"/>
              <a:cs typeface="+mn-cs"/>
            </a:endParaRPr>
          </a:p>
        </p:txBody>
      </p:sp>
      <p:sp>
        <p:nvSpPr>
          <p:cNvPr id="26629" name="矩形 13"/>
          <p:cNvSpPr/>
          <p:nvPr>
            <p:custDataLst>
              <p:tags r:id="rId54"/>
            </p:custDataLst>
          </p:nvPr>
        </p:nvSpPr>
        <p:spPr>
          <a:xfrm>
            <a:off x="395605" y="627380"/>
            <a:ext cx="3752682" cy="368300"/>
          </a:xfrm>
          <a:prstGeom prst="rect">
            <a:avLst/>
          </a:prstGeom>
          <a:noFill/>
          <a:ln w="9525">
            <a:noFill/>
          </a:ln>
        </p:spPr>
        <p:txBody>
          <a:bodyPr wrap="square">
            <a:spAutoFit/>
          </a:bodyPr>
          <a:lstStyle/>
          <a:p>
            <a:pPr>
              <a:lnSpc>
                <a:spcPct val="90000"/>
              </a:lnSpc>
              <a:spcBef>
                <a:spcPct val="0"/>
              </a:spcBef>
            </a:pPr>
            <a:r>
              <a:rPr lang="en-US" altLang="zh-CN"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rPr>
              <a:t>1.</a:t>
            </a:r>
            <a:r>
              <a:rPr lang="zh-CN" altLang="en-US"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rPr>
              <a:t>上游工艺开发和放大</a:t>
            </a:r>
            <a:endParaRPr lang="zh-CN" altLang="en-US"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7" name="灯片编号占位符 6"/>
          <p:cNvSpPr>
            <a:spLocks noGrp="1"/>
          </p:cNvSpPr>
          <p:nvPr>
            <p:ph type="sldNum" sz="quarter" idx="12"/>
            <p:custDataLst>
              <p:tags r:id="rId55"/>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6629" name="矩形 13"/>
          <p:cNvSpPr/>
          <p:nvPr/>
        </p:nvSpPr>
        <p:spPr>
          <a:xfrm>
            <a:off x="3491865" y="693420"/>
            <a:ext cx="3942715" cy="368300"/>
          </a:xfrm>
          <a:prstGeom prst="rect">
            <a:avLst/>
          </a:prstGeom>
          <a:noFill/>
          <a:ln w="9525">
            <a:noFill/>
          </a:ln>
        </p:spPr>
        <p:txBody>
          <a:bodyPr wrap="square">
            <a:spAutoFit/>
          </a:bodyPr>
          <a:lstStyle/>
          <a:p>
            <a:pPr>
              <a:lnSpc>
                <a:spcPct val="90000"/>
              </a:lnSpc>
              <a:spcBef>
                <a:spcPct val="0"/>
              </a:spcBef>
            </a:pPr>
            <a:r>
              <a:rPr lang="zh-CN" altLang="en-US" sz="2000" b="1" dirty="0">
                <a:solidFill>
                  <a:srgbClr val="377D6C"/>
                </a:solidFill>
                <a:latin typeface="思源黑体 CN Medium" panose="020B0600000000000000" charset="-122"/>
                <a:ea typeface="思源黑体 CN Medium" panose="020B0600000000000000" charset="-122"/>
                <a:cs typeface="Times New Roman" panose="02020603050405020304" pitchFamily="18" charset="0"/>
              </a:rPr>
              <a:t>细胞培养工艺</a:t>
            </a:r>
            <a:endParaRPr lang="zh-CN" altLang="en-US" sz="1600" b="1" dirty="0">
              <a:solidFill>
                <a:srgbClr val="377D6C"/>
              </a:solidFill>
              <a:latin typeface="思源黑体 CN Medium" panose="020B0600000000000000" charset="-122"/>
              <a:ea typeface="思源黑体 CN Medium" panose="020B0600000000000000" charset="-122"/>
              <a:cs typeface="Times New Roman" panose="02020603050405020304" pitchFamily="18" charset="0"/>
            </a:endParaRPr>
          </a:p>
        </p:txBody>
      </p:sp>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思源黑体 CN Normal" panose="020B0400000000000000" pitchFamily="34" charset="-122"/>
            </a:endParaRPr>
          </a:p>
        </p:txBody>
      </p:sp>
      <p:grpSp>
        <p:nvGrpSpPr>
          <p:cNvPr id="2"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pic>
        <p:nvPicPr>
          <p:cNvPr id="35"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4"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pic>
        <p:nvPicPr>
          <p:cNvPr id="164"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sp>
        <p:nvSpPr>
          <p:cNvPr id="386" name="TextBox 385"/>
          <p:cNvSpPr txBox="1"/>
          <p:nvPr/>
        </p:nvSpPr>
        <p:spPr>
          <a:xfrm>
            <a:off x="647249" y="2705740"/>
            <a:ext cx="1728192" cy="1476375"/>
          </a:xfrm>
          <a:prstGeom prst="rect">
            <a:avLst/>
          </a:prstGeom>
          <a:noFill/>
        </p:spPr>
        <p:txBody>
          <a:bodyPr wrap="square" rtlCol="0">
            <a:spAutoFit/>
          </a:bodyPr>
          <a:lstStyle/>
          <a:p>
            <a:pPr>
              <a:lnSpc>
                <a:spcPct val="150000"/>
              </a:lnSpc>
              <a:buFont typeface="Arial" panose="020B0604020202020204" pitchFamily="34" charset="0"/>
              <a:buChar char="•"/>
            </a:pPr>
            <a:r>
              <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基础培养基成分</a:t>
            </a:r>
            <a:endParaRPr lang="en-US" altLang="zh-CN"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a:p>
            <a:pPr>
              <a:lnSpc>
                <a:spcPct val="150000"/>
              </a:lnSpc>
              <a:buFont typeface="Arial" panose="020B0604020202020204" pitchFamily="34" charset="0"/>
              <a:buChar char="•"/>
            </a:pPr>
            <a:r>
              <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碳源</a:t>
            </a:r>
            <a:endParaRPr lang="en-US" altLang="zh-CN"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a:p>
            <a:pPr>
              <a:lnSpc>
                <a:spcPct val="150000"/>
              </a:lnSpc>
              <a:buFont typeface="Arial" panose="020B0604020202020204" pitchFamily="34" charset="0"/>
              <a:buChar char="•"/>
            </a:pPr>
            <a:r>
              <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金属离子</a:t>
            </a:r>
            <a:endParaRPr lang="en-US" altLang="zh-CN"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a:p>
            <a:pPr>
              <a:lnSpc>
                <a:spcPct val="150000"/>
              </a:lnSpc>
              <a:buFont typeface="Arial" panose="020B0604020202020204" pitchFamily="34" charset="0"/>
              <a:buChar char="•"/>
            </a:pPr>
            <a:r>
              <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氨基酸</a:t>
            </a:r>
            <a:endParaRPr lang="en-US" altLang="zh-CN"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a:p>
            <a:pPr>
              <a:lnSpc>
                <a:spcPct val="150000"/>
              </a:lnSpc>
              <a:buFont typeface="Arial" panose="020B0604020202020204" pitchFamily="34" charset="0"/>
              <a:buChar char="•"/>
            </a:pPr>
            <a:r>
              <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补料</a:t>
            </a:r>
            <a:endPar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p:txBody>
      </p:sp>
      <p:sp>
        <p:nvSpPr>
          <p:cNvPr id="178" name="矩形 177"/>
          <p:cNvSpPr/>
          <p:nvPr/>
        </p:nvSpPr>
        <p:spPr>
          <a:xfrm>
            <a:off x="971600" y="1275606"/>
            <a:ext cx="1080120" cy="461665"/>
          </a:xfrm>
          <a:prstGeom prst="rect">
            <a:avLst/>
          </a:prstGeom>
        </p:spPr>
        <p:txBody>
          <a:bodyPr wrap="square">
            <a:spAutoFit/>
          </a:bodyPr>
          <a:lstStyle/>
          <a:p>
            <a:pPr>
              <a:lnSpc>
                <a:spcPct val="150000"/>
              </a:lnSpc>
            </a:pPr>
            <a:r>
              <a:rPr lang="zh-CN" altLang="en-US" sz="1600" b="1" dirty="0">
                <a:solidFill>
                  <a:srgbClr val="007E66"/>
                </a:solidFill>
                <a:latin typeface="Calibri" panose="020F0502020204030204" pitchFamily="34" charset="0"/>
                <a:ea typeface="思源黑体 CN Normal" panose="020B0400000000000000" pitchFamily="34" charset="-122"/>
                <a:cs typeface="Poppins" panose="00000500000000000000" pitchFamily="2" charset="0"/>
              </a:rPr>
              <a:t>培养基</a:t>
            </a:r>
            <a:endParaRPr lang="zh-CN" altLang="en-US" sz="1600" b="1" dirty="0">
              <a:solidFill>
                <a:srgbClr val="007E66"/>
              </a:solidFill>
              <a:latin typeface="Calibri" panose="020F0502020204030204" pitchFamily="34" charset="0"/>
              <a:ea typeface="思源黑体 CN Normal" panose="020B0400000000000000" pitchFamily="34" charset="-122"/>
              <a:cs typeface="Poppins" panose="00000500000000000000" pitchFamily="2" charset="0"/>
            </a:endParaRPr>
          </a:p>
        </p:txBody>
      </p:sp>
      <p:sp>
        <p:nvSpPr>
          <p:cNvPr id="180" name="圆角矩形 179"/>
          <p:cNvSpPr/>
          <p:nvPr/>
        </p:nvSpPr>
        <p:spPr>
          <a:xfrm>
            <a:off x="4643438" y="1924050"/>
            <a:ext cx="1946275" cy="2484000"/>
          </a:xfrm>
          <a:prstGeom prst="roundRect">
            <a:avLst>
              <a:gd name="adj" fmla="val 9450"/>
            </a:avLst>
          </a:prstGeom>
          <a:noFill/>
          <a:ln w="12700">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a:latin typeface="Times New Roman" panose="02020603050405020304" pitchFamily="18" charset="0"/>
              <a:ea typeface="思源黑体 CN Normal" panose="020B0400000000000000" pitchFamily="34" charset="-122"/>
              <a:cs typeface="Times New Roman" panose="02020603050405020304" pitchFamily="18" charset="0"/>
            </a:endParaRPr>
          </a:p>
        </p:txBody>
      </p:sp>
      <p:grpSp>
        <p:nvGrpSpPr>
          <p:cNvPr id="181" name="组合 75"/>
          <p:cNvGrpSpPr/>
          <p:nvPr/>
        </p:nvGrpSpPr>
        <p:grpSpPr>
          <a:xfrm>
            <a:off x="5100250" y="1343383"/>
            <a:ext cx="1167689" cy="1135754"/>
            <a:chOff x="3758185" y="1750958"/>
            <a:chExt cx="1477397" cy="1447442"/>
          </a:xfrm>
          <a:solidFill>
            <a:srgbClr val="00A27B"/>
          </a:solidFill>
        </p:grpSpPr>
        <p:grpSp>
          <p:nvGrpSpPr>
            <p:cNvPr id="182" name="组合 9"/>
            <p:cNvGrpSpPr/>
            <p:nvPr/>
          </p:nvGrpSpPr>
          <p:grpSpPr>
            <a:xfrm>
              <a:off x="3758185" y="1750958"/>
              <a:ext cx="1447442" cy="1447442"/>
              <a:chOff x="304800" y="673100"/>
              <a:chExt cx="4000500" cy="4000500"/>
            </a:xfrm>
            <a:grpFill/>
            <a:effectLst>
              <a:outerShdw blurRad="444500" dist="254000" dir="8100000" algn="tr" rotWithShape="0">
                <a:prstClr val="black">
                  <a:alpha val="50000"/>
                </a:prstClr>
              </a:outerShdw>
            </a:effectLst>
          </p:grpSpPr>
          <p:sp>
            <p:nvSpPr>
              <p:cNvPr id="185" name="同心圆 184"/>
              <p:cNvSpPr/>
              <p:nvPr/>
            </p:nvSpPr>
            <p:spPr>
              <a:xfrm>
                <a:off x="304800" y="673100"/>
                <a:ext cx="4000500" cy="4000500"/>
              </a:xfrm>
              <a:prstGeom prst="donut">
                <a:avLst>
                  <a:gd name="adj" fmla="val 4879"/>
                </a:avLst>
              </a:prstGeom>
              <a:grp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tx1"/>
                  </a:solidFill>
                  <a:latin typeface="微软雅黑" panose="020B0503020204020204" pitchFamily="34" charset="-122"/>
                  <a:ea typeface="思源黑体 CN Normal" panose="020B0400000000000000" pitchFamily="34" charset="-122"/>
                  <a:cs typeface="Times New Roman" panose="02020603050405020304" pitchFamily="18" charset="0"/>
                </a:endParaRPr>
              </a:p>
            </p:txBody>
          </p:sp>
          <p:sp>
            <p:nvSpPr>
              <p:cNvPr id="186" name="椭圆 185"/>
              <p:cNvSpPr/>
              <p:nvPr/>
            </p:nvSpPr>
            <p:spPr>
              <a:xfrm>
                <a:off x="392112" y="760412"/>
                <a:ext cx="3825874" cy="3825874"/>
              </a:xfrm>
              <a:prstGeom prst="ellipse">
                <a:avLst/>
              </a:prstGeom>
              <a:grp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微软雅黑" panose="020B0503020204020204" pitchFamily="34" charset="-122"/>
                  <a:ea typeface="思源黑体 CN Normal" panose="020B0400000000000000" pitchFamily="34" charset="-122"/>
                  <a:cs typeface="Times New Roman" panose="02020603050405020304" pitchFamily="18" charset="0"/>
                </a:endParaRPr>
              </a:p>
            </p:txBody>
          </p:sp>
        </p:grpSp>
        <p:sp>
          <p:nvSpPr>
            <p:cNvPr id="183" name="椭圆 182"/>
            <p:cNvSpPr/>
            <p:nvPr/>
          </p:nvSpPr>
          <p:spPr>
            <a:xfrm>
              <a:off x="4862272" y="2696186"/>
              <a:ext cx="373310" cy="373310"/>
            </a:xfrm>
            <a:prstGeom prst="ellipse">
              <a:avLst/>
            </a:prstGeom>
            <a:grpFill/>
            <a:ln>
              <a:solidFill>
                <a:srgbClr val="00A27B"/>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b="1" dirty="0">
                  <a:latin typeface="微软雅黑" panose="020B0503020204020204" pitchFamily="34" charset="-122"/>
                  <a:ea typeface="思源黑体 CN Normal" panose="020B0400000000000000" pitchFamily="34" charset="-122"/>
                  <a:cs typeface="Times New Roman" panose="02020603050405020304" pitchFamily="18" charset="0"/>
                </a:rPr>
                <a:t>Ⅲ</a:t>
              </a:r>
              <a:endParaRPr lang="zh-CN" altLang="en-US" sz="1600" b="1" dirty="0">
                <a:latin typeface="微软雅黑" panose="020B0503020204020204" pitchFamily="34" charset="-122"/>
                <a:ea typeface="思源黑体 CN Normal" panose="020B0400000000000000" pitchFamily="34" charset="-122"/>
                <a:cs typeface="Times New Roman" panose="02020603050405020304" pitchFamily="18" charset="0"/>
              </a:endParaRPr>
            </a:p>
          </p:txBody>
        </p:sp>
        <p:sp>
          <p:nvSpPr>
            <p:cNvPr id="184" name="矩形 183"/>
            <p:cNvSpPr/>
            <p:nvPr/>
          </p:nvSpPr>
          <p:spPr>
            <a:xfrm>
              <a:off x="3888854" y="2272458"/>
              <a:ext cx="1272068" cy="431464"/>
            </a:xfrm>
            <a:prstGeom prst="rect">
              <a:avLst/>
            </a:prstGeom>
            <a:grpFill/>
            <a:ln>
              <a:solidFill>
                <a:srgbClr val="00A27B"/>
              </a:solidFill>
            </a:ln>
          </p:spPr>
          <p:txBody>
            <a:bodyPr wrap="none">
              <a:spAutoFit/>
            </a:bodyPr>
            <a:lstStyle/>
            <a:p>
              <a:pPr>
                <a:defRPr/>
              </a:pPr>
              <a:r>
                <a:rPr lang="zh-CN" altLang="en-US" sz="1600" b="1" dirty="0">
                  <a:solidFill>
                    <a:schemeClr val="bg1"/>
                  </a:solidFill>
                  <a:latin typeface="微软雅黑" panose="020B0503020204020204" pitchFamily="34" charset="-122"/>
                  <a:ea typeface="思源黑体 CN Normal" panose="020B0400000000000000" pitchFamily="34" charset="-122"/>
                  <a:cs typeface="Times New Roman" panose="02020603050405020304" pitchFamily="18" charset="0"/>
                </a:rPr>
                <a:t>培养环境</a:t>
              </a:r>
              <a:endParaRPr lang="zh-CN" altLang="en-US" sz="1600" b="1" dirty="0">
                <a:solidFill>
                  <a:schemeClr val="bg1"/>
                </a:solidFill>
                <a:latin typeface="微软雅黑" panose="020B0503020204020204" pitchFamily="34" charset="-122"/>
                <a:ea typeface="思源黑体 CN Normal" panose="020B0400000000000000" pitchFamily="34" charset="-122"/>
                <a:cs typeface="Times New Roman" panose="02020603050405020304" pitchFamily="18" charset="0"/>
              </a:endParaRPr>
            </a:p>
          </p:txBody>
        </p:sp>
      </p:grpSp>
      <p:sp>
        <p:nvSpPr>
          <p:cNvPr id="187" name="圆角矩形 186"/>
          <p:cNvSpPr/>
          <p:nvPr/>
        </p:nvSpPr>
        <p:spPr>
          <a:xfrm>
            <a:off x="2484438" y="1935163"/>
            <a:ext cx="1946275" cy="2484000"/>
          </a:xfrm>
          <a:prstGeom prst="roundRect">
            <a:avLst>
              <a:gd name="adj" fmla="val 7846"/>
            </a:avLst>
          </a:prstGeom>
          <a:noFill/>
          <a:ln w="12700">
            <a:solidFill>
              <a:srgbClr val="4DCE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a:latin typeface="Times New Roman" panose="02020603050405020304" pitchFamily="18" charset="0"/>
              <a:ea typeface="思源黑体 CN Normal" panose="020B0400000000000000" pitchFamily="34" charset="-122"/>
              <a:cs typeface="Times New Roman" panose="02020603050405020304" pitchFamily="18" charset="0"/>
            </a:endParaRPr>
          </a:p>
        </p:txBody>
      </p:sp>
      <p:sp>
        <p:nvSpPr>
          <p:cNvPr id="188" name="圆角矩形 187"/>
          <p:cNvSpPr/>
          <p:nvPr/>
        </p:nvSpPr>
        <p:spPr>
          <a:xfrm>
            <a:off x="6804025" y="1935163"/>
            <a:ext cx="1946275" cy="2484000"/>
          </a:xfrm>
          <a:prstGeom prst="roundRect">
            <a:avLst>
              <a:gd name="adj" fmla="val 7445"/>
            </a:avLst>
          </a:prstGeom>
          <a:noFill/>
          <a:ln w="12700">
            <a:solidFill>
              <a:srgbClr val="0054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a:latin typeface="Times New Roman" panose="02020603050405020304" pitchFamily="18" charset="0"/>
              <a:ea typeface="思源黑体 CN Normal" panose="020B0400000000000000" pitchFamily="34" charset="-122"/>
              <a:cs typeface="Times New Roman" panose="02020603050405020304" pitchFamily="18" charset="0"/>
            </a:endParaRPr>
          </a:p>
        </p:txBody>
      </p:sp>
      <p:grpSp>
        <p:nvGrpSpPr>
          <p:cNvPr id="189" name="组合 76"/>
          <p:cNvGrpSpPr/>
          <p:nvPr/>
        </p:nvGrpSpPr>
        <p:grpSpPr bwMode="auto">
          <a:xfrm>
            <a:off x="2957513" y="1398588"/>
            <a:ext cx="1209675" cy="1136650"/>
            <a:chOff x="6496654" y="1794869"/>
            <a:chExt cx="1530555" cy="1447442"/>
          </a:xfrm>
        </p:grpSpPr>
        <p:grpSp>
          <p:nvGrpSpPr>
            <p:cNvPr id="190" name="组合 113"/>
            <p:cNvGrpSpPr/>
            <p:nvPr/>
          </p:nvGrpSpPr>
          <p:grpSpPr>
            <a:xfrm>
              <a:off x="6496654" y="1794869"/>
              <a:ext cx="1447442" cy="1447442"/>
              <a:chOff x="304800" y="673100"/>
              <a:chExt cx="4000500" cy="4000500"/>
            </a:xfrm>
            <a:solidFill>
              <a:srgbClr val="4DCEB8"/>
            </a:solidFill>
            <a:effectLst>
              <a:outerShdw blurRad="444500" dist="254000" dir="8100000" algn="tr" rotWithShape="0">
                <a:prstClr val="black">
                  <a:alpha val="50000"/>
                </a:prstClr>
              </a:outerShdw>
            </a:effectLst>
          </p:grpSpPr>
          <p:sp>
            <p:nvSpPr>
              <p:cNvPr id="193" name="同心圆 19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tx1"/>
                  </a:solidFill>
                  <a:latin typeface="微软雅黑" panose="020B0503020204020204" pitchFamily="34" charset="-122"/>
                  <a:ea typeface="思源黑体 CN Normal" panose="020B0400000000000000" pitchFamily="34" charset="-122"/>
                  <a:cs typeface="Times New Roman" panose="02020603050405020304" pitchFamily="18" charset="0"/>
                </a:endParaRPr>
              </a:p>
            </p:txBody>
          </p:sp>
          <p:sp>
            <p:nvSpPr>
              <p:cNvPr id="194" name="椭圆 193"/>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微软雅黑" panose="020B0503020204020204" pitchFamily="34" charset="-122"/>
                  <a:ea typeface="思源黑体 CN Normal" panose="020B0400000000000000" pitchFamily="34" charset="-122"/>
                  <a:cs typeface="Times New Roman" panose="02020603050405020304" pitchFamily="18" charset="0"/>
                </a:endParaRPr>
              </a:p>
            </p:txBody>
          </p:sp>
        </p:grpSp>
        <p:sp>
          <p:nvSpPr>
            <p:cNvPr id="191" name="椭圆 190"/>
            <p:cNvSpPr/>
            <p:nvPr/>
          </p:nvSpPr>
          <p:spPr>
            <a:xfrm>
              <a:off x="7653609" y="2696488"/>
              <a:ext cx="373600" cy="373989"/>
            </a:xfrm>
            <a:prstGeom prst="ellipse">
              <a:avLst/>
            </a:prstGeom>
            <a:solidFill>
              <a:srgbClr val="4DCEB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b="1" dirty="0">
                  <a:latin typeface="微软雅黑" panose="020B0503020204020204" pitchFamily="34" charset="-122"/>
                  <a:ea typeface="思源黑体 CN Normal" panose="020B0400000000000000" pitchFamily="34" charset="-122"/>
                  <a:cs typeface="Times New Roman" panose="02020603050405020304" pitchFamily="18" charset="0"/>
                </a:rPr>
                <a:t>Ⅱ</a:t>
              </a:r>
              <a:endParaRPr lang="zh-CN" altLang="en-US" sz="1600" b="1" dirty="0">
                <a:latin typeface="微软雅黑" panose="020B0503020204020204" pitchFamily="34" charset="-122"/>
                <a:ea typeface="思源黑体 CN Normal" panose="020B0400000000000000" pitchFamily="34" charset="-122"/>
                <a:cs typeface="Times New Roman" panose="02020603050405020304" pitchFamily="18" charset="0"/>
              </a:endParaRPr>
            </a:p>
          </p:txBody>
        </p:sp>
        <p:sp>
          <p:nvSpPr>
            <p:cNvPr id="192" name="矩形 16"/>
            <p:cNvSpPr>
              <a:spLocks noChangeArrowheads="1"/>
            </p:cNvSpPr>
            <p:nvPr/>
          </p:nvSpPr>
          <p:spPr bwMode="auto">
            <a:xfrm>
              <a:off x="6629127" y="2296218"/>
              <a:ext cx="1272098" cy="431124"/>
            </a:xfrm>
            <a:prstGeom prst="rect">
              <a:avLst/>
            </a:prstGeom>
            <a:noFill/>
            <a:ln w="9525">
              <a:noFill/>
              <a:miter lim="800000"/>
            </a:ln>
          </p:spPr>
          <p:txBody>
            <a:bodyPr wrap="none">
              <a:spAutoFit/>
            </a:bodyPr>
            <a:lstStyle/>
            <a:p>
              <a:r>
                <a:rPr lang="zh-CN" altLang="en-US" sz="1600" b="1" dirty="0">
                  <a:solidFill>
                    <a:schemeClr val="bg1"/>
                  </a:solidFill>
                  <a:latin typeface="微软雅黑" panose="020B0503020204020204" pitchFamily="34" charset="-122"/>
                  <a:ea typeface="思源黑体 CN Normal" panose="020B0400000000000000" pitchFamily="34" charset="-122"/>
                  <a:cs typeface="Times New Roman" panose="02020603050405020304" pitchFamily="18" charset="0"/>
                </a:rPr>
                <a:t>培养模式</a:t>
              </a:r>
              <a:endParaRPr lang="zh-CN" altLang="en-US" sz="1600" b="1" dirty="0">
                <a:solidFill>
                  <a:schemeClr val="bg1"/>
                </a:solidFill>
                <a:latin typeface="微软雅黑" panose="020B0503020204020204" pitchFamily="34" charset="-122"/>
                <a:ea typeface="思源黑体 CN Normal" panose="020B0400000000000000" pitchFamily="34" charset="-122"/>
                <a:cs typeface="Times New Roman" panose="02020603050405020304" pitchFamily="18" charset="0"/>
              </a:endParaRPr>
            </a:p>
          </p:txBody>
        </p:sp>
      </p:grpSp>
      <p:grpSp>
        <p:nvGrpSpPr>
          <p:cNvPr id="195" name="组合 77"/>
          <p:cNvGrpSpPr/>
          <p:nvPr/>
        </p:nvGrpSpPr>
        <p:grpSpPr>
          <a:xfrm>
            <a:off x="7232893" y="1354868"/>
            <a:ext cx="1211415" cy="1135754"/>
            <a:chOff x="9230793" y="1750958"/>
            <a:chExt cx="1532720" cy="1447442"/>
          </a:xfrm>
          <a:solidFill>
            <a:srgbClr val="005440"/>
          </a:solidFill>
        </p:grpSpPr>
        <p:grpSp>
          <p:nvGrpSpPr>
            <p:cNvPr id="196" name="组合 20"/>
            <p:cNvGrpSpPr/>
            <p:nvPr/>
          </p:nvGrpSpPr>
          <p:grpSpPr>
            <a:xfrm>
              <a:off x="9230793" y="1750958"/>
              <a:ext cx="1447442" cy="1447442"/>
              <a:chOff x="304800" y="673100"/>
              <a:chExt cx="4000500" cy="4000500"/>
            </a:xfrm>
            <a:grpFill/>
            <a:effectLst>
              <a:outerShdw blurRad="444500" dist="254000" dir="8100000" algn="tr" rotWithShape="0">
                <a:prstClr val="black">
                  <a:alpha val="50000"/>
                </a:prstClr>
              </a:outerShdw>
            </a:effectLst>
          </p:grpSpPr>
          <p:sp>
            <p:nvSpPr>
              <p:cNvPr id="199" name="同心圆 198"/>
              <p:cNvSpPr/>
              <p:nvPr/>
            </p:nvSpPr>
            <p:spPr>
              <a:xfrm>
                <a:off x="304800" y="673100"/>
                <a:ext cx="4000500" cy="4000500"/>
              </a:xfrm>
              <a:prstGeom prst="donut">
                <a:avLst>
                  <a:gd name="adj" fmla="val 4879"/>
                </a:avLst>
              </a:prstGeom>
              <a:grpFill/>
              <a:ln>
                <a:solidFill>
                  <a:srgbClr val="0054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tx1"/>
                  </a:solidFill>
                  <a:latin typeface="微软雅黑" panose="020B0503020204020204" pitchFamily="34" charset="-122"/>
                  <a:ea typeface="思源黑体 CN Normal" panose="020B0400000000000000" pitchFamily="34" charset="-122"/>
                  <a:cs typeface="Times New Roman" panose="02020603050405020304" pitchFamily="18" charset="0"/>
                </a:endParaRPr>
              </a:p>
            </p:txBody>
          </p:sp>
          <p:sp>
            <p:nvSpPr>
              <p:cNvPr id="200" name="椭圆 199"/>
              <p:cNvSpPr/>
              <p:nvPr/>
            </p:nvSpPr>
            <p:spPr>
              <a:xfrm>
                <a:off x="392112" y="760412"/>
                <a:ext cx="3825874" cy="3825874"/>
              </a:xfrm>
              <a:prstGeom prst="ellipse">
                <a:avLst/>
              </a:prstGeom>
              <a:grpFill/>
              <a:ln>
                <a:solidFill>
                  <a:srgbClr val="0054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微软雅黑" panose="020B0503020204020204" pitchFamily="34" charset="-122"/>
                  <a:ea typeface="思源黑体 CN Normal" panose="020B0400000000000000" pitchFamily="34" charset="-122"/>
                  <a:cs typeface="Times New Roman" panose="02020603050405020304" pitchFamily="18" charset="0"/>
                </a:endParaRPr>
              </a:p>
            </p:txBody>
          </p:sp>
        </p:grpSp>
        <p:sp>
          <p:nvSpPr>
            <p:cNvPr id="197" name="椭圆 196"/>
            <p:cNvSpPr/>
            <p:nvPr/>
          </p:nvSpPr>
          <p:spPr>
            <a:xfrm>
              <a:off x="10390203" y="2696186"/>
              <a:ext cx="373310" cy="373310"/>
            </a:xfrm>
            <a:prstGeom prst="ellipse">
              <a:avLst/>
            </a:prstGeom>
            <a:grpFill/>
            <a:ln>
              <a:solidFill>
                <a:srgbClr val="005440"/>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b="1" dirty="0">
                  <a:latin typeface="微软雅黑" panose="020B0503020204020204" pitchFamily="34" charset="-122"/>
                  <a:ea typeface="思源黑体 CN Normal" panose="020B0400000000000000" pitchFamily="34" charset="-122"/>
                  <a:cs typeface="Times New Roman" panose="02020603050405020304" pitchFamily="18" charset="0"/>
                </a:rPr>
                <a:t>Ⅳ</a:t>
              </a:r>
              <a:endParaRPr lang="zh-CN" altLang="en-US" sz="1600" b="1" dirty="0">
                <a:latin typeface="微软雅黑" panose="020B0503020204020204" pitchFamily="34" charset="-122"/>
                <a:ea typeface="思源黑体 CN Normal" panose="020B0400000000000000" pitchFamily="34" charset="-122"/>
                <a:cs typeface="Times New Roman" panose="02020603050405020304" pitchFamily="18" charset="0"/>
              </a:endParaRPr>
            </a:p>
          </p:txBody>
        </p:sp>
        <p:sp>
          <p:nvSpPr>
            <p:cNvPr id="198" name="矩形 197"/>
            <p:cNvSpPr/>
            <p:nvPr/>
          </p:nvSpPr>
          <p:spPr>
            <a:xfrm>
              <a:off x="9329633" y="2296915"/>
              <a:ext cx="1272067" cy="431464"/>
            </a:xfrm>
            <a:prstGeom prst="rect">
              <a:avLst/>
            </a:prstGeom>
            <a:grpFill/>
            <a:ln>
              <a:solidFill>
                <a:srgbClr val="005440"/>
              </a:solidFill>
            </a:ln>
          </p:spPr>
          <p:txBody>
            <a:bodyPr wrap="none">
              <a:spAutoFit/>
            </a:bodyPr>
            <a:lstStyle/>
            <a:p>
              <a:pPr>
                <a:defRPr/>
              </a:pPr>
              <a:r>
                <a:rPr lang="zh-CN" altLang="en-US" sz="1600" b="1" dirty="0">
                  <a:solidFill>
                    <a:schemeClr val="bg1"/>
                  </a:solidFill>
                  <a:latin typeface="微软雅黑" panose="020B0503020204020204" pitchFamily="34" charset="-122"/>
                  <a:ea typeface="思源黑体 CN Normal" panose="020B0400000000000000" pitchFamily="34" charset="-122"/>
                  <a:cs typeface="Times New Roman" panose="02020603050405020304" pitchFamily="18" charset="0"/>
                </a:rPr>
                <a:t>培养过程</a:t>
              </a:r>
              <a:endParaRPr lang="zh-CN" altLang="en-US" sz="1600" b="1" dirty="0">
                <a:solidFill>
                  <a:schemeClr val="bg1"/>
                </a:solidFill>
                <a:latin typeface="微软雅黑" panose="020B0503020204020204" pitchFamily="34" charset="-122"/>
                <a:ea typeface="思源黑体 CN Normal" panose="020B0400000000000000" pitchFamily="34" charset="-122"/>
                <a:cs typeface="Times New Roman" panose="02020603050405020304" pitchFamily="18" charset="0"/>
              </a:endParaRPr>
            </a:p>
          </p:txBody>
        </p:sp>
      </p:grpSp>
      <p:sp>
        <p:nvSpPr>
          <p:cNvPr id="204" name="圆角矩形 203"/>
          <p:cNvSpPr/>
          <p:nvPr/>
        </p:nvSpPr>
        <p:spPr>
          <a:xfrm>
            <a:off x="322263" y="1927224"/>
            <a:ext cx="1946275" cy="2484000"/>
          </a:xfrm>
          <a:prstGeom prst="roundRect">
            <a:avLst>
              <a:gd name="adj" fmla="val 9450"/>
            </a:avLst>
          </a:prstGeom>
          <a:noFill/>
          <a:ln w="12700">
            <a:solidFill>
              <a:srgbClr val="84C1B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a:latin typeface="Times New Roman" panose="02020603050405020304" pitchFamily="18" charset="0"/>
              <a:ea typeface="思源黑体 CN Normal" panose="020B0400000000000000" pitchFamily="34" charset="-122"/>
              <a:cs typeface="Times New Roman" panose="02020603050405020304" pitchFamily="18" charset="0"/>
            </a:endParaRPr>
          </a:p>
        </p:txBody>
      </p:sp>
      <p:grpSp>
        <p:nvGrpSpPr>
          <p:cNvPr id="205" name="组合 70"/>
          <p:cNvGrpSpPr/>
          <p:nvPr/>
        </p:nvGrpSpPr>
        <p:grpSpPr>
          <a:xfrm>
            <a:off x="742061" y="1347614"/>
            <a:ext cx="1167689" cy="1135754"/>
            <a:chOff x="920654" y="1743704"/>
            <a:chExt cx="1477397" cy="1447442"/>
          </a:xfrm>
          <a:solidFill>
            <a:srgbClr val="84C1B5"/>
          </a:solidFill>
        </p:grpSpPr>
        <p:grpSp>
          <p:nvGrpSpPr>
            <p:cNvPr id="206" name="组合 9"/>
            <p:cNvGrpSpPr/>
            <p:nvPr/>
          </p:nvGrpSpPr>
          <p:grpSpPr>
            <a:xfrm>
              <a:off x="920654" y="1743704"/>
              <a:ext cx="1447442" cy="1447442"/>
              <a:chOff x="304800" y="673100"/>
              <a:chExt cx="4000500" cy="4000500"/>
            </a:xfrm>
            <a:grpFill/>
            <a:effectLst>
              <a:outerShdw blurRad="444500" dist="254000" dir="8100000" algn="tr" rotWithShape="0">
                <a:prstClr val="black">
                  <a:alpha val="50000"/>
                </a:prstClr>
              </a:outerShdw>
            </a:effectLst>
          </p:grpSpPr>
          <p:sp>
            <p:nvSpPr>
              <p:cNvPr id="209" name="同心圆 208"/>
              <p:cNvSpPr/>
              <p:nvPr/>
            </p:nvSpPr>
            <p:spPr>
              <a:xfrm>
                <a:off x="304800" y="673100"/>
                <a:ext cx="4000500" cy="4000500"/>
              </a:xfrm>
              <a:prstGeom prst="donut">
                <a:avLst>
                  <a:gd name="adj" fmla="val 4879"/>
                </a:avLst>
              </a:prstGeom>
              <a:grpFill/>
              <a:ln>
                <a:solidFill>
                  <a:srgbClr val="84C1B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tx1"/>
                  </a:solidFill>
                  <a:latin typeface="微软雅黑" panose="020B0503020204020204" pitchFamily="34" charset="-122"/>
                  <a:ea typeface="思源黑体 CN Normal" panose="020B0400000000000000" pitchFamily="34" charset="-122"/>
                  <a:cs typeface="Times New Roman" panose="02020603050405020304" pitchFamily="18" charset="0"/>
                </a:endParaRPr>
              </a:p>
            </p:txBody>
          </p:sp>
          <p:sp>
            <p:nvSpPr>
              <p:cNvPr id="210" name="椭圆 209"/>
              <p:cNvSpPr/>
              <p:nvPr/>
            </p:nvSpPr>
            <p:spPr>
              <a:xfrm>
                <a:off x="392112" y="760412"/>
                <a:ext cx="3825874" cy="3825874"/>
              </a:xfrm>
              <a:prstGeom prst="ellipse">
                <a:avLst/>
              </a:prstGeom>
              <a:grpFill/>
              <a:ln>
                <a:solidFill>
                  <a:srgbClr val="84C1B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微软雅黑" panose="020B0503020204020204" pitchFamily="34" charset="-122"/>
                  <a:ea typeface="思源黑体 CN Normal" panose="020B0400000000000000" pitchFamily="34" charset="-122"/>
                  <a:cs typeface="Times New Roman" panose="02020603050405020304" pitchFamily="18" charset="0"/>
                </a:endParaRPr>
              </a:p>
            </p:txBody>
          </p:sp>
        </p:grpSp>
        <p:sp>
          <p:nvSpPr>
            <p:cNvPr id="207" name="椭圆 206"/>
            <p:cNvSpPr/>
            <p:nvPr/>
          </p:nvSpPr>
          <p:spPr>
            <a:xfrm>
              <a:off x="2024741" y="2688932"/>
              <a:ext cx="373310" cy="373310"/>
            </a:xfrm>
            <a:prstGeom prst="ellipse">
              <a:avLst/>
            </a:prstGeom>
            <a:grpFill/>
            <a:ln>
              <a:solidFill>
                <a:srgbClr val="84C1B5"/>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b="1" dirty="0">
                  <a:latin typeface="微软雅黑" panose="020B0503020204020204" pitchFamily="34" charset="-122"/>
                  <a:ea typeface="思源黑体 CN Normal" panose="020B0400000000000000" pitchFamily="34" charset="-122"/>
                  <a:cs typeface="Times New Roman" panose="02020603050405020304" pitchFamily="18" charset="0"/>
                </a:rPr>
                <a:t>Ⅰ</a:t>
              </a:r>
              <a:endParaRPr lang="zh-CN" altLang="en-US" sz="1600" b="1" dirty="0">
                <a:latin typeface="微软雅黑" panose="020B0503020204020204" pitchFamily="34" charset="-122"/>
                <a:ea typeface="思源黑体 CN Normal" panose="020B0400000000000000" pitchFamily="34" charset="-122"/>
                <a:cs typeface="Times New Roman" panose="02020603050405020304" pitchFamily="18" charset="0"/>
              </a:endParaRPr>
            </a:p>
          </p:txBody>
        </p:sp>
        <p:sp>
          <p:nvSpPr>
            <p:cNvPr id="208" name="矩形 207"/>
            <p:cNvSpPr/>
            <p:nvPr/>
          </p:nvSpPr>
          <p:spPr>
            <a:xfrm>
              <a:off x="1109680" y="2265204"/>
              <a:ext cx="1012462" cy="431464"/>
            </a:xfrm>
            <a:prstGeom prst="rect">
              <a:avLst/>
            </a:prstGeom>
            <a:grpFill/>
            <a:ln>
              <a:solidFill>
                <a:srgbClr val="84C1B5"/>
              </a:solidFill>
            </a:ln>
          </p:spPr>
          <p:txBody>
            <a:bodyPr wrap="none">
              <a:spAutoFit/>
            </a:bodyPr>
            <a:lstStyle/>
            <a:p>
              <a:pPr>
                <a:defRPr/>
              </a:pPr>
              <a:r>
                <a:rPr lang="zh-CN" altLang="en-US" sz="1600" b="1" dirty="0">
                  <a:solidFill>
                    <a:schemeClr val="bg1"/>
                  </a:solidFill>
                  <a:latin typeface="微软雅黑" panose="020B0503020204020204" pitchFamily="34" charset="-122"/>
                  <a:ea typeface="思源黑体 CN Normal" panose="020B0400000000000000" pitchFamily="34" charset="-122"/>
                  <a:cs typeface="Times New Roman" panose="02020603050405020304" pitchFamily="18" charset="0"/>
                </a:rPr>
                <a:t>培养基</a:t>
              </a:r>
              <a:endParaRPr lang="zh-CN" altLang="en-US" sz="1600" b="1" dirty="0">
                <a:solidFill>
                  <a:schemeClr val="bg1"/>
                </a:solidFill>
                <a:latin typeface="微软雅黑" panose="020B0503020204020204" pitchFamily="34" charset="-122"/>
                <a:ea typeface="思源黑体 CN Normal" panose="020B0400000000000000" pitchFamily="34" charset="-122"/>
                <a:cs typeface="Times New Roman" panose="02020603050405020304" pitchFamily="18" charset="0"/>
              </a:endParaRPr>
            </a:p>
          </p:txBody>
        </p:sp>
      </p:grpSp>
      <p:sp>
        <p:nvSpPr>
          <p:cNvPr id="263" name="TextBox 262"/>
          <p:cNvSpPr txBox="1"/>
          <p:nvPr/>
        </p:nvSpPr>
        <p:spPr>
          <a:xfrm>
            <a:off x="2916074" y="2920370"/>
            <a:ext cx="1728192" cy="922020"/>
          </a:xfrm>
          <a:prstGeom prst="rect">
            <a:avLst/>
          </a:prstGeom>
          <a:noFill/>
        </p:spPr>
        <p:txBody>
          <a:bodyPr wrap="square" rtlCol="0">
            <a:spAutoFit/>
          </a:bodyPr>
          <a:lstStyle/>
          <a:p>
            <a:pPr algn="l">
              <a:lnSpc>
                <a:spcPct val="150000"/>
              </a:lnSpc>
              <a:buClrTx/>
              <a:buSzTx/>
              <a:buFont typeface="Arial" panose="020B0604020202020204" pitchFamily="34" charset="0"/>
              <a:buChar char="•"/>
            </a:pPr>
            <a:r>
              <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灌流培养</a:t>
            </a:r>
            <a:endPar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a:p>
            <a:pPr algn="l">
              <a:lnSpc>
                <a:spcPct val="150000"/>
              </a:lnSpc>
              <a:buClrTx/>
              <a:buSzTx/>
              <a:buFont typeface="Arial" panose="020B0604020202020204" pitchFamily="34" charset="0"/>
              <a:buChar char="•"/>
            </a:pPr>
            <a:r>
              <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浓缩灌流培养</a:t>
            </a:r>
            <a:endPar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a:p>
            <a:pPr algn="l">
              <a:lnSpc>
                <a:spcPct val="150000"/>
              </a:lnSpc>
              <a:buClrTx/>
              <a:buSzTx/>
              <a:buFont typeface="Arial" panose="020B0604020202020204" pitchFamily="34" charset="0"/>
              <a:buChar char="•"/>
            </a:pPr>
            <a:r>
              <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批次补料培养</a:t>
            </a:r>
            <a:endPar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p:txBody>
      </p:sp>
      <p:sp>
        <p:nvSpPr>
          <p:cNvPr id="264" name="TextBox 263"/>
          <p:cNvSpPr txBox="1"/>
          <p:nvPr/>
        </p:nvSpPr>
        <p:spPr>
          <a:xfrm>
            <a:off x="5100186" y="2571755"/>
            <a:ext cx="1296144" cy="1476375"/>
          </a:xfrm>
          <a:prstGeom prst="rect">
            <a:avLst/>
          </a:prstGeom>
          <a:noFill/>
        </p:spPr>
        <p:txBody>
          <a:bodyPr wrap="square" rtlCol="0">
            <a:spAutoFit/>
          </a:bodyPr>
          <a:lstStyle/>
          <a:p>
            <a:pPr lvl="0" algn="l">
              <a:lnSpc>
                <a:spcPct val="150000"/>
              </a:lnSpc>
              <a:buClrTx/>
              <a:buSzTx/>
              <a:buFont typeface="Arial" panose="020B0604020202020204" pitchFamily="34" charset="0"/>
              <a:buChar char="•"/>
            </a:pPr>
            <a:r>
              <a:rPr lang="zh-CN" altLang="en-US" sz="1200" b="1" dirty="0">
                <a:solidFill>
                  <a:schemeClr val="tx1">
                    <a:lumMod val="85000"/>
                    <a:lumOff val="15000"/>
                  </a:schemeClr>
                </a:solidFill>
                <a:latin typeface="Poppins Medium" panose="00000600000000000000" pitchFamily="2" charset="0"/>
                <a:ea typeface="思源黑体 CN Normal" panose="020B0400000000000000" pitchFamily="34" charset="-122"/>
                <a:cs typeface="Poppins Medium" panose="00000600000000000000" pitchFamily="2" charset="0"/>
                <a:sym typeface="+mn-ea"/>
              </a:rPr>
              <a:t>pH</a:t>
            </a:r>
            <a:endParaRPr lang="zh-CN" altLang="en-US" sz="1200" b="1" dirty="0">
              <a:solidFill>
                <a:schemeClr val="tx1">
                  <a:lumMod val="85000"/>
                  <a:lumOff val="15000"/>
                </a:schemeClr>
              </a:solidFill>
              <a:latin typeface="Poppins Medium" panose="00000600000000000000" pitchFamily="2" charset="0"/>
              <a:ea typeface="思源黑体 CN Normal" panose="020B0400000000000000" pitchFamily="34" charset="-122"/>
              <a:cs typeface="Poppins Medium" panose="00000600000000000000" pitchFamily="2" charset="0"/>
              <a:sym typeface="+mn-ea"/>
            </a:endParaRPr>
          </a:p>
          <a:p>
            <a:pPr lvl="0" algn="l">
              <a:lnSpc>
                <a:spcPct val="150000"/>
              </a:lnSpc>
              <a:buClrTx/>
              <a:buSzTx/>
              <a:buFont typeface="Arial" panose="020B0604020202020204" pitchFamily="34" charset="0"/>
              <a:buChar char="•"/>
            </a:pPr>
            <a:r>
              <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温度</a:t>
            </a:r>
            <a:endPar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a:p>
            <a:pPr lvl="0" algn="l">
              <a:lnSpc>
                <a:spcPct val="150000"/>
              </a:lnSpc>
              <a:buClrTx/>
              <a:buSzTx/>
              <a:buFont typeface="Arial" panose="020B0604020202020204" pitchFamily="34" charset="0"/>
              <a:buChar char="•"/>
            </a:pPr>
            <a:r>
              <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渗透压</a:t>
            </a:r>
            <a:endPar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a:p>
            <a:pPr lvl="0" algn="l">
              <a:lnSpc>
                <a:spcPct val="150000"/>
              </a:lnSpc>
              <a:buClrTx/>
              <a:buSzTx/>
              <a:buFont typeface="Arial" panose="020B0604020202020204" pitchFamily="34" charset="0"/>
              <a:buChar char="•"/>
            </a:pPr>
            <a:r>
              <a:rPr lang="zh-CN" altLang="en-US" sz="1200" b="1" dirty="0">
                <a:solidFill>
                  <a:schemeClr val="tx1">
                    <a:lumMod val="85000"/>
                    <a:lumOff val="15000"/>
                  </a:schemeClr>
                </a:solidFill>
                <a:latin typeface="Poppins Medium" panose="00000600000000000000" pitchFamily="2" charset="0"/>
                <a:ea typeface="思源黑体 CN Normal" panose="020B0400000000000000" pitchFamily="34" charset="-122"/>
                <a:cs typeface="Poppins Medium" panose="00000600000000000000" pitchFamily="2" charset="0"/>
                <a:sym typeface="+mn-ea"/>
              </a:rPr>
              <a:t>DO</a:t>
            </a:r>
            <a:endParaRPr lang="zh-CN" altLang="en-US" sz="1200" b="1" dirty="0">
              <a:solidFill>
                <a:schemeClr val="tx1">
                  <a:lumMod val="85000"/>
                  <a:lumOff val="15000"/>
                </a:schemeClr>
              </a:solidFill>
              <a:latin typeface="Poppins Medium" panose="00000600000000000000" pitchFamily="2" charset="0"/>
              <a:ea typeface="思源黑体 CN Normal" panose="020B0400000000000000" pitchFamily="34" charset="-122"/>
              <a:cs typeface="Poppins Medium" panose="00000600000000000000" pitchFamily="2" charset="0"/>
              <a:sym typeface="+mn-ea"/>
            </a:endParaRPr>
          </a:p>
          <a:p>
            <a:pPr lvl="0" algn="l">
              <a:lnSpc>
                <a:spcPct val="150000"/>
              </a:lnSpc>
              <a:buClrTx/>
              <a:buSzTx/>
              <a:buFont typeface="Arial" panose="020B0604020202020204" pitchFamily="34" charset="0"/>
              <a:buChar char="•"/>
            </a:pPr>
            <a:r>
              <a:rPr lang="zh-CN" altLang="en-US" sz="1200" b="1" dirty="0">
                <a:solidFill>
                  <a:schemeClr val="tx1">
                    <a:lumMod val="85000"/>
                    <a:lumOff val="15000"/>
                  </a:schemeClr>
                </a:solidFill>
                <a:latin typeface="Poppins Medium" panose="00000600000000000000" pitchFamily="2" charset="0"/>
                <a:ea typeface="思源黑体 CN Normal" panose="020B0400000000000000" pitchFamily="34" charset="-122"/>
                <a:cs typeface="Poppins Medium" panose="00000600000000000000" pitchFamily="2" charset="0"/>
                <a:sym typeface="+mn-ea"/>
              </a:rPr>
              <a:t>pCO</a:t>
            </a:r>
            <a:r>
              <a:rPr lang="zh-CN" altLang="en-US" sz="1200" b="1" baseline="-25000" dirty="0">
                <a:solidFill>
                  <a:schemeClr val="tx1">
                    <a:lumMod val="85000"/>
                    <a:lumOff val="15000"/>
                  </a:schemeClr>
                </a:solidFill>
                <a:uFillTx/>
                <a:latin typeface="Poppins Medium" panose="00000600000000000000" pitchFamily="2" charset="0"/>
                <a:ea typeface="思源黑体 CN Normal" panose="020B0400000000000000" pitchFamily="34" charset="-122"/>
                <a:cs typeface="Poppins Medium" panose="00000600000000000000" pitchFamily="2" charset="0"/>
                <a:sym typeface="+mn-ea"/>
              </a:rPr>
              <a:t>2</a:t>
            </a:r>
            <a:endParaRPr lang="zh-CN" altLang="en-US" sz="1200" b="1" baseline="-25000" dirty="0">
              <a:solidFill>
                <a:schemeClr val="tx1">
                  <a:lumMod val="85000"/>
                  <a:lumOff val="15000"/>
                </a:schemeClr>
              </a:solidFill>
              <a:uFillTx/>
              <a:latin typeface="Poppins Medium" panose="00000600000000000000" pitchFamily="2" charset="0"/>
              <a:ea typeface="思源黑体 CN Normal" panose="020B0400000000000000" pitchFamily="34" charset="-122"/>
              <a:cs typeface="Poppins Medium" panose="00000600000000000000" pitchFamily="2" charset="0"/>
              <a:sym typeface="+mn-ea"/>
            </a:endParaRPr>
          </a:p>
        </p:txBody>
      </p:sp>
      <p:sp>
        <p:nvSpPr>
          <p:cNvPr id="265" name="TextBox 264"/>
          <p:cNvSpPr txBox="1"/>
          <p:nvPr/>
        </p:nvSpPr>
        <p:spPr>
          <a:xfrm>
            <a:off x="7308433" y="2715900"/>
            <a:ext cx="1440160" cy="1198880"/>
          </a:xfrm>
          <a:prstGeom prst="rect">
            <a:avLst/>
          </a:prstGeom>
          <a:noFill/>
        </p:spPr>
        <p:txBody>
          <a:bodyPr wrap="square" rtlCol="0">
            <a:spAutoFit/>
          </a:bodyPr>
          <a:lstStyle/>
          <a:p>
            <a:pPr lvl="0" algn="l">
              <a:lnSpc>
                <a:spcPct val="150000"/>
              </a:lnSpc>
              <a:buClrTx/>
              <a:buSzTx/>
              <a:buFont typeface="Arial" panose="020B0604020202020204" pitchFamily="34" charset="0"/>
              <a:buChar char="•"/>
            </a:pPr>
            <a:r>
              <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培养时间</a:t>
            </a:r>
            <a:endPar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a:p>
            <a:pPr lvl="0" algn="l">
              <a:lnSpc>
                <a:spcPct val="150000"/>
              </a:lnSpc>
              <a:buClrTx/>
              <a:buSzTx/>
              <a:buFont typeface="Arial" panose="020B0604020202020204" pitchFamily="34" charset="0"/>
              <a:buChar char="•"/>
            </a:pPr>
            <a:r>
              <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培养通气</a:t>
            </a:r>
            <a:endPar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a:p>
            <a:pPr lvl="0" algn="l">
              <a:lnSpc>
                <a:spcPct val="150000"/>
              </a:lnSpc>
              <a:buClrTx/>
              <a:buSzTx/>
              <a:buFont typeface="Arial" panose="020B0604020202020204" pitchFamily="34" charset="0"/>
              <a:buChar char="•"/>
            </a:pPr>
            <a:r>
              <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接种密度</a:t>
            </a:r>
            <a:endPar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a:p>
            <a:pPr lvl="0" algn="l">
              <a:lnSpc>
                <a:spcPct val="150000"/>
              </a:lnSpc>
              <a:buClrTx/>
              <a:buSzTx/>
              <a:buFont typeface="Arial" panose="020B0604020202020204" pitchFamily="34" charset="0"/>
              <a:buChar char="•"/>
            </a:pPr>
            <a:r>
              <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培养搅拌</a:t>
            </a:r>
            <a:endParaRPr lang="zh-CN" altLang="en-US" sz="1200" b="1"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p:txBody>
      </p:sp>
      <p:sp>
        <p:nvSpPr>
          <p:cNvPr id="266" name="矩形 265"/>
          <p:cNvSpPr/>
          <p:nvPr/>
        </p:nvSpPr>
        <p:spPr>
          <a:xfrm>
            <a:off x="539847" y="4504760"/>
            <a:ext cx="3672408" cy="414020"/>
          </a:xfrm>
          <a:prstGeom prst="rect">
            <a:avLst/>
          </a:prstGeom>
        </p:spPr>
        <p:txBody>
          <a:bodyPr wrap="square">
            <a:spAutoFit/>
          </a:bodyPr>
          <a:lstStyle/>
          <a:p>
            <a:pPr>
              <a:lnSpc>
                <a:spcPct val="150000"/>
              </a:lnSpc>
            </a:pPr>
            <a:r>
              <a:rPr lang="zh-CN" altLang="en-US" sz="1400" b="1" dirty="0">
                <a:solidFill>
                  <a:srgbClr val="007E66"/>
                </a:solidFill>
                <a:latin typeface="Calibri" panose="020F0502020204030204" pitchFamily="34" charset="0"/>
                <a:ea typeface="思源黑体 CN Normal" panose="020B0400000000000000" pitchFamily="34" charset="-122"/>
                <a:cs typeface="Poppins" panose="00000500000000000000" pitchFamily="2" charset="0"/>
              </a:rPr>
              <a:t>目的：优化工艺，产品产量最大化</a:t>
            </a:r>
            <a:endParaRPr lang="zh-CN" altLang="en-US" sz="1400" b="1" dirty="0">
              <a:solidFill>
                <a:srgbClr val="007E66"/>
              </a:solidFill>
              <a:latin typeface="Calibri" panose="020F0502020204030204" pitchFamily="34" charset="0"/>
              <a:ea typeface="思源黑体 CN Normal" panose="020B0400000000000000" pitchFamily="34" charset="-122"/>
              <a:cs typeface="Poppins" panose="00000500000000000000" pitchFamily="2" charset="0"/>
            </a:endParaRPr>
          </a:p>
        </p:txBody>
      </p:sp>
      <p:sp>
        <p:nvSpPr>
          <p:cNvPr id="47" name="灯片编号占位符 46"/>
          <p:cNvSpPr>
            <a:spLocks noGrp="1"/>
          </p:cNvSpPr>
          <p:nvPr>
            <p:ph type="sldNum" sz="quarter" idx="12"/>
            <p:custDataLst>
              <p:tags r:id="rId2"/>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5" name="圆角矩形 4"/>
          <p:cNvSpPr/>
          <p:nvPr/>
        </p:nvSpPr>
        <p:spPr>
          <a:xfrm>
            <a:off x="795020" y="4464685"/>
            <a:ext cx="1944370" cy="384810"/>
          </a:xfrm>
          <a:prstGeom prst="roundRect">
            <a:avLst>
              <a:gd name="adj" fmla="val 31497"/>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400" b="1" dirty="0">
                <a:solidFill>
                  <a:schemeClr val="bg1"/>
                </a:solidFill>
                <a:latin typeface="思源黑体 CN Medium" panose="020B0600000000000000" charset="-122"/>
                <a:ea typeface="思源黑体 CN Medium" panose="020B0600000000000000" charset="-122"/>
                <a:cs typeface="Poppins" panose="00000500000000000000" pitchFamily="2" charset="0"/>
                <a:sym typeface="+mn-ea"/>
              </a:rPr>
              <a:t>不同规模的反应器</a:t>
            </a:r>
            <a:endParaRPr lang="zh-CN" altLang="en-US" sz="1400" b="1" dirty="0">
              <a:solidFill>
                <a:schemeClr val="bg1"/>
              </a:solidFill>
              <a:latin typeface="思源黑体 CN Medium" panose="020B0600000000000000" charset="-122"/>
              <a:ea typeface="思源黑体 CN Medium" panose="020B0600000000000000" charset="-122"/>
              <a:cs typeface="Poppins" panose="00000500000000000000" pitchFamily="2" charset="0"/>
              <a:sym typeface="+mn-ea"/>
            </a:endParaRPr>
          </a:p>
        </p:txBody>
      </p:sp>
      <p:sp>
        <p:nvSpPr>
          <p:cNvPr id="26629" name="矩形 13"/>
          <p:cNvSpPr/>
          <p:nvPr/>
        </p:nvSpPr>
        <p:spPr>
          <a:xfrm>
            <a:off x="2339975" y="659130"/>
            <a:ext cx="5832326" cy="368300"/>
          </a:xfrm>
          <a:prstGeom prst="rect">
            <a:avLst/>
          </a:prstGeom>
          <a:noFill/>
          <a:ln w="9525">
            <a:noFill/>
          </a:ln>
        </p:spPr>
        <p:txBody>
          <a:bodyPr wrap="square">
            <a:spAutoFit/>
          </a:bodyPr>
          <a:lstStyle/>
          <a:p>
            <a:pPr>
              <a:lnSpc>
                <a:spcPct val="90000"/>
              </a:lnSpc>
              <a:spcBef>
                <a:spcPct val="0"/>
              </a:spcBef>
            </a:pPr>
            <a:r>
              <a:rPr lang="zh-CN" altLang="en-US" sz="2000" b="1" dirty="0">
                <a:solidFill>
                  <a:srgbClr val="377D6C"/>
                </a:solidFill>
                <a:latin typeface="思源黑体 CN Medium" panose="020B0600000000000000" charset="-122"/>
                <a:ea typeface="思源黑体 CN Medium" panose="020B0600000000000000" charset="-122"/>
                <a:cs typeface="Times New Roman" panose="02020603050405020304" pitchFamily="18" charset="0"/>
              </a:rPr>
              <a:t>开发设备：小试规模到中试规模</a:t>
            </a:r>
            <a:endParaRPr lang="zh-CN" altLang="en-US" sz="2000" b="1" dirty="0">
              <a:solidFill>
                <a:srgbClr val="377D6C"/>
              </a:solidFill>
              <a:latin typeface="思源黑体 CN Medium" panose="020B0600000000000000" charset="-122"/>
              <a:ea typeface="思源黑体 CN Medium" panose="020B0600000000000000" charset="-122"/>
              <a:cs typeface="Times New Roman" panose="02020603050405020304" pitchFamily="18" charset="0"/>
            </a:endParaRPr>
          </a:p>
        </p:txBody>
      </p:sp>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思源黑体 CN Normal" panose="020B0400000000000000" pitchFamily="34" charset="-122"/>
            </a:endParaRPr>
          </a:p>
        </p:txBody>
      </p:sp>
      <p:grpSp>
        <p:nvGrpSpPr>
          <p:cNvPr id="2"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pic>
        <p:nvPicPr>
          <p:cNvPr id="35"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4"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pic>
        <p:nvPicPr>
          <p:cNvPr id="164"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pic>
        <p:nvPicPr>
          <p:cNvPr id="31" name="Picture 28" descr="ambr_keypic"/>
          <p:cNvPicPr>
            <a:picLocks noChangeAspect="1" noChangeArrowheads="1"/>
          </p:cNvPicPr>
          <p:nvPr/>
        </p:nvPicPr>
        <p:blipFill>
          <a:blip r:embed="rId2" cstate="print"/>
          <a:srcRect t="9369" r="3397" b="15680"/>
          <a:stretch>
            <a:fillRect/>
          </a:stretch>
        </p:blipFill>
        <p:spPr bwMode="auto">
          <a:xfrm>
            <a:off x="604206" y="1929631"/>
            <a:ext cx="1422136" cy="842673"/>
          </a:xfrm>
          <a:prstGeom prst="rect">
            <a:avLst/>
          </a:prstGeom>
          <a:noFill/>
        </p:spPr>
      </p:pic>
      <p:sp>
        <p:nvSpPr>
          <p:cNvPr id="33" name="AutoShape 4"/>
          <p:cNvSpPr>
            <a:spLocks noChangeArrowheads="1"/>
          </p:cNvSpPr>
          <p:nvPr/>
        </p:nvSpPr>
        <p:spPr bwMode="auto">
          <a:xfrm>
            <a:off x="683568" y="2929508"/>
            <a:ext cx="7888143" cy="276805"/>
          </a:xfrm>
          <a:prstGeom prst="rightArrow">
            <a:avLst>
              <a:gd name="adj1" fmla="val 50000"/>
              <a:gd name="adj2" fmla="val 183908"/>
            </a:avLst>
          </a:prstGeom>
          <a:solidFill>
            <a:schemeClr val="tx1">
              <a:lumMod val="65000"/>
              <a:lumOff val="35000"/>
            </a:schemeClr>
          </a:solidFill>
          <a:ln w="9525">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lIns="67908" tIns="33953" rIns="67908" bIns="33953" anchor="ctr"/>
          <a:lstStyle/>
          <a:p>
            <a:pPr algn="ctr" defTabSz="679450"/>
            <a:endParaRPr lang="zh-CN" altLang="en-US" sz="1000" dirty="0">
              <a:latin typeface="微软雅黑" panose="020B0503020204020204" pitchFamily="34" charset="-122"/>
              <a:ea typeface="微软雅黑" panose="020B0503020204020204" pitchFamily="34" charset="-122"/>
            </a:endParaRPr>
          </a:p>
        </p:txBody>
      </p:sp>
      <p:sp>
        <p:nvSpPr>
          <p:cNvPr id="34" name="Text Box 18"/>
          <p:cNvSpPr txBox="1">
            <a:spLocks noChangeArrowheads="1"/>
          </p:cNvSpPr>
          <p:nvPr/>
        </p:nvSpPr>
        <p:spPr bwMode="auto">
          <a:xfrm>
            <a:off x="3132358" y="3289548"/>
            <a:ext cx="410723" cy="268624"/>
          </a:xfrm>
          <a:prstGeom prst="rect">
            <a:avLst/>
          </a:prstGeom>
          <a:solidFill>
            <a:srgbClr val="47B897"/>
          </a:solidFill>
          <a:ln w="9525">
            <a:solidFill>
              <a:srgbClr val="47B897"/>
            </a:solidFill>
            <a:miter lim="800000"/>
          </a:ln>
          <a:effectLst>
            <a:prstShdw prst="shdw17" dist="17961" dir="2700000">
              <a:srgbClr val="708688"/>
            </a:prstShdw>
          </a:effectLst>
        </p:spPr>
        <p:txBody>
          <a:bodyPr wrap="square" lIns="67908" tIns="33953" rIns="67908" bIns="33953">
            <a:spAutoFit/>
          </a:bodyPr>
          <a:lstStyle/>
          <a:p>
            <a:pPr algn="ctr" defTabSz="679450"/>
            <a:r>
              <a:rPr lang="en-US" altLang="zh-CN" sz="1300" b="1" dirty="0">
                <a:solidFill>
                  <a:schemeClr val="bg1"/>
                </a:solidFill>
                <a:latin typeface="Poppins Medium" panose="00000600000000000000" pitchFamily="2" charset="0"/>
                <a:ea typeface="微软雅黑" panose="020B0503020204020204" pitchFamily="34" charset="-122"/>
                <a:cs typeface="Poppins Medium" panose="00000600000000000000" pitchFamily="2" charset="0"/>
              </a:rPr>
              <a:t>1 L</a:t>
            </a:r>
            <a:endParaRPr lang="en-US" altLang="zh-CN" sz="1300" b="1" dirty="0">
              <a:solidFill>
                <a:schemeClr val="bg1"/>
              </a:solidFill>
              <a:latin typeface="Poppins Medium" panose="00000600000000000000" pitchFamily="2" charset="0"/>
              <a:ea typeface="微软雅黑" panose="020B0503020204020204" pitchFamily="34" charset="-122"/>
              <a:cs typeface="Poppins Medium" panose="00000600000000000000" pitchFamily="2" charset="0"/>
            </a:endParaRPr>
          </a:p>
        </p:txBody>
      </p:sp>
      <p:sp>
        <p:nvSpPr>
          <p:cNvPr id="36" name="Text Box 18"/>
          <p:cNvSpPr txBox="1">
            <a:spLocks noChangeArrowheads="1"/>
          </p:cNvSpPr>
          <p:nvPr/>
        </p:nvSpPr>
        <p:spPr bwMode="auto">
          <a:xfrm>
            <a:off x="4140470" y="3289548"/>
            <a:ext cx="410723" cy="268624"/>
          </a:xfrm>
          <a:prstGeom prst="rect">
            <a:avLst/>
          </a:prstGeom>
          <a:solidFill>
            <a:srgbClr val="47B897"/>
          </a:solidFill>
          <a:ln w="9525">
            <a:solidFill>
              <a:srgbClr val="47B897"/>
            </a:solidFill>
            <a:miter lim="800000"/>
          </a:ln>
          <a:effectLst>
            <a:prstShdw prst="shdw17" dist="17961" dir="2700000">
              <a:srgbClr val="708688"/>
            </a:prstShdw>
          </a:effectLst>
        </p:spPr>
        <p:txBody>
          <a:bodyPr wrap="square" lIns="67908" tIns="33953" rIns="67908" bIns="33953">
            <a:spAutoFit/>
          </a:bodyPr>
          <a:lstStyle/>
          <a:p>
            <a:pPr algn="ctr" defTabSz="679450"/>
            <a:r>
              <a:rPr lang="en-US" altLang="zh-CN" sz="1300" b="1" dirty="0">
                <a:solidFill>
                  <a:schemeClr val="bg1"/>
                </a:solidFill>
                <a:latin typeface="Poppins Medium" panose="00000600000000000000" pitchFamily="2" charset="0"/>
                <a:ea typeface="微软雅黑" panose="020B0503020204020204" pitchFamily="34" charset="-122"/>
                <a:cs typeface="Poppins Medium" panose="00000600000000000000" pitchFamily="2" charset="0"/>
              </a:rPr>
              <a:t>3 L</a:t>
            </a:r>
            <a:endParaRPr lang="en-US" altLang="zh-CN" sz="1300" b="1" dirty="0">
              <a:solidFill>
                <a:schemeClr val="bg1"/>
              </a:solidFill>
              <a:latin typeface="Poppins Medium" panose="00000600000000000000" pitchFamily="2" charset="0"/>
              <a:ea typeface="微软雅黑" panose="020B0503020204020204" pitchFamily="34" charset="-122"/>
              <a:cs typeface="Poppins Medium" panose="00000600000000000000" pitchFamily="2" charset="0"/>
            </a:endParaRPr>
          </a:p>
        </p:txBody>
      </p:sp>
      <p:sp>
        <p:nvSpPr>
          <p:cNvPr id="37" name="Text Box 18"/>
          <p:cNvSpPr txBox="1">
            <a:spLocks noChangeArrowheads="1"/>
          </p:cNvSpPr>
          <p:nvPr/>
        </p:nvSpPr>
        <p:spPr bwMode="auto">
          <a:xfrm>
            <a:off x="5160940" y="3289548"/>
            <a:ext cx="521376" cy="268624"/>
          </a:xfrm>
          <a:prstGeom prst="rect">
            <a:avLst/>
          </a:prstGeom>
          <a:solidFill>
            <a:srgbClr val="47B897"/>
          </a:solidFill>
          <a:ln w="9525">
            <a:solidFill>
              <a:srgbClr val="47B897"/>
            </a:solidFill>
            <a:miter lim="800000"/>
          </a:ln>
          <a:effectLst>
            <a:prstShdw prst="shdw17" dist="17961" dir="2700000">
              <a:srgbClr val="708688"/>
            </a:prstShdw>
          </a:effectLst>
        </p:spPr>
        <p:txBody>
          <a:bodyPr wrap="square" lIns="67908" tIns="33953" rIns="67908" bIns="33953">
            <a:spAutoFit/>
          </a:bodyPr>
          <a:lstStyle/>
          <a:p>
            <a:pPr algn="ctr" defTabSz="679450"/>
            <a:r>
              <a:rPr lang="en-US" altLang="zh-CN" sz="1300" b="1" dirty="0">
                <a:solidFill>
                  <a:schemeClr val="bg1"/>
                </a:solidFill>
                <a:latin typeface="Poppins Medium" panose="00000600000000000000" pitchFamily="2" charset="0"/>
                <a:ea typeface="微软雅黑" panose="020B0503020204020204" pitchFamily="34" charset="-122"/>
                <a:cs typeface="Poppins Medium" panose="00000600000000000000" pitchFamily="2" charset="0"/>
              </a:rPr>
              <a:t>15 L</a:t>
            </a:r>
            <a:endParaRPr lang="en-US" altLang="zh-CN" sz="1300" b="1" dirty="0">
              <a:solidFill>
                <a:schemeClr val="bg1"/>
              </a:solidFill>
              <a:latin typeface="Poppins Medium" panose="00000600000000000000" pitchFamily="2" charset="0"/>
              <a:ea typeface="微软雅黑" panose="020B0503020204020204" pitchFamily="34" charset="-122"/>
              <a:cs typeface="Poppins Medium" panose="00000600000000000000" pitchFamily="2" charset="0"/>
            </a:endParaRPr>
          </a:p>
        </p:txBody>
      </p:sp>
      <p:sp>
        <p:nvSpPr>
          <p:cNvPr id="38" name="Text Box 18"/>
          <p:cNvSpPr txBox="1">
            <a:spLocks noChangeArrowheads="1"/>
          </p:cNvSpPr>
          <p:nvPr/>
        </p:nvSpPr>
        <p:spPr bwMode="auto">
          <a:xfrm>
            <a:off x="6345864" y="3289548"/>
            <a:ext cx="632032" cy="268624"/>
          </a:xfrm>
          <a:prstGeom prst="rect">
            <a:avLst/>
          </a:prstGeom>
          <a:solidFill>
            <a:srgbClr val="47B897"/>
          </a:solidFill>
          <a:ln w="9525">
            <a:solidFill>
              <a:srgbClr val="47B897"/>
            </a:solidFill>
            <a:miter lim="800000"/>
          </a:ln>
          <a:effectLst>
            <a:prstShdw prst="shdw17" dist="17961" dir="2700000">
              <a:srgbClr val="708688"/>
            </a:prstShdw>
          </a:effectLst>
        </p:spPr>
        <p:txBody>
          <a:bodyPr wrap="square" lIns="67908" tIns="33953" rIns="67908" bIns="33953">
            <a:spAutoFit/>
          </a:bodyPr>
          <a:lstStyle/>
          <a:p>
            <a:pPr algn="ctr" defTabSz="679450"/>
            <a:r>
              <a:rPr lang="en-US" altLang="zh-CN" sz="1300" b="1" dirty="0">
                <a:solidFill>
                  <a:schemeClr val="bg1"/>
                </a:solidFill>
                <a:latin typeface="Poppins Medium" panose="00000600000000000000" pitchFamily="2" charset="0"/>
                <a:ea typeface="微软雅黑" panose="020B0503020204020204" pitchFamily="34" charset="-122"/>
                <a:cs typeface="Poppins Medium" panose="00000600000000000000" pitchFamily="2" charset="0"/>
              </a:rPr>
              <a:t>200 L</a:t>
            </a:r>
            <a:endParaRPr lang="en-US" altLang="zh-CN" sz="1300" b="1" dirty="0">
              <a:solidFill>
                <a:schemeClr val="bg1"/>
              </a:solidFill>
              <a:latin typeface="Poppins Medium" panose="00000600000000000000" pitchFamily="2" charset="0"/>
              <a:ea typeface="微软雅黑" panose="020B0503020204020204" pitchFamily="34" charset="-122"/>
              <a:cs typeface="Poppins Medium" panose="00000600000000000000" pitchFamily="2" charset="0"/>
            </a:endParaRPr>
          </a:p>
        </p:txBody>
      </p:sp>
      <p:sp>
        <p:nvSpPr>
          <p:cNvPr id="39" name="Text Box 18"/>
          <p:cNvSpPr txBox="1">
            <a:spLocks noChangeArrowheads="1"/>
          </p:cNvSpPr>
          <p:nvPr/>
        </p:nvSpPr>
        <p:spPr bwMode="auto">
          <a:xfrm>
            <a:off x="7468360" y="3289548"/>
            <a:ext cx="632032" cy="268624"/>
          </a:xfrm>
          <a:prstGeom prst="rect">
            <a:avLst/>
          </a:prstGeom>
          <a:solidFill>
            <a:srgbClr val="47B897"/>
          </a:solidFill>
          <a:ln w="9525">
            <a:solidFill>
              <a:srgbClr val="47B897"/>
            </a:solidFill>
            <a:miter lim="800000"/>
          </a:ln>
          <a:effectLst>
            <a:prstShdw prst="shdw17" dist="17961" dir="2700000">
              <a:srgbClr val="708688"/>
            </a:prstShdw>
          </a:effectLst>
        </p:spPr>
        <p:txBody>
          <a:bodyPr wrap="square" lIns="67908" tIns="33953" rIns="67908" bIns="33953">
            <a:spAutoFit/>
          </a:bodyPr>
          <a:lstStyle/>
          <a:p>
            <a:pPr algn="ctr" defTabSz="679450"/>
            <a:r>
              <a:rPr lang="en-US" altLang="zh-CN" sz="1300" b="1" dirty="0">
                <a:solidFill>
                  <a:schemeClr val="bg1"/>
                </a:solidFill>
                <a:latin typeface="Poppins Medium" panose="00000600000000000000" pitchFamily="2" charset="0"/>
                <a:ea typeface="微软雅黑" panose="020B0503020204020204" pitchFamily="34" charset="-122"/>
                <a:cs typeface="Poppins Medium" panose="00000600000000000000" pitchFamily="2" charset="0"/>
              </a:rPr>
              <a:t>250 L</a:t>
            </a:r>
            <a:endParaRPr lang="en-US" altLang="zh-CN" sz="1300" b="1" dirty="0">
              <a:solidFill>
                <a:schemeClr val="bg1"/>
              </a:solidFill>
              <a:latin typeface="Poppins Medium" panose="00000600000000000000" pitchFamily="2" charset="0"/>
              <a:ea typeface="微软雅黑" panose="020B0503020204020204" pitchFamily="34" charset="-122"/>
              <a:cs typeface="Poppins Medium" panose="00000600000000000000" pitchFamily="2" charset="0"/>
            </a:endParaRPr>
          </a:p>
        </p:txBody>
      </p:sp>
      <p:sp>
        <p:nvSpPr>
          <p:cNvPr id="41" name="Text Box 18"/>
          <p:cNvSpPr txBox="1">
            <a:spLocks noChangeArrowheads="1"/>
          </p:cNvSpPr>
          <p:nvPr/>
        </p:nvSpPr>
        <p:spPr bwMode="auto">
          <a:xfrm>
            <a:off x="795292" y="3289548"/>
            <a:ext cx="697731" cy="267335"/>
          </a:xfrm>
          <a:prstGeom prst="rect">
            <a:avLst/>
          </a:prstGeom>
          <a:solidFill>
            <a:srgbClr val="47B897"/>
          </a:solidFill>
          <a:ln w="9525">
            <a:solidFill>
              <a:srgbClr val="47B897"/>
            </a:solidFill>
            <a:miter lim="800000"/>
          </a:ln>
          <a:effectLst>
            <a:prstShdw prst="shdw17" dist="17961" dir="2700000">
              <a:srgbClr val="708688"/>
            </a:prstShdw>
          </a:effectLst>
        </p:spPr>
        <p:txBody>
          <a:bodyPr wrap="square" lIns="67908" tIns="33953" rIns="67908" bIns="33953">
            <a:spAutoFit/>
          </a:bodyPr>
          <a:lstStyle/>
          <a:p>
            <a:pPr algn="ctr" defTabSz="679450"/>
            <a:r>
              <a:rPr lang="en-US" altLang="zh-CN" sz="1300" b="1" dirty="0">
                <a:solidFill>
                  <a:schemeClr val="bg1"/>
                </a:solidFill>
                <a:latin typeface="Poppins Medium" panose="00000600000000000000" pitchFamily="2" charset="0"/>
                <a:ea typeface="微软雅黑" panose="020B0503020204020204" pitchFamily="34" charset="-122"/>
                <a:cs typeface="Poppins Medium" panose="00000600000000000000" pitchFamily="2" charset="0"/>
              </a:rPr>
              <a:t>15 mL</a:t>
            </a:r>
            <a:endParaRPr lang="en-US" altLang="zh-CN" sz="1300" b="1" dirty="0">
              <a:solidFill>
                <a:schemeClr val="bg1"/>
              </a:solidFill>
              <a:latin typeface="Poppins Medium" panose="00000600000000000000" pitchFamily="2" charset="0"/>
              <a:ea typeface="微软雅黑" panose="020B0503020204020204" pitchFamily="34" charset="-122"/>
              <a:cs typeface="Poppins Medium" panose="00000600000000000000" pitchFamily="2" charset="0"/>
            </a:endParaRPr>
          </a:p>
        </p:txBody>
      </p:sp>
      <p:sp>
        <p:nvSpPr>
          <p:cNvPr id="42" name="Text Box 18"/>
          <p:cNvSpPr txBox="1">
            <a:spLocks noChangeArrowheads="1"/>
          </p:cNvSpPr>
          <p:nvPr/>
        </p:nvSpPr>
        <p:spPr bwMode="auto">
          <a:xfrm>
            <a:off x="1666401" y="3289548"/>
            <a:ext cx="808387" cy="268624"/>
          </a:xfrm>
          <a:prstGeom prst="rect">
            <a:avLst/>
          </a:prstGeom>
          <a:solidFill>
            <a:srgbClr val="47B897"/>
          </a:solidFill>
          <a:ln w="9525">
            <a:solidFill>
              <a:srgbClr val="47B897"/>
            </a:solidFill>
            <a:miter lim="800000"/>
          </a:ln>
          <a:effectLst>
            <a:prstShdw prst="shdw17" dist="17961" dir="2700000">
              <a:srgbClr val="708688"/>
            </a:prstShdw>
          </a:effectLst>
        </p:spPr>
        <p:txBody>
          <a:bodyPr wrap="square" lIns="67908" tIns="33953" rIns="67908" bIns="33953">
            <a:spAutoFit/>
          </a:bodyPr>
          <a:lstStyle/>
          <a:p>
            <a:pPr algn="ctr" defTabSz="679450"/>
            <a:r>
              <a:rPr lang="en-US" altLang="zh-CN" sz="1300" b="1" dirty="0">
                <a:solidFill>
                  <a:schemeClr val="bg1"/>
                </a:solidFill>
                <a:latin typeface="Poppins Medium" panose="00000600000000000000" pitchFamily="2" charset="0"/>
                <a:ea typeface="微软雅黑" panose="020B0503020204020204" pitchFamily="34" charset="-122"/>
                <a:cs typeface="Poppins Medium" panose="00000600000000000000" pitchFamily="2" charset="0"/>
              </a:rPr>
              <a:t>250 mL</a:t>
            </a:r>
            <a:endParaRPr lang="en-US" altLang="zh-CN" sz="1300" b="1" dirty="0">
              <a:solidFill>
                <a:schemeClr val="bg1"/>
              </a:solidFill>
              <a:latin typeface="Poppins Medium" panose="00000600000000000000" pitchFamily="2" charset="0"/>
              <a:ea typeface="微软雅黑" panose="020B0503020204020204" pitchFamily="34" charset="-122"/>
              <a:cs typeface="Poppins Medium" panose="00000600000000000000" pitchFamily="2" charset="0"/>
            </a:endParaRPr>
          </a:p>
        </p:txBody>
      </p:sp>
      <p:sp>
        <p:nvSpPr>
          <p:cNvPr id="43" name="Text Box 7"/>
          <p:cNvSpPr txBox="1">
            <a:spLocks noChangeArrowheads="1"/>
          </p:cNvSpPr>
          <p:nvPr/>
        </p:nvSpPr>
        <p:spPr bwMode="auto">
          <a:xfrm>
            <a:off x="546100" y="1131570"/>
            <a:ext cx="1600200" cy="436245"/>
          </a:xfrm>
          <a:prstGeom prst="rect">
            <a:avLst/>
          </a:prstGeom>
          <a:noFill/>
          <a:ln w="9525">
            <a:noFill/>
            <a:miter lim="800000"/>
          </a:ln>
          <a:effectLst>
            <a:prstShdw prst="shdw17" dist="17961" dir="2700000">
              <a:srgbClr val="708688"/>
            </a:prstShdw>
          </a:effectLst>
        </p:spPr>
        <p:txBody>
          <a:bodyPr wrap="square" lIns="67899" tIns="33950" rIns="67899" bIns="33950">
            <a:spAutoFit/>
          </a:bodyPr>
          <a:lstStyle/>
          <a:p>
            <a:pPr defTabSz="679450"/>
            <a:r>
              <a:rPr lang="zh-CN" altLang="en-US" sz="1200" dirty="0">
                <a:solidFill>
                  <a:schemeClr val="tx1"/>
                </a:solidFill>
                <a:latin typeface="思源黑体 CN Medium" panose="020B0600000000000000" charset="-122"/>
                <a:ea typeface="思源黑体 CN Medium" panose="020B0600000000000000" charset="-122"/>
              </a:rPr>
              <a:t>较大通量克隆筛选，工艺条件优化</a:t>
            </a:r>
            <a:endParaRPr lang="zh-CN" altLang="en-US" sz="1200" dirty="0">
              <a:solidFill>
                <a:schemeClr val="tx1"/>
              </a:solidFill>
              <a:latin typeface="思源黑体 CN Medium" panose="020B0600000000000000" charset="-122"/>
              <a:ea typeface="思源黑体 CN Medium" panose="020B0600000000000000" charset="-122"/>
            </a:endParaRPr>
          </a:p>
        </p:txBody>
      </p:sp>
      <p:sp>
        <p:nvSpPr>
          <p:cNvPr id="45" name="Text Box 9"/>
          <p:cNvSpPr txBox="1">
            <a:spLocks noChangeArrowheads="1"/>
          </p:cNvSpPr>
          <p:nvPr/>
        </p:nvSpPr>
        <p:spPr bwMode="auto">
          <a:xfrm>
            <a:off x="2616200" y="1203325"/>
            <a:ext cx="1781810" cy="251460"/>
          </a:xfrm>
          <a:prstGeom prst="rect">
            <a:avLst/>
          </a:prstGeom>
          <a:noFill/>
          <a:ln w="9525">
            <a:noFill/>
            <a:miter lim="800000"/>
          </a:ln>
          <a:effectLst>
            <a:prstShdw prst="shdw17" dist="17961" dir="2700000">
              <a:srgbClr val="708688"/>
            </a:prstShdw>
          </a:effectLst>
        </p:spPr>
        <p:txBody>
          <a:bodyPr wrap="square" lIns="67899" tIns="33950" rIns="67899" bIns="33950">
            <a:spAutoFit/>
          </a:bodyPr>
          <a:lstStyle/>
          <a:p>
            <a:pPr defTabSz="679450"/>
            <a:r>
              <a:rPr lang="zh-CN" altLang="en-US" sz="1200" dirty="0">
                <a:solidFill>
                  <a:schemeClr val="tx1"/>
                </a:solidFill>
                <a:latin typeface="思源黑体 CN Medium" panose="020B0600000000000000" charset="-122"/>
                <a:ea typeface="思源黑体 CN Medium" panose="020B0600000000000000" charset="-122"/>
              </a:rPr>
              <a:t>克隆筛选以及工艺优化</a:t>
            </a:r>
            <a:endParaRPr lang="zh-CN" altLang="en-US" sz="1200" dirty="0">
              <a:solidFill>
                <a:schemeClr val="tx1"/>
              </a:solidFill>
              <a:latin typeface="思源黑体 CN Medium" panose="020B0600000000000000" charset="-122"/>
              <a:ea typeface="思源黑体 CN Medium" panose="020B0600000000000000" charset="-122"/>
            </a:endParaRPr>
          </a:p>
        </p:txBody>
      </p:sp>
      <p:sp>
        <p:nvSpPr>
          <p:cNvPr id="47" name="Text Box 10"/>
          <p:cNvSpPr txBox="1">
            <a:spLocks noChangeArrowheads="1"/>
          </p:cNvSpPr>
          <p:nvPr/>
        </p:nvSpPr>
        <p:spPr bwMode="auto">
          <a:xfrm>
            <a:off x="7040848" y="1203603"/>
            <a:ext cx="1851632" cy="251460"/>
          </a:xfrm>
          <a:prstGeom prst="rect">
            <a:avLst/>
          </a:prstGeom>
          <a:noFill/>
          <a:ln w="9525">
            <a:noFill/>
            <a:miter lim="800000"/>
          </a:ln>
          <a:effectLst>
            <a:prstShdw prst="shdw17" dist="17961" dir="2700000">
              <a:srgbClr val="708688"/>
            </a:prstShdw>
          </a:effectLst>
        </p:spPr>
        <p:txBody>
          <a:bodyPr wrap="square" lIns="67899" tIns="33950" rIns="67899" bIns="33950">
            <a:spAutoFit/>
          </a:bodyPr>
          <a:lstStyle/>
          <a:p>
            <a:pPr defTabSz="679450"/>
            <a:r>
              <a:rPr lang="zh-CN" altLang="en-US" sz="1200" dirty="0">
                <a:solidFill>
                  <a:schemeClr val="tx1"/>
                </a:solidFill>
                <a:latin typeface="思源黑体 CN Medium" panose="020B0600000000000000" charset="-122"/>
                <a:ea typeface="思源黑体 CN Medium" panose="020B0600000000000000" charset="-122"/>
              </a:rPr>
              <a:t>中试规模生产</a:t>
            </a:r>
            <a:endParaRPr lang="zh-CN" altLang="en-US" sz="1200" dirty="0">
              <a:solidFill>
                <a:schemeClr val="tx1"/>
              </a:solidFill>
              <a:latin typeface="思源黑体 CN Medium" panose="020B0600000000000000" charset="-122"/>
              <a:ea typeface="思源黑体 CN Medium" panose="020B0600000000000000" charset="-122"/>
            </a:endParaRPr>
          </a:p>
        </p:txBody>
      </p:sp>
      <p:sp>
        <p:nvSpPr>
          <p:cNvPr id="48" name="Text Box 10"/>
          <p:cNvSpPr txBox="1">
            <a:spLocks noChangeArrowheads="1"/>
          </p:cNvSpPr>
          <p:nvPr/>
        </p:nvSpPr>
        <p:spPr bwMode="auto">
          <a:xfrm>
            <a:off x="4644008" y="1203603"/>
            <a:ext cx="2309323" cy="251460"/>
          </a:xfrm>
          <a:prstGeom prst="rect">
            <a:avLst/>
          </a:prstGeom>
          <a:noFill/>
          <a:ln w="9525">
            <a:noFill/>
            <a:miter lim="800000"/>
          </a:ln>
          <a:effectLst>
            <a:prstShdw prst="shdw17" dist="17961" dir="2700000">
              <a:srgbClr val="708688"/>
            </a:prstShdw>
          </a:effectLst>
        </p:spPr>
        <p:txBody>
          <a:bodyPr wrap="square" lIns="67899" tIns="33950" rIns="67899" bIns="33950">
            <a:spAutoFit/>
          </a:bodyPr>
          <a:lstStyle/>
          <a:p>
            <a:pPr defTabSz="679450"/>
            <a:r>
              <a:rPr lang="zh-CN" altLang="en-US" sz="1200" dirty="0">
                <a:solidFill>
                  <a:schemeClr val="tx1"/>
                </a:solidFill>
                <a:latin typeface="思源黑体 CN Medium" panose="020B0600000000000000" charset="-122"/>
                <a:ea typeface="思源黑体 CN Medium" panose="020B0600000000000000" charset="-122"/>
              </a:rPr>
              <a:t>物料生产以及工艺锁定</a:t>
            </a:r>
            <a:endParaRPr lang="zh-CN" altLang="en-US" sz="1200" dirty="0">
              <a:solidFill>
                <a:schemeClr val="tx1"/>
              </a:solidFill>
              <a:latin typeface="思源黑体 CN Medium" panose="020B0600000000000000" charset="-122"/>
              <a:ea typeface="思源黑体 CN Medium" panose="020B0600000000000000" charset="-122"/>
            </a:endParaRPr>
          </a:p>
        </p:txBody>
      </p:sp>
      <p:grpSp>
        <p:nvGrpSpPr>
          <p:cNvPr id="61" name="组合 60"/>
          <p:cNvGrpSpPr/>
          <p:nvPr/>
        </p:nvGrpSpPr>
        <p:grpSpPr>
          <a:xfrm>
            <a:off x="4651326" y="1590948"/>
            <a:ext cx="1731867" cy="1282956"/>
            <a:chOff x="4427984" y="1417340"/>
            <a:chExt cx="1842412" cy="1440160"/>
          </a:xfrm>
        </p:grpSpPr>
        <p:pic>
          <p:nvPicPr>
            <p:cNvPr id="62" name="Picture 2" descr="HyPerforma G3Lab Bioprocess Controller"/>
            <p:cNvPicPr>
              <a:picLocks noChangeAspect="1" noChangeArrowheads="1"/>
            </p:cNvPicPr>
            <p:nvPr/>
          </p:nvPicPr>
          <p:blipFill>
            <a:blip r:embed="rId3" cstate="print"/>
            <a:srcRect/>
            <a:stretch>
              <a:fillRect/>
            </a:stretch>
          </p:blipFill>
          <p:spPr bwMode="auto">
            <a:xfrm>
              <a:off x="5148064" y="1417340"/>
              <a:ext cx="1122332" cy="1440160"/>
            </a:xfrm>
            <a:prstGeom prst="rect">
              <a:avLst/>
            </a:prstGeom>
            <a:noFill/>
          </p:spPr>
        </p:pic>
        <p:pic>
          <p:nvPicPr>
            <p:cNvPr id="63" name="图片 62" descr="3L Bioreactor.jpg"/>
            <p:cNvPicPr>
              <a:picLocks noChangeAspect="1"/>
            </p:cNvPicPr>
            <p:nvPr/>
          </p:nvPicPr>
          <p:blipFill>
            <a:blip r:embed="rId4" cstate="print"/>
            <a:srcRect l="25052" t="3364" r="22784"/>
            <a:stretch>
              <a:fillRect/>
            </a:stretch>
          </p:blipFill>
          <p:spPr>
            <a:xfrm>
              <a:off x="4427984" y="1417340"/>
              <a:ext cx="772788" cy="1322834"/>
            </a:xfrm>
            <a:prstGeom prst="rect">
              <a:avLst/>
            </a:prstGeom>
          </p:spPr>
        </p:pic>
      </p:grpSp>
      <p:pic>
        <p:nvPicPr>
          <p:cNvPr id="65" name="Picture 3"/>
          <p:cNvPicPr>
            <a:picLocks noChangeAspect="1" noChangeArrowheads="1"/>
          </p:cNvPicPr>
          <p:nvPr/>
        </p:nvPicPr>
        <p:blipFill>
          <a:blip r:embed="rId5" cstate="print"/>
          <a:srcRect/>
          <a:stretch>
            <a:fillRect/>
          </a:stretch>
        </p:blipFill>
        <p:spPr bwMode="auto">
          <a:xfrm>
            <a:off x="5999559" y="3687823"/>
            <a:ext cx="1740793" cy="1332199"/>
          </a:xfrm>
          <a:prstGeom prst="rect">
            <a:avLst/>
          </a:prstGeom>
          <a:noFill/>
          <a:ln w="9525">
            <a:noFill/>
            <a:miter lim="800000"/>
            <a:headEnd/>
            <a:tailEnd/>
          </a:ln>
        </p:spPr>
      </p:pic>
      <p:pic>
        <p:nvPicPr>
          <p:cNvPr id="66" name="Picture 4"/>
          <p:cNvPicPr>
            <a:picLocks noChangeAspect="1" noChangeArrowheads="1"/>
          </p:cNvPicPr>
          <p:nvPr/>
        </p:nvPicPr>
        <p:blipFill>
          <a:blip r:embed="rId6" cstate="print"/>
          <a:srcRect l="35432" t="35300" r="34250" b="9401"/>
          <a:stretch>
            <a:fillRect/>
          </a:stretch>
        </p:blipFill>
        <p:spPr bwMode="auto">
          <a:xfrm>
            <a:off x="7020271" y="1521838"/>
            <a:ext cx="1286063" cy="1250466"/>
          </a:xfrm>
          <a:prstGeom prst="rect">
            <a:avLst/>
          </a:prstGeom>
          <a:noFill/>
          <a:ln w="9525">
            <a:noFill/>
            <a:miter lim="800000"/>
            <a:headEnd/>
            <a:tailEnd/>
          </a:ln>
        </p:spPr>
      </p:pic>
      <p:pic>
        <p:nvPicPr>
          <p:cNvPr id="67" name="Picture 5"/>
          <p:cNvPicPr>
            <a:picLocks noChangeAspect="1" noChangeArrowheads="1"/>
          </p:cNvPicPr>
          <p:nvPr/>
        </p:nvPicPr>
        <p:blipFill>
          <a:blip r:embed="rId7" cstate="print"/>
          <a:srcRect t="19255" b="6629"/>
          <a:stretch>
            <a:fillRect/>
          </a:stretch>
        </p:blipFill>
        <p:spPr bwMode="auto">
          <a:xfrm>
            <a:off x="2411760" y="1743621"/>
            <a:ext cx="1895250" cy="1028683"/>
          </a:xfrm>
          <a:prstGeom prst="rect">
            <a:avLst/>
          </a:prstGeom>
          <a:noFill/>
          <a:ln w="9525">
            <a:noFill/>
            <a:miter lim="800000"/>
            <a:headEnd/>
            <a:tailEnd/>
          </a:ln>
        </p:spPr>
      </p:pic>
      <p:pic>
        <p:nvPicPr>
          <p:cNvPr id="68" name="Picture 6"/>
          <p:cNvPicPr>
            <a:picLocks noChangeAspect="1" noChangeArrowheads="1"/>
          </p:cNvPicPr>
          <p:nvPr/>
        </p:nvPicPr>
        <p:blipFill>
          <a:blip r:embed="rId8" cstate="print"/>
          <a:srcRect/>
          <a:stretch>
            <a:fillRect/>
          </a:stretch>
        </p:blipFill>
        <p:spPr bwMode="auto">
          <a:xfrm>
            <a:off x="4119032" y="3700669"/>
            <a:ext cx="1208732" cy="1247345"/>
          </a:xfrm>
          <a:prstGeom prst="rect">
            <a:avLst/>
          </a:prstGeom>
          <a:noFill/>
          <a:ln w="9525">
            <a:noFill/>
            <a:miter lim="800000"/>
            <a:headEnd/>
            <a:tailEnd/>
          </a:ln>
        </p:spPr>
      </p:pic>
      <p:sp>
        <p:nvSpPr>
          <p:cNvPr id="6" name="灯片编号占位符 5"/>
          <p:cNvSpPr>
            <a:spLocks noGrp="1"/>
          </p:cNvSpPr>
          <p:nvPr>
            <p:ph type="sldNum" sz="quarter" idx="12"/>
            <p:custDataLst>
              <p:tags r:id="rId9"/>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03" name="TextBox 102"/>
          <p:cNvSpPr txBox="1"/>
          <p:nvPr/>
        </p:nvSpPr>
        <p:spPr>
          <a:xfrm>
            <a:off x="2915630" y="555680"/>
            <a:ext cx="5857916" cy="398780"/>
          </a:xfrm>
          <a:prstGeom prst="rect">
            <a:avLst/>
          </a:prstGeom>
          <a:noFill/>
        </p:spPr>
        <p:txBody>
          <a:bodyPr wrap="square" rtlCol="0">
            <a:spAutoFit/>
          </a:bodyPr>
          <a:lstStyle/>
          <a:p>
            <a:pPr>
              <a:spcBef>
                <a:spcPct val="0"/>
              </a:spcBef>
            </a:pPr>
            <a:r>
              <a:rPr lang="zh-CN" altLang="en-US" sz="2000" b="1" dirty="0">
                <a:solidFill>
                  <a:srgbClr val="377D6C"/>
                </a:solidFill>
                <a:latin typeface="思源黑体 CN Medium" panose="020B0600000000000000" charset="-122"/>
                <a:ea typeface="思源黑体 CN Medium" panose="020B0600000000000000" charset="-122"/>
                <a:cs typeface="Poppins" panose="00000500000000000000" pitchFamily="2" charset="0"/>
              </a:rPr>
              <a:t>无动物源性培养基</a:t>
            </a:r>
            <a:endParaRPr lang="zh-CN" altLang="en-US" sz="2000" b="1" dirty="0">
              <a:solidFill>
                <a:srgbClr val="377D6C"/>
              </a:solidFill>
              <a:latin typeface="思源黑体 CN Medium" panose="020B0600000000000000" charset="-122"/>
              <a:ea typeface="思源黑体 CN Medium" panose="020B0600000000000000" charset="-122"/>
              <a:cs typeface="Poppins" panose="00000500000000000000" pitchFamily="2" charset="0"/>
            </a:endParaRPr>
          </a:p>
        </p:txBody>
      </p:sp>
      <p:sp>
        <p:nvSpPr>
          <p:cNvPr id="4" name="矩形 3"/>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黑体" panose="02010609060101010101" charset="-122"/>
            </a:endParaRPr>
          </a:p>
        </p:txBody>
      </p:sp>
      <p:grpSp>
        <p:nvGrpSpPr>
          <p:cNvPr id="2" name="组合 219"/>
          <p:cNvGrpSpPr/>
          <p:nvPr/>
        </p:nvGrpSpPr>
        <p:grpSpPr>
          <a:xfrm>
            <a:off x="0" y="123478"/>
            <a:ext cx="3707904" cy="360040"/>
            <a:chOff x="0" y="123478"/>
            <a:chExt cx="3707904" cy="360040"/>
          </a:xfrm>
        </p:grpSpPr>
        <p:sp>
          <p:nvSpPr>
            <p:cNvPr id="5" name="矩形 4"/>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6" name="椭圆 5"/>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pic>
        <p:nvPicPr>
          <p:cNvPr id="9"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3" name="组合 39"/>
          <p:cNvGrpSpPr/>
          <p:nvPr/>
        </p:nvGrpSpPr>
        <p:grpSpPr>
          <a:xfrm>
            <a:off x="8316416" y="195486"/>
            <a:ext cx="684056" cy="190224"/>
            <a:chOff x="8316416" y="195486"/>
            <a:chExt cx="684056" cy="190224"/>
          </a:xfrm>
        </p:grpSpPr>
        <p:sp>
          <p:nvSpPr>
            <p:cNvPr id="10" name="椭圆 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42" name="椭圆 41"/>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11" name="椭圆 10"/>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sp>
        <p:nvSpPr>
          <p:cNvPr id="45" name="任意多边形 44"/>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pic>
        <p:nvPicPr>
          <p:cNvPr id="48"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graphicFrame>
        <p:nvGraphicFramePr>
          <p:cNvPr id="17" name="表格 16"/>
          <p:cNvGraphicFramePr>
            <a:graphicFrameLocks noGrp="1"/>
          </p:cNvGraphicFramePr>
          <p:nvPr>
            <p:custDataLst>
              <p:tags r:id="rId2"/>
            </p:custDataLst>
          </p:nvPr>
        </p:nvGraphicFramePr>
        <p:xfrm>
          <a:off x="599440" y="2980055"/>
          <a:ext cx="6272530" cy="1839595"/>
        </p:xfrm>
        <a:graphic>
          <a:graphicData uri="http://schemas.openxmlformats.org/drawingml/2006/table">
            <a:tbl>
              <a:tblPr/>
              <a:tblGrid>
                <a:gridCol w="1059180"/>
                <a:gridCol w="1704975"/>
                <a:gridCol w="520700"/>
                <a:gridCol w="669925"/>
                <a:gridCol w="698500"/>
                <a:gridCol w="616585"/>
                <a:gridCol w="1002665"/>
              </a:tblGrid>
              <a:tr h="351155">
                <a:tc>
                  <a:txBody>
                    <a:bodyPr/>
                    <a:lstStyle/>
                    <a:p>
                      <a:r>
                        <a:rPr lang="zh-CN" altLang="en-US" sz="1000" dirty="0">
                          <a:solidFill>
                            <a:schemeClr val="bg1"/>
                          </a:solidFill>
                          <a:latin typeface="思源黑体 CN Normal" panose="020B0400000000000000" pitchFamily="34" charset="-122"/>
                          <a:ea typeface="思源黑体 CN Normal" panose="020B0400000000000000" pitchFamily="34" charset="-122"/>
                          <a:cs typeface="思源黑体 CN Normal" panose="020B0400000000000000" pitchFamily="34" charset="-122"/>
                        </a:rPr>
                        <a:t>货号</a:t>
                      </a:r>
                      <a:endParaRPr lang="zh-CN" altLang="en-US" sz="1000" dirty="0">
                        <a:solidFill>
                          <a:schemeClr val="bg1"/>
                        </a:solidFill>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25996" marR="25996" marT="12998" marB="12998" anchor="ctr">
                    <a:lnL w="12700" cmpd="sng">
                      <a:noFill/>
                      <a:prstDash val="solid"/>
                    </a:lnL>
                    <a:lnR w="12700" cmpd="sng">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r>
                        <a:rPr lang="zh-CN" altLang="en-US" sz="1000" dirty="0">
                          <a:solidFill>
                            <a:schemeClr val="bg1"/>
                          </a:solidFill>
                          <a:latin typeface="思源黑体 CN Normal" panose="020B0400000000000000" pitchFamily="34" charset="-122"/>
                          <a:ea typeface="思源黑体 CN Normal" panose="020B0400000000000000" pitchFamily="34" charset="-122"/>
                          <a:cs typeface="思源黑体 CN Normal" panose="020B0400000000000000" pitchFamily="34" charset="-122"/>
                        </a:rPr>
                        <a:t>产品名称</a:t>
                      </a:r>
                      <a:endParaRPr lang="zh-CN" altLang="en-US" sz="1000" dirty="0">
                        <a:solidFill>
                          <a:schemeClr val="bg1"/>
                        </a:solidFill>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25996" marR="25996" marT="12998" marB="12998" anchor="ctr">
                    <a:lnL w="12700" cmpd="sng">
                      <a:noFill/>
                      <a:prstDash val="solid"/>
                    </a:lnL>
                    <a:lnR w="12700" cmpd="sng">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r>
                        <a:rPr lang="zh-CN" altLang="en-US" sz="1000" b="0" dirty="0">
                          <a:solidFill>
                            <a:schemeClr val="bg1"/>
                          </a:solidFill>
                          <a:latin typeface="思源黑体 CN Normal" panose="020B0400000000000000" pitchFamily="34" charset="-122"/>
                          <a:ea typeface="思源黑体 CN Normal" panose="020B0400000000000000" pitchFamily="34" charset="-122"/>
                          <a:cs typeface="思源黑体 CN Normal" panose="020B0400000000000000" pitchFamily="34" charset="-122"/>
                        </a:rPr>
                        <a:t>无血清</a:t>
                      </a:r>
                      <a:endParaRPr lang="zh-CN" altLang="en-US" sz="1000" b="0" dirty="0">
                        <a:solidFill>
                          <a:schemeClr val="bg1"/>
                        </a:solidFill>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47625" marR="47625" marT="47625" marB="47625" anchor="ctr">
                    <a:lnL w="12700" cmpd="sng">
                      <a:noFill/>
                      <a:prstDash val="solid"/>
                    </a:lnL>
                    <a:lnR w="12700" cmpd="sng">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r>
                        <a:rPr lang="zh-CN" altLang="en-US" sz="1000" b="0" dirty="0">
                          <a:solidFill>
                            <a:schemeClr val="bg1"/>
                          </a:solidFill>
                          <a:latin typeface="思源黑体 CN Normal" panose="020B0400000000000000" pitchFamily="34" charset="-122"/>
                          <a:ea typeface="思源黑体 CN Normal" panose="020B0400000000000000" pitchFamily="34" charset="-122"/>
                          <a:cs typeface="思源黑体 CN Normal" panose="020B0400000000000000" pitchFamily="34" charset="-122"/>
                        </a:rPr>
                        <a:t>无抗生素</a:t>
                      </a:r>
                      <a:endParaRPr lang="zh-CN" altLang="en-US" sz="1000" b="0" dirty="0">
                        <a:solidFill>
                          <a:schemeClr val="bg1"/>
                        </a:solidFill>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47625" marR="47625" marT="47625" marB="47625" anchor="ctr">
                    <a:lnL w="12700" cmpd="sng">
                      <a:noFill/>
                      <a:prstDash val="solid"/>
                    </a:lnL>
                    <a:lnR w="12700" cmpd="sng">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r>
                        <a:rPr lang="zh-CN" altLang="en-US" sz="1000" dirty="0">
                          <a:solidFill>
                            <a:schemeClr val="bg1"/>
                          </a:solidFill>
                          <a:latin typeface="思源黑体 CN Normal" panose="020B0400000000000000" pitchFamily="34" charset="-122"/>
                          <a:ea typeface="思源黑体 CN Normal" panose="020B0400000000000000" pitchFamily="34" charset="-122"/>
                          <a:cs typeface="思源黑体 CN Normal" panose="020B0400000000000000" pitchFamily="34" charset="-122"/>
                        </a:rPr>
                        <a:t>无动物源</a:t>
                      </a:r>
                      <a:endParaRPr lang="zh-CN" altLang="en-US" sz="1000" dirty="0">
                        <a:solidFill>
                          <a:schemeClr val="bg1"/>
                        </a:solidFill>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47625" marR="47625" marT="47625" marB="47625" anchor="ctr">
                    <a:lnL w="12700" cmpd="sng">
                      <a:noFill/>
                      <a:prstDash val="solid"/>
                    </a:lnL>
                    <a:lnR w="12700" cmpd="sng">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r>
                        <a:rPr lang="zh-CN" altLang="en-US" sz="1000" dirty="0">
                          <a:solidFill>
                            <a:schemeClr val="bg1"/>
                          </a:solidFill>
                          <a:latin typeface="思源黑体 CN Normal" panose="020B0400000000000000" pitchFamily="34" charset="-122"/>
                          <a:ea typeface="思源黑体 CN Normal" panose="020B0400000000000000" pitchFamily="34" charset="-122"/>
                          <a:cs typeface="思源黑体 CN Normal" panose="020B0400000000000000" pitchFamily="34" charset="-122"/>
                        </a:rPr>
                        <a:t>无蛋白</a:t>
                      </a:r>
                      <a:endParaRPr lang="zh-CN" altLang="en-US" sz="1000" dirty="0">
                        <a:solidFill>
                          <a:schemeClr val="bg1"/>
                        </a:solidFill>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47625" marR="47625" marT="47625" marB="47625" anchor="ctr">
                    <a:lnL w="12700" cmpd="sng">
                      <a:noFill/>
                      <a:prstDash val="solid"/>
                    </a:lnL>
                    <a:lnR w="12700" cmpd="sng">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r>
                        <a:rPr lang="zh-CN" altLang="en-US" sz="1000" b="0" dirty="0">
                          <a:solidFill>
                            <a:schemeClr val="bg1"/>
                          </a:solidFill>
                          <a:latin typeface="思源黑体 CN Normal" panose="020B0400000000000000" pitchFamily="34" charset="-122"/>
                          <a:ea typeface="思源黑体 CN Normal" panose="020B0400000000000000" pitchFamily="34" charset="-122"/>
                          <a:cs typeface="思源黑体 CN Normal" panose="020B0400000000000000" pitchFamily="34" charset="-122"/>
                        </a:rPr>
                        <a:t>化学成分确定</a:t>
                      </a:r>
                      <a:endParaRPr lang="zh-CN" altLang="en-US" sz="1000" b="0" dirty="0">
                        <a:solidFill>
                          <a:schemeClr val="bg1"/>
                        </a:solidFill>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47625" marR="47625" marT="47625" marB="47625" anchor="ctr">
                    <a:lnL w="12700" cmpd="sng">
                      <a:noFill/>
                      <a:prstDash val="solid"/>
                    </a:lnL>
                    <a:lnR w="12700" cmpd="sng">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r>
              <a:tr h="290195">
                <a:tc>
                  <a:txBody>
                    <a:bodyPr/>
                    <a:lstStyle/>
                    <a:p>
                      <a:r>
                        <a:rPr lang="en-US" altLang="zh-CN" sz="1000" dirty="0">
                          <a:solidFill>
                            <a:schemeClr val="tx1"/>
                          </a:solidFill>
                          <a:latin typeface="Poppins" panose="00000500000000000000" pitchFamily="2" charset="0"/>
                          <a:ea typeface="思源黑体 CN Normal" panose="020B0400000000000000" pitchFamily="34" charset="-122"/>
                          <a:cs typeface="Poppins" panose="00000500000000000000" pitchFamily="2" charset="0"/>
                        </a:rPr>
                        <a:t>MCHOSI</a:t>
                      </a:r>
                      <a:endParaRPr lang="en-US" altLang="zh-CN" sz="1000" dirty="0">
                        <a:solidFill>
                          <a:schemeClr val="tx1"/>
                        </a:solidFill>
                        <a:latin typeface="Poppins" panose="00000500000000000000" pitchFamily="2" charset="0"/>
                        <a:ea typeface="思源黑体 CN Normal" panose="020B0400000000000000" pitchFamily="34" charset="-122"/>
                        <a:cs typeface="Poppins" panose="00000500000000000000" pitchFamily="2"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fontAlgn="auto" latinLnBrk="0" hangingPunct="1">
                        <a:lnSpc>
                          <a:spcPct val="100000"/>
                        </a:lnSpc>
                        <a:spcBef>
                          <a:spcPts val="0"/>
                        </a:spcBef>
                        <a:buClrTx/>
                        <a:buSzTx/>
                        <a:buFontTx/>
                        <a:buNone/>
                      </a:pPr>
                      <a:r>
                        <a:rPr lang="en-US" altLang="zh-CN" sz="1000" dirty="0">
                          <a:solidFill>
                            <a:schemeClr val="tx1"/>
                          </a:solidFill>
                          <a:latin typeface="Poppins" panose="00000500000000000000" pitchFamily="2" charset="0"/>
                          <a:ea typeface="思源黑体 CN Normal" panose="020B0400000000000000" pitchFamily="34" charset="-122"/>
                          <a:cs typeface="Poppins" panose="00000500000000000000" pitchFamily="2" charset="0"/>
                        </a:rPr>
                        <a:t>SMM CHO-SI培养基</a:t>
                      </a:r>
                      <a:endParaRPr lang="en-US" altLang="zh-CN" sz="1000" dirty="0">
                        <a:solidFill>
                          <a:schemeClr val="tx1"/>
                        </a:solidFill>
                        <a:latin typeface="Poppins" panose="00000500000000000000" pitchFamily="2" charset="0"/>
                        <a:ea typeface="思源黑体 CN Normal" panose="020B0400000000000000" pitchFamily="34" charset="-122"/>
                        <a:cs typeface="Poppins" panose="00000500000000000000" pitchFamily="2"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a:solidFill>
                            <a:schemeClr val="tx1"/>
                          </a:solidFill>
                          <a:latin typeface="Arial" panose="020B0604020202020204" pitchFamily="34" charset="0"/>
                          <a:ea typeface="黑体" panose="02010609060101010101" charset="-122"/>
                          <a:cs typeface="Arial" panose="020B0604020202020204" pitchFamily="34" charset="0"/>
                        </a:rPr>
                        <a:t>√</a:t>
                      </a:r>
                      <a:endParaRPr lang="zh-CN" altLang="en-US" sz="1000">
                        <a:solidFill>
                          <a:schemeClr val="tx1"/>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dirty="0">
                          <a:solidFill>
                            <a:schemeClr val="tx1"/>
                          </a:solidFill>
                          <a:latin typeface="Arial" panose="020B0604020202020204" pitchFamily="34" charset="0"/>
                          <a:ea typeface="黑体" panose="02010609060101010101" charset="-122"/>
                          <a:cs typeface="Arial" panose="020B0604020202020204" pitchFamily="34" charset="0"/>
                        </a:rPr>
                        <a:t>√</a:t>
                      </a:r>
                      <a:endParaRPr lang="zh-CN" altLang="en-US" sz="1000" dirty="0">
                        <a:solidFill>
                          <a:schemeClr val="tx1"/>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b="1" dirty="0">
                          <a:solidFill>
                            <a:srgbClr val="007E66"/>
                          </a:solidFill>
                          <a:latin typeface="Arial" panose="020B0604020202020204" pitchFamily="34" charset="0"/>
                          <a:ea typeface="黑体" panose="02010609060101010101" charset="-122"/>
                          <a:cs typeface="Arial" panose="020B0604020202020204" pitchFamily="34" charset="0"/>
                        </a:rPr>
                        <a:t>√</a:t>
                      </a:r>
                      <a:endParaRPr lang="zh-CN" altLang="en-US" sz="1000" b="1" dirty="0">
                        <a:solidFill>
                          <a:srgbClr val="007E66"/>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b="1" dirty="0">
                          <a:solidFill>
                            <a:srgbClr val="007E66"/>
                          </a:solidFill>
                          <a:latin typeface="Arial" panose="020B0604020202020204" pitchFamily="34" charset="0"/>
                          <a:ea typeface="黑体" panose="02010609060101010101" charset="-122"/>
                          <a:cs typeface="Arial" panose="020B0604020202020204" pitchFamily="34" charset="0"/>
                        </a:rPr>
                        <a:t>√</a:t>
                      </a:r>
                      <a:endParaRPr lang="zh-CN" altLang="en-US" sz="1000" b="1" dirty="0">
                        <a:solidFill>
                          <a:srgbClr val="007E66"/>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dirty="0">
                          <a:solidFill>
                            <a:schemeClr val="tx1"/>
                          </a:solidFill>
                          <a:latin typeface="Arial" panose="020B0604020202020204" pitchFamily="34" charset="0"/>
                          <a:ea typeface="黑体" panose="02010609060101010101" charset="-122"/>
                          <a:cs typeface="Arial" panose="020B0604020202020204" pitchFamily="34" charset="0"/>
                        </a:rPr>
                        <a:t> </a:t>
                      </a:r>
                      <a:endParaRPr lang="zh-CN" altLang="en-US" sz="1000" dirty="0">
                        <a:solidFill>
                          <a:schemeClr val="tx1"/>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r>
              <a:tr h="288925">
                <a:tc>
                  <a:txBody>
                    <a:bodyPr/>
                    <a:lstStyle/>
                    <a:p>
                      <a:r>
                        <a:rPr lang="en-US" altLang="zh-CN" sz="1000" dirty="0">
                          <a:solidFill>
                            <a:schemeClr val="tx1"/>
                          </a:solidFill>
                          <a:latin typeface="Poppins" panose="00000500000000000000" pitchFamily="2" charset="0"/>
                          <a:ea typeface="思源黑体 CN Normal" panose="020B0400000000000000" pitchFamily="34" charset="-122"/>
                          <a:cs typeface="Poppins" panose="00000500000000000000" pitchFamily="2" charset="0"/>
                        </a:rPr>
                        <a:t>MCHO-SUPI</a:t>
                      </a:r>
                      <a:endParaRPr lang="en-US" altLang="zh-CN" sz="1000" dirty="0">
                        <a:solidFill>
                          <a:schemeClr val="tx1"/>
                        </a:solidFill>
                        <a:latin typeface="Poppins" panose="00000500000000000000" pitchFamily="2" charset="0"/>
                        <a:ea typeface="思源黑体 CN Normal" panose="020B0400000000000000" pitchFamily="34" charset="-122"/>
                        <a:cs typeface="Poppins" panose="00000500000000000000" pitchFamily="2"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fontAlgn="auto" latinLnBrk="0" hangingPunct="1">
                        <a:lnSpc>
                          <a:spcPct val="100000"/>
                        </a:lnSpc>
                        <a:spcBef>
                          <a:spcPts val="0"/>
                        </a:spcBef>
                        <a:buClrTx/>
                        <a:buSzTx/>
                        <a:buFontTx/>
                        <a:buNone/>
                      </a:pPr>
                      <a:r>
                        <a:rPr lang="en-US" altLang="zh-CN" sz="1000" dirty="0">
                          <a:solidFill>
                            <a:schemeClr val="tx1"/>
                          </a:solidFill>
                          <a:latin typeface="Poppins" panose="00000500000000000000" pitchFamily="2" charset="0"/>
                          <a:ea typeface="思源黑体 CN Normal" panose="020B0400000000000000" pitchFamily="34" charset="-122"/>
                          <a:cs typeface="Poppins" panose="00000500000000000000" pitchFamily="2" charset="0"/>
                        </a:rPr>
                        <a:t>SMS CHO-S-SUPI加料液</a:t>
                      </a:r>
                      <a:endParaRPr lang="en-US" altLang="zh-CN" sz="1000" dirty="0">
                        <a:solidFill>
                          <a:schemeClr val="tx1"/>
                        </a:solidFill>
                        <a:latin typeface="Poppins" panose="00000500000000000000" pitchFamily="2" charset="0"/>
                        <a:ea typeface="思源黑体 CN Normal" panose="020B0400000000000000" pitchFamily="34" charset="-122"/>
                        <a:cs typeface="Poppins" panose="00000500000000000000" pitchFamily="2"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dirty="0">
                          <a:solidFill>
                            <a:schemeClr val="tx1"/>
                          </a:solidFill>
                          <a:latin typeface="Arial" panose="020B0604020202020204" pitchFamily="34" charset="0"/>
                          <a:ea typeface="黑体" panose="02010609060101010101" charset="-122"/>
                          <a:cs typeface="Arial" panose="020B0604020202020204" pitchFamily="34" charset="0"/>
                        </a:rPr>
                        <a:t>√</a:t>
                      </a:r>
                      <a:endParaRPr lang="zh-CN" altLang="en-US" sz="1000" dirty="0">
                        <a:solidFill>
                          <a:schemeClr val="tx1"/>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dirty="0">
                          <a:solidFill>
                            <a:schemeClr val="tx1"/>
                          </a:solidFill>
                          <a:latin typeface="Arial" panose="020B0604020202020204" pitchFamily="34" charset="0"/>
                          <a:ea typeface="黑体" panose="02010609060101010101" charset="-122"/>
                          <a:cs typeface="Arial" panose="020B0604020202020204" pitchFamily="34" charset="0"/>
                        </a:rPr>
                        <a:t>√</a:t>
                      </a:r>
                      <a:endParaRPr lang="zh-CN" altLang="en-US" sz="1000" dirty="0">
                        <a:solidFill>
                          <a:schemeClr val="tx1"/>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b="1" dirty="0">
                          <a:solidFill>
                            <a:srgbClr val="007E66"/>
                          </a:solidFill>
                          <a:latin typeface="Arial" panose="020B0604020202020204" pitchFamily="34" charset="0"/>
                          <a:ea typeface="黑体" panose="02010609060101010101" charset="-122"/>
                          <a:cs typeface="Arial" panose="020B0604020202020204" pitchFamily="34" charset="0"/>
                        </a:rPr>
                        <a:t>√</a:t>
                      </a:r>
                      <a:endParaRPr lang="zh-CN" altLang="en-US" sz="1000" b="1" dirty="0">
                        <a:solidFill>
                          <a:srgbClr val="007E66"/>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b="1" dirty="0">
                          <a:solidFill>
                            <a:srgbClr val="007E66"/>
                          </a:solidFill>
                          <a:latin typeface="Arial" panose="020B0604020202020204" pitchFamily="34" charset="0"/>
                          <a:ea typeface="黑体" panose="02010609060101010101" charset="-122"/>
                          <a:cs typeface="Arial" panose="020B0604020202020204" pitchFamily="34" charset="0"/>
                        </a:rPr>
                        <a:t>√</a:t>
                      </a:r>
                      <a:endParaRPr lang="zh-CN" altLang="en-US" sz="1000" b="1" dirty="0">
                        <a:solidFill>
                          <a:srgbClr val="007E66"/>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dirty="0">
                          <a:solidFill>
                            <a:schemeClr val="tx1"/>
                          </a:solidFill>
                          <a:latin typeface="Arial" panose="020B0604020202020204" pitchFamily="34" charset="0"/>
                          <a:ea typeface="黑体" panose="02010609060101010101" charset="-122"/>
                          <a:cs typeface="Arial" panose="020B0604020202020204" pitchFamily="34" charset="0"/>
                        </a:rPr>
                        <a:t>√</a:t>
                      </a:r>
                      <a:endParaRPr lang="zh-CN" altLang="en-US" sz="1000" dirty="0">
                        <a:solidFill>
                          <a:schemeClr val="tx1"/>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r>
              <a:tr h="290195">
                <a:tc>
                  <a:txBody>
                    <a:bodyPr/>
                    <a:lstStyle/>
                    <a:p>
                      <a:r>
                        <a:rPr lang="en-US" altLang="zh-CN" sz="1000" dirty="0">
                          <a:solidFill>
                            <a:schemeClr val="tx1"/>
                          </a:solidFill>
                          <a:latin typeface="Poppins" panose="00000500000000000000" pitchFamily="2" charset="0"/>
                          <a:ea typeface="思源黑体 CN Normal" panose="020B0400000000000000" pitchFamily="34" charset="-122"/>
                          <a:cs typeface="Poppins" panose="00000500000000000000" pitchFamily="2" charset="0"/>
                        </a:rPr>
                        <a:t>MCHOGSI</a:t>
                      </a:r>
                      <a:endParaRPr lang="en-US" altLang="zh-CN" sz="1000" dirty="0">
                        <a:solidFill>
                          <a:schemeClr val="tx1"/>
                        </a:solidFill>
                        <a:latin typeface="Poppins" panose="00000500000000000000" pitchFamily="2" charset="0"/>
                        <a:ea typeface="思源黑体 CN Normal" panose="020B0400000000000000" pitchFamily="34" charset="-122"/>
                        <a:cs typeface="Poppins" panose="00000500000000000000" pitchFamily="2"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fontAlgn="auto" latinLnBrk="0" hangingPunct="1">
                        <a:lnSpc>
                          <a:spcPct val="100000"/>
                        </a:lnSpc>
                        <a:spcBef>
                          <a:spcPts val="0"/>
                        </a:spcBef>
                        <a:buClrTx/>
                        <a:buSzTx/>
                        <a:buFontTx/>
                        <a:buNone/>
                      </a:pPr>
                      <a:r>
                        <a:rPr lang="en-US" altLang="zh-CN" sz="1000" dirty="0">
                          <a:solidFill>
                            <a:schemeClr val="tx1"/>
                          </a:solidFill>
                          <a:latin typeface="Poppins" panose="00000500000000000000" pitchFamily="2" charset="0"/>
                          <a:ea typeface="思源黑体 CN Normal" panose="020B0400000000000000" pitchFamily="34" charset="-122"/>
                          <a:cs typeface="Poppins" panose="00000500000000000000" pitchFamily="2" charset="0"/>
                        </a:rPr>
                        <a:t>SMM CHO-GSI培养基</a:t>
                      </a:r>
                      <a:endParaRPr lang="en-US" altLang="zh-CN" sz="1000" dirty="0">
                        <a:solidFill>
                          <a:schemeClr val="tx1"/>
                        </a:solidFill>
                        <a:latin typeface="Poppins" panose="00000500000000000000" pitchFamily="2" charset="0"/>
                        <a:ea typeface="思源黑体 CN Normal" panose="020B0400000000000000" pitchFamily="34" charset="-122"/>
                        <a:cs typeface="Poppins" panose="00000500000000000000" pitchFamily="2"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dirty="0">
                          <a:solidFill>
                            <a:schemeClr val="tx1"/>
                          </a:solidFill>
                          <a:latin typeface="Arial" panose="020B0604020202020204" pitchFamily="34" charset="0"/>
                          <a:ea typeface="黑体" panose="02010609060101010101" charset="-122"/>
                          <a:cs typeface="Arial" panose="020B0604020202020204" pitchFamily="34" charset="0"/>
                        </a:rPr>
                        <a:t>√</a:t>
                      </a:r>
                      <a:endParaRPr lang="zh-CN" altLang="en-US" sz="1000" dirty="0">
                        <a:solidFill>
                          <a:schemeClr val="tx1"/>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dirty="0">
                          <a:solidFill>
                            <a:schemeClr val="tx1"/>
                          </a:solidFill>
                          <a:latin typeface="Arial" panose="020B0604020202020204" pitchFamily="34" charset="0"/>
                          <a:ea typeface="黑体" panose="02010609060101010101" charset="-122"/>
                          <a:cs typeface="Arial" panose="020B0604020202020204" pitchFamily="34" charset="0"/>
                        </a:rPr>
                        <a:t>√</a:t>
                      </a:r>
                      <a:endParaRPr lang="zh-CN" altLang="en-US" sz="1000" dirty="0">
                        <a:solidFill>
                          <a:schemeClr val="tx1"/>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b="1" dirty="0">
                          <a:solidFill>
                            <a:srgbClr val="007E66"/>
                          </a:solidFill>
                          <a:latin typeface="Arial" panose="020B0604020202020204" pitchFamily="34" charset="0"/>
                          <a:ea typeface="黑体" panose="02010609060101010101" charset="-122"/>
                          <a:cs typeface="Arial" panose="020B0604020202020204" pitchFamily="34" charset="0"/>
                        </a:rPr>
                        <a:t>√</a:t>
                      </a:r>
                      <a:endParaRPr lang="zh-CN" altLang="en-US" sz="1000" b="1" dirty="0">
                        <a:solidFill>
                          <a:srgbClr val="007E66"/>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b="1" dirty="0">
                          <a:solidFill>
                            <a:srgbClr val="007E66"/>
                          </a:solidFill>
                          <a:latin typeface="Arial" panose="020B0604020202020204" pitchFamily="34" charset="0"/>
                          <a:ea typeface="黑体" panose="02010609060101010101" charset="-122"/>
                          <a:cs typeface="Arial" panose="020B0604020202020204" pitchFamily="34" charset="0"/>
                        </a:rPr>
                        <a:t>√</a:t>
                      </a:r>
                      <a:endParaRPr lang="zh-CN" altLang="en-US" sz="1000" b="1" dirty="0">
                        <a:solidFill>
                          <a:srgbClr val="007E66"/>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dirty="0">
                          <a:solidFill>
                            <a:schemeClr val="tx1"/>
                          </a:solidFill>
                          <a:latin typeface="Arial" panose="020B0604020202020204" pitchFamily="34" charset="0"/>
                          <a:ea typeface="黑体" panose="02010609060101010101" charset="-122"/>
                          <a:cs typeface="Arial" panose="020B0604020202020204" pitchFamily="34" charset="0"/>
                        </a:rPr>
                        <a:t> </a:t>
                      </a:r>
                      <a:endParaRPr lang="zh-CN" altLang="en-US" sz="1000" dirty="0">
                        <a:solidFill>
                          <a:schemeClr val="tx1"/>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r>
              <a:tr h="289560">
                <a:tc>
                  <a:txBody>
                    <a:bodyPr/>
                    <a:lstStyle/>
                    <a:p>
                      <a:r>
                        <a:rPr lang="en-US" altLang="zh-CN" sz="1000" dirty="0">
                          <a:solidFill>
                            <a:schemeClr val="tx1"/>
                          </a:solidFill>
                          <a:latin typeface="Poppins" panose="00000500000000000000" pitchFamily="2" charset="0"/>
                          <a:ea typeface="思源黑体 CN Normal" panose="020B0400000000000000" pitchFamily="34" charset="-122"/>
                          <a:cs typeface="Poppins" panose="00000500000000000000" pitchFamily="2" charset="0"/>
                        </a:rPr>
                        <a:t>MCHOGS-C3</a:t>
                      </a:r>
                      <a:endParaRPr lang="en-US" altLang="zh-CN" sz="1000" dirty="0">
                        <a:solidFill>
                          <a:schemeClr val="tx1"/>
                        </a:solidFill>
                        <a:latin typeface="Poppins" panose="00000500000000000000" pitchFamily="2" charset="0"/>
                        <a:ea typeface="思源黑体 CN Normal" panose="020B0400000000000000" pitchFamily="34" charset="-122"/>
                        <a:cs typeface="Poppins" panose="00000500000000000000" pitchFamily="2"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ClrTx/>
                        <a:buSzTx/>
                        <a:buFontTx/>
                      </a:pPr>
                      <a:r>
                        <a:rPr lang="en-US" altLang="zh-CN" sz="1000" dirty="0">
                          <a:solidFill>
                            <a:schemeClr val="tx1"/>
                          </a:solidFill>
                          <a:latin typeface="Poppins" panose="00000500000000000000" pitchFamily="2" charset="0"/>
                          <a:ea typeface="思源黑体 CN Normal" panose="020B0400000000000000" pitchFamily="34" charset="-122"/>
                          <a:cs typeface="Poppins" panose="00000500000000000000" pitchFamily="2" charset="0"/>
                        </a:rPr>
                        <a:t>SMM CHOGS-C3培养基</a:t>
                      </a:r>
                      <a:endParaRPr lang="en-US" altLang="zh-CN" sz="1000" dirty="0">
                        <a:solidFill>
                          <a:schemeClr val="tx1"/>
                        </a:solidFill>
                        <a:latin typeface="Poppins" panose="00000500000000000000" pitchFamily="2" charset="0"/>
                        <a:ea typeface="思源黑体 CN Normal" panose="020B0400000000000000" pitchFamily="34" charset="-122"/>
                        <a:cs typeface="Poppins" panose="00000500000000000000" pitchFamily="2"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dirty="0">
                          <a:solidFill>
                            <a:schemeClr val="tx1"/>
                          </a:solidFill>
                          <a:latin typeface="Arial" panose="020B0604020202020204" pitchFamily="34" charset="0"/>
                          <a:ea typeface="黑体" panose="02010609060101010101" charset="-122"/>
                          <a:cs typeface="Arial" panose="020B0604020202020204" pitchFamily="34" charset="0"/>
                        </a:rPr>
                        <a:t>√</a:t>
                      </a:r>
                      <a:endParaRPr lang="zh-CN" altLang="en-US" sz="1000" dirty="0">
                        <a:solidFill>
                          <a:schemeClr val="tx1"/>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dirty="0">
                          <a:solidFill>
                            <a:schemeClr val="tx1"/>
                          </a:solidFill>
                          <a:latin typeface="Arial" panose="020B0604020202020204" pitchFamily="34" charset="0"/>
                          <a:ea typeface="黑体" panose="02010609060101010101" charset="-122"/>
                          <a:cs typeface="Arial" panose="020B0604020202020204" pitchFamily="34" charset="0"/>
                        </a:rPr>
                        <a:t>√</a:t>
                      </a:r>
                      <a:endParaRPr lang="zh-CN" altLang="en-US" sz="1000" dirty="0">
                        <a:solidFill>
                          <a:schemeClr val="tx1"/>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b="1" dirty="0">
                          <a:solidFill>
                            <a:srgbClr val="007E66"/>
                          </a:solidFill>
                          <a:latin typeface="Arial" panose="020B0604020202020204" pitchFamily="34" charset="0"/>
                          <a:ea typeface="黑体" panose="02010609060101010101" charset="-122"/>
                          <a:cs typeface="Arial" panose="020B0604020202020204" pitchFamily="34" charset="0"/>
                        </a:rPr>
                        <a:t>√</a:t>
                      </a:r>
                      <a:endParaRPr lang="zh-CN" altLang="en-US" sz="1000" b="1" dirty="0">
                        <a:solidFill>
                          <a:srgbClr val="007E66"/>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b="1" dirty="0">
                          <a:solidFill>
                            <a:srgbClr val="007E66"/>
                          </a:solidFill>
                          <a:latin typeface="Arial" panose="020B0604020202020204" pitchFamily="34" charset="0"/>
                          <a:ea typeface="黑体" panose="02010609060101010101" charset="-122"/>
                          <a:cs typeface="Arial" panose="020B0604020202020204" pitchFamily="34" charset="0"/>
                        </a:rPr>
                        <a:t>√</a:t>
                      </a:r>
                      <a:endParaRPr lang="zh-CN" altLang="en-US" sz="1000" b="1" dirty="0">
                        <a:solidFill>
                          <a:srgbClr val="007E66"/>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dirty="0">
                          <a:solidFill>
                            <a:schemeClr val="tx1"/>
                          </a:solidFill>
                          <a:latin typeface="Arial" panose="020B0604020202020204" pitchFamily="34" charset="0"/>
                          <a:ea typeface="黑体" panose="02010609060101010101" charset="-122"/>
                          <a:cs typeface="Arial" panose="020B0604020202020204" pitchFamily="34" charset="0"/>
                        </a:rPr>
                        <a:t> </a:t>
                      </a:r>
                      <a:endParaRPr lang="zh-CN" altLang="en-US" sz="1000" dirty="0">
                        <a:solidFill>
                          <a:schemeClr val="tx1"/>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r>
              <a:tr h="329565">
                <a:tc>
                  <a:txBody>
                    <a:bodyPr/>
                    <a:lstStyle/>
                    <a:p>
                      <a:r>
                        <a:rPr lang="en-US" altLang="zh-CN" sz="1000" dirty="0">
                          <a:solidFill>
                            <a:schemeClr val="tx1"/>
                          </a:solidFill>
                          <a:latin typeface="Poppins" panose="00000500000000000000" pitchFamily="2" charset="0"/>
                          <a:ea typeface="思源黑体 CN Normal" panose="020B0400000000000000" pitchFamily="34" charset="-122"/>
                          <a:cs typeface="Poppins" panose="00000500000000000000" pitchFamily="2" charset="0"/>
                        </a:rPr>
                        <a:t>MCHO-GS-SUPI</a:t>
                      </a:r>
                      <a:endParaRPr lang="en-US" altLang="zh-CN" sz="1000" dirty="0">
                        <a:solidFill>
                          <a:schemeClr val="tx1"/>
                        </a:solidFill>
                        <a:latin typeface="Poppins" panose="00000500000000000000" pitchFamily="2" charset="0"/>
                        <a:ea typeface="思源黑体 CN Normal" panose="020B0400000000000000" pitchFamily="34" charset="-122"/>
                        <a:cs typeface="Poppins" panose="00000500000000000000" pitchFamily="2"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ClrTx/>
                        <a:buSzTx/>
                        <a:buFontTx/>
                      </a:pPr>
                      <a:r>
                        <a:rPr lang="en-US" altLang="zh-CN" sz="1000" dirty="0">
                          <a:solidFill>
                            <a:schemeClr val="tx1"/>
                          </a:solidFill>
                          <a:latin typeface="Poppins" panose="00000500000000000000" pitchFamily="2" charset="0"/>
                          <a:ea typeface="思源黑体 CN Normal" panose="020B0400000000000000" pitchFamily="34" charset="-122"/>
                          <a:cs typeface="Poppins" panose="00000500000000000000" pitchFamily="2" charset="0"/>
                        </a:rPr>
                        <a:t>SMS CHO-GS-SUPI加料液</a:t>
                      </a:r>
                      <a:endParaRPr lang="en-US" altLang="zh-CN" sz="1000" dirty="0">
                        <a:solidFill>
                          <a:schemeClr val="tx1"/>
                        </a:solidFill>
                        <a:latin typeface="Poppins" panose="00000500000000000000" pitchFamily="2" charset="0"/>
                        <a:ea typeface="思源黑体 CN Normal" panose="020B0400000000000000" pitchFamily="34" charset="-122"/>
                        <a:cs typeface="Poppins" panose="00000500000000000000" pitchFamily="2"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dirty="0">
                          <a:solidFill>
                            <a:schemeClr val="tx1"/>
                          </a:solidFill>
                          <a:latin typeface="Arial" panose="020B0604020202020204" pitchFamily="34" charset="0"/>
                          <a:ea typeface="黑体" panose="02010609060101010101" charset="-122"/>
                          <a:cs typeface="Arial" panose="020B0604020202020204" pitchFamily="34" charset="0"/>
                        </a:rPr>
                        <a:t>√</a:t>
                      </a:r>
                      <a:endParaRPr lang="zh-CN" altLang="en-US" sz="1000" dirty="0">
                        <a:solidFill>
                          <a:schemeClr val="tx1"/>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dirty="0">
                          <a:solidFill>
                            <a:schemeClr val="tx1"/>
                          </a:solidFill>
                          <a:latin typeface="Arial" panose="020B0604020202020204" pitchFamily="34" charset="0"/>
                          <a:ea typeface="黑体" panose="02010609060101010101" charset="-122"/>
                          <a:cs typeface="Arial" panose="020B0604020202020204" pitchFamily="34" charset="0"/>
                        </a:rPr>
                        <a:t>√</a:t>
                      </a:r>
                      <a:endParaRPr lang="zh-CN" altLang="en-US" sz="1000" dirty="0">
                        <a:solidFill>
                          <a:schemeClr val="tx1"/>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b="1" dirty="0">
                          <a:solidFill>
                            <a:srgbClr val="007E66"/>
                          </a:solidFill>
                          <a:latin typeface="Arial" panose="020B0604020202020204" pitchFamily="34" charset="0"/>
                          <a:ea typeface="黑体" panose="02010609060101010101" charset="-122"/>
                          <a:cs typeface="Arial" panose="020B0604020202020204" pitchFamily="34" charset="0"/>
                        </a:rPr>
                        <a:t>√</a:t>
                      </a:r>
                      <a:endParaRPr lang="zh-CN" altLang="en-US" sz="1000" b="1" dirty="0">
                        <a:solidFill>
                          <a:srgbClr val="007E66"/>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b="1" dirty="0">
                          <a:solidFill>
                            <a:srgbClr val="007E66"/>
                          </a:solidFill>
                          <a:latin typeface="Arial" panose="020B0604020202020204" pitchFamily="34" charset="0"/>
                          <a:ea typeface="黑体" panose="02010609060101010101" charset="-122"/>
                          <a:cs typeface="Arial" panose="020B0604020202020204" pitchFamily="34" charset="0"/>
                        </a:rPr>
                        <a:t>√</a:t>
                      </a:r>
                      <a:endParaRPr lang="zh-CN" altLang="en-US" sz="1000" b="1" dirty="0">
                        <a:solidFill>
                          <a:srgbClr val="007E66"/>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dirty="0">
                          <a:solidFill>
                            <a:schemeClr val="tx1"/>
                          </a:solidFill>
                          <a:latin typeface="Arial" panose="020B0604020202020204" pitchFamily="34" charset="0"/>
                          <a:ea typeface="黑体" panose="02010609060101010101" charset="-122"/>
                          <a:cs typeface="Arial" panose="020B0604020202020204" pitchFamily="34" charset="0"/>
                        </a:rPr>
                        <a:t>√</a:t>
                      </a:r>
                      <a:endParaRPr lang="zh-CN" altLang="en-US" sz="1000" dirty="0">
                        <a:solidFill>
                          <a:schemeClr val="tx1"/>
                        </a:solidFill>
                        <a:latin typeface="Arial" panose="020B0604020202020204" pitchFamily="34" charset="0"/>
                        <a:ea typeface="黑体" panose="02010609060101010101" charset="-122"/>
                        <a:cs typeface="Arial" panose="020B0604020202020204" pitchFamily="34" charset="0"/>
                      </a:endParaRPr>
                    </a:p>
                  </a:txBody>
                  <a:tcPr marL="13539" marR="13539" marT="13539" marB="1353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7409" name="Rectangle 1"/>
          <p:cNvSpPr>
            <a:spLocks noChangeArrowheads="1"/>
          </p:cNvSpPr>
          <p:nvPr/>
        </p:nvSpPr>
        <p:spPr bwMode="auto">
          <a:xfrm>
            <a:off x="0" y="0"/>
            <a:ext cx="9144000" cy="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br>
              <a:rPr kumimoji="0" lang="zh-CN"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rPr>
            </a:br>
            <a:endParaRPr kumimoji="0" lang="zh-CN"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pic>
        <p:nvPicPr>
          <p:cNvPr id="17415" name="Picture 7" descr="C:\Users\1\Documents\WXWork\1688857199397870\Cache\Image\2023-03\SMM CHO-GSI.png"/>
          <p:cNvPicPr>
            <a:picLocks noChangeAspect="1" noChangeArrowheads="1"/>
          </p:cNvPicPr>
          <p:nvPr/>
        </p:nvPicPr>
        <p:blipFill>
          <a:blip r:embed="rId3" cstate="print"/>
          <a:srcRect/>
          <a:stretch>
            <a:fillRect/>
          </a:stretch>
        </p:blipFill>
        <p:spPr bwMode="auto">
          <a:xfrm>
            <a:off x="323528" y="1116123"/>
            <a:ext cx="1118676" cy="1548000"/>
          </a:xfrm>
          <a:prstGeom prst="rect">
            <a:avLst/>
          </a:prstGeom>
          <a:noFill/>
        </p:spPr>
      </p:pic>
      <p:pic>
        <p:nvPicPr>
          <p:cNvPr id="17417" name="Picture 9" descr="C:\Users\1\Documents\WXWork\1688857199397870\Cache\Image\2023-03\SMM CHO-SI.png"/>
          <p:cNvPicPr>
            <a:picLocks noChangeAspect="1" noChangeArrowheads="1"/>
          </p:cNvPicPr>
          <p:nvPr/>
        </p:nvPicPr>
        <p:blipFill>
          <a:blip r:embed="rId4" cstate="print"/>
          <a:srcRect/>
          <a:stretch>
            <a:fillRect/>
          </a:stretch>
        </p:blipFill>
        <p:spPr bwMode="auto">
          <a:xfrm>
            <a:off x="3491879" y="1059582"/>
            <a:ext cx="1032218" cy="1548000"/>
          </a:xfrm>
          <a:prstGeom prst="rect">
            <a:avLst/>
          </a:prstGeom>
          <a:noFill/>
        </p:spPr>
      </p:pic>
      <p:pic>
        <p:nvPicPr>
          <p:cNvPr id="17419" name="Picture 11" descr="https://cdn1.sinobiological.com/styles/default/images/2022web/ads/u205.png"/>
          <p:cNvPicPr>
            <a:picLocks noChangeAspect="1" noChangeArrowheads="1"/>
          </p:cNvPicPr>
          <p:nvPr/>
        </p:nvPicPr>
        <p:blipFill>
          <a:blip r:embed="rId5" cstate="print"/>
          <a:srcRect/>
          <a:stretch>
            <a:fillRect/>
          </a:stretch>
        </p:blipFill>
        <p:spPr bwMode="auto">
          <a:xfrm>
            <a:off x="1331640" y="1203598"/>
            <a:ext cx="2310445" cy="1548000"/>
          </a:xfrm>
          <a:prstGeom prst="rect">
            <a:avLst/>
          </a:prstGeom>
          <a:noFill/>
        </p:spPr>
      </p:pic>
      <p:pic>
        <p:nvPicPr>
          <p:cNvPr id="17423" name="Picture 15" descr="https://cdn1.sinobiological.com/styles/default/images/2022web/ads/u207.png"/>
          <p:cNvPicPr>
            <a:picLocks noChangeAspect="1" noChangeArrowheads="1"/>
          </p:cNvPicPr>
          <p:nvPr/>
        </p:nvPicPr>
        <p:blipFill>
          <a:blip r:embed="rId6" cstate="print"/>
          <a:srcRect/>
          <a:stretch>
            <a:fillRect/>
          </a:stretch>
        </p:blipFill>
        <p:spPr bwMode="auto">
          <a:xfrm>
            <a:off x="4427984" y="1203598"/>
            <a:ext cx="2444209" cy="1548000"/>
          </a:xfrm>
          <a:prstGeom prst="rect">
            <a:avLst/>
          </a:prstGeom>
          <a:noFill/>
        </p:spPr>
      </p:pic>
      <p:sp>
        <p:nvSpPr>
          <p:cNvPr id="26" name="矩形 25"/>
          <p:cNvSpPr/>
          <p:nvPr/>
        </p:nvSpPr>
        <p:spPr>
          <a:xfrm>
            <a:off x="6948264" y="1567830"/>
            <a:ext cx="2051720" cy="645160"/>
          </a:xfrm>
          <a:prstGeom prst="rect">
            <a:avLst/>
          </a:prstGeom>
          <a:ln>
            <a:solidFill>
              <a:srgbClr val="377D6C"/>
            </a:solidFill>
            <a:prstDash val="dash"/>
          </a:ln>
        </p:spPr>
        <p:txBody>
          <a:bodyPr wrap="square">
            <a:spAutoFit/>
          </a:bodyPr>
          <a:lstStyle/>
          <a:p>
            <a:pPr indent="0">
              <a:buFont typeface="Arial" panose="020B0604020202020204" pitchFamily="34" charset="0"/>
              <a:buNone/>
            </a:pPr>
            <a:r>
              <a:rPr lang="zh-CN" altLang="en-US" sz="1200" b="1" dirty="0">
                <a:solidFill>
                  <a:schemeClr val="tx1"/>
                </a:solidFill>
                <a:latin typeface="思源黑体 CN Normal" panose="020B0400000000000000" pitchFamily="34" charset="-122"/>
                <a:ea typeface="思源黑体 CN Normal" panose="020B0400000000000000" pitchFamily="34" charset="-122"/>
              </a:rPr>
              <a:t>配套使用加料液可延长细胞培养时间，增加重组蛋白表达量</a:t>
            </a:r>
            <a:endParaRPr lang="zh-CN" altLang="en-US" sz="1200" b="1" dirty="0">
              <a:solidFill>
                <a:schemeClr val="tx1"/>
              </a:solidFill>
              <a:latin typeface="思源黑体 CN Normal" panose="020B0400000000000000" pitchFamily="34" charset="-122"/>
              <a:ea typeface="思源黑体 CN Normal" panose="020B0400000000000000" pitchFamily="34" charset="-122"/>
            </a:endParaRPr>
          </a:p>
        </p:txBody>
      </p:sp>
      <p:sp>
        <p:nvSpPr>
          <p:cNvPr id="47" name="灯片编号占位符 46"/>
          <p:cNvSpPr>
            <a:spLocks noGrp="1"/>
          </p:cNvSpPr>
          <p:nvPr>
            <p:ph type="sldNum" sz="quarter" idx="12"/>
            <p:custDataLst>
              <p:tags r:id="rId7"/>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
        <p:nvSpPr>
          <p:cNvPr id="12" name="矩形 11"/>
          <p:cNvSpPr/>
          <p:nvPr>
            <p:custDataLst>
              <p:tags r:id="rId8"/>
            </p:custDataLst>
          </p:nvPr>
        </p:nvSpPr>
        <p:spPr>
          <a:xfrm>
            <a:off x="6948899" y="3780805"/>
            <a:ext cx="2051720" cy="460375"/>
          </a:xfrm>
          <a:prstGeom prst="rect">
            <a:avLst/>
          </a:prstGeom>
          <a:ln>
            <a:solidFill>
              <a:srgbClr val="377D6C"/>
            </a:solidFill>
            <a:prstDash val="dash"/>
          </a:ln>
        </p:spPr>
        <p:txBody>
          <a:bodyPr wrap="square">
            <a:spAutoFit/>
          </a:bodyPr>
          <a:lstStyle/>
          <a:p>
            <a:pPr indent="0">
              <a:buFont typeface="Arial" panose="020B0604020202020204" pitchFamily="34" charset="0"/>
              <a:buNone/>
            </a:pPr>
            <a:r>
              <a:rPr lang="zh-CN" altLang="en-US" sz="1200" b="1" dirty="0">
                <a:latin typeface="思源黑体 CN Normal" panose="020B0400000000000000" pitchFamily="34" charset="-122"/>
                <a:ea typeface="思源黑体 CN Normal" panose="020B0400000000000000" pitchFamily="34" charset="-122"/>
                <a:sym typeface="+mn-ea"/>
              </a:rPr>
              <a:t>无动物源，无蛋白，降低病毒污染的可能性</a:t>
            </a:r>
            <a:endParaRPr lang="zh-CN" altLang="en-US" sz="1200" b="1" dirty="0">
              <a:solidFill>
                <a:schemeClr val="tx1"/>
              </a:solidFill>
              <a:latin typeface="思源黑体 CN Normal" panose="020B0400000000000000" pitchFamily="34" charset="-122"/>
              <a:ea typeface="思源黑体 CN Normal" panose="020B0400000000000000" pitchFamily="34"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黑体" panose="02010609060101010101" charset="-122"/>
            </a:endParaRPr>
          </a:p>
        </p:txBody>
      </p:sp>
      <p:grpSp>
        <p:nvGrpSpPr>
          <p:cNvPr id="23"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pic>
        <p:nvPicPr>
          <p:cNvPr id="35"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31"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pic>
        <p:nvPicPr>
          <p:cNvPr id="164"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sp>
        <p:nvSpPr>
          <p:cNvPr id="12" name="TextBox 17"/>
          <p:cNvSpPr/>
          <p:nvPr>
            <p:custDataLst>
              <p:tags r:id="rId2"/>
            </p:custDataLst>
          </p:nvPr>
        </p:nvSpPr>
        <p:spPr>
          <a:xfrm>
            <a:off x="4040188" y="3292475"/>
            <a:ext cx="1108075" cy="923925"/>
          </a:xfrm>
          <a:prstGeom prst="rect">
            <a:avLst/>
          </a:prstGeom>
          <a:noFill/>
          <a:ln w="9525">
            <a:noFill/>
          </a:ln>
        </p:spPr>
        <p:txBody>
          <a:bodyPr wrap="none">
            <a:spAutoFit/>
          </a:bodyPr>
          <a:lstStyle/>
          <a:p>
            <a:pPr algn="ctr" eaLnBrk="1" hangingPunct="1">
              <a:lnSpc>
                <a:spcPct val="150000"/>
              </a:lnSpc>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部分设备</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lnSpc>
                <a:spcPct val="150000"/>
              </a:lnSpc>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展示</a:t>
            </a:r>
            <a:endPar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3" name="肘形连接符 18"/>
          <p:cNvCxnSpPr/>
          <p:nvPr>
            <p:custDataLst>
              <p:tags r:id="rId3"/>
            </p:custDataLst>
          </p:nvPr>
        </p:nvCxnSpPr>
        <p:spPr>
          <a:xfrm rot="-5400000" flipH="1">
            <a:off x="5724525" y="1543050"/>
            <a:ext cx="2879725" cy="2879725"/>
          </a:xfrm>
          <a:prstGeom prst="bentConnector3">
            <a:avLst>
              <a:gd name="adj1" fmla="val 50000"/>
            </a:avLst>
          </a:prstGeom>
          <a:ln w="57150" cap="flat" cmpd="sng">
            <a:solidFill>
              <a:srgbClr val="377D6C"/>
            </a:solidFill>
            <a:prstDash val="solid"/>
            <a:bevel/>
            <a:headEnd type="none" w="med" len="med"/>
            <a:tailEnd type="none" w="med" len="med"/>
          </a:ln>
        </p:spPr>
      </p:cxnSp>
      <p:sp>
        <p:nvSpPr>
          <p:cNvPr id="14" name="TextBox 19"/>
          <p:cNvSpPr/>
          <p:nvPr>
            <p:custDataLst>
              <p:tags r:id="rId4"/>
            </p:custDataLst>
          </p:nvPr>
        </p:nvSpPr>
        <p:spPr>
          <a:xfrm>
            <a:off x="5851525" y="1903413"/>
            <a:ext cx="2824163" cy="922020"/>
          </a:xfrm>
          <a:prstGeom prst="rect">
            <a:avLst/>
          </a:prstGeom>
          <a:noFill/>
          <a:ln w="9525">
            <a:noFill/>
          </a:ln>
        </p:spPr>
        <p:txBody>
          <a:bodyPr>
            <a:spAutoFit/>
          </a:bodyPr>
          <a:lstStyle/>
          <a:p>
            <a:pPr eaLnBrk="1" hangingPunct="1">
              <a:lnSpc>
                <a:spcPct val="150000"/>
              </a:lnSpc>
            </a:pPr>
            <a:r>
              <a:rPr lang="zh-CN" altLang="zh-CN" sz="1200" dirty="0">
                <a:latin typeface="思源黑体 CN Normal" panose="020B0400000000000000" pitchFamily="34" charset="-122"/>
                <a:ea typeface="思源黑体 CN Normal" panose="020B0400000000000000" pitchFamily="34" charset="-122"/>
              </a:rPr>
              <a:t>具备完善的蛋白质纯化工艺开发技术平台，多套国际一流的层析设备、</a:t>
            </a:r>
            <a:r>
              <a:rPr lang="zh-CN" altLang="en-US" sz="1200" dirty="0">
                <a:latin typeface="思源黑体 CN Normal" panose="020B0400000000000000" pitchFamily="34" charset="-122"/>
                <a:ea typeface="思源黑体 CN Normal" panose="020B0400000000000000" pitchFamily="34" charset="-122"/>
              </a:rPr>
              <a:t>中间检测设备。</a:t>
            </a:r>
            <a:endParaRPr lang="zh-CN" altLang="en-US" sz="1200" dirty="0">
              <a:solidFill>
                <a:srgbClr val="3F3F3F"/>
              </a:solidFill>
              <a:latin typeface="思源黑体 CN Normal" panose="020B0400000000000000" pitchFamily="34" charset="-122"/>
              <a:ea typeface="思源黑体 CN Normal" panose="020B0400000000000000" pitchFamily="34" charset="-122"/>
              <a:sym typeface="宋体" panose="02010600030101010101" pitchFamily="2" charset="-122"/>
            </a:endParaRPr>
          </a:p>
        </p:txBody>
      </p:sp>
      <p:sp>
        <p:nvSpPr>
          <p:cNvPr id="15" name="矩形 20"/>
          <p:cNvSpPr/>
          <p:nvPr>
            <p:custDataLst>
              <p:tags r:id="rId5"/>
            </p:custDataLst>
          </p:nvPr>
        </p:nvSpPr>
        <p:spPr>
          <a:xfrm>
            <a:off x="5867400" y="1543050"/>
            <a:ext cx="2020888" cy="368300"/>
          </a:xfrm>
          <a:prstGeom prst="rect">
            <a:avLst/>
          </a:prstGeom>
          <a:noFill/>
          <a:ln w="9525">
            <a:noFill/>
          </a:ln>
        </p:spPr>
        <p:txBody>
          <a:bodyPr>
            <a:spAutoFit/>
          </a:bodyPr>
          <a:lstStyle/>
          <a:p>
            <a:pPr eaLnBrk="1" hangingPunct="1"/>
            <a:r>
              <a:rPr lang="zh-CN" altLang="en-US" b="1" dirty="0">
                <a:solidFill>
                  <a:srgbClr val="3F3F3F"/>
                </a:solidFill>
                <a:latin typeface="思源黑体 CN Medium" panose="020B0600000000000000" charset="-122"/>
                <a:ea typeface="思源黑体 CN Medium" panose="020B0600000000000000" charset="-122"/>
                <a:sym typeface="微软雅黑" panose="020B0503020204020204" pitchFamily="34" charset="-122"/>
              </a:rPr>
              <a:t>下游工艺开发</a:t>
            </a:r>
            <a:endParaRPr lang="zh-CN" altLang="en-US" b="1" dirty="0">
              <a:solidFill>
                <a:srgbClr val="3F3F3F"/>
              </a:solidFill>
              <a:latin typeface="思源黑体 CN Medium" panose="020B0600000000000000" charset="-122"/>
              <a:ea typeface="思源黑体 CN Medium" panose="020B0600000000000000" charset="-122"/>
              <a:sym typeface="微软雅黑" panose="020B0503020204020204" pitchFamily="34" charset="-122"/>
            </a:endParaRPr>
          </a:p>
        </p:txBody>
      </p:sp>
      <p:sp>
        <p:nvSpPr>
          <p:cNvPr id="16" name="TextBox 21"/>
          <p:cNvSpPr/>
          <p:nvPr>
            <p:custDataLst>
              <p:tags r:id="rId6"/>
            </p:custDataLst>
          </p:nvPr>
        </p:nvSpPr>
        <p:spPr>
          <a:xfrm>
            <a:off x="5724525" y="3571875"/>
            <a:ext cx="2824163" cy="881063"/>
          </a:xfrm>
          <a:prstGeom prst="rect">
            <a:avLst/>
          </a:prstGeom>
          <a:noFill/>
          <a:ln w="9525">
            <a:noFill/>
          </a:ln>
        </p:spPr>
        <p:txBody>
          <a:bodyPr>
            <a:spAutoFit/>
          </a:bodyPr>
          <a:lstStyle/>
          <a:p>
            <a:pPr eaLnBrk="1" hangingPunct="1">
              <a:lnSpc>
                <a:spcPct val="150000"/>
              </a:lnSpc>
            </a:pPr>
            <a:r>
              <a:rPr lang="zh-CN" altLang="zh-CN" sz="1200" dirty="0">
                <a:latin typeface="思源黑体 CN Normal" panose="020B0400000000000000" pitchFamily="34" charset="-122"/>
                <a:ea typeface="思源黑体 CN Normal" panose="020B0400000000000000" pitchFamily="34" charset="-122"/>
              </a:rPr>
              <a:t>可提供小试工艺到中试放大工艺阶段的技术服务，满足客户在药物开发和产品申报各阶段的需求。</a:t>
            </a:r>
            <a:endParaRPr lang="zh-CN" altLang="zh-CN" sz="1200" dirty="0">
              <a:solidFill>
                <a:srgbClr val="3F3F3F"/>
              </a:solidFill>
              <a:latin typeface="思源黑体 CN Normal" panose="020B0400000000000000" pitchFamily="34" charset="-122"/>
              <a:ea typeface="思源黑体 CN Normal" panose="020B0400000000000000" pitchFamily="34" charset="-122"/>
              <a:sym typeface="宋体" panose="02010600030101010101" pitchFamily="2" charset="-122"/>
            </a:endParaRPr>
          </a:p>
        </p:txBody>
      </p:sp>
      <p:sp>
        <p:nvSpPr>
          <p:cNvPr id="17" name="矩形 22"/>
          <p:cNvSpPr/>
          <p:nvPr>
            <p:custDataLst>
              <p:tags r:id="rId7"/>
            </p:custDataLst>
          </p:nvPr>
        </p:nvSpPr>
        <p:spPr>
          <a:xfrm>
            <a:off x="5740400" y="3211513"/>
            <a:ext cx="2020888" cy="368300"/>
          </a:xfrm>
          <a:prstGeom prst="rect">
            <a:avLst/>
          </a:prstGeom>
          <a:noFill/>
          <a:ln w="9525">
            <a:noFill/>
          </a:ln>
        </p:spPr>
        <p:txBody>
          <a:bodyPr>
            <a:spAutoFit/>
          </a:bodyPr>
          <a:lstStyle/>
          <a:p>
            <a:pPr eaLnBrk="1" hangingPunct="1"/>
            <a:r>
              <a:rPr lang="zh-CN" altLang="en-US" b="1" dirty="0">
                <a:solidFill>
                  <a:srgbClr val="3F3F3F"/>
                </a:solidFill>
                <a:latin typeface="思源黑体 CN Medium" panose="020B0600000000000000" charset="-122"/>
                <a:ea typeface="思源黑体 CN Medium" panose="020B0600000000000000" charset="-122"/>
                <a:sym typeface="微软雅黑" panose="020B0503020204020204" pitchFamily="34" charset="-122"/>
              </a:rPr>
              <a:t>下游工艺放大</a:t>
            </a:r>
            <a:endParaRPr lang="zh-CN" altLang="en-US" b="1"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1275" name="Picture 2"/>
          <p:cNvPicPr>
            <a:picLocks noChangeAspect="1"/>
          </p:cNvPicPr>
          <p:nvPr>
            <p:custDataLst>
              <p:tags r:id="rId8"/>
            </p:custDataLst>
          </p:nvPr>
        </p:nvPicPr>
        <p:blipFill>
          <a:blip r:embed="rId9" cstate="print"/>
          <a:srcRect l="16908" r="4108"/>
          <a:stretch>
            <a:fillRect/>
          </a:stretch>
        </p:blipFill>
        <p:spPr>
          <a:xfrm>
            <a:off x="1403985" y="1492250"/>
            <a:ext cx="1512888" cy="1260475"/>
          </a:xfrm>
          <a:prstGeom prst="rect">
            <a:avLst/>
          </a:prstGeom>
          <a:noFill/>
          <a:ln w="9525">
            <a:noFill/>
          </a:ln>
        </p:spPr>
      </p:pic>
      <p:pic>
        <p:nvPicPr>
          <p:cNvPr id="11276" name="Picture 5"/>
          <p:cNvPicPr/>
          <p:nvPr>
            <p:custDataLst>
              <p:tags r:id="rId10"/>
            </p:custDataLst>
          </p:nvPr>
        </p:nvPicPr>
        <p:blipFill>
          <a:blip r:embed="rId11" cstate="print"/>
          <a:srcRect t="7144" b="17848"/>
          <a:stretch>
            <a:fillRect/>
          </a:stretch>
        </p:blipFill>
        <p:spPr>
          <a:xfrm>
            <a:off x="3113723" y="1492250"/>
            <a:ext cx="1512887" cy="1258888"/>
          </a:xfrm>
          <a:prstGeom prst="rect">
            <a:avLst/>
          </a:prstGeom>
          <a:noFill/>
          <a:ln w="9525">
            <a:noFill/>
          </a:ln>
        </p:spPr>
      </p:pic>
      <p:pic>
        <p:nvPicPr>
          <p:cNvPr id="11277" name="Picture 6"/>
          <p:cNvPicPr/>
          <p:nvPr>
            <p:custDataLst>
              <p:tags r:id="rId12"/>
            </p:custDataLst>
          </p:nvPr>
        </p:nvPicPr>
        <p:blipFill>
          <a:blip r:embed="rId13" cstate="print"/>
          <a:srcRect l="9027" r="5220"/>
          <a:stretch>
            <a:fillRect/>
          </a:stretch>
        </p:blipFill>
        <p:spPr>
          <a:xfrm>
            <a:off x="407988" y="3076575"/>
            <a:ext cx="1511300" cy="1258888"/>
          </a:xfrm>
          <a:prstGeom prst="rect">
            <a:avLst/>
          </a:prstGeom>
          <a:noFill/>
          <a:ln w="9525">
            <a:noFill/>
          </a:ln>
        </p:spPr>
      </p:pic>
      <p:pic>
        <p:nvPicPr>
          <p:cNvPr id="11278" name="Picture 7" descr="C:\工作\CDMO业务宣传\设备照片\Thermo离心机.jpg"/>
          <p:cNvPicPr/>
          <p:nvPr>
            <p:custDataLst>
              <p:tags r:id="rId14"/>
            </p:custDataLst>
          </p:nvPr>
        </p:nvPicPr>
        <p:blipFill>
          <a:blip r:embed="rId15" cstate="print"/>
          <a:srcRect l="10284" t="28288" r="5467" b="8553"/>
          <a:stretch>
            <a:fillRect/>
          </a:stretch>
        </p:blipFill>
        <p:spPr>
          <a:xfrm>
            <a:off x="3851910" y="3112770"/>
            <a:ext cx="1512888" cy="1258888"/>
          </a:xfrm>
          <a:prstGeom prst="rect">
            <a:avLst/>
          </a:prstGeom>
          <a:noFill/>
          <a:ln w="9525">
            <a:noFill/>
          </a:ln>
        </p:spPr>
      </p:pic>
      <p:pic>
        <p:nvPicPr>
          <p:cNvPr id="11280" name="Picture 16"/>
          <p:cNvPicPr/>
          <p:nvPr>
            <p:custDataLst>
              <p:tags r:id="rId16"/>
            </p:custDataLst>
          </p:nvPr>
        </p:nvPicPr>
        <p:blipFill>
          <a:blip r:embed="rId17" cstate="print"/>
          <a:srcRect l="25044" t="19643" r="14555" b="7680"/>
          <a:stretch>
            <a:fillRect/>
          </a:stretch>
        </p:blipFill>
        <p:spPr>
          <a:xfrm>
            <a:off x="2124075" y="3076575"/>
            <a:ext cx="1512888" cy="1258888"/>
          </a:xfrm>
          <a:prstGeom prst="rect">
            <a:avLst/>
          </a:prstGeom>
          <a:noFill/>
          <a:ln w="9525">
            <a:noFill/>
          </a:ln>
        </p:spPr>
      </p:pic>
      <p:sp>
        <p:nvSpPr>
          <p:cNvPr id="15377" name="矩形 19"/>
          <p:cNvSpPr/>
          <p:nvPr>
            <p:custDataLst>
              <p:tags r:id="rId18"/>
            </p:custDataLst>
          </p:nvPr>
        </p:nvSpPr>
        <p:spPr>
          <a:xfrm>
            <a:off x="1459548" y="2716213"/>
            <a:ext cx="1324610" cy="260350"/>
          </a:xfrm>
          <a:prstGeom prst="rect">
            <a:avLst/>
          </a:prstGeom>
          <a:noFill/>
          <a:ln w="9525">
            <a:noFill/>
          </a:ln>
        </p:spPr>
        <p:txBody>
          <a:bodyPr wrap="none">
            <a:spAutoFit/>
          </a:bodyPr>
          <a:lstStyle/>
          <a:p>
            <a:pPr eaLnBrk="1" hangingPunct="1"/>
            <a:r>
              <a:rPr lang="en-US" altLang="zh-CN" sz="1100" b="1" dirty="0">
                <a:latin typeface="Poppins Medium" panose="00000600000000000000" pitchFamily="2" charset="0"/>
                <a:ea typeface="思源黑体 CN Medium" panose="020B0600000000000000" charset="-122"/>
                <a:cs typeface="Poppins Medium" panose="00000600000000000000" pitchFamily="2" charset="0"/>
              </a:rPr>
              <a:t>AKTA AVANT 150</a:t>
            </a:r>
            <a:endParaRPr lang="en-US" altLang="zh-CN" sz="1100" b="1"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5378" name="矩形 20"/>
          <p:cNvSpPr/>
          <p:nvPr>
            <p:custDataLst>
              <p:tags r:id="rId19"/>
            </p:custDataLst>
          </p:nvPr>
        </p:nvSpPr>
        <p:spPr>
          <a:xfrm>
            <a:off x="3259773" y="2716213"/>
            <a:ext cx="1196975" cy="261937"/>
          </a:xfrm>
          <a:prstGeom prst="rect">
            <a:avLst/>
          </a:prstGeom>
          <a:noFill/>
          <a:ln w="9525">
            <a:noFill/>
          </a:ln>
        </p:spPr>
        <p:txBody>
          <a:bodyPr wrap="none">
            <a:spAutoFit/>
          </a:bodyPr>
          <a:lstStyle/>
          <a:p>
            <a:pPr eaLnBrk="1" hangingPunct="1"/>
            <a:r>
              <a:rPr lang="en-US" altLang="zh-CN" sz="1100" b="1" dirty="0">
                <a:latin typeface="Poppins Medium" panose="00000600000000000000" pitchFamily="2" charset="0"/>
                <a:ea typeface="思源黑体 CN Medium" panose="020B0600000000000000" charset="-122"/>
                <a:cs typeface="Poppins Medium" panose="00000600000000000000" pitchFamily="2" charset="0"/>
              </a:rPr>
              <a:t>AKTA pure 150</a:t>
            </a:r>
            <a:endParaRPr lang="en-US" altLang="zh-CN" sz="1100" b="1"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5379" name="矩形 21"/>
          <p:cNvSpPr/>
          <p:nvPr>
            <p:custDataLst>
              <p:tags r:id="rId20"/>
            </p:custDataLst>
          </p:nvPr>
        </p:nvSpPr>
        <p:spPr>
          <a:xfrm>
            <a:off x="2051050" y="4371975"/>
            <a:ext cx="1698625" cy="261938"/>
          </a:xfrm>
          <a:prstGeom prst="rect">
            <a:avLst/>
          </a:prstGeom>
          <a:noFill/>
          <a:ln w="9525">
            <a:noFill/>
          </a:ln>
        </p:spPr>
        <p:txBody>
          <a:bodyPr wrap="none">
            <a:spAutoFit/>
          </a:bodyPr>
          <a:lstStyle/>
          <a:p>
            <a:pPr eaLnBrk="1" hangingPunct="1"/>
            <a:r>
              <a:rPr lang="zh-CN" altLang="en-US" sz="1100" b="1" dirty="0">
                <a:latin typeface="Poppins Medium" panose="00000600000000000000" pitchFamily="2" charset="0"/>
                <a:ea typeface="思源黑体 CN Medium" panose="020B0600000000000000" charset="-122"/>
                <a:cs typeface="Poppins Medium" panose="00000600000000000000" pitchFamily="2" charset="0"/>
              </a:rPr>
              <a:t>德国</a:t>
            </a:r>
            <a:r>
              <a:rPr lang="en-US" altLang="zh-CN" sz="1100" b="1" dirty="0">
                <a:latin typeface="Poppins Medium" panose="00000600000000000000" pitchFamily="2" charset="0"/>
                <a:ea typeface="思源黑体 CN Medium" panose="020B0600000000000000" charset="-122"/>
                <a:cs typeface="Poppins Medium" panose="00000600000000000000" pitchFamily="2" charset="0"/>
              </a:rPr>
              <a:t>Löser</a:t>
            </a:r>
            <a:r>
              <a:rPr lang="zh-CN" altLang="en-US" sz="1100" b="1" dirty="0">
                <a:latin typeface="Poppins Medium" panose="00000600000000000000" pitchFamily="2" charset="0"/>
                <a:ea typeface="思源黑体 CN Medium" panose="020B0600000000000000" charset="-122"/>
                <a:cs typeface="Poppins Medium" panose="00000600000000000000" pitchFamily="2" charset="0"/>
              </a:rPr>
              <a:t>冰点渗透压仪</a:t>
            </a:r>
            <a:endParaRPr lang="zh-CN" altLang="en-US" sz="1100" b="1"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5380" name="矩形 22"/>
          <p:cNvSpPr/>
          <p:nvPr>
            <p:custDataLst>
              <p:tags r:id="rId21"/>
            </p:custDataLst>
          </p:nvPr>
        </p:nvSpPr>
        <p:spPr>
          <a:xfrm>
            <a:off x="468313" y="4371975"/>
            <a:ext cx="1406525" cy="261938"/>
          </a:xfrm>
          <a:prstGeom prst="rect">
            <a:avLst/>
          </a:prstGeom>
          <a:noFill/>
          <a:ln w="9525">
            <a:noFill/>
          </a:ln>
        </p:spPr>
        <p:txBody>
          <a:bodyPr wrap="none">
            <a:spAutoFit/>
          </a:bodyPr>
          <a:lstStyle/>
          <a:p>
            <a:pPr eaLnBrk="1" hangingPunct="1"/>
            <a:r>
              <a:rPr lang="en-US" altLang="zh-CN" sz="1100" b="1" dirty="0">
                <a:latin typeface="Poppins Medium" panose="00000600000000000000" pitchFamily="2" charset="0"/>
                <a:ea typeface="思源黑体 CN Medium" panose="020B0600000000000000" charset="-122"/>
                <a:cs typeface="Poppins Medium" panose="00000600000000000000" pitchFamily="2" charset="0"/>
              </a:rPr>
              <a:t>Thermo</a:t>
            </a:r>
            <a:r>
              <a:rPr lang="zh-CN" altLang="en-US" sz="1100" b="1" dirty="0">
                <a:latin typeface="Poppins Medium" panose="00000600000000000000" pitchFamily="2" charset="0"/>
                <a:ea typeface="思源黑体 CN Medium" panose="020B0600000000000000" charset="-122"/>
                <a:cs typeface="Poppins Medium" panose="00000600000000000000" pitchFamily="2" charset="0"/>
              </a:rPr>
              <a:t>紫外检测仪</a:t>
            </a:r>
            <a:endParaRPr lang="zh-CN" altLang="en-US" sz="1100" b="1"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15381" name="矩形 23"/>
          <p:cNvSpPr/>
          <p:nvPr>
            <p:custDataLst>
              <p:tags r:id="rId22"/>
            </p:custDataLst>
          </p:nvPr>
        </p:nvSpPr>
        <p:spPr>
          <a:xfrm>
            <a:off x="3996373" y="4371658"/>
            <a:ext cx="1125537" cy="261937"/>
          </a:xfrm>
          <a:prstGeom prst="rect">
            <a:avLst/>
          </a:prstGeom>
          <a:noFill/>
          <a:ln w="9525">
            <a:noFill/>
          </a:ln>
        </p:spPr>
        <p:txBody>
          <a:bodyPr wrap="none">
            <a:spAutoFit/>
          </a:bodyPr>
          <a:lstStyle/>
          <a:p>
            <a:pPr eaLnBrk="1" hangingPunct="1"/>
            <a:r>
              <a:rPr lang="en-US" altLang="zh-CN" sz="1100" b="1" dirty="0">
                <a:latin typeface="Poppins Medium" panose="00000600000000000000" pitchFamily="2" charset="0"/>
                <a:ea typeface="思源黑体 CN Medium" panose="020B0600000000000000" charset="-122"/>
                <a:cs typeface="Poppins Medium" panose="00000600000000000000" pitchFamily="2" charset="0"/>
              </a:rPr>
              <a:t>Thermo</a:t>
            </a:r>
            <a:r>
              <a:rPr lang="zh-CN" altLang="en-US" sz="1100" b="1" dirty="0">
                <a:latin typeface="Poppins Medium" panose="00000600000000000000" pitchFamily="2" charset="0"/>
                <a:ea typeface="思源黑体 CN Medium" panose="020B0600000000000000" charset="-122"/>
                <a:cs typeface="Poppins Medium" panose="00000600000000000000" pitchFamily="2" charset="0"/>
              </a:rPr>
              <a:t>离心机</a:t>
            </a:r>
            <a:endParaRPr lang="zh-CN" altLang="en-US" sz="1100" b="1" dirty="0">
              <a:latin typeface="Poppins Medium" panose="00000600000000000000" pitchFamily="2" charset="0"/>
              <a:ea typeface="思源黑体 CN Medium" panose="020B0600000000000000" charset="-122"/>
              <a:cs typeface="Poppins Medium" panose="00000600000000000000" pitchFamily="2" charset="0"/>
            </a:endParaRPr>
          </a:p>
        </p:txBody>
      </p:sp>
      <p:sp>
        <p:nvSpPr>
          <p:cNvPr id="26629" name="矩形 13"/>
          <p:cNvSpPr/>
          <p:nvPr>
            <p:custDataLst>
              <p:tags r:id="rId23"/>
            </p:custDataLst>
          </p:nvPr>
        </p:nvSpPr>
        <p:spPr>
          <a:xfrm>
            <a:off x="395605" y="627380"/>
            <a:ext cx="3752682" cy="368300"/>
          </a:xfrm>
          <a:prstGeom prst="rect">
            <a:avLst/>
          </a:prstGeom>
          <a:noFill/>
          <a:ln w="9525">
            <a:noFill/>
          </a:ln>
        </p:spPr>
        <p:txBody>
          <a:bodyPr wrap="square">
            <a:spAutoFit/>
          </a:bodyPr>
          <a:lstStyle/>
          <a:p>
            <a:pPr>
              <a:lnSpc>
                <a:spcPct val="90000"/>
              </a:lnSpc>
              <a:spcBef>
                <a:spcPct val="0"/>
              </a:spcBef>
            </a:pPr>
            <a:r>
              <a:rPr lang="en-US" altLang="zh-CN"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rPr>
              <a:t>2.</a:t>
            </a:r>
            <a:r>
              <a:rPr lang="zh-CN" altLang="en-US"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rPr>
              <a:t>下游工艺开发和放大</a:t>
            </a:r>
            <a:endParaRPr lang="zh-CN" altLang="en-US"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47" name="灯片编号占位符 46"/>
          <p:cNvSpPr>
            <a:spLocks noGrp="1"/>
          </p:cNvSpPr>
          <p:nvPr>
            <p:ph type="sldNum" sz="quarter" idx="12"/>
            <p:custDataLst>
              <p:tags r:id="rId24"/>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黑体" panose="02010609060101010101" charset="-122"/>
            </a:endParaRPr>
          </a:p>
        </p:txBody>
      </p:sp>
      <p:grpSp>
        <p:nvGrpSpPr>
          <p:cNvPr id="23"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pic>
        <p:nvPicPr>
          <p:cNvPr id="35"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31"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pic>
        <p:nvPicPr>
          <p:cNvPr id="164"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grpSp>
        <p:nvGrpSpPr>
          <p:cNvPr id="2" name="组合 8"/>
          <p:cNvGrpSpPr/>
          <p:nvPr/>
        </p:nvGrpSpPr>
        <p:grpSpPr>
          <a:xfrm>
            <a:off x="2984500" y="1838325"/>
            <a:ext cx="1128713" cy="973138"/>
            <a:chOff x="3978461" y="2452512"/>
            <a:chExt cx="1505319" cy="1297689"/>
          </a:xfrm>
        </p:grpSpPr>
        <p:sp>
          <p:nvSpPr>
            <p:cNvPr id="10" name="梯形 9"/>
            <p:cNvSpPr/>
            <p:nvPr>
              <p:custDataLst>
                <p:tags r:id="rId2"/>
              </p:custDataLst>
            </p:nvPr>
          </p:nvSpPr>
          <p:spPr>
            <a:xfrm>
              <a:off x="4344735" y="3523687"/>
              <a:ext cx="774890" cy="163006"/>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11" name="六边形 10"/>
            <p:cNvSpPr/>
            <p:nvPr>
              <p:custDataLst>
                <p:tags r:id="rId3"/>
              </p:custDataLst>
            </p:nvPr>
          </p:nvSpPr>
          <p:spPr>
            <a:xfrm>
              <a:off x="3978461"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12" name="任意多边形 11"/>
            <p:cNvSpPr/>
            <p:nvPr>
              <p:custDataLst>
                <p:tags r:id="rId4"/>
              </p:custDataLst>
            </p:nvPr>
          </p:nvSpPr>
          <p:spPr>
            <a:xfrm>
              <a:off x="4051993"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13" name="梯形 71"/>
            <p:cNvSpPr/>
            <p:nvPr>
              <p:custDataLst>
                <p:tags r:id="rId5"/>
              </p:custDataLst>
            </p:nvPr>
          </p:nvSpPr>
          <p:spPr>
            <a:xfrm rot="14580000" flipH="1">
              <a:off x="4858188" y="2760519"/>
              <a:ext cx="658371" cy="169375"/>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14" name="任意多边形 13"/>
            <p:cNvSpPr/>
            <p:nvPr>
              <p:custDataLst>
                <p:tags r:id="rId6"/>
              </p:custDataLst>
            </p:nvPr>
          </p:nvSpPr>
          <p:spPr>
            <a:xfrm>
              <a:off x="4052375"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15" name="梯形 14"/>
            <p:cNvSpPr/>
            <p:nvPr>
              <p:custDataLst>
                <p:tags r:id="rId7"/>
              </p:custDataLst>
            </p:nvPr>
          </p:nvSpPr>
          <p:spPr>
            <a:xfrm flipV="1">
              <a:off x="4344735" y="2516020"/>
              <a:ext cx="774890" cy="163006"/>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grpSp>
      <p:grpSp>
        <p:nvGrpSpPr>
          <p:cNvPr id="4" name="组合 15"/>
          <p:cNvGrpSpPr/>
          <p:nvPr/>
        </p:nvGrpSpPr>
        <p:grpSpPr>
          <a:xfrm>
            <a:off x="3171825" y="2009775"/>
            <a:ext cx="758825" cy="631825"/>
            <a:chOff x="4228234" y="2679573"/>
            <a:chExt cx="1010966" cy="843565"/>
          </a:xfrm>
        </p:grpSpPr>
        <p:sp>
          <p:nvSpPr>
            <p:cNvPr id="17" name="六边形 16"/>
            <p:cNvSpPr/>
            <p:nvPr>
              <p:custDataLst>
                <p:tags r:id="rId8"/>
              </p:custDataLst>
            </p:nvPr>
          </p:nvSpPr>
          <p:spPr>
            <a:xfrm>
              <a:off x="4241852" y="2679573"/>
              <a:ext cx="978537" cy="843565"/>
            </a:xfrm>
            <a:prstGeom prst="hexagon">
              <a:avLst/>
            </a:prstGeom>
            <a:solidFill>
              <a:srgbClr val="01ACBE"/>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17541" name="文本框 1"/>
            <p:cNvSpPr txBox="1"/>
            <p:nvPr>
              <p:custDataLst>
                <p:tags r:id="rId9"/>
              </p:custDataLst>
            </p:nvPr>
          </p:nvSpPr>
          <p:spPr>
            <a:xfrm>
              <a:off x="4228234" y="2842334"/>
              <a:ext cx="1010966" cy="552768"/>
            </a:xfrm>
            <a:prstGeom prst="rect">
              <a:avLst/>
            </a:prstGeom>
            <a:noFill/>
            <a:ln w="9525">
              <a:noFill/>
            </a:ln>
          </p:spPr>
          <p:txBody>
            <a:bodyPr>
              <a:spAutoFit/>
            </a:bodyPr>
            <a:lstStyle/>
            <a:p>
              <a:pPr algn="ctr" eaLnBrk="1" hangingPunct="1"/>
              <a:r>
                <a:rPr lang="en-US" altLang="zh-CN" sz="2100" dirty="0">
                  <a:solidFill>
                    <a:srgbClr val="FFFFFF"/>
                  </a:solidFill>
                  <a:latin typeface="Hind" panose="02000000000000000000" charset="0"/>
                  <a:ea typeface="时尚中黑简体"/>
                  <a:cs typeface="Hind" panose="02000000000000000000" charset="0"/>
                </a:rPr>
                <a:t>01</a:t>
              </a:r>
              <a:endParaRPr lang="zh-CN" altLang="en-US" sz="2100" dirty="0">
                <a:solidFill>
                  <a:srgbClr val="FFFFFF"/>
                </a:solidFill>
                <a:latin typeface="Hind" panose="02000000000000000000" charset="0"/>
                <a:ea typeface="时尚中黑简体"/>
                <a:cs typeface="Hind" panose="02000000000000000000" charset="0"/>
              </a:endParaRPr>
            </a:p>
          </p:txBody>
        </p:sp>
      </p:grpSp>
      <p:grpSp>
        <p:nvGrpSpPr>
          <p:cNvPr id="5" name="组合 18"/>
          <p:cNvGrpSpPr/>
          <p:nvPr/>
        </p:nvGrpSpPr>
        <p:grpSpPr>
          <a:xfrm>
            <a:off x="2984500" y="2809875"/>
            <a:ext cx="1128713" cy="973138"/>
            <a:chOff x="3978461" y="3747190"/>
            <a:chExt cx="1505319" cy="1297689"/>
          </a:xfrm>
        </p:grpSpPr>
        <p:sp>
          <p:nvSpPr>
            <p:cNvPr id="20" name="梯形 19"/>
            <p:cNvSpPr/>
            <p:nvPr>
              <p:custDataLst>
                <p:tags r:id="rId10"/>
              </p:custDataLst>
            </p:nvPr>
          </p:nvSpPr>
          <p:spPr>
            <a:xfrm>
              <a:off x="4344735" y="4818365"/>
              <a:ext cx="774890" cy="163006"/>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21" name="梯形 20"/>
            <p:cNvSpPr/>
            <p:nvPr>
              <p:custDataLst>
                <p:tags r:id="rId11"/>
              </p:custDataLst>
            </p:nvPr>
          </p:nvSpPr>
          <p:spPr>
            <a:xfrm flipV="1">
              <a:off x="4344735" y="3810698"/>
              <a:ext cx="774890" cy="163006"/>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22" name="六边形 21"/>
            <p:cNvSpPr/>
            <p:nvPr>
              <p:custDataLst>
                <p:tags r:id="rId12"/>
              </p:custDataLst>
            </p:nvPr>
          </p:nvSpPr>
          <p:spPr>
            <a:xfrm>
              <a:off x="3978461"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6" name="任意多边形 5"/>
            <p:cNvSpPr/>
            <p:nvPr>
              <p:custDataLst>
                <p:tags r:id="rId13"/>
              </p:custDataLst>
            </p:nvPr>
          </p:nvSpPr>
          <p:spPr>
            <a:xfrm>
              <a:off x="4051993"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24" name="梯形 71"/>
            <p:cNvSpPr/>
            <p:nvPr>
              <p:custDataLst>
                <p:tags r:id="rId14"/>
              </p:custDataLst>
            </p:nvPr>
          </p:nvSpPr>
          <p:spPr>
            <a:xfrm rot="14580000" flipH="1">
              <a:off x="4858188" y="4055197"/>
              <a:ext cx="658371" cy="169375"/>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25" name="任意多边形 24"/>
            <p:cNvSpPr/>
            <p:nvPr>
              <p:custDataLst>
                <p:tags r:id="rId15"/>
              </p:custDataLst>
            </p:nvPr>
          </p:nvSpPr>
          <p:spPr>
            <a:xfrm>
              <a:off x="4052375"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grpSp>
      <p:grpSp>
        <p:nvGrpSpPr>
          <p:cNvPr id="7" name="组合 25"/>
          <p:cNvGrpSpPr/>
          <p:nvPr/>
        </p:nvGrpSpPr>
        <p:grpSpPr>
          <a:xfrm>
            <a:off x="3171825" y="2979738"/>
            <a:ext cx="758825" cy="633412"/>
            <a:chOff x="4228234" y="3974251"/>
            <a:chExt cx="1010966" cy="843565"/>
          </a:xfrm>
        </p:grpSpPr>
        <p:sp>
          <p:nvSpPr>
            <p:cNvPr id="27" name="六边形 26"/>
            <p:cNvSpPr/>
            <p:nvPr>
              <p:custDataLst>
                <p:tags r:id="rId16"/>
              </p:custDataLst>
            </p:nvPr>
          </p:nvSpPr>
          <p:spPr>
            <a:xfrm>
              <a:off x="4241852" y="3974251"/>
              <a:ext cx="978537" cy="843565"/>
            </a:xfrm>
            <a:prstGeom prst="hexagon">
              <a:avLst/>
            </a:prstGeom>
            <a:solidFill>
              <a:srgbClr val="E8707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17527" name="文本框 26"/>
            <p:cNvSpPr txBox="1"/>
            <p:nvPr>
              <p:custDataLst>
                <p:tags r:id="rId17"/>
              </p:custDataLst>
            </p:nvPr>
          </p:nvSpPr>
          <p:spPr>
            <a:xfrm>
              <a:off x="4228234" y="4118520"/>
              <a:ext cx="1010966" cy="551383"/>
            </a:xfrm>
            <a:prstGeom prst="rect">
              <a:avLst/>
            </a:prstGeom>
            <a:noFill/>
            <a:ln w="9525">
              <a:noFill/>
            </a:ln>
          </p:spPr>
          <p:txBody>
            <a:bodyPr>
              <a:spAutoFit/>
            </a:bodyPr>
            <a:lstStyle/>
            <a:p>
              <a:pPr algn="ctr" eaLnBrk="1" hangingPunct="1"/>
              <a:r>
                <a:rPr lang="en-US" altLang="zh-CN" sz="2100" dirty="0">
                  <a:solidFill>
                    <a:srgbClr val="FFFFFF"/>
                  </a:solidFill>
                  <a:latin typeface="Hind" panose="02000000000000000000" charset="0"/>
                  <a:ea typeface="时尚中黑简体"/>
                  <a:cs typeface="Hind" panose="02000000000000000000" charset="0"/>
                </a:rPr>
                <a:t>02</a:t>
              </a:r>
              <a:endParaRPr lang="zh-CN" altLang="en-US" sz="2100" dirty="0">
                <a:solidFill>
                  <a:srgbClr val="FFFFFF"/>
                </a:solidFill>
                <a:latin typeface="Hind" panose="02000000000000000000" charset="0"/>
                <a:ea typeface="时尚中黑简体"/>
                <a:cs typeface="Hind" panose="02000000000000000000" charset="0"/>
              </a:endParaRPr>
            </a:p>
          </p:txBody>
        </p:sp>
      </p:grpSp>
      <p:grpSp>
        <p:nvGrpSpPr>
          <p:cNvPr id="8" name="组合 28"/>
          <p:cNvGrpSpPr/>
          <p:nvPr/>
        </p:nvGrpSpPr>
        <p:grpSpPr>
          <a:xfrm>
            <a:off x="4764088" y="1838325"/>
            <a:ext cx="1128712" cy="973138"/>
            <a:chOff x="6350839" y="2452512"/>
            <a:chExt cx="1505319" cy="1297689"/>
          </a:xfrm>
        </p:grpSpPr>
        <p:sp>
          <p:nvSpPr>
            <p:cNvPr id="9" name="梯形 8"/>
            <p:cNvSpPr/>
            <p:nvPr>
              <p:custDataLst>
                <p:tags r:id="rId18"/>
              </p:custDataLst>
            </p:nvPr>
          </p:nvSpPr>
          <p:spPr>
            <a:xfrm>
              <a:off x="6717112" y="3523687"/>
              <a:ext cx="774890" cy="163006"/>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16" name="梯形 15"/>
            <p:cNvSpPr/>
            <p:nvPr>
              <p:custDataLst>
                <p:tags r:id="rId19"/>
              </p:custDataLst>
            </p:nvPr>
          </p:nvSpPr>
          <p:spPr>
            <a:xfrm flipV="1">
              <a:off x="6717112" y="2516020"/>
              <a:ext cx="774890" cy="163006"/>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18" name="六边形 17"/>
            <p:cNvSpPr/>
            <p:nvPr>
              <p:custDataLst>
                <p:tags r:id="rId20"/>
              </p:custDataLst>
            </p:nvPr>
          </p:nvSpPr>
          <p:spPr>
            <a:xfrm>
              <a:off x="6350839"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33" name="任意多边形 32"/>
            <p:cNvSpPr/>
            <p:nvPr>
              <p:custDataLst>
                <p:tags r:id="rId21"/>
              </p:custDataLst>
            </p:nvPr>
          </p:nvSpPr>
          <p:spPr>
            <a:xfrm>
              <a:off x="6424371"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34" name="梯形 71"/>
            <p:cNvSpPr/>
            <p:nvPr>
              <p:custDataLst>
                <p:tags r:id="rId22"/>
              </p:custDataLst>
            </p:nvPr>
          </p:nvSpPr>
          <p:spPr>
            <a:xfrm rot="14580000" flipH="1">
              <a:off x="7230566" y="2760519"/>
              <a:ext cx="658371" cy="169375"/>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19" name="任意多边形 18"/>
            <p:cNvSpPr/>
            <p:nvPr>
              <p:custDataLst>
                <p:tags r:id="rId23"/>
              </p:custDataLst>
            </p:nvPr>
          </p:nvSpPr>
          <p:spPr>
            <a:xfrm>
              <a:off x="6424753"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grpSp>
      <p:grpSp>
        <p:nvGrpSpPr>
          <p:cNvPr id="26" name="组合 35"/>
          <p:cNvGrpSpPr/>
          <p:nvPr/>
        </p:nvGrpSpPr>
        <p:grpSpPr>
          <a:xfrm>
            <a:off x="4940300" y="2009775"/>
            <a:ext cx="758825" cy="631825"/>
            <a:chOff x="6586905" y="2679573"/>
            <a:chExt cx="1010966" cy="843565"/>
          </a:xfrm>
        </p:grpSpPr>
        <p:sp>
          <p:nvSpPr>
            <p:cNvPr id="37" name="六边形 36"/>
            <p:cNvSpPr/>
            <p:nvPr>
              <p:custDataLst>
                <p:tags r:id="rId24"/>
              </p:custDataLst>
            </p:nvPr>
          </p:nvSpPr>
          <p:spPr>
            <a:xfrm>
              <a:off x="6614230" y="2679573"/>
              <a:ext cx="978537" cy="843565"/>
            </a:xfrm>
            <a:prstGeom prst="hexagon">
              <a:avLst/>
            </a:prstGeom>
            <a:solidFill>
              <a:srgbClr val="663A77"/>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17513" name="文本框 47"/>
            <p:cNvSpPr txBox="1"/>
            <p:nvPr>
              <p:custDataLst>
                <p:tags r:id="rId25"/>
              </p:custDataLst>
            </p:nvPr>
          </p:nvSpPr>
          <p:spPr>
            <a:xfrm>
              <a:off x="6586905" y="2842334"/>
              <a:ext cx="1010966" cy="552768"/>
            </a:xfrm>
            <a:prstGeom prst="rect">
              <a:avLst/>
            </a:prstGeom>
            <a:noFill/>
            <a:ln w="9525">
              <a:noFill/>
            </a:ln>
          </p:spPr>
          <p:txBody>
            <a:bodyPr>
              <a:spAutoFit/>
            </a:bodyPr>
            <a:lstStyle/>
            <a:p>
              <a:pPr algn="ctr" eaLnBrk="1" hangingPunct="1"/>
              <a:r>
                <a:rPr lang="en-US" altLang="zh-CN" sz="2100" dirty="0">
                  <a:solidFill>
                    <a:srgbClr val="FFFFFF"/>
                  </a:solidFill>
                  <a:latin typeface="Hind Light" panose="02000000000000000000" charset="0"/>
                  <a:ea typeface="时尚中黑简体"/>
                  <a:cs typeface="Hind Light" panose="02000000000000000000" charset="0"/>
                </a:rPr>
                <a:t>05</a:t>
              </a:r>
              <a:endParaRPr lang="zh-CN" altLang="en-US" sz="2100" dirty="0">
                <a:solidFill>
                  <a:srgbClr val="FFFFFF"/>
                </a:solidFill>
                <a:latin typeface="Hind Light" panose="02000000000000000000" charset="0"/>
                <a:ea typeface="时尚中黑简体"/>
                <a:cs typeface="Hind Light" panose="02000000000000000000" charset="0"/>
              </a:endParaRPr>
            </a:p>
          </p:txBody>
        </p:sp>
      </p:grpSp>
      <p:grpSp>
        <p:nvGrpSpPr>
          <p:cNvPr id="28" name="组合 38"/>
          <p:cNvGrpSpPr/>
          <p:nvPr/>
        </p:nvGrpSpPr>
        <p:grpSpPr>
          <a:xfrm>
            <a:off x="4764088" y="2809875"/>
            <a:ext cx="1128712" cy="973138"/>
            <a:chOff x="6350839" y="3747190"/>
            <a:chExt cx="1505319" cy="1297689"/>
          </a:xfrm>
        </p:grpSpPr>
        <p:sp>
          <p:nvSpPr>
            <p:cNvPr id="36" name="梯形 35"/>
            <p:cNvSpPr/>
            <p:nvPr>
              <p:custDataLst>
                <p:tags r:id="rId26"/>
              </p:custDataLst>
            </p:nvPr>
          </p:nvSpPr>
          <p:spPr>
            <a:xfrm>
              <a:off x="6717112" y="4818365"/>
              <a:ext cx="774890" cy="163006"/>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41" name="梯形 40"/>
            <p:cNvSpPr/>
            <p:nvPr>
              <p:custDataLst>
                <p:tags r:id="rId27"/>
              </p:custDataLst>
            </p:nvPr>
          </p:nvSpPr>
          <p:spPr>
            <a:xfrm flipV="1">
              <a:off x="6717112" y="3810698"/>
              <a:ext cx="774890" cy="163006"/>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42" name="六边形 41"/>
            <p:cNvSpPr/>
            <p:nvPr>
              <p:custDataLst>
                <p:tags r:id="rId28"/>
              </p:custDataLst>
            </p:nvPr>
          </p:nvSpPr>
          <p:spPr>
            <a:xfrm>
              <a:off x="6350839"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43" name="任意多边形 42"/>
            <p:cNvSpPr/>
            <p:nvPr>
              <p:custDataLst>
                <p:tags r:id="rId29"/>
              </p:custDataLst>
            </p:nvPr>
          </p:nvSpPr>
          <p:spPr>
            <a:xfrm>
              <a:off x="6424371"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38" name="梯形 71"/>
            <p:cNvSpPr/>
            <p:nvPr>
              <p:custDataLst>
                <p:tags r:id="rId30"/>
              </p:custDataLst>
            </p:nvPr>
          </p:nvSpPr>
          <p:spPr>
            <a:xfrm rot="14580000" flipH="1">
              <a:off x="7230566" y="4055197"/>
              <a:ext cx="658371" cy="169375"/>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45" name="任意多边形 44"/>
            <p:cNvSpPr/>
            <p:nvPr>
              <p:custDataLst>
                <p:tags r:id="rId31"/>
              </p:custDataLst>
            </p:nvPr>
          </p:nvSpPr>
          <p:spPr>
            <a:xfrm>
              <a:off x="6424753"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grpSp>
      <p:grpSp>
        <p:nvGrpSpPr>
          <p:cNvPr id="39" name="组合 45"/>
          <p:cNvGrpSpPr/>
          <p:nvPr/>
        </p:nvGrpSpPr>
        <p:grpSpPr>
          <a:xfrm>
            <a:off x="4940300" y="2979738"/>
            <a:ext cx="758825" cy="633412"/>
            <a:chOff x="6586905" y="3974251"/>
            <a:chExt cx="1010966" cy="843565"/>
          </a:xfrm>
        </p:grpSpPr>
        <p:sp>
          <p:nvSpPr>
            <p:cNvPr id="47" name="六边形 46"/>
            <p:cNvSpPr/>
            <p:nvPr>
              <p:custDataLst>
                <p:tags r:id="rId32"/>
              </p:custDataLst>
            </p:nvPr>
          </p:nvSpPr>
          <p:spPr>
            <a:xfrm>
              <a:off x="6614230" y="3974251"/>
              <a:ext cx="978537" cy="843565"/>
            </a:xfrm>
            <a:prstGeom prst="hexagon">
              <a:avLst/>
            </a:prstGeom>
            <a:solidFill>
              <a:srgbClr val="C65885"/>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17499" name="文本框 50"/>
            <p:cNvSpPr txBox="1"/>
            <p:nvPr>
              <p:custDataLst>
                <p:tags r:id="rId33"/>
              </p:custDataLst>
            </p:nvPr>
          </p:nvSpPr>
          <p:spPr>
            <a:xfrm>
              <a:off x="6586905" y="4118520"/>
              <a:ext cx="1010966" cy="551383"/>
            </a:xfrm>
            <a:prstGeom prst="rect">
              <a:avLst/>
            </a:prstGeom>
            <a:noFill/>
            <a:ln w="9525">
              <a:noFill/>
            </a:ln>
          </p:spPr>
          <p:txBody>
            <a:bodyPr>
              <a:spAutoFit/>
            </a:bodyPr>
            <a:lstStyle/>
            <a:p>
              <a:pPr algn="ctr" eaLnBrk="1" hangingPunct="1"/>
              <a:r>
                <a:rPr lang="en-US" altLang="zh-CN" sz="2100" dirty="0">
                  <a:solidFill>
                    <a:srgbClr val="FFFFFF"/>
                  </a:solidFill>
                  <a:latin typeface="Hind" panose="02000000000000000000" charset="0"/>
                  <a:ea typeface="时尚中黑简体"/>
                  <a:cs typeface="Hind" panose="02000000000000000000" charset="0"/>
                </a:rPr>
                <a:t>04</a:t>
              </a:r>
              <a:endParaRPr lang="zh-CN" altLang="en-US" sz="2100" dirty="0">
                <a:solidFill>
                  <a:srgbClr val="FFFFFF"/>
                </a:solidFill>
                <a:latin typeface="Hind" panose="02000000000000000000" charset="0"/>
                <a:ea typeface="时尚中黑简体"/>
                <a:cs typeface="Hind" panose="02000000000000000000" charset="0"/>
              </a:endParaRPr>
            </a:p>
          </p:txBody>
        </p:sp>
      </p:grpSp>
      <p:grpSp>
        <p:nvGrpSpPr>
          <p:cNvPr id="48" name="组合 48"/>
          <p:cNvGrpSpPr/>
          <p:nvPr/>
        </p:nvGrpSpPr>
        <p:grpSpPr>
          <a:xfrm>
            <a:off x="3873500" y="3286125"/>
            <a:ext cx="1130300" cy="973138"/>
            <a:chOff x="5164627" y="4382948"/>
            <a:chExt cx="1505319" cy="1297689"/>
          </a:xfrm>
        </p:grpSpPr>
        <p:sp>
          <p:nvSpPr>
            <p:cNvPr id="50" name="梯形 49"/>
            <p:cNvSpPr/>
            <p:nvPr>
              <p:custDataLst>
                <p:tags r:id="rId34"/>
              </p:custDataLst>
            </p:nvPr>
          </p:nvSpPr>
          <p:spPr>
            <a:xfrm>
              <a:off x="5530386" y="5454123"/>
              <a:ext cx="773802" cy="163006"/>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51" name="梯形 50"/>
            <p:cNvSpPr/>
            <p:nvPr>
              <p:custDataLst>
                <p:tags r:id="rId35"/>
              </p:custDataLst>
            </p:nvPr>
          </p:nvSpPr>
          <p:spPr>
            <a:xfrm flipV="1">
              <a:off x="5530386" y="4446456"/>
              <a:ext cx="773802" cy="163006"/>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52" name="六边形 51"/>
            <p:cNvSpPr/>
            <p:nvPr>
              <p:custDataLst>
                <p:tags r:id="rId36"/>
              </p:custDataLst>
            </p:nvPr>
          </p:nvSpPr>
          <p:spPr>
            <a:xfrm>
              <a:off x="5164627" y="4382948"/>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53" name="任意多边形 52"/>
            <p:cNvSpPr/>
            <p:nvPr>
              <p:custDataLst>
                <p:tags r:id="rId37"/>
              </p:custDataLst>
            </p:nvPr>
          </p:nvSpPr>
          <p:spPr>
            <a:xfrm>
              <a:off x="5238159" y="4445492"/>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54" name="梯形 71"/>
            <p:cNvSpPr/>
            <p:nvPr>
              <p:custDataLst>
                <p:tags r:id="rId38"/>
              </p:custDataLst>
            </p:nvPr>
          </p:nvSpPr>
          <p:spPr>
            <a:xfrm rot="14580000" flipH="1">
              <a:off x="6044770" y="4691074"/>
              <a:ext cx="658371" cy="169137"/>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55" name="任意多边形 54"/>
            <p:cNvSpPr/>
            <p:nvPr>
              <p:custDataLst>
                <p:tags r:id="rId39"/>
              </p:custDataLst>
            </p:nvPr>
          </p:nvSpPr>
          <p:spPr>
            <a:xfrm>
              <a:off x="5238541" y="4449709"/>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grpSp>
      <p:grpSp>
        <p:nvGrpSpPr>
          <p:cNvPr id="49" name="组合 55"/>
          <p:cNvGrpSpPr/>
          <p:nvPr/>
        </p:nvGrpSpPr>
        <p:grpSpPr>
          <a:xfrm>
            <a:off x="4044950" y="3455988"/>
            <a:ext cx="760413" cy="633412"/>
            <a:chOff x="5392706" y="4610009"/>
            <a:chExt cx="1013849" cy="843565"/>
          </a:xfrm>
        </p:grpSpPr>
        <p:sp>
          <p:nvSpPr>
            <p:cNvPr id="57" name="六边形 56"/>
            <p:cNvSpPr/>
            <p:nvPr>
              <p:custDataLst>
                <p:tags r:id="rId40"/>
              </p:custDataLst>
            </p:nvPr>
          </p:nvSpPr>
          <p:spPr>
            <a:xfrm>
              <a:off x="5428018" y="4610009"/>
              <a:ext cx="978537" cy="843565"/>
            </a:xfrm>
            <a:prstGeom prst="hexagon">
              <a:avLst/>
            </a:prstGeom>
            <a:solidFill>
              <a:srgbClr val="00AF92"/>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17485" name="文本框 52"/>
            <p:cNvSpPr txBox="1"/>
            <p:nvPr>
              <p:custDataLst>
                <p:tags r:id="rId41"/>
              </p:custDataLst>
            </p:nvPr>
          </p:nvSpPr>
          <p:spPr>
            <a:xfrm>
              <a:off x="5392706" y="4771239"/>
              <a:ext cx="1010965" cy="551383"/>
            </a:xfrm>
            <a:prstGeom prst="rect">
              <a:avLst/>
            </a:prstGeom>
            <a:noFill/>
            <a:ln w="9525">
              <a:noFill/>
            </a:ln>
          </p:spPr>
          <p:txBody>
            <a:bodyPr>
              <a:spAutoFit/>
            </a:bodyPr>
            <a:lstStyle/>
            <a:p>
              <a:pPr algn="ctr" eaLnBrk="1" hangingPunct="1"/>
              <a:r>
                <a:rPr lang="en-US" altLang="zh-CN" sz="2100" dirty="0">
                  <a:solidFill>
                    <a:srgbClr val="FFFFFF"/>
                  </a:solidFill>
                  <a:latin typeface="Hind" panose="02000000000000000000" charset="0"/>
                  <a:ea typeface="时尚中黑简体"/>
                  <a:cs typeface="Hind" panose="02000000000000000000" charset="0"/>
                </a:rPr>
                <a:t>03</a:t>
              </a:r>
              <a:endParaRPr lang="zh-CN" altLang="en-US" sz="2100" dirty="0">
                <a:solidFill>
                  <a:srgbClr val="FFFFFF"/>
                </a:solidFill>
                <a:latin typeface="Hind" panose="02000000000000000000" charset="0"/>
                <a:ea typeface="时尚中黑简体"/>
                <a:cs typeface="Hind" panose="02000000000000000000" charset="0"/>
              </a:endParaRPr>
            </a:p>
          </p:txBody>
        </p:sp>
      </p:grpSp>
      <p:grpSp>
        <p:nvGrpSpPr>
          <p:cNvPr id="56" name="组合 58"/>
          <p:cNvGrpSpPr/>
          <p:nvPr/>
        </p:nvGrpSpPr>
        <p:grpSpPr>
          <a:xfrm>
            <a:off x="3873500" y="1352550"/>
            <a:ext cx="1130300" cy="973138"/>
            <a:chOff x="5164627" y="1804365"/>
            <a:chExt cx="1505319" cy="1297689"/>
          </a:xfrm>
        </p:grpSpPr>
        <p:sp>
          <p:nvSpPr>
            <p:cNvPr id="60" name="梯形 59"/>
            <p:cNvSpPr/>
            <p:nvPr>
              <p:custDataLst>
                <p:tags r:id="rId42"/>
              </p:custDataLst>
            </p:nvPr>
          </p:nvSpPr>
          <p:spPr>
            <a:xfrm flipV="1">
              <a:off x="5530386" y="1867873"/>
              <a:ext cx="773802" cy="163006"/>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61" name="六边形 60"/>
            <p:cNvSpPr/>
            <p:nvPr>
              <p:custDataLst>
                <p:tags r:id="rId43"/>
              </p:custDataLst>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62" name="任意多边形 61"/>
            <p:cNvSpPr/>
            <p:nvPr>
              <p:custDataLst>
                <p:tags r:id="rId44"/>
              </p:custDataLst>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63" name="梯形 62"/>
            <p:cNvSpPr/>
            <p:nvPr>
              <p:custDataLst>
                <p:tags r:id="rId45"/>
              </p:custDataLst>
            </p:nvPr>
          </p:nvSpPr>
          <p:spPr>
            <a:xfrm>
              <a:off x="5530386" y="2875540"/>
              <a:ext cx="773802" cy="163006"/>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64" name="梯形 71"/>
            <p:cNvSpPr/>
            <p:nvPr>
              <p:custDataLst>
                <p:tags r:id="rId46"/>
              </p:custDataLst>
            </p:nvPr>
          </p:nvSpPr>
          <p:spPr>
            <a:xfrm rot="14580000" flipH="1">
              <a:off x="6044770" y="2112491"/>
              <a:ext cx="658371" cy="169137"/>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65" name="任意多边形 64"/>
            <p:cNvSpPr/>
            <p:nvPr>
              <p:custDataLst>
                <p:tags r:id="rId47"/>
              </p:custDataLst>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grpSp>
      <p:grpSp>
        <p:nvGrpSpPr>
          <p:cNvPr id="58" name="组合 65"/>
          <p:cNvGrpSpPr/>
          <p:nvPr/>
        </p:nvGrpSpPr>
        <p:grpSpPr>
          <a:xfrm>
            <a:off x="4044950" y="1524000"/>
            <a:ext cx="760413" cy="631825"/>
            <a:chOff x="5392706" y="2031426"/>
            <a:chExt cx="1013849" cy="843565"/>
          </a:xfrm>
        </p:grpSpPr>
        <p:sp>
          <p:nvSpPr>
            <p:cNvPr id="67" name="六边形 66"/>
            <p:cNvSpPr/>
            <p:nvPr>
              <p:custDataLst>
                <p:tags r:id="rId48"/>
              </p:custDataLst>
            </p:nvPr>
          </p:nvSpPr>
          <p:spPr>
            <a:xfrm>
              <a:off x="5428018" y="2031426"/>
              <a:ext cx="978537" cy="843565"/>
            </a:xfrm>
            <a:prstGeom prst="hexagon">
              <a:avLst/>
            </a:prstGeom>
            <a:solidFill>
              <a:srgbClr val="FFB850"/>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17471" name="文本框 54"/>
            <p:cNvSpPr txBox="1"/>
            <p:nvPr>
              <p:custDataLst>
                <p:tags r:id="rId49"/>
              </p:custDataLst>
            </p:nvPr>
          </p:nvSpPr>
          <p:spPr>
            <a:xfrm>
              <a:off x="5392706" y="2200064"/>
              <a:ext cx="1010965" cy="552768"/>
            </a:xfrm>
            <a:prstGeom prst="rect">
              <a:avLst/>
            </a:prstGeom>
            <a:noFill/>
            <a:ln w="9525">
              <a:noFill/>
            </a:ln>
          </p:spPr>
          <p:txBody>
            <a:bodyPr>
              <a:spAutoFit/>
            </a:bodyPr>
            <a:lstStyle/>
            <a:p>
              <a:pPr algn="ctr" eaLnBrk="1" hangingPunct="1"/>
              <a:r>
                <a:rPr lang="en-US" altLang="zh-CN" sz="2100" dirty="0">
                  <a:solidFill>
                    <a:srgbClr val="FFFFFF"/>
                  </a:solidFill>
                  <a:latin typeface="Hind" panose="02000000000000000000" charset="0"/>
                  <a:ea typeface="时尚中黑简体"/>
                  <a:cs typeface="Hind" panose="02000000000000000000" charset="0"/>
                </a:rPr>
                <a:t>06</a:t>
              </a:r>
              <a:endParaRPr lang="en-US" altLang="zh-CN" sz="2100" dirty="0">
                <a:solidFill>
                  <a:srgbClr val="FFFFFF"/>
                </a:solidFill>
                <a:latin typeface="Hind" panose="02000000000000000000" charset="0"/>
                <a:ea typeface="时尚中黑简体"/>
                <a:cs typeface="Hind" panose="02000000000000000000" charset="0"/>
              </a:endParaRPr>
            </a:p>
          </p:txBody>
        </p:sp>
      </p:grpSp>
      <p:grpSp>
        <p:nvGrpSpPr>
          <p:cNvPr id="59" name="组合 68"/>
          <p:cNvGrpSpPr/>
          <p:nvPr/>
        </p:nvGrpSpPr>
        <p:grpSpPr>
          <a:xfrm>
            <a:off x="4932363" y="1276350"/>
            <a:ext cx="1951037" cy="215900"/>
            <a:chOff x="5415884" y="5002052"/>
            <a:chExt cx="2972305" cy="359338"/>
          </a:xfrm>
        </p:grpSpPr>
        <p:sp>
          <p:nvSpPr>
            <p:cNvPr id="66" name="任意多边形 65"/>
            <p:cNvSpPr/>
            <p:nvPr>
              <p:custDataLst>
                <p:tags r:id="rId50"/>
              </p:custDataLst>
            </p:nvPr>
          </p:nvSpPr>
          <p:spPr>
            <a:xfrm flipH="1">
              <a:off x="5488438" y="5062823"/>
              <a:ext cx="2899751" cy="29856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71" name="椭圆 70"/>
            <p:cNvSpPr/>
            <p:nvPr>
              <p:custDataLst>
                <p:tags r:id="rId51"/>
              </p:custDataLst>
            </p:nvPr>
          </p:nvSpPr>
          <p:spPr>
            <a:xfrm flipH="1">
              <a:off x="5415884" y="5002052"/>
              <a:ext cx="118505" cy="121541"/>
            </a:xfrm>
            <a:prstGeom prst="ellipse">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grpSp>
      <p:grpSp>
        <p:nvGrpSpPr>
          <p:cNvPr id="68" name="组合 71"/>
          <p:cNvGrpSpPr/>
          <p:nvPr/>
        </p:nvGrpSpPr>
        <p:grpSpPr>
          <a:xfrm>
            <a:off x="5940425" y="2211388"/>
            <a:ext cx="1071563" cy="269875"/>
            <a:chOff x="5415884" y="5002052"/>
            <a:chExt cx="1633441" cy="359338"/>
          </a:xfrm>
        </p:grpSpPr>
        <p:sp>
          <p:nvSpPr>
            <p:cNvPr id="73" name="任意多边形 72"/>
            <p:cNvSpPr/>
            <p:nvPr>
              <p:custDataLst>
                <p:tags r:id="rId52"/>
              </p:custDataLst>
            </p:nvPr>
          </p:nvSpPr>
          <p:spPr>
            <a:xfrm flipH="1">
              <a:off x="5488481" y="5063350"/>
              <a:ext cx="1560844" cy="29804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74" name="椭圆 73"/>
            <p:cNvSpPr/>
            <p:nvPr>
              <p:custDataLst>
                <p:tags r:id="rId53"/>
              </p:custDataLst>
            </p:nvPr>
          </p:nvSpPr>
          <p:spPr>
            <a:xfrm flipH="1">
              <a:off x="5415884" y="5002052"/>
              <a:ext cx="118576" cy="122598"/>
            </a:xfrm>
            <a:prstGeom prst="ellipse">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grpSp>
      <p:grpSp>
        <p:nvGrpSpPr>
          <p:cNvPr id="17472" name="组合 74"/>
          <p:cNvGrpSpPr/>
          <p:nvPr/>
        </p:nvGrpSpPr>
        <p:grpSpPr>
          <a:xfrm>
            <a:off x="5826125" y="3508375"/>
            <a:ext cx="1071563" cy="269875"/>
            <a:chOff x="5415884" y="5002052"/>
            <a:chExt cx="1633441" cy="359338"/>
          </a:xfrm>
        </p:grpSpPr>
        <p:sp>
          <p:nvSpPr>
            <p:cNvPr id="76" name="任意多边形 75"/>
            <p:cNvSpPr/>
            <p:nvPr>
              <p:custDataLst>
                <p:tags r:id="rId54"/>
              </p:custDataLst>
            </p:nvPr>
          </p:nvSpPr>
          <p:spPr>
            <a:xfrm flipH="1">
              <a:off x="5488481" y="5063352"/>
              <a:ext cx="1560844" cy="298038"/>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77" name="椭圆 76"/>
            <p:cNvSpPr/>
            <p:nvPr>
              <p:custDataLst>
                <p:tags r:id="rId55"/>
              </p:custDataLst>
            </p:nvPr>
          </p:nvSpPr>
          <p:spPr>
            <a:xfrm flipH="1">
              <a:off x="5415884" y="5002052"/>
              <a:ext cx="118576" cy="122598"/>
            </a:xfrm>
            <a:prstGeom prst="ellipse">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grpSp>
      <p:grpSp>
        <p:nvGrpSpPr>
          <p:cNvPr id="17473" name="组合 77"/>
          <p:cNvGrpSpPr/>
          <p:nvPr/>
        </p:nvGrpSpPr>
        <p:grpSpPr>
          <a:xfrm flipH="1" flipV="1">
            <a:off x="2268538" y="4227513"/>
            <a:ext cx="1828800" cy="215900"/>
            <a:chOff x="5415884" y="5007622"/>
            <a:chExt cx="3006387" cy="353769"/>
          </a:xfrm>
        </p:grpSpPr>
        <p:sp>
          <p:nvSpPr>
            <p:cNvPr id="79" name="任意多边形 78"/>
            <p:cNvSpPr/>
            <p:nvPr>
              <p:custDataLst>
                <p:tags r:id="rId56"/>
              </p:custDataLst>
            </p:nvPr>
          </p:nvSpPr>
          <p:spPr>
            <a:xfrm flipH="1">
              <a:off x="5522883" y="5062249"/>
              <a:ext cx="2899388" cy="29914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80" name="椭圆 79"/>
            <p:cNvSpPr/>
            <p:nvPr>
              <p:custDataLst>
                <p:tags r:id="rId57"/>
              </p:custDataLst>
            </p:nvPr>
          </p:nvSpPr>
          <p:spPr>
            <a:xfrm flipH="1">
              <a:off x="5415884" y="5007622"/>
              <a:ext cx="117438" cy="111854"/>
            </a:xfrm>
            <a:prstGeom prst="ellipse">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grpSp>
      <p:grpSp>
        <p:nvGrpSpPr>
          <p:cNvPr id="17474" name="组合 80"/>
          <p:cNvGrpSpPr/>
          <p:nvPr/>
        </p:nvGrpSpPr>
        <p:grpSpPr>
          <a:xfrm flipH="1" flipV="1">
            <a:off x="1979613" y="3292475"/>
            <a:ext cx="1060450" cy="215900"/>
            <a:chOff x="5415884" y="5007622"/>
            <a:chExt cx="1648950" cy="353770"/>
          </a:xfrm>
        </p:grpSpPr>
        <p:sp>
          <p:nvSpPr>
            <p:cNvPr id="82" name="任意多边形 81"/>
            <p:cNvSpPr/>
            <p:nvPr>
              <p:custDataLst>
                <p:tags r:id="rId58"/>
              </p:custDataLst>
            </p:nvPr>
          </p:nvSpPr>
          <p:spPr>
            <a:xfrm flipH="1">
              <a:off x="5522030" y="5062247"/>
              <a:ext cx="1542804" cy="29914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sp>
          <p:nvSpPr>
            <p:cNvPr id="83" name="椭圆 82"/>
            <p:cNvSpPr/>
            <p:nvPr>
              <p:custDataLst>
                <p:tags r:id="rId59"/>
              </p:custDataLst>
            </p:nvPr>
          </p:nvSpPr>
          <p:spPr>
            <a:xfrm flipH="1">
              <a:off x="5415884" y="5007622"/>
              <a:ext cx="118487" cy="111853"/>
            </a:xfrm>
            <a:prstGeom prst="ellipse">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white"/>
                </a:solidFill>
                <a:effectLst/>
                <a:uLnTx/>
                <a:uFillTx/>
                <a:latin typeface="+mn-lt"/>
                <a:ea typeface="+mn-ea"/>
                <a:cs typeface="+mn-cs"/>
              </a:endParaRPr>
            </a:p>
          </p:txBody>
        </p:sp>
      </p:grpSp>
      <p:grpSp>
        <p:nvGrpSpPr>
          <p:cNvPr id="17475" name="组合 83"/>
          <p:cNvGrpSpPr/>
          <p:nvPr/>
        </p:nvGrpSpPr>
        <p:grpSpPr>
          <a:xfrm flipH="1" flipV="1">
            <a:off x="1979613" y="2066925"/>
            <a:ext cx="938212" cy="217488"/>
            <a:chOff x="5415884" y="5007622"/>
            <a:chExt cx="1648950" cy="353770"/>
          </a:xfrm>
        </p:grpSpPr>
        <p:sp>
          <p:nvSpPr>
            <p:cNvPr id="85" name="任意多边形 84"/>
            <p:cNvSpPr/>
            <p:nvPr>
              <p:custDataLst>
                <p:tags r:id="rId60"/>
              </p:custDataLst>
            </p:nvPr>
          </p:nvSpPr>
          <p:spPr>
            <a:xfrm flipH="1">
              <a:off x="5521908" y="5064432"/>
              <a:ext cx="1542926" cy="29696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solidFill>
                    <a:schemeClr val="accent1">
                      <a:lumMod val="50000"/>
                    </a:schemeClr>
                  </a:solidFill>
                </a:ln>
                <a:solidFill>
                  <a:prstClr val="white"/>
                </a:solidFill>
                <a:effectLst/>
                <a:uLnTx/>
                <a:uFillTx/>
                <a:latin typeface="+mn-lt"/>
                <a:ea typeface="+mn-ea"/>
                <a:cs typeface="+mn-cs"/>
              </a:endParaRPr>
            </a:p>
          </p:txBody>
        </p:sp>
        <p:sp>
          <p:nvSpPr>
            <p:cNvPr id="86" name="椭圆 85"/>
            <p:cNvSpPr/>
            <p:nvPr>
              <p:custDataLst>
                <p:tags r:id="rId61"/>
              </p:custDataLst>
            </p:nvPr>
          </p:nvSpPr>
          <p:spPr>
            <a:xfrm flipH="1">
              <a:off x="5415884" y="5007622"/>
              <a:ext cx="117184" cy="111038"/>
            </a:xfrm>
            <a:prstGeom prst="ellipse">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solidFill>
                    <a:schemeClr val="accent1">
                      <a:lumMod val="50000"/>
                    </a:schemeClr>
                  </a:solidFill>
                </a:ln>
                <a:solidFill>
                  <a:prstClr val="white"/>
                </a:solidFill>
                <a:effectLst/>
                <a:uLnTx/>
                <a:uFillTx/>
                <a:latin typeface="+mn-lt"/>
                <a:ea typeface="+mn-ea"/>
                <a:cs typeface="+mn-cs"/>
              </a:endParaRPr>
            </a:p>
          </p:txBody>
        </p:sp>
      </p:grpSp>
      <p:grpSp>
        <p:nvGrpSpPr>
          <p:cNvPr id="17476" name="组合 86"/>
          <p:cNvGrpSpPr/>
          <p:nvPr/>
        </p:nvGrpSpPr>
        <p:grpSpPr>
          <a:xfrm>
            <a:off x="323850" y="1203325"/>
            <a:ext cx="2432050" cy="971054"/>
            <a:chOff x="1572381" y="1708151"/>
            <a:chExt cx="2197804" cy="1295028"/>
          </a:xfrm>
        </p:grpSpPr>
        <p:sp>
          <p:nvSpPr>
            <p:cNvPr id="88" name="Freeform 32"/>
            <p:cNvSpPr>
              <a:spLocks noEditPoints="1"/>
            </p:cNvSpPr>
            <p:nvPr>
              <p:custDataLst>
                <p:tags r:id="rId62"/>
              </p:custDataLst>
            </p:nvPr>
          </p:nvSpPr>
          <p:spPr bwMode="auto">
            <a:xfrm>
              <a:off x="1636938" y="1708151"/>
              <a:ext cx="230970" cy="247706"/>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rgbClr val="01ACBE"/>
            </a:solid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7454" name="文本框 164"/>
            <p:cNvSpPr txBox="1"/>
            <p:nvPr>
              <p:custDataLst>
                <p:tags r:id="rId63"/>
              </p:custDataLst>
            </p:nvPr>
          </p:nvSpPr>
          <p:spPr>
            <a:xfrm>
              <a:off x="1897776" y="1708151"/>
              <a:ext cx="1612653" cy="367535"/>
            </a:xfrm>
            <a:prstGeom prst="rect">
              <a:avLst/>
            </a:prstGeom>
            <a:noFill/>
            <a:ln w="9525">
              <a:noFill/>
            </a:ln>
          </p:spPr>
          <p:txBody>
            <a:bodyPr>
              <a:spAutoFit/>
            </a:bodyPr>
            <a:lstStyle/>
            <a:p>
              <a:pPr algn="l" eaLnBrk="1" hangingPunct="1">
                <a:buClrTx/>
                <a:buSzTx/>
                <a:buFontTx/>
              </a:pPr>
              <a:r>
                <a:rPr lang="zh-CN" altLang="zh-CN" sz="1200" b="1" dirty="0">
                  <a:solidFill>
                    <a:srgbClr val="377D6C"/>
                  </a:solidFill>
                  <a:latin typeface="思源黑体 CN Medium" panose="020B0600000000000000" charset="-122"/>
                  <a:ea typeface="思源黑体 CN Medium" panose="020B0600000000000000" charset="-122"/>
                </a:rPr>
                <a:t>纯化工艺开发</a:t>
              </a:r>
              <a:endParaRPr lang="zh-CN" altLang="zh-CN" sz="1200" b="1" dirty="0">
                <a:solidFill>
                  <a:srgbClr val="377D6C"/>
                </a:solidFill>
                <a:latin typeface="思源黑体 CN Medium" panose="020B0600000000000000" charset="-122"/>
                <a:ea typeface="思源黑体 CN Medium" panose="020B0600000000000000" charset="-122"/>
              </a:endParaRPr>
            </a:p>
          </p:txBody>
        </p:sp>
        <p:sp>
          <p:nvSpPr>
            <p:cNvPr id="17455" name="文本框 113"/>
            <p:cNvSpPr txBox="1"/>
            <p:nvPr>
              <p:custDataLst>
                <p:tags r:id="rId64"/>
              </p:custDataLst>
            </p:nvPr>
          </p:nvSpPr>
          <p:spPr>
            <a:xfrm>
              <a:off x="1572381" y="1958159"/>
              <a:ext cx="2197804" cy="1045020"/>
            </a:xfrm>
            <a:prstGeom prst="rect">
              <a:avLst/>
            </a:prstGeom>
            <a:noFill/>
            <a:ln w="9525">
              <a:noFill/>
            </a:ln>
          </p:spPr>
          <p:txBody>
            <a:bodyPr>
              <a:spAutoFit/>
            </a:bodyPr>
            <a:lstStyle/>
            <a:p>
              <a:pPr eaLnBrk="1" hangingPunct="1">
                <a:lnSpc>
                  <a:spcPct val="150000"/>
                </a:lnSpc>
              </a:pPr>
              <a:r>
                <a:rPr lang="zh-CN" altLang="en-US" sz="1000" b="1" dirty="0">
                  <a:latin typeface="思源黑体 CN Normal" panose="020B0400000000000000" pitchFamily="34" charset="-122"/>
                  <a:ea typeface="思源黑体 CN Normal" panose="020B0400000000000000" pitchFamily="34" charset="-122"/>
                </a:rPr>
                <a:t>澄清工艺、层析纯化工艺、层析填料动态载量、超滤、过滤工艺、病毒灭活和病毒去除工艺开发</a:t>
              </a:r>
              <a:endParaRPr lang="zh-CN" altLang="en-US" sz="1000" b="1" dirty="0">
                <a:latin typeface="思源黑体 CN Normal" panose="020B0400000000000000" pitchFamily="34" charset="-122"/>
                <a:ea typeface="思源黑体 CN Normal" panose="020B0400000000000000" pitchFamily="34" charset="-122"/>
              </a:endParaRPr>
            </a:p>
          </p:txBody>
        </p:sp>
      </p:grpSp>
      <p:grpSp>
        <p:nvGrpSpPr>
          <p:cNvPr id="17477" name="组合 90"/>
          <p:cNvGrpSpPr/>
          <p:nvPr/>
        </p:nvGrpSpPr>
        <p:grpSpPr>
          <a:xfrm>
            <a:off x="395288" y="2643188"/>
            <a:ext cx="2447925" cy="563245"/>
            <a:chOff x="1645287" y="2911712"/>
            <a:chExt cx="2196906" cy="750033"/>
          </a:xfrm>
        </p:grpSpPr>
        <p:grpSp>
          <p:nvGrpSpPr>
            <p:cNvPr id="17478" name="组合 91"/>
            <p:cNvGrpSpPr/>
            <p:nvPr/>
          </p:nvGrpSpPr>
          <p:grpSpPr>
            <a:xfrm>
              <a:off x="1654403" y="2911712"/>
              <a:ext cx="178251" cy="254818"/>
              <a:chOff x="8109714" y="-51639"/>
              <a:chExt cx="517488" cy="739778"/>
            </a:xfrm>
            <a:solidFill>
              <a:srgbClr val="E87071"/>
            </a:solidFill>
          </p:grpSpPr>
          <p:sp>
            <p:nvSpPr>
              <p:cNvPr id="95" name="Freeform 35"/>
              <p:cNvSpPr/>
              <p:nvPr>
                <p:custDataLst>
                  <p:tags r:id="rId65"/>
                </p:custDataLst>
              </p:nvPr>
            </p:nvSpPr>
            <p:spPr bwMode="auto">
              <a:xfrm>
                <a:off x="8109714" y="192836"/>
                <a:ext cx="440735" cy="495303"/>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96" name="Freeform 36"/>
              <p:cNvSpPr/>
              <p:nvPr>
                <p:custDataLst>
                  <p:tags r:id="rId66"/>
                </p:custDataLst>
              </p:nvPr>
            </p:nvSpPr>
            <p:spPr bwMode="auto">
              <a:xfrm>
                <a:off x="8270861" y="-51639"/>
                <a:ext cx="356341" cy="469898"/>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endParaRPr>
              </a:p>
            </p:txBody>
          </p:sp>
        </p:grpSp>
        <p:sp>
          <p:nvSpPr>
            <p:cNvPr id="93" name="文本框 159"/>
            <p:cNvSpPr txBox="1"/>
            <p:nvPr>
              <p:custDataLst>
                <p:tags r:id="rId67"/>
              </p:custDataLst>
            </p:nvPr>
          </p:nvSpPr>
          <p:spPr>
            <a:xfrm>
              <a:off x="1839048" y="2911712"/>
              <a:ext cx="1324982" cy="366983"/>
            </a:xfrm>
            <a:prstGeom prst="rect">
              <a:avLst/>
            </a:prstGeom>
            <a:noFill/>
          </p:spPr>
          <p:txBody>
            <a:bodyPr>
              <a:spAutoFit/>
            </a:bodyPr>
            <a:lstStyle/>
            <a:p>
              <a:pPr marR="0" algn="l" defTabSz="914400" eaLnBrk="1" hangingPunct="1">
                <a:buClrTx/>
                <a:buSzTx/>
                <a:buFontTx/>
                <a:buNone/>
              </a:pPr>
              <a:r>
                <a:rPr kumimoji="0" lang="zh-CN" altLang="zh-CN" sz="1200" b="1" kern="1200" cap="none" spc="0" normalizeH="0" baseline="0" dirty="0">
                  <a:solidFill>
                    <a:srgbClr val="377D6C"/>
                  </a:solidFill>
                  <a:latin typeface="思源黑体 CN Medium" panose="020B0600000000000000" charset="-122"/>
                  <a:ea typeface="思源黑体 CN Medium" panose="020B0600000000000000" charset="-122"/>
                  <a:cs typeface="+mn-cs"/>
                </a:rPr>
                <a:t>关键工艺参数优化</a:t>
              </a:r>
              <a:endParaRPr kumimoji="0" lang="zh-CN" altLang="zh-CN" sz="1200" b="1" kern="1200" cap="none" spc="0" normalizeH="0" baseline="0" dirty="0">
                <a:solidFill>
                  <a:srgbClr val="377D6C"/>
                </a:solidFill>
                <a:latin typeface="思源黑体 CN Medium" panose="020B0600000000000000" charset="-122"/>
                <a:ea typeface="思源黑体 CN Medium" panose="020B0600000000000000" charset="-122"/>
                <a:cs typeface="+mn-cs"/>
              </a:endParaRPr>
            </a:p>
          </p:txBody>
        </p:sp>
        <p:sp>
          <p:nvSpPr>
            <p:cNvPr id="94" name="文本框 113"/>
            <p:cNvSpPr txBox="1"/>
            <p:nvPr>
              <p:custDataLst>
                <p:tags r:id="rId68"/>
              </p:custDataLst>
            </p:nvPr>
          </p:nvSpPr>
          <p:spPr>
            <a:xfrm>
              <a:off x="1645287" y="3233034"/>
              <a:ext cx="2196906" cy="428711"/>
            </a:xfrm>
            <a:prstGeom prst="rect">
              <a:avLst/>
            </a:prstGeom>
            <a:noFill/>
          </p:spPr>
          <p:txBody>
            <a:bodyPr>
              <a:spAutoFit/>
            </a:bodyPr>
            <a:lstStyle/>
            <a:p>
              <a:pPr marR="0" algn="just" defTabSz="914400" eaLnBrk="1" hangingPunct="1">
                <a:lnSpc>
                  <a:spcPct val="150000"/>
                </a:lnSpc>
                <a:buClrTx/>
                <a:buSzTx/>
                <a:buFont typeface="Arial" panose="020B0604020202020204" pitchFamily="34" charset="0"/>
                <a:buNone/>
                <a:defRPr/>
              </a:pPr>
              <a:r>
                <a:rPr kumimoji="0" lang="zh-CN" altLang="en-US" sz="1000" b="1" kern="1200" cap="none" spc="0" normalizeH="0" baseline="0" dirty="0">
                  <a:latin typeface="思源黑体 CN Normal" panose="020B0400000000000000" pitchFamily="34" charset="-122"/>
                  <a:ea typeface="思源黑体 CN Normal" panose="020B0400000000000000" pitchFamily="34" charset="-122"/>
                  <a:cs typeface="+mn-cs"/>
                </a:rPr>
                <a:t>纯化工艺关键工艺参数的评价及优化</a:t>
              </a:r>
              <a:endParaRPr kumimoji="0" lang="zh-CN" altLang="en-US" sz="1000" b="1" kern="1200" cap="none" spc="0" normalizeH="0" baseline="0" noProof="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p:txBody>
        </p:sp>
      </p:grpSp>
      <p:grpSp>
        <p:nvGrpSpPr>
          <p:cNvPr id="17479" name="组合 96"/>
          <p:cNvGrpSpPr/>
          <p:nvPr/>
        </p:nvGrpSpPr>
        <p:grpSpPr>
          <a:xfrm>
            <a:off x="395288" y="3651250"/>
            <a:ext cx="2232025" cy="794385"/>
            <a:chOff x="1811447" y="4271631"/>
            <a:chExt cx="2067467" cy="1057348"/>
          </a:xfrm>
        </p:grpSpPr>
        <p:grpSp>
          <p:nvGrpSpPr>
            <p:cNvPr id="17480" name="组合 97"/>
            <p:cNvGrpSpPr/>
            <p:nvPr/>
          </p:nvGrpSpPr>
          <p:grpSpPr>
            <a:xfrm>
              <a:off x="1811447" y="4272161"/>
              <a:ext cx="175865" cy="304739"/>
              <a:chOff x="10815638" y="1174750"/>
              <a:chExt cx="474565" cy="822325"/>
            </a:xfrm>
            <a:solidFill>
              <a:srgbClr val="00AF92"/>
            </a:solidFill>
          </p:grpSpPr>
          <p:sp>
            <p:nvSpPr>
              <p:cNvPr id="101" name="Freeform 33"/>
              <p:cNvSpPr>
                <a:spLocks noEditPoints="1"/>
              </p:cNvSpPr>
              <p:nvPr>
                <p:custDataLst>
                  <p:tags r:id="rId69"/>
                </p:custDataLst>
              </p:nvPr>
            </p:nvSpPr>
            <p:spPr bwMode="auto">
              <a:xfrm>
                <a:off x="10815638" y="1174750"/>
                <a:ext cx="474565"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02" name="Freeform 34"/>
              <p:cNvSpPr/>
              <p:nvPr>
                <p:custDataLst>
                  <p:tags r:id="rId70"/>
                </p:custDataLst>
              </p:nvPr>
            </p:nvSpPr>
            <p:spPr bwMode="auto">
              <a:xfrm>
                <a:off x="11036833" y="1404938"/>
                <a:ext cx="160338" cy="273049"/>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grpSp>
        <p:sp>
          <p:nvSpPr>
            <p:cNvPr id="17448" name="文本框 154"/>
            <p:cNvSpPr txBox="1"/>
            <p:nvPr>
              <p:custDataLst>
                <p:tags r:id="rId71"/>
              </p:custDataLst>
            </p:nvPr>
          </p:nvSpPr>
          <p:spPr>
            <a:xfrm>
              <a:off x="2078273" y="4271631"/>
              <a:ext cx="1275068" cy="366818"/>
            </a:xfrm>
            <a:prstGeom prst="rect">
              <a:avLst/>
            </a:prstGeom>
            <a:noFill/>
            <a:ln w="9525">
              <a:noFill/>
            </a:ln>
          </p:spPr>
          <p:txBody>
            <a:bodyPr>
              <a:spAutoFit/>
            </a:bodyPr>
            <a:lstStyle/>
            <a:p>
              <a:pPr eaLnBrk="1" hangingPunct="1"/>
              <a:r>
                <a:rPr lang="zh-CN" altLang="zh-CN" sz="1200" b="1" dirty="0">
                  <a:solidFill>
                    <a:srgbClr val="377D6C"/>
                  </a:solidFill>
                  <a:latin typeface="思源黑体 CN Medium" panose="020B0600000000000000" charset="-122"/>
                  <a:ea typeface="思源黑体 CN Medium" panose="020B0600000000000000" charset="-122"/>
                </a:rPr>
                <a:t>杂质去除方案</a:t>
              </a:r>
              <a:endParaRPr lang="zh-CN" altLang="zh-CN" sz="1200" b="1" dirty="0">
                <a:solidFill>
                  <a:srgbClr val="377D6C"/>
                </a:solidFill>
                <a:latin typeface="思源黑体 CN Medium" panose="020B0600000000000000" charset="-122"/>
                <a:ea typeface="思源黑体 CN Medium" panose="020B0600000000000000" charset="-122"/>
              </a:endParaRPr>
            </a:p>
          </p:txBody>
        </p:sp>
        <p:sp>
          <p:nvSpPr>
            <p:cNvPr id="100" name="文本框 113"/>
            <p:cNvSpPr txBox="1"/>
            <p:nvPr>
              <p:custDataLst>
                <p:tags r:id="rId72"/>
              </p:custDataLst>
            </p:nvPr>
          </p:nvSpPr>
          <p:spPr>
            <a:xfrm>
              <a:off x="1811447" y="4592808"/>
              <a:ext cx="2067467" cy="736171"/>
            </a:xfrm>
            <a:prstGeom prst="rect">
              <a:avLst/>
            </a:prstGeom>
            <a:noFill/>
          </p:spPr>
          <p:txBody>
            <a:bodyPr>
              <a:spAutoFit/>
            </a:bodyPr>
            <a:lstStyle/>
            <a:p>
              <a:pPr marR="0" algn="just" defTabSz="914400" eaLnBrk="1" hangingPunct="1">
                <a:lnSpc>
                  <a:spcPct val="150000"/>
                </a:lnSpc>
                <a:buClrTx/>
                <a:buSzTx/>
                <a:buFont typeface="Arial" panose="020B0604020202020204" pitchFamily="34" charset="0"/>
                <a:buNone/>
                <a:defRPr/>
              </a:pPr>
              <a:r>
                <a:rPr kumimoji="0" lang="zh-CN" altLang="en-US" sz="1000" b="1" kern="1200" cap="none" spc="0" normalizeH="0" baseline="0" dirty="0">
                  <a:latin typeface="思源黑体 CN Normal" panose="020B0400000000000000" pitchFamily="34" charset="-122"/>
                  <a:ea typeface="思源黑体 CN Normal" panose="020B0400000000000000" pitchFamily="34" charset="-122"/>
                  <a:cs typeface="+mn-cs"/>
                </a:rPr>
                <a:t>蛋白质聚集体、降解产物及工艺相关杂质去除的技术方案</a:t>
              </a:r>
              <a:endParaRPr kumimoji="0" lang="zh-CN" altLang="en-US" sz="1000" b="1" kern="1200" cap="none" spc="0" normalizeH="0" baseline="0" dirty="0">
                <a:latin typeface="思源黑体 CN Normal" panose="020B0400000000000000" pitchFamily="34" charset="-122"/>
                <a:ea typeface="思源黑体 CN Normal" panose="020B0400000000000000" pitchFamily="34" charset="-122"/>
                <a:cs typeface="+mn-cs"/>
              </a:endParaRPr>
            </a:p>
          </p:txBody>
        </p:sp>
      </p:grpSp>
      <p:grpSp>
        <p:nvGrpSpPr>
          <p:cNvPr id="17481" name="组合 102"/>
          <p:cNvGrpSpPr/>
          <p:nvPr/>
        </p:nvGrpSpPr>
        <p:grpSpPr>
          <a:xfrm>
            <a:off x="6430963" y="1450975"/>
            <a:ext cx="1885950" cy="802323"/>
            <a:chOff x="8573242" y="2356927"/>
            <a:chExt cx="2513349" cy="1067990"/>
          </a:xfrm>
        </p:grpSpPr>
        <p:sp>
          <p:nvSpPr>
            <p:cNvPr id="104" name="文本框 117"/>
            <p:cNvSpPr txBox="1"/>
            <p:nvPr>
              <p:custDataLst>
                <p:tags r:id="rId73"/>
              </p:custDataLst>
            </p:nvPr>
          </p:nvSpPr>
          <p:spPr>
            <a:xfrm>
              <a:off x="8839809" y="2356927"/>
              <a:ext cx="1645947" cy="366844"/>
            </a:xfrm>
            <a:prstGeom prst="rect">
              <a:avLst/>
            </a:prstGeom>
            <a:noFill/>
          </p:spPr>
          <p:txBody>
            <a:bodyPr>
              <a:spAutoFit/>
            </a:bodyPr>
            <a:lstStyle/>
            <a:p>
              <a:pPr marR="0" algn="l" defTabSz="914400" eaLnBrk="1" hangingPunct="1">
                <a:buClrTx/>
                <a:buSzTx/>
                <a:buFontTx/>
                <a:buNone/>
              </a:pPr>
              <a:r>
                <a:rPr kumimoji="0" lang="zh-CN" altLang="zh-CN" sz="1200" b="1" kern="1200" cap="none" spc="0" normalizeH="0" baseline="0" dirty="0">
                  <a:solidFill>
                    <a:srgbClr val="377D6C"/>
                  </a:solidFill>
                  <a:latin typeface="思源黑体 CN Medium" panose="020B0600000000000000" charset="-122"/>
                  <a:ea typeface="思源黑体 CN Medium" panose="020B0600000000000000" charset="-122"/>
                  <a:cs typeface="+mn-cs"/>
                </a:rPr>
                <a:t>数据的合规性</a:t>
              </a:r>
              <a:endParaRPr kumimoji="0" lang="zh-CN" altLang="zh-CN" sz="1200" b="1" kern="1200" cap="none" spc="0" normalizeH="0" baseline="0" dirty="0">
                <a:solidFill>
                  <a:srgbClr val="377D6C"/>
                </a:solidFill>
                <a:latin typeface="思源黑体 CN Medium" panose="020B0600000000000000" charset="-122"/>
                <a:ea typeface="思源黑体 CN Medium" panose="020B0600000000000000" charset="-122"/>
                <a:cs typeface="+mn-cs"/>
              </a:endParaRPr>
            </a:p>
          </p:txBody>
        </p:sp>
        <p:grpSp>
          <p:nvGrpSpPr>
            <p:cNvPr id="17482" name="Group 11"/>
            <p:cNvGrpSpPr>
              <a:grpSpLocks noChangeAspect="1"/>
            </p:cNvGrpSpPr>
            <p:nvPr/>
          </p:nvGrpSpPr>
          <p:grpSpPr bwMode="auto">
            <a:xfrm>
              <a:off x="8573242" y="2380412"/>
              <a:ext cx="307453" cy="267243"/>
              <a:chOff x="4838" y="1902"/>
              <a:chExt cx="497" cy="432"/>
            </a:xfrm>
            <a:solidFill>
              <a:srgbClr val="FFB850"/>
            </a:solidFill>
          </p:grpSpPr>
          <p:sp>
            <p:nvSpPr>
              <p:cNvPr id="107" name="Freeform 12"/>
              <p:cNvSpPr>
                <a:spLocks noEditPoints="1"/>
              </p:cNvSpPr>
              <p:nvPr>
                <p:custDataLst>
                  <p:tags r:id="rId74"/>
                </p:custDataLst>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08" name="Freeform 13"/>
              <p:cNvSpPr>
                <a:spLocks noEditPoints="1"/>
              </p:cNvSpPr>
              <p:nvPr>
                <p:custDataLst>
                  <p:tags r:id="rId75"/>
                </p:custDataLst>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09" name="Freeform 14"/>
              <p:cNvSpPr>
                <a:spLocks noEditPoints="1"/>
              </p:cNvSpPr>
              <p:nvPr>
                <p:custDataLst>
                  <p:tags r:id="rId76"/>
                </p:custDataLst>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grpSp>
        <p:sp>
          <p:nvSpPr>
            <p:cNvPr id="106" name="文本框 113"/>
            <p:cNvSpPr txBox="1"/>
            <p:nvPr>
              <p:custDataLst>
                <p:tags r:id="rId77"/>
              </p:custDataLst>
            </p:nvPr>
          </p:nvSpPr>
          <p:spPr>
            <a:xfrm>
              <a:off x="8611323" y="2688693"/>
              <a:ext cx="2475268" cy="736224"/>
            </a:xfrm>
            <a:prstGeom prst="rect">
              <a:avLst/>
            </a:prstGeom>
            <a:noFill/>
          </p:spPr>
          <p:txBody>
            <a:bodyPr>
              <a:spAutoFit/>
            </a:bodyPr>
            <a:lstStyle/>
            <a:p>
              <a:pPr marR="0" algn="just" defTabSz="914400" eaLnBrk="1" hangingPunct="1">
                <a:lnSpc>
                  <a:spcPct val="150000"/>
                </a:lnSpc>
                <a:buClrTx/>
                <a:buSzTx/>
                <a:buFont typeface="Arial" panose="020B0604020202020204" pitchFamily="34" charset="0"/>
                <a:buNone/>
                <a:defRPr/>
              </a:pPr>
              <a:r>
                <a:rPr kumimoji="0" lang="zh-CN" altLang="en-US" sz="1000" b="1" kern="1200" cap="none" spc="0" normalizeH="0" baseline="0" dirty="0">
                  <a:latin typeface="思源黑体 CN Normal" panose="020B0400000000000000" pitchFamily="34" charset="-122"/>
                  <a:ea typeface="思源黑体 CN Normal" panose="020B0400000000000000" pitchFamily="34" charset="-122"/>
                  <a:cs typeface="+mn-cs"/>
                </a:rPr>
                <a:t>实验数据的可靠性和可溯性，符合法规的要求</a:t>
              </a:r>
              <a:endParaRPr kumimoji="0" lang="zh-CN" altLang="en-US" sz="1000" b="1" kern="1200" cap="none" spc="0" normalizeH="0" baseline="0" dirty="0">
                <a:latin typeface="思源黑体 CN Normal" panose="020B0400000000000000" pitchFamily="34" charset="-122"/>
                <a:ea typeface="思源黑体 CN Normal" panose="020B0400000000000000" pitchFamily="34" charset="-122"/>
                <a:cs typeface="+mn-cs"/>
              </a:endParaRPr>
            </a:p>
          </p:txBody>
        </p:sp>
      </p:grpSp>
      <p:grpSp>
        <p:nvGrpSpPr>
          <p:cNvPr id="17483" name="组合 109"/>
          <p:cNvGrpSpPr/>
          <p:nvPr/>
        </p:nvGrpSpPr>
        <p:grpSpPr>
          <a:xfrm>
            <a:off x="6300788" y="2427288"/>
            <a:ext cx="2349500" cy="1071851"/>
            <a:chOff x="8440665" y="3642051"/>
            <a:chExt cx="2356630" cy="1427710"/>
          </a:xfrm>
        </p:grpSpPr>
        <p:sp>
          <p:nvSpPr>
            <p:cNvPr id="111" name="文本框 122"/>
            <p:cNvSpPr txBox="1"/>
            <p:nvPr>
              <p:custDataLst>
                <p:tags r:id="rId78"/>
              </p:custDataLst>
            </p:nvPr>
          </p:nvSpPr>
          <p:spPr>
            <a:xfrm>
              <a:off x="8802121" y="3642051"/>
              <a:ext cx="1644865" cy="367087"/>
            </a:xfrm>
            <a:prstGeom prst="rect">
              <a:avLst/>
            </a:prstGeom>
            <a:noFill/>
          </p:spPr>
          <p:txBody>
            <a:bodyPr>
              <a:spAutoFit/>
            </a:bodyPr>
            <a:lstStyle/>
            <a:p>
              <a:pPr marR="0" defTabSz="914400" eaLnBrk="1" hangingPunct="1">
                <a:buClrTx/>
                <a:buSzTx/>
                <a:buFont typeface="Arial" panose="020B0604020202020204" pitchFamily="34" charset="0"/>
                <a:buNone/>
                <a:defRPr/>
              </a:pPr>
              <a:r>
                <a:rPr kumimoji="0" lang="zh-CN" altLang="zh-CN" sz="1200" b="1" kern="1200" cap="none" spc="0" normalizeH="0" baseline="0" dirty="0">
                  <a:solidFill>
                    <a:srgbClr val="377D6C"/>
                  </a:solidFill>
                  <a:latin typeface="思源黑体 CN Medium" panose="020B0600000000000000" charset="-122"/>
                  <a:ea typeface="思源黑体 CN Medium" panose="020B0600000000000000" charset="-122"/>
                  <a:cs typeface="+mn-cs"/>
                </a:rPr>
                <a:t>小试到中试的放大</a:t>
              </a:r>
              <a:endParaRPr kumimoji="0" lang="zh-CN" altLang="zh-CN" sz="1200" b="1" kern="1200" cap="none" spc="0" normalizeH="0" baseline="0" dirty="0">
                <a:solidFill>
                  <a:srgbClr val="377D6C"/>
                </a:solidFill>
                <a:latin typeface="思源黑体 CN Medium" panose="020B0600000000000000" charset="-122"/>
                <a:ea typeface="思源黑体 CN Medium" panose="020B0600000000000000" charset="-122"/>
                <a:cs typeface="+mn-cs"/>
              </a:endParaRPr>
            </a:p>
          </p:txBody>
        </p:sp>
        <p:sp>
          <p:nvSpPr>
            <p:cNvPr id="112" name="Freeform 18"/>
            <p:cNvSpPr>
              <a:spLocks noEditPoints="1"/>
            </p:cNvSpPr>
            <p:nvPr>
              <p:custDataLst>
                <p:tags r:id="rId79"/>
              </p:custDataLst>
            </p:nvPr>
          </p:nvSpPr>
          <p:spPr bwMode="auto">
            <a:xfrm>
              <a:off x="8512319" y="3737205"/>
              <a:ext cx="227702" cy="226258"/>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rgbClr val="663A77"/>
            </a:solid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7443" name="文本框 113"/>
            <p:cNvSpPr txBox="1"/>
            <p:nvPr>
              <p:custDataLst>
                <p:tags r:id="rId80"/>
              </p:custDataLst>
            </p:nvPr>
          </p:nvSpPr>
          <p:spPr>
            <a:xfrm>
              <a:off x="8440665" y="4026016"/>
              <a:ext cx="2356630" cy="1043745"/>
            </a:xfrm>
            <a:prstGeom prst="rect">
              <a:avLst/>
            </a:prstGeom>
            <a:noFill/>
            <a:ln w="9525">
              <a:noFill/>
            </a:ln>
          </p:spPr>
          <p:txBody>
            <a:bodyPr>
              <a:spAutoFit/>
            </a:bodyPr>
            <a:lstStyle/>
            <a:p>
              <a:pPr algn="just" eaLnBrk="1" hangingPunct="1">
                <a:lnSpc>
                  <a:spcPct val="150000"/>
                </a:lnSpc>
              </a:pPr>
              <a:r>
                <a:rPr lang="zh-CN" altLang="en-US" sz="1000" b="1" dirty="0">
                  <a:latin typeface="思源黑体 CN Normal" panose="020B0400000000000000" pitchFamily="34" charset="-122"/>
                  <a:ea typeface="思源黑体 CN Normal" panose="020B0400000000000000" pitchFamily="34" charset="-122"/>
                </a:rPr>
                <a:t>成熟的纯化工艺放大模型，实现小试到中试阶段的工艺放大， Non-GMP生产和GMP生产的技术转移</a:t>
              </a:r>
              <a:endParaRPr lang="zh-CN" altLang="en-US" sz="1000" b="1" dirty="0">
                <a:latin typeface="Arial" panose="020B0604020202020204" pitchFamily="34" charset="0"/>
              </a:endParaRPr>
            </a:p>
          </p:txBody>
        </p:sp>
      </p:grpSp>
      <p:grpSp>
        <p:nvGrpSpPr>
          <p:cNvPr id="69" name="组合 113"/>
          <p:cNvGrpSpPr/>
          <p:nvPr/>
        </p:nvGrpSpPr>
        <p:grpSpPr>
          <a:xfrm>
            <a:off x="6437313" y="3733800"/>
            <a:ext cx="2599183" cy="580709"/>
            <a:chOff x="8582484" y="4979543"/>
            <a:chExt cx="2985882" cy="775017"/>
          </a:xfrm>
        </p:grpSpPr>
        <p:sp>
          <p:nvSpPr>
            <p:cNvPr id="115" name="文本框 127"/>
            <p:cNvSpPr txBox="1"/>
            <p:nvPr>
              <p:custDataLst>
                <p:tags r:id="rId81"/>
              </p:custDataLst>
            </p:nvPr>
          </p:nvSpPr>
          <p:spPr>
            <a:xfrm>
              <a:off x="8840837" y="5011324"/>
              <a:ext cx="2727529" cy="367804"/>
            </a:xfrm>
            <a:prstGeom prst="rect">
              <a:avLst/>
            </a:prstGeom>
            <a:noFill/>
          </p:spPr>
          <p:txBody>
            <a:bodyPr>
              <a:spAutoFit/>
            </a:bodyPr>
            <a:lstStyle/>
            <a:p>
              <a:pPr marR="0" algn="l" defTabSz="914400" eaLnBrk="1" hangingPunct="1">
                <a:buClrTx/>
                <a:buSzTx/>
                <a:buFont typeface="Arial" panose="020B0604020202020204" pitchFamily="34" charset="0"/>
                <a:buNone/>
                <a:defRPr/>
              </a:pPr>
              <a:r>
                <a:rPr kumimoji="0" lang="zh-CN" altLang="zh-CN" sz="1200" b="1" kern="1200" cap="none" spc="0" normalizeH="0" baseline="0" dirty="0">
                  <a:solidFill>
                    <a:srgbClr val="377D6C"/>
                  </a:solidFill>
                  <a:latin typeface="思源黑体 CN Medium" panose="020B0600000000000000" charset="-122"/>
                  <a:ea typeface="思源黑体 CN Medium" panose="020B0600000000000000" charset="-122"/>
                  <a:cs typeface="+mn-cs"/>
                </a:rPr>
                <a:t>符合注册法规要求的研究</a:t>
              </a:r>
              <a:endParaRPr kumimoji="0" lang="zh-CN" altLang="zh-CN" sz="1200" b="1" kern="1200" cap="none" spc="0" normalizeH="0" baseline="0" dirty="0">
                <a:solidFill>
                  <a:srgbClr val="377D6C"/>
                </a:solidFill>
                <a:latin typeface="思源黑体 CN Medium" panose="020B0600000000000000" charset="-122"/>
                <a:ea typeface="思源黑体 CN Medium" panose="020B0600000000000000" charset="-122"/>
                <a:cs typeface="+mn-cs"/>
              </a:endParaRPr>
            </a:p>
          </p:txBody>
        </p:sp>
        <p:grpSp>
          <p:nvGrpSpPr>
            <p:cNvPr id="17486" name="Group 4"/>
            <p:cNvGrpSpPr>
              <a:grpSpLocks noChangeAspect="1"/>
            </p:cNvGrpSpPr>
            <p:nvPr/>
          </p:nvGrpSpPr>
          <p:grpSpPr bwMode="auto">
            <a:xfrm>
              <a:off x="8582484" y="4979543"/>
              <a:ext cx="215855" cy="316960"/>
              <a:chOff x="3540" y="531"/>
              <a:chExt cx="348" cy="511"/>
            </a:xfrm>
            <a:solidFill>
              <a:srgbClr val="C65885"/>
            </a:solidFill>
          </p:grpSpPr>
          <p:sp>
            <p:nvSpPr>
              <p:cNvPr id="118" name="Freeform 5"/>
              <p:cNvSpPr/>
              <p:nvPr>
                <p:custDataLst>
                  <p:tags r:id="rId82"/>
                </p:custDataLst>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19" name="Freeform 6"/>
              <p:cNvSpPr/>
              <p:nvPr>
                <p:custDataLst>
                  <p:tags r:id="rId83"/>
                </p:custDataLst>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20" name="Freeform 7"/>
              <p:cNvSpPr/>
              <p:nvPr>
                <p:custDataLst>
                  <p:tags r:id="rId84"/>
                </p:custDataLst>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21" name="Freeform 8"/>
              <p:cNvSpPr>
                <a:spLocks noEditPoints="1"/>
              </p:cNvSpPr>
              <p:nvPr>
                <p:custDataLst>
                  <p:tags r:id="rId85"/>
                </p:custDataLst>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grpSp>
        <p:sp>
          <p:nvSpPr>
            <p:cNvPr id="117" name="文本框 113"/>
            <p:cNvSpPr txBox="1"/>
            <p:nvPr>
              <p:custDataLst>
                <p:tags r:id="rId86"/>
              </p:custDataLst>
            </p:nvPr>
          </p:nvSpPr>
          <p:spPr>
            <a:xfrm>
              <a:off x="8720130" y="5324890"/>
              <a:ext cx="2848236" cy="429670"/>
            </a:xfrm>
            <a:prstGeom prst="rect">
              <a:avLst/>
            </a:prstGeom>
            <a:noFill/>
          </p:spPr>
          <p:txBody>
            <a:bodyPr>
              <a:spAutoFit/>
            </a:bodyPr>
            <a:lstStyle/>
            <a:p>
              <a:pPr marR="0" algn="just" defTabSz="914400" eaLnBrk="1" hangingPunct="1">
                <a:lnSpc>
                  <a:spcPct val="150000"/>
                </a:lnSpc>
                <a:buClrTx/>
                <a:buSzTx/>
                <a:buFont typeface="Arial" panose="020B0604020202020204" pitchFamily="34" charset="0"/>
                <a:buNone/>
                <a:defRPr/>
              </a:pPr>
              <a:r>
                <a:rPr kumimoji="0" lang="zh-CN" altLang="en-US" sz="1000" b="1" kern="1200" cap="none" spc="0" normalizeH="0" baseline="0" dirty="0">
                  <a:latin typeface="思源黑体 CN Normal" panose="020B0400000000000000" pitchFamily="34" charset="-122"/>
                  <a:ea typeface="思源黑体 CN Normal" panose="020B0400000000000000" pitchFamily="34" charset="-122"/>
                  <a:cs typeface="+mn-cs"/>
                </a:rPr>
                <a:t>如：填料清洗验证和使用寿命研究</a:t>
              </a:r>
              <a:endParaRPr kumimoji="0" lang="zh-CN" altLang="en-US" sz="1000" b="1" kern="1200" cap="none" spc="0" normalizeH="0" baseline="0" noProof="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p:txBody>
        </p:sp>
      </p:grpSp>
      <p:sp>
        <p:nvSpPr>
          <p:cNvPr id="26629" name="矩形 13"/>
          <p:cNvSpPr/>
          <p:nvPr>
            <p:custDataLst>
              <p:tags r:id="rId87"/>
            </p:custDataLst>
          </p:nvPr>
        </p:nvSpPr>
        <p:spPr>
          <a:xfrm>
            <a:off x="395605" y="627380"/>
            <a:ext cx="3752682" cy="368300"/>
          </a:xfrm>
          <a:prstGeom prst="rect">
            <a:avLst/>
          </a:prstGeom>
          <a:noFill/>
          <a:ln w="9525">
            <a:noFill/>
          </a:ln>
        </p:spPr>
        <p:txBody>
          <a:bodyPr wrap="square">
            <a:spAutoFit/>
          </a:bodyPr>
          <a:lstStyle/>
          <a:p>
            <a:pPr>
              <a:lnSpc>
                <a:spcPct val="90000"/>
              </a:lnSpc>
              <a:spcBef>
                <a:spcPct val="0"/>
              </a:spcBef>
            </a:pPr>
            <a:r>
              <a:rPr lang="en-US" altLang="zh-CN"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rPr>
              <a:t>2.</a:t>
            </a:r>
            <a:r>
              <a:rPr lang="zh-CN" altLang="en-US"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rPr>
              <a:t>下游工艺开发和放大</a:t>
            </a:r>
            <a:endParaRPr lang="zh-CN" altLang="en-US"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70" name="灯片编号占位符 69"/>
          <p:cNvSpPr>
            <a:spLocks noGrp="1"/>
          </p:cNvSpPr>
          <p:nvPr>
            <p:ph type="sldNum" sz="quarter" idx="12"/>
            <p:custDataLst>
              <p:tags r:id="rId88"/>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6629" name="矩形 13"/>
          <p:cNvSpPr/>
          <p:nvPr/>
        </p:nvSpPr>
        <p:spPr>
          <a:xfrm>
            <a:off x="3275965" y="627380"/>
            <a:ext cx="2663974" cy="368300"/>
          </a:xfrm>
          <a:prstGeom prst="rect">
            <a:avLst/>
          </a:prstGeom>
          <a:noFill/>
          <a:ln w="9525">
            <a:noFill/>
          </a:ln>
        </p:spPr>
        <p:txBody>
          <a:bodyPr wrap="square">
            <a:spAutoFit/>
          </a:bodyPr>
          <a:lstStyle/>
          <a:p>
            <a:pPr>
              <a:lnSpc>
                <a:spcPct val="90000"/>
              </a:lnSpc>
              <a:spcBef>
                <a:spcPct val="0"/>
              </a:spcBef>
            </a:pPr>
            <a:r>
              <a:rPr lang="zh-CN" altLang="en-US"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rPr>
              <a:t>纯化工艺</a:t>
            </a:r>
            <a:r>
              <a:rPr lang="en-US" altLang="zh-CN"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rPr>
              <a:t>-</a:t>
            </a:r>
            <a:r>
              <a:rPr lang="zh-CN" altLang="en-US"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rPr>
              <a:t>杂质来源</a:t>
            </a:r>
            <a:endParaRPr lang="zh-CN" altLang="en-US"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黑体" panose="02010609060101010101" charset="-122"/>
            </a:endParaRPr>
          </a:p>
        </p:txBody>
      </p:sp>
      <p:grpSp>
        <p:nvGrpSpPr>
          <p:cNvPr id="2"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pic>
        <p:nvPicPr>
          <p:cNvPr id="35"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4"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pic>
        <p:nvPicPr>
          <p:cNvPr id="164"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graphicFrame>
        <p:nvGraphicFramePr>
          <p:cNvPr id="50" name="表格 49"/>
          <p:cNvGraphicFramePr>
            <a:graphicFrameLocks noGrp="1"/>
          </p:cNvGraphicFramePr>
          <p:nvPr>
            <p:custDataLst>
              <p:tags r:id="rId2"/>
            </p:custDataLst>
          </p:nvPr>
        </p:nvGraphicFramePr>
        <p:xfrm>
          <a:off x="323528" y="1354981"/>
          <a:ext cx="8496943" cy="2780580"/>
        </p:xfrm>
        <a:graphic>
          <a:graphicData uri="http://schemas.openxmlformats.org/drawingml/2006/table">
            <a:tbl>
              <a:tblPr firstRow="1" bandRow="1">
                <a:tableStyleId>{5940675A-B579-460E-94D1-54222C63F5DA}</a:tableStyleId>
              </a:tblPr>
              <a:tblGrid>
                <a:gridCol w="1221105"/>
                <a:gridCol w="1578663"/>
                <a:gridCol w="5697175"/>
              </a:tblGrid>
              <a:tr h="396240">
                <a:tc gridSpan="2">
                  <a:txBody>
                    <a:bodyPr/>
                    <a:lstStyle/>
                    <a:p>
                      <a:pPr algn="l"/>
                      <a:r>
                        <a:rPr lang="zh-CN" altLang="en-US" sz="1400" b="0" kern="1200" dirty="0">
                          <a:solidFill>
                            <a:schemeClr val="bg1"/>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杂质来源</a:t>
                      </a:r>
                      <a:endParaRPr lang="zh-CN" altLang="en-US" sz="1400" b="0" kern="1200" dirty="0">
                        <a:solidFill>
                          <a:schemeClr val="bg1"/>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a:txBody>
                  <a:tcPr anchor="ctr">
                    <a:solidFill>
                      <a:srgbClr val="377D6C"/>
                    </a:solidFill>
                  </a:tcPr>
                </a:tc>
                <a:tc hMerge="1">
                  <a:tcPr/>
                </a:tc>
                <a:tc>
                  <a:txBody>
                    <a:bodyPr/>
                    <a:lstStyle/>
                    <a:p>
                      <a:r>
                        <a:rPr lang="zh-CN" altLang="en-US" sz="1400" b="0" kern="1200" dirty="0">
                          <a:solidFill>
                            <a:schemeClr val="bg1"/>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杂质类型</a:t>
                      </a:r>
                      <a:endParaRPr lang="zh-CN" altLang="en-US" sz="1400" b="0" kern="1200" dirty="0">
                        <a:solidFill>
                          <a:schemeClr val="bg1"/>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a:txBody>
                  <a:tcPr anchor="ctr">
                    <a:solidFill>
                      <a:srgbClr val="377D6C"/>
                    </a:solidFill>
                  </a:tcPr>
                </a:tc>
              </a:tr>
              <a:tr h="396000">
                <a:tc rowSpan="3">
                  <a:txBody>
                    <a:bodyPr/>
                    <a:lstStyle/>
                    <a:p>
                      <a:r>
                        <a:rPr lang="zh-CN" altLang="en-US" sz="1200" b="0"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rPr>
                        <a:t>原料辅料</a:t>
                      </a:r>
                      <a:endParaRPr lang="zh-CN" altLang="en-US" sz="1200" b="0"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endParaRPr>
                    </a:p>
                  </a:txBody>
                  <a:tcPr anchor="ctr">
                    <a:noFill/>
                  </a:tcPr>
                </a:tc>
                <a:tc>
                  <a:txBody>
                    <a:bodyPr/>
                    <a:lstStyle/>
                    <a:p>
                      <a:r>
                        <a:rPr lang="zh-CN" altLang="en-US" sz="1200" b="0"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rPr>
                        <a:t>培养基</a:t>
                      </a:r>
                      <a:endParaRPr lang="zh-CN" altLang="en-US" sz="1200" b="0"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endParaRPr>
                    </a:p>
                  </a:txBody>
                  <a:tcPr anchor="ctr"/>
                </a:tc>
                <a:tc>
                  <a:txBody>
                    <a:bodyPr/>
                    <a:lstStyle/>
                    <a:p>
                      <a:r>
                        <a:rPr lang="zh-CN" altLang="en-US" sz="1200" b="0"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rPr>
                        <a:t>氨基酸，胰岛素，金属离子，消泡剂，表面活性剂，生长素等</a:t>
                      </a:r>
                      <a:endParaRPr lang="zh-CN" altLang="en-US" sz="1200" b="0"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endParaRPr>
                    </a:p>
                  </a:txBody>
                  <a:tcPr anchor="ctr"/>
                </a:tc>
              </a:tr>
              <a:tr h="395605">
                <a:tc vMerge="1">
                  <a:tcPr>
                    <a:solidFill>
                      <a:srgbClr val="00A27B"/>
                    </a:solidFill>
                  </a:tcPr>
                </a:tc>
                <a:tc>
                  <a:txBody>
                    <a:bodyPr/>
                    <a:lstStyle/>
                    <a:p>
                      <a:r>
                        <a:rPr lang="zh-CN" altLang="en-US" sz="1200" b="0"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rPr>
                        <a:t>纯化过程</a:t>
                      </a:r>
                      <a:endParaRPr lang="zh-CN" altLang="en-US" sz="1200" b="0"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endParaRPr>
                    </a:p>
                  </a:txBody>
                  <a:tcPr anchor="ctr"/>
                </a:tc>
                <a:tc>
                  <a:txBody>
                    <a:bodyPr/>
                    <a:lstStyle/>
                    <a:p>
                      <a:r>
                        <a:rPr lang="zh-CN" altLang="en-US" sz="1200" b="0" kern="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sym typeface="+mn-ea"/>
                        </a:rPr>
                        <a:t>残留的 </a:t>
                      </a:r>
                      <a:r>
                        <a:rPr lang="en-US" altLang="zh-CN" sz="1200" b="0" kern="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sym typeface="+mn-ea"/>
                        </a:rPr>
                        <a:t>Protein A</a:t>
                      </a:r>
                      <a:r>
                        <a:rPr lang="zh-CN" altLang="en-US" sz="1200" b="0" kern="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sym typeface="+mn-ea"/>
                        </a:rPr>
                        <a:t>，容器析出物（袋子、胶管、滤器等）</a:t>
                      </a:r>
                      <a:endParaRPr lang="zh-CN" altLang="en-US" sz="1200" b="0" kern="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sym typeface="+mn-ea"/>
                      </a:endParaRPr>
                    </a:p>
                  </a:txBody>
                  <a:tcPr anchor="ctr"/>
                </a:tc>
              </a:tr>
              <a:tr h="396000">
                <a:tc vMerge="1">
                  <a:tcPr>
                    <a:solidFill>
                      <a:srgbClr val="00A27B"/>
                    </a:solidFill>
                  </a:tcPr>
                </a:tc>
                <a:tc>
                  <a:txBody>
                    <a:bodyPr/>
                    <a:lstStyle/>
                    <a:p>
                      <a:r>
                        <a:rPr lang="zh-CN" altLang="en-US" sz="1200" b="0"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rPr>
                        <a:t>其他</a:t>
                      </a:r>
                      <a:endParaRPr lang="zh-CN" altLang="en-US" sz="1200" b="0"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endParaRPr>
                    </a:p>
                  </a:txBody>
                  <a:tcPr anchor="ctr"/>
                </a:tc>
                <a:tc>
                  <a:txBody>
                    <a:bodyPr/>
                    <a:lstStyle/>
                    <a:p>
                      <a:r>
                        <a:rPr lang="zh-CN" altLang="en-US" sz="1200" b="0"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rPr>
                        <a:t>内毒素、</a:t>
                      </a:r>
                      <a:r>
                        <a:rPr lang="zh-CN" altLang="en-US" sz="1200" b="1"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rPr>
                        <a:t>病毒</a:t>
                      </a:r>
                      <a:endParaRPr lang="zh-CN" altLang="en-US" sz="1200" b="1"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endParaRPr>
                    </a:p>
                  </a:txBody>
                  <a:tcPr anchor="ctr"/>
                </a:tc>
              </a:tr>
              <a:tr h="405130">
                <a:tc rowSpan="2">
                  <a:txBody>
                    <a:bodyPr/>
                    <a:lstStyle/>
                    <a:p>
                      <a:r>
                        <a:rPr lang="en-US" altLang="zh-CN" sz="1200" b="0" kern="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sym typeface="+mn-ea"/>
                        </a:rPr>
                        <a:t>CHO </a:t>
                      </a:r>
                      <a:r>
                        <a:rPr lang="zh-CN" altLang="en-US" sz="1200" b="0" kern="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sym typeface="+mn-ea"/>
                        </a:rPr>
                        <a:t>细胞</a:t>
                      </a:r>
                      <a:endParaRPr lang="zh-CN" altLang="en-US" sz="1200" b="0" kern="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sym typeface="+mn-ea"/>
                      </a:endParaRPr>
                    </a:p>
                  </a:txBody>
                  <a:tcPr anchor="ctr">
                    <a:solidFill>
                      <a:schemeClr val="bg1">
                        <a:lumMod val="95000"/>
                      </a:schemeClr>
                    </a:solidFill>
                  </a:tcPr>
                </a:tc>
                <a:tc>
                  <a:txBody>
                    <a:bodyPr/>
                    <a:lstStyle/>
                    <a:p>
                      <a:r>
                        <a:rPr lang="zh-CN" altLang="en-US" sz="1200" b="0"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rPr>
                        <a:t>细胞</a:t>
                      </a:r>
                      <a:endParaRPr lang="zh-CN" altLang="en-US" sz="1200" b="0"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endParaRPr>
                    </a:p>
                  </a:txBody>
                  <a:tcPr anchor="ctr">
                    <a:solidFill>
                      <a:schemeClr val="bg1">
                        <a:lumMod val="95000"/>
                      </a:schemeClr>
                    </a:solidFill>
                  </a:tcPr>
                </a:tc>
                <a:tc>
                  <a:txBody>
                    <a:bodyPr/>
                    <a:lstStyle/>
                    <a:p>
                      <a:r>
                        <a:rPr lang="zh-CN" altLang="en-US" sz="1200" b="0" kern="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sym typeface="+mn-ea"/>
                        </a:rPr>
                        <a:t>残留 </a:t>
                      </a:r>
                      <a:r>
                        <a:rPr lang="en-US" altLang="zh-CN" sz="1200" b="0" kern="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sym typeface="+mn-ea"/>
                        </a:rPr>
                        <a:t>DNA</a:t>
                      </a:r>
                      <a:r>
                        <a:rPr lang="zh-CN" altLang="en-US" sz="1200" b="0" kern="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sym typeface="+mn-ea"/>
                        </a:rPr>
                        <a:t>，</a:t>
                      </a:r>
                      <a:r>
                        <a:rPr lang="en-US" altLang="zh-CN" sz="1200" b="0" kern="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sym typeface="+mn-ea"/>
                        </a:rPr>
                        <a:t>HCP</a:t>
                      </a:r>
                      <a:r>
                        <a:rPr lang="zh-CN" altLang="en-US" sz="1200" b="0" kern="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sym typeface="+mn-ea"/>
                        </a:rPr>
                        <a:t>，脂类，细胞碎片</a:t>
                      </a:r>
                      <a:endParaRPr lang="zh-CN" altLang="en-US" sz="1200" b="0" kern="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sym typeface="+mn-ea"/>
                      </a:endParaRPr>
                    </a:p>
                  </a:txBody>
                  <a:tcPr anchor="ctr">
                    <a:solidFill>
                      <a:schemeClr val="bg1">
                        <a:lumMod val="95000"/>
                      </a:schemeClr>
                    </a:solidFill>
                  </a:tcPr>
                </a:tc>
              </a:tr>
              <a:tr h="395605">
                <a:tc vMerge="1">
                  <a:tcPr/>
                </a:tc>
                <a:tc>
                  <a:txBody>
                    <a:bodyPr/>
                    <a:lstStyle/>
                    <a:p>
                      <a:r>
                        <a:rPr lang="zh-CN" altLang="en-US" sz="1200" b="0"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rPr>
                        <a:t>其他</a:t>
                      </a:r>
                      <a:endParaRPr lang="zh-CN" altLang="en-US" sz="1200" b="0"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endParaRPr>
                    </a:p>
                  </a:txBody>
                  <a:tcPr anchor="ctr">
                    <a:solidFill>
                      <a:schemeClr val="bg1">
                        <a:lumMod val="95000"/>
                      </a:schemeClr>
                    </a:solidFill>
                  </a:tcPr>
                </a:tc>
                <a:tc>
                  <a:txBody>
                    <a:bodyPr/>
                    <a:lstStyle/>
                    <a:p>
                      <a:r>
                        <a:rPr lang="zh-CN" altLang="en-US" sz="1200" b="1"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rPr>
                        <a:t>病毒</a:t>
                      </a:r>
                      <a:endParaRPr lang="zh-CN" altLang="en-US" sz="1200" b="1"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endParaRPr>
                    </a:p>
                  </a:txBody>
                  <a:tcPr anchor="ctr">
                    <a:solidFill>
                      <a:schemeClr val="bg1">
                        <a:lumMod val="95000"/>
                      </a:schemeClr>
                    </a:solidFill>
                  </a:tcPr>
                </a:tc>
              </a:tr>
              <a:tr h="396000">
                <a:tc>
                  <a:txBody>
                    <a:bodyPr/>
                    <a:lstStyle/>
                    <a:p>
                      <a:r>
                        <a:rPr lang="zh-CN" altLang="en-US" sz="1200" b="0"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rPr>
                        <a:t>工艺</a:t>
                      </a:r>
                      <a:endParaRPr lang="zh-CN" altLang="en-US" sz="1200" b="0"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endParaRPr>
                    </a:p>
                  </a:txBody>
                  <a:tcPr anchor="ctr">
                    <a:noFill/>
                  </a:tcPr>
                </a:tc>
                <a:tc>
                  <a:txBody>
                    <a:bodyPr/>
                    <a:lstStyle/>
                    <a:p>
                      <a:r>
                        <a:rPr lang="zh-CN" altLang="en-US" sz="1200" b="0"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rPr>
                        <a:t>相关工艺杂质</a:t>
                      </a:r>
                      <a:endParaRPr lang="zh-CN" altLang="en-US" sz="1200" b="0" kern="1200" dirty="0">
                        <a:solidFill>
                          <a:schemeClr val="tx1"/>
                        </a:solidFill>
                        <a:latin typeface="Poppins Light" panose="02000000000000000000" pitchFamily="2" charset="0"/>
                        <a:ea typeface="思源黑体 CN Normal" panose="020B0400000000000000" pitchFamily="34" charset="-122"/>
                        <a:cs typeface="Poppins" panose="00000500000000000000" pitchFamily="2" charset="0"/>
                        <a:sym typeface="+mn-ea"/>
                      </a:endParaRPr>
                    </a:p>
                  </a:txBody>
                  <a:tcPr anchor="ctr"/>
                </a:tc>
                <a:tc>
                  <a:txBody>
                    <a:bodyPr/>
                    <a:lstStyle/>
                    <a:p>
                      <a:r>
                        <a:rPr lang="zh-CN" altLang="en-US" sz="1200" b="0" kern="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sym typeface="+mn-ea"/>
                        </a:rPr>
                        <a:t>聚体、降解、氨基酸修饰，</a:t>
                      </a:r>
                      <a:r>
                        <a:rPr lang="en-US" altLang="zh-CN" sz="1200" b="0" kern="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sym typeface="+mn-ea"/>
                        </a:rPr>
                        <a:t>HCP </a:t>
                      </a:r>
                      <a:r>
                        <a:rPr lang="zh-CN" altLang="en-US" sz="1200" b="0" kern="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sym typeface="+mn-ea"/>
                        </a:rPr>
                        <a:t>类型改变，电荷异质体等</a:t>
                      </a:r>
                      <a:endParaRPr lang="zh-CN" altLang="en-US" sz="1200" b="0" kern="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sym typeface="+mn-ea"/>
                      </a:endParaRPr>
                    </a:p>
                  </a:txBody>
                  <a:tcPr anchor="ctr"/>
                </a:tc>
              </a:tr>
            </a:tbl>
          </a:graphicData>
        </a:graphic>
      </p:graphicFrame>
      <p:sp>
        <p:nvSpPr>
          <p:cNvPr id="7" name="灯片编号占位符 6"/>
          <p:cNvSpPr>
            <a:spLocks noGrp="1"/>
          </p:cNvSpPr>
          <p:nvPr>
            <p:ph type="sldNum" sz="quarter" idx="12"/>
            <p:custDataLst>
              <p:tags r:id="rId3"/>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6629" name="矩形 13"/>
          <p:cNvSpPr/>
          <p:nvPr/>
        </p:nvSpPr>
        <p:spPr>
          <a:xfrm>
            <a:off x="323850" y="699135"/>
            <a:ext cx="2015902" cy="368300"/>
          </a:xfrm>
          <a:prstGeom prst="rect">
            <a:avLst/>
          </a:prstGeom>
          <a:noFill/>
          <a:ln w="9525">
            <a:noFill/>
          </a:ln>
        </p:spPr>
        <p:txBody>
          <a:bodyPr wrap="square">
            <a:spAutoFit/>
          </a:bodyPr>
          <a:lstStyle/>
          <a:p>
            <a:pPr>
              <a:lnSpc>
                <a:spcPct val="90000"/>
              </a:lnSpc>
              <a:spcBef>
                <a:spcPct val="0"/>
              </a:spcBef>
            </a:pPr>
            <a:r>
              <a:rPr lang="en-US" altLang="zh-CN"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rPr>
              <a:t>3.</a:t>
            </a:r>
            <a:r>
              <a:rPr lang="zh-CN" altLang="en-US"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rPr>
              <a:t>中试生产</a:t>
            </a:r>
            <a:endParaRPr lang="zh-CN" altLang="en-US"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黑体" panose="02010609060101010101" charset="-122"/>
            </a:endParaRPr>
          </a:p>
        </p:txBody>
      </p:sp>
      <p:grpSp>
        <p:nvGrpSpPr>
          <p:cNvPr id="2"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pic>
        <p:nvPicPr>
          <p:cNvPr id="35"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4"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pic>
        <p:nvPicPr>
          <p:cNvPr id="164"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pic>
        <p:nvPicPr>
          <p:cNvPr id="1027" name="Picture 3"/>
          <p:cNvPicPr>
            <a:picLocks noChangeAspect="1" noChangeArrowheads="1"/>
          </p:cNvPicPr>
          <p:nvPr/>
        </p:nvPicPr>
        <p:blipFill>
          <a:blip r:embed="rId2" cstate="print"/>
          <a:srcRect t="20678" b="19447"/>
          <a:stretch>
            <a:fillRect/>
          </a:stretch>
        </p:blipFill>
        <p:spPr bwMode="auto">
          <a:xfrm>
            <a:off x="1836078" y="771550"/>
            <a:ext cx="4928816" cy="4176464"/>
          </a:xfrm>
          <a:prstGeom prst="rect">
            <a:avLst/>
          </a:prstGeom>
          <a:noFill/>
          <a:ln w="9525">
            <a:noFill/>
            <a:miter lim="800000"/>
            <a:headEnd/>
            <a:tailEnd/>
          </a:ln>
        </p:spPr>
      </p:pic>
      <p:grpSp>
        <p:nvGrpSpPr>
          <p:cNvPr id="22" name="组合 113"/>
          <p:cNvGrpSpPr/>
          <p:nvPr/>
        </p:nvGrpSpPr>
        <p:grpSpPr>
          <a:xfrm>
            <a:off x="1361440" y="2391410"/>
            <a:ext cx="1995170" cy="504825"/>
            <a:chOff x="2826012" y="2060918"/>
            <a:chExt cx="1512722" cy="886970"/>
          </a:xfrm>
        </p:grpSpPr>
        <p:sp>
          <p:nvSpPr>
            <p:cNvPr id="23" name="圆角矩形 22"/>
            <p:cNvSpPr/>
            <p:nvPr/>
          </p:nvSpPr>
          <p:spPr>
            <a:xfrm>
              <a:off x="2857551" y="2060918"/>
              <a:ext cx="1357321" cy="796964"/>
            </a:xfrm>
            <a:prstGeom prst="roundRect">
              <a:avLst/>
            </a:prstGeom>
            <a:solidFill>
              <a:srgbClr val="007E66"/>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Poppins" panose="00000500000000000000" pitchFamily="2" charset="0"/>
                <a:ea typeface="思源黑体 CN Normal" panose="020B0400000000000000" pitchFamily="34" charset="-122"/>
                <a:cs typeface="Poppins" panose="00000500000000000000" pitchFamily="2" charset="0"/>
              </a:endParaRPr>
            </a:p>
          </p:txBody>
        </p:sp>
        <p:sp>
          <p:nvSpPr>
            <p:cNvPr id="24" name="TextBox 23"/>
            <p:cNvSpPr txBox="1"/>
            <p:nvPr/>
          </p:nvSpPr>
          <p:spPr>
            <a:xfrm>
              <a:off x="2826012" y="2214747"/>
              <a:ext cx="1512722" cy="733141"/>
            </a:xfrm>
            <a:prstGeom prst="rect">
              <a:avLst/>
            </a:prstGeom>
            <a:noFill/>
          </p:spPr>
          <p:txBody>
            <a:bodyPr wrap="square" rtlCol="0">
              <a:noAutofit/>
            </a:bodyPr>
            <a:lstStyle/>
            <a:p>
              <a:pPr algn="ctr"/>
              <a:r>
                <a:rPr lang="zh-CN" altLang="en-US" sz="12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抗体</a:t>
              </a:r>
              <a:r>
                <a:rPr lang="en-US" altLang="zh-CN" sz="1200" dirty="0">
                  <a:solidFill>
                    <a:schemeClr val="bg1"/>
                  </a:solidFill>
                  <a:latin typeface="Poppins Medium" panose="00000600000000000000" pitchFamily="2" charset="0"/>
                  <a:ea typeface="思源黑体 CN Medium" panose="020B0600000000000000" charset="-122"/>
                  <a:cs typeface="Poppins Medium" panose="00000600000000000000" pitchFamily="2" charset="0"/>
                  <a:sym typeface="+mn-ea"/>
                </a:rPr>
                <a:t>GMP</a:t>
              </a:r>
              <a:r>
                <a:rPr lang="zh-CN" altLang="en-US" sz="12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rPr>
                <a:t>生产控制要求</a:t>
              </a:r>
              <a:endParaRPr lang="zh-CN" altLang="en-US" sz="1200" dirty="0">
                <a:solidFill>
                  <a:schemeClr val="bg1"/>
                </a:solidFill>
                <a:latin typeface="思源黑体 CN Medium" panose="020B0600000000000000" charset="-122"/>
                <a:ea typeface="思源黑体 CN Medium" panose="020B0600000000000000" charset="-122"/>
                <a:cs typeface="思源黑体 CN Medium" panose="020B0600000000000000" charset="-122"/>
                <a:sym typeface="+mn-ea"/>
              </a:endParaRPr>
            </a:p>
          </p:txBody>
        </p:sp>
      </p:grpSp>
      <p:sp>
        <p:nvSpPr>
          <p:cNvPr id="7" name="灯片编号占位符 6"/>
          <p:cNvSpPr>
            <a:spLocks noGrp="1"/>
          </p:cNvSpPr>
          <p:nvPr>
            <p:ph type="sldNum" sz="quarter" idx="12"/>
            <p:custDataLst>
              <p:tags r:id="rId3"/>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
        <p:nvSpPr>
          <p:cNvPr id="9" name="文本框 8"/>
          <p:cNvSpPr txBox="1"/>
          <p:nvPr/>
        </p:nvSpPr>
        <p:spPr>
          <a:xfrm>
            <a:off x="3420110" y="853440"/>
            <a:ext cx="895985" cy="213995"/>
          </a:xfrm>
          <a:prstGeom prst="rect">
            <a:avLst/>
          </a:prstGeom>
          <a:solidFill>
            <a:schemeClr val="bg1"/>
          </a:solidFill>
          <a:ln>
            <a:noFill/>
          </a:ln>
        </p:spPr>
        <p:txBody>
          <a:bodyPr wrap="square">
            <a:spAutoFit/>
          </a:bodyPr>
          <a:lstStyle/>
          <a:p>
            <a:pPr algn="l"/>
            <a:r>
              <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细胞株</a:t>
            </a:r>
            <a:r>
              <a:rPr lang="en-US" altLang="zh-CN"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&amp;</a:t>
            </a:r>
            <a:r>
              <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细胞库</a:t>
            </a:r>
            <a:endPar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p:txBody>
      </p:sp>
      <p:sp>
        <p:nvSpPr>
          <p:cNvPr id="10" name="文本框 9"/>
          <p:cNvSpPr txBox="1"/>
          <p:nvPr>
            <p:custDataLst>
              <p:tags r:id="rId4"/>
            </p:custDataLst>
          </p:nvPr>
        </p:nvSpPr>
        <p:spPr>
          <a:xfrm>
            <a:off x="4499610" y="771525"/>
            <a:ext cx="1016000" cy="175895"/>
          </a:xfrm>
          <a:prstGeom prst="rect">
            <a:avLst/>
          </a:prstGeom>
          <a:solidFill>
            <a:schemeClr val="bg1"/>
          </a:solidFill>
          <a:ln>
            <a:noFill/>
          </a:ln>
        </p:spPr>
        <p:txBody>
          <a:bodyPr wrap="square">
            <a:noAutofit/>
          </a:bodyPr>
          <a:lstStyle/>
          <a:p>
            <a:pPr algn="l"/>
            <a:r>
              <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稳定性</a:t>
            </a:r>
            <a:endPar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p:txBody>
      </p:sp>
      <p:sp>
        <p:nvSpPr>
          <p:cNvPr id="11" name="文本框 10"/>
          <p:cNvSpPr txBox="1"/>
          <p:nvPr>
            <p:custDataLst>
              <p:tags r:id="rId5"/>
            </p:custDataLst>
          </p:nvPr>
        </p:nvSpPr>
        <p:spPr>
          <a:xfrm>
            <a:off x="4499610" y="1006475"/>
            <a:ext cx="1358900" cy="194945"/>
          </a:xfrm>
          <a:prstGeom prst="rect">
            <a:avLst/>
          </a:prstGeom>
          <a:solidFill>
            <a:schemeClr val="bg1"/>
          </a:solidFill>
          <a:ln>
            <a:noFill/>
          </a:ln>
        </p:spPr>
        <p:txBody>
          <a:bodyPr wrap="square">
            <a:noAutofit/>
          </a:bodyPr>
          <a:lstStyle/>
          <a:p>
            <a:pPr algn="l"/>
            <a:r>
              <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制备、储存、使用规范</a:t>
            </a:r>
            <a:endPar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p:txBody>
      </p:sp>
      <p:sp>
        <p:nvSpPr>
          <p:cNvPr id="12" name="文本框 11"/>
          <p:cNvSpPr txBox="1"/>
          <p:nvPr>
            <p:custDataLst>
              <p:tags r:id="rId6"/>
            </p:custDataLst>
          </p:nvPr>
        </p:nvSpPr>
        <p:spPr>
          <a:xfrm>
            <a:off x="3563620" y="1345565"/>
            <a:ext cx="1414780" cy="213995"/>
          </a:xfrm>
          <a:prstGeom prst="rect">
            <a:avLst/>
          </a:prstGeom>
          <a:solidFill>
            <a:schemeClr val="bg1"/>
          </a:solidFill>
          <a:ln>
            <a:noFill/>
          </a:ln>
        </p:spPr>
        <p:txBody>
          <a:bodyPr wrap="square">
            <a:spAutoFit/>
          </a:bodyPr>
          <a:lstStyle/>
          <a:p>
            <a:pPr algn="l"/>
            <a:r>
              <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原辅料</a:t>
            </a:r>
            <a:r>
              <a:rPr lang="en-US" altLang="zh-CN"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          </a:t>
            </a:r>
            <a:r>
              <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质量控制检测</a:t>
            </a:r>
            <a:endPar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p:txBody>
      </p:sp>
      <p:sp>
        <p:nvSpPr>
          <p:cNvPr id="13" name="文本框 12"/>
          <p:cNvSpPr txBox="1"/>
          <p:nvPr>
            <p:custDataLst>
              <p:tags r:id="rId7"/>
            </p:custDataLst>
          </p:nvPr>
        </p:nvSpPr>
        <p:spPr>
          <a:xfrm>
            <a:off x="3491865" y="4317365"/>
            <a:ext cx="403860" cy="213995"/>
          </a:xfrm>
          <a:prstGeom prst="rect">
            <a:avLst/>
          </a:prstGeom>
          <a:solidFill>
            <a:schemeClr val="bg1"/>
          </a:solidFill>
          <a:ln>
            <a:noFill/>
          </a:ln>
        </p:spPr>
        <p:txBody>
          <a:bodyPr wrap="square">
            <a:spAutoFit/>
          </a:bodyPr>
          <a:lstStyle/>
          <a:p>
            <a:pPr algn="l"/>
            <a:r>
              <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其它</a:t>
            </a:r>
            <a:endPar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p:txBody>
      </p:sp>
      <p:sp>
        <p:nvSpPr>
          <p:cNvPr id="14" name="文本框 13"/>
          <p:cNvSpPr txBox="1"/>
          <p:nvPr>
            <p:custDataLst>
              <p:tags r:id="rId8"/>
            </p:custDataLst>
          </p:nvPr>
        </p:nvSpPr>
        <p:spPr>
          <a:xfrm>
            <a:off x="4643755" y="1957705"/>
            <a:ext cx="806450" cy="213995"/>
          </a:xfrm>
          <a:prstGeom prst="rect">
            <a:avLst/>
          </a:prstGeom>
          <a:solidFill>
            <a:schemeClr val="bg1"/>
          </a:solidFill>
          <a:ln>
            <a:noFill/>
          </a:ln>
        </p:spPr>
        <p:txBody>
          <a:bodyPr wrap="square">
            <a:spAutoFit/>
          </a:bodyPr>
          <a:lstStyle/>
          <a:p>
            <a:pPr algn="l"/>
            <a:r>
              <a:rPr lang="zh-CN"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微生物控制</a:t>
            </a:r>
            <a:endParaRPr lang="zh-CN"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p:txBody>
      </p:sp>
      <p:sp>
        <p:nvSpPr>
          <p:cNvPr id="15" name="文本框 14"/>
          <p:cNvSpPr txBox="1"/>
          <p:nvPr>
            <p:custDataLst>
              <p:tags r:id="rId9"/>
            </p:custDataLst>
          </p:nvPr>
        </p:nvSpPr>
        <p:spPr>
          <a:xfrm>
            <a:off x="4643755" y="1703705"/>
            <a:ext cx="2012950" cy="213995"/>
          </a:xfrm>
          <a:prstGeom prst="rect">
            <a:avLst/>
          </a:prstGeom>
          <a:solidFill>
            <a:schemeClr val="bg1"/>
          </a:solidFill>
          <a:ln>
            <a:noFill/>
          </a:ln>
        </p:spPr>
        <p:txBody>
          <a:bodyPr wrap="square">
            <a:spAutoFit/>
          </a:bodyPr>
          <a:lstStyle/>
          <a:p>
            <a:pPr algn="l"/>
            <a:r>
              <a:rPr lang="en-US" altLang="zh-CN" sz="800" dirty="0">
                <a:solidFill>
                  <a:schemeClr val="tx1">
                    <a:lumMod val="75000"/>
                    <a:lumOff val="25000"/>
                  </a:schemeClr>
                </a:solidFill>
                <a:latin typeface="Poppins Light" panose="02000000000000000000" pitchFamily="2" charset="0"/>
                <a:ea typeface="思源黑体 CN Normal" panose="020B0400000000000000" pitchFamily="34" charset="-122"/>
                <a:cs typeface="Poppins Light" panose="02000000000000000000" pitchFamily="2" charset="0"/>
                <a:sym typeface="+mn-ea"/>
              </a:rPr>
              <a:t>CQA</a:t>
            </a:r>
            <a:r>
              <a:rPr lang="zh-CN" altLang="en-US" sz="800" dirty="0">
                <a:solidFill>
                  <a:schemeClr val="tx1">
                    <a:lumMod val="75000"/>
                    <a:lumOff val="25000"/>
                  </a:schemeClr>
                </a:solidFill>
                <a:latin typeface="Poppins Light" panose="02000000000000000000" pitchFamily="2" charset="0"/>
                <a:ea typeface="思源黑体 CN Normal" panose="020B0400000000000000" pitchFamily="34" charset="-122"/>
                <a:cs typeface="Poppins Light" panose="02000000000000000000" pitchFamily="2" charset="0"/>
                <a:sym typeface="+mn-ea"/>
              </a:rPr>
              <a:t>、</a:t>
            </a:r>
            <a:r>
              <a:rPr lang="en-US" altLang="zh-CN" sz="800" dirty="0">
                <a:solidFill>
                  <a:schemeClr val="tx1">
                    <a:lumMod val="75000"/>
                    <a:lumOff val="25000"/>
                  </a:schemeClr>
                </a:solidFill>
                <a:latin typeface="Poppins Light" panose="02000000000000000000" pitchFamily="2" charset="0"/>
                <a:ea typeface="思源黑体 CN Normal" panose="020B0400000000000000" pitchFamily="34" charset="-122"/>
                <a:cs typeface="Poppins Light" panose="02000000000000000000" pitchFamily="2" charset="0"/>
                <a:sym typeface="+mn-ea"/>
              </a:rPr>
              <a:t>CPP</a:t>
            </a:r>
            <a:r>
              <a:rPr lang="zh-CN" altLang="en-US" sz="800" dirty="0">
                <a:solidFill>
                  <a:schemeClr val="tx1">
                    <a:lumMod val="75000"/>
                    <a:lumOff val="25000"/>
                  </a:schemeClr>
                </a:solidFill>
                <a:latin typeface="Poppins Light" panose="02000000000000000000" pitchFamily="2" charset="0"/>
                <a:ea typeface="思源黑体 CN Normal" panose="020B0400000000000000" pitchFamily="34" charset="-122"/>
                <a:cs typeface="Poppins Light" panose="02000000000000000000" pitchFamily="2" charset="0"/>
                <a:sym typeface="+mn-ea"/>
              </a:rPr>
              <a:t>、设计空间、控制策略</a:t>
            </a:r>
            <a:endParaRPr lang="zh-CN" altLang="en-US" sz="800" dirty="0">
              <a:solidFill>
                <a:schemeClr val="tx1">
                  <a:lumMod val="75000"/>
                  <a:lumOff val="25000"/>
                </a:schemeClr>
              </a:solidFill>
              <a:latin typeface="Poppins Light" panose="02000000000000000000" pitchFamily="2" charset="0"/>
              <a:ea typeface="思源黑体 CN Normal" panose="020B0400000000000000" pitchFamily="34" charset="-122"/>
              <a:cs typeface="Poppins Light" panose="02000000000000000000" pitchFamily="2" charset="0"/>
              <a:sym typeface="+mn-ea"/>
            </a:endParaRPr>
          </a:p>
        </p:txBody>
      </p:sp>
      <p:sp>
        <p:nvSpPr>
          <p:cNvPr id="16" name="文本框 15"/>
          <p:cNvSpPr txBox="1"/>
          <p:nvPr>
            <p:custDataLst>
              <p:tags r:id="rId10"/>
            </p:custDataLst>
          </p:nvPr>
        </p:nvSpPr>
        <p:spPr>
          <a:xfrm>
            <a:off x="4643755" y="2314575"/>
            <a:ext cx="1008380" cy="153035"/>
          </a:xfrm>
          <a:prstGeom prst="rect">
            <a:avLst/>
          </a:prstGeom>
          <a:solidFill>
            <a:schemeClr val="bg1"/>
          </a:solidFill>
          <a:ln>
            <a:noFill/>
          </a:ln>
        </p:spPr>
        <p:txBody>
          <a:bodyPr wrap="square">
            <a:noAutofit/>
          </a:bodyPr>
          <a:lstStyle/>
          <a:p>
            <a:pPr algn="l"/>
            <a:r>
              <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中间产品稳定性</a:t>
            </a:r>
            <a:endPar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p:txBody>
      </p:sp>
      <p:sp>
        <p:nvSpPr>
          <p:cNvPr id="17" name="文本框 16"/>
          <p:cNvSpPr txBox="1"/>
          <p:nvPr>
            <p:custDataLst>
              <p:tags r:id="rId11"/>
            </p:custDataLst>
          </p:nvPr>
        </p:nvSpPr>
        <p:spPr>
          <a:xfrm>
            <a:off x="4643755" y="2582545"/>
            <a:ext cx="1414780" cy="147955"/>
          </a:xfrm>
          <a:prstGeom prst="rect">
            <a:avLst/>
          </a:prstGeom>
          <a:solidFill>
            <a:schemeClr val="bg1"/>
          </a:solidFill>
          <a:ln>
            <a:noFill/>
          </a:ln>
        </p:spPr>
        <p:txBody>
          <a:bodyPr wrap="square">
            <a:noAutofit/>
          </a:bodyPr>
          <a:lstStyle/>
          <a:p>
            <a:pPr algn="l"/>
            <a:r>
              <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工艺开发的充分性与系统性</a:t>
            </a:r>
            <a:endPar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p:txBody>
      </p:sp>
      <p:sp>
        <p:nvSpPr>
          <p:cNvPr id="18" name="文本框 17"/>
          <p:cNvSpPr txBox="1"/>
          <p:nvPr>
            <p:custDataLst>
              <p:tags r:id="rId12"/>
            </p:custDataLst>
          </p:nvPr>
        </p:nvSpPr>
        <p:spPr>
          <a:xfrm>
            <a:off x="4678680" y="2820035"/>
            <a:ext cx="2085975" cy="213995"/>
          </a:xfrm>
          <a:prstGeom prst="rect">
            <a:avLst/>
          </a:prstGeom>
          <a:solidFill>
            <a:schemeClr val="bg1"/>
          </a:solidFill>
          <a:ln>
            <a:noFill/>
          </a:ln>
        </p:spPr>
        <p:txBody>
          <a:bodyPr wrap="square">
            <a:spAutoFit/>
          </a:bodyPr>
          <a:lstStyle/>
          <a:p>
            <a:pPr algn="l"/>
            <a:r>
              <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对产品中的偏差和非关键工艺参数的控制</a:t>
            </a:r>
            <a:endPar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p:txBody>
      </p:sp>
      <p:sp>
        <p:nvSpPr>
          <p:cNvPr id="19" name="文本框 18"/>
          <p:cNvSpPr txBox="1"/>
          <p:nvPr>
            <p:custDataLst>
              <p:tags r:id="rId13"/>
            </p:custDataLst>
          </p:nvPr>
        </p:nvSpPr>
        <p:spPr>
          <a:xfrm>
            <a:off x="4643755" y="3075940"/>
            <a:ext cx="1414780" cy="213995"/>
          </a:xfrm>
          <a:prstGeom prst="rect">
            <a:avLst/>
          </a:prstGeom>
          <a:solidFill>
            <a:schemeClr val="bg1"/>
          </a:solidFill>
          <a:ln>
            <a:noFill/>
          </a:ln>
        </p:spPr>
        <p:txBody>
          <a:bodyPr wrap="square">
            <a:spAutoFit/>
          </a:bodyPr>
          <a:lstStyle/>
          <a:p>
            <a:pPr algn="l"/>
            <a:r>
              <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符合新药申报质量要求</a:t>
            </a:r>
            <a:endPar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p:txBody>
      </p:sp>
      <p:sp>
        <p:nvSpPr>
          <p:cNvPr id="20" name="文本框 19"/>
          <p:cNvSpPr txBox="1"/>
          <p:nvPr>
            <p:custDataLst>
              <p:tags r:id="rId14"/>
            </p:custDataLst>
          </p:nvPr>
        </p:nvSpPr>
        <p:spPr>
          <a:xfrm>
            <a:off x="4572000" y="3435985"/>
            <a:ext cx="1414780" cy="213995"/>
          </a:xfrm>
          <a:prstGeom prst="rect">
            <a:avLst/>
          </a:prstGeom>
          <a:solidFill>
            <a:schemeClr val="bg1"/>
          </a:solidFill>
          <a:ln>
            <a:noFill/>
          </a:ln>
        </p:spPr>
        <p:txBody>
          <a:bodyPr wrap="square">
            <a:spAutoFit/>
          </a:bodyPr>
          <a:lstStyle/>
          <a:p>
            <a:pPr algn="l"/>
            <a:r>
              <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无菌条件控制</a:t>
            </a:r>
            <a:endPar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p:txBody>
      </p:sp>
      <p:sp>
        <p:nvSpPr>
          <p:cNvPr id="21" name="文本框 20"/>
          <p:cNvSpPr txBox="1"/>
          <p:nvPr>
            <p:custDataLst>
              <p:tags r:id="rId15"/>
            </p:custDataLst>
          </p:nvPr>
        </p:nvSpPr>
        <p:spPr>
          <a:xfrm>
            <a:off x="4643755" y="3723640"/>
            <a:ext cx="1414780" cy="213995"/>
          </a:xfrm>
          <a:prstGeom prst="rect">
            <a:avLst/>
          </a:prstGeom>
          <a:solidFill>
            <a:schemeClr val="bg1"/>
          </a:solidFill>
          <a:ln>
            <a:noFill/>
          </a:ln>
        </p:spPr>
        <p:txBody>
          <a:bodyPr wrap="square">
            <a:spAutoFit/>
          </a:bodyPr>
          <a:lstStyle/>
          <a:p>
            <a:pPr algn="l"/>
            <a:r>
              <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液体灌装与冻干过程控制</a:t>
            </a:r>
            <a:endPar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p:txBody>
      </p:sp>
      <p:sp>
        <p:nvSpPr>
          <p:cNvPr id="25" name="文本框 24"/>
          <p:cNvSpPr txBox="1"/>
          <p:nvPr>
            <p:custDataLst>
              <p:tags r:id="rId16"/>
            </p:custDataLst>
          </p:nvPr>
        </p:nvSpPr>
        <p:spPr>
          <a:xfrm>
            <a:off x="4572000" y="3435985"/>
            <a:ext cx="1414780" cy="213995"/>
          </a:xfrm>
          <a:prstGeom prst="rect">
            <a:avLst/>
          </a:prstGeom>
          <a:solidFill>
            <a:schemeClr val="bg1"/>
          </a:solidFill>
          <a:ln>
            <a:noFill/>
          </a:ln>
        </p:spPr>
        <p:txBody>
          <a:bodyPr wrap="square">
            <a:spAutoFit/>
          </a:bodyPr>
          <a:lstStyle/>
          <a:p>
            <a:pPr algn="l"/>
            <a:r>
              <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无菌条件控制</a:t>
            </a:r>
            <a:endPar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p:txBody>
      </p:sp>
      <p:sp>
        <p:nvSpPr>
          <p:cNvPr id="26" name="文本框 25"/>
          <p:cNvSpPr txBox="1"/>
          <p:nvPr>
            <p:custDataLst>
              <p:tags r:id="rId17"/>
            </p:custDataLst>
          </p:nvPr>
        </p:nvSpPr>
        <p:spPr>
          <a:xfrm>
            <a:off x="4067810" y="4050030"/>
            <a:ext cx="1414780" cy="213995"/>
          </a:xfrm>
          <a:prstGeom prst="rect">
            <a:avLst/>
          </a:prstGeom>
          <a:solidFill>
            <a:schemeClr val="bg1"/>
          </a:solidFill>
          <a:ln>
            <a:noFill/>
          </a:ln>
        </p:spPr>
        <p:txBody>
          <a:bodyPr wrap="square">
            <a:spAutoFit/>
          </a:bodyPr>
          <a:lstStyle/>
          <a:p>
            <a:pPr algn="l"/>
            <a:r>
              <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对产品质量标准调整</a:t>
            </a:r>
            <a:endPar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p:txBody>
      </p:sp>
      <p:sp>
        <p:nvSpPr>
          <p:cNvPr id="27" name="文本框 26"/>
          <p:cNvSpPr txBox="1"/>
          <p:nvPr>
            <p:custDataLst>
              <p:tags r:id="rId18"/>
            </p:custDataLst>
          </p:nvPr>
        </p:nvSpPr>
        <p:spPr>
          <a:xfrm>
            <a:off x="4139565" y="4355465"/>
            <a:ext cx="1672590" cy="175895"/>
          </a:xfrm>
          <a:prstGeom prst="rect">
            <a:avLst/>
          </a:prstGeom>
          <a:solidFill>
            <a:schemeClr val="bg1"/>
          </a:solidFill>
          <a:ln>
            <a:noFill/>
          </a:ln>
        </p:spPr>
        <p:txBody>
          <a:bodyPr wrap="square">
            <a:noAutofit/>
          </a:bodyPr>
          <a:lstStyle/>
          <a:p>
            <a:pPr algn="l"/>
            <a:r>
              <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批次间差异、</a:t>
            </a:r>
            <a:r>
              <a:rPr lang="en-US" altLang="zh-CN"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OOS</a:t>
            </a:r>
            <a:r>
              <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a:t>
            </a:r>
            <a:r>
              <a:rPr lang="en-US" altLang="zh-CN"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NCE</a:t>
            </a:r>
            <a:r>
              <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控制</a:t>
            </a:r>
            <a:endPar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p:txBody>
      </p:sp>
      <p:sp>
        <p:nvSpPr>
          <p:cNvPr id="28" name="文本框 27"/>
          <p:cNvSpPr txBox="1"/>
          <p:nvPr>
            <p:custDataLst>
              <p:tags r:id="rId19"/>
            </p:custDataLst>
          </p:nvPr>
        </p:nvSpPr>
        <p:spPr>
          <a:xfrm>
            <a:off x="4139565" y="4618355"/>
            <a:ext cx="1414780" cy="213995"/>
          </a:xfrm>
          <a:prstGeom prst="rect">
            <a:avLst/>
          </a:prstGeom>
          <a:solidFill>
            <a:schemeClr val="bg1"/>
          </a:solidFill>
          <a:ln>
            <a:noFill/>
          </a:ln>
        </p:spPr>
        <p:txBody>
          <a:bodyPr wrap="square">
            <a:spAutoFit/>
          </a:bodyPr>
          <a:lstStyle/>
          <a:p>
            <a:pPr algn="l"/>
            <a:r>
              <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rPr>
              <a:t>数据可靠性和完整性</a:t>
            </a:r>
            <a:endParaRPr lang="zh-CN" altLang="en-US" sz="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Poppins" panose="00000500000000000000" pitchFamily="2" charset="0"/>
              <a:sym typeface="+mn-ea"/>
            </a:endParaRPr>
          </a:p>
        </p:txBody>
      </p:sp>
      <p:sp>
        <p:nvSpPr>
          <p:cNvPr id="31" name="文本框 30"/>
          <p:cNvSpPr txBox="1"/>
          <p:nvPr>
            <p:custDataLst>
              <p:tags r:id="rId20"/>
            </p:custDataLst>
          </p:nvPr>
        </p:nvSpPr>
        <p:spPr>
          <a:xfrm>
            <a:off x="3491865" y="3580130"/>
            <a:ext cx="943610" cy="213995"/>
          </a:xfrm>
          <a:prstGeom prst="rect">
            <a:avLst/>
          </a:prstGeom>
          <a:solidFill>
            <a:schemeClr val="bg1"/>
          </a:solidFill>
          <a:ln>
            <a:noFill/>
          </a:ln>
        </p:spPr>
        <p:txBody>
          <a:bodyPr wrap="square">
            <a:spAutoFit/>
          </a:bodyPr>
          <a:lstStyle/>
          <a:p>
            <a:pPr algn="l"/>
            <a:r>
              <a:rPr lang="en-US" altLang="zh-CN" sz="800" dirty="0">
                <a:solidFill>
                  <a:schemeClr val="tx1">
                    <a:lumMod val="75000"/>
                    <a:lumOff val="25000"/>
                  </a:schemeClr>
                </a:solidFill>
                <a:latin typeface="Poppins Light" panose="02000000000000000000" pitchFamily="2" charset="0"/>
                <a:ea typeface="思源黑体 CN Normal" panose="020B0400000000000000" pitchFamily="34" charset="-122"/>
                <a:cs typeface="Poppins Light" panose="02000000000000000000" pitchFamily="2" charset="0"/>
                <a:sym typeface="+mn-ea"/>
              </a:rPr>
              <a:t>DP</a:t>
            </a:r>
            <a:r>
              <a:rPr lang="zh-CN" altLang="en-US" sz="800" dirty="0">
                <a:solidFill>
                  <a:schemeClr val="tx1">
                    <a:lumMod val="75000"/>
                    <a:lumOff val="25000"/>
                  </a:schemeClr>
                </a:solidFill>
                <a:latin typeface="Poppins Light" panose="02000000000000000000" pitchFamily="2" charset="0"/>
                <a:ea typeface="思源黑体 CN Normal" panose="020B0400000000000000" pitchFamily="34" charset="-122"/>
                <a:cs typeface="Poppins Light" panose="02000000000000000000" pitchFamily="2" charset="0"/>
                <a:sym typeface="+mn-ea"/>
              </a:rPr>
              <a:t>生产过程控制</a:t>
            </a:r>
            <a:endParaRPr lang="zh-CN" altLang="en-US" sz="800" dirty="0">
              <a:solidFill>
                <a:schemeClr val="tx1">
                  <a:lumMod val="75000"/>
                  <a:lumOff val="25000"/>
                </a:schemeClr>
              </a:solidFill>
              <a:latin typeface="Poppins Light" panose="02000000000000000000" pitchFamily="2" charset="0"/>
              <a:ea typeface="思源黑体 CN Normal" panose="020B0400000000000000" pitchFamily="34" charset="-122"/>
              <a:cs typeface="Poppins Light" panose="02000000000000000000" pitchFamily="2" charset="0"/>
              <a:sym typeface="+mn-ea"/>
            </a:endParaRPr>
          </a:p>
        </p:txBody>
      </p:sp>
      <p:sp>
        <p:nvSpPr>
          <p:cNvPr id="33" name="文本框 32"/>
          <p:cNvSpPr txBox="1"/>
          <p:nvPr>
            <p:custDataLst>
              <p:tags r:id="rId21"/>
            </p:custDataLst>
          </p:nvPr>
        </p:nvSpPr>
        <p:spPr>
          <a:xfrm>
            <a:off x="3412490" y="2383790"/>
            <a:ext cx="1018540" cy="213995"/>
          </a:xfrm>
          <a:prstGeom prst="rect">
            <a:avLst/>
          </a:prstGeom>
          <a:solidFill>
            <a:schemeClr val="bg1"/>
          </a:solidFill>
          <a:ln>
            <a:noFill/>
          </a:ln>
        </p:spPr>
        <p:txBody>
          <a:bodyPr wrap="square">
            <a:spAutoFit/>
          </a:bodyPr>
          <a:lstStyle/>
          <a:p>
            <a:pPr algn="l"/>
            <a:r>
              <a:rPr lang="en-US" altLang="zh-CN" sz="800" dirty="0">
                <a:solidFill>
                  <a:schemeClr val="tx1">
                    <a:lumMod val="75000"/>
                    <a:lumOff val="25000"/>
                  </a:schemeClr>
                </a:solidFill>
                <a:latin typeface="Poppins Light" panose="02000000000000000000" pitchFamily="2" charset="0"/>
                <a:ea typeface="思源黑体 CN Normal" panose="020B0400000000000000" pitchFamily="34" charset="-122"/>
                <a:cs typeface="Poppins Light" panose="02000000000000000000" pitchFamily="2" charset="0"/>
                <a:sym typeface="+mn-ea"/>
              </a:rPr>
              <a:t>DS</a:t>
            </a:r>
            <a:r>
              <a:rPr lang="zh-CN" altLang="en-US" sz="800" dirty="0">
                <a:solidFill>
                  <a:schemeClr val="tx1">
                    <a:lumMod val="75000"/>
                    <a:lumOff val="25000"/>
                  </a:schemeClr>
                </a:solidFill>
                <a:latin typeface="Poppins Light" panose="02000000000000000000" pitchFamily="2" charset="0"/>
                <a:ea typeface="思源黑体 CN Normal" panose="020B0400000000000000" pitchFamily="34" charset="-122"/>
                <a:cs typeface="Poppins Light" panose="02000000000000000000" pitchFamily="2" charset="0"/>
                <a:sym typeface="+mn-ea"/>
              </a:rPr>
              <a:t>生产过程控制</a:t>
            </a:r>
            <a:endParaRPr lang="zh-CN" altLang="en-US" sz="800" dirty="0">
              <a:solidFill>
                <a:schemeClr val="tx1">
                  <a:lumMod val="75000"/>
                  <a:lumOff val="25000"/>
                </a:schemeClr>
              </a:solidFill>
              <a:latin typeface="Poppins Light" panose="02000000000000000000" pitchFamily="2" charset="0"/>
              <a:ea typeface="思源黑体 CN Normal" panose="020B0400000000000000" pitchFamily="34" charset="-122"/>
              <a:cs typeface="Poppins Light" panose="02000000000000000000" pitchFamily="2" charset="0"/>
              <a:sym typeface="+mn-ea"/>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5" name="圆角矩形 4"/>
          <p:cNvSpPr/>
          <p:nvPr/>
        </p:nvSpPr>
        <p:spPr>
          <a:xfrm>
            <a:off x="395605" y="3364230"/>
            <a:ext cx="5328285" cy="935990"/>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Poppins Light" panose="02000000000000000000" pitchFamily="2" charset="0"/>
              <a:ea typeface="微软雅黑" panose="020B0503020204020204" pitchFamily="34" charset="-122"/>
              <a:cs typeface="Poppins Light" panose="02000000000000000000" pitchFamily="2" charset="0"/>
            </a:endParaRPr>
          </a:p>
        </p:txBody>
      </p:sp>
      <p:sp>
        <p:nvSpPr>
          <p:cNvPr id="19460" name="文本框 13"/>
          <p:cNvSpPr txBox="1"/>
          <p:nvPr/>
        </p:nvSpPr>
        <p:spPr>
          <a:xfrm>
            <a:off x="539552" y="1269797"/>
            <a:ext cx="5543878" cy="1568450"/>
          </a:xfrm>
          <a:prstGeom prst="rect">
            <a:avLst/>
          </a:prstGeom>
          <a:noFill/>
          <a:ln w="9525">
            <a:noFill/>
          </a:ln>
        </p:spPr>
        <p:txBody>
          <a:bodyPr wrap="square">
            <a:spAutoFit/>
          </a:bodyPr>
          <a:lstStyle/>
          <a:p>
            <a:pPr>
              <a:lnSpc>
                <a:spcPct val="150000"/>
              </a:lnSpc>
              <a:buFont typeface="Wingdings" panose="05000000000000000000" pitchFamily="2" charset="2"/>
              <a:buChar char="Ø"/>
            </a:pPr>
            <a:r>
              <a:rPr lang="zh-CN" altLang="en-US" sz="1600" b="1" dirty="0">
                <a:latin typeface="Poppins Light" panose="02000000000000000000" pitchFamily="2" charset="0"/>
                <a:ea typeface="思源黑体 CN Light" panose="020B0300000000000000" charset="-122"/>
                <a:cs typeface="Poppins Light" panose="02000000000000000000" pitchFamily="2" charset="0"/>
              </a:rPr>
              <a:t>单抗药物的生产特点：剂量大，规模大，成本高</a:t>
            </a:r>
            <a:endParaRPr lang="en-US" altLang="zh-CN" sz="1600" b="1" dirty="0">
              <a:latin typeface="Poppins Light" panose="02000000000000000000" pitchFamily="2" charset="0"/>
              <a:ea typeface="思源黑体 CN Light" panose="020B0300000000000000" charset="-122"/>
              <a:cs typeface="Poppins Light" panose="02000000000000000000" pitchFamily="2" charset="0"/>
            </a:endParaRPr>
          </a:p>
          <a:p>
            <a:pPr>
              <a:lnSpc>
                <a:spcPct val="150000"/>
              </a:lnSpc>
              <a:buFont typeface="Wingdings" panose="05000000000000000000" pitchFamily="2" charset="2"/>
              <a:buChar char="Ø"/>
            </a:pPr>
            <a:r>
              <a:rPr lang="zh-CN" altLang="en-US" sz="1600" b="1" dirty="0">
                <a:latin typeface="Poppins Light" panose="02000000000000000000" pitchFamily="2" charset="0"/>
                <a:ea typeface="思源黑体 CN Light" panose="020B0300000000000000" charset="-122"/>
                <a:cs typeface="Poppins Light" panose="02000000000000000000" pitchFamily="2" charset="0"/>
              </a:rPr>
              <a:t>单抗生产设施目前有三类：</a:t>
            </a:r>
            <a:endParaRPr lang="en-US" altLang="zh-CN" sz="1600" b="1" dirty="0">
              <a:latin typeface="Poppins Light" panose="02000000000000000000" pitchFamily="2" charset="0"/>
              <a:ea typeface="思源黑体 CN Light" panose="020B0300000000000000" charset="-122"/>
              <a:cs typeface="Poppins Light" panose="02000000000000000000" pitchFamily="2" charset="0"/>
            </a:endParaRPr>
          </a:p>
          <a:p>
            <a:pPr>
              <a:lnSpc>
                <a:spcPct val="150000"/>
              </a:lnSpc>
              <a:buFont typeface="Arial" panose="020B0604020202020204" pitchFamily="34" charset="0"/>
              <a:buChar char="•"/>
            </a:pPr>
            <a:r>
              <a:rPr lang="zh-CN" altLang="en-US" sz="1000" dirty="0">
                <a:solidFill>
                  <a:schemeClr val="tx1"/>
                </a:solidFill>
                <a:latin typeface="思源黑体 CN Light" panose="020B0300000000000000" charset="-122"/>
                <a:ea typeface="思源黑体 CN Light" panose="020B0300000000000000" charset="-122"/>
                <a:cs typeface="思源黑体 CN Light" panose="020B0300000000000000" charset="-122"/>
              </a:rPr>
              <a:t> 基于不锈钢系统的生产设施：设备复杂，投资大</a:t>
            </a:r>
            <a:endParaRPr lang="en-US" altLang="zh-CN" sz="10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a:lnSpc>
                <a:spcPct val="150000"/>
              </a:lnSpc>
              <a:buFont typeface="Arial" panose="020B0604020202020204" pitchFamily="34" charset="0"/>
              <a:buChar char="•"/>
            </a:pPr>
            <a:r>
              <a:rPr lang="zh-CN" altLang="en-US" sz="1000" dirty="0">
                <a:solidFill>
                  <a:schemeClr val="tx1"/>
                </a:solidFill>
                <a:latin typeface="思源黑体 CN Light" panose="020B0300000000000000" charset="-122"/>
                <a:ea typeface="思源黑体 CN Light" panose="020B0300000000000000" charset="-122"/>
                <a:cs typeface="思源黑体 CN Light" panose="020B0300000000000000" charset="-122"/>
              </a:rPr>
              <a:t> 基于一次性系统的生产设施：投资低，转型快</a:t>
            </a:r>
            <a:endParaRPr lang="en-US" altLang="zh-CN" sz="10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a:lnSpc>
                <a:spcPct val="150000"/>
              </a:lnSpc>
              <a:buFont typeface="Arial" panose="020B0604020202020204" pitchFamily="34" charset="0"/>
              <a:buChar char="•"/>
            </a:pPr>
            <a:r>
              <a:rPr lang="zh-CN" altLang="en-US" sz="1000" dirty="0">
                <a:solidFill>
                  <a:schemeClr val="tx1"/>
                </a:solidFill>
                <a:latin typeface="思源黑体 CN Light" panose="020B0300000000000000" charset="-122"/>
                <a:ea typeface="思源黑体 CN Light" panose="020B0300000000000000" charset="-122"/>
                <a:cs typeface="思源黑体 CN Light" panose="020B0300000000000000" charset="-122"/>
              </a:rPr>
              <a:t> 混合型的生产设施：投资和建设周期适中</a:t>
            </a:r>
            <a:r>
              <a:rPr lang="en-US" altLang="zh-CN" sz="1200" dirty="0">
                <a:solidFill>
                  <a:schemeClr val="tx1"/>
                </a:solidFill>
                <a:latin typeface="思源黑体 CN Light" panose="020B0300000000000000" charset="-122"/>
                <a:ea typeface="思源黑体 CN Light" panose="020B0300000000000000" charset="-122"/>
                <a:cs typeface="思源黑体 CN Light" panose="020B0300000000000000" charset="-122"/>
              </a:rPr>
              <a:t> </a:t>
            </a:r>
            <a:endParaRPr lang="en-US" altLang="zh-CN" sz="12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p:txBody>
      </p:sp>
      <p:pic>
        <p:nvPicPr>
          <p:cNvPr id="19461" name="Picture 7"/>
          <p:cNvPicPr>
            <a:picLocks noChangeAspect="1"/>
          </p:cNvPicPr>
          <p:nvPr/>
        </p:nvPicPr>
        <p:blipFill>
          <a:blip r:embed="rId1" cstate="print"/>
          <a:srcRect l="11974"/>
          <a:stretch>
            <a:fillRect/>
          </a:stretch>
        </p:blipFill>
        <p:spPr>
          <a:xfrm>
            <a:off x="6083935" y="2955004"/>
            <a:ext cx="2448000" cy="1569281"/>
          </a:xfrm>
          <a:prstGeom prst="rect">
            <a:avLst/>
          </a:prstGeom>
          <a:noFill/>
          <a:ln w="9525">
            <a:noFill/>
          </a:ln>
        </p:spPr>
      </p:pic>
      <p:pic>
        <p:nvPicPr>
          <p:cNvPr id="19463" name="Picture 11"/>
          <p:cNvPicPr>
            <a:picLocks noChangeAspect="1"/>
          </p:cNvPicPr>
          <p:nvPr/>
        </p:nvPicPr>
        <p:blipFill>
          <a:blip r:embed="rId2" cstate="print"/>
          <a:stretch>
            <a:fillRect/>
          </a:stretch>
        </p:blipFill>
        <p:spPr>
          <a:xfrm>
            <a:off x="6083430" y="816426"/>
            <a:ext cx="2449010" cy="1800000"/>
          </a:xfrm>
          <a:prstGeom prst="rect">
            <a:avLst/>
          </a:prstGeom>
          <a:noFill/>
          <a:ln w="9525">
            <a:noFill/>
          </a:ln>
        </p:spPr>
      </p:pic>
      <p:sp>
        <p:nvSpPr>
          <p:cNvPr id="19464" name="矩形 7"/>
          <p:cNvSpPr/>
          <p:nvPr/>
        </p:nvSpPr>
        <p:spPr>
          <a:xfrm>
            <a:off x="6795490" y="2650239"/>
            <a:ext cx="1024890" cy="260350"/>
          </a:xfrm>
          <a:prstGeom prst="rect">
            <a:avLst/>
          </a:prstGeom>
          <a:noFill/>
          <a:ln w="9525">
            <a:noFill/>
          </a:ln>
        </p:spPr>
        <p:txBody>
          <a:bodyPr wrap="none">
            <a:spAutoFit/>
          </a:bodyPr>
          <a:lstStyle/>
          <a:p>
            <a:pPr eaLnBrk="1" hangingPunct="1"/>
            <a:r>
              <a:rPr lang="zh-CN" altLang="en-US" sz="1100" b="1" dirty="0">
                <a:latin typeface="思源黑体 CN Medium" panose="020B0600000000000000" charset="-122"/>
                <a:ea typeface="思源黑体 CN Medium" panose="020B0600000000000000" charset="-122"/>
              </a:rPr>
              <a:t>真核培养车间</a:t>
            </a:r>
            <a:endParaRPr lang="zh-CN" altLang="en-US" sz="1100" b="1" dirty="0">
              <a:latin typeface="思源黑体 CN Medium" panose="020B0600000000000000" charset="-122"/>
              <a:ea typeface="思源黑体 CN Medium" panose="020B0600000000000000" charset="-122"/>
            </a:endParaRPr>
          </a:p>
        </p:txBody>
      </p:sp>
      <p:sp>
        <p:nvSpPr>
          <p:cNvPr id="19465" name="矩形 9"/>
          <p:cNvSpPr/>
          <p:nvPr/>
        </p:nvSpPr>
        <p:spPr>
          <a:xfrm>
            <a:off x="6795490" y="4615656"/>
            <a:ext cx="1024890" cy="260350"/>
          </a:xfrm>
          <a:prstGeom prst="rect">
            <a:avLst/>
          </a:prstGeom>
          <a:noFill/>
          <a:ln w="9525">
            <a:noFill/>
          </a:ln>
        </p:spPr>
        <p:txBody>
          <a:bodyPr wrap="none">
            <a:spAutoFit/>
          </a:bodyPr>
          <a:lstStyle/>
          <a:p>
            <a:pPr eaLnBrk="1" hangingPunct="1"/>
            <a:r>
              <a:rPr lang="zh-CN" altLang="en-US" sz="1100" b="1" dirty="0">
                <a:latin typeface="思源黑体 CN Medium" panose="020B0600000000000000" charset="-122"/>
                <a:ea typeface="思源黑体 CN Medium" panose="020B0600000000000000" charset="-122"/>
              </a:rPr>
              <a:t>真核纯化车间</a:t>
            </a:r>
            <a:endParaRPr lang="zh-CN" altLang="en-US" sz="1100" b="1" dirty="0">
              <a:latin typeface="思源黑体 CN Medium" panose="020B0600000000000000" charset="-122"/>
              <a:ea typeface="思源黑体 CN Medium" panose="020B0600000000000000" charset="-122"/>
            </a:endParaRPr>
          </a:p>
        </p:txBody>
      </p:sp>
      <p:sp>
        <p:nvSpPr>
          <p:cNvPr id="2" name="矩形 1"/>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黑体" panose="02010609060101010101" charset="-122"/>
            </a:endParaRPr>
          </a:p>
        </p:txBody>
      </p:sp>
      <p:grpSp>
        <p:nvGrpSpPr>
          <p:cNvPr id="23"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pic>
        <p:nvPicPr>
          <p:cNvPr id="35" name="Picture 2" descr="D:\桌面\新logo.png"/>
          <p:cNvPicPr>
            <a:picLocks noChangeAspect="1" noChangeArrowheads="1"/>
          </p:cNvPicPr>
          <p:nvPr/>
        </p:nvPicPr>
        <p:blipFill>
          <a:blip r:embed="rId3" cstate="print"/>
          <a:srcRect/>
          <a:stretch>
            <a:fillRect/>
          </a:stretch>
        </p:blipFill>
        <p:spPr bwMode="auto">
          <a:xfrm>
            <a:off x="107504" y="137765"/>
            <a:ext cx="1494000" cy="319716"/>
          </a:xfrm>
          <a:prstGeom prst="rect">
            <a:avLst/>
          </a:prstGeom>
          <a:noFill/>
        </p:spPr>
      </p:pic>
      <p:grpSp>
        <p:nvGrpSpPr>
          <p:cNvPr id="31"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anose="02010609060101010101" charset="-122"/>
            </a:endParaRPr>
          </a:p>
        </p:txBody>
      </p:sp>
      <p:pic>
        <p:nvPicPr>
          <p:cNvPr id="164" name="Picture 2" descr="D:\桌面\新logo.png"/>
          <p:cNvPicPr>
            <a:picLocks noChangeAspect="1" noChangeArrowheads="1"/>
          </p:cNvPicPr>
          <p:nvPr/>
        </p:nvPicPr>
        <p:blipFill>
          <a:blip r:embed="rId3" cstate="print"/>
          <a:srcRect/>
          <a:stretch>
            <a:fillRect/>
          </a:stretch>
        </p:blipFill>
        <p:spPr bwMode="auto">
          <a:xfrm>
            <a:off x="107481" y="143501"/>
            <a:ext cx="1494000" cy="319716"/>
          </a:xfrm>
          <a:prstGeom prst="rect">
            <a:avLst/>
          </a:prstGeom>
          <a:noFill/>
        </p:spPr>
      </p:pic>
      <p:sp>
        <p:nvSpPr>
          <p:cNvPr id="22" name="TextBox 4"/>
          <p:cNvSpPr txBox="1"/>
          <p:nvPr/>
        </p:nvSpPr>
        <p:spPr>
          <a:xfrm>
            <a:off x="539552" y="3435818"/>
            <a:ext cx="5154857" cy="645160"/>
          </a:xfrm>
          <a:prstGeom prst="rect">
            <a:avLst/>
          </a:prstGeom>
          <a:noFill/>
        </p:spPr>
        <p:txBody>
          <a:bodyPr wrap="square" rtlCol="0">
            <a:spAutoFit/>
          </a:bodyPr>
          <a:lstStyle/>
          <a:p>
            <a:pPr>
              <a:lnSpc>
                <a:spcPct val="150000"/>
              </a:lnSpc>
            </a:pPr>
            <a:r>
              <a:rPr lang="zh-CN" altLang="en-US" sz="1200" b="1" dirty="0">
                <a:solidFill>
                  <a:srgbClr val="007E66"/>
                </a:solidFill>
                <a:latin typeface="思源黑体 CN Medium" panose="020B0600000000000000" charset="-122"/>
                <a:ea typeface="思源黑体 CN Medium" panose="020B0600000000000000" charset="-122"/>
                <a:cs typeface="思源黑体 CN Medium" panose="020B0600000000000000" charset="-122"/>
              </a:rPr>
              <a:t>一条符合</a:t>
            </a:r>
            <a:r>
              <a:rPr lang="en-US" altLang="zh-CN" sz="1200" b="1" dirty="0">
                <a:solidFill>
                  <a:srgbClr val="007E66"/>
                </a:solidFill>
                <a:latin typeface="思源黑体 CN Medium" panose="020B0600000000000000" charset="-122"/>
                <a:ea typeface="思源黑体 CN Medium" panose="020B0600000000000000" charset="-122"/>
                <a:cs typeface="思源黑体 CN Medium" panose="020B0600000000000000" charset="-122"/>
              </a:rPr>
              <a:t>GMP</a:t>
            </a:r>
            <a:r>
              <a:rPr lang="zh-CN" altLang="en-US" sz="1200" b="1" dirty="0">
                <a:solidFill>
                  <a:srgbClr val="007E66"/>
                </a:solidFill>
                <a:latin typeface="思源黑体 CN Medium" panose="020B0600000000000000" charset="-122"/>
                <a:ea typeface="思源黑体 CN Medium" panose="020B0600000000000000" charset="-122"/>
                <a:cs typeface="思源黑体 CN Medium" panose="020B0600000000000000" charset="-122"/>
              </a:rPr>
              <a:t>要求的单抗生产线需要经历环评、厂房设计、洁净车间建设、设备采购、厂房设施与设备的确认和验证，投资很大，建设周期较长。</a:t>
            </a:r>
            <a:endParaRPr lang="zh-CN" altLang="en-US" sz="1200" b="1" dirty="0">
              <a:solidFill>
                <a:srgbClr val="007E66"/>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24" name="矩形 13"/>
          <p:cNvSpPr/>
          <p:nvPr/>
        </p:nvSpPr>
        <p:spPr>
          <a:xfrm>
            <a:off x="1907540" y="699770"/>
            <a:ext cx="2015902" cy="368300"/>
          </a:xfrm>
          <a:prstGeom prst="rect">
            <a:avLst/>
          </a:prstGeom>
          <a:noFill/>
          <a:ln w="9525">
            <a:noFill/>
          </a:ln>
        </p:spPr>
        <p:txBody>
          <a:bodyPr wrap="square">
            <a:spAutoFit/>
          </a:bodyPr>
          <a:lstStyle/>
          <a:p>
            <a:pPr>
              <a:lnSpc>
                <a:spcPct val="90000"/>
              </a:lnSpc>
              <a:spcBef>
                <a:spcPct val="0"/>
              </a:spcBef>
            </a:pPr>
            <a:r>
              <a:rPr lang="zh-CN" altLang="en-US"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rPr>
              <a:t>中试生产平台</a:t>
            </a:r>
            <a:endParaRPr lang="zh-CN" altLang="en-US" sz="2000" b="1" dirty="0">
              <a:solidFill>
                <a:srgbClr val="377D6C"/>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7" name="灯片编号占位符 6"/>
          <p:cNvSpPr>
            <a:spLocks noGrp="1"/>
          </p:cNvSpPr>
          <p:nvPr>
            <p:ph type="sldNum" sz="quarter" idx="12"/>
            <p:custDataLst>
              <p:tags r:id="rId4"/>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思源黑体 CN Normal" panose="020B0400000000000000" pitchFamily="34" charset="-122"/>
            </a:endParaRPr>
          </a:p>
        </p:txBody>
      </p:sp>
      <p:grpSp>
        <p:nvGrpSpPr>
          <p:cNvPr id="2"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pic>
        <p:nvPicPr>
          <p:cNvPr id="35"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4"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pic>
        <p:nvPicPr>
          <p:cNvPr id="164"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sp>
        <p:nvSpPr>
          <p:cNvPr id="70" name="TextBox 69"/>
          <p:cNvSpPr txBox="1"/>
          <p:nvPr/>
        </p:nvSpPr>
        <p:spPr>
          <a:xfrm>
            <a:off x="6804025" y="4877717"/>
            <a:ext cx="2303463" cy="213995"/>
          </a:xfrm>
          <a:prstGeom prst="rect">
            <a:avLst/>
          </a:prstGeom>
          <a:noFill/>
        </p:spPr>
        <p:txBody>
          <a:bodyPr>
            <a:spAutoFit/>
          </a:bodyPr>
          <a:lstStyle/>
          <a:p>
            <a:pPr algn="r">
              <a:buFont typeface="Arial" panose="020B0604020202020204" pitchFamily="34" charset="0"/>
              <a:buNone/>
              <a:defRPr/>
            </a:pPr>
            <a:r>
              <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rPr>
              <a:t> </a:t>
            </a:r>
            <a:endPar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endParaRPr>
          </a:p>
        </p:txBody>
      </p:sp>
      <p:graphicFrame>
        <p:nvGraphicFramePr>
          <p:cNvPr id="8" name="表格 7"/>
          <p:cNvGraphicFramePr>
            <a:graphicFrameLocks noGrp="1"/>
          </p:cNvGraphicFramePr>
          <p:nvPr>
            <p:custDataLst>
              <p:tags r:id="rId2"/>
            </p:custDataLst>
          </p:nvPr>
        </p:nvGraphicFramePr>
        <p:xfrm>
          <a:off x="1692275" y="1423670"/>
          <a:ext cx="5688330" cy="2559050"/>
        </p:xfrm>
        <a:graphic>
          <a:graphicData uri="http://schemas.openxmlformats.org/drawingml/2006/table">
            <a:tbl>
              <a:tblPr/>
              <a:tblGrid>
                <a:gridCol w="941070"/>
                <a:gridCol w="1348740"/>
                <a:gridCol w="1541145"/>
                <a:gridCol w="1857375"/>
              </a:tblGrid>
              <a:tr h="363220">
                <a:tc>
                  <a:txBody>
                    <a:bodyPr/>
                    <a:lstStyle/>
                    <a:p>
                      <a:pPr algn="ctr" fontAlgn="ctr"/>
                      <a:r>
                        <a:rPr lang="zh-CN" altLang="en-US" sz="1200" i="0" u="none" strike="noStrike" dirty="0">
                          <a:solidFill>
                            <a:schemeClr val="bg1"/>
                          </a:solidFill>
                          <a:latin typeface="思源黑体 CN Medium" panose="020B0600000000000000" charset="-122"/>
                          <a:ea typeface="思源黑体 CN Medium" panose="020B0600000000000000" charset="-122"/>
                          <a:cs typeface="思源黑体 CN Normal" panose="020B0400000000000000" pitchFamily="34" charset="-122"/>
                        </a:rPr>
                        <a:t>序号</a:t>
                      </a:r>
                      <a:endParaRPr lang="zh-CN" altLang="en-US" sz="1200" i="0" u="none" strike="noStrike" dirty="0">
                        <a:solidFill>
                          <a:schemeClr val="bg1"/>
                        </a:solidFill>
                        <a:latin typeface="思源黑体 CN Medium" panose="020B0600000000000000" charset="-122"/>
                        <a:ea typeface="思源黑体 CN Medium" panose="020B0600000000000000" charset="-122"/>
                        <a:cs typeface="思源黑体 CN Normal" panose="020B0400000000000000"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77D6C"/>
                    </a:solidFill>
                  </a:tcPr>
                </a:tc>
                <a:tc>
                  <a:txBody>
                    <a:bodyPr/>
                    <a:lstStyle/>
                    <a:p>
                      <a:pPr algn="ctr" fontAlgn="ctr"/>
                      <a:r>
                        <a:rPr lang="zh-CN" altLang="en-US" sz="1200" i="0" u="none" strike="noStrike" dirty="0">
                          <a:solidFill>
                            <a:schemeClr val="bg1"/>
                          </a:solidFill>
                          <a:latin typeface="思源黑体 CN Medium" panose="020B0600000000000000" charset="-122"/>
                          <a:ea typeface="思源黑体 CN Medium" panose="020B0600000000000000" charset="-122"/>
                          <a:cs typeface="思源黑体 CN Normal" panose="020B0400000000000000" pitchFamily="34" charset="-122"/>
                        </a:rPr>
                        <a:t>蛋白</a:t>
                      </a:r>
                      <a:endParaRPr lang="zh-CN" altLang="en-US" sz="1200" i="0" u="none" strike="noStrike" dirty="0">
                        <a:solidFill>
                          <a:schemeClr val="bg1"/>
                        </a:solidFill>
                        <a:latin typeface="思源黑体 CN Medium" panose="020B0600000000000000" charset="-122"/>
                        <a:ea typeface="思源黑体 CN Medium" panose="020B0600000000000000" charset="-122"/>
                        <a:cs typeface="思源黑体 CN Normal" panose="020B0400000000000000"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77D6C"/>
                    </a:solidFill>
                  </a:tcPr>
                </a:tc>
                <a:tc>
                  <a:txBody>
                    <a:bodyPr/>
                    <a:lstStyle/>
                    <a:p>
                      <a:pPr algn="ctr" fontAlgn="ctr"/>
                      <a:r>
                        <a:rPr lang="zh-CN" altLang="en-US" sz="1200" i="0" u="none" strike="noStrike" kern="1200" dirty="0">
                          <a:solidFill>
                            <a:schemeClr val="bg1"/>
                          </a:solidFill>
                          <a:latin typeface="思源黑体 CN Medium" panose="020B0600000000000000" charset="-122"/>
                          <a:ea typeface="思源黑体 CN Medium" panose="020B0600000000000000" charset="-122"/>
                          <a:cs typeface="思源黑体 CN Medium" panose="020B0600000000000000" charset="-122"/>
                        </a:rPr>
                        <a:t>293</a:t>
                      </a:r>
                      <a:r>
                        <a:rPr lang="zh-CN" altLang="en-US" sz="1200" i="0" u="none" strike="noStrike" kern="1200" baseline="0" dirty="0">
                          <a:solidFill>
                            <a:schemeClr val="bg1"/>
                          </a:solidFill>
                          <a:latin typeface="思源黑体 CN Medium" panose="020B0600000000000000" charset="-122"/>
                          <a:ea typeface="思源黑体 CN Medium" panose="020B0600000000000000" charset="-122"/>
                          <a:cs typeface="思源黑体 CN Medium" panose="020B0600000000000000" charset="-122"/>
                        </a:rPr>
                        <a:t> </a:t>
                      </a:r>
                      <a:r>
                        <a:rPr lang="zh-CN" altLang="en-US" sz="1200" i="0" u="none" strike="noStrike" dirty="0">
                          <a:solidFill>
                            <a:schemeClr val="bg1"/>
                          </a:solidFill>
                          <a:latin typeface="思源黑体 CN Medium" panose="020B0600000000000000" charset="-122"/>
                          <a:ea typeface="思源黑体 CN Medium" panose="020B0600000000000000" charset="-122"/>
                          <a:cs typeface="思源黑体 CN Medium" panose="020B0600000000000000" charset="-122"/>
                        </a:rPr>
                        <a:t>瞬转</a:t>
                      </a:r>
                      <a:r>
                        <a:rPr lang="en-US" altLang="zh-CN" sz="1200" i="0" u="none" strike="noStrike" dirty="0">
                          <a:solidFill>
                            <a:schemeClr val="bg1"/>
                          </a:solidFill>
                          <a:latin typeface="思源黑体 CN Medium" panose="020B0600000000000000" charset="-122"/>
                          <a:ea typeface="思源黑体 CN Medium" panose="020B0600000000000000" charset="-122"/>
                          <a:cs typeface="思源黑体 CN Medium" panose="020B0600000000000000" charset="-122"/>
                        </a:rPr>
                        <a:t>(mg/L)</a:t>
                      </a:r>
                      <a:endParaRPr lang="en-US" altLang="zh-CN" sz="1200" i="0" u="none" strike="noStrike" dirty="0">
                        <a:solidFill>
                          <a:schemeClr val="bg1"/>
                        </a:solidFill>
                        <a:latin typeface="思源黑体 CN Medium" panose="020B0600000000000000" charset="-122"/>
                        <a:ea typeface="思源黑体 CN Medium" panose="020B0600000000000000" charset="-122"/>
                        <a:cs typeface="思源黑体 CN Medium" panose="020B0600000000000000"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77D6C"/>
                    </a:solidFill>
                  </a:tcPr>
                </a:tc>
                <a:tc>
                  <a:txBody>
                    <a:bodyPr/>
                    <a:lstStyle/>
                    <a:p>
                      <a:pPr algn="ctr" fontAlgn="ctr"/>
                      <a:r>
                        <a:rPr lang="zh-CN" altLang="en-US" sz="1200" i="0" u="none" strike="noStrike" dirty="0">
                          <a:solidFill>
                            <a:schemeClr val="bg1"/>
                          </a:solidFill>
                          <a:latin typeface="思源黑体 CN Medium" panose="020B0600000000000000" charset="-122"/>
                          <a:ea typeface="思源黑体 CN Medium" panose="020B0600000000000000" charset="-122"/>
                          <a:cs typeface="思源黑体 CN Medium" panose="020B0600000000000000" charset="-122"/>
                        </a:rPr>
                        <a:t>稳定株产量（</a:t>
                      </a:r>
                      <a:r>
                        <a:rPr lang="en-US" altLang="zh-CN" sz="1200" i="0" u="none" strike="noStrike" dirty="0">
                          <a:solidFill>
                            <a:schemeClr val="bg1"/>
                          </a:solidFill>
                          <a:latin typeface="思源黑体 CN Medium" panose="020B0600000000000000" charset="-122"/>
                          <a:ea typeface="思源黑体 CN Medium" panose="020B0600000000000000" charset="-122"/>
                          <a:cs typeface="思源黑体 CN Medium" panose="020B0600000000000000" charset="-122"/>
                        </a:rPr>
                        <a:t>mg/L</a:t>
                      </a:r>
                      <a:r>
                        <a:rPr lang="zh-CN" altLang="en-US" sz="1200" i="0" u="none" strike="noStrike" dirty="0">
                          <a:solidFill>
                            <a:schemeClr val="bg1"/>
                          </a:solidFill>
                          <a:latin typeface="思源黑体 CN Medium" panose="020B0600000000000000" charset="-122"/>
                          <a:ea typeface="思源黑体 CN Medium" panose="020B0600000000000000" charset="-122"/>
                          <a:cs typeface="思源黑体 CN Medium" panose="020B0600000000000000" charset="-122"/>
                        </a:rPr>
                        <a:t>）</a:t>
                      </a:r>
                      <a:endParaRPr lang="zh-CN" altLang="en-US" sz="1200" i="0" u="none" strike="noStrike" dirty="0">
                        <a:solidFill>
                          <a:schemeClr val="bg1"/>
                        </a:solidFill>
                        <a:latin typeface="思源黑体 CN Medium" panose="020B0600000000000000" charset="-122"/>
                        <a:ea typeface="思源黑体 CN Medium" panose="020B0600000000000000" charset="-122"/>
                        <a:cs typeface="思源黑体 CN Medium" panose="020B0600000000000000"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77D6C"/>
                    </a:solidFill>
                  </a:tcPr>
                </a:tc>
              </a:tr>
              <a:tr h="280035">
                <a:tc>
                  <a:txBody>
                    <a:bodyPr/>
                    <a:lstStyle/>
                    <a:p>
                      <a:pPr algn="ctr" fontAlgn="ctr">
                        <a:buNone/>
                      </a:pP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1</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KLK1</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160</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3500</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65760">
                <a:tc>
                  <a:txBody>
                    <a:bodyPr/>
                    <a:lstStyle/>
                    <a:p>
                      <a:pPr algn="ctr" fontAlgn="ctr">
                        <a:buNone/>
                      </a:pP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2</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buNone/>
                      </a:pPr>
                      <a:r>
                        <a:rPr lang="zh-CN" altLang="en-US" sz="1200" i="0" u="none" strike="noStrike" dirty="0">
                          <a:latin typeface="Poppins Light" panose="02000000000000000000" pitchFamily="2" charset="0"/>
                          <a:ea typeface="思源黑体 CN Light" panose="020B0300000000000000" charset="-122"/>
                          <a:cs typeface="思源黑体 CN Normal" panose="020B0400000000000000" pitchFamily="34" charset="-122"/>
                        </a:rPr>
                        <a:t>融合蛋白</a:t>
                      </a:r>
                      <a:endParaRPr lang="zh-CN" altLang="en-US" sz="1200" i="0" u="none" strike="noStrike" dirty="0">
                        <a:latin typeface="Poppins Light" panose="02000000000000000000" pitchFamily="2" charset="0"/>
                        <a:ea typeface="思源黑体 CN Light" panose="020B0300000000000000" charset="-122"/>
                        <a:cs typeface="思源黑体 CN Normal" panose="020B0400000000000000"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buNone/>
                      </a:pPr>
                      <a:r>
                        <a:rPr lang="zh-CN" altLang="en-US" sz="1200" dirty="0">
                          <a:latin typeface="Poppins Light" panose="02000000000000000000" pitchFamily="2" charset="0"/>
                          <a:ea typeface="思源黑体 CN Light" panose="020B0300000000000000" charset="-122"/>
                          <a:cs typeface="Poppins Light" panose="02000000000000000000" pitchFamily="2" charset="0"/>
                          <a:sym typeface="+mn-ea"/>
                        </a:rPr>
                        <a:t>/</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buNone/>
                      </a:pP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5000</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280035">
                <a:tc>
                  <a:txBody>
                    <a:bodyPr/>
                    <a:lstStyle/>
                    <a:p>
                      <a:pPr algn="ctr" fontAlgn="ctr">
                        <a:buNone/>
                      </a:pP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3</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zh-CN" altLang="en-US" sz="1200" dirty="0">
                          <a:latin typeface="Poppins Light" panose="02000000000000000000" pitchFamily="2" charset="0"/>
                          <a:ea typeface="思源黑体 CN Light" panose="020B0300000000000000" charset="-122"/>
                          <a:cs typeface="Poppins Light" panose="02000000000000000000" pitchFamily="2" charset="0"/>
                          <a:sym typeface="+mn-ea"/>
                        </a:rPr>
                        <a:t>mIgG2a</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sym typeface="+mn-e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zh-CN" altLang="en-US" sz="1200" dirty="0">
                          <a:latin typeface="Poppins Light" panose="02000000000000000000" pitchFamily="2" charset="0"/>
                          <a:ea typeface="思源黑体 CN Light" panose="020B0300000000000000" charset="-122"/>
                          <a:cs typeface="Poppins Light" panose="02000000000000000000" pitchFamily="2" charset="0"/>
                          <a:sym typeface="+mn-ea"/>
                        </a:rPr>
                        <a:t>/</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4300</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37185">
                <a:tc>
                  <a:txBody>
                    <a:bodyPr/>
                    <a:lstStyle/>
                    <a:p>
                      <a:pPr algn="ctr" fontAlgn="ct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4</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hIgG1</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2500</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275590">
                <a:tc>
                  <a:txBody>
                    <a:bodyPr/>
                    <a:lstStyle/>
                    <a:p>
                      <a:pPr algn="ctr" fontAlgn="ct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5</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mIgG2a</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1500</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28930">
                <a:tc>
                  <a:txBody>
                    <a:bodyPr/>
                    <a:lstStyle/>
                    <a:p>
                      <a:pPr algn="ctr" fontAlgn="ct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6</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mIgG1</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35</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1500</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328295">
                <a:tc>
                  <a:txBody>
                    <a:bodyPr/>
                    <a:lstStyle/>
                    <a:p>
                      <a:pPr algn="ctr" fontAlgn="ct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7</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mIgG1</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15（</a:t>
                      </a:r>
                      <a:r>
                        <a:rPr lang="zh-CN" altLang="en-US" sz="1200" dirty="0">
                          <a:latin typeface="Poppins Light" panose="02000000000000000000" pitchFamily="2" charset="0"/>
                          <a:ea typeface="思源黑体 CN Light" panose="020B0300000000000000" charset="-122"/>
                          <a:cs typeface="Poppins Light" panose="02000000000000000000" pitchFamily="2" charset="0"/>
                          <a:sym typeface="+mn-ea"/>
                        </a:rPr>
                        <a:t>CHO  ）</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sym typeface="+mn-e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rPr>
                        <a:t>2000</a:t>
                      </a:r>
                      <a:endParaRPr lang="zh-CN" altLang="en-US" sz="1200" i="0" u="none" strike="noStrike" dirty="0">
                        <a:latin typeface="Poppins Light" panose="02000000000000000000" pitchFamily="2" charset="0"/>
                        <a:ea typeface="思源黑体 CN Light" panose="020B0300000000000000" charset="-122"/>
                        <a:cs typeface="Poppins Light"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
        <p:nvSpPr>
          <p:cNvPr id="24" name="矩形 13"/>
          <p:cNvSpPr/>
          <p:nvPr>
            <p:custDataLst>
              <p:tags r:id="rId3"/>
            </p:custDataLst>
          </p:nvPr>
        </p:nvSpPr>
        <p:spPr>
          <a:xfrm>
            <a:off x="323850" y="628015"/>
            <a:ext cx="2015902" cy="368300"/>
          </a:xfrm>
          <a:prstGeom prst="rect">
            <a:avLst/>
          </a:prstGeom>
          <a:noFill/>
          <a:ln w="9525">
            <a:noFill/>
          </a:ln>
        </p:spPr>
        <p:txBody>
          <a:bodyPr wrap="square">
            <a:spAutoFit/>
          </a:bodyPr>
          <a:lstStyle/>
          <a:p>
            <a:pPr>
              <a:lnSpc>
                <a:spcPct val="90000"/>
              </a:lnSpc>
              <a:spcBef>
                <a:spcPct val="0"/>
              </a:spcBef>
            </a:pPr>
            <a:r>
              <a:rPr lang="en-US" altLang="zh-CN" sz="2000" b="1" dirty="0">
                <a:solidFill>
                  <a:srgbClr val="377D6C"/>
                </a:solidFill>
                <a:latin typeface="思源黑体 CN Medium" panose="020B0600000000000000" charset="-122"/>
                <a:ea typeface="思源黑体 CN Medium" panose="020B0600000000000000" charset="-122"/>
                <a:cs typeface="Times New Roman" panose="02020603050405020304" pitchFamily="18" charset="0"/>
              </a:rPr>
              <a:t>4.</a:t>
            </a:r>
            <a:r>
              <a:rPr lang="zh-CN" sz="2000" b="1" dirty="0">
                <a:solidFill>
                  <a:srgbClr val="377D6C"/>
                </a:solidFill>
                <a:latin typeface="思源黑体 CN Medium" panose="020B0600000000000000" charset="-122"/>
                <a:ea typeface="思源黑体 CN Medium" panose="020B0600000000000000" charset="-122"/>
                <a:cs typeface="Times New Roman" panose="02020603050405020304" pitchFamily="18" charset="0"/>
              </a:rPr>
              <a:t>部分案例</a:t>
            </a:r>
            <a:endParaRPr lang="zh-CN" sz="2000" b="1" dirty="0">
              <a:solidFill>
                <a:srgbClr val="377D6C"/>
              </a:solidFill>
              <a:latin typeface="思源黑体 CN Medium" panose="020B0600000000000000" charset="-122"/>
              <a:ea typeface="思源黑体 CN Medium" panose="020B0600000000000000" charset="-122"/>
              <a:cs typeface="Times New Roman" panose="02020603050405020304" pitchFamily="18" charset="0"/>
            </a:endParaRPr>
          </a:p>
        </p:txBody>
      </p:sp>
      <p:sp>
        <p:nvSpPr>
          <p:cNvPr id="7" name="灯片编号占位符 6"/>
          <p:cNvSpPr>
            <a:spLocks noGrp="1"/>
          </p:cNvSpPr>
          <p:nvPr>
            <p:ph type="sldNum" sz="quarter" idx="12"/>
            <p:custDataLst>
              <p:tags r:id="rId4"/>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4" name="副标题 2"/>
          <p:cNvSpPr txBox="1"/>
          <p:nvPr/>
        </p:nvSpPr>
        <p:spPr>
          <a:xfrm>
            <a:off x="611560" y="2571750"/>
            <a:ext cx="7920880" cy="1152128"/>
          </a:xfrm>
          <a:prstGeom prst="rect">
            <a:avLst/>
          </a:prstGeom>
        </p:spPr>
        <p:txBody>
          <a:bodyPr>
            <a:normAutofit/>
          </a:bodyPr>
          <a:lstStyle/>
          <a:p>
            <a:pPr algn="ctr">
              <a:lnSpc>
                <a:spcPct val="90000"/>
              </a:lnSpc>
              <a:buFont typeface="Arial" panose="020B0604020202020204" pitchFamily="34" charset="0"/>
              <a:buNone/>
            </a:pPr>
            <a:r>
              <a:rPr lang="zh-CN" altLang="en-US" sz="2800" b="1" dirty="0">
                <a:solidFill>
                  <a:srgbClr val="007E66"/>
                </a:solidFill>
                <a:latin typeface="思源黑体 CN Medium" panose="020B0600000000000000" charset="-122"/>
                <a:ea typeface="思源黑体 CN Medium" panose="020B0600000000000000" charset="-122"/>
                <a:cs typeface="Poppins" panose="00000500000000000000" pitchFamily="2" charset="0"/>
              </a:rPr>
              <a:t>总结</a:t>
            </a:r>
            <a:endParaRPr lang="zh-CN" altLang="en-US" sz="2800" b="1" dirty="0">
              <a:solidFill>
                <a:srgbClr val="007E66"/>
              </a:solidFill>
              <a:latin typeface="思源黑体 CN Medium" panose="020B0600000000000000" charset="-122"/>
              <a:ea typeface="思源黑体 CN Medium" panose="020B0600000000000000" charset="-122"/>
              <a:cs typeface="Poppins" panose="00000500000000000000" pitchFamily="2" charset="0"/>
            </a:endParaRPr>
          </a:p>
        </p:txBody>
      </p:sp>
      <p:sp>
        <p:nvSpPr>
          <p:cNvPr id="5" name="副标题 2"/>
          <p:cNvSpPr txBox="1"/>
          <p:nvPr/>
        </p:nvSpPr>
        <p:spPr>
          <a:xfrm>
            <a:off x="3311860" y="1491630"/>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solidFill>
                  <a:srgbClr val="007E66"/>
                </a:solidFill>
                <a:latin typeface="Poppins Medium" panose="00000600000000000000" pitchFamily="2" charset="0"/>
                <a:ea typeface="黑体" panose="02010609060101010101" charset="-122"/>
                <a:cs typeface="Poppins Medium" panose="00000600000000000000" pitchFamily="2" charset="0"/>
              </a:rPr>
              <a:t>04</a:t>
            </a:r>
            <a:endParaRPr lang="en-US" altLang="zh-CN" sz="7200" b="1" dirty="0">
              <a:solidFill>
                <a:srgbClr val="007E66"/>
              </a:solidFill>
              <a:latin typeface="Poppins Medium" panose="00000600000000000000" pitchFamily="2" charset="0"/>
              <a:ea typeface="黑体" panose="02010609060101010101" charset="-122"/>
              <a:cs typeface="Poppins Medium" panose="00000600000000000000"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6804025" y="4867275"/>
            <a:ext cx="2303463" cy="213995"/>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黑体" panose="02010609060101010101" charset="-122"/>
                <a:ea typeface="黑体" panose="02010609060101010101" charset="-122"/>
                <a:cs typeface="Poppins" panose="00000500000000000000" pitchFamily="2" charset="0"/>
              </a:rPr>
              <a:t> </a:t>
            </a:r>
            <a:endParaRPr lang="zh-CN" altLang="en-US" sz="800" dirty="0">
              <a:solidFill>
                <a:schemeClr val="tx1">
                  <a:lumMod val="50000"/>
                  <a:lumOff val="50000"/>
                </a:schemeClr>
              </a:solidFill>
              <a:latin typeface="黑体" panose="02010609060101010101" charset="-122"/>
              <a:ea typeface="黑体" panose="02010609060101010101" charset="-122"/>
              <a:cs typeface="Poppins" panose="00000500000000000000" pitchFamily="2" charset="0"/>
            </a:endParaRPr>
          </a:p>
        </p:txBody>
      </p:sp>
      <p:sp>
        <p:nvSpPr>
          <p:cNvPr id="7" name="灯片编号占位符 6"/>
          <p:cNvSpPr>
            <a:spLocks noGrp="1"/>
          </p:cNvSpPr>
          <p:nvPr>
            <p:ph type="sldNum" sz="quarter" idx="12"/>
            <p:custDataLst>
              <p:tags r:id="rId2"/>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思源黑体 CN Normal" panose="020B0400000000000000" pitchFamily="34" charset="-122"/>
            </a:endParaRPr>
          </a:p>
        </p:txBody>
      </p:sp>
      <p:grpSp>
        <p:nvGrpSpPr>
          <p:cNvPr id="2"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pic>
        <p:nvPicPr>
          <p:cNvPr id="35"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4"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pic>
        <p:nvPicPr>
          <p:cNvPr id="164"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sp>
        <p:nvSpPr>
          <p:cNvPr id="70" name="TextBox 69"/>
          <p:cNvSpPr txBox="1"/>
          <p:nvPr/>
        </p:nvSpPr>
        <p:spPr>
          <a:xfrm>
            <a:off x="6804025" y="4877717"/>
            <a:ext cx="2303463" cy="213995"/>
          </a:xfrm>
          <a:prstGeom prst="rect">
            <a:avLst/>
          </a:prstGeom>
          <a:noFill/>
        </p:spPr>
        <p:txBody>
          <a:bodyPr>
            <a:spAutoFit/>
          </a:bodyPr>
          <a:lstStyle/>
          <a:p>
            <a:pPr algn="r">
              <a:buFont typeface="Arial" panose="020B0604020202020204" pitchFamily="34" charset="0"/>
              <a:buNone/>
              <a:defRPr/>
            </a:pPr>
            <a:r>
              <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rPr>
              <a:t> </a:t>
            </a:r>
            <a:endPar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endParaRPr>
          </a:p>
        </p:txBody>
      </p:sp>
      <p:graphicFrame>
        <p:nvGraphicFramePr>
          <p:cNvPr id="6" name="表格 5"/>
          <p:cNvGraphicFramePr/>
          <p:nvPr>
            <p:custDataLst>
              <p:tags r:id="rId2"/>
            </p:custDataLst>
          </p:nvPr>
        </p:nvGraphicFramePr>
        <p:xfrm>
          <a:off x="873125" y="769620"/>
          <a:ext cx="7078345" cy="4102100"/>
        </p:xfrm>
        <a:graphic>
          <a:graphicData uri="http://schemas.openxmlformats.org/drawingml/2006/table">
            <a:tbl>
              <a:tblPr/>
              <a:tblGrid>
                <a:gridCol w="554355"/>
                <a:gridCol w="2591435"/>
                <a:gridCol w="261620"/>
                <a:gridCol w="263525"/>
                <a:gridCol w="261620"/>
                <a:gridCol w="261620"/>
                <a:gridCol w="262890"/>
                <a:gridCol w="260985"/>
                <a:gridCol w="262890"/>
                <a:gridCol w="262890"/>
                <a:gridCol w="261620"/>
                <a:gridCol w="261620"/>
                <a:gridCol w="263525"/>
                <a:gridCol w="260985"/>
                <a:gridCol w="262255"/>
                <a:gridCol w="263525"/>
                <a:gridCol w="260985"/>
              </a:tblGrid>
              <a:tr h="241300">
                <a:tc>
                  <a:txBody>
                    <a:bodyPr/>
                    <a:lstStyle/>
                    <a:p>
                      <a:pPr indent="0">
                        <a:buNone/>
                      </a:pPr>
                      <a:r>
                        <a:rPr lang="zh-CN" altLang="en-US" sz="1200" dirty="0">
                          <a:solidFill>
                            <a:schemeClr val="bg1"/>
                          </a:solidFill>
                          <a:latin typeface="思源黑体 CN Normal" panose="020B0400000000000000" pitchFamily="34" charset="-122"/>
                          <a:ea typeface="思源黑体 CN Normal" panose="020B0400000000000000" pitchFamily="34" charset="-122"/>
                          <a:cs typeface="思源黑体 CN Normal" panose="020B0400000000000000" pitchFamily="34" charset="-122"/>
                        </a:rPr>
                        <a:t>序号</a:t>
                      </a:r>
                      <a:endParaRPr lang="zh-CN" altLang="en-US" sz="1200" dirty="0">
                        <a:solidFill>
                          <a:schemeClr val="bg1"/>
                        </a:solidFill>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377D6C"/>
                    </a:solidFill>
                  </a:tcPr>
                </a:tc>
                <a:tc>
                  <a:txBody>
                    <a:bodyPr/>
                    <a:lstStyle/>
                    <a:p>
                      <a:pPr indent="0">
                        <a:buNone/>
                      </a:pPr>
                      <a:r>
                        <a:rPr lang="zh-CN" altLang="en-US" sz="1200" dirty="0">
                          <a:solidFill>
                            <a:schemeClr val="bg1"/>
                          </a:solidFill>
                          <a:latin typeface="思源黑体 CN Normal" panose="020B0400000000000000" pitchFamily="34" charset="-122"/>
                          <a:ea typeface="思源黑体 CN Normal" panose="020B0400000000000000" pitchFamily="34" charset="-122"/>
                          <a:cs typeface="思源黑体 CN Normal" panose="020B0400000000000000" pitchFamily="34" charset="-122"/>
                        </a:rPr>
                        <a:t>项目内容</a:t>
                      </a:r>
                      <a:endParaRPr lang="zh-CN" altLang="en-US" sz="1200" dirty="0">
                        <a:solidFill>
                          <a:schemeClr val="bg1"/>
                        </a:solidFill>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377D6C"/>
                    </a:solidFill>
                  </a:tcPr>
                </a:tc>
                <a:tc gridSpan="15">
                  <a:txBody>
                    <a:bodyPr/>
                    <a:lstStyle/>
                    <a:p>
                      <a:pPr indent="0" algn="ctr">
                        <a:buNone/>
                      </a:pPr>
                      <a:r>
                        <a:rPr lang="zh-CN" altLang="en-US" sz="1200" dirty="0">
                          <a:solidFill>
                            <a:schemeClr val="bg1"/>
                          </a:solidFill>
                          <a:latin typeface="思源黑体 CN Normal" panose="020B0400000000000000" pitchFamily="34" charset="-122"/>
                          <a:ea typeface="思源黑体 CN Normal" panose="020B0400000000000000" pitchFamily="34" charset="-122"/>
                          <a:cs typeface="思源黑体 CN Normal" panose="020B0400000000000000" pitchFamily="34" charset="-122"/>
                        </a:rPr>
                        <a:t>周期（月）</a:t>
                      </a:r>
                      <a:endParaRPr lang="zh-CN" altLang="en-US" sz="1200" dirty="0">
                        <a:solidFill>
                          <a:schemeClr val="bg1"/>
                        </a:solidFill>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377D6C"/>
                    </a:solidFill>
                  </a:tcPr>
                </a:tc>
                <a:tc hMerge="1">
                  <a:tcPr>
                    <a:lnT w="9525">
                      <a:solidFill>
                        <a:schemeClr val="bg1">
                          <a:lumMod val="65000"/>
                        </a:schemeClr>
                      </a:solidFill>
                      <a:prstDash val="solid"/>
                    </a:lnT>
                    <a:lnB w="9525">
                      <a:solidFill>
                        <a:schemeClr val="bg1">
                          <a:lumMod val="65000"/>
                        </a:schemeClr>
                      </a:solidFill>
                      <a:prstDash val="solid"/>
                    </a:lnB>
                  </a:tcPr>
                </a:tc>
                <a:tc hMerge="1">
                  <a:tcPr>
                    <a:lnT w="9525">
                      <a:solidFill>
                        <a:schemeClr val="bg1">
                          <a:lumMod val="65000"/>
                        </a:schemeClr>
                      </a:solidFill>
                      <a:prstDash val="solid"/>
                    </a:lnT>
                    <a:lnB w="9525">
                      <a:solidFill>
                        <a:schemeClr val="bg1">
                          <a:lumMod val="65000"/>
                        </a:schemeClr>
                      </a:solidFill>
                      <a:prstDash val="solid"/>
                    </a:lnB>
                  </a:tcPr>
                </a:tc>
                <a:tc hMerge="1">
                  <a:tcPr>
                    <a:lnT w="9525">
                      <a:solidFill>
                        <a:schemeClr val="bg1">
                          <a:lumMod val="65000"/>
                        </a:schemeClr>
                      </a:solidFill>
                      <a:prstDash val="solid"/>
                    </a:lnT>
                    <a:lnB w="9525">
                      <a:solidFill>
                        <a:schemeClr val="bg1">
                          <a:lumMod val="65000"/>
                        </a:schemeClr>
                      </a:solidFill>
                      <a:prstDash val="solid"/>
                    </a:lnB>
                  </a:tcPr>
                </a:tc>
                <a:tc hMerge="1">
                  <a:tcPr>
                    <a:lnT w="9525">
                      <a:solidFill>
                        <a:schemeClr val="bg1">
                          <a:lumMod val="65000"/>
                        </a:schemeClr>
                      </a:solidFill>
                      <a:prstDash val="solid"/>
                    </a:lnT>
                    <a:lnB w="9525">
                      <a:solidFill>
                        <a:schemeClr val="bg1">
                          <a:lumMod val="65000"/>
                        </a:schemeClr>
                      </a:solidFill>
                      <a:prstDash val="solid"/>
                    </a:lnB>
                  </a:tcPr>
                </a:tc>
                <a:tc hMerge="1">
                  <a:tcPr>
                    <a:lnT w="9525">
                      <a:solidFill>
                        <a:schemeClr val="bg1">
                          <a:lumMod val="65000"/>
                        </a:schemeClr>
                      </a:solidFill>
                      <a:prstDash val="solid"/>
                    </a:lnT>
                    <a:lnB w="9525">
                      <a:solidFill>
                        <a:schemeClr val="bg1">
                          <a:lumMod val="65000"/>
                        </a:schemeClr>
                      </a:solidFill>
                      <a:prstDash val="solid"/>
                    </a:lnB>
                  </a:tcPr>
                </a:tc>
                <a:tc hMerge="1">
                  <a:tcPr>
                    <a:lnT w="9525">
                      <a:solidFill>
                        <a:schemeClr val="bg1">
                          <a:lumMod val="65000"/>
                        </a:schemeClr>
                      </a:solidFill>
                      <a:prstDash val="solid"/>
                    </a:lnT>
                    <a:lnB w="9525">
                      <a:solidFill>
                        <a:schemeClr val="bg1">
                          <a:lumMod val="65000"/>
                        </a:schemeClr>
                      </a:solidFill>
                      <a:prstDash val="solid"/>
                    </a:lnB>
                  </a:tcPr>
                </a:tc>
                <a:tc hMerge="1">
                  <a:tcPr>
                    <a:lnT w="9525">
                      <a:solidFill>
                        <a:schemeClr val="bg1">
                          <a:lumMod val="65000"/>
                        </a:schemeClr>
                      </a:solidFill>
                      <a:prstDash val="solid"/>
                    </a:lnT>
                    <a:lnB w="9525">
                      <a:solidFill>
                        <a:schemeClr val="bg1">
                          <a:lumMod val="65000"/>
                        </a:schemeClr>
                      </a:solidFill>
                      <a:prstDash val="solid"/>
                    </a:lnB>
                  </a:tcPr>
                </a:tc>
                <a:tc hMerge="1">
                  <a:tcPr>
                    <a:lnT w="9525">
                      <a:solidFill>
                        <a:schemeClr val="bg1">
                          <a:lumMod val="65000"/>
                        </a:schemeClr>
                      </a:solidFill>
                      <a:prstDash val="solid"/>
                    </a:lnT>
                    <a:lnB w="9525">
                      <a:solidFill>
                        <a:schemeClr val="bg1">
                          <a:lumMod val="65000"/>
                        </a:schemeClr>
                      </a:solidFill>
                      <a:prstDash val="solid"/>
                    </a:lnB>
                  </a:tcPr>
                </a:tc>
                <a:tc hMerge="1">
                  <a:tcPr>
                    <a:lnT w="9525">
                      <a:solidFill>
                        <a:schemeClr val="bg1">
                          <a:lumMod val="65000"/>
                        </a:schemeClr>
                      </a:solidFill>
                      <a:prstDash val="solid"/>
                    </a:lnT>
                    <a:lnB w="9525">
                      <a:solidFill>
                        <a:schemeClr val="bg1">
                          <a:lumMod val="65000"/>
                        </a:schemeClr>
                      </a:solidFill>
                      <a:prstDash val="solid"/>
                    </a:lnB>
                  </a:tcPr>
                </a:tc>
                <a:tc hMerge="1">
                  <a:tcPr>
                    <a:lnT w="9525">
                      <a:solidFill>
                        <a:schemeClr val="bg1">
                          <a:lumMod val="65000"/>
                        </a:schemeClr>
                      </a:solidFill>
                      <a:prstDash val="solid"/>
                    </a:lnT>
                    <a:lnB w="9525">
                      <a:solidFill>
                        <a:schemeClr val="bg1">
                          <a:lumMod val="65000"/>
                        </a:schemeClr>
                      </a:solidFill>
                      <a:prstDash val="solid"/>
                    </a:lnB>
                  </a:tcPr>
                </a:tc>
                <a:tc hMerge="1">
                  <a:tcPr>
                    <a:lnT w="9525">
                      <a:solidFill>
                        <a:schemeClr val="bg1">
                          <a:lumMod val="65000"/>
                        </a:schemeClr>
                      </a:solidFill>
                      <a:prstDash val="solid"/>
                    </a:lnT>
                    <a:lnB w="9525">
                      <a:solidFill>
                        <a:schemeClr val="bg1">
                          <a:lumMod val="65000"/>
                        </a:schemeClr>
                      </a:solidFill>
                      <a:prstDash val="solid"/>
                    </a:lnB>
                  </a:tcPr>
                </a:tc>
                <a:tc hMerge="1">
                  <a:tcPr>
                    <a:lnT w="9525">
                      <a:solidFill>
                        <a:schemeClr val="bg1">
                          <a:lumMod val="65000"/>
                        </a:schemeClr>
                      </a:solidFill>
                      <a:prstDash val="solid"/>
                    </a:lnT>
                    <a:lnB w="9525">
                      <a:solidFill>
                        <a:schemeClr val="bg1">
                          <a:lumMod val="65000"/>
                        </a:schemeClr>
                      </a:solidFill>
                      <a:prstDash val="solid"/>
                    </a:lnB>
                  </a:tcPr>
                </a:tc>
                <a:tc hMerge="1">
                  <a:tcPr>
                    <a:lnT w="9525">
                      <a:solidFill>
                        <a:schemeClr val="bg1">
                          <a:lumMod val="65000"/>
                        </a:schemeClr>
                      </a:solidFill>
                      <a:prstDash val="solid"/>
                    </a:lnT>
                    <a:lnB w="9525">
                      <a:solidFill>
                        <a:schemeClr val="bg1">
                          <a:lumMod val="65000"/>
                        </a:schemeClr>
                      </a:solidFill>
                      <a:prstDash val="solid"/>
                    </a:lnB>
                  </a:tcPr>
                </a:tc>
                <a:tc hMerge="1">
                  <a:tcPr>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tcPr>
                </a:tc>
              </a:tr>
              <a:tr h="241300">
                <a:tc>
                  <a:txBody>
                    <a:bodyPr/>
                    <a:lstStyle/>
                    <a:p>
                      <a:pPr indent="0" algn="ctr">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lgn="ctr">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lgn="ctr">
                        <a:buNone/>
                      </a:pPr>
                      <a:r>
                        <a:rPr lang="en-US" sz="800" b="1">
                          <a:solidFill>
                            <a:srgbClr val="000000"/>
                          </a:solidFill>
                          <a:latin typeface="Poppins Light" panose="02000000000000000000" pitchFamily="2" charset="0"/>
                          <a:cs typeface="Poppins Light" panose="02000000000000000000" pitchFamily="2" charset="0"/>
                        </a:rPr>
                        <a:t>1</a:t>
                      </a:r>
                      <a:endParaRPr lang="en-US" altLang="en-US" sz="8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lgn="ctr">
                        <a:buNone/>
                      </a:pPr>
                      <a:r>
                        <a:rPr lang="en-US" sz="800" b="1">
                          <a:solidFill>
                            <a:srgbClr val="000000"/>
                          </a:solidFill>
                          <a:latin typeface="Poppins Light" panose="02000000000000000000" pitchFamily="2" charset="0"/>
                          <a:cs typeface="Poppins Light" panose="02000000000000000000" pitchFamily="2" charset="0"/>
                        </a:rPr>
                        <a:t>2</a:t>
                      </a:r>
                      <a:endParaRPr lang="en-US" altLang="en-US" sz="8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lgn="ctr">
                        <a:buNone/>
                      </a:pPr>
                      <a:r>
                        <a:rPr lang="en-US" sz="800" b="1">
                          <a:solidFill>
                            <a:srgbClr val="000000"/>
                          </a:solidFill>
                          <a:latin typeface="Poppins Light" panose="02000000000000000000" pitchFamily="2" charset="0"/>
                          <a:cs typeface="Poppins Light" panose="02000000000000000000" pitchFamily="2" charset="0"/>
                        </a:rPr>
                        <a:t>3</a:t>
                      </a:r>
                      <a:endParaRPr lang="en-US" altLang="en-US" sz="8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lgn="ctr">
                        <a:buNone/>
                      </a:pPr>
                      <a:r>
                        <a:rPr lang="en-US" sz="800" b="1">
                          <a:solidFill>
                            <a:srgbClr val="000000"/>
                          </a:solidFill>
                          <a:latin typeface="Poppins Light" panose="02000000000000000000" pitchFamily="2" charset="0"/>
                          <a:cs typeface="Poppins Light" panose="02000000000000000000" pitchFamily="2" charset="0"/>
                        </a:rPr>
                        <a:t>4</a:t>
                      </a:r>
                      <a:endParaRPr lang="en-US" altLang="en-US" sz="8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lgn="ctr">
                        <a:buNone/>
                      </a:pPr>
                      <a:r>
                        <a:rPr lang="en-US" sz="800" b="1">
                          <a:solidFill>
                            <a:srgbClr val="000000"/>
                          </a:solidFill>
                          <a:latin typeface="Poppins Light" panose="02000000000000000000" pitchFamily="2" charset="0"/>
                          <a:cs typeface="Poppins Light" panose="02000000000000000000" pitchFamily="2" charset="0"/>
                        </a:rPr>
                        <a:t>5</a:t>
                      </a:r>
                      <a:endParaRPr lang="en-US" altLang="en-US" sz="8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lgn="ctr">
                        <a:buNone/>
                      </a:pPr>
                      <a:r>
                        <a:rPr lang="en-US" sz="800" b="1">
                          <a:solidFill>
                            <a:srgbClr val="000000"/>
                          </a:solidFill>
                          <a:latin typeface="Poppins Light" panose="02000000000000000000" pitchFamily="2" charset="0"/>
                          <a:cs typeface="Poppins Light" panose="02000000000000000000" pitchFamily="2" charset="0"/>
                        </a:rPr>
                        <a:t>6</a:t>
                      </a:r>
                      <a:endParaRPr lang="en-US" altLang="en-US" sz="8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lgn="ctr">
                        <a:buNone/>
                      </a:pPr>
                      <a:r>
                        <a:rPr lang="en-US" sz="800" b="1">
                          <a:solidFill>
                            <a:srgbClr val="000000"/>
                          </a:solidFill>
                          <a:latin typeface="Poppins Light" panose="02000000000000000000" pitchFamily="2" charset="0"/>
                          <a:cs typeface="Poppins Light" panose="02000000000000000000" pitchFamily="2" charset="0"/>
                        </a:rPr>
                        <a:t>7</a:t>
                      </a:r>
                      <a:endParaRPr lang="en-US" altLang="en-US" sz="8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lgn="ctr">
                        <a:buNone/>
                      </a:pPr>
                      <a:r>
                        <a:rPr lang="en-US" sz="800" b="1">
                          <a:solidFill>
                            <a:srgbClr val="000000"/>
                          </a:solidFill>
                          <a:latin typeface="Poppins Light" panose="02000000000000000000" pitchFamily="2" charset="0"/>
                          <a:cs typeface="Poppins Light" panose="02000000000000000000" pitchFamily="2" charset="0"/>
                        </a:rPr>
                        <a:t>8</a:t>
                      </a:r>
                      <a:endParaRPr lang="en-US" altLang="en-US" sz="8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lgn="ctr">
                        <a:buNone/>
                      </a:pPr>
                      <a:r>
                        <a:rPr lang="en-US" sz="800" b="1">
                          <a:solidFill>
                            <a:srgbClr val="000000"/>
                          </a:solidFill>
                          <a:latin typeface="Poppins Light" panose="02000000000000000000" pitchFamily="2" charset="0"/>
                          <a:cs typeface="Poppins Light" panose="02000000000000000000" pitchFamily="2" charset="0"/>
                        </a:rPr>
                        <a:t>9</a:t>
                      </a:r>
                      <a:endParaRPr lang="en-US" altLang="en-US" sz="8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lgn="ctr">
                        <a:buNone/>
                      </a:pPr>
                      <a:r>
                        <a:rPr lang="en-US" sz="800" b="1">
                          <a:solidFill>
                            <a:srgbClr val="000000"/>
                          </a:solidFill>
                          <a:latin typeface="Poppins Light" panose="02000000000000000000" pitchFamily="2" charset="0"/>
                          <a:cs typeface="Poppins Light" panose="02000000000000000000" pitchFamily="2" charset="0"/>
                        </a:rPr>
                        <a:t>10</a:t>
                      </a:r>
                      <a:endParaRPr lang="en-US" altLang="en-US" sz="8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lgn="ctr">
                        <a:buNone/>
                      </a:pPr>
                      <a:r>
                        <a:rPr lang="en-US" sz="800" b="1">
                          <a:solidFill>
                            <a:srgbClr val="000000"/>
                          </a:solidFill>
                          <a:latin typeface="Poppins Light" panose="02000000000000000000" pitchFamily="2" charset="0"/>
                          <a:cs typeface="Poppins Light" panose="02000000000000000000" pitchFamily="2" charset="0"/>
                        </a:rPr>
                        <a:t>11</a:t>
                      </a:r>
                      <a:endParaRPr lang="en-US" altLang="en-US" sz="8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lgn="ctr">
                        <a:buNone/>
                      </a:pPr>
                      <a:r>
                        <a:rPr lang="en-US" sz="800" b="1">
                          <a:solidFill>
                            <a:srgbClr val="000000"/>
                          </a:solidFill>
                          <a:latin typeface="Poppins Light" panose="02000000000000000000" pitchFamily="2" charset="0"/>
                          <a:cs typeface="Poppins Light" panose="02000000000000000000" pitchFamily="2" charset="0"/>
                        </a:rPr>
                        <a:t>12</a:t>
                      </a:r>
                      <a:endParaRPr lang="en-US" altLang="en-US" sz="8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lgn="ctr">
                        <a:buNone/>
                      </a:pPr>
                      <a:r>
                        <a:rPr lang="en-US" sz="800" b="1">
                          <a:solidFill>
                            <a:srgbClr val="000000"/>
                          </a:solidFill>
                          <a:latin typeface="Poppins Light" panose="02000000000000000000" pitchFamily="2" charset="0"/>
                          <a:cs typeface="Poppins Light" panose="02000000000000000000" pitchFamily="2" charset="0"/>
                        </a:rPr>
                        <a:t>13</a:t>
                      </a:r>
                      <a:endParaRPr lang="en-US" altLang="en-US" sz="8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lgn="ctr">
                        <a:buNone/>
                      </a:pPr>
                      <a:r>
                        <a:rPr lang="en-US" sz="800" b="1">
                          <a:solidFill>
                            <a:srgbClr val="000000"/>
                          </a:solidFill>
                          <a:latin typeface="Poppins Light" panose="02000000000000000000" pitchFamily="2" charset="0"/>
                          <a:cs typeface="Poppins Light" panose="02000000000000000000" pitchFamily="2" charset="0"/>
                        </a:rPr>
                        <a:t>14</a:t>
                      </a:r>
                      <a:endParaRPr lang="en-US" altLang="en-US" sz="8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lgn="ctr">
                        <a:buNone/>
                      </a:pPr>
                      <a:r>
                        <a:rPr lang="en-US" sz="800" b="1">
                          <a:solidFill>
                            <a:srgbClr val="000000"/>
                          </a:solidFill>
                          <a:latin typeface="Poppins Light" panose="02000000000000000000" pitchFamily="2" charset="0"/>
                          <a:cs typeface="Poppins Light" panose="02000000000000000000" pitchFamily="2" charset="0"/>
                        </a:rPr>
                        <a:t>15</a:t>
                      </a:r>
                      <a:endParaRPr lang="en-US" altLang="en-US" sz="8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r>
              <a:tr h="241300">
                <a:tc>
                  <a:txBody>
                    <a:bodyPr/>
                    <a:lstStyle/>
                    <a:p>
                      <a:pPr indent="0" algn="ctr">
                        <a:buNone/>
                      </a:pPr>
                      <a:r>
                        <a:rPr lang="en-US" sz="1000" b="1">
                          <a:solidFill>
                            <a:srgbClr val="000000"/>
                          </a:solidFill>
                          <a:latin typeface="Poppins Light" panose="02000000000000000000" pitchFamily="2" charset="0"/>
                          <a:cs typeface="Poppins Light" panose="02000000000000000000" pitchFamily="2" charset="0"/>
                        </a:rPr>
                        <a:t>1</a:t>
                      </a:r>
                      <a:endParaRPr lang="en-US" altLang="en-US" sz="10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r>
                        <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基因合成、载体构建</a:t>
                      </a:r>
                      <a:endPar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r>
              <a:tr h="241300">
                <a:tc>
                  <a:txBody>
                    <a:bodyPr/>
                    <a:lstStyle/>
                    <a:p>
                      <a:pPr indent="0" algn="ctr">
                        <a:buNone/>
                      </a:pPr>
                      <a:r>
                        <a:rPr lang="en-US" sz="1000" b="1">
                          <a:solidFill>
                            <a:srgbClr val="000000"/>
                          </a:solidFill>
                          <a:latin typeface="Poppins Light" panose="02000000000000000000" pitchFamily="2" charset="0"/>
                          <a:cs typeface="Poppins Light" panose="02000000000000000000" pitchFamily="2" charset="0"/>
                        </a:rPr>
                        <a:t>2</a:t>
                      </a:r>
                      <a:endParaRPr lang="en-US" altLang="en-US" sz="10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r>
                        <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稳定细胞株构建和筛选</a:t>
                      </a:r>
                      <a:endPar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r>
              <a:tr h="241300">
                <a:tc>
                  <a:txBody>
                    <a:bodyPr/>
                    <a:lstStyle/>
                    <a:p>
                      <a:pPr indent="0" algn="ctr">
                        <a:buNone/>
                      </a:pPr>
                      <a:r>
                        <a:rPr lang="en-US" sz="1000" b="1">
                          <a:solidFill>
                            <a:srgbClr val="000000"/>
                          </a:solidFill>
                          <a:latin typeface="Poppins Light" panose="02000000000000000000" pitchFamily="2" charset="0"/>
                          <a:cs typeface="Poppins Light" panose="02000000000000000000" pitchFamily="2" charset="0"/>
                        </a:rPr>
                        <a:t>3</a:t>
                      </a:r>
                      <a:endParaRPr lang="en-US" altLang="en-US" sz="10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r>
                        <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PCB建库</a:t>
                      </a:r>
                      <a:endPar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r>
              <a:tr h="241300">
                <a:tc>
                  <a:txBody>
                    <a:bodyPr/>
                    <a:lstStyle/>
                    <a:p>
                      <a:pPr indent="0" algn="ctr">
                        <a:buNone/>
                      </a:pPr>
                      <a:r>
                        <a:rPr lang="en-US" sz="1000" b="1">
                          <a:solidFill>
                            <a:srgbClr val="000000"/>
                          </a:solidFill>
                          <a:latin typeface="Poppins Light" panose="02000000000000000000" pitchFamily="2" charset="0"/>
                          <a:cs typeface="Poppins Light" panose="02000000000000000000" pitchFamily="2" charset="0"/>
                        </a:rPr>
                        <a:t>4</a:t>
                      </a:r>
                      <a:endParaRPr lang="en-US" altLang="en-US" sz="10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r>
                        <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稳定株传代稳定性预验证</a:t>
                      </a:r>
                      <a:endPar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r>
              <a:tr h="241300">
                <a:tc>
                  <a:txBody>
                    <a:bodyPr/>
                    <a:lstStyle/>
                    <a:p>
                      <a:pPr indent="0" algn="ctr">
                        <a:buNone/>
                      </a:pPr>
                      <a:r>
                        <a:rPr lang="en-US" sz="1000" b="1">
                          <a:solidFill>
                            <a:srgbClr val="000000"/>
                          </a:solidFill>
                          <a:latin typeface="Poppins Light" panose="02000000000000000000" pitchFamily="2" charset="0"/>
                          <a:cs typeface="Poppins Light" panose="02000000000000000000" pitchFamily="2" charset="0"/>
                        </a:rPr>
                        <a:t>5</a:t>
                      </a:r>
                      <a:endParaRPr lang="en-US" altLang="en-US" sz="10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r>
                        <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GMP细胞建库</a:t>
                      </a:r>
                      <a:endPar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r>
              <a:tr h="241300">
                <a:tc>
                  <a:txBody>
                    <a:bodyPr/>
                    <a:lstStyle/>
                    <a:p>
                      <a:pPr indent="0" algn="ctr">
                        <a:buNone/>
                      </a:pPr>
                      <a:r>
                        <a:rPr lang="en-US" sz="1000" b="1">
                          <a:solidFill>
                            <a:srgbClr val="000000"/>
                          </a:solidFill>
                          <a:latin typeface="Poppins Light" panose="02000000000000000000" pitchFamily="2" charset="0"/>
                          <a:cs typeface="Poppins Light" panose="02000000000000000000" pitchFamily="2" charset="0"/>
                        </a:rPr>
                        <a:t>6</a:t>
                      </a:r>
                      <a:endParaRPr lang="en-US" altLang="en-US" sz="10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r>
                        <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细胞库传代稳定性验证</a:t>
                      </a:r>
                      <a:endPar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r>
              <a:tr h="241300">
                <a:tc>
                  <a:txBody>
                    <a:bodyPr/>
                    <a:lstStyle/>
                    <a:p>
                      <a:pPr indent="0" algn="ctr">
                        <a:buNone/>
                      </a:pPr>
                      <a:r>
                        <a:rPr lang="en-US" sz="1000" b="1">
                          <a:solidFill>
                            <a:srgbClr val="000000"/>
                          </a:solidFill>
                          <a:latin typeface="Poppins Light" panose="02000000000000000000" pitchFamily="2" charset="0"/>
                          <a:cs typeface="Poppins Light" panose="02000000000000000000" pitchFamily="2" charset="0"/>
                        </a:rPr>
                        <a:t>7</a:t>
                      </a:r>
                      <a:endParaRPr lang="en-US" altLang="en-US" sz="10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r>
                        <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细胞库检定</a:t>
                      </a:r>
                      <a:endPar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r>
              <a:tr h="241300">
                <a:tc>
                  <a:txBody>
                    <a:bodyPr/>
                    <a:lstStyle/>
                    <a:p>
                      <a:pPr indent="0" algn="ctr">
                        <a:buNone/>
                      </a:pPr>
                      <a:r>
                        <a:rPr lang="en-US" sz="1000" b="1">
                          <a:solidFill>
                            <a:srgbClr val="000000"/>
                          </a:solidFill>
                          <a:latin typeface="Poppins Light" panose="02000000000000000000" pitchFamily="2" charset="0"/>
                          <a:cs typeface="Poppins Light" panose="02000000000000000000" pitchFamily="2" charset="0"/>
                        </a:rPr>
                        <a:t>8</a:t>
                      </a:r>
                      <a:endParaRPr lang="en-US" altLang="en-US" sz="10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r>
                        <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培养基筛选</a:t>
                      </a:r>
                      <a:endPar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r>
              <a:tr h="241300">
                <a:tc>
                  <a:txBody>
                    <a:bodyPr/>
                    <a:lstStyle/>
                    <a:p>
                      <a:pPr indent="0" algn="ctr">
                        <a:buNone/>
                      </a:pPr>
                      <a:r>
                        <a:rPr lang="en-US" sz="1000" b="1">
                          <a:solidFill>
                            <a:srgbClr val="000000"/>
                          </a:solidFill>
                          <a:latin typeface="Poppins Light" panose="02000000000000000000" pitchFamily="2" charset="0"/>
                          <a:cs typeface="Poppins Light" panose="02000000000000000000" pitchFamily="2" charset="0"/>
                        </a:rPr>
                        <a:t>9</a:t>
                      </a:r>
                      <a:endParaRPr lang="en-US" altLang="en-US" sz="10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r>
                        <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摇瓶培养小试工艺开发</a:t>
                      </a:r>
                      <a:endPar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r>
              <a:tr h="241300">
                <a:tc>
                  <a:txBody>
                    <a:bodyPr/>
                    <a:lstStyle/>
                    <a:p>
                      <a:pPr indent="0" algn="ctr">
                        <a:buNone/>
                      </a:pPr>
                      <a:r>
                        <a:rPr lang="en-US" sz="1000" b="1">
                          <a:solidFill>
                            <a:srgbClr val="000000"/>
                          </a:solidFill>
                          <a:latin typeface="Poppins Light" panose="02000000000000000000" pitchFamily="2" charset="0"/>
                          <a:cs typeface="Poppins Light" panose="02000000000000000000" pitchFamily="2" charset="0"/>
                        </a:rPr>
                        <a:t>10</a:t>
                      </a:r>
                      <a:endParaRPr lang="en-US" altLang="en-US" sz="10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r>
                        <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3L发酵罐培养工艺开发和优化</a:t>
                      </a:r>
                      <a:endPar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r>
              <a:tr h="241300">
                <a:tc>
                  <a:txBody>
                    <a:bodyPr/>
                    <a:lstStyle/>
                    <a:p>
                      <a:pPr indent="0" algn="ctr">
                        <a:buNone/>
                      </a:pPr>
                      <a:r>
                        <a:rPr lang="en-US" sz="1000" b="1">
                          <a:solidFill>
                            <a:srgbClr val="000000"/>
                          </a:solidFill>
                          <a:latin typeface="Poppins Light" panose="02000000000000000000" pitchFamily="2" charset="0"/>
                          <a:cs typeface="Poppins Light" panose="02000000000000000000" pitchFamily="2" charset="0"/>
                        </a:rPr>
                        <a:t>11</a:t>
                      </a:r>
                      <a:endParaRPr lang="en-US" altLang="en-US" sz="10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r>
                        <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纯化工艺开发和小试样品的制备</a:t>
                      </a:r>
                      <a:endPar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r>
              <a:tr h="241300">
                <a:tc>
                  <a:txBody>
                    <a:bodyPr/>
                    <a:lstStyle/>
                    <a:p>
                      <a:pPr indent="0" algn="ctr">
                        <a:buNone/>
                      </a:pPr>
                      <a:r>
                        <a:rPr lang="en-US" sz="1000" b="1">
                          <a:solidFill>
                            <a:srgbClr val="000000"/>
                          </a:solidFill>
                          <a:latin typeface="Poppins Light" panose="02000000000000000000" pitchFamily="2" charset="0"/>
                          <a:cs typeface="Poppins Light" panose="02000000000000000000" pitchFamily="2" charset="0"/>
                        </a:rPr>
                        <a:t>12</a:t>
                      </a:r>
                      <a:endParaRPr lang="en-US" altLang="en-US" sz="10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r>
                        <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15L罐工艺放大和确认</a:t>
                      </a:r>
                      <a:endPar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r>
              <a:tr h="241300">
                <a:tc>
                  <a:txBody>
                    <a:bodyPr/>
                    <a:lstStyle/>
                    <a:p>
                      <a:pPr indent="0" algn="ctr">
                        <a:buNone/>
                      </a:pPr>
                      <a:r>
                        <a:rPr lang="en-US" sz="1000" b="1">
                          <a:solidFill>
                            <a:srgbClr val="000000"/>
                          </a:solidFill>
                          <a:latin typeface="Poppins Light" panose="02000000000000000000" pitchFamily="2" charset="0"/>
                          <a:cs typeface="Poppins Light" panose="02000000000000000000" pitchFamily="2" charset="0"/>
                        </a:rPr>
                        <a:t>13</a:t>
                      </a:r>
                      <a:endParaRPr lang="en-US" altLang="en-US" sz="10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r>
                        <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200L罐三批原液生产制备</a:t>
                      </a:r>
                      <a:endPar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r>
              <a:tr h="241300">
                <a:tc>
                  <a:txBody>
                    <a:bodyPr/>
                    <a:lstStyle/>
                    <a:p>
                      <a:pPr indent="0" algn="ctr">
                        <a:buNone/>
                      </a:pPr>
                      <a:r>
                        <a:rPr lang="en-US" sz="1000" b="1">
                          <a:solidFill>
                            <a:srgbClr val="000000"/>
                          </a:solidFill>
                          <a:latin typeface="Poppins Light" panose="02000000000000000000" pitchFamily="2" charset="0"/>
                          <a:cs typeface="Poppins Light" panose="02000000000000000000" pitchFamily="2" charset="0"/>
                        </a:rPr>
                        <a:t>14</a:t>
                      </a:r>
                      <a:endParaRPr lang="en-US" altLang="en-US" sz="10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r>
                        <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病毒清除验证</a:t>
                      </a:r>
                      <a:endPar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r>
              <a:tr h="241300">
                <a:tc>
                  <a:txBody>
                    <a:bodyPr/>
                    <a:lstStyle/>
                    <a:p>
                      <a:pPr indent="0" algn="ctr">
                        <a:buNone/>
                      </a:pPr>
                      <a:r>
                        <a:rPr lang="en-US" sz="1000" b="1">
                          <a:solidFill>
                            <a:srgbClr val="000000"/>
                          </a:solidFill>
                          <a:latin typeface="Poppins Light" panose="02000000000000000000" pitchFamily="2" charset="0"/>
                          <a:cs typeface="Poppins Light" panose="02000000000000000000" pitchFamily="2" charset="0"/>
                        </a:rPr>
                        <a:t>15</a:t>
                      </a:r>
                      <a:endParaRPr lang="en-US" altLang="en-US" sz="1000" b="1">
                        <a:solidFill>
                          <a:srgbClr val="000000"/>
                        </a:solidFill>
                        <a:latin typeface="Poppins Light" panose="02000000000000000000" pitchFamily="2" charset="0"/>
                        <a:cs typeface="Poppins Light" panose="02000000000000000000" pitchFamily="2" charset="0"/>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r>
                        <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工艺交接、资料撰写</a:t>
                      </a:r>
                      <a:endPar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zh-CN" altLang="en-US" sz="1200" b="1"/>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no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c>
                  <a:txBody>
                    <a:bodyPr/>
                    <a:lstStyle/>
                    <a:p>
                      <a:pPr indent="0">
                        <a:buNone/>
                      </a:pPr>
                      <a:endParaRPr lang="en-US" altLang="en-US" sz="800" b="1">
                        <a:solidFill>
                          <a:srgbClr val="000000"/>
                        </a:solidFill>
                        <a:latin typeface="宋体" panose="02010600030101010101" pitchFamily="2" charset="-122"/>
                      </a:endParaRPr>
                    </a:p>
                  </a:txBody>
                  <a:tcPr marL="12700" marR="12700" marT="12700" anchor="ctr">
                    <a:lnL w="9525">
                      <a:solidFill>
                        <a:schemeClr val="bg1">
                          <a:lumMod val="65000"/>
                        </a:schemeClr>
                      </a:solidFill>
                      <a:prstDash val="solid"/>
                    </a:lnL>
                    <a:lnR w="9525">
                      <a:solidFill>
                        <a:schemeClr val="bg1">
                          <a:lumMod val="65000"/>
                        </a:schemeClr>
                      </a:solidFill>
                      <a:prstDash val="solid"/>
                    </a:lnR>
                    <a:lnT w="9525">
                      <a:solidFill>
                        <a:schemeClr val="bg1">
                          <a:lumMod val="65000"/>
                        </a:schemeClr>
                      </a:solidFill>
                      <a:prstDash val="solid"/>
                    </a:lnT>
                    <a:lnB w="9525">
                      <a:solidFill>
                        <a:schemeClr val="bg1">
                          <a:lumMod val="65000"/>
                        </a:schemeClr>
                      </a:solidFill>
                      <a:prstDash val="solid"/>
                    </a:lnB>
                    <a:lnTlToBr>
                      <a:noFill/>
                    </a:lnTlToBr>
                    <a:lnBlToTr>
                      <a:noFill/>
                    </a:lnBlToTr>
                    <a:solidFill>
                      <a:srgbClr val="009442"/>
                    </a:solidFill>
                  </a:tcPr>
                </a:tc>
              </a:tr>
            </a:tbl>
          </a:graphicData>
        </a:graphic>
      </p:graphicFrame>
      <p:sp>
        <p:nvSpPr>
          <p:cNvPr id="7" name="灯片编号占位符 6"/>
          <p:cNvSpPr>
            <a:spLocks noGrp="1"/>
          </p:cNvSpPr>
          <p:nvPr>
            <p:ph type="sldNum" sz="quarter" idx="12"/>
            <p:custDataLst>
              <p:tags r:id="rId3"/>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矩形 2"/>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思源黑体 CN Normal" panose="020B0400000000000000" pitchFamily="34" charset="-122"/>
            </a:endParaRPr>
          </a:p>
        </p:txBody>
      </p:sp>
      <p:grpSp>
        <p:nvGrpSpPr>
          <p:cNvPr id="2" name="组合 219"/>
          <p:cNvGrpSpPr/>
          <p:nvPr/>
        </p:nvGrpSpPr>
        <p:grpSpPr>
          <a:xfrm>
            <a:off x="0" y="123478"/>
            <a:ext cx="3707904" cy="360040"/>
            <a:chOff x="0" y="123478"/>
            <a:chExt cx="3707904" cy="360040"/>
          </a:xfrm>
        </p:grpSpPr>
        <p:sp>
          <p:nvSpPr>
            <p:cNvPr id="29" name="矩形 28"/>
            <p:cNvSpPr/>
            <p:nvPr/>
          </p:nvSpPr>
          <p:spPr>
            <a:xfrm>
              <a:off x="0" y="123478"/>
              <a:ext cx="3563888"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0" name="椭圆 29"/>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pic>
        <p:nvPicPr>
          <p:cNvPr id="35"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4" name="组合 30"/>
          <p:cNvGrpSpPr/>
          <p:nvPr/>
        </p:nvGrpSpPr>
        <p:grpSpPr>
          <a:xfrm>
            <a:off x="8316416" y="195486"/>
            <a:ext cx="684056" cy="190224"/>
            <a:chOff x="8316416" y="195486"/>
            <a:chExt cx="684056" cy="190224"/>
          </a:xfrm>
        </p:grpSpPr>
        <p:sp>
          <p:nvSpPr>
            <p:cNvPr id="40" name="椭圆 39"/>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44" name="椭圆 43"/>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sp>
          <p:nvSpPr>
            <p:cNvPr id="32" name="椭圆 31"/>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grpSp>
      <p:sp>
        <p:nvSpPr>
          <p:cNvPr id="46" name="任意多边形 45"/>
          <p:cNvSpPr>
            <a:spLocks noChangeAspect="1"/>
          </p:cNvSpPr>
          <p:nvPr/>
        </p:nvSpPr>
        <p:spPr>
          <a:xfrm>
            <a:off x="0" y="123190"/>
            <a:ext cx="2987675" cy="360045"/>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CN Normal" panose="020B0400000000000000" pitchFamily="34" charset="-122"/>
            </a:endParaRPr>
          </a:p>
        </p:txBody>
      </p:sp>
      <p:pic>
        <p:nvPicPr>
          <p:cNvPr id="164" name="Picture 2" descr="D:\桌面\新logo.png"/>
          <p:cNvPicPr>
            <a:picLocks noChangeAspect="1" noChangeArrowheads="1"/>
          </p:cNvPicPr>
          <p:nvPr/>
        </p:nvPicPr>
        <p:blipFill>
          <a:blip r:embed="rId1" cstate="print"/>
          <a:srcRect/>
          <a:stretch>
            <a:fillRect/>
          </a:stretch>
        </p:blipFill>
        <p:spPr bwMode="auto">
          <a:xfrm>
            <a:off x="107481" y="143501"/>
            <a:ext cx="1494000" cy="319716"/>
          </a:xfrm>
          <a:prstGeom prst="rect">
            <a:avLst/>
          </a:prstGeom>
          <a:noFill/>
        </p:spPr>
      </p:pic>
      <p:sp>
        <p:nvSpPr>
          <p:cNvPr id="70" name="TextBox 69"/>
          <p:cNvSpPr txBox="1"/>
          <p:nvPr/>
        </p:nvSpPr>
        <p:spPr>
          <a:xfrm>
            <a:off x="6804025" y="4877717"/>
            <a:ext cx="2303463" cy="213995"/>
          </a:xfrm>
          <a:prstGeom prst="rect">
            <a:avLst/>
          </a:prstGeom>
          <a:noFill/>
        </p:spPr>
        <p:txBody>
          <a:bodyPr>
            <a:spAutoFit/>
          </a:bodyPr>
          <a:lstStyle/>
          <a:p>
            <a:pPr algn="r">
              <a:buFont typeface="Arial" panose="020B0604020202020204" pitchFamily="34" charset="0"/>
              <a:buNone/>
              <a:defRPr/>
            </a:pPr>
            <a:r>
              <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rPr>
              <a:t> </a:t>
            </a:r>
            <a:endParaRPr lang="zh-CN" altLang="en-US" sz="800" dirty="0">
              <a:solidFill>
                <a:schemeClr val="tx1">
                  <a:lumMod val="50000"/>
                  <a:lumOff val="50000"/>
                </a:schemeClr>
              </a:solidFill>
              <a:latin typeface="Calibri" panose="020F0502020204030204" pitchFamily="34" charset="0"/>
              <a:ea typeface="思源黑体 CN Normal" panose="020B0400000000000000" pitchFamily="34" charset="-122"/>
              <a:cs typeface="Poppins" panose="00000500000000000000" pitchFamily="2" charset="0"/>
            </a:endParaRPr>
          </a:p>
        </p:txBody>
      </p:sp>
      <p:grpSp>
        <p:nvGrpSpPr>
          <p:cNvPr id="7" name="组合 6"/>
          <p:cNvGrpSpPr/>
          <p:nvPr/>
        </p:nvGrpSpPr>
        <p:grpSpPr>
          <a:xfrm>
            <a:off x="247650" y="700405"/>
            <a:ext cx="8753475" cy="4097655"/>
            <a:chOff x="390" y="1103"/>
            <a:chExt cx="13785" cy="6453"/>
          </a:xfrm>
        </p:grpSpPr>
        <p:pic>
          <p:nvPicPr>
            <p:cNvPr id="40962" name="Picture 2"/>
            <p:cNvPicPr>
              <a:picLocks noChangeAspect="1" noChangeArrowheads="1"/>
            </p:cNvPicPr>
            <p:nvPr>
              <p:custDataLst>
                <p:tags r:id="rId2"/>
              </p:custDataLst>
            </p:nvPr>
          </p:nvPicPr>
          <p:blipFill>
            <a:blip r:embed="rId3" cstate="print"/>
            <a:srcRect/>
            <a:stretch>
              <a:fillRect/>
            </a:stretch>
          </p:blipFill>
          <p:spPr bwMode="auto">
            <a:xfrm>
              <a:off x="12983" y="2618"/>
              <a:ext cx="700" cy="1278"/>
            </a:xfrm>
            <a:prstGeom prst="rect">
              <a:avLst/>
            </a:prstGeom>
            <a:noFill/>
            <a:ln w="9525">
              <a:noFill/>
              <a:miter lim="800000"/>
              <a:headEnd/>
              <a:tailEnd/>
            </a:ln>
          </p:spPr>
        </p:pic>
        <p:sp>
          <p:nvSpPr>
            <p:cNvPr id="12" name="TextBox 24"/>
            <p:cNvSpPr txBox="1">
              <a:spLocks noChangeArrowheads="1"/>
            </p:cNvSpPr>
            <p:nvPr>
              <p:custDataLst>
                <p:tags r:id="rId4"/>
              </p:custDataLst>
            </p:nvPr>
          </p:nvSpPr>
          <p:spPr bwMode="auto">
            <a:xfrm>
              <a:off x="390" y="1103"/>
              <a:ext cx="2654" cy="492"/>
            </a:xfrm>
            <a:prstGeom prst="rect">
              <a:avLst/>
            </a:prstGeom>
            <a:noFill/>
            <a:ln w="9525">
              <a:noFill/>
              <a:miter lim="800000"/>
            </a:ln>
          </p:spPr>
          <p:txBody>
            <a:bodyPr wrap="none" lIns="91432" tIns="45716" rIns="91432" bIns="45716">
              <a:spAutoFit/>
            </a:bodyPr>
            <a:lstStyle/>
            <a:p>
              <a:pPr>
                <a:defRPr/>
              </a:pPr>
              <a:r>
                <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rPr>
                <a:t>坚持自主研发生产</a:t>
              </a:r>
              <a:endPar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p:txBody>
        </p:sp>
        <p:sp>
          <p:nvSpPr>
            <p:cNvPr id="13" name="矩形 12"/>
            <p:cNvSpPr/>
            <p:nvPr>
              <p:custDataLst>
                <p:tags r:id="rId5"/>
              </p:custDataLst>
            </p:nvPr>
          </p:nvSpPr>
          <p:spPr>
            <a:xfrm>
              <a:off x="395" y="1555"/>
              <a:ext cx="12815" cy="436"/>
            </a:xfrm>
            <a:prstGeom prst="rect">
              <a:avLst/>
            </a:prstGeom>
          </p:spPr>
          <p:txBody>
            <a:bodyPr lIns="91432" tIns="45716" rIns="91432" bIns="45716">
              <a:spAutoFit/>
            </a:bodyPr>
            <a:lstStyle/>
            <a:p>
              <a:pPr>
                <a:buFont typeface="Arial" panose="020B0604020202020204" pitchFamily="34" charset="0"/>
                <a:buChar char="•"/>
                <a:defRPr/>
              </a:pP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rPr>
                <a:t> 打造中国生命科学研究“一站式”试剂与服务支撑平台</a:t>
              </a:r>
              <a:endPar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p:txBody>
        </p:sp>
        <p:sp>
          <p:nvSpPr>
            <p:cNvPr id="14" name="TextBox 24"/>
            <p:cNvSpPr txBox="1">
              <a:spLocks noChangeArrowheads="1"/>
            </p:cNvSpPr>
            <p:nvPr>
              <p:custDataLst>
                <p:tags r:id="rId6"/>
              </p:custDataLst>
            </p:nvPr>
          </p:nvSpPr>
          <p:spPr bwMode="auto">
            <a:xfrm>
              <a:off x="485" y="4225"/>
              <a:ext cx="1768" cy="492"/>
            </a:xfrm>
            <a:prstGeom prst="rect">
              <a:avLst/>
            </a:prstGeom>
            <a:noFill/>
            <a:ln w="9525">
              <a:noFill/>
              <a:miter lim="800000"/>
            </a:ln>
          </p:spPr>
          <p:txBody>
            <a:bodyPr wrap="none" lIns="91432" tIns="45716" rIns="91432" bIns="45716">
              <a:spAutoFit/>
            </a:bodyPr>
            <a:lstStyle/>
            <a:p>
              <a:pPr>
                <a:defRPr/>
              </a:pPr>
              <a:r>
                <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rPr>
                <a:t>人才与设施</a:t>
              </a:r>
              <a:endPar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p:txBody>
        </p:sp>
        <p:sp>
          <p:nvSpPr>
            <p:cNvPr id="15" name="TextBox 24"/>
            <p:cNvSpPr txBox="1">
              <a:spLocks noChangeArrowheads="1"/>
            </p:cNvSpPr>
            <p:nvPr>
              <p:custDataLst>
                <p:tags r:id="rId7"/>
              </p:custDataLst>
            </p:nvPr>
          </p:nvSpPr>
          <p:spPr bwMode="auto">
            <a:xfrm>
              <a:off x="4538" y="4270"/>
              <a:ext cx="1472" cy="492"/>
            </a:xfrm>
            <a:prstGeom prst="rect">
              <a:avLst/>
            </a:prstGeom>
            <a:noFill/>
            <a:ln w="9525">
              <a:noFill/>
              <a:miter lim="800000"/>
            </a:ln>
          </p:spPr>
          <p:txBody>
            <a:bodyPr wrap="none" lIns="91432" tIns="45716" rIns="91432" bIns="45716">
              <a:spAutoFit/>
            </a:bodyPr>
            <a:lstStyle/>
            <a:p>
              <a:pPr>
                <a:defRPr/>
              </a:pPr>
              <a:r>
                <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rPr>
                <a:t>荣誉资质</a:t>
              </a:r>
              <a:endPar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p:txBody>
        </p:sp>
        <p:sp>
          <p:nvSpPr>
            <p:cNvPr id="16" name="矩形 15"/>
            <p:cNvSpPr/>
            <p:nvPr>
              <p:custDataLst>
                <p:tags r:id="rId8"/>
              </p:custDataLst>
            </p:nvPr>
          </p:nvSpPr>
          <p:spPr>
            <a:xfrm>
              <a:off x="623" y="4980"/>
              <a:ext cx="3742" cy="2468"/>
            </a:xfrm>
            <a:prstGeom prst="rect">
              <a:avLst/>
            </a:prstGeom>
          </p:spPr>
          <p:txBody>
            <a:bodyPr lIns="91432" tIns="45716" rIns="91432" bIns="45716">
              <a:spAutoFit/>
            </a:bodyPr>
            <a:lstStyle/>
            <a:p>
              <a:pPr>
                <a:buFont typeface="Arial" panose="020B0604020202020204" pitchFamily="34" charset="0"/>
                <a:buChar char="•"/>
                <a:defRPr/>
              </a:pPr>
              <a:r>
                <a:rPr lang="zh-CN" altLang="en-US" sz="1200" b="1"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rPr>
                <a:t> 设施：</a:t>
              </a:r>
              <a:endParaRPr lang="en-US" altLang="zh-CN" sz="1200" b="1"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endParaRPr>
            </a:p>
            <a:p>
              <a:pPr>
                <a:defRPr/>
              </a:pPr>
              <a:r>
                <a:rPr lang="en-US" altLang="zh-CN" sz="1400"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rPr>
                <a:t>  ---</a:t>
              </a:r>
              <a:r>
                <a:rPr lang="en-US" altLang="zh-CN" sz="1200"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rPr>
                <a:t>25,000+</a:t>
              </a:r>
              <a:r>
                <a:rPr lang="zh-CN" altLang="en-US" sz="1200"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rPr>
                <a:t>平米研发中心</a:t>
              </a:r>
              <a:endParaRPr lang="en-US" altLang="zh-CN" sz="1200"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endParaRPr>
            </a:p>
            <a:p>
              <a:pPr>
                <a:defRPr/>
              </a:pPr>
              <a:r>
                <a:rPr lang="en-US" altLang="zh-CN" sz="1200"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rPr>
                <a:t> </a:t>
              </a:r>
              <a:r>
                <a:rPr lang="en-US" altLang="zh-CN" sz="1400"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rPr>
                <a:t> --- </a:t>
              </a:r>
              <a:r>
                <a:rPr lang="en-US" altLang="zh-CN" sz="1200"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rPr>
                <a:t>7,000</a:t>
              </a:r>
              <a:r>
                <a:rPr lang="zh-CN" altLang="en-US" sz="1200"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rPr>
                <a:t>平米洁净车间</a:t>
              </a:r>
              <a:endParaRPr lang="en-US" altLang="zh-CN" sz="1200"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endParaRPr>
            </a:p>
            <a:p>
              <a:pPr>
                <a:defRPr/>
              </a:pPr>
              <a:endParaRPr lang="zh-CN" altLang="en-US" sz="1400"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a:p>
              <a:pPr>
                <a:buFont typeface="Arial" panose="020B0604020202020204" pitchFamily="34" charset="0"/>
                <a:buChar char="•"/>
                <a:defRPr/>
              </a:pPr>
              <a:r>
                <a:rPr lang="zh-CN" altLang="en-US" sz="1400"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rPr>
                <a:t> </a:t>
              </a:r>
              <a:r>
                <a:rPr lang="zh-CN" altLang="en-US" sz="1200" b="1"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rPr>
                <a:t>团队：</a:t>
              </a:r>
              <a:r>
                <a:rPr lang="en-US" altLang="zh-CN" sz="1200" b="1"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rPr>
                <a:t>900+</a:t>
              </a:r>
              <a:endParaRPr lang="en-US" altLang="zh-CN" sz="1400" b="1"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endParaRPr>
            </a:p>
            <a:p>
              <a:pPr>
                <a:defRPr/>
              </a:pPr>
              <a:r>
                <a:rPr lang="en-US" altLang="zh-CN" sz="1400"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rPr>
                <a:t>   --- </a:t>
              </a:r>
              <a:r>
                <a:rPr lang="zh-CN" altLang="en-US" sz="1200"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rPr>
                <a:t>硕士以上学历占</a:t>
              </a:r>
              <a:r>
                <a:rPr lang="en-US" altLang="zh-CN" sz="1200"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rPr>
                <a:t>1/3</a:t>
              </a:r>
              <a:endParaRPr lang="en-US" altLang="zh-CN" sz="1200"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endParaRPr>
            </a:p>
            <a:p>
              <a:pPr>
                <a:defRPr/>
              </a:pPr>
              <a:r>
                <a:rPr lang="en-US" altLang="zh-CN" sz="1400"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rPr>
                <a:t>   --- </a:t>
              </a:r>
              <a:r>
                <a:rPr lang="en-US" altLang="zh-CN" sz="1200"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rPr>
                <a:t>10+ </a:t>
              </a:r>
              <a:r>
                <a:rPr lang="zh-CN" altLang="en-US" sz="1200"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rPr>
                <a:t>欧美深造经历</a:t>
              </a:r>
              <a:endParaRPr lang="en-US" altLang="zh-CN" sz="1200" dirty="0">
                <a:solidFill>
                  <a:schemeClr val="tx1">
                    <a:lumMod val="65000"/>
                    <a:lumOff val="35000"/>
                  </a:schemeClr>
                </a:solidFill>
                <a:latin typeface="Poppins Light" panose="02000000000000000000" pitchFamily="2" charset="0"/>
                <a:ea typeface="思源黑体 CN Normal" panose="020B0400000000000000" pitchFamily="34" charset="-122"/>
                <a:cs typeface="Poppins Light" panose="02000000000000000000" pitchFamily="2" charset="0"/>
              </a:endParaRPr>
            </a:p>
          </p:txBody>
        </p:sp>
        <p:sp>
          <p:nvSpPr>
            <p:cNvPr id="20" name="矩形 19"/>
            <p:cNvSpPr/>
            <p:nvPr>
              <p:custDataLst>
                <p:tags r:id="rId9"/>
              </p:custDataLst>
            </p:nvPr>
          </p:nvSpPr>
          <p:spPr>
            <a:xfrm>
              <a:off x="623" y="4780"/>
              <a:ext cx="3402" cy="2777"/>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a:defRPr/>
              </a:pPr>
              <a:endParaRPr lang="zh-CN" altLang="en-US" sz="100" dirty="0">
                <a:latin typeface="思源黑体 CN Normal" panose="020B0400000000000000" pitchFamily="34" charset="-122"/>
                <a:ea typeface="思源黑体 CN Normal" panose="020B0400000000000000" pitchFamily="34" charset="-122"/>
              </a:endParaRPr>
            </a:p>
          </p:txBody>
        </p:sp>
        <p:sp>
          <p:nvSpPr>
            <p:cNvPr id="21" name="矩形 20"/>
            <p:cNvSpPr/>
            <p:nvPr>
              <p:custDataLst>
                <p:tags r:id="rId10"/>
              </p:custDataLst>
            </p:nvPr>
          </p:nvSpPr>
          <p:spPr>
            <a:xfrm>
              <a:off x="4705" y="4780"/>
              <a:ext cx="9470" cy="2777"/>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a:defRPr/>
              </a:pPr>
              <a:endParaRPr lang="zh-CN" altLang="en-US" sz="100" dirty="0">
                <a:latin typeface="思源黑体 CN Normal" panose="020B0400000000000000" pitchFamily="34" charset="-122"/>
                <a:ea typeface="思源黑体 CN Normal" panose="020B0400000000000000" pitchFamily="34" charset="-122"/>
              </a:endParaRPr>
            </a:p>
          </p:txBody>
        </p:sp>
        <p:sp>
          <p:nvSpPr>
            <p:cNvPr id="22" name="矩形 21"/>
            <p:cNvSpPr/>
            <p:nvPr>
              <p:custDataLst>
                <p:tags r:id="rId11"/>
              </p:custDataLst>
            </p:nvPr>
          </p:nvSpPr>
          <p:spPr>
            <a:xfrm>
              <a:off x="3573" y="2526"/>
              <a:ext cx="2947" cy="148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defRPr/>
              </a:pPr>
              <a:r>
                <a:rPr lang="en-US" altLang="zh-CN" sz="1200" b="1" dirty="0">
                  <a:solidFill>
                    <a:srgbClr val="377D6C"/>
                  </a:solidFill>
                  <a:latin typeface="Poppins Light" panose="02000000000000000000" pitchFamily="2" charset="0"/>
                  <a:ea typeface="思源黑体 CN Normal" panose="020B0400000000000000" pitchFamily="34" charset="-122"/>
                  <a:cs typeface="Poppins Light" panose="02000000000000000000" pitchFamily="2" charset="0"/>
                </a:rPr>
                <a:t>14,000 +</a:t>
              </a:r>
              <a:r>
                <a:rPr lang="en-US" altLang="zh-CN" sz="1200" dirty="0">
                  <a:solidFill>
                    <a:srgbClr val="377D6C"/>
                  </a:solidFill>
                  <a:latin typeface="思源黑体 CN Normal" panose="020B0400000000000000" pitchFamily="34" charset="-122"/>
                  <a:ea typeface="思源黑体 CN Normal" panose="020B0400000000000000" pitchFamily="34" charset="-122"/>
                </a:rPr>
                <a:t> </a:t>
              </a:r>
              <a:endParaRPr lang="en-US" altLang="zh-CN" sz="1200" dirty="0">
                <a:solidFill>
                  <a:srgbClr val="377D6C"/>
                </a:solidFill>
                <a:latin typeface="思源黑体 CN Normal" panose="020B0400000000000000" pitchFamily="34" charset="-122"/>
                <a:ea typeface="思源黑体 CN Normal" panose="020B0400000000000000" pitchFamily="34" charset="-122"/>
              </a:endParaRPr>
            </a:p>
            <a:p>
              <a:pPr>
                <a:defRPr/>
              </a:pPr>
              <a:r>
                <a:rPr lang="zh-CN" altLang="en-US" sz="1200" dirty="0">
                  <a:solidFill>
                    <a:schemeClr val="tx1"/>
                  </a:solidFill>
                  <a:latin typeface="思源黑体 CN Normal" panose="020B0400000000000000" pitchFamily="34" charset="-122"/>
                  <a:ea typeface="思源黑体 CN Normal" panose="020B0400000000000000" pitchFamily="34" charset="-122"/>
                </a:rPr>
                <a:t>精品抗体</a:t>
              </a:r>
              <a:endParaRPr lang="zh-CN" altLang="en-US" sz="1200" dirty="0">
                <a:solidFill>
                  <a:schemeClr val="tx1"/>
                </a:solidFill>
                <a:latin typeface="思源黑体 CN Normal" panose="020B0400000000000000" pitchFamily="34" charset="-122"/>
                <a:ea typeface="思源黑体 CN Normal" panose="020B0400000000000000" pitchFamily="34" charset="-122"/>
              </a:endParaRPr>
            </a:p>
          </p:txBody>
        </p:sp>
        <p:sp>
          <p:nvSpPr>
            <p:cNvPr id="23" name="矩形 22"/>
            <p:cNvSpPr/>
            <p:nvPr>
              <p:custDataLst>
                <p:tags r:id="rId12"/>
              </p:custDataLst>
            </p:nvPr>
          </p:nvSpPr>
          <p:spPr>
            <a:xfrm>
              <a:off x="510" y="2526"/>
              <a:ext cx="2950" cy="148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defRPr/>
              </a:pPr>
              <a:r>
                <a:rPr lang="en-US" altLang="zh-CN" sz="1200" b="1" dirty="0">
                  <a:solidFill>
                    <a:srgbClr val="377D6C"/>
                  </a:solidFill>
                  <a:latin typeface="Poppins Light" panose="02000000000000000000" pitchFamily="2" charset="0"/>
                  <a:ea typeface="思源黑体 CN Normal" panose="020B0400000000000000" pitchFamily="34" charset="-122"/>
                  <a:cs typeface="Poppins Light" panose="02000000000000000000" pitchFamily="2" charset="0"/>
                </a:rPr>
                <a:t>6,500 +</a:t>
              </a:r>
              <a:r>
                <a:rPr lang="en-US" altLang="zh-CN" sz="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 </a:t>
              </a:r>
              <a:endParaRPr lang="en-US" altLang="zh-CN" sz="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endParaRPr>
            </a:p>
            <a:p>
              <a:pPr>
                <a:defRPr/>
              </a:pPr>
              <a:r>
                <a:rPr lang="zh-CN" altLang="en-US" sz="1200" dirty="0">
                  <a:solidFill>
                    <a:schemeClr val="tx1"/>
                  </a:solidFill>
                  <a:latin typeface="思源黑体 CN Normal" panose="020B0400000000000000" pitchFamily="34" charset="-122"/>
                  <a:ea typeface="思源黑体 CN Normal" panose="020B0400000000000000" pitchFamily="34" charset="-122"/>
                </a:rPr>
                <a:t>重组蛋白</a:t>
              </a:r>
              <a:endParaRPr lang="zh-CN" altLang="en-US" sz="1200" dirty="0">
                <a:solidFill>
                  <a:schemeClr val="tx1"/>
                </a:solidFill>
                <a:latin typeface="思源黑体 CN Normal" panose="020B0400000000000000" pitchFamily="34" charset="-122"/>
                <a:ea typeface="思源黑体 CN Normal" panose="020B0400000000000000" pitchFamily="34" charset="-122"/>
              </a:endParaRPr>
            </a:p>
          </p:txBody>
        </p:sp>
        <p:sp>
          <p:nvSpPr>
            <p:cNvPr id="24" name="矩形 23"/>
            <p:cNvSpPr/>
            <p:nvPr>
              <p:custDataLst>
                <p:tags r:id="rId13"/>
              </p:custDataLst>
            </p:nvPr>
          </p:nvSpPr>
          <p:spPr>
            <a:xfrm>
              <a:off x="6635" y="2526"/>
              <a:ext cx="2948" cy="148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defRPr/>
              </a:pPr>
              <a:r>
                <a:rPr lang="en-US" altLang="zh-CN" sz="1200" b="1" dirty="0">
                  <a:solidFill>
                    <a:srgbClr val="007E66"/>
                  </a:solidFill>
                  <a:latin typeface="Poppins Light" panose="02000000000000000000" pitchFamily="2" charset="0"/>
                  <a:ea typeface="思源黑体 CN Normal" panose="020B0400000000000000" pitchFamily="34" charset="-122"/>
                  <a:cs typeface="Poppins Light" panose="02000000000000000000" pitchFamily="2" charset="0"/>
                </a:rPr>
                <a:t>47,000+</a:t>
              </a:r>
              <a:endParaRPr lang="en-US" altLang="zh-CN" sz="1200" b="1" dirty="0">
                <a:solidFill>
                  <a:srgbClr val="007E66"/>
                </a:solidFill>
                <a:latin typeface="Poppins Light" panose="02000000000000000000" pitchFamily="2" charset="0"/>
                <a:ea typeface="思源黑体 CN Normal" panose="020B0400000000000000" pitchFamily="34" charset="-122"/>
                <a:cs typeface="Poppins Light" panose="02000000000000000000" pitchFamily="2" charset="0"/>
              </a:endParaRPr>
            </a:p>
            <a:p>
              <a:pPr>
                <a:defRPr/>
              </a:pPr>
              <a:r>
                <a:rPr lang="zh-CN" altLang="en-US" sz="1200" dirty="0">
                  <a:solidFill>
                    <a:schemeClr val="tx1"/>
                  </a:solidFill>
                  <a:latin typeface="思源黑体 CN Normal" panose="020B0400000000000000" pitchFamily="34" charset="-122"/>
                  <a:ea typeface="思源黑体 CN Normal" panose="020B0400000000000000" pitchFamily="34" charset="-122"/>
                </a:rPr>
                <a:t>基因产品</a:t>
              </a:r>
              <a:endParaRPr lang="zh-CN" altLang="en-US" sz="1200" dirty="0">
                <a:solidFill>
                  <a:schemeClr val="tx1"/>
                </a:solidFill>
                <a:latin typeface="思源黑体 CN Normal" panose="020B0400000000000000" pitchFamily="34" charset="-122"/>
                <a:ea typeface="思源黑体 CN Normal" panose="020B0400000000000000" pitchFamily="34" charset="-122"/>
              </a:endParaRPr>
            </a:p>
          </p:txBody>
        </p:sp>
        <p:pic>
          <p:nvPicPr>
            <p:cNvPr id="40978" name="Picture 3" descr="C:\Users\s\Documents\Tencent Files\2585936105\FileRecv\2(1).png"/>
            <p:cNvPicPr>
              <a:picLocks noChangeAspect="1" noChangeArrowheads="1"/>
            </p:cNvPicPr>
            <p:nvPr>
              <p:custDataLst>
                <p:tags r:id="rId14"/>
              </p:custDataLst>
            </p:nvPr>
          </p:nvPicPr>
          <p:blipFill>
            <a:blip r:embed="rId15" cstate="print"/>
            <a:srcRect/>
            <a:stretch>
              <a:fillRect/>
            </a:stretch>
          </p:blipFill>
          <p:spPr bwMode="auto">
            <a:xfrm>
              <a:off x="2210" y="2733"/>
              <a:ext cx="1008" cy="1030"/>
            </a:xfrm>
            <a:prstGeom prst="rect">
              <a:avLst/>
            </a:prstGeom>
            <a:noFill/>
            <a:ln w="9525">
              <a:noFill/>
              <a:miter lim="800000"/>
              <a:headEnd/>
              <a:tailEnd/>
            </a:ln>
          </p:spPr>
        </p:pic>
        <p:pic>
          <p:nvPicPr>
            <p:cNvPr id="40979" name="Picture 4" descr="C:\Users\s\Documents\Tencent Files\2585936105\FileRecv\3.png"/>
            <p:cNvPicPr>
              <a:picLocks noChangeAspect="1" noChangeArrowheads="1"/>
            </p:cNvPicPr>
            <p:nvPr>
              <p:custDataLst>
                <p:tags r:id="rId16"/>
              </p:custDataLst>
            </p:nvPr>
          </p:nvPicPr>
          <p:blipFill>
            <a:blip r:embed="rId17" cstate="print"/>
            <a:srcRect/>
            <a:stretch>
              <a:fillRect/>
            </a:stretch>
          </p:blipFill>
          <p:spPr bwMode="auto">
            <a:xfrm>
              <a:off x="5273" y="2733"/>
              <a:ext cx="1175" cy="1200"/>
            </a:xfrm>
            <a:prstGeom prst="rect">
              <a:avLst/>
            </a:prstGeom>
            <a:noFill/>
            <a:ln w="9525">
              <a:noFill/>
              <a:miter lim="800000"/>
              <a:headEnd/>
              <a:tailEnd/>
            </a:ln>
          </p:spPr>
        </p:pic>
        <p:pic>
          <p:nvPicPr>
            <p:cNvPr id="40980" name="Picture 5" descr="C:\Users\s\Documents\Tencent Files\2585936105\FileRecv\1(3).png"/>
            <p:cNvPicPr>
              <a:picLocks noChangeAspect="1" noChangeArrowheads="1"/>
            </p:cNvPicPr>
            <p:nvPr>
              <p:custDataLst>
                <p:tags r:id="rId18"/>
              </p:custDataLst>
            </p:nvPr>
          </p:nvPicPr>
          <p:blipFill>
            <a:blip r:embed="rId19" cstate="print"/>
            <a:srcRect/>
            <a:stretch>
              <a:fillRect/>
            </a:stretch>
          </p:blipFill>
          <p:spPr bwMode="auto">
            <a:xfrm rot="2290080">
              <a:off x="8515" y="2713"/>
              <a:ext cx="720" cy="1205"/>
            </a:xfrm>
            <a:prstGeom prst="rect">
              <a:avLst/>
            </a:prstGeom>
            <a:noFill/>
            <a:ln w="9525">
              <a:noFill/>
              <a:miter lim="800000"/>
              <a:headEnd/>
              <a:tailEnd/>
            </a:ln>
          </p:spPr>
        </p:pic>
        <p:sp>
          <p:nvSpPr>
            <p:cNvPr id="28" name="矩形 27"/>
            <p:cNvSpPr/>
            <p:nvPr>
              <p:custDataLst>
                <p:tags r:id="rId20"/>
              </p:custDataLst>
            </p:nvPr>
          </p:nvSpPr>
          <p:spPr>
            <a:xfrm>
              <a:off x="9923" y="2506"/>
              <a:ext cx="4082" cy="1487"/>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defRPr/>
              </a:pPr>
              <a:r>
                <a:rPr lang="en-US" altLang="zh-CN" sz="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ELISA </a:t>
              </a:r>
              <a:r>
                <a:rPr lang="zh-CN" altLang="en-US" sz="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试剂盒、培养基、</a:t>
              </a:r>
              <a:endParaRPr lang="en-US" altLang="zh-CN" sz="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endParaRPr>
            </a:p>
            <a:p>
              <a:pPr>
                <a:defRPr/>
              </a:pPr>
              <a:r>
                <a:rPr lang="en-US" altLang="zh-CN" sz="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GMP</a:t>
              </a:r>
              <a:r>
                <a:rPr lang="zh-CN" altLang="en-US" sz="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rPr>
                <a:t>级核酸酶等特色产品</a:t>
              </a:r>
              <a:endParaRPr lang="zh-CN" altLang="en-US" sz="1200" dirty="0">
                <a:solidFill>
                  <a:schemeClr val="tx1"/>
                </a:solidFill>
                <a:latin typeface="Poppins Light" panose="02000000000000000000" pitchFamily="2" charset="0"/>
                <a:ea typeface="思源黑体 CN Normal" panose="020B0400000000000000" pitchFamily="34" charset="-122"/>
                <a:cs typeface="Poppins Light" panose="02000000000000000000" pitchFamily="2" charset="0"/>
              </a:endParaRPr>
            </a:p>
          </p:txBody>
        </p:sp>
        <p:sp>
          <p:nvSpPr>
            <p:cNvPr id="8" name="TextBox 24"/>
            <p:cNvSpPr txBox="1">
              <a:spLocks noChangeArrowheads="1"/>
            </p:cNvSpPr>
            <p:nvPr>
              <p:custDataLst>
                <p:tags r:id="rId21"/>
              </p:custDataLst>
            </p:nvPr>
          </p:nvSpPr>
          <p:spPr bwMode="auto">
            <a:xfrm>
              <a:off x="484" y="2009"/>
              <a:ext cx="1472" cy="492"/>
            </a:xfrm>
            <a:prstGeom prst="rect">
              <a:avLst/>
            </a:prstGeom>
            <a:noFill/>
            <a:ln w="9525">
              <a:noFill/>
              <a:miter lim="800000"/>
            </a:ln>
          </p:spPr>
          <p:txBody>
            <a:bodyPr wrap="none" lIns="91432" tIns="45716" rIns="91432" bIns="45716">
              <a:spAutoFit/>
            </a:bodyPr>
            <a:lstStyle/>
            <a:p>
              <a:pPr>
                <a:defRPr/>
              </a:pPr>
              <a:r>
                <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rPr>
                <a:t>现货供应</a:t>
              </a:r>
              <a:endPar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p:txBody>
        </p:sp>
        <p:pic>
          <p:nvPicPr>
            <p:cNvPr id="1026" name="Picture 2"/>
            <p:cNvPicPr>
              <a:picLocks noChangeAspect="1" noChangeArrowheads="1"/>
            </p:cNvPicPr>
            <p:nvPr>
              <p:custDataLst>
                <p:tags r:id="rId22"/>
              </p:custDataLst>
            </p:nvPr>
          </p:nvPicPr>
          <p:blipFill>
            <a:blip r:embed="rId23" cstate="print"/>
            <a:srcRect/>
            <a:stretch>
              <a:fillRect/>
            </a:stretch>
          </p:blipFill>
          <p:spPr bwMode="auto">
            <a:xfrm>
              <a:off x="4819" y="4876"/>
              <a:ext cx="2287" cy="1497"/>
            </a:xfrm>
            <a:prstGeom prst="rect">
              <a:avLst/>
            </a:prstGeom>
            <a:noFill/>
            <a:ln w="9525">
              <a:noFill/>
              <a:miter lim="800000"/>
              <a:headEnd/>
              <a:tailEnd/>
            </a:ln>
          </p:spPr>
        </p:pic>
        <p:pic>
          <p:nvPicPr>
            <p:cNvPr id="1028" name="Picture 4"/>
            <p:cNvPicPr>
              <a:picLocks noChangeAspect="1" noChangeArrowheads="1"/>
            </p:cNvPicPr>
            <p:nvPr>
              <p:custDataLst>
                <p:tags r:id="rId24"/>
              </p:custDataLst>
            </p:nvPr>
          </p:nvPicPr>
          <p:blipFill>
            <a:blip r:embed="rId25" cstate="print"/>
            <a:srcRect/>
            <a:stretch>
              <a:fillRect/>
            </a:stretch>
          </p:blipFill>
          <p:spPr bwMode="auto">
            <a:xfrm>
              <a:off x="6066" y="5978"/>
              <a:ext cx="2083" cy="1514"/>
            </a:xfrm>
            <a:prstGeom prst="rect">
              <a:avLst/>
            </a:prstGeom>
            <a:noFill/>
            <a:ln w="9525">
              <a:noFill/>
              <a:miter lim="800000"/>
              <a:headEnd/>
              <a:tailEnd/>
            </a:ln>
          </p:spPr>
        </p:pic>
        <p:pic>
          <p:nvPicPr>
            <p:cNvPr id="40972" name="Picture 5"/>
            <p:cNvPicPr>
              <a:picLocks noChangeAspect="1" noChangeArrowheads="1"/>
            </p:cNvPicPr>
            <p:nvPr>
              <p:custDataLst>
                <p:tags r:id="rId26"/>
              </p:custDataLst>
            </p:nvPr>
          </p:nvPicPr>
          <p:blipFill>
            <a:blip r:embed="rId27" cstate="print"/>
            <a:srcRect/>
            <a:stretch>
              <a:fillRect/>
            </a:stretch>
          </p:blipFill>
          <p:spPr bwMode="auto">
            <a:xfrm>
              <a:off x="11738" y="4840"/>
              <a:ext cx="2000" cy="2662"/>
            </a:xfrm>
            <a:prstGeom prst="rect">
              <a:avLst/>
            </a:prstGeom>
            <a:noFill/>
            <a:ln w="9525">
              <a:noFill/>
              <a:miter lim="800000"/>
              <a:headEnd/>
              <a:tailEnd/>
            </a:ln>
          </p:spPr>
        </p:pic>
        <p:pic>
          <p:nvPicPr>
            <p:cNvPr id="9" name="图片 8" descr="2023年凯新9001质量管理体系换证新证书，增加二街地址_页面_1"/>
            <p:cNvPicPr>
              <a:picLocks noChangeAspect="1"/>
            </p:cNvPicPr>
            <p:nvPr>
              <p:custDataLst>
                <p:tags r:id="rId28"/>
              </p:custDataLst>
            </p:nvPr>
          </p:nvPicPr>
          <p:blipFill>
            <a:blip r:embed="rId29" cstate="print"/>
            <a:stretch>
              <a:fillRect/>
            </a:stretch>
          </p:blipFill>
          <p:spPr>
            <a:xfrm>
              <a:off x="9354" y="4865"/>
              <a:ext cx="1883" cy="2665"/>
            </a:xfrm>
            <a:prstGeom prst="rect">
              <a:avLst/>
            </a:prstGeom>
          </p:spPr>
        </p:pic>
      </p:grpSp>
      <p:sp>
        <p:nvSpPr>
          <p:cNvPr id="10" name="灯片编号占位符 9"/>
          <p:cNvSpPr>
            <a:spLocks noGrp="1"/>
          </p:cNvSpPr>
          <p:nvPr>
            <p:ph type="sldNum" sz="quarter" idx="12"/>
            <p:custDataLst>
              <p:tags r:id="rId30"/>
            </p:custDataLst>
          </p:nvPr>
        </p:nvSpPr>
        <p:spPr/>
        <p:txBody>
          <a:bodyPr/>
          <a:lstStyle/>
          <a:p>
            <a:r>
              <a:rPr lang="zh-CN" altLang="en-US" sz="1000">
                <a:latin typeface="思源黑体 CN Light" panose="020B0300000000000000" charset="-122"/>
                <a:ea typeface="思源黑体 CN Light" panose="020B0300000000000000" charset="-122"/>
              </a:rPr>
              <a:t>义翘神州</a:t>
            </a:r>
            <a:endParaRPr lang="zh-CN" altLang="en-US" sz="1000">
              <a:latin typeface="思源黑体 CN Light" panose="020B0300000000000000" charset="-122"/>
              <a:ea typeface="思源黑体 CN Light" panose="020B0300000000000000" charset="-122"/>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9" name="矩形 8"/>
          <p:cNvSpPr/>
          <p:nvPr/>
        </p:nvSpPr>
        <p:spPr>
          <a:xfrm>
            <a:off x="0" y="0"/>
            <a:ext cx="9144000" cy="514350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副标题 2"/>
          <p:cNvSpPr txBox="1"/>
          <p:nvPr/>
        </p:nvSpPr>
        <p:spPr>
          <a:xfrm>
            <a:off x="539552" y="1275606"/>
            <a:ext cx="7920880" cy="1152128"/>
          </a:xfrm>
          <a:prstGeom prst="rect">
            <a:avLst/>
          </a:prstGeom>
        </p:spPr>
        <p:txBody>
          <a:bodyPr>
            <a:normAutofit/>
          </a:bodyPr>
          <a:lstStyle/>
          <a:p>
            <a:pPr>
              <a:lnSpc>
                <a:spcPct val="90000"/>
              </a:lnSpc>
              <a:buFont typeface="Arial" panose="020B0604020202020204" pitchFamily="34" charset="0"/>
              <a:buNone/>
            </a:pPr>
            <a:r>
              <a:rPr lang="en-US" altLang="zh-CN" sz="4400" b="1" dirty="0">
                <a:solidFill>
                  <a:schemeClr val="bg1"/>
                </a:solidFill>
                <a:latin typeface="Poppins Medium" panose="00000600000000000000" pitchFamily="2" charset="0"/>
                <a:ea typeface="思源黑体 CN Medium" panose="020B0600000000000000" charset="-122"/>
                <a:cs typeface="Poppins Medium" panose="00000600000000000000" pitchFamily="2" charset="0"/>
              </a:rPr>
              <a:t>THANK YOU</a:t>
            </a:r>
            <a:endParaRPr lang="en-US" altLang="zh-CN" sz="4400" b="1" dirty="0">
              <a:solidFill>
                <a:schemeClr val="bg1"/>
              </a:solidFill>
              <a:latin typeface="Poppins Medium" panose="00000600000000000000" pitchFamily="2" charset="0"/>
              <a:ea typeface="思源黑体 CN Medium" panose="020B0600000000000000" charset="-122"/>
              <a:cs typeface="Poppins Medium" panose="00000600000000000000" pitchFamily="2" charset="0"/>
            </a:endParaRPr>
          </a:p>
        </p:txBody>
      </p:sp>
      <p:sp>
        <p:nvSpPr>
          <p:cNvPr id="13" name="TextBox 12"/>
          <p:cNvSpPr txBox="1"/>
          <p:nvPr/>
        </p:nvSpPr>
        <p:spPr>
          <a:xfrm>
            <a:off x="611307" y="3522588"/>
            <a:ext cx="4608512" cy="675640"/>
          </a:xfrm>
          <a:prstGeom prst="rect">
            <a:avLst/>
          </a:prstGeom>
          <a:noFill/>
        </p:spPr>
        <p:txBody>
          <a:bodyPr wrap="square">
            <a:spAutoFit/>
          </a:bodyPr>
          <a:lstStyle/>
          <a:p>
            <a:pPr>
              <a:defRPr/>
            </a:pPr>
            <a:r>
              <a:rPr lang="zh-CN" altLang="en-US" sz="1400" b="1" dirty="0">
                <a:solidFill>
                  <a:schemeClr val="bg1"/>
                </a:solidFill>
                <a:latin typeface="思源黑体 CN Normal" panose="020B0400000000000000" pitchFamily="34" charset="-122"/>
                <a:ea typeface="思源黑体 CN Normal" panose="020B0400000000000000" pitchFamily="34" charset="-122"/>
                <a:cs typeface="Poppins Light" panose="02000000000000000000" pitchFamily="2" charset="0"/>
              </a:rPr>
              <a:t>北京义翘神州科技股份有限公司</a:t>
            </a:r>
            <a:endParaRPr lang="en-US" altLang="zh-CN" sz="1400" b="1" dirty="0">
              <a:solidFill>
                <a:schemeClr val="bg1"/>
              </a:solidFill>
              <a:latin typeface="思源黑体 CN Normal" panose="020B0400000000000000" pitchFamily="34" charset="-122"/>
              <a:ea typeface="思源黑体 CN Normal" panose="020B0400000000000000" pitchFamily="34" charset="-122"/>
              <a:cs typeface="Poppins Light" panose="02000000000000000000" pitchFamily="2" charset="0"/>
            </a:endParaRPr>
          </a:p>
          <a:p>
            <a:pPr>
              <a:defRPr/>
            </a:pPr>
            <a:endParaRPr lang="en-US" altLang="zh-CN" sz="1200" b="1" dirty="0">
              <a:solidFill>
                <a:schemeClr val="bg1"/>
              </a:solidFill>
              <a:latin typeface="Poppins Light" panose="02000000000000000000" pitchFamily="2" charset="0"/>
              <a:ea typeface="思源黑体 CN Light" panose="020B0300000000000000" charset="-122"/>
              <a:cs typeface="Poppins Light" panose="02000000000000000000" pitchFamily="2" charset="0"/>
            </a:endParaRPr>
          </a:p>
          <a:p>
            <a:pPr>
              <a:defRPr/>
            </a:pPr>
            <a:r>
              <a:rPr lang="zh-CN" altLang="en-US" sz="1200" dirty="0">
                <a:solidFill>
                  <a:schemeClr val="bg1"/>
                </a:solidFill>
                <a:latin typeface="Poppins Light" panose="02000000000000000000" pitchFamily="2" charset="0"/>
                <a:ea typeface="思源黑体 CN Light" panose="020B0300000000000000" charset="-122"/>
                <a:cs typeface="Poppins Light" panose="02000000000000000000" pitchFamily="2" charset="0"/>
              </a:rPr>
              <a:t>地址：北京市经济技术开发区科创十街</a:t>
            </a:r>
            <a:r>
              <a:rPr lang="en-US" altLang="zh-CN" sz="1200" dirty="0">
                <a:solidFill>
                  <a:schemeClr val="bg1"/>
                </a:solidFill>
                <a:latin typeface="Poppins Light" panose="02000000000000000000" pitchFamily="2" charset="0"/>
                <a:ea typeface="思源黑体 CN Light" panose="020B0300000000000000" charset="-122"/>
                <a:cs typeface="Poppins Light" panose="02000000000000000000" pitchFamily="2" charset="0"/>
              </a:rPr>
              <a:t>18</a:t>
            </a:r>
            <a:r>
              <a:rPr lang="zh-CN" altLang="en-US" sz="1200" dirty="0">
                <a:solidFill>
                  <a:schemeClr val="bg1"/>
                </a:solidFill>
                <a:latin typeface="Poppins Light" panose="02000000000000000000" pitchFamily="2" charset="0"/>
                <a:ea typeface="思源黑体 CN Light" panose="020B0300000000000000" charset="-122"/>
                <a:cs typeface="Poppins Light" panose="02000000000000000000" pitchFamily="2" charset="0"/>
              </a:rPr>
              <a:t>号院</a:t>
            </a:r>
            <a:r>
              <a:rPr lang="en-US" altLang="zh-CN" sz="1200" dirty="0">
                <a:solidFill>
                  <a:schemeClr val="bg1"/>
                </a:solidFill>
                <a:latin typeface="Poppins Light" panose="02000000000000000000" pitchFamily="2" charset="0"/>
                <a:ea typeface="思源黑体 CN Light" panose="020B0300000000000000" charset="-122"/>
                <a:cs typeface="Poppins Light" panose="02000000000000000000" pitchFamily="2" charset="0"/>
              </a:rPr>
              <a:t>9</a:t>
            </a:r>
            <a:r>
              <a:rPr lang="zh-CN" altLang="en-US" sz="1200" dirty="0">
                <a:solidFill>
                  <a:schemeClr val="bg1"/>
                </a:solidFill>
                <a:latin typeface="Poppins Light" panose="02000000000000000000" pitchFamily="2" charset="0"/>
                <a:ea typeface="思源黑体 CN Light" panose="020B0300000000000000" charset="-122"/>
                <a:cs typeface="Poppins Light" panose="02000000000000000000" pitchFamily="2" charset="0"/>
              </a:rPr>
              <a:t>号楼</a:t>
            </a:r>
            <a:endParaRPr lang="en-US" altLang="zh-CN" sz="1200" dirty="0">
              <a:solidFill>
                <a:schemeClr val="bg1"/>
              </a:solidFill>
              <a:latin typeface="Poppins Light" panose="02000000000000000000" pitchFamily="2" charset="0"/>
              <a:ea typeface="思源黑体 CN Light" panose="020B0300000000000000" charset="-122"/>
              <a:cs typeface="Poppins Light" panose="02000000000000000000" pitchFamily="2" charset="0"/>
            </a:endParaRPr>
          </a:p>
        </p:txBody>
      </p:sp>
      <p:sp>
        <p:nvSpPr>
          <p:cNvPr id="14" name="圆角矩形 13"/>
          <p:cNvSpPr/>
          <p:nvPr/>
        </p:nvSpPr>
        <p:spPr>
          <a:xfrm>
            <a:off x="683568" y="1995686"/>
            <a:ext cx="432048" cy="457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Picture 2" descr="D:\桌面\新logo.png"/>
          <p:cNvPicPr>
            <a:picLocks noChangeAspect="1" noChangeArrowheads="1"/>
          </p:cNvPicPr>
          <p:nvPr/>
        </p:nvPicPr>
        <p:blipFill>
          <a:blip r:embed="rId1" cstate="print"/>
          <a:srcRect/>
          <a:stretch>
            <a:fillRect/>
          </a:stretch>
        </p:blipFill>
        <p:spPr bwMode="auto">
          <a:xfrm>
            <a:off x="130304" y="195486"/>
            <a:ext cx="1494000" cy="319716"/>
          </a:xfrm>
          <a:prstGeom prst="rect">
            <a:avLst/>
          </a:prstGeom>
          <a:noFill/>
        </p:spPr>
      </p:pic>
      <p:sp>
        <p:nvSpPr>
          <p:cNvPr id="12" name="椭圆 11"/>
          <p:cNvSpPr>
            <a:spLocks noChangeAspect="1"/>
          </p:cNvSpPr>
          <p:nvPr/>
        </p:nvSpPr>
        <p:spPr>
          <a:xfrm>
            <a:off x="4979520" y="-2756842"/>
            <a:ext cx="6073200" cy="6073200"/>
          </a:xfrm>
          <a:prstGeom prst="ellipse">
            <a:avLst/>
          </a:prstGeom>
          <a:gradFill flip="none" rotWithShape="1">
            <a:gsLst>
              <a:gs pos="100000">
                <a:schemeClr val="bg1"/>
              </a:gs>
              <a:gs pos="48000">
                <a:srgbClr val="007E66"/>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TextBox 69"/>
          <p:cNvSpPr txBox="1"/>
          <p:nvPr/>
        </p:nvSpPr>
        <p:spPr>
          <a:xfrm>
            <a:off x="6804025" y="4877717"/>
            <a:ext cx="2303463" cy="213995"/>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Calibri" panose="020F0502020204030204" pitchFamily="34" charset="0"/>
                <a:ea typeface="黑体" panose="02010609060101010101" charset="-122"/>
                <a:cs typeface="Poppins" panose="00000500000000000000" pitchFamily="2" charset="0"/>
              </a:rPr>
              <a:t> </a:t>
            </a:r>
            <a:endParaRPr lang="zh-CN" altLang="en-US" sz="800" dirty="0">
              <a:solidFill>
                <a:schemeClr val="tx1">
                  <a:lumMod val="50000"/>
                  <a:lumOff val="50000"/>
                </a:schemeClr>
              </a:solidFill>
              <a:latin typeface="Calibri" panose="020F0502020204030204" pitchFamily="34" charset="0"/>
              <a:ea typeface="黑体" panose="02010609060101010101" charset="-122"/>
              <a:cs typeface="Poppins" panose="00000500000000000000" pitchFamily="2" charset="0"/>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UNIT_TABLE_BEAUTIFY" val="smartTable{37c49ad6-0447-4b18-8089-c667e2a18ec2}"/>
  <p:tag name="TABLE_RECT" val="36.0077*93.0423*477.15*269.2"/>
  <p:tag name="TABLE_EMPHASIZE_COLOR" val="6579300"/>
  <p:tag name="TABLE_ONEKEY_SKIN_IDX" val="0"/>
  <p:tag name="TABLE_SKINIDX" val="-1"/>
  <p:tag name="TABLE_COLORIDX" val="l"/>
  <p:tag name="TABLE_ENDDRAG_ORIGIN_RECT" val="653*305"/>
  <p:tag name="TABLE_ENDDRAG_RECT" val="42*77*653*305"/>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BEAUTIFY_FLAG" val=""/>
</p:tagLst>
</file>

<file path=ppt/tags/tag233.xml><?xml version="1.0" encoding="utf-8"?>
<p:tagLst xmlns:p="http://schemas.openxmlformats.org/presentationml/2006/main">
  <p:tag name="KSO_WM_BEAUTIFY_FLAG" val=""/>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
</p:tagLst>
</file>

<file path=ppt/tags/tag240.xml><?xml version="1.0" encoding="utf-8"?>
<p:tagLst xmlns:p="http://schemas.openxmlformats.org/presentationml/2006/main">
  <p:tag name="KSO_WM_BEAUTIFY_FLAG" val=""/>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BEAUTIFY_FLAG" val=""/>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BEAUTIFY_FLAG" val=""/>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BEAUTIFY_FLAG" val=""/>
</p:tagLst>
</file>

<file path=ppt/tags/tag249.xml><?xml version="1.0" encoding="utf-8"?>
<p:tagLst xmlns:p="http://schemas.openxmlformats.org/presentationml/2006/main">
  <p:tag name="KSO_WM_BEAUTIFY_FLAG" val=""/>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BEAUTIFY_FLAG" val=""/>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BEAUTIFY_FLAG" val=""/>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TABLE_ENDDRAG_ORIGIN_RECT" val="458*159"/>
  <p:tag name="TABLE_ENDDRAG_RECT" val="82*119*458*159"/>
</p:tagLst>
</file>

<file path=ppt/tags/tag257.xml><?xml version="1.0" encoding="utf-8"?>
<p:tagLst xmlns:p="http://schemas.openxmlformats.org/presentationml/2006/main">
  <p:tag name="KSO_WM_BEAUTIFY_FLAG" val=""/>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BEAUTIFY_FLAG" val=""/>
</p:tagLst>
</file>

<file path=ppt/tags/tag260.xml><?xml version="1.0" encoding="utf-8"?>
<p:tagLst xmlns:p="http://schemas.openxmlformats.org/presentationml/2006/main">
  <p:tag name="KSO_WM_UNIT_TABLE_BEAUTIFY" val="smartTable{fe1af376-cb2a-48c0-97f9-49531bbdd9db}"/>
  <p:tag name="KSO_WM_BEAUTIFY_FLAG" val=""/>
  <p:tag name="TABLE_ENDDRAG_ORIGIN_RECT" val="562*189"/>
  <p:tag name="TABLE_ENDDRAG_RECT" val="87*94*562*189"/>
</p:tagLst>
</file>

<file path=ppt/tags/tag261.xml><?xml version="1.0" encoding="utf-8"?>
<p:tagLst xmlns:p="http://schemas.openxmlformats.org/presentationml/2006/main">
  <p:tag name="KSO_WM_BEAUTIFY_FLAG" val=""/>
</p:tagLst>
</file>

<file path=ppt/tags/tag26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
</p:tagLst>
</file>

<file path=ppt/tags/tag263.xml><?xml version="1.0" encoding="utf-8"?>
<p:tagLst xmlns:p="http://schemas.openxmlformats.org/presentationml/2006/main">
  <p:tag name="KSO_WM_BEAUTIFY_FLAG" val=""/>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KSO_WM_BEAUTIFY_FLAG" val=""/>
</p:tagLst>
</file>

<file path=ppt/tags/tag266.xml><?xml version="1.0" encoding="utf-8"?>
<p:tagLst xmlns:p="http://schemas.openxmlformats.org/presentationml/2006/main">
  <p:tag name="KSO_WM_BEAUTIFY_FLAG" val=""/>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KSO_WM_BEAUTIFY_FLAG" val=""/>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BEAUTIFY_FLAG" val=""/>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KSO_WM_BEAUTIFY_FLAG" val=""/>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BEAUTIFY_FLAG" val=""/>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BEAUTIFY_FLAG" val=""/>
</p:tagLst>
</file>

<file path=ppt/tags/tag281.xml><?xml version="1.0" encoding="utf-8"?>
<p:tagLst xmlns:p="http://schemas.openxmlformats.org/presentationml/2006/main">
  <p:tag name="KSO_WM_BEAUTIFY_FLAG" val=""/>
</p:tagLst>
</file>

<file path=ppt/tags/tag282.xml><?xml version="1.0" encoding="utf-8"?>
<p:tagLst xmlns:p="http://schemas.openxmlformats.org/presentationml/2006/main">
  <p:tag name="KSO_WM_BEAUTIFY_FLAG" val=""/>
</p:tagLst>
</file>

<file path=ppt/tags/tag283.xml><?xml version="1.0" encoding="utf-8"?>
<p:tagLst xmlns:p="http://schemas.openxmlformats.org/presentationml/2006/main">
  <p:tag name="KSO_WM_BEAUTIFY_FLAG" val=""/>
</p:tagLst>
</file>

<file path=ppt/tags/tag284.xml><?xml version="1.0" encoding="utf-8"?>
<p:tagLst xmlns:p="http://schemas.openxmlformats.org/presentationml/2006/main">
  <p:tag name="KSO_WM_BEAUTIFY_FLAG" val=""/>
</p:tagLst>
</file>

<file path=ppt/tags/tag285.xml><?xml version="1.0" encoding="utf-8"?>
<p:tagLst xmlns:p="http://schemas.openxmlformats.org/presentationml/2006/main">
  <p:tag name="KSO_WM_BEAUTIFY_FLAG" val=""/>
</p:tagLst>
</file>

<file path=ppt/tags/tag286.xml><?xml version="1.0" encoding="utf-8"?>
<p:tagLst xmlns:p="http://schemas.openxmlformats.org/presentationml/2006/main">
  <p:tag name="KSO_WM_BEAUTIFY_FLAG" val=""/>
</p:tagLst>
</file>

<file path=ppt/tags/tag287.xml><?xml version="1.0" encoding="utf-8"?>
<p:tagLst xmlns:p="http://schemas.openxmlformats.org/presentationml/2006/main">
  <p:tag name="KSO_WM_BEAUTIFY_FLAG" val=""/>
</p:tagLst>
</file>

<file path=ppt/tags/tag288.xml><?xml version="1.0" encoding="utf-8"?>
<p:tagLst xmlns:p="http://schemas.openxmlformats.org/presentationml/2006/main">
  <p:tag name="KSO_WM_BEAUTIFY_FLAG" val=""/>
</p:tagLst>
</file>

<file path=ppt/tags/tag289.xml><?xml version="1.0" encoding="utf-8"?>
<p:tagLst xmlns:p="http://schemas.openxmlformats.org/presentationml/2006/main">
  <p:tag name="KSO_WM_BEAUTIFY_FLAG" val=""/>
</p:tagLst>
</file>

<file path=ppt/tags/tag290.xml><?xml version="1.0" encoding="utf-8"?>
<p:tagLst xmlns:p="http://schemas.openxmlformats.org/presentationml/2006/main">
  <p:tag name="KSO_WM_BEAUTIFY_FLAG" val=""/>
</p:tagLst>
</file>

<file path=ppt/tags/tag291.xml><?xml version="1.0" encoding="utf-8"?>
<p:tagLst xmlns:p="http://schemas.openxmlformats.org/presentationml/2006/main">
  <p:tag name="KSO_WM_BEAUTIFY_FLAG" val=""/>
</p:tagLst>
</file>

<file path=ppt/tags/tag292.xml><?xml version="1.0" encoding="utf-8"?>
<p:tagLst xmlns:p="http://schemas.openxmlformats.org/presentationml/2006/main">
  <p:tag name="KSO_WM_BEAUTIFY_FLAG" val=""/>
</p:tagLst>
</file>

<file path=ppt/tags/tag293.xml><?xml version="1.0" encoding="utf-8"?>
<p:tagLst xmlns:p="http://schemas.openxmlformats.org/presentationml/2006/main">
  <p:tag name="KSO_WM_BEAUTIFY_FLAG" val=""/>
</p:tagLst>
</file>

<file path=ppt/tags/tag294.xml><?xml version="1.0" encoding="utf-8"?>
<p:tagLst xmlns:p="http://schemas.openxmlformats.org/presentationml/2006/main">
  <p:tag name="KSO_WM_BEAUTIFY_FLAG" val=""/>
</p:tagLst>
</file>

<file path=ppt/tags/tag295.xml><?xml version="1.0" encoding="utf-8"?>
<p:tagLst xmlns:p="http://schemas.openxmlformats.org/presentationml/2006/main">
  <p:tag name="KSO_WM_BEAUTIFY_FLAG" val=""/>
</p:tagLst>
</file>

<file path=ppt/tags/tag296.xml><?xml version="1.0" encoding="utf-8"?>
<p:tagLst xmlns:p="http://schemas.openxmlformats.org/presentationml/2006/main">
  <p:tag name="KSO_WM_BEAUTIFY_FLAG" val=""/>
</p:tagLst>
</file>

<file path=ppt/tags/tag297.xml><?xml version="1.0" encoding="utf-8"?>
<p:tagLst xmlns:p="http://schemas.openxmlformats.org/presentationml/2006/main">
  <p:tag name="KSO_WM_BEAUTIFY_FLAG" val=""/>
</p:tagLst>
</file>

<file path=ppt/tags/tag298.xml><?xml version="1.0" encoding="utf-8"?>
<p:tagLst xmlns:p="http://schemas.openxmlformats.org/presentationml/2006/main">
  <p:tag name="KSO_WM_BEAUTIFY_FLAG" val=""/>
</p:tagLst>
</file>

<file path=ppt/tags/tag299.xml><?xml version="1.0" encoding="utf-8"?>
<p:tagLst xmlns:p="http://schemas.openxmlformats.org/presentationml/2006/main">
  <p:tag name="KSO_WM_BEAUTIFY_FLAG" val=""/>
</p:tagLst>
</file>

<file path=ppt/tags/tag300.xml><?xml version="1.0" encoding="utf-8"?>
<p:tagLst xmlns:p="http://schemas.openxmlformats.org/presentationml/2006/main">
  <p:tag name="KSO_WM_BEAUTIFY_FLAG" val=""/>
</p:tagLst>
</file>

<file path=ppt/tags/tag301.xml><?xml version="1.0" encoding="utf-8"?>
<p:tagLst xmlns:p="http://schemas.openxmlformats.org/presentationml/2006/main">
  <p:tag name="KSO_WM_BEAUTIFY_FLAG" val=""/>
</p:tagLst>
</file>

<file path=ppt/tags/tag302.xml><?xml version="1.0" encoding="utf-8"?>
<p:tagLst xmlns:p="http://schemas.openxmlformats.org/presentationml/2006/main">
  <p:tag name="KSO_WM_BEAUTIFY_FLAG" val=""/>
</p:tagLst>
</file>

<file path=ppt/tags/tag303.xml><?xml version="1.0" encoding="utf-8"?>
<p:tagLst xmlns:p="http://schemas.openxmlformats.org/presentationml/2006/main">
  <p:tag name="KSO_WM_BEAUTIFY_FLAG" val=""/>
</p:tagLst>
</file>

<file path=ppt/tags/tag304.xml><?xml version="1.0" encoding="utf-8"?>
<p:tagLst xmlns:p="http://schemas.openxmlformats.org/presentationml/2006/main">
  <p:tag name="KSO_WM_BEAUTIFY_FLAG" val=""/>
</p:tagLst>
</file>

<file path=ppt/tags/tag305.xml><?xml version="1.0" encoding="utf-8"?>
<p:tagLst xmlns:p="http://schemas.openxmlformats.org/presentationml/2006/main">
  <p:tag name="KSO_WM_BEAUTIFY_FLAG" val=""/>
</p:tagLst>
</file>

<file path=ppt/tags/tag306.xml><?xml version="1.0" encoding="utf-8"?>
<p:tagLst xmlns:p="http://schemas.openxmlformats.org/presentationml/2006/main">
  <p:tag name="KSO_WM_BEAUTIFY_FLAG" val=""/>
</p:tagLst>
</file>

<file path=ppt/tags/tag307.xml><?xml version="1.0" encoding="utf-8"?>
<p:tagLst xmlns:p="http://schemas.openxmlformats.org/presentationml/2006/main">
  <p:tag name="KSO_WM_BEAUTIFY_FLAG" val=""/>
</p:tagLst>
</file>

<file path=ppt/tags/tag308.xml><?xml version="1.0" encoding="utf-8"?>
<p:tagLst xmlns:p="http://schemas.openxmlformats.org/presentationml/2006/main">
  <p:tag name="KSO_WM_BEAUTIFY_FLAG" val=""/>
</p:tagLst>
</file>

<file path=ppt/tags/tag309.xml><?xml version="1.0" encoding="utf-8"?>
<p:tagLst xmlns:p="http://schemas.openxmlformats.org/presentationml/2006/main">
  <p:tag name="KSO_WM_BEAUTIFY_FLAG" val=""/>
</p:tagLst>
</file>

<file path=ppt/tags/tag310.xml><?xml version="1.0" encoding="utf-8"?>
<p:tagLst xmlns:p="http://schemas.openxmlformats.org/presentationml/2006/main">
  <p:tag name="KSO_WM_BEAUTIFY_FLAG" val=""/>
</p:tagLst>
</file>

<file path=ppt/tags/tag311.xml><?xml version="1.0" encoding="utf-8"?>
<p:tagLst xmlns:p="http://schemas.openxmlformats.org/presentationml/2006/main">
  <p:tag name="KSO_WM_BEAUTIFY_FLAG" val=""/>
</p:tagLst>
</file>

<file path=ppt/tags/tag312.xml><?xml version="1.0" encoding="utf-8"?>
<p:tagLst xmlns:p="http://schemas.openxmlformats.org/presentationml/2006/main">
  <p:tag name="KSO_WM_BEAUTIFY_FLAG" val=""/>
</p:tagLst>
</file>

<file path=ppt/tags/tag313.xml><?xml version="1.0" encoding="utf-8"?>
<p:tagLst xmlns:p="http://schemas.openxmlformats.org/presentationml/2006/main">
  <p:tag name="KSO_WM_BEAUTIFY_FLAG" val=""/>
</p:tagLst>
</file>

<file path=ppt/tags/tag314.xml><?xml version="1.0" encoding="utf-8"?>
<p:tagLst xmlns:p="http://schemas.openxmlformats.org/presentationml/2006/main">
  <p:tag name="KSO_WM_BEAUTIFY_FLAG" val=""/>
</p:tagLst>
</file>

<file path=ppt/tags/tag315.xml><?xml version="1.0" encoding="utf-8"?>
<p:tagLst xmlns:p="http://schemas.openxmlformats.org/presentationml/2006/main">
  <p:tag name="KSO_WM_BEAUTIFY_FLAG" val=""/>
</p:tagLst>
</file>

<file path=ppt/tags/tag316.xml><?xml version="1.0" encoding="utf-8"?>
<p:tagLst xmlns:p="http://schemas.openxmlformats.org/presentationml/2006/main">
  <p:tag name="KSO_WM_BEAUTIFY_FLAG" val=""/>
</p:tagLst>
</file>

<file path=ppt/tags/tag317.xml><?xml version="1.0" encoding="utf-8"?>
<p:tagLst xmlns:p="http://schemas.openxmlformats.org/presentationml/2006/main">
  <p:tag name="KSO_WM_BEAUTIFY_FLAG" val=""/>
</p:tagLst>
</file>

<file path=ppt/tags/tag318.xml><?xml version="1.0" encoding="utf-8"?>
<p:tagLst xmlns:p="http://schemas.openxmlformats.org/presentationml/2006/main">
  <p:tag name="KSO_WM_BEAUTIFY_FLAG" val=""/>
</p:tagLst>
</file>

<file path=ppt/tags/tag319.xml><?xml version="1.0" encoding="utf-8"?>
<p:tagLst xmlns:p="http://schemas.openxmlformats.org/presentationml/2006/main">
  <p:tag name="KSO_WM_BEAUTIFY_FLAG" val=""/>
</p:tagLst>
</file>

<file path=ppt/tags/tag320.xml><?xml version="1.0" encoding="utf-8"?>
<p:tagLst xmlns:p="http://schemas.openxmlformats.org/presentationml/2006/main">
  <p:tag name="KSO_WM_BEAUTIFY_FLAG" val=""/>
</p:tagLst>
</file>

<file path=ppt/tags/tag321.xml><?xml version="1.0" encoding="utf-8"?>
<p:tagLst xmlns:p="http://schemas.openxmlformats.org/presentationml/2006/main">
  <p:tag name="KSO_WM_BEAUTIFY_FLAG" val=""/>
</p:tagLst>
</file>

<file path=ppt/tags/tag322.xml><?xml version="1.0" encoding="utf-8"?>
<p:tagLst xmlns:p="http://schemas.openxmlformats.org/presentationml/2006/main">
  <p:tag name="KSO_WM_BEAUTIFY_FLAG" val=""/>
</p:tagLst>
</file>

<file path=ppt/tags/tag323.xml><?xml version="1.0" encoding="utf-8"?>
<p:tagLst xmlns:p="http://schemas.openxmlformats.org/presentationml/2006/main">
  <p:tag name="KSO_WM_BEAUTIFY_FLAG" val=""/>
</p:tagLst>
</file>

<file path=ppt/tags/tag324.xml><?xml version="1.0" encoding="utf-8"?>
<p:tagLst xmlns:p="http://schemas.openxmlformats.org/presentationml/2006/main">
  <p:tag name="KSO_WM_BEAUTIFY_FLAG" val=""/>
</p:tagLst>
</file>

<file path=ppt/tags/tag325.xml><?xml version="1.0" encoding="utf-8"?>
<p:tagLst xmlns:p="http://schemas.openxmlformats.org/presentationml/2006/main">
  <p:tag name="KSO_WM_BEAUTIFY_FLAG" val=""/>
</p:tagLst>
</file>

<file path=ppt/tags/tag326.xml><?xml version="1.0" encoding="utf-8"?>
<p:tagLst xmlns:p="http://schemas.openxmlformats.org/presentationml/2006/main">
  <p:tag name="KSO_WM_BEAUTIFY_FLAG" val=""/>
</p:tagLst>
</file>

<file path=ppt/tags/tag327.xml><?xml version="1.0" encoding="utf-8"?>
<p:tagLst xmlns:p="http://schemas.openxmlformats.org/presentationml/2006/main">
  <p:tag name="KSO_WM_BEAUTIFY_FLAG" val=""/>
</p:tagLst>
</file>

<file path=ppt/tags/tag328.xml><?xml version="1.0" encoding="utf-8"?>
<p:tagLst xmlns:p="http://schemas.openxmlformats.org/presentationml/2006/main">
  <p:tag name="KSO_WM_BEAUTIFY_FLAG" val=""/>
</p:tagLst>
</file>

<file path=ppt/tags/tag329.xml><?xml version="1.0" encoding="utf-8"?>
<p:tagLst xmlns:p="http://schemas.openxmlformats.org/presentationml/2006/main">
  <p:tag name="KSO_WM_BEAUTIFY_FLAG" val=""/>
</p:tagLst>
</file>

<file path=ppt/tags/tag330.xml><?xml version="1.0" encoding="utf-8"?>
<p:tagLst xmlns:p="http://schemas.openxmlformats.org/presentationml/2006/main">
  <p:tag name="KSO_WM_BEAUTIFY_FLAG" val=""/>
</p:tagLst>
</file>

<file path=ppt/tags/tag331.xml><?xml version="1.0" encoding="utf-8"?>
<p:tagLst xmlns:p="http://schemas.openxmlformats.org/presentationml/2006/main">
  <p:tag name="KSO_WM_BEAUTIFY_FLAG" val=""/>
</p:tagLst>
</file>

<file path=ppt/tags/tag332.xml><?xml version="1.0" encoding="utf-8"?>
<p:tagLst xmlns:p="http://schemas.openxmlformats.org/presentationml/2006/main">
  <p:tag name="KSO_WM_BEAUTIFY_FLAG" val=""/>
</p:tagLst>
</file>

<file path=ppt/tags/tag333.xml><?xml version="1.0" encoding="utf-8"?>
<p:tagLst xmlns:p="http://schemas.openxmlformats.org/presentationml/2006/main">
  <p:tag name="KSO_WM_BEAUTIFY_FLAG" val=""/>
</p:tagLst>
</file>

<file path=ppt/tags/tag334.xml><?xml version="1.0" encoding="utf-8"?>
<p:tagLst xmlns:p="http://schemas.openxmlformats.org/presentationml/2006/main">
  <p:tag name="KSO_WM_BEAUTIFY_FLAG" val=""/>
</p:tagLst>
</file>

<file path=ppt/tags/tag335.xml><?xml version="1.0" encoding="utf-8"?>
<p:tagLst xmlns:p="http://schemas.openxmlformats.org/presentationml/2006/main">
  <p:tag name="KSO_WM_BEAUTIFY_FLAG" val=""/>
</p:tagLst>
</file>

<file path=ppt/tags/tag336.xml><?xml version="1.0" encoding="utf-8"?>
<p:tagLst xmlns:p="http://schemas.openxmlformats.org/presentationml/2006/main">
  <p:tag name="KSO_WM_BEAUTIFY_FLAG" val=""/>
</p:tagLst>
</file>

<file path=ppt/tags/tag337.xml><?xml version="1.0" encoding="utf-8"?>
<p:tagLst xmlns:p="http://schemas.openxmlformats.org/presentationml/2006/main">
  <p:tag name="KSO_WM_BEAUTIFY_FLAG" val=""/>
</p:tagLst>
</file>

<file path=ppt/tags/tag338.xml><?xml version="1.0" encoding="utf-8"?>
<p:tagLst xmlns:p="http://schemas.openxmlformats.org/presentationml/2006/main">
  <p:tag name="KSO_WM_BEAUTIFY_FLAG" val=""/>
</p:tagLst>
</file>

<file path=ppt/tags/tag339.xml><?xml version="1.0" encoding="utf-8"?>
<p:tagLst xmlns:p="http://schemas.openxmlformats.org/presentationml/2006/main">
  <p:tag name="KSO_WM_BEAUTIFY_FLAG" val=""/>
</p:tagLst>
</file>

<file path=ppt/tags/tag340.xml><?xml version="1.0" encoding="utf-8"?>
<p:tagLst xmlns:p="http://schemas.openxmlformats.org/presentationml/2006/main">
  <p:tag name="KSO_WM_BEAUTIFY_FLAG" val=""/>
</p:tagLst>
</file>

<file path=ppt/tags/tag341.xml><?xml version="1.0" encoding="utf-8"?>
<p:tagLst xmlns:p="http://schemas.openxmlformats.org/presentationml/2006/main">
  <p:tag name="KSO_WM_BEAUTIFY_FLAG" val=""/>
</p:tagLst>
</file>

<file path=ppt/tags/tag342.xml><?xml version="1.0" encoding="utf-8"?>
<p:tagLst xmlns:p="http://schemas.openxmlformats.org/presentationml/2006/main">
  <p:tag name="KSO_WM_BEAUTIFY_FLAG" val=""/>
</p:tagLst>
</file>

<file path=ppt/tags/tag343.xml><?xml version="1.0" encoding="utf-8"?>
<p:tagLst xmlns:p="http://schemas.openxmlformats.org/presentationml/2006/main">
  <p:tag name="KSO_WM_BEAUTIFY_FLAG" val=""/>
</p:tagLst>
</file>

<file path=ppt/tags/tag344.xml><?xml version="1.0" encoding="utf-8"?>
<p:tagLst xmlns:p="http://schemas.openxmlformats.org/presentationml/2006/main">
  <p:tag name="KSO_WM_BEAUTIFY_FLAG" val=""/>
</p:tagLst>
</file>

<file path=ppt/tags/tag345.xml><?xml version="1.0" encoding="utf-8"?>
<p:tagLst xmlns:p="http://schemas.openxmlformats.org/presentationml/2006/main">
  <p:tag name="KSO_WM_BEAUTIFY_FLAG" val=""/>
</p:tagLst>
</file>

<file path=ppt/tags/tag346.xml><?xml version="1.0" encoding="utf-8"?>
<p:tagLst xmlns:p="http://schemas.openxmlformats.org/presentationml/2006/main">
  <p:tag name="KSO_WM_BEAUTIFY_FLAG" val=""/>
</p:tagLst>
</file>

<file path=ppt/tags/tag347.xml><?xml version="1.0" encoding="utf-8"?>
<p:tagLst xmlns:p="http://schemas.openxmlformats.org/presentationml/2006/main">
  <p:tag name="KSO_WM_BEAUTIFY_FLAG" val=""/>
</p:tagLst>
</file>

<file path=ppt/tags/tag348.xml><?xml version="1.0" encoding="utf-8"?>
<p:tagLst xmlns:p="http://schemas.openxmlformats.org/presentationml/2006/main">
  <p:tag name="KSO_WM_BEAUTIFY_FLAG" val=""/>
</p:tagLst>
</file>

<file path=ppt/tags/tag349.xml><?xml version="1.0" encoding="utf-8"?>
<p:tagLst xmlns:p="http://schemas.openxmlformats.org/presentationml/2006/main">
  <p:tag name="KSO_WM_BEAUTIFY_FLAG" val=""/>
</p:tagLst>
</file>

<file path=ppt/tags/tag350.xml><?xml version="1.0" encoding="utf-8"?>
<p:tagLst xmlns:p="http://schemas.openxmlformats.org/presentationml/2006/main">
  <p:tag name="KSO_WM_BEAUTIFY_FLAG" val=""/>
</p:tagLst>
</file>

<file path=ppt/tags/tag351.xml><?xml version="1.0" encoding="utf-8"?>
<p:tagLst xmlns:p="http://schemas.openxmlformats.org/presentationml/2006/main">
  <p:tag name="KSO_WM_BEAUTIFY_FLAG" val=""/>
</p:tagLst>
</file>

<file path=ppt/tags/tag352.xml><?xml version="1.0" encoding="utf-8"?>
<p:tagLst xmlns:p="http://schemas.openxmlformats.org/presentationml/2006/main">
  <p:tag name="KSO_WM_BEAUTIFY_FLAG" val=""/>
</p:tagLst>
</file>

<file path=ppt/tags/tag353.xml><?xml version="1.0" encoding="utf-8"?>
<p:tagLst xmlns:p="http://schemas.openxmlformats.org/presentationml/2006/main">
  <p:tag name="KSO_WM_BEAUTIFY_FLAG" val=""/>
</p:tagLst>
</file>

<file path=ppt/tags/tag354.xml><?xml version="1.0" encoding="utf-8"?>
<p:tagLst xmlns:p="http://schemas.openxmlformats.org/presentationml/2006/main">
  <p:tag name="KSO_WM_BEAUTIFY_FLAG" val=""/>
</p:tagLst>
</file>

<file path=ppt/tags/tag355.xml><?xml version="1.0" encoding="utf-8"?>
<p:tagLst xmlns:p="http://schemas.openxmlformats.org/presentationml/2006/main">
  <p:tag name="KSO_WM_BEAUTIFY_FLAG" val=""/>
</p:tagLst>
</file>

<file path=ppt/tags/tag356.xml><?xml version="1.0" encoding="utf-8"?>
<p:tagLst xmlns:p="http://schemas.openxmlformats.org/presentationml/2006/main">
  <p:tag name="KSO_WM_BEAUTIFY_FLAG" val=""/>
</p:tagLst>
</file>

<file path=ppt/tags/tag357.xml><?xml version="1.0" encoding="utf-8"?>
<p:tagLst xmlns:p="http://schemas.openxmlformats.org/presentationml/2006/main">
  <p:tag name="KSO_WM_BEAUTIFY_FLAG" val=""/>
</p:tagLst>
</file>

<file path=ppt/tags/tag358.xml><?xml version="1.0" encoding="utf-8"?>
<p:tagLst xmlns:p="http://schemas.openxmlformats.org/presentationml/2006/main">
  <p:tag name="KSO_WM_BEAUTIFY_FLAG" val=""/>
</p:tagLst>
</file>

<file path=ppt/tags/tag359.xml><?xml version="1.0" encoding="utf-8"?>
<p:tagLst xmlns:p="http://schemas.openxmlformats.org/presentationml/2006/main">
  <p:tag name="KSO_WM_BEAUTIFY_FLAG" val=""/>
</p:tagLst>
</file>

<file path=ppt/tags/tag360.xml><?xml version="1.0" encoding="utf-8"?>
<p:tagLst xmlns:p="http://schemas.openxmlformats.org/presentationml/2006/main">
  <p:tag name="KSO_WM_BEAUTIFY_FLAG" val=""/>
</p:tagLst>
</file>

<file path=ppt/tags/tag361.xml><?xml version="1.0" encoding="utf-8"?>
<p:tagLst xmlns:p="http://schemas.openxmlformats.org/presentationml/2006/main">
  <p:tag name="KSO_WM_BEAUTIFY_FLAG" val=""/>
</p:tagLst>
</file>

<file path=ppt/tags/tag362.xml><?xml version="1.0" encoding="utf-8"?>
<p:tagLst xmlns:p="http://schemas.openxmlformats.org/presentationml/2006/main">
  <p:tag name="KSO_WM_BEAUTIFY_FLAG" val=""/>
</p:tagLst>
</file>

<file path=ppt/tags/tag363.xml><?xml version="1.0" encoding="utf-8"?>
<p:tagLst xmlns:p="http://schemas.openxmlformats.org/presentationml/2006/main">
  <p:tag name="KSO_WM_BEAUTIFY_FLAG" val=""/>
</p:tagLst>
</file>

<file path=ppt/tags/tag364.xml><?xml version="1.0" encoding="utf-8"?>
<p:tagLst xmlns:p="http://schemas.openxmlformats.org/presentationml/2006/main">
  <p:tag name="KSO_WM_BEAUTIFY_FLAG" val=""/>
</p:tagLst>
</file>

<file path=ppt/tags/tag365.xml><?xml version="1.0" encoding="utf-8"?>
<p:tagLst xmlns:p="http://schemas.openxmlformats.org/presentationml/2006/main">
  <p:tag name="KSO_WM_BEAUTIFY_FLAG" val=""/>
</p:tagLst>
</file>

<file path=ppt/tags/tag366.xml><?xml version="1.0" encoding="utf-8"?>
<p:tagLst xmlns:p="http://schemas.openxmlformats.org/presentationml/2006/main">
  <p:tag name="KSO_WM_BEAUTIFY_FLAG" val=""/>
</p:tagLst>
</file>

<file path=ppt/tags/tag367.xml><?xml version="1.0" encoding="utf-8"?>
<p:tagLst xmlns:p="http://schemas.openxmlformats.org/presentationml/2006/main">
  <p:tag name="KSO_WM_BEAUTIFY_FLAG" val=""/>
</p:tagLst>
</file>

<file path=ppt/tags/tag368.xml><?xml version="1.0" encoding="utf-8"?>
<p:tagLst xmlns:p="http://schemas.openxmlformats.org/presentationml/2006/main">
  <p:tag name="KSO_WM_BEAUTIFY_FLAG" val=""/>
</p:tagLst>
</file>

<file path=ppt/tags/tag369.xml><?xml version="1.0" encoding="utf-8"?>
<p:tagLst xmlns:p="http://schemas.openxmlformats.org/presentationml/2006/main">
  <p:tag name="KSO_WM_BEAUTIFY_FLAG" val=""/>
</p:tagLst>
</file>

<file path=ppt/tags/tag370.xml><?xml version="1.0" encoding="utf-8"?>
<p:tagLst xmlns:p="http://schemas.openxmlformats.org/presentationml/2006/main">
  <p:tag name="KSO_WM_BEAUTIFY_FLAG" val=""/>
</p:tagLst>
</file>

<file path=ppt/tags/tag371.xml><?xml version="1.0" encoding="utf-8"?>
<p:tagLst xmlns:p="http://schemas.openxmlformats.org/presentationml/2006/main">
  <p:tag name="KSO_WM_BEAUTIFY_FLAG" val=""/>
</p:tagLst>
</file>

<file path=ppt/tags/tag372.xml><?xml version="1.0" encoding="utf-8"?>
<p:tagLst xmlns:p="http://schemas.openxmlformats.org/presentationml/2006/main">
  <p:tag name="KSO_WM_BEAUTIFY_FLAG" val=""/>
</p:tagLst>
</file>

<file path=ppt/tags/tag373.xml><?xml version="1.0" encoding="utf-8"?>
<p:tagLst xmlns:p="http://schemas.openxmlformats.org/presentationml/2006/main">
  <p:tag name="KSO_WM_BEAUTIFY_FLAG" val=""/>
</p:tagLst>
</file>

<file path=ppt/tags/tag374.xml><?xml version="1.0" encoding="utf-8"?>
<p:tagLst xmlns:p="http://schemas.openxmlformats.org/presentationml/2006/main">
  <p:tag name="KSO_WM_BEAUTIFY_FLAG" val=""/>
</p:tagLst>
</file>

<file path=ppt/tags/tag375.xml><?xml version="1.0" encoding="utf-8"?>
<p:tagLst xmlns:p="http://schemas.openxmlformats.org/presentationml/2006/main">
  <p:tag name="KSO_WM_BEAUTIFY_FLAG" val=""/>
</p:tagLst>
</file>

<file path=ppt/tags/tag376.xml><?xml version="1.0" encoding="utf-8"?>
<p:tagLst xmlns:p="http://schemas.openxmlformats.org/presentationml/2006/main">
  <p:tag name="KSO_WM_UNIT_TABLE_BEAUTIFY" val="smartTable{f098d90f-a0b6-43ee-ab50-9b693711922d}"/>
  <p:tag name="TABLE_ENDDRAG_ORIGIN_RECT" val="564*123"/>
  <p:tag name="TABLE_ENDDRAG_RECT" val="82*80*564*123"/>
  <p:tag name="KSO_WM_BEAUTIFY_FLAG" val=""/>
</p:tagLst>
</file>

<file path=ppt/tags/tag377.xml><?xml version="1.0" encoding="utf-8"?>
<p:tagLst xmlns:p="http://schemas.openxmlformats.org/presentationml/2006/main">
  <p:tag name="KSO_WM_BEAUTIFY_FLAG" val=""/>
</p:tagLst>
</file>

<file path=ppt/tags/tag378.xml><?xml version="1.0" encoding="utf-8"?>
<p:tagLst xmlns:p="http://schemas.openxmlformats.org/presentationml/2006/main">
  <p:tag name="KSO_WM_BEAUTIFY_FLAG" val=""/>
</p:tagLst>
</file>

<file path=ppt/tags/tag379.xml><?xml version="1.0" encoding="utf-8"?>
<p:tagLst xmlns:p="http://schemas.openxmlformats.org/presentationml/2006/main">
  <p:tag name="KSO_WM_BEAUTIFY_FLAG" val=""/>
</p:tagLst>
</file>

<file path=ppt/tags/tag380.xml><?xml version="1.0" encoding="utf-8"?>
<p:tagLst xmlns:p="http://schemas.openxmlformats.org/presentationml/2006/main">
  <p:tag name="KSO_WM_BEAUTIFY_FLAG" val=""/>
</p:tagLst>
</file>

<file path=ppt/tags/tag381.xml><?xml version="1.0" encoding="utf-8"?>
<p:tagLst xmlns:p="http://schemas.openxmlformats.org/presentationml/2006/main">
  <p:tag name="KSO_WM_BEAUTIFY_FLAG" val=""/>
</p:tagLst>
</file>

<file path=ppt/tags/tag382.xml><?xml version="1.0" encoding="utf-8"?>
<p:tagLst xmlns:p="http://schemas.openxmlformats.org/presentationml/2006/main">
  <p:tag name="KSO_WM_BEAUTIFY_FLAG" val=""/>
</p:tagLst>
</file>

<file path=ppt/tags/tag383.xml><?xml version="1.0" encoding="utf-8"?>
<p:tagLst xmlns:p="http://schemas.openxmlformats.org/presentationml/2006/main">
  <p:tag name="KSO_WM_BEAUTIFY_FLAG" val=""/>
</p:tagLst>
</file>

<file path=ppt/tags/tag384.xml><?xml version="1.0" encoding="utf-8"?>
<p:tagLst xmlns:p="http://schemas.openxmlformats.org/presentationml/2006/main">
  <p:tag name="KSO_WM_BEAUTIFY_FLAG" val=""/>
</p:tagLst>
</file>

<file path=ppt/tags/tag385.xml><?xml version="1.0" encoding="utf-8"?>
<p:tagLst xmlns:p="http://schemas.openxmlformats.org/presentationml/2006/main">
  <p:tag name="KSO_WM_BEAUTIFY_FLAG" val=""/>
</p:tagLst>
</file>

<file path=ppt/tags/tag386.xml><?xml version="1.0" encoding="utf-8"?>
<p:tagLst xmlns:p="http://schemas.openxmlformats.org/presentationml/2006/main">
  <p:tag name="KSO_WM_BEAUTIFY_FLAG" val=""/>
</p:tagLst>
</file>

<file path=ppt/tags/tag387.xml><?xml version="1.0" encoding="utf-8"?>
<p:tagLst xmlns:p="http://schemas.openxmlformats.org/presentationml/2006/main">
  <p:tag name="KSO_WM_BEAUTIFY_FLAG" val=""/>
</p:tagLst>
</file>

<file path=ppt/tags/tag388.xml><?xml version="1.0" encoding="utf-8"?>
<p:tagLst xmlns:p="http://schemas.openxmlformats.org/presentationml/2006/main">
  <p:tag name="KSO_WM_BEAUTIFY_FLAG" val=""/>
</p:tagLst>
</file>

<file path=ppt/tags/tag389.xml><?xml version="1.0" encoding="utf-8"?>
<p:tagLst xmlns:p="http://schemas.openxmlformats.org/presentationml/2006/main">
  <p:tag name="KSO_WM_BEAUTIFY_FLAG" val=""/>
</p:tagLst>
</file>

<file path=ppt/tags/tag390.xml><?xml version="1.0" encoding="utf-8"?>
<p:tagLst xmlns:p="http://schemas.openxmlformats.org/presentationml/2006/main">
  <p:tag name="KSO_WM_BEAUTIFY_FLAG" val=""/>
</p:tagLst>
</file>

<file path=ppt/tags/tag391.xml><?xml version="1.0" encoding="utf-8"?>
<p:tagLst xmlns:p="http://schemas.openxmlformats.org/presentationml/2006/main">
  <p:tag name="KSO_WM_BEAUTIFY_FLAG" val=""/>
</p:tagLst>
</file>

<file path=ppt/tags/tag392.xml><?xml version="1.0" encoding="utf-8"?>
<p:tagLst xmlns:p="http://schemas.openxmlformats.org/presentationml/2006/main">
  <p:tag name="KSO_WM_BEAUTIFY_FLAG" val=""/>
</p:tagLst>
</file>

<file path=ppt/tags/tag393.xml><?xml version="1.0" encoding="utf-8"?>
<p:tagLst xmlns:p="http://schemas.openxmlformats.org/presentationml/2006/main">
  <p:tag name="KSO_WM_BEAUTIFY_FLAG" val=""/>
</p:tagLst>
</file>

<file path=ppt/tags/tag394.xml><?xml version="1.0" encoding="utf-8"?>
<p:tagLst xmlns:p="http://schemas.openxmlformats.org/presentationml/2006/main">
  <p:tag name="KSO_WM_BEAUTIFY_FLAG" val=""/>
</p:tagLst>
</file>

<file path=ppt/tags/tag395.xml><?xml version="1.0" encoding="utf-8"?>
<p:tagLst xmlns:p="http://schemas.openxmlformats.org/presentationml/2006/main">
  <p:tag name="KSO_WM_BEAUTIFY_FLAG" val=""/>
</p:tagLst>
</file>

<file path=ppt/tags/tag396.xml><?xml version="1.0" encoding="utf-8"?>
<p:tagLst xmlns:p="http://schemas.openxmlformats.org/presentationml/2006/main">
  <p:tag name="KSO_WM_BEAUTIFY_FLAG" val=""/>
</p:tagLst>
</file>

<file path=ppt/tags/tag397.xml><?xml version="1.0" encoding="utf-8"?>
<p:tagLst xmlns:p="http://schemas.openxmlformats.org/presentationml/2006/main">
  <p:tag name="KSO_WM_BEAUTIFY_FLAG" val=""/>
</p:tagLst>
</file>

<file path=ppt/tags/tag398.xml><?xml version="1.0" encoding="utf-8"?>
<p:tagLst xmlns:p="http://schemas.openxmlformats.org/presentationml/2006/main">
  <p:tag name="KSO_WM_BEAUTIFY_FLAG" val=""/>
</p:tagLst>
</file>

<file path=ppt/tags/tag399.xml><?xml version="1.0" encoding="utf-8"?>
<p:tagLst xmlns:p="http://schemas.openxmlformats.org/presentationml/2006/main">
  <p:tag name="KSO_WM_BEAUTIFY_FLAG" val=""/>
</p:tagLst>
</file>

<file path=ppt/tags/tag400.xml><?xml version="1.0" encoding="utf-8"?>
<p:tagLst xmlns:p="http://schemas.openxmlformats.org/presentationml/2006/main">
  <p:tag name="KSO_WM_BEAUTIFY_FLAG" val=""/>
</p:tagLst>
</file>

<file path=ppt/tags/tag401.xml><?xml version="1.0" encoding="utf-8"?>
<p:tagLst xmlns:p="http://schemas.openxmlformats.org/presentationml/2006/main">
  <p:tag name="KSO_WM_BEAUTIFY_FLAG" val=""/>
</p:tagLst>
</file>

<file path=ppt/tags/tag402.xml><?xml version="1.0" encoding="utf-8"?>
<p:tagLst xmlns:p="http://schemas.openxmlformats.org/presentationml/2006/main">
  <p:tag name="KSO_WM_BEAUTIFY_FLAG" val=""/>
</p:tagLst>
</file>

<file path=ppt/tags/tag403.xml><?xml version="1.0" encoding="utf-8"?>
<p:tagLst xmlns:p="http://schemas.openxmlformats.org/presentationml/2006/main">
  <p:tag name="KSO_WM_BEAUTIFY_FLAG" val=""/>
</p:tagLst>
</file>

<file path=ppt/tags/tag404.xml><?xml version="1.0" encoding="utf-8"?>
<p:tagLst xmlns:p="http://schemas.openxmlformats.org/presentationml/2006/main">
  <p:tag name="KSO_WM_BEAUTIFY_FLAG" val=""/>
</p:tagLst>
</file>

<file path=ppt/tags/tag405.xml><?xml version="1.0" encoding="utf-8"?>
<p:tagLst xmlns:p="http://schemas.openxmlformats.org/presentationml/2006/main">
  <p:tag name="KSO_WM_BEAUTIFY_FLAG" val=""/>
</p:tagLst>
</file>

<file path=ppt/tags/tag406.xml><?xml version="1.0" encoding="utf-8"?>
<p:tagLst xmlns:p="http://schemas.openxmlformats.org/presentationml/2006/main">
  <p:tag name="KSO_WM_BEAUTIFY_FLAG" val=""/>
</p:tagLst>
</file>

<file path=ppt/tags/tag407.xml><?xml version="1.0" encoding="utf-8"?>
<p:tagLst xmlns:p="http://schemas.openxmlformats.org/presentationml/2006/main">
  <p:tag name="KSO_WM_BEAUTIFY_FLAG" val=""/>
</p:tagLst>
</file>

<file path=ppt/tags/tag408.xml><?xml version="1.0" encoding="utf-8"?>
<p:tagLst xmlns:p="http://schemas.openxmlformats.org/presentationml/2006/main">
  <p:tag name="KSO_WM_BEAUTIFY_FLAG" val=""/>
</p:tagLst>
</file>

<file path=ppt/tags/tag409.xml><?xml version="1.0" encoding="utf-8"?>
<p:tagLst xmlns:p="http://schemas.openxmlformats.org/presentationml/2006/main">
  <p:tag name="KSO_WM_BEAUTIFY_FLAG" val=""/>
</p:tagLst>
</file>

<file path=ppt/tags/tag410.xml><?xml version="1.0" encoding="utf-8"?>
<p:tagLst xmlns:p="http://schemas.openxmlformats.org/presentationml/2006/main">
  <p:tag name="KSO_WM_BEAUTIFY_FLAG" val=""/>
</p:tagLst>
</file>

<file path=ppt/tags/tag411.xml><?xml version="1.0" encoding="utf-8"?>
<p:tagLst xmlns:p="http://schemas.openxmlformats.org/presentationml/2006/main">
  <p:tag name="KSO_WM_BEAUTIFY_FLAG" val=""/>
</p:tagLst>
</file>

<file path=ppt/tags/tag412.xml><?xml version="1.0" encoding="utf-8"?>
<p:tagLst xmlns:p="http://schemas.openxmlformats.org/presentationml/2006/main">
  <p:tag name="KSO_WM_BEAUTIFY_FLAG" val=""/>
</p:tagLst>
</file>

<file path=ppt/tags/tag413.xml><?xml version="1.0" encoding="utf-8"?>
<p:tagLst xmlns:p="http://schemas.openxmlformats.org/presentationml/2006/main">
  <p:tag name="KSO_WM_BEAUTIFY_FLAG" val=""/>
</p:tagLst>
</file>

<file path=ppt/tags/tag414.xml><?xml version="1.0" encoding="utf-8"?>
<p:tagLst xmlns:p="http://schemas.openxmlformats.org/presentationml/2006/main">
  <p:tag name="KSO_WM_BEAUTIFY_FLAG" val=""/>
</p:tagLst>
</file>

<file path=ppt/tags/tag415.xml><?xml version="1.0" encoding="utf-8"?>
<p:tagLst xmlns:p="http://schemas.openxmlformats.org/presentationml/2006/main">
  <p:tag name="KSO_WM_BEAUTIFY_FLAG" val=""/>
</p:tagLst>
</file>

<file path=ppt/tags/tag416.xml><?xml version="1.0" encoding="utf-8"?>
<p:tagLst xmlns:p="http://schemas.openxmlformats.org/presentationml/2006/main">
  <p:tag name="KSO_WM_BEAUTIFY_FLAG" val=""/>
</p:tagLst>
</file>

<file path=ppt/tags/tag417.xml><?xml version="1.0" encoding="utf-8"?>
<p:tagLst xmlns:p="http://schemas.openxmlformats.org/presentationml/2006/main">
  <p:tag name="KSO_WM_BEAUTIFY_FLAG" val=""/>
</p:tagLst>
</file>

<file path=ppt/tags/tag418.xml><?xml version="1.0" encoding="utf-8"?>
<p:tagLst xmlns:p="http://schemas.openxmlformats.org/presentationml/2006/main">
  <p:tag name="KSO_WM_BEAUTIFY_FLAG" val=""/>
</p:tagLst>
</file>

<file path=ppt/tags/tag419.xml><?xml version="1.0" encoding="utf-8"?>
<p:tagLst xmlns:p="http://schemas.openxmlformats.org/presentationml/2006/main">
  <p:tag name="KSO_WM_BEAUTIFY_FLAG" val=""/>
</p:tagLst>
</file>

<file path=ppt/tags/tag420.xml><?xml version="1.0" encoding="utf-8"?>
<p:tagLst xmlns:p="http://schemas.openxmlformats.org/presentationml/2006/main">
  <p:tag name="KSO_WM_BEAUTIFY_FLAG" val=""/>
</p:tagLst>
</file>

<file path=ppt/tags/tag421.xml><?xml version="1.0" encoding="utf-8"?>
<p:tagLst xmlns:p="http://schemas.openxmlformats.org/presentationml/2006/main">
  <p:tag name="KSO_WM_BEAUTIFY_FLAG" val=""/>
</p:tagLst>
</file>

<file path=ppt/tags/tag422.xml><?xml version="1.0" encoding="utf-8"?>
<p:tagLst xmlns:p="http://schemas.openxmlformats.org/presentationml/2006/main">
  <p:tag name="KSO_WM_BEAUTIFY_FLAG" val=""/>
</p:tagLst>
</file>

<file path=ppt/tags/tag423.xml><?xml version="1.0" encoding="utf-8"?>
<p:tagLst xmlns:p="http://schemas.openxmlformats.org/presentationml/2006/main">
  <p:tag name="KSO_WM_BEAUTIFY_FLAG" val=""/>
</p:tagLst>
</file>

<file path=ppt/tags/tag424.xml><?xml version="1.0" encoding="utf-8"?>
<p:tagLst xmlns:p="http://schemas.openxmlformats.org/presentationml/2006/main">
  <p:tag name="KSO_WM_BEAUTIFY_FLAG" val=""/>
</p:tagLst>
</file>

<file path=ppt/tags/tag425.xml><?xml version="1.0" encoding="utf-8"?>
<p:tagLst xmlns:p="http://schemas.openxmlformats.org/presentationml/2006/main">
  <p:tag name="KSO_WM_BEAUTIFY_FLAG" val=""/>
</p:tagLst>
</file>

<file path=ppt/tags/tag426.xml><?xml version="1.0" encoding="utf-8"?>
<p:tagLst xmlns:p="http://schemas.openxmlformats.org/presentationml/2006/main">
  <p:tag name="KSO_WM_BEAUTIFY_FLAG" val=""/>
</p:tagLst>
</file>

<file path=ppt/tags/tag427.xml><?xml version="1.0" encoding="utf-8"?>
<p:tagLst xmlns:p="http://schemas.openxmlformats.org/presentationml/2006/main">
  <p:tag name="KSO_WM_BEAUTIFY_FLAG" val=""/>
</p:tagLst>
</file>

<file path=ppt/tags/tag428.xml><?xml version="1.0" encoding="utf-8"?>
<p:tagLst xmlns:p="http://schemas.openxmlformats.org/presentationml/2006/main">
  <p:tag name="KSO_WM_BEAUTIFY_FLAG" val=""/>
</p:tagLst>
</file>

<file path=ppt/tags/tag429.xml><?xml version="1.0" encoding="utf-8"?>
<p:tagLst xmlns:p="http://schemas.openxmlformats.org/presentationml/2006/main">
  <p:tag name="KSO_WM_BEAUTIFY_FLAG" val=""/>
</p:tagLst>
</file>

<file path=ppt/tags/tag430.xml><?xml version="1.0" encoding="utf-8"?>
<p:tagLst xmlns:p="http://schemas.openxmlformats.org/presentationml/2006/main">
  <p:tag name="KSO_WM_BEAUTIFY_FLAG" val=""/>
</p:tagLst>
</file>

<file path=ppt/tags/tag431.xml><?xml version="1.0" encoding="utf-8"?>
<p:tagLst xmlns:p="http://schemas.openxmlformats.org/presentationml/2006/main">
  <p:tag name="KSO_WM_BEAUTIFY_FLAG" val=""/>
</p:tagLst>
</file>

<file path=ppt/tags/tag432.xml><?xml version="1.0" encoding="utf-8"?>
<p:tagLst xmlns:p="http://schemas.openxmlformats.org/presentationml/2006/main">
  <p:tag name="KSO_WM_BEAUTIFY_FLAG" val=""/>
</p:tagLst>
</file>

<file path=ppt/tags/tag433.xml><?xml version="1.0" encoding="utf-8"?>
<p:tagLst xmlns:p="http://schemas.openxmlformats.org/presentationml/2006/main">
  <p:tag name="KSO_WM_BEAUTIFY_FLAG" val=""/>
</p:tagLst>
</file>

<file path=ppt/tags/tag434.xml><?xml version="1.0" encoding="utf-8"?>
<p:tagLst xmlns:p="http://schemas.openxmlformats.org/presentationml/2006/main">
  <p:tag name="KSO_WM_BEAUTIFY_FLAG" val=""/>
</p:tagLst>
</file>

<file path=ppt/tags/tag435.xml><?xml version="1.0" encoding="utf-8"?>
<p:tagLst xmlns:p="http://schemas.openxmlformats.org/presentationml/2006/main">
  <p:tag name="KSO_WM_BEAUTIFY_FLAG" val=""/>
</p:tagLst>
</file>

<file path=ppt/tags/tag436.xml><?xml version="1.0" encoding="utf-8"?>
<p:tagLst xmlns:p="http://schemas.openxmlformats.org/presentationml/2006/main">
  <p:tag name="KSO_WM_BEAUTIFY_FLAG" val=""/>
</p:tagLst>
</file>

<file path=ppt/tags/tag437.xml><?xml version="1.0" encoding="utf-8"?>
<p:tagLst xmlns:p="http://schemas.openxmlformats.org/presentationml/2006/main">
  <p:tag name="KSO_WM_BEAUTIFY_FLAG" val=""/>
</p:tagLst>
</file>

<file path=ppt/tags/tag438.xml><?xml version="1.0" encoding="utf-8"?>
<p:tagLst xmlns:p="http://schemas.openxmlformats.org/presentationml/2006/main">
  <p:tag name="KSO_WM_BEAUTIFY_FLAG" val=""/>
</p:tagLst>
</file>

<file path=ppt/tags/tag439.xml><?xml version="1.0" encoding="utf-8"?>
<p:tagLst xmlns:p="http://schemas.openxmlformats.org/presentationml/2006/main">
  <p:tag name="KSO_WM_BEAUTIFY_FLAG" val=""/>
</p:tagLst>
</file>

<file path=ppt/tags/tag440.xml><?xml version="1.0" encoding="utf-8"?>
<p:tagLst xmlns:p="http://schemas.openxmlformats.org/presentationml/2006/main">
  <p:tag name="KSO_WM_BEAUTIFY_FLAG" val=""/>
</p:tagLst>
</file>

<file path=ppt/tags/tag441.xml><?xml version="1.0" encoding="utf-8"?>
<p:tagLst xmlns:p="http://schemas.openxmlformats.org/presentationml/2006/main">
  <p:tag name="KSO_WM_BEAUTIFY_FLAG" val=""/>
</p:tagLst>
</file>

<file path=ppt/tags/tag442.xml><?xml version="1.0" encoding="utf-8"?>
<p:tagLst xmlns:p="http://schemas.openxmlformats.org/presentationml/2006/main">
  <p:tag name="KSO_WM_BEAUTIFY_FLAG" val=""/>
</p:tagLst>
</file>

<file path=ppt/tags/tag443.xml><?xml version="1.0" encoding="utf-8"?>
<p:tagLst xmlns:p="http://schemas.openxmlformats.org/presentationml/2006/main">
  <p:tag name="KSO_WM_BEAUTIFY_FLAG" val=""/>
</p:tagLst>
</file>

<file path=ppt/tags/tag444.xml><?xml version="1.0" encoding="utf-8"?>
<p:tagLst xmlns:p="http://schemas.openxmlformats.org/presentationml/2006/main">
  <p:tag name="KSO_WM_BEAUTIFY_FLAG" val=""/>
</p:tagLst>
</file>

<file path=ppt/tags/tag445.xml><?xml version="1.0" encoding="utf-8"?>
<p:tagLst xmlns:p="http://schemas.openxmlformats.org/presentationml/2006/main">
  <p:tag name="KSO_WM_BEAUTIFY_FLAG" val=""/>
</p:tagLst>
</file>

<file path=ppt/tags/tag446.xml><?xml version="1.0" encoding="utf-8"?>
<p:tagLst xmlns:p="http://schemas.openxmlformats.org/presentationml/2006/main">
  <p:tag name="KSO_WM_BEAUTIFY_FLAG" val=""/>
</p:tagLst>
</file>

<file path=ppt/tags/tag447.xml><?xml version="1.0" encoding="utf-8"?>
<p:tagLst xmlns:p="http://schemas.openxmlformats.org/presentationml/2006/main">
  <p:tag name="KSO_WM_BEAUTIFY_FLAG" val=""/>
</p:tagLst>
</file>

<file path=ppt/tags/tag448.xml><?xml version="1.0" encoding="utf-8"?>
<p:tagLst xmlns:p="http://schemas.openxmlformats.org/presentationml/2006/main">
  <p:tag name="KSO_WM_BEAUTIFY_FLAG" val=""/>
</p:tagLst>
</file>

<file path=ppt/tags/tag449.xml><?xml version="1.0" encoding="utf-8"?>
<p:tagLst xmlns:p="http://schemas.openxmlformats.org/presentationml/2006/main">
  <p:tag name="KSO_WM_BEAUTIFY_FLAG" val=""/>
</p:tagLst>
</file>

<file path=ppt/tags/tag450.xml><?xml version="1.0" encoding="utf-8"?>
<p:tagLst xmlns:p="http://schemas.openxmlformats.org/presentationml/2006/main">
  <p:tag name="KSO_WM_BEAUTIFY_FLAG" val=""/>
</p:tagLst>
</file>

<file path=ppt/tags/tag451.xml><?xml version="1.0" encoding="utf-8"?>
<p:tagLst xmlns:p="http://schemas.openxmlformats.org/presentationml/2006/main">
  <p:tag name="KSO_WM_BEAUTIFY_FLAG" val=""/>
</p:tagLst>
</file>

<file path=ppt/tags/tag452.xml><?xml version="1.0" encoding="utf-8"?>
<p:tagLst xmlns:p="http://schemas.openxmlformats.org/presentationml/2006/main">
  <p:tag name="KSO_WM_BEAUTIFY_FLAG" val=""/>
</p:tagLst>
</file>

<file path=ppt/tags/tag453.xml><?xml version="1.0" encoding="utf-8"?>
<p:tagLst xmlns:p="http://schemas.openxmlformats.org/presentationml/2006/main">
  <p:tag name="KSO_WM_BEAUTIFY_FLAG" val=""/>
</p:tagLst>
</file>

<file path=ppt/tags/tag454.xml><?xml version="1.0" encoding="utf-8"?>
<p:tagLst xmlns:p="http://schemas.openxmlformats.org/presentationml/2006/main">
  <p:tag name="KSO_WM_BEAUTIFY_FLAG" val=""/>
</p:tagLst>
</file>

<file path=ppt/tags/tag455.xml><?xml version="1.0" encoding="utf-8"?>
<p:tagLst xmlns:p="http://schemas.openxmlformats.org/presentationml/2006/main">
  <p:tag name="KSO_WM_BEAUTIFY_FLAG" val=""/>
</p:tagLst>
</file>

<file path=ppt/tags/tag456.xml><?xml version="1.0" encoding="utf-8"?>
<p:tagLst xmlns:p="http://schemas.openxmlformats.org/presentationml/2006/main">
  <p:tag name="KSO_WM_BEAUTIFY_FLAG" val=""/>
</p:tagLst>
</file>

<file path=ppt/tags/tag457.xml><?xml version="1.0" encoding="utf-8"?>
<p:tagLst xmlns:p="http://schemas.openxmlformats.org/presentationml/2006/main">
  <p:tag name="KSO_WM_BEAUTIFY_FLAG" val=""/>
</p:tagLst>
</file>

<file path=ppt/tags/tag458.xml><?xml version="1.0" encoding="utf-8"?>
<p:tagLst xmlns:p="http://schemas.openxmlformats.org/presentationml/2006/main">
  <p:tag name="KSO_WM_BEAUTIFY_FLAG" val=""/>
</p:tagLst>
</file>

<file path=ppt/tags/tag459.xml><?xml version="1.0" encoding="utf-8"?>
<p:tagLst xmlns:p="http://schemas.openxmlformats.org/presentationml/2006/main">
  <p:tag name="KSO_WM_BEAUTIFY_FLAG" val=""/>
</p:tagLst>
</file>

<file path=ppt/tags/tag460.xml><?xml version="1.0" encoding="utf-8"?>
<p:tagLst xmlns:p="http://schemas.openxmlformats.org/presentationml/2006/main">
  <p:tag name="KSO_WM_BEAUTIFY_FLAG" val=""/>
</p:tagLst>
</file>

<file path=ppt/tags/tag461.xml><?xml version="1.0" encoding="utf-8"?>
<p:tagLst xmlns:p="http://schemas.openxmlformats.org/presentationml/2006/main">
  <p:tag name="KSO_WM_BEAUTIFY_FLAG" val=""/>
</p:tagLst>
</file>

<file path=ppt/tags/tag462.xml><?xml version="1.0" encoding="utf-8"?>
<p:tagLst xmlns:p="http://schemas.openxmlformats.org/presentationml/2006/main">
  <p:tag name="KSO_WM_BEAUTIFY_FLAG" val=""/>
</p:tagLst>
</file>

<file path=ppt/tags/tag463.xml><?xml version="1.0" encoding="utf-8"?>
<p:tagLst xmlns:p="http://schemas.openxmlformats.org/presentationml/2006/main">
  <p:tag name="KSO_WM_BEAUTIFY_FLAG" val=""/>
</p:tagLst>
</file>

<file path=ppt/tags/tag464.xml><?xml version="1.0" encoding="utf-8"?>
<p:tagLst xmlns:p="http://schemas.openxmlformats.org/presentationml/2006/main">
  <p:tag name="KSO_WM_BEAUTIFY_FLAG" val=""/>
</p:tagLst>
</file>

<file path=ppt/tags/tag465.xml><?xml version="1.0" encoding="utf-8"?>
<p:tagLst xmlns:p="http://schemas.openxmlformats.org/presentationml/2006/main">
  <p:tag name="KSO_WM_BEAUTIFY_FLAG" val=""/>
</p:tagLst>
</file>

<file path=ppt/tags/tag466.xml><?xml version="1.0" encoding="utf-8"?>
<p:tagLst xmlns:p="http://schemas.openxmlformats.org/presentationml/2006/main">
  <p:tag name="KSO_WM_BEAUTIFY_FLAG" val=""/>
</p:tagLst>
</file>

<file path=ppt/tags/tag467.xml><?xml version="1.0" encoding="utf-8"?>
<p:tagLst xmlns:p="http://schemas.openxmlformats.org/presentationml/2006/main">
  <p:tag name="KSO_WM_BEAUTIFY_FLAG" val=""/>
</p:tagLst>
</file>

<file path=ppt/tags/tag468.xml><?xml version="1.0" encoding="utf-8"?>
<p:tagLst xmlns:p="http://schemas.openxmlformats.org/presentationml/2006/main">
  <p:tag name="KSO_WM_BEAUTIFY_FLAG" val=""/>
</p:tagLst>
</file>

<file path=ppt/tags/tag469.xml><?xml version="1.0" encoding="utf-8"?>
<p:tagLst xmlns:p="http://schemas.openxmlformats.org/presentationml/2006/main">
  <p:tag name="KSO_WM_BEAUTIFY_FLAG" val=""/>
</p:tagLst>
</file>

<file path=ppt/tags/tag470.xml><?xml version="1.0" encoding="utf-8"?>
<p:tagLst xmlns:p="http://schemas.openxmlformats.org/presentationml/2006/main">
  <p:tag name="KSO_WM_BEAUTIFY_FLAG" val=""/>
</p:tagLst>
</file>

<file path=ppt/tags/tag471.xml><?xml version="1.0" encoding="utf-8"?>
<p:tagLst xmlns:p="http://schemas.openxmlformats.org/presentationml/2006/main">
  <p:tag name="KSO_WM_BEAUTIFY_FLAG" val=""/>
</p:tagLst>
</file>

<file path=ppt/tags/tag472.xml><?xml version="1.0" encoding="utf-8"?>
<p:tagLst xmlns:p="http://schemas.openxmlformats.org/presentationml/2006/main">
  <p:tag name="KSO_WM_BEAUTIFY_FLAG" val=""/>
</p:tagLst>
</file>

<file path=ppt/tags/tag473.xml><?xml version="1.0" encoding="utf-8"?>
<p:tagLst xmlns:p="http://schemas.openxmlformats.org/presentationml/2006/main">
  <p:tag name="KSO_WM_BEAUTIFY_FLAG" val=""/>
</p:tagLst>
</file>

<file path=ppt/tags/tag474.xml><?xml version="1.0" encoding="utf-8"?>
<p:tagLst xmlns:p="http://schemas.openxmlformats.org/presentationml/2006/main">
  <p:tag name="KSO_WM_BEAUTIFY_FLAG" val=""/>
</p:tagLst>
</file>

<file path=ppt/tags/tag475.xml><?xml version="1.0" encoding="utf-8"?>
<p:tagLst xmlns:p="http://schemas.openxmlformats.org/presentationml/2006/main">
  <p:tag name="KSO_WM_BEAUTIFY_FLAG" val=""/>
</p:tagLst>
</file>

<file path=ppt/tags/tag476.xml><?xml version="1.0" encoding="utf-8"?>
<p:tagLst xmlns:p="http://schemas.openxmlformats.org/presentationml/2006/main">
  <p:tag name="KSO_WM_BEAUTIFY_FLAG" val=""/>
</p:tagLst>
</file>

<file path=ppt/tags/tag477.xml><?xml version="1.0" encoding="utf-8"?>
<p:tagLst xmlns:p="http://schemas.openxmlformats.org/presentationml/2006/main">
  <p:tag name="KSO_WM_BEAUTIFY_FLAG" val=""/>
</p:tagLst>
</file>

<file path=ppt/tags/tag478.xml><?xml version="1.0" encoding="utf-8"?>
<p:tagLst xmlns:p="http://schemas.openxmlformats.org/presentationml/2006/main">
  <p:tag name="KSO_WM_BEAUTIFY_FLAG" val=""/>
</p:tagLst>
</file>

<file path=ppt/tags/tag479.xml><?xml version="1.0" encoding="utf-8"?>
<p:tagLst xmlns:p="http://schemas.openxmlformats.org/presentationml/2006/main">
  <p:tag name="KSO_WM_BEAUTIFY_FLAG" val=""/>
</p:tagLst>
</file>

<file path=ppt/tags/tag480.xml><?xml version="1.0" encoding="utf-8"?>
<p:tagLst xmlns:p="http://schemas.openxmlformats.org/presentationml/2006/main">
  <p:tag name="KSO_WM_BEAUTIFY_FLAG" val=""/>
</p:tagLst>
</file>

<file path=ppt/tags/tag481.xml><?xml version="1.0" encoding="utf-8"?>
<p:tagLst xmlns:p="http://schemas.openxmlformats.org/presentationml/2006/main">
  <p:tag name="KSO_WM_BEAUTIFY_FLAG" val=""/>
</p:tagLst>
</file>

<file path=ppt/tags/tag482.xml><?xml version="1.0" encoding="utf-8"?>
<p:tagLst xmlns:p="http://schemas.openxmlformats.org/presentationml/2006/main">
  <p:tag name="KSO_WM_BEAUTIFY_FLAG" val=""/>
</p:tagLst>
</file>

<file path=ppt/tags/tag483.xml><?xml version="1.0" encoding="utf-8"?>
<p:tagLst xmlns:p="http://schemas.openxmlformats.org/presentationml/2006/main">
  <p:tag name="KSO_WM_BEAUTIFY_FLAG" val=""/>
</p:tagLst>
</file>

<file path=ppt/tags/tag484.xml><?xml version="1.0" encoding="utf-8"?>
<p:tagLst xmlns:p="http://schemas.openxmlformats.org/presentationml/2006/main">
  <p:tag name="KSO_WM_BEAUTIFY_FLAG" val=""/>
</p:tagLst>
</file>

<file path=ppt/tags/tag485.xml><?xml version="1.0" encoding="utf-8"?>
<p:tagLst xmlns:p="http://schemas.openxmlformats.org/presentationml/2006/main">
  <p:tag name="KSO_WM_BEAUTIFY_FLAG" val=""/>
</p:tagLst>
</file>

<file path=ppt/tags/tag486.xml><?xml version="1.0" encoding="utf-8"?>
<p:tagLst xmlns:p="http://schemas.openxmlformats.org/presentationml/2006/main">
  <p:tag name="KSO_WM_UNIT_TABLE_BEAUTIFY" val="smartTable{54d5ee50-66ac-47d5-a6ae-31c7bb7031cd}"/>
  <p:tag name="TABLE_ENDDRAG_ORIGIN_RECT" val="482*109"/>
  <p:tag name="TABLE_ENDDRAG_RECT" val="201*247*482*109"/>
  <p:tag name="KSO_WM_BEAUTIFY_FLAG" val=""/>
</p:tagLst>
</file>

<file path=ppt/tags/tag487.xml><?xml version="1.0" encoding="utf-8"?>
<p:tagLst xmlns:p="http://schemas.openxmlformats.org/presentationml/2006/main">
  <p:tag name="KSO_WM_BEAUTIFY_FLAG" val=""/>
</p:tagLst>
</file>

<file path=ppt/tags/tag488.xml><?xml version="1.0" encoding="utf-8"?>
<p:tagLst xmlns:p="http://schemas.openxmlformats.org/presentationml/2006/main">
  <p:tag name="KSO_WM_BEAUTIFY_FLAG" val=""/>
</p:tagLst>
</file>

<file path=ppt/tags/tag489.xml><?xml version="1.0" encoding="utf-8"?>
<p:tagLst xmlns:p="http://schemas.openxmlformats.org/presentationml/2006/main">
  <p:tag name="KSO_WM_BEAUTIFY_FLAG" val=""/>
</p:tagLst>
</file>

<file path=ppt/tags/tag490.xml><?xml version="1.0" encoding="utf-8"?>
<p:tagLst xmlns:p="http://schemas.openxmlformats.org/presentationml/2006/main">
  <p:tag name="KSO_WM_BEAUTIFY_FLAG" val=""/>
</p:tagLst>
</file>

<file path=ppt/tags/tag491.xml><?xml version="1.0" encoding="utf-8"?>
<p:tagLst xmlns:p="http://schemas.openxmlformats.org/presentationml/2006/main">
  <p:tag name="KSO_WM_BEAUTIFY_FLAG" val=""/>
</p:tagLst>
</file>

<file path=ppt/tags/tag492.xml><?xml version="1.0" encoding="utf-8"?>
<p:tagLst xmlns:p="http://schemas.openxmlformats.org/presentationml/2006/main">
  <p:tag name="KSO_WM_BEAUTIFY_FLAG" val=""/>
</p:tagLst>
</file>

<file path=ppt/tags/tag493.xml><?xml version="1.0" encoding="utf-8"?>
<p:tagLst xmlns:p="http://schemas.openxmlformats.org/presentationml/2006/main">
  <p:tag name="KSO_WM_UNIT_TABLE_BEAUTIFY" val="smartTable{276bfc06-8657-42d3-8956-6e200a3b7ca2}"/>
  <p:tag name="TABLE_ENDDRAG_ORIGIN_RECT" val="615*297"/>
  <p:tag name="TABLE_ENDDRAG_RECT" val="43*78*615*297"/>
  <p:tag name="KSO_WM_BEAUTIFY_FLAG" val=""/>
</p:tagLst>
</file>

<file path=ppt/tags/tag494.xml><?xml version="1.0" encoding="utf-8"?>
<p:tagLst xmlns:p="http://schemas.openxmlformats.org/presentationml/2006/main">
  <p:tag name="KSO_WM_BEAUTIFY_FLAG" val=""/>
</p:tagLst>
</file>

<file path=ppt/tags/tag495.xml><?xml version="1.0" encoding="utf-8"?>
<p:tagLst xmlns:p="http://schemas.openxmlformats.org/presentationml/2006/main">
  <p:tag name="KSO_WM_BEAUTIFY_FLAG" val=""/>
</p:tagLst>
</file>

<file path=ppt/tags/tag496.xml><?xml version="1.0" encoding="utf-8"?>
<p:tagLst xmlns:p="http://schemas.openxmlformats.org/presentationml/2006/main">
  <p:tag name="KSO_WM_BEAUTIFY_FLAG" val=""/>
</p:tagLst>
</file>

<file path=ppt/tags/tag497.xml><?xml version="1.0" encoding="utf-8"?>
<p:tagLst xmlns:p="http://schemas.openxmlformats.org/presentationml/2006/main">
  <p:tag name="KSO_WM_BEAUTIFY_FLAG" val=""/>
</p:tagLst>
</file>

<file path=ppt/tags/tag498.xml><?xml version="1.0" encoding="utf-8"?>
<p:tagLst xmlns:p="http://schemas.openxmlformats.org/presentationml/2006/main">
  <p:tag name="KSO_WM_BEAUTIFY_FLAG" val=""/>
</p:tagLst>
</file>

<file path=ppt/tags/tag499.xml><?xml version="1.0" encoding="utf-8"?>
<p:tagLst xmlns:p="http://schemas.openxmlformats.org/presentationml/2006/main">
  <p:tag name="KSO_WM_BEAUTIFY_FLAG" val=""/>
</p:tagLst>
</file>

<file path=ppt/tags/tag500.xml><?xml version="1.0" encoding="utf-8"?>
<p:tagLst xmlns:p="http://schemas.openxmlformats.org/presentationml/2006/main">
  <p:tag name="KSO_WM_BEAUTIFY_FLAG" val=""/>
</p:tagLst>
</file>

<file path=ppt/tags/tag501.xml><?xml version="1.0" encoding="utf-8"?>
<p:tagLst xmlns:p="http://schemas.openxmlformats.org/presentationml/2006/main">
  <p:tag name="KSO_WM_BEAUTIFY_FLAG" val=""/>
</p:tagLst>
</file>

<file path=ppt/tags/tag502.xml><?xml version="1.0" encoding="utf-8"?>
<p:tagLst xmlns:p="http://schemas.openxmlformats.org/presentationml/2006/main">
  <p:tag name="KSO_WM_BEAUTIFY_FLAG" val=""/>
</p:tagLst>
</file>

<file path=ppt/tags/tag503.xml><?xml version="1.0" encoding="utf-8"?>
<p:tagLst xmlns:p="http://schemas.openxmlformats.org/presentationml/2006/main">
  <p:tag name="KSO_WM_BEAUTIFY_FLAG" val=""/>
</p:tagLst>
</file>

<file path=ppt/tags/tag504.xml><?xml version="1.0" encoding="utf-8"?>
<p:tagLst xmlns:p="http://schemas.openxmlformats.org/presentationml/2006/main">
  <p:tag name="KSO_WM_BEAUTIFY_FLAG" val=""/>
</p:tagLst>
</file>

<file path=ppt/tags/tag505.xml><?xml version="1.0" encoding="utf-8"?>
<p:tagLst xmlns:p="http://schemas.openxmlformats.org/presentationml/2006/main">
  <p:tag name="KSO_WM_BEAUTIFY_FLAG" val=""/>
</p:tagLst>
</file>

<file path=ppt/tags/tag506.xml><?xml version="1.0" encoding="utf-8"?>
<p:tagLst xmlns:p="http://schemas.openxmlformats.org/presentationml/2006/main">
  <p:tag name="KSO_WM_BEAUTIFY_FLAG" val=""/>
</p:tagLst>
</file>

<file path=ppt/tags/tag507.xml><?xml version="1.0" encoding="utf-8"?>
<p:tagLst xmlns:p="http://schemas.openxmlformats.org/presentationml/2006/main">
  <p:tag name="KSO_WM_BEAUTIFY_FLAG" val=""/>
</p:tagLst>
</file>

<file path=ppt/tags/tag508.xml><?xml version="1.0" encoding="utf-8"?>
<p:tagLst xmlns:p="http://schemas.openxmlformats.org/presentationml/2006/main">
  <p:tag name="KSO_WM_BEAUTIFY_FLAG" val=""/>
</p:tagLst>
</file>

<file path=ppt/tags/tag509.xml><?xml version="1.0" encoding="utf-8"?>
<p:tagLst xmlns:p="http://schemas.openxmlformats.org/presentationml/2006/main">
  <p:tag name="KSO_WM_BEAUTIFY_FLAG" val=""/>
</p:tagLst>
</file>

<file path=ppt/tags/tag510.xml><?xml version="1.0" encoding="utf-8"?>
<p:tagLst xmlns:p="http://schemas.openxmlformats.org/presentationml/2006/main">
  <p:tag name="KSO_WM_BEAUTIFY_FLAG" val=""/>
</p:tagLst>
</file>

<file path=ppt/tags/tag511.xml><?xml version="1.0" encoding="utf-8"?>
<p:tagLst xmlns:p="http://schemas.openxmlformats.org/presentationml/2006/main">
  <p:tag name="KSO_WM_BEAUTIFY_FLAG" val=""/>
</p:tagLst>
</file>

<file path=ppt/tags/tag512.xml><?xml version="1.0" encoding="utf-8"?>
<p:tagLst xmlns:p="http://schemas.openxmlformats.org/presentationml/2006/main">
  <p:tag name="KSO_WM_BEAUTIFY_FLAG" val=""/>
</p:tagLst>
</file>

<file path=ppt/tags/tag513.xml><?xml version="1.0" encoding="utf-8"?>
<p:tagLst xmlns:p="http://schemas.openxmlformats.org/presentationml/2006/main">
  <p:tag name="KSO_WM_BEAUTIFY_FLAG" val=""/>
</p:tagLst>
</file>

<file path=ppt/tags/tag514.xml><?xml version="1.0" encoding="utf-8"?>
<p:tagLst xmlns:p="http://schemas.openxmlformats.org/presentationml/2006/main">
  <p:tag name="KSO_WM_BEAUTIFY_FLAG" val=""/>
</p:tagLst>
</file>

<file path=ppt/tags/tag515.xml><?xml version="1.0" encoding="utf-8"?>
<p:tagLst xmlns:p="http://schemas.openxmlformats.org/presentationml/2006/main">
  <p:tag name="KSO_WM_BEAUTIFY_FLAG" val=""/>
</p:tagLst>
</file>

<file path=ppt/tags/tag516.xml><?xml version="1.0" encoding="utf-8"?>
<p:tagLst xmlns:p="http://schemas.openxmlformats.org/presentationml/2006/main">
  <p:tag name="KSO_WM_BEAUTIFY_FLAG" val=""/>
</p:tagLst>
</file>

<file path=ppt/tags/tag517.xml><?xml version="1.0" encoding="utf-8"?>
<p:tagLst xmlns:p="http://schemas.openxmlformats.org/presentationml/2006/main">
  <p:tag name="KSO_WM_BEAUTIFY_FLAG" val=""/>
</p:tagLst>
</file>

<file path=ppt/tags/tag518.xml><?xml version="1.0" encoding="utf-8"?>
<p:tagLst xmlns:p="http://schemas.openxmlformats.org/presentationml/2006/main">
  <p:tag name="KSO_WM_BEAUTIFY_FLAG" val=""/>
</p:tagLst>
</file>

<file path=ppt/tags/tag519.xml><?xml version="1.0" encoding="utf-8"?>
<p:tagLst xmlns:p="http://schemas.openxmlformats.org/presentationml/2006/main">
  <p:tag name="KSO_WM_BEAUTIFY_FLAG" val=""/>
</p:tagLst>
</file>

<file path=ppt/tags/tag520.xml><?xml version="1.0" encoding="utf-8"?>
<p:tagLst xmlns:p="http://schemas.openxmlformats.org/presentationml/2006/main">
  <p:tag name="KSO_WM_BEAUTIFY_FLAG" val=""/>
</p:tagLst>
</file>

<file path=ppt/tags/tag521.xml><?xml version="1.0" encoding="utf-8"?>
<p:tagLst xmlns:p="http://schemas.openxmlformats.org/presentationml/2006/main">
  <p:tag name="KSO_WM_BEAUTIFY_FLAG" val=""/>
</p:tagLst>
</file>

<file path=ppt/tags/tag522.xml><?xml version="1.0" encoding="utf-8"?>
<p:tagLst xmlns:p="http://schemas.openxmlformats.org/presentationml/2006/main">
  <p:tag name="KSO_WM_BEAUTIFY_FLAG" val=""/>
</p:tagLst>
</file>

<file path=ppt/tags/tag523.xml><?xml version="1.0" encoding="utf-8"?>
<p:tagLst xmlns:p="http://schemas.openxmlformats.org/presentationml/2006/main">
  <p:tag name="KSO_WM_BEAUTIFY_FLAG" val=""/>
</p:tagLst>
</file>

<file path=ppt/tags/tag524.xml><?xml version="1.0" encoding="utf-8"?>
<p:tagLst xmlns:p="http://schemas.openxmlformats.org/presentationml/2006/main">
  <p:tag name="KSO_WM_BEAUTIFY_FLAG" val=""/>
</p:tagLst>
</file>

<file path=ppt/tags/tag525.xml><?xml version="1.0" encoding="utf-8"?>
<p:tagLst xmlns:p="http://schemas.openxmlformats.org/presentationml/2006/main">
  <p:tag name="KSO_WM_BEAUTIFY_FLAG" val=""/>
</p:tagLst>
</file>

<file path=ppt/tags/tag526.xml><?xml version="1.0" encoding="utf-8"?>
<p:tagLst xmlns:p="http://schemas.openxmlformats.org/presentationml/2006/main">
  <p:tag name="KSO_WM_BEAUTIFY_FLAG" val=""/>
</p:tagLst>
</file>

<file path=ppt/tags/tag527.xml><?xml version="1.0" encoding="utf-8"?>
<p:tagLst xmlns:p="http://schemas.openxmlformats.org/presentationml/2006/main">
  <p:tag name="KSO_WM_BEAUTIFY_FLAG" val=""/>
</p:tagLst>
</file>

<file path=ppt/tags/tag528.xml><?xml version="1.0" encoding="utf-8"?>
<p:tagLst xmlns:p="http://schemas.openxmlformats.org/presentationml/2006/main">
  <p:tag name="KSO_WM_BEAUTIFY_FLAG" val=""/>
</p:tagLst>
</file>

<file path=ppt/tags/tag529.xml><?xml version="1.0" encoding="utf-8"?>
<p:tagLst xmlns:p="http://schemas.openxmlformats.org/presentationml/2006/main">
  <p:tag name="KSO_WM_BEAUTIFY_FLAG" val=""/>
</p:tagLst>
</file>

<file path=ppt/tags/tag530.xml><?xml version="1.0" encoding="utf-8"?>
<p:tagLst xmlns:p="http://schemas.openxmlformats.org/presentationml/2006/main">
  <p:tag name="KSO_WM_BEAUTIFY_FLAG" val=""/>
</p:tagLst>
</file>

<file path=ppt/tags/tag531.xml><?xml version="1.0" encoding="utf-8"?>
<p:tagLst xmlns:p="http://schemas.openxmlformats.org/presentationml/2006/main">
  <p:tag name="KSO_WM_BEAUTIFY_FLAG" val=""/>
</p:tagLst>
</file>

<file path=ppt/tags/tag532.xml><?xml version="1.0" encoding="utf-8"?>
<p:tagLst xmlns:p="http://schemas.openxmlformats.org/presentationml/2006/main">
  <p:tag name="KSO_WM_BEAUTIFY_FLAG" val=""/>
</p:tagLst>
</file>

<file path=ppt/tags/tag533.xml><?xml version="1.0" encoding="utf-8"?>
<p:tagLst xmlns:p="http://schemas.openxmlformats.org/presentationml/2006/main">
  <p:tag name="KSO_WM_BEAUTIFY_FLAG" val=""/>
</p:tagLst>
</file>

<file path=ppt/tags/tag534.xml><?xml version="1.0" encoding="utf-8"?>
<p:tagLst xmlns:p="http://schemas.openxmlformats.org/presentationml/2006/main">
  <p:tag name="KSO_WM_BEAUTIFY_FLAG" val=""/>
</p:tagLst>
</file>

<file path=ppt/tags/tag535.xml><?xml version="1.0" encoding="utf-8"?>
<p:tagLst xmlns:p="http://schemas.openxmlformats.org/presentationml/2006/main">
  <p:tag name="KSO_WM_BEAUTIFY_FLAG" val=""/>
</p:tagLst>
</file>

<file path=ppt/tags/tag536.xml><?xml version="1.0" encoding="utf-8"?>
<p:tagLst xmlns:p="http://schemas.openxmlformats.org/presentationml/2006/main">
  <p:tag name="KSO_WM_BEAUTIFY_FLAG" val=""/>
</p:tagLst>
</file>

<file path=ppt/tags/tag537.xml><?xml version="1.0" encoding="utf-8"?>
<p:tagLst xmlns:p="http://schemas.openxmlformats.org/presentationml/2006/main">
  <p:tag name="KSO_WM_BEAUTIFY_FLAG" val=""/>
</p:tagLst>
</file>

<file path=ppt/tags/tag538.xml><?xml version="1.0" encoding="utf-8"?>
<p:tagLst xmlns:p="http://schemas.openxmlformats.org/presentationml/2006/main">
  <p:tag name="KSO_WM_BEAUTIFY_FLAG" val=""/>
</p:tagLst>
</file>

<file path=ppt/tags/tag539.xml><?xml version="1.0" encoding="utf-8"?>
<p:tagLst xmlns:p="http://schemas.openxmlformats.org/presentationml/2006/main">
  <p:tag name="KSO_WM_BEAUTIFY_FLAG" val=""/>
</p:tagLst>
</file>

<file path=ppt/tags/tag540.xml><?xml version="1.0" encoding="utf-8"?>
<p:tagLst xmlns:p="http://schemas.openxmlformats.org/presentationml/2006/main">
  <p:tag name="KSO_WM_BEAUTIFY_FLAG" val=""/>
</p:tagLst>
</file>

<file path=ppt/tags/tag541.xml><?xml version="1.0" encoding="utf-8"?>
<p:tagLst xmlns:p="http://schemas.openxmlformats.org/presentationml/2006/main">
  <p:tag name="KSO_WM_BEAUTIFY_FLAG" val=""/>
</p:tagLst>
</file>

<file path=ppt/tags/tag542.xml><?xml version="1.0" encoding="utf-8"?>
<p:tagLst xmlns:p="http://schemas.openxmlformats.org/presentationml/2006/main">
  <p:tag name="KSO_WM_BEAUTIFY_FLAG" val=""/>
</p:tagLst>
</file>

<file path=ppt/tags/tag543.xml><?xml version="1.0" encoding="utf-8"?>
<p:tagLst xmlns:p="http://schemas.openxmlformats.org/presentationml/2006/main">
  <p:tag name="KSO_WM_BEAUTIFY_FLAG" val=""/>
</p:tagLst>
</file>

<file path=ppt/tags/tag544.xml><?xml version="1.0" encoding="utf-8"?>
<p:tagLst xmlns:p="http://schemas.openxmlformats.org/presentationml/2006/main">
  <p:tag name="KSO_WM_BEAUTIFY_FLAG" val=""/>
</p:tagLst>
</file>

<file path=ppt/tags/tag545.xml><?xml version="1.0" encoding="utf-8"?>
<p:tagLst xmlns:p="http://schemas.openxmlformats.org/presentationml/2006/main">
  <p:tag name="KSO_WM_BEAUTIFY_FLAG" val=""/>
</p:tagLst>
</file>

<file path=ppt/tags/tag546.xml><?xml version="1.0" encoding="utf-8"?>
<p:tagLst xmlns:p="http://schemas.openxmlformats.org/presentationml/2006/main">
  <p:tag name="KSO_WM_BEAUTIFY_FLAG" val=""/>
</p:tagLst>
</file>

<file path=ppt/tags/tag547.xml><?xml version="1.0" encoding="utf-8"?>
<p:tagLst xmlns:p="http://schemas.openxmlformats.org/presentationml/2006/main">
  <p:tag name="KSO_WM_BEAUTIFY_FLAG" val=""/>
</p:tagLst>
</file>

<file path=ppt/tags/tag548.xml><?xml version="1.0" encoding="utf-8"?>
<p:tagLst xmlns:p="http://schemas.openxmlformats.org/presentationml/2006/main">
  <p:tag name="KSO_WM_BEAUTIFY_FLAG" val=""/>
</p:tagLst>
</file>

<file path=ppt/tags/tag549.xml><?xml version="1.0" encoding="utf-8"?>
<p:tagLst xmlns:p="http://schemas.openxmlformats.org/presentationml/2006/main">
  <p:tag name="KSO_WM_BEAUTIFY_FLAG" val=""/>
</p:tagLst>
</file>

<file path=ppt/tags/tag550.xml><?xml version="1.0" encoding="utf-8"?>
<p:tagLst xmlns:p="http://schemas.openxmlformats.org/presentationml/2006/main">
  <p:tag name="KSO_WM_BEAUTIFY_FLAG" val=""/>
</p:tagLst>
</file>

<file path=ppt/tags/tag551.xml><?xml version="1.0" encoding="utf-8"?>
<p:tagLst xmlns:p="http://schemas.openxmlformats.org/presentationml/2006/main">
  <p:tag name="KSO_WM_BEAUTIFY_FLAG" val=""/>
</p:tagLst>
</file>

<file path=ppt/tags/tag552.xml><?xml version="1.0" encoding="utf-8"?>
<p:tagLst xmlns:p="http://schemas.openxmlformats.org/presentationml/2006/main">
  <p:tag name="KSO_WM_BEAUTIFY_FLAG" val=""/>
</p:tagLst>
</file>

<file path=ppt/tags/tag553.xml><?xml version="1.0" encoding="utf-8"?>
<p:tagLst xmlns:p="http://schemas.openxmlformats.org/presentationml/2006/main">
  <p:tag name="KSO_WM_BEAUTIFY_FLAG" val=""/>
</p:tagLst>
</file>

<file path=ppt/tags/tag554.xml><?xml version="1.0" encoding="utf-8"?>
<p:tagLst xmlns:p="http://schemas.openxmlformats.org/presentationml/2006/main">
  <p:tag name="KSO_WM_BEAUTIFY_FLAG" val=""/>
</p:tagLst>
</file>

<file path=ppt/tags/tag555.xml><?xml version="1.0" encoding="utf-8"?>
<p:tagLst xmlns:p="http://schemas.openxmlformats.org/presentationml/2006/main">
  <p:tag name="KSO_WM_BEAUTIFY_FLAG" val=""/>
</p:tagLst>
</file>

<file path=ppt/tags/tag556.xml><?xml version="1.0" encoding="utf-8"?>
<p:tagLst xmlns:p="http://schemas.openxmlformats.org/presentationml/2006/main">
  <p:tag name="KSO_WM_BEAUTIFY_FLAG" val=""/>
</p:tagLst>
</file>

<file path=ppt/tags/tag557.xml><?xml version="1.0" encoding="utf-8"?>
<p:tagLst xmlns:p="http://schemas.openxmlformats.org/presentationml/2006/main">
  <p:tag name="KSO_WM_BEAUTIFY_FLAG" val=""/>
</p:tagLst>
</file>

<file path=ppt/tags/tag558.xml><?xml version="1.0" encoding="utf-8"?>
<p:tagLst xmlns:p="http://schemas.openxmlformats.org/presentationml/2006/main">
  <p:tag name="KSO_WM_BEAUTIFY_FLAG" val=""/>
</p:tagLst>
</file>

<file path=ppt/tags/tag559.xml><?xml version="1.0" encoding="utf-8"?>
<p:tagLst xmlns:p="http://schemas.openxmlformats.org/presentationml/2006/main">
  <p:tag name="KSO_WM_BEAUTIFY_FLAG" val=""/>
</p:tagLst>
</file>

<file path=ppt/tags/tag560.xml><?xml version="1.0" encoding="utf-8"?>
<p:tagLst xmlns:p="http://schemas.openxmlformats.org/presentationml/2006/main">
  <p:tag name="KSO_WM_BEAUTIFY_FLAG" val=""/>
</p:tagLst>
</file>

<file path=ppt/tags/tag561.xml><?xml version="1.0" encoding="utf-8"?>
<p:tagLst xmlns:p="http://schemas.openxmlformats.org/presentationml/2006/main">
  <p:tag name="KSO_WM_BEAUTIFY_FLAG" val=""/>
</p:tagLst>
</file>

<file path=ppt/tags/tag562.xml><?xml version="1.0" encoding="utf-8"?>
<p:tagLst xmlns:p="http://schemas.openxmlformats.org/presentationml/2006/main">
  <p:tag name="KSO_WM_BEAUTIFY_FLAG" val=""/>
</p:tagLst>
</file>

<file path=ppt/tags/tag563.xml><?xml version="1.0" encoding="utf-8"?>
<p:tagLst xmlns:p="http://schemas.openxmlformats.org/presentationml/2006/main">
  <p:tag name="KSO_WM_BEAUTIFY_FLAG" val=""/>
</p:tagLst>
</file>

<file path=ppt/tags/tag564.xml><?xml version="1.0" encoding="utf-8"?>
<p:tagLst xmlns:p="http://schemas.openxmlformats.org/presentationml/2006/main">
  <p:tag name="KSO_WM_BEAUTIFY_FLAG" val=""/>
</p:tagLst>
</file>

<file path=ppt/tags/tag565.xml><?xml version="1.0" encoding="utf-8"?>
<p:tagLst xmlns:p="http://schemas.openxmlformats.org/presentationml/2006/main">
  <p:tag name="KSO_WM_BEAUTIFY_FLAG" val=""/>
</p:tagLst>
</file>

<file path=ppt/tags/tag566.xml><?xml version="1.0" encoding="utf-8"?>
<p:tagLst xmlns:p="http://schemas.openxmlformats.org/presentationml/2006/main">
  <p:tag name="KSO_WM_BEAUTIFY_FLAG" val=""/>
</p:tagLst>
</file>

<file path=ppt/tags/tag567.xml><?xml version="1.0" encoding="utf-8"?>
<p:tagLst xmlns:p="http://schemas.openxmlformats.org/presentationml/2006/main">
  <p:tag name="KSO_WM_BEAUTIFY_FLAG" val=""/>
</p:tagLst>
</file>

<file path=ppt/tags/tag568.xml><?xml version="1.0" encoding="utf-8"?>
<p:tagLst xmlns:p="http://schemas.openxmlformats.org/presentationml/2006/main">
  <p:tag name="KSO_WM_BEAUTIFY_FLAG" val=""/>
</p:tagLst>
</file>

<file path=ppt/tags/tag569.xml><?xml version="1.0" encoding="utf-8"?>
<p:tagLst xmlns:p="http://schemas.openxmlformats.org/presentationml/2006/main">
  <p:tag name="KSO_WM_BEAUTIFY_FLAG" val=""/>
</p:tagLst>
</file>

<file path=ppt/tags/tag570.xml><?xml version="1.0" encoding="utf-8"?>
<p:tagLst xmlns:p="http://schemas.openxmlformats.org/presentationml/2006/main">
  <p:tag name="KSO_WM_BEAUTIFY_FLAG" val=""/>
</p:tagLst>
</file>

<file path=ppt/tags/tag571.xml><?xml version="1.0" encoding="utf-8"?>
<p:tagLst xmlns:p="http://schemas.openxmlformats.org/presentationml/2006/main">
  <p:tag name="KSO_WM_BEAUTIFY_FLAG" val=""/>
</p:tagLst>
</file>

<file path=ppt/tags/tag572.xml><?xml version="1.0" encoding="utf-8"?>
<p:tagLst xmlns:p="http://schemas.openxmlformats.org/presentationml/2006/main">
  <p:tag name="KSO_WM_BEAUTIFY_FLAG" val=""/>
</p:tagLst>
</file>

<file path=ppt/tags/tag573.xml><?xml version="1.0" encoding="utf-8"?>
<p:tagLst xmlns:p="http://schemas.openxmlformats.org/presentationml/2006/main">
  <p:tag name="KSO_WM_BEAUTIFY_FLAG" val=""/>
</p:tagLst>
</file>

<file path=ppt/tags/tag574.xml><?xml version="1.0" encoding="utf-8"?>
<p:tagLst xmlns:p="http://schemas.openxmlformats.org/presentationml/2006/main">
  <p:tag name="KSO_WM_BEAUTIFY_FLAG" val=""/>
</p:tagLst>
</file>

<file path=ppt/tags/tag575.xml><?xml version="1.0" encoding="utf-8"?>
<p:tagLst xmlns:p="http://schemas.openxmlformats.org/presentationml/2006/main">
  <p:tag name="KSO_WM_BEAUTIFY_FLAG" val=""/>
</p:tagLst>
</file>

<file path=ppt/tags/tag576.xml><?xml version="1.0" encoding="utf-8"?>
<p:tagLst xmlns:p="http://schemas.openxmlformats.org/presentationml/2006/main">
  <p:tag name="KSO_WM_BEAUTIFY_FLAG" val=""/>
</p:tagLst>
</file>

<file path=ppt/tags/tag577.xml><?xml version="1.0" encoding="utf-8"?>
<p:tagLst xmlns:p="http://schemas.openxmlformats.org/presentationml/2006/main">
  <p:tag name="KSO_WM_BEAUTIFY_FLAG" val=""/>
</p:tagLst>
</file>

<file path=ppt/tags/tag578.xml><?xml version="1.0" encoding="utf-8"?>
<p:tagLst xmlns:p="http://schemas.openxmlformats.org/presentationml/2006/main">
  <p:tag name="KSO_WM_BEAUTIFY_FLAG" val=""/>
</p:tagLst>
</file>

<file path=ppt/tags/tag579.xml><?xml version="1.0" encoding="utf-8"?>
<p:tagLst xmlns:p="http://schemas.openxmlformats.org/presentationml/2006/main">
  <p:tag name="KSO_WM_BEAUTIFY_FLAG" val=""/>
</p:tagLst>
</file>

<file path=ppt/tags/tag580.xml><?xml version="1.0" encoding="utf-8"?>
<p:tagLst xmlns:p="http://schemas.openxmlformats.org/presentationml/2006/main">
  <p:tag name="KSO_WM_BEAUTIFY_FLAG" val=""/>
</p:tagLst>
</file>

<file path=ppt/tags/tag581.xml><?xml version="1.0" encoding="utf-8"?>
<p:tagLst xmlns:p="http://schemas.openxmlformats.org/presentationml/2006/main">
  <p:tag name="KSO_WM_BEAUTIFY_FLAG" val=""/>
</p:tagLst>
</file>

<file path=ppt/tags/tag582.xml><?xml version="1.0" encoding="utf-8"?>
<p:tagLst xmlns:p="http://schemas.openxmlformats.org/presentationml/2006/main">
  <p:tag name="KSO_WM_BEAUTIFY_FLAG" val=""/>
</p:tagLst>
</file>

<file path=ppt/tags/tag583.xml><?xml version="1.0" encoding="utf-8"?>
<p:tagLst xmlns:p="http://schemas.openxmlformats.org/presentationml/2006/main">
  <p:tag name="KSO_WM_BEAUTIFY_FLAG" val=""/>
</p:tagLst>
</file>

<file path=ppt/tags/tag584.xml><?xml version="1.0" encoding="utf-8"?>
<p:tagLst xmlns:p="http://schemas.openxmlformats.org/presentationml/2006/main">
  <p:tag name="KSO_WM_BEAUTIFY_FLAG" val=""/>
</p:tagLst>
</file>

<file path=ppt/tags/tag585.xml><?xml version="1.0" encoding="utf-8"?>
<p:tagLst xmlns:p="http://schemas.openxmlformats.org/presentationml/2006/main">
  <p:tag name="KSO_WM_BEAUTIFY_FLAG" val=""/>
</p:tagLst>
</file>

<file path=ppt/tags/tag586.xml><?xml version="1.0" encoding="utf-8"?>
<p:tagLst xmlns:p="http://schemas.openxmlformats.org/presentationml/2006/main">
  <p:tag name="KSO_WM_BEAUTIFY_FLAG" val=""/>
</p:tagLst>
</file>

<file path=ppt/tags/tag587.xml><?xml version="1.0" encoding="utf-8"?>
<p:tagLst xmlns:p="http://schemas.openxmlformats.org/presentationml/2006/main">
  <p:tag name="KSO_WM_BEAUTIFY_FLAG" val=""/>
</p:tagLst>
</file>

<file path=ppt/tags/tag588.xml><?xml version="1.0" encoding="utf-8"?>
<p:tagLst xmlns:p="http://schemas.openxmlformats.org/presentationml/2006/main">
  <p:tag name="KSO_WM_BEAUTIFY_FLAG" val=""/>
</p:tagLst>
</file>

<file path=ppt/tags/tag589.xml><?xml version="1.0" encoding="utf-8"?>
<p:tagLst xmlns:p="http://schemas.openxmlformats.org/presentationml/2006/main">
  <p:tag name="KSO_WM_BEAUTIFY_FLAG" val=""/>
</p:tagLst>
</file>

<file path=ppt/tags/tag590.xml><?xml version="1.0" encoding="utf-8"?>
<p:tagLst xmlns:p="http://schemas.openxmlformats.org/presentationml/2006/main">
  <p:tag name="KSO_WM_BEAUTIFY_FLAG" val=""/>
</p:tagLst>
</file>

<file path=ppt/tags/tag591.xml><?xml version="1.0" encoding="utf-8"?>
<p:tagLst xmlns:p="http://schemas.openxmlformats.org/presentationml/2006/main">
  <p:tag name="KSO_WM_BEAUTIFY_FLAG" val=""/>
</p:tagLst>
</file>

<file path=ppt/tags/tag592.xml><?xml version="1.0" encoding="utf-8"?>
<p:tagLst xmlns:p="http://schemas.openxmlformats.org/presentationml/2006/main">
  <p:tag name="KSO_WM_BEAUTIFY_FLAG" val=""/>
</p:tagLst>
</file>

<file path=ppt/tags/tag593.xml><?xml version="1.0" encoding="utf-8"?>
<p:tagLst xmlns:p="http://schemas.openxmlformats.org/presentationml/2006/main">
  <p:tag name="KSO_WM_BEAUTIFY_FLAG" val=""/>
</p:tagLst>
</file>

<file path=ppt/tags/tag594.xml><?xml version="1.0" encoding="utf-8"?>
<p:tagLst xmlns:p="http://schemas.openxmlformats.org/presentationml/2006/main">
  <p:tag name="KSO_WM_BEAUTIFY_FLAG" val=""/>
</p:tagLst>
</file>

<file path=ppt/tags/tag595.xml><?xml version="1.0" encoding="utf-8"?>
<p:tagLst xmlns:p="http://schemas.openxmlformats.org/presentationml/2006/main">
  <p:tag name="KSO_WM_BEAUTIFY_FLAG" val=""/>
</p:tagLst>
</file>

<file path=ppt/tags/tag596.xml><?xml version="1.0" encoding="utf-8"?>
<p:tagLst xmlns:p="http://schemas.openxmlformats.org/presentationml/2006/main">
  <p:tag name="KSO_WM_BEAUTIFY_FLAG" val=""/>
</p:tagLst>
</file>

<file path=ppt/tags/tag597.xml><?xml version="1.0" encoding="utf-8"?>
<p:tagLst xmlns:p="http://schemas.openxmlformats.org/presentationml/2006/main">
  <p:tag name="KSO_WM_BEAUTIFY_FLAG" val=""/>
</p:tagLst>
</file>

<file path=ppt/tags/tag598.xml><?xml version="1.0" encoding="utf-8"?>
<p:tagLst xmlns:p="http://schemas.openxmlformats.org/presentationml/2006/main">
  <p:tag name="KSO_WM_BEAUTIFY_FLAG" val=""/>
</p:tagLst>
</file>

<file path=ppt/tags/tag599.xml><?xml version="1.0" encoding="utf-8"?>
<p:tagLst xmlns:p="http://schemas.openxmlformats.org/presentationml/2006/main">
  <p:tag name="KSO_WM_BEAUTIFY_FLAG" val=""/>
</p:tagLst>
</file>

<file path=ppt/tags/tag600.xml><?xml version="1.0" encoding="utf-8"?>
<p:tagLst xmlns:p="http://schemas.openxmlformats.org/presentationml/2006/main">
  <p:tag name="KSO_WM_BEAUTIFY_FLAG" val=""/>
</p:tagLst>
</file>

<file path=ppt/tags/tag601.xml><?xml version="1.0" encoding="utf-8"?>
<p:tagLst xmlns:p="http://schemas.openxmlformats.org/presentationml/2006/main">
  <p:tag name="KSO_WM_BEAUTIFY_FLAG" val=""/>
</p:tagLst>
</file>

<file path=ppt/tags/tag602.xml><?xml version="1.0" encoding="utf-8"?>
<p:tagLst xmlns:p="http://schemas.openxmlformats.org/presentationml/2006/main">
  <p:tag name="KSO_WM_BEAUTIFY_FLAG" val=""/>
</p:tagLst>
</file>

<file path=ppt/tags/tag603.xml><?xml version="1.0" encoding="utf-8"?>
<p:tagLst xmlns:p="http://schemas.openxmlformats.org/presentationml/2006/main">
  <p:tag name="KSO_WM_BEAUTIFY_FLAG" val=""/>
</p:tagLst>
</file>

<file path=ppt/tags/tag604.xml><?xml version="1.0" encoding="utf-8"?>
<p:tagLst xmlns:p="http://schemas.openxmlformats.org/presentationml/2006/main">
  <p:tag name="KSO_WM_BEAUTIFY_FLAG" val=""/>
</p:tagLst>
</file>

<file path=ppt/tags/tag605.xml><?xml version="1.0" encoding="utf-8"?>
<p:tagLst xmlns:p="http://schemas.openxmlformats.org/presentationml/2006/main">
  <p:tag name="KSO_WM_BEAUTIFY_FLAG" val=""/>
</p:tagLst>
</file>

<file path=ppt/tags/tag606.xml><?xml version="1.0" encoding="utf-8"?>
<p:tagLst xmlns:p="http://schemas.openxmlformats.org/presentationml/2006/main">
  <p:tag name="KSO_WM_BEAUTIFY_FLAG" val=""/>
</p:tagLst>
</file>

<file path=ppt/tags/tag607.xml><?xml version="1.0" encoding="utf-8"?>
<p:tagLst xmlns:p="http://schemas.openxmlformats.org/presentationml/2006/main">
  <p:tag name="KSO_WM_BEAUTIFY_FLAG" val=""/>
</p:tagLst>
</file>

<file path=ppt/tags/tag608.xml><?xml version="1.0" encoding="utf-8"?>
<p:tagLst xmlns:p="http://schemas.openxmlformats.org/presentationml/2006/main">
  <p:tag name="KSO_WM_BEAUTIFY_FLAG" val=""/>
</p:tagLst>
</file>

<file path=ppt/tags/tag609.xml><?xml version="1.0" encoding="utf-8"?>
<p:tagLst xmlns:p="http://schemas.openxmlformats.org/presentationml/2006/main">
  <p:tag name="KSO_WM_BEAUTIFY_FLAG" val=""/>
</p:tagLst>
</file>

<file path=ppt/tags/tag610.xml><?xml version="1.0" encoding="utf-8"?>
<p:tagLst xmlns:p="http://schemas.openxmlformats.org/presentationml/2006/main">
  <p:tag name="KSO_WM_BEAUTIFY_FLAG" val=""/>
</p:tagLst>
</file>

<file path=ppt/tags/tag611.xml><?xml version="1.0" encoding="utf-8"?>
<p:tagLst xmlns:p="http://schemas.openxmlformats.org/presentationml/2006/main">
  <p:tag name="KSO_WM_BEAUTIFY_FLAG" val=""/>
</p:tagLst>
</file>

<file path=ppt/tags/tag612.xml><?xml version="1.0" encoding="utf-8"?>
<p:tagLst xmlns:p="http://schemas.openxmlformats.org/presentationml/2006/main">
  <p:tag name="KSO_WM_BEAUTIFY_FLAG" val=""/>
</p:tagLst>
</file>

<file path=ppt/tags/tag613.xml><?xml version="1.0" encoding="utf-8"?>
<p:tagLst xmlns:p="http://schemas.openxmlformats.org/presentationml/2006/main">
  <p:tag name="KSO_WM_BEAUTIFY_FLAG" val=""/>
</p:tagLst>
</file>

<file path=ppt/tags/tag614.xml><?xml version="1.0" encoding="utf-8"?>
<p:tagLst xmlns:p="http://schemas.openxmlformats.org/presentationml/2006/main">
  <p:tag name="KSO_WM_BEAUTIFY_FLAG" val=""/>
</p:tagLst>
</file>

<file path=ppt/tags/tag615.xml><?xml version="1.0" encoding="utf-8"?>
<p:tagLst xmlns:p="http://schemas.openxmlformats.org/presentationml/2006/main">
  <p:tag name="KSO_WM_BEAUTIFY_FLAG" val=""/>
</p:tagLst>
</file>

<file path=ppt/tags/tag616.xml><?xml version="1.0" encoding="utf-8"?>
<p:tagLst xmlns:p="http://schemas.openxmlformats.org/presentationml/2006/main">
  <p:tag name="KSO_WM_BEAUTIFY_FLAG" val=""/>
</p:tagLst>
</file>

<file path=ppt/tags/tag617.xml><?xml version="1.0" encoding="utf-8"?>
<p:tagLst xmlns:p="http://schemas.openxmlformats.org/presentationml/2006/main">
  <p:tag name="KSO_WM_BEAUTIFY_FLAG" val=""/>
</p:tagLst>
</file>

<file path=ppt/tags/tag618.xml><?xml version="1.0" encoding="utf-8"?>
<p:tagLst xmlns:p="http://schemas.openxmlformats.org/presentationml/2006/main">
  <p:tag name="KSO_WM_BEAUTIFY_FLAG" val=""/>
</p:tagLst>
</file>

<file path=ppt/tags/tag619.xml><?xml version="1.0" encoding="utf-8"?>
<p:tagLst xmlns:p="http://schemas.openxmlformats.org/presentationml/2006/main">
  <p:tag name="KSO_WM_BEAUTIFY_FLAG" val=""/>
</p:tagLst>
</file>

<file path=ppt/tags/tag620.xml><?xml version="1.0" encoding="utf-8"?>
<p:tagLst xmlns:p="http://schemas.openxmlformats.org/presentationml/2006/main">
  <p:tag name="KSO_WM_BEAUTIFY_FLAG" val=""/>
</p:tagLst>
</file>

<file path=ppt/tags/tag621.xml><?xml version="1.0" encoding="utf-8"?>
<p:tagLst xmlns:p="http://schemas.openxmlformats.org/presentationml/2006/main">
  <p:tag name="KSO_WM_BEAUTIFY_FLAG" val=""/>
</p:tagLst>
</file>

<file path=ppt/tags/tag622.xml><?xml version="1.0" encoding="utf-8"?>
<p:tagLst xmlns:p="http://schemas.openxmlformats.org/presentationml/2006/main">
  <p:tag name="KSO_WM_BEAUTIFY_FLAG" val=""/>
</p:tagLst>
</file>

<file path=ppt/tags/tag623.xml><?xml version="1.0" encoding="utf-8"?>
<p:tagLst xmlns:p="http://schemas.openxmlformats.org/presentationml/2006/main">
  <p:tag name="KSO_WM_BEAUTIFY_FLAG" val=""/>
</p:tagLst>
</file>

<file path=ppt/tags/tag624.xml><?xml version="1.0" encoding="utf-8"?>
<p:tagLst xmlns:p="http://schemas.openxmlformats.org/presentationml/2006/main">
  <p:tag name="KSO_WM_BEAUTIFY_FLAG" val=""/>
</p:tagLst>
</file>

<file path=ppt/tags/tag625.xml><?xml version="1.0" encoding="utf-8"?>
<p:tagLst xmlns:p="http://schemas.openxmlformats.org/presentationml/2006/main">
  <p:tag name="KSO_WM_BEAUTIFY_FLAG" val=""/>
</p:tagLst>
</file>

<file path=ppt/tags/tag626.xml><?xml version="1.0" encoding="utf-8"?>
<p:tagLst xmlns:p="http://schemas.openxmlformats.org/presentationml/2006/main">
  <p:tag name="KSO_WM_BEAUTIFY_FLAG" val=""/>
</p:tagLst>
</file>

<file path=ppt/tags/tag627.xml><?xml version="1.0" encoding="utf-8"?>
<p:tagLst xmlns:p="http://schemas.openxmlformats.org/presentationml/2006/main">
  <p:tag name="KSO_WM_BEAUTIFY_FLAG" val=""/>
</p:tagLst>
</file>

<file path=ppt/tags/tag628.xml><?xml version="1.0" encoding="utf-8"?>
<p:tagLst xmlns:p="http://schemas.openxmlformats.org/presentationml/2006/main">
  <p:tag name="KSO_WM_BEAUTIFY_FLAG" val=""/>
</p:tagLst>
</file>

<file path=ppt/tags/tag629.xml><?xml version="1.0" encoding="utf-8"?>
<p:tagLst xmlns:p="http://schemas.openxmlformats.org/presentationml/2006/main">
  <p:tag name="KSO_WM_BEAUTIFY_FLAG" val=""/>
</p:tagLst>
</file>

<file path=ppt/tags/tag630.xml><?xml version="1.0" encoding="utf-8"?>
<p:tagLst xmlns:p="http://schemas.openxmlformats.org/presentationml/2006/main">
  <p:tag name="KSO_WM_BEAUTIFY_FLAG" val=""/>
</p:tagLst>
</file>

<file path=ppt/tags/tag631.xml><?xml version="1.0" encoding="utf-8"?>
<p:tagLst xmlns:p="http://schemas.openxmlformats.org/presentationml/2006/main">
  <p:tag name="KSO_WM_BEAUTIFY_FLAG" val=""/>
</p:tagLst>
</file>

<file path=ppt/tags/tag632.xml><?xml version="1.0" encoding="utf-8"?>
<p:tagLst xmlns:p="http://schemas.openxmlformats.org/presentationml/2006/main">
  <p:tag name="KSO_WM_BEAUTIFY_FLAG" val=""/>
</p:tagLst>
</file>

<file path=ppt/tags/tag633.xml><?xml version="1.0" encoding="utf-8"?>
<p:tagLst xmlns:p="http://schemas.openxmlformats.org/presentationml/2006/main">
  <p:tag name="KSO_WM_BEAUTIFY_FLAG" val=""/>
</p:tagLst>
</file>

<file path=ppt/tags/tag634.xml><?xml version="1.0" encoding="utf-8"?>
<p:tagLst xmlns:p="http://schemas.openxmlformats.org/presentationml/2006/main">
  <p:tag name="KSO_WM_BEAUTIFY_FLAG" val=""/>
</p:tagLst>
</file>

<file path=ppt/tags/tag635.xml><?xml version="1.0" encoding="utf-8"?>
<p:tagLst xmlns:p="http://schemas.openxmlformats.org/presentationml/2006/main">
  <p:tag name="KSO_WM_BEAUTIFY_FLAG" val=""/>
</p:tagLst>
</file>

<file path=ppt/tags/tag636.xml><?xml version="1.0" encoding="utf-8"?>
<p:tagLst xmlns:p="http://schemas.openxmlformats.org/presentationml/2006/main">
  <p:tag name="KSO_WM_BEAUTIFY_FLAG" val=""/>
</p:tagLst>
</file>

<file path=ppt/tags/tag637.xml><?xml version="1.0" encoding="utf-8"?>
<p:tagLst xmlns:p="http://schemas.openxmlformats.org/presentationml/2006/main">
  <p:tag name="KSO_WM_BEAUTIFY_FLAG" val=""/>
</p:tagLst>
</file>

<file path=ppt/tags/tag638.xml><?xml version="1.0" encoding="utf-8"?>
<p:tagLst xmlns:p="http://schemas.openxmlformats.org/presentationml/2006/main">
  <p:tag name="KSO_WM_BEAUTIFY_FLAG" val=""/>
</p:tagLst>
</file>

<file path=ppt/tags/tag639.xml><?xml version="1.0" encoding="utf-8"?>
<p:tagLst xmlns:p="http://schemas.openxmlformats.org/presentationml/2006/main">
  <p:tag name="KSO_WM_BEAUTIFY_FLAG" val=""/>
</p:tagLst>
</file>

<file path=ppt/tags/tag640.xml><?xml version="1.0" encoding="utf-8"?>
<p:tagLst xmlns:p="http://schemas.openxmlformats.org/presentationml/2006/main">
  <p:tag name="KSO_WM_BEAUTIFY_FLAG" val=""/>
</p:tagLst>
</file>

<file path=ppt/tags/tag641.xml><?xml version="1.0" encoding="utf-8"?>
<p:tagLst xmlns:p="http://schemas.openxmlformats.org/presentationml/2006/main">
  <p:tag name="KSO_WM_BEAUTIFY_FLAG" val=""/>
</p:tagLst>
</file>

<file path=ppt/tags/tag642.xml><?xml version="1.0" encoding="utf-8"?>
<p:tagLst xmlns:p="http://schemas.openxmlformats.org/presentationml/2006/main">
  <p:tag name="KSO_WM_BEAUTIFY_FLAG" val=""/>
</p:tagLst>
</file>

<file path=ppt/tags/tag643.xml><?xml version="1.0" encoding="utf-8"?>
<p:tagLst xmlns:p="http://schemas.openxmlformats.org/presentationml/2006/main">
  <p:tag name="KSO_WM_BEAUTIFY_FLAG" val=""/>
</p:tagLst>
</file>

<file path=ppt/tags/tag644.xml><?xml version="1.0" encoding="utf-8"?>
<p:tagLst xmlns:p="http://schemas.openxmlformats.org/presentationml/2006/main">
  <p:tag name="KSO_WM_BEAUTIFY_FLAG" val=""/>
</p:tagLst>
</file>

<file path=ppt/tags/tag645.xml><?xml version="1.0" encoding="utf-8"?>
<p:tagLst xmlns:p="http://schemas.openxmlformats.org/presentationml/2006/main">
  <p:tag name="KSO_WM_BEAUTIFY_FLAG" val=""/>
</p:tagLst>
</file>

<file path=ppt/tags/tag646.xml><?xml version="1.0" encoding="utf-8"?>
<p:tagLst xmlns:p="http://schemas.openxmlformats.org/presentationml/2006/main">
  <p:tag name="KSO_WM_BEAUTIFY_FLAG" val=""/>
</p:tagLst>
</file>

<file path=ppt/tags/tag647.xml><?xml version="1.0" encoding="utf-8"?>
<p:tagLst xmlns:p="http://schemas.openxmlformats.org/presentationml/2006/main">
  <p:tag name="KSO_WM_BEAUTIFY_FLAG" val=""/>
</p:tagLst>
</file>

<file path=ppt/tags/tag648.xml><?xml version="1.0" encoding="utf-8"?>
<p:tagLst xmlns:p="http://schemas.openxmlformats.org/presentationml/2006/main">
  <p:tag name="KSO_WM_BEAUTIFY_FLAG" val=""/>
</p:tagLst>
</file>

<file path=ppt/tags/tag649.xml><?xml version="1.0" encoding="utf-8"?>
<p:tagLst xmlns:p="http://schemas.openxmlformats.org/presentationml/2006/main">
  <p:tag name="KSO_WM_BEAUTIFY_FLAG" val=""/>
</p:tagLst>
</file>

<file path=ppt/tags/tag650.xml><?xml version="1.0" encoding="utf-8"?>
<p:tagLst xmlns:p="http://schemas.openxmlformats.org/presentationml/2006/main">
  <p:tag name="KSO_WM_BEAUTIFY_FLAG" val=""/>
</p:tagLst>
</file>

<file path=ppt/tags/tag651.xml><?xml version="1.0" encoding="utf-8"?>
<p:tagLst xmlns:p="http://schemas.openxmlformats.org/presentationml/2006/main">
  <p:tag name="KSO_WM_BEAUTIFY_FLAG" val=""/>
</p:tagLst>
</file>

<file path=ppt/tags/tag652.xml><?xml version="1.0" encoding="utf-8"?>
<p:tagLst xmlns:p="http://schemas.openxmlformats.org/presentationml/2006/main">
  <p:tag name="KSO_WM_BEAUTIFY_FLAG" val=""/>
</p:tagLst>
</file>

<file path=ppt/tags/tag653.xml><?xml version="1.0" encoding="utf-8"?>
<p:tagLst xmlns:p="http://schemas.openxmlformats.org/presentationml/2006/main">
  <p:tag name="KSO_WM_BEAUTIFY_FLAG" val=""/>
</p:tagLst>
</file>

<file path=ppt/tags/tag654.xml><?xml version="1.0" encoding="utf-8"?>
<p:tagLst xmlns:p="http://schemas.openxmlformats.org/presentationml/2006/main">
  <p:tag name="KSO_WM_BEAUTIFY_FLAG" val=""/>
</p:tagLst>
</file>

<file path=ppt/tags/tag655.xml><?xml version="1.0" encoding="utf-8"?>
<p:tagLst xmlns:p="http://schemas.openxmlformats.org/presentationml/2006/main">
  <p:tag name="KSO_WM_BEAUTIFY_FLAG" val=""/>
</p:tagLst>
</file>

<file path=ppt/tags/tag656.xml><?xml version="1.0" encoding="utf-8"?>
<p:tagLst xmlns:p="http://schemas.openxmlformats.org/presentationml/2006/main">
  <p:tag name="KSO_WM_BEAUTIFY_FLAG" val=""/>
</p:tagLst>
</file>

<file path=ppt/tags/tag657.xml><?xml version="1.0" encoding="utf-8"?>
<p:tagLst xmlns:p="http://schemas.openxmlformats.org/presentationml/2006/main">
  <p:tag name="KSO_WM_BEAUTIFY_FLAG" val=""/>
</p:tagLst>
</file>

<file path=ppt/tags/tag658.xml><?xml version="1.0" encoding="utf-8"?>
<p:tagLst xmlns:p="http://schemas.openxmlformats.org/presentationml/2006/main">
  <p:tag name="KSO_WM_BEAUTIFY_FLAG" val=""/>
</p:tagLst>
</file>

<file path=ppt/tags/tag659.xml><?xml version="1.0" encoding="utf-8"?>
<p:tagLst xmlns:p="http://schemas.openxmlformats.org/presentationml/2006/main">
  <p:tag name="KSO_WM_BEAUTIFY_FLAG" val=""/>
</p:tagLst>
</file>

<file path=ppt/tags/tag660.xml><?xml version="1.0" encoding="utf-8"?>
<p:tagLst xmlns:p="http://schemas.openxmlformats.org/presentationml/2006/main">
  <p:tag name="KSO_WM_BEAUTIFY_FLAG" val=""/>
</p:tagLst>
</file>

<file path=ppt/tags/tag661.xml><?xml version="1.0" encoding="utf-8"?>
<p:tagLst xmlns:p="http://schemas.openxmlformats.org/presentationml/2006/main">
  <p:tag name="KSO_WM_BEAUTIFY_FLAG" val=""/>
</p:tagLst>
</file>

<file path=ppt/tags/tag662.xml><?xml version="1.0" encoding="utf-8"?>
<p:tagLst xmlns:p="http://schemas.openxmlformats.org/presentationml/2006/main">
  <p:tag name="KSO_WM_BEAUTIFY_FLAG" val=""/>
</p:tagLst>
</file>

<file path=ppt/tags/tag663.xml><?xml version="1.0" encoding="utf-8"?>
<p:tagLst xmlns:p="http://schemas.openxmlformats.org/presentationml/2006/main">
  <p:tag name="KSO_WM_BEAUTIFY_FLAG" val=""/>
</p:tagLst>
</file>

<file path=ppt/tags/tag664.xml><?xml version="1.0" encoding="utf-8"?>
<p:tagLst xmlns:p="http://schemas.openxmlformats.org/presentationml/2006/main">
  <p:tag name="KSO_WM_BEAUTIFY_FLAG" val=""/>
</p:tagLst>
</file>

<file path=ppt/tags/tag665.xml><?xml version="1.0" encoding="utf-8"?>
<p:tagLst xmlns:p="http://schemas.openxmlformats.org/presentationml/2006/main">
  <p:tag name="KSO_WM_BEAUTIFY_FLAG" val=""/>
</p:tagLst>
</file>

<file path=ppt/tags/tag666.xml><?xml version="1.0" encoding="utf-8"?>
<p:tagLst xmlns:p="http://schemas.openxmlformats.org/presentationml/2006/main">
  <p:tag name="KSO_WM_BEAUTIFY_FLAG" val=""/>
</p:tagLst>
</file>

<file path=ppt/tags/tag667.xml><?xml version="1.0" encoding="utf-8"?>
<p:tagLst xmlns:p="http://schemas.openxmlformats.org/presentationml/2006/main">
  <p:tag name="KSO_WM_BEAUTIFY_FLAG" val=""/>
</p:tagLst>
</file>

<file path=ppt/tags/tag668.xml><?xml version="1.0" encoding="utf-8"?>
<p:tagLst xmlns:p="http://schemas.openxmlformats.org/presentationml/2006/main">
  <p:tag name="KSO_WM_BEAUTIFY_FLAG" val=""/>
</p:tagLst>
</file>

<file path=ppt/tags/tag669.xml><?xml version="1.0" encoding="utf-8"?>
<p:tagLst xmlns:p="http://schemas.openxmlformats.org/presentationml/2006/main">
  <p:tag name="KSO_WM_BEAUTIFY_FLAG" val=""/>
</p:tagLst>
</file>

<file path=ppt/tags/tag670.xml><?xml version="1.0" encoding="utf-8"?>
<p:tagLst xmlns:p="http://schemas.openxmlformats.org/presentationml/2006/main">
  <p:tag name="KSO_WM_BEAUTIFY_FLAG" val=""/>
</p:tagLst>
</file>

<file path=ppt/tags/tag671.xml><?xml version="1.0" encoding="utf-8"?>
<p:tagLst xmlns:p="http://schemas.openxmlformats.org/presentationml/2006/main">
  <p:tag name="KSO_WM_BEAUTIFY_FLAG" val=""/>
</p:tagLst>
</file>

<file path=ppt/tags/tag672.xml><?xml version="1.0" encoding="utf-8"?>
<p:tagLst xmlns:p="http://schemas.openxmlformats.org/presentationml/2006/main">
  <p:tag name="KSO_WM_BEAUTIFY_FLAG" val=""/>
</p:tagLst>
</file>

<file path=ppt/tags/tag673.xml><?xml version="1.0" encoding="utf-8"?>
<p:tagLst xmlns:p="http://schemas.openxmlformats.org/presentationml/2006/main">
  <p:tag name="KSO_WM_BEAUTIFY_FLAG" val=""/>
</p:tagLst>
</file>

<file path=ppt/tags/tag674.xml><?xml version="1.0" encoding="utf-8"?>
<p:tagLst xmlns:p="http://schemas.openxmlformats.org/presentationml/2006/main">
  <p:tag name="KSO_WM_BEAUTIFY_FLAG" val=""/>
</p:tagLst>
</file>

<file path=ppt/tags/tag675.xml><?xml version="1.0" encoding="utf-8"?>
<p:tagLst xmlns:p="http://schemas.openxmlformats.org/presentationml/2006/main">
  <p:tag name="KSO_WM_BEAUTIFY_FLAG" val=""/>
</p:tagLst>
</file>

<file path=ppt/tags/tag676.xml><?xml version="1.0" encoding="utf-8"?>
<p:tagLst xmlns:p="http://schemas.openxmlformats.org/presentationml/2006/main">
  <p:tag name="KSO_WM_BEAUTIFY_FLAG" val=""/>
</p:tagLst>
</file>

<file path=ppt/tags/tag677.xml><?xml version="1.0" encoding="utf-8"?>
<p:tagLst xmlns:p="http://schemas.openxmlformats.org/presentationml/2006/main">
  <p:tag name="KSO_WM_BEAUTIFY_FLAG" val=""/>
</p:tagLst>
</file>

<file path=ppt/tags/tag678.xml><?xml version="1.0" encoding="utf-8"?>
<p:tagLst xmlns:p="http://schemas.openxmlformats.org/presentationml/2006/main">
  <p:tag name="KSO_WM_BEAUTIFY_FLAG" val=""/>
</p:tagLst>
</file>

<file path=ppt/tags/tag679.xml><?xml version="1.0" encoding="utf-8"?>
<p:tagLst xmlns:p="http://schemas.openxmlformats.org/presentationml/2006/main">
  <p:tag name="KSO_WM_BEAUTIFY_FLAG" val=""/>
</p:tagLst>
</file>

<file path=ppt/tags/tag680.xml><?xml version="1.0" encoding="utf-8"?>
<p:tagLst xmlns:p="http://schemas.openxmlformats.org/presentationml/2006/main">
  <p:tag name="KSO_WM_BEAUTIFY_FLAG" val=""/>
</p:tagLst>
</file>

<file path=ppt/tags/tag681.xml><?xml version="1.0" encoding="utf-8"?>
<p:tagLst xmlns:p="http://schemas.openxmlformats.org/presentationml/2006/main">
  <p:tag name="KSO_WM_BEAUTIFY_FLAG" val=""/>
</p:tagLst>
</file>

<file path=ppt/tags/tag682.xml><?xml version="1.0" encoding="utf-8"?>
<p:tagLst xmlns:p="http://schemas.openxmlformats.org/presentationml/2006/main">
  <p:tag name="KSO_WM_BEAUTIFY_FLAG" val=""/>
</p:tagLst>
</file>

<file path=ppt/tags/tag683.xml><?xml version="1.0" encoding="utf-8"?>
<p:tagLst xmlns:p="http://schemas.openxmlformats.org/presentationml/2006/main">
  <p:tag name="KSO_WM_BEAUTIFY_FLAG" val=""/>
</p:tagLst>
</file>

<file path=ppt/tags/tag684.xml><?xml version="1.0" encoding="utf-8"?>
<p:tagLst xmlns:p="http://schemas.openxmlformats.org/presentationml/2006/main">
  <p:tag name="KSO_WM_BEAUTIFY_FLAG" val=""/>
</p:tagLst>
</file>

<file path=ppt/tags/tag685.xml><?xml version="1.0" encoding="utf-8"?>
<p:tagLst xmlns:p="http://schemas.openxmlformats.org/presentationml/2006/main">
  <p:tag name="KSO_WM_BEAUTIFY_FLAG" val=""/>
</p:tagLst>
</file>

<file path=ppt/tags/tag686.xml><?xml version="1.0" encoding="utf-8"?>
<p:tagLst xmlns:p="http://schemas.openxmlformats.org/presentationml/2006/main">
  <p:tag name="KSO_WM_BEAUTIFY_FLAG" val=""/>
</p:tagLst>
</file>

<file path=ppt/tags/tag687.xml><?xml version="1.0" encoding="utf-8"?>
<p:tagLst xmlns:p="http://schemas.openxmlformats.org/presentationml/2006/main">
  <p:tag name="KSO_WM_BEAUTIFY_FLAG" val=""/>
</p:tagLst>
</file>

<file path=ppt/tags/tag688.xml><?xml version="1.0" encoding="utf-8"?>
<p:tagLst xmlns:p="http://schemas.openxmlformats.org/presentationml/2006/main">
  <p:tag name="KSO_WM_BEAUTIFY_FLAG" val=""/>
</p:tagLst>
</file>

<file path=ppt/tags/tag689.xml><?xml version="1.0" encoding="utf-8"?>
<p:tagLst xmlns:p="http://schemas.openxmlformats.org/presentationml/2006/main">
  <p:tag name="KSO_WM_BEAUTIFY_FLAG" val=""/>
</p:tagLst>
</file>

<file path=ppt/tags/tag690.xml><?xml version="1.0" encoding="utf-8"?>
<p:tagLst xmlns:p="http://schemas.openxmlformats.org/presentationml/2006/main">
  <p:tag name="KSO_WM_BEAUTIFY_FLAG" val=""/>
</p:tagLst>
</file>

<file path=ppt/tags/tag691.xml><?xml version="1.0" encoding="utf-8"?>
<p:tagLst xmlns:p="http://schemas.openxmlformats.org/presentationml/2006/main">
  <p:tag name="KSO_WM_BEAUTIFY_FLAG" val=""/>
</p:tagLst>
</file>

<file path=ppt/tags/tag692.xml><?xml version="1.0" encoding="utf-8"?>
<p:tagLst xmlns:p="http://schemas.openxmlformats.org/presentationml/2006/main">
  <p:tag name="KSO_WM_BEAUTIFY_FLAG" val=""/>
</p:tagLst>
</file>

<file path=ppt/tags/tag693.xml><?xml version="1.0" encoding="utf-8"?>
<p:tagLst xmlns:p="http://schemas.openxmlformats.org/presentationml/2006/main">
  <p:tag name="TABLE_ENDDRAG_ORIGIN_RECT" val="493*144"/>
  <p:tag name="TABLE_ENDDRAG_RECT" val="30*230*493*144"/>
</p:tagLst>
</file>

<file path=ppt/tags/tag694.xml><?xml version="1.0" encoding="utf-8"?>
<p:tagLst xmlns:p="http://schemas.openxmlformats.org/presentationml/2006/main">
  <p:tag name="KSO_WM_BEAUTIFY_FLAG" val=""/>
</p:tagLst>
</file>

<file path=ppt/tags/tag695.xml><?xml version="1.0" encoding="utf-8"?>
<p:tagLst xmlns:p="http://schemas.openxmlformats.org/presentationml/2006/main">
  <p:tag name="KSO_WM_BEAUTIFY_FLAG" val=""/>
</p:tagLst>
</file>

<file path=ppt/tags/tag696.xml><?xml version="1.0" encoding="utf-8"?>
<p:tagLst xmlns:p="http://schemas.openxmlformats.org/presentationml/2006/main">
  <p:tag name="KSO_WM_BEAUTIFY_FLAG" val=""/>
</p:tagLst>
</file>

<file path=ppt/tags/tag697.xml><?xml version="1.0" encoding="utf-8"?>
<p:tagLst xmlns:p="http://schemas.openxmlformats.org/presentationml/2006/main">
  <p:tag name="KSO_WM_BEAUTIFY_FLAG" val=""/>
</p:tagLst>
</file>

<file path=ppt/tags/tag698.xml><?xml version="1.0" encoding="utf-8"?>
<p:tagLst xmlns:p="http://schemas.openxmlformats.org/presentationml/2006/main">
  <p:tag name="KSO_WM_BEAUTIFY_FLAG" val=""/>
</p:tagLst>
</file>

<file path=ppt/tags/tag699.xml><?xml version="1.0" encoding="utf-8"?>
<p:tagLst xmlns:p="http://schemas.openxmlformats.org/presentationml/2006/main">
  <p:tag name="KSO_WM_BEAUTIFY_FLAG" val=""/>
</p:tagLst>
</file>

<file path=ppt/tags/tag700.xml><?xml version="1.0" encoding="utf-8"?>
<p:tagLst xmlns:p="http://schemas.openxmlformats.org/presentationml/2006/main">
  <p:tag name="KSO_WM_BEAUTIFY_FLAG" val=""/>
</p:tagLst>
</file>

<file path=ppt/tags/tag701.xml><?xml version="1.0" encoding="utf-8"?>
<p:tagLst xmlns:p="http://schemas.openxmlformats.org/presentationml/2006/main">
  <p:tag name="KSO_WM_BEAUTIFY_FLAG" val=""/>
</p:tagLst>
</file>

<file path=ppt/tags/tag702.xml><?xml version="1.0" encoding="utf-8"?>
<p:tagLst xmlns:p="http://schemas.openxmlformats.org/presentationml/2006/main">
  <p:tag name="KSO_WM_BEAUTIFY_FLAG" val=""/>
</p:tagLst>
</file>

<file path=ppt/tags/tag703.xml><?xml version="1.0" encoding="utf-8"?>
<p:tagLst xmlns:p="http://schemas.openxmlformats.org/presentationml/2006/main">
  <p:tag name="KSO_WM_BEAUTIFY_FLAG" val=""/>
</p:tagLst>
</file>

<file path=ppt/tags/tag704.xml><?xml version="1.0" encoding="utf-8"?>
<p:tagLst xmlns:p="http://schemas.openxmlformats.org/presentationml/2006/main">
  <p:tag name="KSO_WM_BEAUTIFY_FLAG" val=""/>
</p:tagLst>
</file>

<file path=ppt/tags/tag705.xml><?xml version="1.0" encoding="utf-8"?>
<p:tagLst xmlns:p="http://schemas.openxmlformats.org/presentationml/2006/main">
  <p:tag name="KSO_WM_BEAUTIFY_FLAG" val=""/>
</p:tagLst>
</file>

<file path=ppt/tags/tag706.xml><?xml version="1.0" encoding="utf-8"?>
<p:tagLst xmlns:p="http://schemas.openxmlformats.org/presentationml/2006/main">
  <p:tag name="KSO_WM_BEAUTIFY_FLAG" val=""/>
</p:tagLst>
</file>

<file path=ppt/tags/tag707.xml><?xml version="1.0" encoding="utf-8"?>
<p:tagLst xmlns:p="http://schemas.openxmlformats.org/presentationml/2006/main">
  <p:tag name="KSO_WM_BEAUTIFY_FLAG" val=""/>
</p:tagLst>
</file>

<file path=ppt/tags/tag708.xml><?xml version="1.0" encoding="utf-8"?>
<p:tagLst xmlns:p="http://schemas.openxmlformats.org/presentationml/2006/main">
  <p:tag name="KSO_WM_BEAUTIFY_FLAG" val=""/>
</p:tagLst>
</file>

<file path=ppt/tags/tag709.xml><?xml version="1.0" encoding="utf-8"?>
<p:tagLst xmlns:p="http://schemas.openxmlformats.org/presentationml/2006/main">
  <p:tag name="KSO_WM_BEAUTIFY_FLAG" val=""/>
</p:tagLst>
</file>

<file path=ppt/tags/tag710.xml><?xml version="1.0" encoding="utf-8"?>
<p:tagLst xmlns:p="http://schemas.openxmlformats.org/presentationml/2006/main">
  <p:tag name="KSO_WM_BEAUTIFY_FLAG" val=""/>
</p:tagLst>
</file>

<file path=ppt/tags/tag711.xml><?xml version="1.0" encoding="utf-8"?>
<p:tagLst xmlns:p="http://schemas.openxmlformats.org/presentationml/2006/main">
  <p:tag name="KSO_WM_BEAUTIFY_FLAG" val=""/>
</p:tagLst>
</file>

<file path=ppt/tags/tag712.xml><?xml version="1.0" encoding="utf-8"?>
<p:tagLst xmlns:p="http://schemas.openxmlformats.org/presentationml/2006/main">
  <p:tag name="KSO_WM_BEAUTIFY_FLAG" val=""/>
</p:tagLst>
</file>

<file path=ppt/tags/tag713.xml><?xml version="1.0" encoding="utf-8"?>
<p:tagLst xmlns:p="http://schemas.openxmlformats.org/presentationml/2006/main">
  <p:tag name="KSO_WM_BEAUTIFY_FLAG" val=""/>
</p:tagLst>
</file>

<file path=ppt/tags/tag714.xml><?xml version="1.0" encoding="utf-8"?>
<p:tagLst xmlns:p="http://schemas.openxmlformats.org/presentationml/2006/main">
  <p:tag name="KSO_WM_BEAUTIFY_FLAG" val=""/>
</p:tagLst>
</file>

<file path=ppt/tags/tag715.xml><?xml version="1.0" encoding="utf-8"?>
<p:tagLst xmlns:p="http://schemas.openxmlformats.org/presentationml/2006/main">
  <p:tag name="KSO_WM_BEAUTIFY_FLAG" val=""/>
</p:tagLst>
</file>

<file path=ppt/tags/tag716.xml><?xml version="1.0" encoding="utf-8"?>
<p:tagLst xmlns:p="http://schemas.openxmlformats.org/presentationml/2006/main">
  <p:tag name="KSO_WM_BEAUTIFY_FLAG" val=""/>
</p:tagLst>
</file>

<file path=ppt/tags/tag717.xml><?xml version="1.0" encoding="utf-8"?>
<p:tagLst xmlns:p="http://schemas.openxmlformats.org/presentationml/2006/main">
  <p:tag name="KSO_WM_BEAUTIFY_FLAG" val=""/>
</p:tagLst>
</file>

<file path=ppt/tags/tag718.xml><?xml version="1.0" encoding="utf-8"?>
<p:tagLst xmlns:p="http://schemas.openxmlformats.org/presentationml/2006/main">
  <p:tag name="KSO_WM_BEAUTIFY_FLAG" val=""/>
</p:tagLst>
</file>

<file path=ppt/tags/tag719.xml><?xml version="1.0" encoding="utf-8"?>
<p:tagLst xmlns:p="http://schemas.openxmlformats.org/presentationml/2006/main">
  <p:tag name="KSO_WM_BEAUTIFY_FLAG" val=""/>
</p:tagLst>
</file>

<file path=ppt/tags/tag720.xml><?xml version="1.0" encoding="utf-8"?>
<p:tagLst xmlns:p="http://schemas.openxmlformats.org/presentationml/2006/main">
  <p:tag name="KSO_WM_BEAUTIFY_FLAG" val=""/>
</p:tagLst>
</file>

<file path=ppt/tags/tag721.xml><?xml version="1.0" encoding="utf-8"?>
<p:tagLst xmlns:p="http://schemas.openxmlformats.org/presentationml/2006/main">
  <p:tag name="KSO_WM_BEAUTIFY_FLAG" val=""/>
</p:tagLst>
</file>

<file path=ppt/tags/tag722.xml><?xml version="1.0" encoding="utf-8"?>
<p:tagLst xmlns:p="http://schemas.openxmlformats.org/presentationml/2006/main">
  <p:tag name="KSO_WM_BEAUTIFY_FLAG" val=""/>
</p:tagLst>
</file>

<file path=ppt/tags/tag723.xml><?xml version="1.0" encoding="utf-8"?>
<p:tagLst xmlns:p="http://schemas.openxmlformats.org/presentationml/2006/main">
  <p:tag name="KSO_WM_BEAUTIFY_FLAG" val=""/>
</p:tagLst>
</file>

<file path=ppt/tags/tag724.xml><?xml version="1.0" encoding="utf-8"?>
<p:tagLst xmlns:p="http://schemas.openxmlformats.org/presentationml/2006/main">
  <p:tag name="KSO_WM_BEAUTIFY_FLAG" val=""/>
</p:tagLst>
</file>

<file path=ppt/tags/tag725.xml><?xml version="1.0" encoding="utf-8"?>
<p:tagLst xmlns:p="http://schemas.openxmlformats.org/presentationml/2006/main">
  <p:tag name="KSO_WM_BEAUTIFY_FLAG" val=""/>
</p:tagLst>
</file>

<file path=ppt/tags/tag726.xml><?xml version="1.0" encoding="utf-8"?>
<p:tagLst xmlns:p="http://schemas.openxmlformats.org/presentationml/2006/main">
  <p:tag name="KSO_WM_BEAUTIFY_FLAG" val=""/>
</p:tagLst>
</file>

<file path=ppt/tags/tag727.xml><?xml version="1.0" encoding="utf-8"?>
<p:tagLst xmlns:p="http://schemas.openxmlformats.org/presentationml/2006/main">
  <p:tag name="KSO_WM_BEAUTIFY_FLAG" val=""/>
</p:tagLst>
</file>

<file path=ppt/tags/tag728.xml><?xml version="1.0" encoding="utf-8"?>
<p:tagLst xmlns:p="http://schemas.openxmlformats.org/presentationml/2006/main">
  <p:tag name="KSO_WM_BEAUTIFY_FLAG" val=""/>
</p:tagLst>
</file>

<file path=ppt/tags/tag729.xml><?xml version="1.0" encoding="utf-8"?>
<p:tagLst xmlns:p="http://schemas.openxmlformats.org/presentationml/2006/main">
  <p:tag name="KSO_WM_BEAUTIFY_FLAG" val=""/>
</p:tagLst>
</file>

<file path=ppt/tags/tag730.xml><?xml version="1.0" encoding="utf-8"?>
<p:tagLst xmlns:p="http://schemas.openxmlformats.org/presentationml/2006/main">
  <p:tag name="KSO_WM_BEAUTIFY_FLAG" val=""/>
</p:tagLst>
</file>

<file path=ppt/tags/tag731.xml><?xml version="1.0" encoding="utf-8"?>
<p:tagLst xmlns:p="http://schemas.openxmlformats.org/presentationml/2006/main">
  <p:tag name="KSO_WM_BEAUTIFY_FLAG" val=""/>
</p:tagLst>
</file>

<file path=ppt/tags/tag732.xml><?xml version="1.0" encoding="utf-8"?>
<p:tagLst xmlns:p="http://schemas.openxmlformats.org/presentationml/2006/main">
  <p:tag name="KSO_WM_BEAUTIFY_FLAG" val=""/>
</p:tagLst>
</file>

<file path=ppt/tags/tag733.xml><?xml version="1.0" encoding="utf-8"?>
<p:tagLst xmlns:p="http://schemas.openxmlformats.org/presentationml/2006/main">
  <p:tag name="KSO_WM_BEAUTIFY_FLAG" val=""/>
</p:tagLst>
</file>

<file path=ppt/tags/tag734.xml><?xml version="1.0" encoding="utf-8"?>
<p:tagLst xmlns:p="http://schemas.openxmlformats.org/presentationml/2006/main">
  <p:tag name="KSO_WM_BEAUTIFY_FLAG" val=""/>
</p:tagLst>
</file>

<file path=ppt/tags/tag735.xml><?xml version="1.0" encoding="utf-8"?>
<p:tagLst xmlns:p="http://schemas.openxmlformats.org/presentationml/2006/main">
  <p:tag name="KSO_WM_BEAUTIFY_FLAG" val=""/>
</p:tagLst>
</file>

<file path=ppt/tags/tag736.xml><?xml version="1.0" encoding="utf-8"?>
<p:tagLst xmlns:p="http://schemas.openxmlformats.org/presentationml/2006/main">
  <p:tag name="KSO_WM_BEAUTIFY_FLAG" val=""/>
</p:tagLst>
</file>

<file path=ppt/tags/tag737.xml><?xml version="1.0" encoding="utf-8"?>
<p:tagLst xmlns:p="http://schemas.openxmlformats.org/presentationml/2006/main">
  <p:tag name="KSO_WM_BEAUTIFY_FLAG" val=""/>
</p:tagLst>
</file>

<file path=ppt/tags/tag738.xml><?xml version="1.0" encoding="utf-8"?>
<p:tagLst xmlns:p="http://schemas.openxmlformats.org/presentationml/2006/main">
  <p:tag name="KSO_WM_BEAUTIFY_FLAG" val=""/>
</p:tagLst>
</file>

<file path=ppt/tags/tag739.xml><?xml version="1.0" encoding="utf-8"?>
<p:tagLst xmlns:p="http://schemas.openxmlformats.org/presentationml/2006/main">
  <p:tag name="KSO_WM_BEAUTIFY_FLAG" val=""/>
</p:tagLst>
</file>

<file path=ppt/tags/tag740.xml><?xml version="1.0" encoding="utf-8"?>
<p:tagLst xmlns:p="http://schemas.openxmlformats.org/presentationml/2006/main">
  <p:tag name="KSO_WM_BEAUTIFY_FLAG" val=""/>
</p:tagLst>
</file>

<file path=ppt/tags/tag741.xml><?xml version="1.0" encoding="utf-8"?>
<p:tagLst xmlns:p="http://schemas.openxmlformats.org/presentationml/2006/main">
  <p:tag name="KSO_WM_BEAUTIFY_FLAG" val=""/>
</p:tagLst>
</file>

<file path=ppt/tags/tag742.xml><?xml version="1.0" encoding="utf-8"?>
<p:tagLst xmlns:p="http://schemas.openxmlformats.org/presentationml/2006/main">
  <p:tag name="KSO_WM_BEAUTIFY_FLAG" val=""/>
</p:tagLst>
</file>

<file path=ppt/tags/tag743.xml><?xml version="1.0" encoding="utf-8"?>
<p:tagLst xmlns:p="http://schemas.openxmlformats.org/presentationml/2006/main">
  <p:tag name="KSO_WM_BEAUTIFY_FLAG" val=""/>
</p:tagLst>
</file>

<file path=ppt/tags/tag744.xml><?xml version="1.0" encoding="utf-8"?>
<p:tagLst xmlns:p="http://schemas.openxmlformats.org/presentationml/2006/main">
  <p:tag name="KSO_WM_BEAUTIFY_FLAG" val=""/>
</p:tagLst>
</file>

<file path=ppt/tags/tag745.xml><?xml version="1.0" encoding="utf-8"?>
<p:tagLst xmlns:p="http://schemas.openxmlformats.org/presentationml/2006/main">
  <p:tag name="KSO_WM_BEAUTIFY_FLAG" val=""/>
</p:tagLst>
</file>

<file path=ppt/tags/tag746.xml><?xml version="1.0" encoding="utf-8"?>
<p:tagLst xmlns:p="http://schemas.openxmlformats.org/presentationml/2006/main">
  <p:tag name="KSO_WM_BEAUTIFY_FLAG" val=""/>
</p:tagLst>
</file>

<file path=ppt/tags/tag747.xml><?xml version="1.0" encoding="utf-8"?>
<p:tagLst xmlns:p="http://schemas.openxmlformats.org/presentationml/2006/main">
  <p:tag name="KSO_WM_BEAUTIFY_FLAG" val=""/>
</p:tagLst>
</file>

<file path=ppt/tags/tag748.xml><?xml version="1.0" encoding="utf-8"?>
<p:tagLst xmlns:p="http://schemas.openxmlformats.org/presentationml/2006/main">
  <p:tag name="KSO_WM_BEAUTIFY_FLAG" val=""/>
</p:tagLst>
</file>

<file path=ppt/tags/tag749.xml><?xml version="1.0" encoding="utf-8"?>
<p:tagLst xmlns:p="http://schemas.openxmlformats.org/presentationml/2006/main">
  <p:tag name="KSO_WM_BEAUTIFY_FLAG" val=""/>
</p:tagLst>
</file>

<file path=ppt/tags/tag750.xml><?xml version="1.0" encoding="utf-8"?>
<p:tagLst xmlns:p="http://schemas.openxmlformats.org/presentationml/2006/main">
  <p:tag name="KSO_WM_BEAUTIFY_FLAG" val=""/>
</p:tagLst>
</file>

<file path=ppt/tags/tag751.xml><?xml version="1.0" encoding="utf-8"?>
<p:tagLst xmlns:p="http://schemas.openxmlformats.org/presentationml/2006/main">
  <p:tag name="KSO_WM_BEAUTIFY_FLAG" val=""/>
</p:tagLst>
</file>

<file path=ppt/tags/tag752.xml><?xml version="1.0" encoding="utf-8"?>
<p:tagLst xmlns:p="http://schemas.openxmlformats.org/presentationml/2006/main">
  <p:tag name="KSO_WM_BEAUTIFY_FLAG" val=""/>
</p:tagLst>
</file>

<file path=ppt/tags/tag753.xml><?xml version="1.0" encoding="utf-8"?>
<p:tagLst xmlns:p="http://schemas.openxmlformats.org/presentationml/2006/main">
  <p:tag name="KSO_WM_BEAUTIFY_FLAG" val=""/>
</p:tagLst>
</file>

<file path=ppt/tags/tag754.xml><?xml version="1.0" encoding="utf-8"?>
<p:tagLst xmlns:p="http://schemas.openxmlformats.org/presentationml/2006/main">
  <p:tag name="KSO_WM_BEAUTIFY_FLAG" val=""/>
</p:tagLst>
</file>

<file path=ppt/tags/tag755.xml><?xml version="1.0" encoding="utf-8"?>
<p:tagLst xmlns:p="http://schemas.openxmlformats.org/presentationml/2006/main">
  <p:tag name="KSO_WM_BEAUTIFY_FLAG" val=""/>
</p:tagLst>
</file>

<file path=ppt/tags/tag756.xml><?xml version="1.0" encoding="utf-8"?>
<p:tagLst xmlns:p="http://schemas.openxmlformats.org/presentationml/2006/main">
  <p:tag name="KSO_WM_BEAUTIFY_FLAG" val=""/>
</p:tagLst>
</file>

<file path=ppt/tags/tag757.xml><?xml version="1.0" encoding="utf-8"?>
<p:tagLst xmlns:p="http://schemas.openxmlformats.org/presentationml/2006/main">
  <p:tag name="KSO_WM_BEAUTIFY_FLAG" val=""/>
</p:tagLst>
</file>

<file path=ppt/tags/tag758.xml><?xml version="1.0" encoding="utf-8"?>
<p:tagLst xmlns:p="http://schemas.openxmlformats.org/presentationml/2006/main">
  <p:tag name="KSO_WM_BEAUTIFY_FLAG" val=""/>
</p:tagLst>
</file>

<file path=ppt/tags/tag759.xml><?xml version="1.0" encoding="utf-8"?>
<p:tagLst xmlns:p="http://schemas.openxmlformats.org/presentationml/2006/main">
  <p:tag name="KSO_WM_BEAUTIFY_FLAG" val=""/>
</p:tagLst>
</file>

<file path=ppt/tags/tag760.xml><?xml version="1.0" encoding="utf-8"?>
<p:tagLst xmlns:p="http://schemas.openxmlformats.org/presentationml/2006/main">
  <p:tag name="KSO_WM_BEAUTIFY_FLAG" val=""/>
</p:tagLst>
</file>

<file path=ppt/tags/tag761.xml><?xml version="1.0" encoding="utf-8"?>
<p:tagLst xmlns:p="http://schemas.openxmlformats.org/presentationml/2006/main">
  <p:tag name="KSO_WM_BEAUTIFY_FLAG" val=""/>
</p:tagLst>
</file>

<file path=ppt/tags/tag762.xml><?xml version="1.0" encoding="utf-8"?>
<p:tagLst xmlns:p="http://schemas.openxmlformats.org/presentationml/2006/main">
  <p:tag name="KSO_WM_BEAUTIFY_FLAG" val=""/>
</p:tagLst>
</file>

<file path=ppt/tags/tag763.xml><?xml version="1.0" encoding="utf-8"?>
<p:tagLst xmlns:p="http://schemas.openxmlformats.org/presentationml/2006/main">
  <p:tag name="KSO_WM_BEAUTIFY_FLAG" val=""/>
</p:tagLst>
</file>

<file path=ppt/tags/tag764.xml><?xml version="1.0" encoding="utf-8"?>
<p:tagLst xmlns:p="http://schemas.openxmlformats.org/presentationml/2006/main">
  <p:tag name="KSO_WM_BEAUTIFY_FLAG" val=""/>
</p:tagLst>
</file>

<file path=ppt/tags/tag765.xml><?xml version="1.0" encoding="utf-8"?>
<p:tagLst xmlns:p="http://schemas.openxmlformats.org/presentationml/2006/main">
  <p:tag name="KSO_WM_BEAUTIFY_FLAG" val=""/>
</p:tagLst>
</file>

<file path=ppt/tags/tag766.xml><?xml version="1.0" encoding="utf-8"?>
<p:tagLst xmlns:p="http://schemas.openxmlformats.org/presentationml/2006/main">
  <p:tag name="KSO_WM_BEAUTIFY_FLAG" val=""/>
</p:tagLst>
</file>

<file path=ppt/tags/tag767.xml><?xml version="1.0" encoding="utf-8"?>
<p:tagLst xmlns:p="http://schemas.openxmlformats.org/presentationml/2006/main">
  <p:tag name="KSO_WM_BEAUTIFY_FLAG" val=""/>
</p:tagLst>
</file>

<file path=ppt/tags/tag768.xml><?xml version="1.0" encoding="utf-8"?>
<p:tagLst xmlns:p="http://schemas.openxmlformats.org/presentationml/2006/main">
  <p:tag name="KSO_WM_BEAUTIFY_FLAG" val=""/>
</p:tagLst>
</file>

<file path=ppt/tags/tag769.xml><?xml version="1.0" encoding="utf-8"?>
<p:tagLst xmlns:p="http://schemas.openxmlformats.org/presentationml/2006/main">
  <p:tag name="KSO_WM_BEAUTIFY_FLAG" val=""/>
</p:tagLst>
</file>

<file path=ppt/tags/tag770.xml><?xml version="1.0" encoding="utf-8"?>
<p:tagLst xmlns:p="http://schemas.openxmlformats.org/presentationml/2006/main">
  <p:tag name="KSO_WM_BEAUTIFY_FLAG" val=""/>
</p:tagLst>
</file>

<file path=ppt/tags/tag771.xml><?xml version="1.0" encoding="utf-8"?>
<p:tagLst xmlns:p="http://schemas.openxmlformats.org/presentationml/2006/main">
  <p:tag name="KSO_WM_BEAUTIFY_FLAG" val=""/>
</p:tagLst>
</file>

<file path=ppt/tags/tag772.xml><?xml version="1.0" encoding="utf-8"?>
<p:tagLst xmlns:p="http://schemas.openxmlformats.org/presentationml/2006/main">
  <p:tag name="KSO_WM_BEAUTIFY_FLAG" val=""/>
</p:tagLst>
</file>

<file path=ppt/tags/tag773.xml><?xml version="1.0" encoding="utf-8"?>
<p:tagLst xmlns:p="http://schemas.openxmlformats.org/presentationml/2006/main">
  <p:tag name="KSO_WM_BEAUTIFY_FLAG" val=""/>
</p:tagLst>
</file>

<file path=ppt/tags/tag774.xml><?xml version="1.0" encoding="utf-8"?>
<p:tagLst xmlns:p="http://schemas.openxmlformats.org/presentationml/2006/main">
  <p:tag name="KSO_WM_BEAUTIFY_FLAG" val=""/>
</p:tagLst>
</file>

<file path=ppt/tags/tag775.xml><?xml version="1.0" encoding="utf-8"?>
<p:tagLst xmlns:p="http://schemas.openxmlformats.org/presentationml/2006/main">
  <p:tag name="KSO_WM_BEAUTIFY_FLAG" val=""/>
</p:tagLst>
</file>

<file path=ppt/tags/tag776.xml><?xml version="1.0" encoding="utf-8"?>
<p:tagLst xmlns:p="http://schemas.openxmlformats.org/presentationml/2006/main">
  <p:tag name="KSO_WM_BEAUTIFY_FLAG" val=""/>
</p:tagLst>
</file>

<file path=ppt/tags/tag777.xml><?xml version="1.0" encoding="utf-8"?>
<p:tagLst xmlns:p="http://schemas.openxmlformats.org/presentationml/2006/main">
  <p:tag name="KSO_WM_BEAUTIFY_FLAG" val=""/>
</p:tagLst>
</file>

<file path=ppt/tags/tag778.xml><?xml version="1.0" encoding="utf-8"?>
<p:tagLst xmlns:p="http://schemas.openxmlformats.org/presentationml/2006/main">
  <p:tag name="KSO_WM_BEAUTIFY_FLAG" val=""/>
</p:tagLst>
</file>

<file path=ppt/tags/tag779.xml><?xml version="1.0" encoding="utf-8"?>
<p:tagLst xmlns:p="http://schemas.openxmlformats.org/presentationml/2006/main">
  <p:tag name="KSO_WM_BEAUTIFY_FLAG" val=""/>
</p:tagLst>
</file>

<file path=ppt/tags/tag780.xml><?xml version="1.0" encoding="utf-8"?>
<p:tagLst xmlns:p="http://schemas.openxmlformats.org/presentationml/2006/main">
  <p:tag name="KSO_WM_BEAUTIFY_FLAG" val=""/>
</p:tagLst>
</file>

<file path=ppt/tags/tag781.xml><?xml version="1.0" encoding="utf-8"?>
<p:tagLst xmlns:p="http://schemas.openxmlformats.org/presentationml/2006/main">
  <p:tag name="KSO_WM_BEAUTIFY_FLAG" val=""/>
</p:tagLst>
</file>

<file path=ppt/tags/tag782.xml><?xml version="1.0" encoding="utf-8"?>
<p:tagLst xmlns:p="http://schemas.openxmlformats.org/presentationml/2006/main">
  <p:tag name="KSO_WM_BEAUTIFY_FLAG" val=""/>
</p:tagLst>
</file>

<file path=ppt/tags/tag783.xml><?xml version="1.0" encoding="utf-8"?>
<p:tagLst xmlns:p="http://schemas.openxmlformats.org/presentationml/2006/main">
  <p:tag name="KSO_WM_BEAUTIFY_FLAG" val=""/>
</p:tagLst>
</file>

<file path=ppt/tags/tag784.xml><?xml version="1.0" encoding="utf-8"?>
<p:tagLst xmlns:p="http://schemas.openxmlformats.org/presentationml/2006/main">
  <p:tag name="KSO_WM_BEAUTIFY_FLAG" val=""/>
</p:tagLst>
</file>

<file path=ppt/tags/tag785.xml><?xml version="1.0" encoding="utf-8"?>
<p:tagLst xmlns:p="http://schemas.openxmlformats.org/presentationml/2006/main">
  <p:tag name="KSO_WM_BEAUTIFY_FLAG" val=""/>
</p:tagLst>
</file>

<file path=ppt/tags/tag786.xml><?xml version="1.0" encoding="utf-8"?>
<p:tagLst xmlns:p="http://schemas.openxmlformats.org/presentationml/2006/main">
  <p:tag name="KSO_WM_BEAUTIFY_FLAG" val=""/>
</p:tagLst>
</file>

<file path=ppt/tags/tag787.xml><?xml version="1.0" encoding="utf-8"?>
<p:tagLst xmlns:p="http://schemas.openxmlformats.org/presentationml/2006/main">
  <p:tag name="KSO_WM_BEAUTIFY_FLAG" val=""/>
</p:tagLst>
</file>

<file path=ppt/tags/tag788.xml><?xml version="1.0" encoding="utf-8"?>
<p:tagLst xmlns:p="http://schemas.openxmlformats.org/presentationml/2006/main">
  <p:tag name="KSO_WM_BEAUTIFY_FLAG" val=""/>
</p:tagLst>
</file>

<file path=ppt/tags/tag789.xml><?xml version="1.0" encoding="utf-8"?>
<p:tagLst xmlns:p="http://schemas.openxmlformats.org/presentationml/2006/main">
  <p:tag name="KSO_WM_BEAUTIFY_FLAG" val=""/>
</p:tagLst>
</file>

<file path=ppt/tags/tag790.xml><?xml version="1.0" encoding="utf-8"?>
<p:tagLst xmlns:p="http://schemas.openxmlformats.org/presentationml/2006/main">
  <p:tag name="KSO_WM_BEAUTIFY_FLAG" val=""/>
</p:tagLst>
</file>

<file path=ppt/tags/tag791.xml><?xml version="1.0" encoding="utf-8"?>
<p:tagLst xmlns:p="http://schemas.openxmlformats.org/presentationml/2006/main">
  <p:tag name="KSO_WM_BEAUTIFY_FLAG" val=""/>
</p:tagLst>
</file>

<file path=ppt/tags/tag792.xml><?xml version="1.0" encoding="utf-8"?>
<p:tagLst xmlns:p="http://schemas.openxmlformats.org/presentationml/2006/main">
  <p:tag name="KSO_WM_BEAUTIFY_FLAG" val=""/>
</p:tagLst>
</file>

<file path=ppt/tags/tag793.xml><?xml version="1.0" encoding="utf-8"?>
<p:tagLst xmlns:p="http://schemas.openxmlformats.org/presentationml/2006/main">
  <p:tag name="KSO_WM_BEAUTIFY_FLAG" val=""/>
</p:tagLst>
</file>

<file path=ppt/tags/tag794.xml><?xml version="1.0" encoding="utf-8"?>
<p:tagLst xmlns:p="http://schemas.openxmlformats.org/presentationml/2006/main">
  <p:tag name="KSO_WM_BEAUTIFY_FLAG" val=""/>
</p:tagLst>
</file>

<file path=ppt/tags/tag795.xml><?xml version="1.0" encoding="utf-8"?>
<p:tagLst xmlns:p="http://schemas.openxmlformats.org/presentationml/2006/main">
  <p:tag name="KSO_WM_BEAUTIFY_FLAG" val=""/>
</p:tagLst>
</file>

<file path=ppt/tags/tag796.xml><?xml version="1.0" encoding="utf-8"?>
<p:tagLst xmlns:p="http://schemas.openxmlformats.org/presentationml/2006/main">
  <p:tag name="KSO_WM_BEAUTIFY_FLAG" val=""/>
</p:tagLst>
</file>

<file path=ppt/tags/tag797.xml><?xml version="1.0" encoding="utf-8"?>
<p:tagLst xmlns:p="http://schemas.openxmlformats.org/presentationml/2006/main">
  <p:tag name="KSO_WM_BEAUTIFY_FLAG" val=""/>
</p:tagLst>
</file>

<file path=ppt/tags/tag798.xml><?xml version="1.0" encoding="utf-8"?>
<p:tagLst xmlns:p="http://schemas.openxmlformats.org/presentationml/2006/main">
  <p:tag name="KSO_WM_BEAUTIFY_FLAG" val=""/>
</p:tagLst>
</file>

<file path=ppt/tags/tag799.xml><?xml version="1.0" encoding="utf-8"?>
<p:tagLst xmlns:p="http://schemas.openxmlformats.org/presentationml/2006/main">
  <p:tag name="KSO_WM_BEAUTIFY_FLAG" val=""/>
</p:tagLst>
</file>

<file path=ppt/tags/tag800.xml><?xml version="1.0" encoding="utf-8"?>
<p:tagLst xmlns:p="http://schemas.openxmlformats.org/presentationml/2006/main">
  <p:tag name="KSO_WM_BEAUTIFY_FLAG" val=""/>
</p:tagLst>
</file>

<file path=ppt/tags/tag801.xml><?xml version="1.0" encoding="utf-8"?>
<p:tagLst xmlns:p="http://schemas.openxmlformats.org/presentationml/2006/main">
  <p:tag name="KSO_WM_UNIT_TABLE_BEAUTIFY" val="smartTable{459d7314-6a3e-4316-bb3b-734276e6fcf2}"/>
</p:tagLst>
</file>

<file path=ppt/tags/tag802.xml><?xml version="1.0" encoding="utf-8"?>
<p:tagLst xmlns:p="http://schemas.openxmlformats.org/presentationml/2006/main">
  <p:tag name="KSO_WM_BEAUTIFY_FLAG" val=""/>
</p:tagLst>
</file>

<file path=ppt/tags/tag803.xml><?xml version="1.0" encoding="utf-8"?>
<p:tagLst xmlns:p="http://schemas.openxmlformats.org/presentationml/2006/main">
  <p:tag name="KSO_WM_BEAUTIFY_FLAG" val=""/>
</p:tagLst>
</file>

<file path=ppt/tags/tag804.xml><?xml version="1.0" encoding="utf-8"?>
<p:tagLst xmlns:p="http://schemas.openxmlformats.org/presentationml/2006/main">
  <p:tag name="KSO_WM_BEAUTIFY_FLAG" val=""/>
</p:tagLst>
</file>

<file path=ppt/tags/tag805.xml><?xml version="1.0" encoding="utf-8"?>
<p:tagLst xmlns:p="http://schemas.openxmlformats.org/presentationml/2006/main">
  <p:tag name="KSO_WM_BEAUTIFY_FLAG" val=""/>
</p:tagLst>
</file>

<file path=ppt/tags/tag806.xml><?xml version="1.0" encoding="utf-8"?>
<p:tagLst xmlns:p="http://schemas.openxmlformats.org/presentationml/2006/main">
  <p:tag name="KSO_WM_BEAUTIFY_FLAG" val=""/>
</p:tagLst>
</file>

<file path=ppt/tags/tag807.xml><?xml version="1.0" encoding="utf-8"?>
<p:tagLst xmlns:p="http://schemas.openxmlformats.org/presentationml/2006/main">
  <p:tag name="KSO_WM_BEAUTIFY_FLAG" val=""/>
</p:tagLst>
</file>

<file path=ppt/tags/tag808.xml><?xml version="1.0" encoding="utf-8"?>
<p:tagLst xmlns:p="http://schemas.openxmlformats.org/presentationml/2006/main">
  <p:tag name="KSO_WM_BEAUTIFY_FLAG" val=""/>
</p:tagLst>
</file>

<file path=ppt/tags/tag809.xml><?xml version="1.0" encoding="utf-8"?>
<p:tagLst xmlns:p="http://schemas.openxmlformats.org/presentationml/2006/main">
  <p:tag name="KSO_WM_BEAUTIFY_FLAG" val=""/>
</p:tagLst>
</file>

<file path=ppt/tags/tag810.xml><?xml version="1.0" encoding="utf-8"?>
<p:tagLst xmlns:p="http://schemas.openxmlformats.org/presentationml/2006/main">
  <p:tag name="KSO_WM_BEAUTIFY_FLAG" val=""/>
</p:tagLst>
</file>

<file path=ppt/tags/tag811.xml><?xml version="1.0" encoding="utf-8"?>
<p:tagLst xmlns:p="http://schemas.openxmlformats.org/presentationml/2006/main">
  <p:tag name="KSO_WM_BEAUTIFY_FLAG" val=""/>
</p:tagLst>
</file>

<file path=ppt/tags/tag812.xml><?xml version="1.0" encoding="utf-8"?>
<p:tagLst xmlns:p="http://schemas.openxmlformats.org/presentationml/2006/main">
  <p:tag name="KSO_WM_BEAUTIFY_FLAG" val=""/>
</p:tagLst>
</file>

<file path=ppt/tags/tag813.xml><?xml version="1.0" encoding="utf-8"?>
<p:tagLst xmlns:p="http://schemas.openxmlformats.org/presentationml/2006/main">
  <p:tag name="KSO_WM_BEAUTIFY_FLAG" val=""/>
</p:tagLst>
</file>

<file path=ppt/tags/tag814.xml><?xml version="1.0" encoding="utf-8"?>
<p:tagLst xmlns:p="http://schemas.openxmlformats.org/presentationml/2006/main">
  <p:tag name="KSO_WM_BEAUTIFY_FLAG" val=""/>
</p:tagLst>
</file>

<file path=ppt/tags/tag815.xml><?xml version="1.0" encoding="utf-8"?>
<p:tagLst xmlns:p="http://schemas.openxmlformats.org/presentationml/2006/main">
  <p:tag name="KSO_WM_BEAUTIFY_FLAG" val=""/>
</p:tagLst>
</file>

<file path=ppt/tags/tag816.xml><?xml version="1.0" encoding="utf-8"?>
<p:tagLst xmlns:p="http://schemas.openxmlformats.org/presentationml/2006/main">
  <p:tag name="KSO_WM_BEAUTIFY_FLAG" val=""/>
</p:tagLst>
</file>

<file path=ppt/tags/tag817.xml><?xml version="1.0" encoding="utf-8"?>
<p:tagLst xmlns:p="http://schemas.openxmlformats.org/presentationml/2006/main">
  <p:tag name="KSO_WM_BEAUTIFY_FLAG" val=""/>
</p:tagLst>
</file>

<file path=ppt/tags/tag818.xml><?xml version="1.0" encoding="utf-8"?>
<p:tagLst xmlns:p="http://schemas.openxmlformats.org/presentationml/2006/main">
  <p:tag name="KSO_WM_BEAUTIFY_FLAG" val=""/>
</p:tagLst>
</file>

<file path=ppt/tags/tag819.xml><?xml version="1.0" encoding="utf-8"?>
<p:tagLst xmlns:p="http://schemas.openxmlformats.org/presentationml/2006/main">
  <p:tag name="KSO_WM_BEAUTIFY_FLAG" val=""/>
</p:tagLst>
</file>

<file path=ppt/tags/tag820.xml><?xml version="1.0" encoding="utf-8"?>
<p:tagLst xmlns:p="http://schemas.openxmlformats.org/presentationml/2006/main">
  <p:tag name="KSO_WM_BEAUTIFY_FLAG" val=""/>
</p:tagLst>
</file>

<file path=ppt/tags/tag821.xml><?xml version="1.0" encoding="utf-8"?>
<p:tagLst xmlns:p="http://schemas.openxmlformats.org/presentationml/2006/main">
  <p:tag name="KSO_WM_BEAUTIFY_FLAG" val=""/>
</p:tagLst>
</file>

<file path=ppt/tags/tag822.xml><?xml version="1.0" encoding="utf-8"?>
<p:tagLst xmlns:p="http://schemas.openxmlformats.org/presentationml/2006/main">
  <p:tag name="KSO_WM_BEAUTIFY_FLAG" val=""/>
</p:tagLst>
</file>

<file path=ppt/tags/tag823.xml><?xml version="1.0" encoding="utf-8"?>
<p:tagLst xmlns:p="http://schemas.openxmlformats.org/presentationml/2006/main">
  <p:tag name="KSO_WM_UNIT_TABLE_BEAUTIFY" val="smartTable{f2d970b4-1349-4fbc-be1c-a606db653dfe}"/>
  <p:tag name="KSO_WM_BEAUTIFY_FLAG" val=""/>
  <p:tag name="TABLE_ENDDRAG_ORIGIN_RECT" val="447*197"/>
  <p:tag name="TABLE_ENDDRAG_RECT" val="133*122*447*197"/>
</p:tagLst>
</file>

<file path=ppt/tags/tag824.xml><?xml version="1.0" encoding="utf-8"?>
<p:tagLst xmlns:p="http://schemas.openxmlformats.org/presentationml/2006/main">
  <p:tag name="KSO_WM_BEAUTIFY_FLAG" val=""/>
</p:tagLst>
</file>

<file path=ppt/tags/tag825.xml><?xml version="1.0" encoding="utf-8"?>
<p:tagLst xmlns:p="http://schemas.openxmlformats.org/presentationml/2006/main">
  <p:tag name="KSO_WM_BEAUTIFY_FLAG" val=""/>
</p:tagLst>
</file>

<file path=ppt/tags/tag826.xml><?xml version="1.0" encoding="utf-8"?>
<p:tagLst xmlns:p="http://schemas.openxmlformats.org/presentationml/2006/main">
  <p:tag name="KSO_WM_BEAUTIFY_FLAG" val=""/>
</p:tagLst>
</file>

<file path=ppt/tags/tag827.xml><?xml version="1.0" encoding="utf-8"?>
<p:tagLst xmlns:p="http://schemas.openxmlformats.org/presentationml/2006/main">
  <p:tag name="TABLE_ENDDRAG_ORIGIN_RECT" val="557*316"/>
  <p:tag name="TABLE_ENDDRAG_RECT" val="68*62*557*316"/>
</p:tagLst>
</file>

<file path=ppt/tags/tag828.xml><?xml version="1.0" encoding="utf-8"?>
<p:tagLst xmlns:p="http://schemas.openxmlformats.org/presentationml/2006/main">
  <p:tag name="KSO_WM_BEAUTIFY_FLAG" val=""/>
</p:tagLst>
</file>

<file path=ppt/tags/tag829.xml><?xml version="1.0" encoding="utf-8"?>
<p:tagLst xmlns:p="http://schemas.openxmlformats.org/presentationml/2006/main">
  <p:tag name="KSO_WM_BEAUTIFY_FLAG" val=""/>
</p:tagLst>
</file>

<file path=ppt/tags/tag830.xml><?xml version="1.0" encoding="utf-8"?>
<p:tagLst xmlns:p="http://schemas.openxmlformats.org/presentationml/2006/main">
  <p:tag name="KSO_WM_BEAUTIFY_FLAG" val=""/>
</p:tagLst>
</file>

<file path=ppt/tags/tag831.xml><?xml version="1.0" encoding="utf-8"?>
<p:tagLst xmlns:p="http://schemas.openxmlformats.org/presentationml/2006/main">
  <p:tag name="KSO_WM_BEAUTIFY_FLAG" val=""/>
</p:tagLst>
</file>

<file path=ppt/tags/tag832.xml><?xml version="1.0" encoding="utf-8"?>
<p:tagLst xmlns:p="http://schemas.openxmlformats.org/presentationml/2006/main">
  <p:tag name="KSO_WM_BEAUTIFY_FLAG" val=""/>
</p:tagLst>
</file>

<file path=ppt/tags/tag833.xml><?xml version="1.0" encoding="utf-8"?>
<p:tagLst xmlns:p="http://schemas.openxmlformats.org/presentationml/2006/main">
  <p:tag name="KSO_WM_BEAUTIFY_FLAG" val=""/>
</p:tagLst>
</file>

<file path=ppt/tags/tag834.xml><?xml version="1.0" encoding="utf-8"?>
<p:tagLst xmlns:p="http://schemas.openxmlformats.org/presentationml/2006/main">
  <p:tag name="KSO_WM_BEAUTIFY_FLAG" val=""/>
</p:tagLst>
</file>

<file path=ppt/tags/tag835.xml><?xml version="1.0" encoding="utf-8"?>
<p:tagLst xmlns:p="http://schemas.openxmlformats.org/presentationml/2006/main">
  <p:tag name="KSO_WM_BEAUTIFY_FLAG" val=""/>
</p:tagLst>
</file>

<file path=ppt/tags/tag836.xml><?xml version="1.0" encoding="utf-8"?>
<p:tagLst xmlns:p="http://schemas.openxmlformats.org/presentationml/2006/main">
  <p:tag name="KSO_WM_BEAUTIFY_FLAG" val=""/>
</p:tagLst>
</file>

<file path=ppt/tags/tag837.xml><?xml version="1.0" encoding="utf-8"?>
<p:tagLst xmlns:p="http://schemas.openxmlformats.org/presentationml/2006/main">
  <p:tag name="KSO_WM_BEAUTIFY_FLAG" val=""/>
</p:tagLst>
</file>

<file path=ppt/tags/tag838.xml><?xml version="1.0" encoding="utf-8"?>
<p:tagLst xmlns:p="http://schemas.openxmlformats.org/presentationml/2006/main">
  <p:tag name="KSO_WM_BEAUTIFY_FLAG" val=""/>
</p:tagLst>
</file>

<file path=ppt/tags/tag839.xml><?xml version="1.0" encoding="utf-8"?>
<p:tagLst xmlns:p="http://schemas.openxmlformats.org/presentationml/2006/main">
  <p:tag name="KSO_WM_BEAUTIFY_FLAG" val=""/>
</p:tagLst>
</file>

<file path=ppt/tags/tag840.xml><?xml version="1.0" encoding="utf-8"?>
<p:tagLst xmlns:p="http://schemas.openxmlformats.org/presentationml/2006/main">
  <p:tag name="KSO_WM_BEAUTIFY_FLAG" val=""/>
</p:tagLst>
</file>

<file path=ppt/tags/tag841.xml><?xml version="1.0" encoding="utf-8"?>
<p:tagLst xmlns:p="http://schemas.openxmlformats.org/presentationml/2006/main">
  <p:tag name="KSO_WM_BEAUTIFY_FLAG" val=""/>
</p:tagLst>
</file>

<file path=ppt/tags/tag842.xml><?xml version="1.0" encoding="utf-8"?>
<p:tagLst xmlns:p="http://schemas.openxmlformats.org/presentationml/2006/main">
  <p:tag name="KSO_WM_BEAUTIFY_FLAG" val=""/>
</p:tagLst>
</file>

<file path=ppt/tags/tag843.xml><?xml version="1.0" encoding="utf-8"?>
<p:tagLst xmlns:p="http://schemas.openxmlformats.org/presentationml/2006/main">
  <p:tag name="KSO_WM_BEAUTIFY_FLAG" val=""/>
</p:tagLst>
</file>

<file path=ppt/tags/tag844.xml><?xml version="1.0" encoding="utf-8"?>
<p:tagLst xmlns:p="http://schemas.openxmlformats.org/presentationml/2006/main">
  <p:tag name="KSO_WM_BEAUTIFY_FLAG" val=""/>
</p:tagLst>
</file>

<file path=ppt/tags/tag845.xml><?xml version="1.0" encoding="utf-8"?>
<p:tagLst xmlns:p="http://schemas.openxmlformats.org/presentationml/2006/main">
  <p:tag name="KSO_WM_BEAUTIFY_FLAG" val=""/>
</p:tagLst>
</file>

<file path=ppt/tags/tag846.xml><?xml version="1.0" encoding="utf-8"?>
<p:tagLst xmlns:p="http://schemas.openxmlformats.org/presentationml/2006/main">
  <p:tag name="KSO_WM_BEAUTIFY_FLAG" val=""/>
</p:tagLst>
</file>

<file path=ppt/tags/tag847.xml><?xml version="1.0" encoding="utf-8"?>
<p:tagLst xmlns:p="http://schemas.openxmlformats.org/presentationml/2006/main">
  <p:tag name="KSO_WM_BEAUTIFY_FLAG" val=""/>
</p:tagLst>
</file>

<file path=ppt/tags/tag848.xml><?xml version="1.0" encoding="utf-8"?>
<p:tagLst xmlns:p="http://schemas.openxmlformats.org/presentationml/2006/main">
  <p:tag name="KSO_WM_BEAUTIFY_FLAG" val=""/>
</p:tagLst>
</file>

<file path=ppt/tags/tag849.xml><?xml version="1.0" encoding="utf-8"?>
<p:tagLst xmlns:p="http://schemas.openxmlformats.org/presentationml/2006/main">
  <p:tag name="KSO_WM_BEAUTIFY_FLAG" val=""/>
</p:tagLst>
</file>

<file path=ppt/tags/tag850.xml><?xml version="1.0" encoding="utf-8"?>
<p:tagLst xmlns:p="http://schemas.openxmlformats.org/presentationml/2006/main">
  <p:tag name="FULLTEXTBEAUTIFYED" val="1"/>
  <p:tag name="COMMONDATA" val="eyJoZGlkIjoiZGU4ZTdmNDU0NjdlMDU2YWRjZGRlM2NiNjA0OWIyNTYifQ=="/>
  <p:tag name="KSO_WPP_MARK_KEY" val="0ca9b299-2884-4bb0-824f-fc6f12d7eff5"/>
  <p:tag name="commondata" val="eyJoZGlkIjoiZTE1YTA5Y2Y5Y2I0NzU2ZDExMmM5ZWY5YTU1YWU0MjA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7E66"/>
        </a:solidFill>
        <a:ln>
          <a:solidFill>
            <a:srgbClr val="007E66"/>
          </a:solidFill>
        </a:ln>
      </a:spPr>
      <a:bodyPr anchor="ctr"/>
      <a:lstStyle>
        <a:defPPr algn="ctr">
          <a:defRPr>
            <a:latin typeface="Poppins Light" panose="02000000000000000000" pitchFamily="2" charset="0"/>
            <a:ea typeface="微软雅黑" panose="020B0503020204020204" pitchFamily="34" charset="-122"/>
            <a:cs typeface="Poppins Light" panose="02000000000000000000" pitchFamily="2"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a:spAutoFit/>
      </a:bodyPr>
      <a:lstStyle>
        <a:defPPr algn="l">
          <a:defRPr sz="1600" dirty="0" smtClean="0">
            <a:solidFill>
              <a:srgbClr val="007E66"/>
            </a:solidFill>
            <a:latin typeface="思源黑体 CN Normal" panose="020B0400000000000000" pitchFamily="34" charset="-122"/>
            <a:ea typeface="思源黑体 CN Normal" panose="020B0400000000000000" pitchFamily="34" charset="-122"/>
            <a:cs typeface="Poppins" panose="00000500000000000000" pitchFamily="2" charset="0"/>
            <a:sym typeface="+mn-ea"/>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7E66"/>
        </a:solidFill>
        <a:ln>
          <a:solidFill>
            <a:srgbClr val="007E66"/>
          </a:solidFill>
        </a:ln>
      </a:spPr>
      <a:bodyPr anchor="ctr"/>
      <a:lstStyle>
        <a:defPPr algn="ctr">
          <a:defRPr>
            <a:latin typeface="Poppins Light" panose="02000000000000000000" pitchFamily="2" charset="0"/>
            <a:ea typeface="微软雅黑" panose="020B0503020204020204" pitchFamily="34" charset="-122"/>
            <a:cs typeface="Poppins Light" panose="02000000000000000000" pitchFamily="2"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a:spAutoFit/>
      </a:bodyPr>
      <a:lstStyle>
        <a:defPPr algn="l">
          <a:defRPr sz="1600" dirty="0" smtClean="0">
            <a:solidFill>
              <a:srgbClr val="007E66"/>
            </a:solidFill>
            <a:latin typeface="思源黑体 CN Normal" panose="020B0400000000000000" pitchFamily="34" charset="-122"/>
            <a:ea typeface="思源黑体 CN Normal" panose="020B0400000000000000" pitchFamily="34" charset="-122"/>
            <a:cs typeface="Poppins" panose="00000500000000000000" pitchFamily="2" charset="0"/>
            <a:sym typeface="+mn-ea"/>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5812</Words>
  <Application>WPS 演示</Application>
  <PresentationFormat>全屏显示(16:9)</PresentationFormat>
  <Paragraphs>1629</Paragraphs>
  <Slides>38</Slides>
  <Notes>37</Notes>
  <HiddenSlides>0</HiddenSlides>
  <MMClips>0</MMClips>
  <ScaleCrop>false</ScaleCrop>
  <HeadingPairs>
    <vt:vector size="6" baseType="variant">
      <vt:variant>
        <vt:lpstr>已用的字体</vt:lpstr>
      </vt:variant>
      <vt:variant>
        <vt:i4>23</vt:i4>
      </vt:variant>
      <vt:variant>
        <vt:lpstr>主题</vt:lpstr>
      </vt:variant>
      <vt:variant>
        <vt:i4>2</vt:i4>
      </vt:variant>
      <vt:variant>
        <vt:lpstr>幻灯片标题</vt:lpstr>
      </vt:variant>
      <vt:variant>
        <vt:i4>38</vt:i4>
      </vt:variant>
    </vt:vector>
  </HeadingPairs>
  <TitlesOfParts>
    <vt:vector size="63" baseType="lpstr">
      <vt:lpstr>Arial</vt:lpstr>
      <vt:lpstr>宋体</vt:lpstr>
      <vt:lpstr>Wingdings</vt:lpstr>
      <vt:lpstr>Poppins Light</vt:lpstr>
      <vt:lpstr>Wide Latin</vt:lpstr>
      <vt:lpstr>微软雅黑</vt:lpstr>
      <vt:lpstr>思源黑体 CN Normal</vt:lpstr>
      <vt:lpstr>楷体</vt:lpstr>
      <vt:lpstr>Poppins</vt:lpstr>
      <vt:lpstr>Segoe Print</vt:lpstr>
      <vt:lpstr>思源黑体 CN Light</vt:lpstr>
      <vt:lpstr>黑体</vt:lpstr>
      <vt:lpstr>Calibri</vt:lpstr>
      <vt:lpstr>思源黑体 CN Medium</vt:lpstr>
      <vt:lpstr>Poppins Medium</vt:lpstr>
      <vt:lpstr>思源黑体 CN Regular</vt:lpstr>
      <vt:lpstr>Times New Roman</vt:lpstr>
      <vt:lpstr>Wingdings</vt:lpstr>
      <vt:lpstr>华文楷体</vt:lpstr>
      <vt:lpstr>Arial Unicode MS</vt:lpstr>
      <vt:lpstr>Hind</vt:lpstr>
      <vt:lpstr>时尚中黑简体</vt:lpstr>
      <vt:lpstr>Hind Light</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sinobio</dc:creator>
  <cp:lastModifiedBy>忘了天空的颜色</cp:lastModifiedBy>
  <cp:revision>1456</cp:revision>
  <dcterms:created xsi:type="dcterms:W3CDTF">2020-10-08T03:19:00Z</dcterms:created>
  <dcterms:modified xsi:type="dcterms:W3CDTF">2024-09-04T03:29:44Z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2052-12.1.0.17827</vt:lpwstr>
  </property>
  <property fmtid="{D5CDD505-2E9C-101B-9397-08002B2CF9AE}" pid="3" name="ICV">
    <vt:lpwstr>53BAF5746B7E4B86B9E53711A81C329A_13</vt:lpwstr>
  </property>
</Properties>
</file>