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9146" r:id="rId1"/>
    <p:sldMasterId id="2147499183" r:id="rId2"/>
  </p:sldMasterIdLst>
  <p:notesMasterIdLst>
    <p:notesMasterId r:id="rId3"/>
  </p:notesMasterIdLst>
  <p:sldIdLst>
    <p:sldId id="7067" r:id="rId4"/>
    <p:sldId id="7072" r:id="rId5"/>
    <p:sldId id="7076" r:id="rId6"/>
    <p:sldId id="7079" r:id="rId7"/>
    <p:sldId id="7082" r:id="rId8"/>
    <p:sldId id="7085" r:id="rId9"/>
    <p:sldId id="7088" r:id="rId10"/>
    <p:sldId id="7091" r:id="rId11"/>
    <p:sldId id="7094" r:id="rId12"/>
    <p:sldId id="7097" r:id="rId13"/>
    <p:sldId id="7100" r:id="rId14"/>
    <p:sldId id="7103" r:id="rId15"/>
    <p:sldId id="7106" r:id="rId16"/>
    <p:sldId id="7109" r:id="rId17"/>
    <p:sldId id="7112" r:id="rId18"/>
    <p:sldId id="7115" r:id="rId19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tableStyles" Target="tableStyles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8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tags" Target="../tags/tag11.xml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tags" Target="../tags/tag15.xml"/><Relationship Id="rId7" Type="http://schemas.openxmlformats.org/officeDocument/2006/relationships/tags" Target="../tags/tag16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tags" Target="../tags/tag18.xml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tags" Target="../tags/tag23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tags" Target="../tags/tag25.xml"/><Relationship Id="rId3" Type="http://schemas.openxmlformats.org/officeDocument/2006/relationships/tags" Target="../tags/tag26.xml"/><Relationship Id="rId4" Type="http://schemas.openxmlformats.org/officeDocument/2006/relationships/tags" Target="../tags/tag27.xml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tags" Target="../tags/tag50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tags" Target="../tags/tag54.xml"/><Relationship Id="rId5" Type="http://schemas.openxmlformats.org/officeDocument/2006/relationships/tags" Target="../tags/tag55.xml"/><Relationship Id="rId6" Type="http://schemas.openxmlformats.org/officeDocument/2006/relationships/tags" Target="../tags/tag56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tags" Target="../tags/tag58.xml"/><Relationship Id="rId3" Type="http://schemas.openxmlformats.org/officeDocument/2006/relationships/tags" Target="../tags/tag59.xml"/><Relationship Id="rId4" Type="http://schemas.openxmlformats.org/officeDocument/2006/relationships/tags" Target="../tags/tag60.xml"/><Relationship Id="rId5" Type="http://schemas.openxmlformats.org/officeDocument/2006/relationships/tags" Target="../tags/tag61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8.xml"/><Relationship Id="rId2" Type="http://schemas.openxmlformats.org/officeDocument/2006/relationships/tags" Target="../tags/tag69.xml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5.xml"/><Relationship Id="rId2" Type="http://schemas.openxmlformats.org/officeDocument/2006/relationships/tags" Target="../tags/tag76.xml"/><Relationship Id="rId3" Type="http://schemas.openxmlformats.org/officeDocument/2006/relationships/tags" Target="../tags/tag77.xml"/><Relationship Id="rId4" Type="http://schemas.openxmlformats.org/officeDocument/2006/relationships/tags" Target="../tags/tag78.xml"/><Relationship Id="rId5" Type="http://schemas.openxmlformats.org/officeDocument/2006/relationships/tags" Target="../tags/tag79.xml"/><Relationship Id="rId6" Type="http://schemas.openxmlformats.org/officeDocument/2006/relationships/tags" Target="../tags/tag80.xml"/><Relationship Id="rId7" Type="http://schemas.openxmlformats.org/officeDocument/2006/relationships/tags" Target="../tags/tag81.xml"/><Relationship Id="rId8" Type="http://schemas.openxmlformats.org/officeDocument/2006/relationships/tags" Target="../tags/tag82.xml"/><Relationship Id="rId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任意多边形 10"/>
          <p:cNvSpPr/>
          <p:nvPr>
            <p:custDataLst>
              <p:tags r:id="rId1"/>
            </p:custDataLst>
          </p:nvPr>
        </p:nvSpPr>
        <p:spPr>
          <a:xfrm>
            <a:off x="0" y="4578350"/>
            <a:ext cx="2159000" cy="2289175"/>
          </a:xfrm>
          <a:custGeom>
            <a:avLst/>
            <a:gdLst>
              <a:gd name="adj" fmla="val 21666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3400" h="3605">
                <a:moveTo>
                  <a:pt x="40" y="0"/>
                </a:moveTo>
                <a:cubicBezTo>
                  <a:pt x="1896" y="0"/>
                  <a:pt x="3400" y="1504"/>
                  <a:pt x="3400" y="3360"/>
                </a:cubicBezTo>
                <a:cubicBezTo>
                  <a:pt x="3400" y="3432"/>
                  <a:pt x="3398" y="3504"/>
                  <a:pt x="3393" y="3576"/>
                </a:cubicBezTo>
                <a:lnTo>
                  <a:pt x="3391" y="3605"/>
                </a:lnTo>
                <a:lnTo>
                  <a:pt x="1928" y="3605"/>
                </a:lnTo>
                <a:lnTo>
                  <a:pt x="1929" y="3603"/>
                </a:lnTo>
                <a:cubicBezTo>
                  <a:pt x="1939" y="3523"/>
                  <a:pt x="1944" y="3442"/>
                  <a:pt x="1944" y="3360"/>
                </a:cubicBezTo>
                <a:cubicBezTo>
                  <a:pt x="1944" y="2308"/>
                  <a:pt x="1092" y="1456"/>
                  <a:pt x="40" y="1456"/>
                </a:cubicBezTo>
                <a:lnTo>
                  <a:pt x="0" y="1457"/>
                </a:lnTo>
                <a:lnTo>
                  <a:pt x="0" y="0"/>
                </a:lnTo>
                <a:lnTo>
                  <a:pt x="4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672" name="任意多边形 9"/>
          <p:cNvSpPr/>
          <p:nvPr>
            <p:custDataLst>
              <p:tags r:id="rId2"/>
            </p:custDataLst>
          </p:nvPr>
        </p:nvSpPr>
        <p:spPr>
          <a:xfrm>
            <a:off x="8852535" y="3810"/>
            <a:ext cx="3339465" cy="3338195"/>
          </a:xfrm>
          <a:custGeom>
            <a:avLst/>
            <a:gdLst>
              <a:gd name="adj" fmla="val 13398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259" h="5257">
                <a:moveTo>
                  <a:pt x="5211" y="0"/>
                </a:moveTo>
                <a:lnTo>
                  <a:pt x="5259" y="0"/>
                </a:lnTo>
                <a:lnTo>
                  <a:pt x="5259" y="1397"/>
                </a:lnTo>
                <a:lnTo>
                  <a:pt x="5211" y="1396"/>
                </a:lnTo>
                <a:cubicBezTo>
                  <a:pt x="3104" y="1396"/>
                  <a:pt x="1396" y="3104"/>
                  <a:pt x="1396" y="5211"/>
                </a:cubicBezTo>
                <a:lnTo>
                  <a:pt x="1397" y="5257"/>
                </a:lnTo>
                <a:lnTo>
                  <a:pt x="0" y="5257"/>
                </a:lnTo>
                <a:lnTo>
                  <a:pt x="0" y="5211"/>
                </a:lnTo>
                <a:cubicBezTo>
                  <a:pt x="0" y="2333"/>
                  <a:pt x="2333" y="0"/>
                  <a:pt x="5211" y="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674" name="任意多边形 14"/>
          <p:cNvSpPr/>
          <p:nvPr>
            <p:custDataLst>
              <p:tags r:id="rId3"/>
            </p:custDataLst>
          </p:nvPr>
        </p:nvSpPr>
        <p:spPr>
          <a:xfrm>
            <a:off x="10189845" y="1349375"/>
            <a:ext cx="2001520" cy="378142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197" h="6039">
                <a:moveTo>
                  <a:pt x="3020" y="0"/>
                </a:moveTo>
                <a:cubicBezTo>
                  <a:pt x="3072" y="0"/>
                  <a:pt x="3123" y="1"/>
                  <a:pt x="3175" y="4"/>
                </a:cubicBezTo>
                <a:lnTo>
                  <a:pt x="3197" y="5"/>
                </a:lnTo>
                <a:lnTo>
                  <a:pt x="3197" y="6034"/>
                </a:lnTo>
                <a:lnTo>
                  <a:pt x="3175" y="6035"/>
                </a:lnTo>
                <a:cubicBezTo>
                  <a:pt x="3123" y="6038"/>
                  <a:pt x="3072" y="6039"/>
                  <a:pt x="3020" y="6039"/>
                </a:cubicBezTo>
                <a:cubicBezTo>
                  <a:pt x="1352" y="6039"/>
                  <a:pt x="0" y="4687"/>
                  <a:pt x="0" y="3020"/>
                </a:cubicBezTo>
                <a:cubicBezTo>
                  <a:pt x="0" y="1352"/>
                  <a:pt x="1352" y="0"/>
                  <a:pt x="3020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1437005" y="3160395"/>
            <a:ext cx="7401560" cy="635000"/>
          </a:xfrm>
          <a:prstGeom prst="rect"/>
        </p:spPr>
        <p:txBody>
          <a:bodyPr anchor="t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200" strike="noStrike" u="none">
                <a:solidFill>
                  <a:schemeClr val="tx1"/>
                </a:solidFill>
                <a:latin typeface="+mj-ea"/>
                <a:ea typeface="+mj-ea"/>
                <a:cs typeface="+mj-lt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8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1437005" y="925830"/>
            <a:ext cx="7395845" cy="2234565"/>
          </a:xfrm>
          <a:prstGeom prst="rect"/>
        </p:spPr>
        <p:txBody>
          <a:bodyPr anchor="b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4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80" name="署名"/>
          <p:cNvSpPr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1520825" y="3798570"/>
            <a:ext cx="1886585" cy="440690"/>
          </a:xfrm>
          <a:prstGeom prst="roundRect">
            <a:avLst>
              <a:gd name="adj" fmla="val 22138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alpha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6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8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8" name="任意多边形 9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690" name="同心圆 8"/>
          <p:cNvSpPr/>
          <p:nvPr>
            <p:custDataLst>
              <p:tags r:id="rId2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692" name="正文"/>
          <p:cNvSpPr txBox="1">
            <a:spLocks noGrp="1"/>
          </p:cNvSpPr>
          <p:nvPr>
            <p:ph idx="2" hasCustomPrompt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rgbClr val="E8898D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E8898D"/>
              </a:buClr>
            </a:pPr>
            <a:r>
              <a:rPr dirty="0">
                <a:sym typeface="+mn-ea"/>
              </a:rPr>
              <a:t>单击此处添加文本内容。</a:t>
            </a:r>
            <a:endParaRPr dirty="0">
              <a:sym typeface="+mn-ea"/>
            </a:endParaRPr>
          </a:p>
        </p:txBody>
      </p:sp>
      <p:sp>
        <p:nvSpPr>
          <p:cNvPr id="104869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46430" y="396240"/>
            <a:ext cx="10930890" cy="644525"/>
          </a:xfrm>
          <a:prstGeom prst="rect"/>
          <a:noFill/>
          <a:ln>
            <a:noFill/>
            <a:prstDash val="sysDash"/>
          </a:ln>
        </p:spPr>
        <p:txBody>
          <a:bodyPr anchor="b" anchorCtr="0" bIns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2" name="椭圆 7"/>
          <p:cNvSpPr/>
          <p:nvPr>
            <p:custDataLst>
              <p:tags r:id="rId1"/>
            </p:custDataLst>
          </p:nvPr>
        </p:nvSpPr>
        <p:spPr>
          <a:xfrm>
            <a:off x="1219200" y="2804795"/>
            <a:ext cx="2362200" cy="2362200"/>
          </a:xfrm>
          <a:prstGeom prst="ellipse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8704" name="任意多边形 8"/>
          <p:cNvSpPr/>
          <p:nvPr>
            <p:custDataLst>
              <p:tags r:id="rId2"/>
            </p:custDataLst>
          </p:nvPr>
        </p:nvSpPr>
        <p:spPr>
          <a:xfrm rot="16440000">
            <a:off x="9155434" y="3942808"/>
            <a:ext cx="3194084" cy="2813788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0" h="4431">
                <a:moveTo>
                  <a:pt x="1424" y="0"/>
                </a:moveTo>
                <a:cubicBezTo>
                  <a:pt x="3415" y="0"/>
                  <a:pt x="5030" y="1614"/>
                  <a:pt x="5030" y="3606"/>
                </a:cubicBezTo>
                <a:cubicBezTo>
                  <a:pt x="5030" y="3839"/>
                  <a:pt x="5007" y="4067"/>
                  <a:pt x="4965" y="4288"/>
                </a:cubicBezTo>
                <a:lnTo>
                  <a:pt x="4959" y="4320"/>
                </a:lnTo>
                <a:lnTo>
                  <a:pt x="3372" y="4431"/>
                </a:lnTo>
                <a:lnTo>
                  <a:pt x="3373" y="4429"/>
                </a:lnTo>
                <a:cubicBezTo>
                  <a:pt x="3480" y="4176"/>
                  <a:pt x="3539" y="3898"/>
                  <a:pt x="3539" y="3606"/>
                </a:cubicBezTo>
                <a:cubicBezTo>
                  <a:pt x="3539" y="2437"/>
                  <a:pt x="2592" y="1490"/>
                  <a:pt x="1424" y="1490"/>
                </a:cubicBezTo>
                <a:cubicBezTo>
                  <a:pt x="931" y="1490"/>
                  <a:pt x="478" y="1659"/>
                  <a:pt x="118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1" y="283"/>
                </a:lnTo>
                <a:cubicBezTo>
                  <a:pt x="452" y="101"/>
                  <a:pt x="926" y="0"/>
                  <a:pt x="1424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06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844550" y="3491865"/>
            <a:ext cx="1717040" cy="1440180"/>
          </a:xfrm>
          <a:prstGeom prst="rect"/>
          <a:noFill/>
        </p:spPr>
        <p:txBody>
          <a:bodyPr anchor="t" bIns="45720" lIns="144145" rIns="91440" rtlCol="0" tIns="45720" vert="horz" wrap="square">
            <a:normAutofit/>
          </a:bodyPr>
          <a:lstStyle>
            <a:lvl1pPr algn="dist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800" i="0" kern="1200" kumimoji="0" lang="en-US" noProof="1" normalizeH="0" spc="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dist" lvl="0">
              <a:buClrTx/>
              <a:buSzTx/>
              <a:buFontTx/>
            </a:pPr>
            <a:r>
              <a:rPr dirty="0" err="1">
                <a:sym typeface="+mn-ea"/>
              </a:rPr>
              <a:t>编辑副标题</a:t>
            </a:r>
            <a:endParaRPr dirty="0">
              <a:sym typeface="+mn-ea"/>
            </a:endParaRPr>
          </a:p>
        </p:txBody>
      </p:sp>
      <p:sp>
        <p:nvSpPr>
          <p:cNvPr id="1048708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 bwMode="auto">
          <a:xfrm>
            <a:off x="844550" y="1139825"/>
            <a:ext cx="2171065" cy="2350770"/>
          </a:xfrm>
          <a:prstGeom prst="rect"/>
        </p:spPr>
        <p:txBody>
          <a:bodyPr anchor="b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4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8710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2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4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任意多边形 8"/>
          <p:cNvSpPr/>
          <p:nvPr>
            <p:custDataLst>
              <p:tags r:id="rId1"/>
            </p:custDataLst>
          </p:nvPr>
        </p:nvSpPr>
        <p:spPr>
          <a:xfrm flipH="1">
            <a:off x="10045700" y="4570095"/>
            <a:ext cx="2159000" cy="2289175"/>
          </a:xfrm>
          <a:custGeom>
            <a:avLst/>
            <a:gdLst>
              <a:gd name="adj" fmla="val 21666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3400" h="3605">
                <a:moveTo>
                  <a:pt x="40" y="0"/>
                </a:moveTo>
                <a:cubicBezTo>
                  <a:pt x="1896" y="0"/>
                  <a:pt x="3400" y="1504"/>
                  <a:pt x="3400" y="3360"/>
                </a:cubicBezTo>
                <a:cubicBezTo>
                  <a:pt x="3400" y="3432"/>
                  <a:pt x="3398" y="3504"/>
                  <a:pt x="3393" y="3576"/>
                </a:cubicBezTo>
                <a:lnTo>
                  <a:pt x="3391" y="3605"/>
                </a:lnTo>
                <a:lnTo>
                  <a:pt x="1928" y="3605"/>
                </a:lnTo>
                <a:lnTo>
                  <a:pt x="1929" y="3603"/>
                </a:lnTo>
                <a:cubicBezTo>
                  <a:pt x="1939" y="3523"/>
                  <a:pt x="1944" y="3442"/>
                  <a:pt x="1944" y="3360"/>
                </a:cubicBezTo>
                <a:cubicBezTo>
                  <a:pt x="1944" y="2308"/>
                  <a:pt x="1092" y="1456"/>
                  <a:pt x="40" y="1456"/>
                </a:cubicBezTo>
                <a:lnTo>
                  <a:pt x="0" y="1457"/>
                </a:lnTo>
                <a:lnTo>
                  <a:pt x="0" y="0"/>
                </a:lnTo>
                <a:lnTo>
                  <a:pt x="40" y="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60000"/>
                </a:schemeClr>
              </a:gs>
              <a:gs pos="100000">
                <a:schemeClr val="accent1">
                  <a:alpha val="0"/>
                </a:schemeClr>
              </a:gs>
            </a:gsLst>
            <a:lin ang="444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718" name="椭圆 12"/>
          <p:cNvSpPr/>
          <p:nvPr>
            <p:custDataLst>
              <p:tags r:id="rId2"/>
            </p:custDataLst>
          </p:nvPr>
        </p:nvSpPr>
        <p:spPr>
          <a:xfrm>
            <a:off x="9127490" y="967740"/>
            <a:ext cx="685800" cy="685800"/>
          </a:xfrm>
          <a:prstGeom prst="ellipse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8720" name="椭圆 79"/>
          <p:cNvSpPr/>
          <p:nvPr>
            <p:custDataLst>
              <p:tags r:id="rId3"/>
            </p:custDataLst>
          </p:nvPr>
        </p:nvSpPr>
        <p:spPr>
          <a:xfrm>
            <a:off x="982345" y="1607820"/>
            <a:ext cx="2449195" cy="2449830"/>
          </a:xfrm>
          <a:prstGeom prst="ellipse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8722" name="椭圆 17"/>
          <p:cNvSpPr/>
          <p:nvPr>
            <p:custDataLst>
              <p:tags r:id="rId4"/>
            </p:custDataLst>
          </p:nvPr>
        </p:nvSpPr>
        <p:spPr>
          <a:xfrm>
            <a:off x="1117600" y="1723390"/>
            <a:ext cx="484505" cy="484505"/>
          </a:xfrm>
          <a:prstGeom prst="ellipse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97500" lnSpcReduction="10000"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8724" name="节编号"/>
          <p:cNvSpPr>
            <a:spLocks noGrp="1"/>
          </p:cNvSpPr>
          <p:nvPr>
            <p:ph type="body" idx="2" hasCustomPrompt="1"/>
            <p:custDataLst>
              <p:tags r:id="rId5"/>
            </p:custDataLst>
          </p:nvPr>
        </p:nvSpPr>
        <p:spPr>
          <a:xfrm>
            <a:off x="2389505" y="4144010"/>
            <a:ext cx="1917700" cy="488950"/>
          </a:xfrm>
          <a:prstGeom prst="roundRect">
            <a:avLst>
              <a:gd name="adj" fmla="val 24893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alpha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800" i="0" kern="1200" kumimoji="0" lang="zh-CN" noProof="1" normalizeH="0" spc="100" strike="noStrike" u="none">
                <a:solidFill>
                  <a:schemeClr val="bg1"/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2348230" y="1383030"/>
            <a:ext cx="8107680" cy="204533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4800" i="0" kern="1200" kumimoji="0" lang="zh-CN" noProof="1" normalizeH="0" spc="4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28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2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任意多边形 11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36" name="正文"/>
          <p:cNvSpPr txBox="1">
            <a:spLocks noGrp="1"/>
          </p:cNvSpPr>
          <p:nvPr>
            <p:ph idx="4"/>
            <p:custDataLst>
              <p:tags r:id="rId2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8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800"/>
              </a:spcBef>
              <a:spcAft>
                <a:spcPts val="0"/>
              </a:spcAft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800"/>
              </a:spcBef>
              <a:spcAft>
                <a:spcPts val="0"/>
              </a:spcAft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800"/>
              </a:spcBef>
              <a:spcAft>
                <a:spcPts val="0"/>
              </a:spcAft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800"/>
              </a:spcBef>
              <a:spcAft>
                <a:spcPts val="0"/>
              </a:spcAft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40" name="同心圆 8"/>
          <p:cNvSpPr/>
          <p:nvPr>
            <p:custDataLst>
              <p:tags r:id="rId4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42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46430" y="396240"/>
            <a:ext cx="10930890" cy="644525"/>
          </a:xfrm>
          <a:prstGeom prst="rect"/>
          <a:noFill/>
          <a:ln>
            <a:noFill/>
            <a:prstDash val="sysDash"/>
          </a:ln>
        </p:spPr>
        <p:txBody>
          <a:bodyPr anchor="b" anchorCtr="0" bIns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4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8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任意多边形 15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52" name="正文"/>
          <p:cNvSpPr txBox="1">
            <a:spLocks noGrp="1"/>
          </p:cNvSpPr>
          <p:nvPr>
            <p:ph idx="6"/>
            <p:custDataLst>
              <p:tags r:id="rId2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标题"/>
          <p:cNvSpPr txBox="1">
            <a:spLocks noGrp="1"/>
          </p:cNvSpPr>
          <p:nvPr>
            <p:ph type="title" idx="5"/>
            <p:custDataLst>
              <p:tags r:id="rId3"/>
            </p:custDataLst>
          </p:nvPr>
        </p:nvSpPr>
        <p:spPr>
          <a:xfrm>
            <a:off x="6235200" y="1418405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56" name="正文"/>
          <p:cNvSpPr txBox="1">
            <a:spLocks noGrp="1"/>
          </p:cNvSpPr>
          <p:nvPr>
            <p:ph idx="4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8" name="标题"/>
          <p:cNvSpPr txBox="1">
            <a:spLocks noGrp="1"/>
          </p:cNvSpPr>
          <p:nvPr>
            <p:ph type="title" idx="3"/>
            <p:custDataLst>
              <p:tags r:id="rId5"/>
            </p:custDataLst>
          </p:nvPr>
        </p:nvSpPr>
        <p:spPr>
          <a:xfrm>
            <a:off x="608400" y="1419070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0" name="同心圆 10"/>
          <p:cNvSpPr/>
          <p:nvPr>
            <p:custDataLst>
              <p:tags r:id="rId6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62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46430" y="396240"/>
            <a:ext cx="10930890" cy="644525"/>
          </a:xfrm>
          <a:prstGeom prst="rect"/>
          <a:noFill/>
          <a:ln>
            <a:noFill/>
            <a:prstDash val="sysDash"/>
          </a:ln>
        </p:spPr>
        <p:txBody>
          <a:bodyPr anchor="b" anchorCtr="0" bIns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任意多边形 7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72" name="同心圆 6"/>
          <p:cNvSpPr/>
          <p:nvPr>
            <p:custDataLst>
              <p:tags r:id="rId2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74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46430" y="396240"/>
            <a:ext cx="10930890" cy="644525"/>
          </a:xfrm>
          <a:prstGeom prst="rect"/>
          <a:noFill/>
          <a:ln>
            <a:noFill/>
            <a:prstDash val="sysDash"/>
          </a:ln>
        </p:spPr>
        <p:txBody>
          <a:bodyPr anchor="b" anchorCtr="0" bIns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76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任意多边形 7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84" name="同心圆 8"/>
          <p:cNvSpPr/>
          <p:nvPr>
            <p:custDataLst>
              <p:tags r:id="rId2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8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9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同心圆 8"/>
          <p:cNvSpPr/>
          <p:nvPr>
            <p:custDataLst>
              <p:tags r:id="rId1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94" name="任意多边形 7"/>
          <p:cNvSpPr/>
          <p:nvPr>
            <p:custDataLst>
              <p:tags r:id="rId2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96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396240"/>
            <a:ext cx="10968990" cy="586041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9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0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0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4" name="同心圆 8"/>
          <p:cNvSpPr/>
          <p:nvPr>
            <p:custDataLst>
              <p:tags r:id="rId1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06" name="任意多边形 7"/>
          <p:cNvSpPr/>
          <p:nvPr>
            <p:custDataLst>
              <p:tags r:id="rId2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08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646430" y="1037590"/>
            <a:ext cx="10930890" cy="4762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810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46430" y="396240"/>
            <a:ext cx="10930890" cy="644525"/>
          </a:xfrm>
          <a:prstGeom prst="rect"/>
          <a:noFill/>
          <a:ln>
            <a:noFill/>
            <a:prstDash val="sysDash"/>
          </a:ln>
        </p:spPr>
        <p:txBody>
          <a:bodyPr anchor="b" anchorCtr="0" bIns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812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16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8" name="任意多边形 10"/>
          <p:cNvSpPr/>
          <p:nvPr>
            <p:custDataLst>
              <p:tags r:id="rId1"/>
            </p:custDataLst>
          </p:nvPr>
        </p:nvSpPr>
        <p:spPr>
          <a:xfrm rot="10800000" flipV="1">
            <a:off x="-635" y="31750"/>
            <a:ext cx="3339465" cy="3338195"/>
          </a:xfrm>
          <a:custGeom>
            <a:avLst/>
            <a:gdLst>
              <a:gd name="adj" fmla="val 13398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259" h="5257">
                <a:moveTo>
                  <a:pt x="5211" y="0"/>
                </a:moveTo>
                <a:lnTo>
                  <a:pt x="5259" y="0"/>
                </a:lnTo>
                <a:lnTo>
                  <a:pt x="5259" y="1397"/>
                </a:lnTo>
                <a:lnTo>
                  <a:pt x="5211" y="1396"/>
                </a:lnTo>
                <a:cubicBezTo>
                  <a:pt x="3104" y="1396"/>
                  <a:pt x="1396" y="3104"/>
                  <a:pt x="1396" y="5211"/>
                </a:cubicBezTo>
                <a:lnTo>
                  <a:pt x="1397" y="5257"/>
                </a:lnTo>
                <a:lnTo>
                  <a:pt x="0" y="5257"/>
                </a:lnTo>
                <a:lnTo>
                  <a:pt x="0" y="5211"/>
                </a:lnTo>
                <a:cubicBezTo>
                  <a:pt x="0" y="2333"/>
                  <a:pt x="2333" y="0"/>
                  <a:pt x="5211" y="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820" name="任意多边形 9"/>
          <p:cNvSpPr/>
          <p:nvPr>
            <p:custDataLst>
              <p:tags r:id="rId2"/>
            </p:custDataLst>
          </p:nvPr>
        </p:nvSpPr>
        <p:spPr>
          <a:xfrm rot="10800000" flipV="1">
            <a:off x="-635" y="1377315"/>
            <a:ext cx="2001520" cy="378142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197" h="6039">
                <a:moveTo>
                  <a:pt x="3020" y="0"/>
                </a:moveTo>
                <a:cubicBezTo>
                  <a:pt x="3072" y="0"/>
                  <a:pt x="3123" y="1"/>
                  <a:pt x="3175" y="4"/>
                </a:cubicBezTo>
                <a:lnTo>
                  <a:pt x="3197" y="5"/>
                </a:lnTo>
                <a:lnTo>
                  <a:pt x="3197" y="6034"/>
                </a:lnTo>
                <a:lnTo>
                  <a:pt x="3175" y="6035"/>
                </a:lnTo>
                <a:cubicBezTo>
                  <a:pt x="3123" y="6038"/>
                  <a:pt x="3072" y="6039"/>
                  <a:pt x="3020" y="6039"/>
                </a:cubicBezTo>
                <a:cubicBezTo>
                  <a:pt x="1352" y="6039"/>
                  <a:pt x="0" y="4687"/>
                  <a:pt x="0" y="3020"/>
                </a:cubicBezTo>
                <a:cubicBezTo>
                  <a:pt x="0" y="1352"/>
                  <a:pt x="1352" y="0"/>
                  <a:pt x="3020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22" name="任意多边形 8"/>
          <p:cNvSpPr/>
          <p:nvPr>
            <p:custDataLst>
              <p:tags r:id="rId3"/>
            </p:custDataLst>
          </p:nvPr>
        </p:nvSpPr>
        <p:spPr>
          <a:xfrm flipH="1">
            <a:off x="10045700" y="4578350"/>
            <a:ext cx="2159000" cy="2289175"/>
          </a:xfrm>
          <a:custGeom>
            <a:avLst/>
            <a:gdLst>
              <a:gd name="adj" fmla="val 21666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3400" h="3605">
                <a:moveTo>
                  <a:pt x="40" y="0"/>
                </a:moveTo>
                <a:cubicBezTo>
                  <a:pt x="1896" y="0"/>
                  <a:pt x="3400" y="1504"/>
                  <a:pt x="3400" y="3360"/>
                </a:cubicBezTo>
                <a:cubicBezTo>
                  <a:pt x="3400" y="3432"/>
                  <a:pt x="3398" y="3504"/>
                  <a:pt x="3393" y="3576"/>
                </a:cubicBezTo>
                <a:lnTo>
                  <a:pt x="3391" y="3605"/>
                </a:lnTo>
                <a:lnTo>
                  <a:pt x="1928" y="3605"/>
                </a:lnTo>
                <a:lnTo>
                  <a:pt x="1929" y="3603"/>
                </a:lnTo>
                <a:cubicBezTo>
                  <a:pt x="1939" y="3523"/>
                  <a:pt x="1944" y="3442"/>
                  <a:pt x="1944" y="3360"/>
                </a:cubicBezTo>
                <a:cubicBezTo>
                  <a:pt x="1944" y="2308"/>
                  <a:pt x="1092" y="1456"/>
                  <a:pt x="40" y="1456"/>
                </a:cubicBezTo>
                <a:lnTo>
                  <a:pt x="0" y="1457"/>
                </a:lnTo>
                <a:lnTo>
                  <a:pt x="0" y="0"/>
                </a:lnTo>
                <a:lnTo>
                  <a:pt x="4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824" name="标题"/>
          <p:cNvSpPr txBox="1">
            <a:spLocks noGrp="1"/>
          </p:cNvSpPr>
          <p:nvPr>
            <p:ph type="title" idx="2" hasCustomPrompt="1"/>
            <p:custDataLst>
              <p:tags r:id="rId4"/>
            </p:custDataLst>
          </p:nvPr>
        </p:nvSpPr>
        <p:spPr>
          <a:xfrm>
            <a:off x="3641090" y="1520825"/>
            <a:ext cx="6866890" cy="2146300"/>
          </a:xfrm>
          <a:prstGeom prst="rect"/>
          <a:noFill/>
        </p:spPr>
        <p:txBody>
          <a:bodyPr anchor="b" anchorCtr="0" bIns="45720" lIns="91440" rIns="71755" rtlCol="0" tIns="45720" wrap="square">
            <a:normAutofit/>
          </a:bodyPr>
          <a:lstStyle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0" strike="noStrike" u="none">
                <a:solidFill>
                  <a:srgbClr val="333333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826" name="署名"/>
          <p:cNvSpPr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8479790" y="4109720"/>
            <a:ext cx="1886585" cy="440690"/>
          </a:xfrm>
          <a:prstGeom prst="roundRect">
            <a:avLst>
              <a:gd name="adj" fmla="val 22138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alpha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6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828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30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32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3.xml"/><Relationship Id="rId13" Type="http://schemas.openxmlformats.org/officeDocument/2006/relationships/tags" Target="../tags/tag84.xml"/><Relationship Id="rId14" Type="http://schemas.openxmlformats.org/officeDocument/2006/relationships/tags" Target="../tags/tag85.xml"/><Relationship Id="rId15" Type="http://schemas.openxmlformats.org/officeDocument/2006/relationships/tags" Target="../tags/tag86.xml"/><Relationship Id="rId16" Type="http://schemas.openxmlformats.org/officeDocument/2006/relationships/tags" Target="../tags/tag87.xml"/><Relationship Id="rId17" Type="http://schemas.openxmlformats.org/officeDocument/2006/relationships/tags" Target="../tags/tag88.xml"/><Relationship Id="rId18" Type="http://schemas.openxmlformats.org/officeDocument/2006/relationships/tags" Target="../tags/tag89.xml"/><Relationship Id="rId19" Type="http://schemas.openxmlformats.org/officeDocument/2006/relationships/tags" Target="../tags/tag90.xml"/><Relationship Id="rId20" Type="http://schemas.openxmlformats.org/officeDocument/2006/relationships/tags" Target="../tags/tag91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9147" r:id="rId1"/>
    <p:sldLayoutId id="2147499148" r:id="rId2"/>
    <p:sldLayoutId id="2147499149" r:id="rId3"/>
    <p:sldLayoutId id="2147499150" r:id="rId4"/>
    <p:sldLayoutId id="2147499151" r:id="rId5"/>
    <p:sldLayoutId id="2147499152" r:id="rId6"/>
    <p:sldLayoutId id="2147499153" r:id="rId7"/>
    <p:sldLayoutId id="2147499154" r:id="rId8"/>
    <p:sldLayoutId id="2147499155" r:id="rId9"/>
    <p:sldLayoutId id="2147499156" r:id="rId10"/>
    <p:sldLayoutId id="2147499157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任意多边形 7"/>
          <p:cNvSpPr/>
          <p:nvPr>
            <p:custDataLst>
              <p:tags r:id="rId12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048656" name="同心圆 6"/>
          <p:cNvSpPr/>
          <p:nvPr>
            <p:custDataLst>
              <p:tags r:id="rId13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048658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62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4" name="标题占位符 1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838200" y="365125"/>
            <a:ext cx="10515600" cy="675539"/>
          </a:xfrm>
          <a:prstGeom prst="rect"/>
          <a:noFill/>
          <a:ln>
            <a:noFill/>
            <a:prstDash val="sysDash"/>
          </a:ln>
        </p:spPr>
        <p:txBody>
          <a:bodyPr anchor="b" anchorCtr="0" bIns="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6" name="文本占位符 2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838200" y="1247573"/>
            <a:ext cx="10515600" cy="49293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spcBef>
                <a:spcPts val="1200"/>
              </a:spcBef>
              <a:spcAft>
                <a:spcPts val="0"/>
              </a:spcAft>
              <a:buClr>
                <a:srgbClr val="E8898D"/>
              </a:buClr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indent="-231775" lvl="1" marL="449580" marR="0"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indent="-276225" lvl="2" marL="719455" marR="0"/>
            <a:r>
              <a:rPr altLang="en-US" dirty="0" lang="zh-CN"/>
              <a:t>三级</a:t>
            </a:r>
            <a:endParaRPr altLang="en-US" dirty="0" lang="zh-CN"/>
          </a:p>
          <a:p>
            <a:pPr indent="-262255" lvl="3" marL="987425" marR="0">
              <a:tabLst>
                <a:tab algn="l" pos="899795"/>
              </a:tabLst>
            </a:pPr>
            <a:r>
              <a:rPr altLang="en-US" dirty="0" lang="zh-CN"/>
              <a:t>四级</a:t>
            </a:r>
            <a:endParaRPr altLang="en-US" dirty="0" lang="zh-CN"/>
          </a:p>
          <a:p>
            <a:pPr indent="-262255" lvl="4" marL="1256030" marR="0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  <p:custDataLst>
      <p:tags r:id="rId20"/>
    </p:custDataLst>
  </p:cSld>
  <p:clrMap accent1="accent1" accent2="accent2" accent3="accent3" accent4="accent4" accent5="accent5" accent6="accent6" bg1="lt1" bg2="lt2" tx1="dk1" tx2="dk2" hlink="hlink" folHlink="folHlink"/>
  <p:sldLayoutIdLst>
    <p:sldLayoutId id="2147499184" r:id="rId1"/>
    <p:sldLayoutId id="2147499185" r:id="rId2"/>
    <p:sldLayoutId id="2147499186" r:id="rId3"/>
    <p:sldLayoutId id="2147499187" r:id="rId4"/>
    <p:sldLayoutId id="2147499188" r:id="rId5"/>
    <p:sldLayoutId id="2147499189" r:id="rId6"/>
    <p:sldLayoutId id="2147499190" r:id="rId7"/>
    <p:sldLayoutId id="2147499191" r:id="rId8"/>
    <p:sldLayoutId id="2147499192" r:id="rId9"/>
    <p:sldLayoutId id="2147499193" r:id="rId10"/>
    <p:sldLayoutId id="2147499194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sz="3200" i="0" kern="1200" kumimoji="0" lang="zh-CN" normalizeH="0" spc="300" strike="noStrike" u="none" smtClean="0">
          <a:ln>
            <a:noFill/>
            <a:prstDash val="sysDot"/>
          </a:ln>
          <a:solidFill>
            <a:schemeClr val="tx1">
              <a:lumMod val="85000"/>
              <a:lumOff val="15000"/>
            </a:schemeClr>
          </a:solidFill>
          <a:latin typeface="+mn-ea"/>
          <a:ea typeface="+mn-ea"/>
          <a:cs typeface="微软雅黑" panose="020B0503020204020204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微软雅黑" panose="020B050302020402020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2.xml"/><Relationship Id="rId2" Type="http://schemas.openxmlformats.org/officeDocument/2006/relationships/tags" Target="../tags/tag93.xml"/><Relationship Id="rId3" Type="http://schemas.openxmlformats.org/officeDocument/2006/relationships/tags" Target="../tags/tag94.xml"/><Relationship Id="rId4" Type="http://schemas.openxmlformats.org/officeDocument/2006/relationships/tags" Target="../tags/tag95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6.xml"/><Relationship Id="rId2" Type="http://schemas.openxmlformats.org/officeDocument/2006/relationships/tags" Target="../tags/tag97.xml"/><Relationship Id="rId3" Type="http://schemas.openxmlformats.org/officeDocument/2006/relationships/tags" Target="../tags/tag98.xml"/><Relationship Id="rId4" Type="http://schemas.openxmlformats.org/officeDocument/2006/relationships/tags" Target="../tags/tag99.xml"/><Relationship Id="rId5" Type="http://schemas.openxmlformats.org/officeDocument/2006/relationships/tags" Target="../tags/tag100.xml"/><Relationship Id="rId6" Type="http://schemas.openxmlformats.org/officeDocument/2006/relationships/tags" Target="../tags/tag101.xml"/><Relationship Id="rId7" Type="http://schemas.openxmlformats.org/officeDocument/2006/relationships/tags" Target="../tags/tag102.xml"/><Relationship Id="rId8" Type="http://schemas.openxmlformats.org/officeDocument/2006/relationships/tags" Target="../tags/tag103.xml"/><Relationship Id="rId9" Type="http://schemas.openxmlformats.org/officeDocument/2006/relationships/tags" Target="../tags/tag104.xml"/><Relationship Id="rId10" Type="http://schemas.openxmlformats.org/officeDocument/2006/relationships/tags" Target="../tags/tag105.xml"/><Relationship Id="rId11" Type="http://schemas.openxmlformats.org/officeDocument/2006/relationships/tags" Target="../tags/tag106.xml"/><Relationship Id="rId12" Type="http://schemas.openxmlformats.org/officeDocument/2006/relationships/tags" Target="../tags/tag107.xml"/><Relationship Id="rId13" Type="http://schemas.openxmlformats.org/officeDocument/2006/relationships/tags" Target="../tags/tag108.xml"/><Relationship Id="rId14" Type="http://schemas.openxmlformats.org/officeDocument/2006/relationships/tags" Target="../tags/tag109.xml"/><Relationship Id="rId15" Type="http://schemas.openxmlformats.org/officeDocument/2006/relationships/tags" Target="../tags/tag110.xml"/><Relationship Id="rId16" Type="http://schemas.openxmlformats.org/officeDocument/2006/relationships/tags" Target="../tags/tag111.xml"/><Relationship Id="rId17" Type="http://schemas.openxmlformats.org/officeDocument/2006/relationships/tags" Target="../tags/tag112.xml"/><Relationship Id="rId18" Type="http://schemas.openxmlformats.org/officeDocument/2006/relationships/tags" Target="../tags/tag113.xml"/><Relationship Id="rId19" Type="http://schemas.openxmlformats.org/officeDocument/2006/relationships/tags" Target="../tags/tag114.xml"/><Relationship Id="rId20" Type="http://schemas.openxmlformats.org/officeDocument/2006/relationships/tags" Target="../tags/tag115.xml"/><Relationship Id="rId21" Type="http://schemas.openxmlformats.org/officeDocument/2006/relationships/tags" Target="../tags/tag116.xml"/><Relationship Id="rId22" Type="http://schemas.openxmlformats.org/officeDocument/2006/relationships/slideLayout" Target="../slideLayouts/slideLayout14.xml"/><Relationship Id="rId2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0.xml"/><Relationship Id="rId2" Type="http://schemas.openxmlformats.org/officeDocument/2006/relationships/tags" Target="../tags/tag121.xml"/><Relationship Id="rId3" Type="http://schemas.openxmlformats.org/officeDocument/2006/relationships/tags" Target="../tags/tag122.xml"/><Relationship Id="rId4" Type="http://schemas.openxmlformats.org/officeDocument/2006/relationships/tags" Target="../tags/tag123.xml"/><Relationship Id="rId5" Type="http://schemas.openxmlformats.org/officeDocument/2006/relationships/tags" Target="../tags/tag124.xml"/><Relationship Id="rId6" Type="http://schemas.openxmlformats.org/officeDocument/2006/relationships/tags" Target="../tags/tag125.xml"/><Relationship Id="rId7" Type="http://schemas.openxmlformats.org/officeDocument/2006/relationships/tags" Target="../tags/tag126.xml"/><Relationship Id="rId8" Type="http://schemas.openxmlformats.org/officeDocument/2006/relationships/tags" Target="../tags/tag127.xml"/><Relationship Id="rId9" Type="http://schemas.openxmlformats.org/officeDocument/2006/relationships/tags" Target="../tags/tag128.xml"/><Relationship Id="rId10" Type="http://schemas.openxmlformats.org/officeDocument/2006/relationships/tags" Target="../tags/tag129.xml"/><Relationship Id="rId11" Type="http://schemas.openxmlformats.org/officeDocument/2006/relationships/tags" Target="../tags/tag130.xml"/><Relationship Id="rId12" Type="http://schemas.openxmlformats.org/officeDocument/2006/relationships/tags" Target="../tags/tag131.xml"/><Relationship Id="rId13" Type="http://schemas.openxmlformats.org/officeDocument/2006/relationships/tags" Target="../tags/tag132.xml"/><Relationship Id="rId14" Type="http://schemas.openxmlformats.org/officeDocument/2006/relationships/tags" Target="../tags/tag133.xml"/><Relationship Id="rId15" Type="http://schemas.openxmlformats.org/officeDocument/2006/relationships/tags" Target="../tags/tag134.xml"/><Relationship Id="rId16" Type="http://schemas.openxmlformats.org/officeDocument/2006/relationships/tags" Target="../tags/tag135.xml"/><Relationship Id="rId17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6.xml"/><Relationship Id="rId2" Type="http://schemas.openxmlformats.org/officeDocument/2006/relationships/tags" Target="../tags/tag137.xml"/><Relationship Id="rId3" Type="http://schemas.openxmlformats.org/officeDocument/2006/relationships/tags" Target="../tags/tag138.xml"/><Relationship Id="rId4" Type="http://schemas.openxmlformats.org/officeDocument/2006/relationships/tags" Target="../tags/tag139.xml"/><Relationship Id="rId5" Type="http://schemas.openxmlformats.org/officeDocument/2006/relationships/tags" Target="../tags/tag140.xml"/><Relationship Id="rId6" Type="http://schemas.openxmlformats.org/officeDocument/2006/relationships/tags" Target="../tags/tag141.xml"/><Relationship Id="rId7" Type="http://schemas.openxmlformats.org/officeDocument/2006/relationships/tags" Target="../tags/tag142.xml"/><Relationship Id="rId8" Type="http://schemas.openxmlformats.org/officeDocument/2006/relationships/tags" Target="../tags/tag143.xml"/><Relationship Id="rId9" Type="http://schemas.openxmlformats.org/officeDocument/2006/relationships/tags" Target="../tags/tag144.xml"/><Relationship Id="rId10" Type="http://schemas.openxmlformats.org/officeDocument/2006/relationships/tags" Target="../tags/tag145.xml"/><Relationship Id="rId11" Type="http://schemas.openxmlformats.org/officeDocument/2006/relationships/tags" Target="../tags/tag146.xml"/><Relationship Id="rId12" Type="http://schemas.openxmlformats.org/officeDocument/2006/relationships/tags" Target="../tags/tag147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8.xml"/><Relationship Id="rId2" Type="http://schemas.openxmlformats.org/officeDocument/2006/relationships/tags" Target="../tags/tag149.xml"/><Relationship Id="rId3" Type="http://schemas.openxmlformats.org/officeDocument/2006/relationships/tags" Target="../tags/tag150.xml"/><Relationship Id="rId4" Type="http://schemas.openxmlformats.org/officeDocument/2006/relationships/slideLayout" Target="../slideLayouts/slideLayout1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1.xml"/><Relationship Id="rId2" Type="http://schemas.openxmlformats.org/officeDocument/2006/relationships/tags" Target="../tags/tag152.xml"/><Relationship Id="rId3" Type="http://schemas.openxmlformats.org/officeDocument/2006/relationships/tags" Target="../tags/tag153.xml"/><Relationship Id="rId4" Type="http://schemas.openxmlformats.org/officeDocument/2006/relationships/tags" Target="../tags/tag154.xml"/><Relationship Id="rId5" Type="http://schemas.openxmlformats.org/officeDocument/2006/relationships/tags" Target="../tags/tag155.xml"/><Relationship Id="rId6" Type="http://schemas.openxmlformats.org/officeDocument/2006/relationships/tags" Target="../tags/tag156.xml"/><Relationship Id="rId7" Type="http://schemas.openxmlformats.org/officeDocument/2006/relationships/tags" Target="../tags/tag157.xml"/><Relationship Id="rId8" Type="http://schemas.openxmlformats.org/officeDocument/2006/relationships/tags" Target="../tags/tag158.xml"/><Relationship Id="rId9" Type="http://schemas.openxmlformats.org/officeDocument/2006/relationships/tags" Target="../tags/tag159.xml"/><Relationship Id="rId10" Type="http://schemas.openxmlformats.org/officeDocument/2006/relationships/tags" Target="../tags/tag160.xml"/><Relationship Id="rId11" Type="http://schemas.openxmlformats.org/officeDocument/2006/relationships/tags" Target="../tags/tag161.xml"/><Relationship Id="rId12" Type="http://schemas.openxmlformats.org/officeDocument/2006/relationships/tags" Target="../tags/tag162.xml"/><Relationship Id="rId13" Type="http://schemas.openxmlformats.org/officeDocument/2006/relationships/tags" Target="../tags/tag163.xml"/><Relationship Id="rId14" Type="http://schemas.openxmlformats.org/officeDocument/2006/relationships/tags" Target="../tags/tag164.xml"/><Relationship Id="rId15" Type="http://schemas.openxmlformats.org/officeDocument/2006/relationships/tags" Target="../tags/tag165.xml"/><Relationship Id="rId16" Type="http://schemas.openxmlformats.org/officeDocument/2006/relationships/tags" Target="../tags/tag166.xml"/><Relationship Id="rId17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7.xml"/><Relationship Id="rId2" Type="http://schemas.openxmlformats.org/officeDocument/2006/relationships/tags" Target="../tags/tag168.xml"/><Relationship Id="rId3" Type="http://schemas.openxmlformats.org/officeDocument/2006/relationships/tags" Target="../tags/tag169.xml"/><Relationship Id="rId4" Type="http://schemas.openxmlformats.org/officeDocument/2006/relationships/tags" Target="../tags/tag170.xml"/><Relationship Id="rId5" Type="http://schemas.openxmlformats.org/officeDocument/2006/relationships/tags" Target="../tags/tag171.xml"/><Relationship Id="rId6" Type="http://schemas.openxmlformats.org/officeDocument/2006/relationships/tags" Target="../tags/tag172.xml"/><Relationship Id="rId7" Type="http://schemas.openxmlformats.org/officeDocument/2006/relationships/tags" Target="../tags/tag173.xml"/><Relationship Id="rId8" Type="http://schemas.openxmlformats.org/officeDocument/2006/relationships/tags" Target="../tags/tag174.xml"/><Relationship Id="rId9" Type="http://schemas.openxmlformats.org/officeDocument/2006/relationships/tags" Target="../tags/tag175.xml"/><Relationship Id="rId10" Type="http://schemas.openxmlformats.org/officeDocument/2006/relationships/tags" Target="../tags/tag176.xml"/><Relationship Id="rId11" Type="http://schemas.openxmlformats.org/officeDocument/2006/relationships/tags" Target="../tags/tag177.xml"/><Relationship Id="rId12" Type="http://schemas.openxmlformats.org/officeDocument/2006/relationships/tags" Target="../tags/tag178.xml"/><Relationship Id="rId13" Type="http://schemas.openxmlformats.org/officeDocument/2006/relationships/tags" Target="../tags/tag179.xml"/><Relationship Id="rId14" Type="http://schemas.openxmlformats.org/officeDocument/2006/relationships/tags" Target="../tags/tag180.xml"/><Relationship Id="rId15" Type="http://schemas.openxmlformats.org/officeDocument/2006/relationships/tags" Target="../tags/tag181.xml"/><Relationship Id="rId16" Type="http://schemas.openxmlformats.org/officeDocument/2006/relationships/tags" Target="../tags/tag182.xml"/><Relationship Id="rId17" Type="http://schemas.openxmlformats.org/officeDocument/2006/relationships/tags" Target="../tags/tag183.xml"/><Relationship Id="rId18" Type="http://schemas.openxmlformats.org/officeDocument/2006/relationships/tags" Target="../tags/tag184.xml"/><Relationship Id="rId19" Type="http://schemas.openxmlformats.org/officeDocument/2006/relationships/tags" Target="../tags/tag185.xml"/><Relationship Id="rId20" Type="http://schemas.openxmlformats.org/officeDocument/2006/relationships/tags" Target="../tags/tag186.xml"/><Relationship Id="rId21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87.xml"/><Relationship Id="rId2" Type="http://schemas.openxmlformats.org/officeDocument/2006/relationships/tags" Target="../tags/tag188.xml"/><Relationship Id="rId3" Type="http://schemas.openxmlformats.org/officeDocument/2006/relationships/tags" Target="../tags/tag189.xml"/><Relationship Id="rId4" Type="http://schemas.openxmlformats.org/officeDocument/2006/relationships/tags" Target="../tags/tag190.xml"/><Relationship Id="rId5" Type="http://schemas.openxmlformats.org/officeDocument/2006/relationships/tags" Target="../tags/tag191.xml"/><Relationship Id="rId6" Type="http://schemas.openxmlformats.org/officeDocument/2006/relationships/tags" Target="../tags/tag192.xml"/><Relationship Id="rId7" Type="http://schemas.openxmlformats.org/officeDocument/2006/relationships/tags" Target="../tags/tag193.xml"/><Relationship Id="rId8" Type="http://schemas.openxmlformats.org/officeDocument/2006/relationships/tags" Target="../tags/tag194.xml"/><Relationship Id="rId9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5.xml"/><Relationship Id="rId2" Type="http://schemas.openxmlformats.org/officeDocument/2006/relationships/tags" Target="../tags/tag196.xml"/><Relationship Id="rId3" Type="http://schemas.openxmlformats.org/officeDocument/2006/relationships/tags" Target="../tags/tag197.xml"/><Relationship Id="rId4" Type="http://schemas.openxmlformats.org/officeDocument/2006/relationships/slideLayout" Target="../slideLayouts/slideLayout15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8.xml"/><Relationship Id="rId2" Type="http://schemas.openxmlformats.org/officeDocument/2006/relationships/tags" Target="../tags/tag199.xml"/><Relationship Id="rId3" Type="http://schemas.openxmlformats.org/officeDocument/2006/relationships/tags" Target="../tags/tag200.xml"/><Relationship Id="rId4" Type="http://schemas.openxmlformats.org/officeDocument/2006/relationships/tags" Target="../tags/tag201.xml"/><Relationship Id="rId5" Type="http://schemas.openxmlformats.org/officeDocument/2006/relationships/tags" Target="../tags/tag202.xml"/><Relationship Id="rId6" Type="http://schemas.openxmlformats.org/officeDocument/2006/relationships/tags" Target="../tags/tag203.xml"/><Relationship Id="rId7" Type="http://schemas.openxmlformats.org/officeDocument/2006/relationships/tags" Target="../tags/tag204.xml"/><Relationship Id="rId8" Type="http://schemas.openxmlformats.org/officeDocument/2006/relationships/tags" Target="../tags/tag205.xml"/><Relationship Id="rId9" Type="http://schemas.openxmlformats.org/officeDocument/2006/relationships/tags" Target="../tags/tag206.xml"/><Relationship Id="rId10" Type="http://schemas.openxmlformats.org/officeDocument/2006/relationships/tags" Target="../tags/tag207.xml"/><Relationship Id="rId11" Type="http://schemas.openxmlformats.org/officeDocument/2006/relationships/tags" Target="../tags/tag208.xml"/><Relationship Id="rId12" Type="http://schemas.openxmlformats.org/officeDocument/2006/relationships/tags" Target="../tags/tag209.xml"/><Relationship Id="rId13" Type="http://schemas.openxmlformats.org/officeDocument/2006/relationships/tags" Target="../tags/tag210.xml"/><Relationship Id="rId14" Type="http://schemas.openxmlformats.org/officeDocument/2006/relationships/tags" Target="../tags/tag211.xml"/><Relationship Id="rId15" Type="http://schemas.openxmlformats.org/officeDocument/2006/relationships/tags" Target="../tags/tag212.xml"/><Relationship Id="rId16" Type="http://schemas.openxmlformats.org/officeDocument/2006/relationships/tags" Target="../tags/tag213.xml"/><Relationship Id="rId17" Type="http://schemas.openxmlformats.org/officeDocument/2006/relationships/tags" Target="../tags/tag214.xml"/><Relationship Id="rId18" Type="http://schemas.openxmlformats.org/officeDocument/2006/relationships/tags" Target="../tags/tag215.xml"/><Relationship Id="rId19" Type="http://schemas.openxmlformats.org/officeDocument/2006/relationships/tags" Target="../tags/tag216.xml"/><Relationship Id="rId20" Type="http://schemas.openxmlformats.org/officeDocument/2006/relationships/tags" Target="../tags/tag217.xml"/><Relationship Id="rId21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8.xml"/><Relationship Id="rId2" Type="http://schemas.openxmlformats.org/officeDocument/2006/relationships/tags" Target="../tags/tag219.xml"/><Relationship Id="rId3" Type="http://schemas.openxmlformats.org/officeDocument/2006/relationships/tags" Target="../tags/tag220.xml"/><Relationship Id="rId4" Type="http://schemas.openxmlformats.org/officeDocument/2006/relationships/tags" Target="../tags/tag221.xml"/><Relationship Id="rId5" Type="http://schemas.openxmlformats.org/officeDocument/2006/relationships/tags" Target="../tags/tag222.xml"/><Relationship Id="rId6" Type="http://schemas.openxmlformats.org/officeDocument/2006/relationships/tags" Target="../tags/tag223.xml"/><Relationship Id="rId7" Type="http://schemas.openxmlformats.org/officeDocument/2006/relationships/tags" Target="../tags/tag224.xml"/><Relationship Id="rId8" Type="http://schemas.openxmlformats.org/officeDocument/2006/relationships/tags" Target="../tags/tag225.xml"/><Relationship Id="rId9" Type="http://schemas.openxmlformats.org/officeDocument/2006/relationships/tags" Target="../tags/tag226.xml"/><Relationship Id="rId10" Type="http://schemas.openxmlformats.org/officeDocument/2006/relationships/tags" Target="../tags/tag227.xml"/><Relationship Id="rId11" Type="http://schemas.openxmlformats.org/officeDocument/2006/relationships/tags" Target="../tags/tag228.xml"/><Relationship Id="rId12" Type="http://schemas.openxmlformats.org/officeDocument/2006/relationships/tags" Target="../tags/tag229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30.xml"/><Relationship Id="rId2" Type="http://schemas.openxmlformats.org/officeDocument/2006/relationships/tags" Target="../tags/tag231.xml"/><Relationship Id="rId3" Type="http://schemas.openxmlformats.org/officeDocument/2006/relationships/tags" Target="../tags/tag232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3.xml"/><Relationship Id="rId2" Type="http://schemas.openxmlformats.org/officeDocument/2006/relationships/tags" Target="../tags/tag234.xml"/><Relationship Id="rId3" Type="http://schemas.openxmlformats.org/officeDocument/2006/relationships/tags" Target="../tags/tag235.xml"/><Relationship Id="rId4" Type="http://schemas.openxmlformats.org/officeDocument/2006/relationships/tags" Target="../tags/tag236.xml"/><Relationship Id="rId5" Type="http://schemas.openxmlformats.org/officeDocument/2006/relationships/tags" Target="../tags/tag237.xml"/><Relationship Id="rId6" Type="http://schemas.openxmlformats.org/officeDocument/2006/relationships/tags" Target="../tags/tag238.xml"/><Relationship Id="rId7" Type="http://schemas.openxmlformats.org/officeDocument/2006/relationships/tags" Target="../tags/tag239.xml"/><Relationship Id="rId8" Type="http://schemas.openxmlformats.org/officeDocument/2006/relationships/tags" Target="../tags/tag240.xml"/><Relationship Id="rId9" Type="http://schemas.openxmlformats.org/officeDocument/2006/relationships/tags" Target="../tags/tag241.xml"/><Relationship Id="rId10" Type="http://schemas.openxmlformats.org/officeDocument/2006/relationships/tags" Target="../tags/tag242.xml"/><Relationship Id="rId11" Type="http://schemas.openxmlformats.org/officeDocument/2006/relationships/tags" Target="../tags/tag243.xml"/><Relationship Id="rId12" Type="http://schemas.openxmlformats.org/officeDocument/2006/relationships/tags" Target="../tags/tag244.xml"/><Relationship Id="rId13" Type="http://schemas.openxmlformats.org/officeDocument/2006/relationships/tags" Target="../tags/tag245.xml"/><Relationship Id="rId14" Type="http://schemas.openxmlformats.org/officeDocument/2006/relationships/tags" Target="../tags/tag246.xml"/><Relationship Id="rId1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7.xml"/><Relationship Id="rId2" Type="http://schemas.openxmlformats.org/officeDocument/2006/relationships/tags" Target="../tags/tag248.xml"/><Relationship Id="rId3" Type="http://schemas.openxmlformats.org/officeDocument/2006/relationships/tags" Target="../tags/tag249.xml"/><Relationship Id="rId4" Type="http://schemas.openxmlformats.org/officeDocument/2006/relationships/tags" Target="../tags/tag250.xml"/><Relationship Id="rId5" Type="http://schemas.openxmlformats.org/officeDocument/2006/relationships/tags" Target="../tags/tag251.xml"/><Relationship Id="rId6" Type="http://schemas.openxmlformats.org/officeDocument/2006/relationships/tags" Target="../tags/tag252.xml"/><Relationship Id="rId7" Type="http://schemas.openxmlformats.org/officeDocument/2006/relationships/tags" Target="../tags/tag253.xml"/><Relationship Id="rId8" Type="http://schemas.openxmlformats.org/officeDocument/2006/relationships/tags" Target="../tags/tag254.xml"/><Relationship Id="rId9" Type="http://schemas.openxmlformats.org/officeDocument/2006/relationships/tags" Target="../tags/tag255.xml"/><Relationship Id="rId10" Type="http://schemas.openxmlformats.org/officeDocument/2006/relationships/tags" Target="../tags/tag256.xml"/><Relationship Id="rId11" Type="http://schemas.openxmlformats.org/officeDocument/2006/relationships/tags" Target="../tags/tag257.xml"/><Relationship Id="rId12" Type="http://schemas.openxmlformats.org/officeDocument/2006/relationships/tags" Target="../tags/tag258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9.xml"/><Relationship Id="rId2" Type="http://schemas.openxmlformats.org/officeDocument/2006/relationships/tags" Target="../tags/tag260.xml"/><Relationship Id="rId3" Type="http://schemas.openxmlformats.org/officeDocument/2006/relationships/tags" Target="../tags/tag261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XX,a click to unlimited possibilities</a:t>
            </a:r>
            <a:endParaRPr altLang="en-US" lang="zh-CN"/>
          </a:p>
        </p:txBody>
      </p:sp>
      <p:sp>
        <p:nvSpPr>
          <p:cNvPr id="1048650" name="标题 6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学校双减与教育公平的关联</a:t>
            </a:r>
            <a:endParaRPr altLang="en-US" lang="zh-CN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2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854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56" name="任意多边形 17"/>
          <p:cNvSpPr/>
          <p:nvPr>
            <p:custDataLst>
              <p:tags r:id="rId3"/>
            </p:custDataLst>
          </p:nvPr>
        </p:nvSpPr>
        <p:spPr>
          <a:xfrm rot="360000">
            <a:off x="2783205" y="-68580"/>
            <a:ext cx="2309495" cy="7162800"/>
          </a:xfrm>
          <a:custGeom>
            <a:avLst/>
            <a:gdLst>
              <a:gd name="connsiteX0" fmla="*/ 0 w 6002338"/>
              <a:gd name="connsiteY0" fmla="*/ 0 h 6858000"/>
              <a:gd name="connsiteX1" fmla="*/ 4568420 w 6002338"/>
              <a:gd name="connsiteY1" fmla="*/ 0 h 6858000"/>
              <a:gd name="connsiteX2" fmla="*/ 4681412 w 6002338"/>
              <a:gd name="connsiteY2" fmla="*/ 130442 h 6858000"/>
              <a:gd name="connsiteX3" fmla="*/ 6002338 w 6002338"/>
              <a:gd name="connsiteY3" fmla="*/ 3809999 h 6858000"/>
              <a:gd name="connsiteX4" fmla="*/ 5164879 w 6002338"/>
              <a:gd name="connsiteY4" fmla="*/ 6809537 h 6858000"/>
              <a:gd name="connsiteX5" fmla="*/ 5133810 w 6002338"/>
              <a:gd name="connsiteY5" fmla="*/ 6858000 h 6858000"/>
              <a:gd name="connsiteX6" fmla="*/ 0 w 6002338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37" h="11280">
                <a:moveTo>
                  <a:pt x="0" y="0"/>
                </a:moveTo>
                <a:lnTo>
                  <a:pt x="462" y="0"/>
                </a:lnTo>
                <a:lnTo>
                  <a:pt x="483" y="204"/>
                </a:lnTo>
                <a:lnTo>
                  <a:pt x="1462" y="101"/>
                </a:lnTo>
                <a:lnTo>
                  <a:pt x="1557" y="215"/>
                </a:lnTo>
                <a:cubicBezTo>
                  <a:pt x="2856" y="1859"/>
                  <a:pt x="3637" y="3968"/>
                  <a:pt x="3637" y="6267"/>
                </a:cubicBezTo>
                <a:cubicBezTo>
                  <a:pt x="3637" y="7932"/>
                  <a:pt x="3227" y="9497"/>
                  <a:pt x="2508" y="10859"/>
                </a:cubicBezTo>
                <a:lnTo>
                  <a:pt x="2499" y="10875"/>
                </a:lnTo>
                <a:lnTo>
                  <a:pt x="916" y="11041"/>
                </a:lnTo>
                <a:lnTo>
                  <a:pt x="941" y="11280"/>
                </a:lnTo>
                <a:lnTo>
                  <a:pt x="0" y="11280"/>
                </a:lnTo>
                <a:lnTo>
                  <a:pt x="0" y="0"/>
                </a:lnTo>
                <a:close/>
              </a:path>
            </a:pathLst>
          </a:custGeom>
          <a:noFill/>
          <a:ln>
            <a:gradFill flip="none" rotWithShape="1">
              <a:gsLst>
                <a:gs pos="3000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1"/>
            </a:gra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8" name="任意多边形 18"/>
          <p:cNvSpPr/>
          <p:nvPr>
            <p:custDataLst>
              <p:tags r:id="rId4"/>
            </p:custDataLst>
          </p:nvPr>
        </p:nvSpPr>
        <p:spPr>
          <a:xfrm rot="360000">
            <a:off x="3037072" y="21451"/>
            <a:ext cx="1908810" cy="6961093"/>
          </a:xfrm>
          <a:custGeom>
            <a:avLst/>
            <a:gdLst>
              <a:gd name="connsiteX0" fmla="*/ 0 w 5706836"/>
              <a:gd name="connsiteY0" fmla="*/ 0 h 6858000"/>
              <a:gd name="connsiteX1" fmla="*/ 4167179 w 5706836"/>
              <a:gd name="connsiteY1" fmla="*/ 0 h 6858000"/>
              <a:gd name="connsiteX2" fmla="*/ 4280862 w 5706836"/>
              <a:gd name="connsiteY2" fmla="*/ 119238 h 6858000"/>
              <a:gd name="connsiteX3" fmla="*/ 5706836 w 5706836"/>
              <a:gd name="connsiteY3" fmla="*/ 3809999 h 6858000"/>
              <a:gd name="connsiteX4" fmla="*/ 4912158 w 5706836"/>
              <a:gd name="connsiteY4" fmla="*/ 6656308 h 6858000"/>
              <a:gd name="connsiteX5" fmla="*/ 4782856 w 5706836"/>
              <a:gd name="connsiteY5" fmla="*/ 6858000 h 6858000"/>
              <a:gd name="connsiteX6" fmla="*/ 0 w 5706836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06" h="10962">
                <a:moveTo>
                  <a:pt x="711" y="0"/>
                </a:moveTo>
                <a:lnTo>
                  <a:pt x="760" y="54"/>
                </a:lnTo>
                <a:cubicBezTo>
                  <a:pt x="2156" y="1658"/>
                  <a:pt x="3006" y="3788"/>
                  <a:pt x="3006" y="6125"/>
                </a:cubicBezTo>
                <a:cubicBezTo>
                  <a:pt x="3006" y="7812"/>
                  <a:pt x="2563" y="9391"/>
                  <a:pt x="1792" y="10742"/>
                </a:cubicBezTo>
                <a:lnTo>
                  <a:pt x="1772" y="10776"/>
                </a:lnTo>
                <a:lnTo>
                  <a:pt x="0" y="10962"/>
                </a:lnTo>
                <a:lnTo>
                  <a:pt x="0" y="75"/>
                </a:lnTo>
                <a:lnTo>
                  <a:pt x="711" y="0"/>
                </a:lnTo>
                <a:close/>
              </a:path>
            </a:pathLst>
          </a:custGeom>
          <a:noFill/>
          <a:ln>
            <a:gradFill flip="none" rotWithShape="1">
              <a:gsLst>
                <a:gs pos="1000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0" name="矩形: 圆角 2"/>
          <p:cNvSpPr/>
          <p:nvPr>
            <p:custDataLst>
              <p:tags r:id="rId5"/>
            </p:custDataLst>
          </p:nvPr>
        </p:nvSpPr>
        <p:spPr>
          <a:xfrm>
            <a:off x="4461510" y="2242820"/>
            <a:ext cx="6370955" cy="96901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algn="t" blurRad="63500" dir="5400000" dist="50800" rotWithShape="0">
              <a:schemeClr val="accent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62" name="椭圆 70"/>
          <p:cNvSpPr/>
          <p:nvPr>
            <p:custDataLst>
              <p:tags r:id="rId6"/>
            </p:custDataLst>
          </p:nvPr>
        </p:nvSpPr>
        <p:spPr>
          <a:xfrm>
            <a:off x="4471035" y="2251710"/>
            <a:ext cx="960120" cy="960120"/>
          </a:xfrm>
          <a:prstGeom prst="ellipse"/>
          <a:solidFill>
            <a:schemeClr val="bg1"/>
          </a:solidFill>
          <a:ln>
            <a:noFill/>
          </a:ln>
          <a:effectLst>
            <a:outerShdw algn="l" blurRad="50800" dist="38100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4" name="序号"/>
          <p:cNvSpPr/>
          <p:nvPr>
            <p:custDataLst>
              <p:tags r:id="rId7"/>
            </p:custDataLst>
          </p:nvPr>
        </p:nvSpPr>
        <p:spPr>
          <a:xfrm>
            <a:off x="4559935" y="2351405"/>
            <a:ext cx="781685" cy="760730"/>
          </a:xfrm>
          <a:prstGeom prst="ellipse"/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b="1" sz="2400" lang="en-US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02</a:t>
            </a:r>
            <a:endParaRPr altLang="en-US" b="1" sz="2400" lang="zh-CN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66" name="标题"/>
          <p:cNvSpPr txBox="1"/>
          <p:nvPr>
            <p:custDataLst>
              <p:tags r:id="rId8"/>
            </p:custDataLst>
          </p:nvPr>
        </p:nvSpPr>
        <p:spPr>
          <a:xfrm>
            <a:off x="5932170" y="2242820"/>
            <a:ext cx="4530725" cy="96583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r>
              <a:rPr altLang="en-US" b="1" sz="2400" lang="zh-CN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双减政策对教育公平的影响</a:t>
            </a:r>
            <a:endParaRPr altLang="en-US" b="1" sz="2400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68" name="矩形: 圆角 2"/>
          <p:cNvSpPr/>
          <p:nvPr>
            <p:custDataLst>
              <p:tags r:id="rId9"/>
            </p:custDataLst>
          </p:nvPr>
        </p:nvSpPr>
        <p:spPr>
          <a:xfrm>
            <a:off x="4471035" y="3646170"/>
            <a:ext cx="6370955" cy="96901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algn="t" blurRad="63500" dir="5400000" dist="50800" rotWithShape="0">
              <a:schemeClr val="accent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70" name="椭圆 76"/>
          <p:cNvSpPr/>
          <p:nvPr>
            <p:custDataLst>
              <p:tags r:id="rId10"/>
            </p:custDataLst>
          </p:nvPr>
        </p:nvSpPr>
        <p:spPr>
          <a:xfrm>
            <a:off x="4480560" y="3655060"/>
            <a:ext cx="960120" cy="960120"/>
          </a:xfrm>
          <a:prstGeom prst="ellipse"/>
          <a:solidFill>
            <a:schemeClr val="bg1"/>
          </a:solidFill>
          <a:ln>
            <a:noFill/>
          </a:ln>
          <a:effectLst>
            <a:outerShdw algn="l" blurRad="50800" dist="38100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2" name="序号"/>
          <p:cNvSpPr/>
          <p:nvPr>
            <p:custDataLst>
              <p:tags r:id="rId11"/>
            </p:custDataLst>
          </p:nvPr>
        </p:nvSpPr>
        <p:spPr>
          <a:xfrm>
            <a:off x="4569460" y="3754755"/>
            <a:ext cx="781685" cy="760730"/>
          </a:xfrm>
          <a:prstGeom prst="ellipse"/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2400" lang="zh-CN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altLang="zh-CN" b="1" sz="2400" lang="en-US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3</a:t>
            </a:r>
            <a:endParaRPr altLang="zh-CN" b="1" sz="2400" lang="en-US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74" name="标题"/>
          <p:cNvSpPr txBox="1"/>
          <p:nvPr>
            <p:custDataLst>
              <p:tags r:id="rId12"/>
            </p:custDataLst>
          </p:nvPr>
        </p:nvSpPr>
        <p:spPr>
          <a:xfrm>
            <a:off x="5941695" y="3646170"/>
            <a:ext cx="4530725" cy="96583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r>
              <a:rPr altLang="en-US" b="1" sz="2400" lang="zh-CN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双减政策实施过程中的挑战和对策</a:t>
            </a:r>
            <a:endParaRPr altLang="en-US" b="1" sz="2400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76" name="矩形: 圆角 2"/>
          <p:cNvSpPr/>
          <p:nvPr>
            <p:custDataLst>
              <p:tags r:id="rId13"/>
            </p:custDataLst>
          </p:nvPr>
        </p:nvSpPr>
        <p:spPr>
          <a:xfrm>
            <a:off x="4101465" y="839470"/>
            <a:ext cx="6370955" cy="96901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algn="t" blurRad="63500" dir="5400000" dist="50800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78" name="椭圆 47"/>
          <p:cNvSpPr/>
          <p:nvPr>
            <p:custDataLst>
              <p:tags r:id="rId14"/>
            </p:custDataLst>
          </p:nvPr>
        </p:nvSpPr>
        <p:spPr>
          <a:xfrm>
            <a:off x="4110990" y="848360"/>
            <a:ext cx="960120" cy="960120"/>
          </a:xfrm>
          <a:prstGeom prst="ellipse"/>
          <a:solidFill>
            <a:schemeClr val="bg1"/>
          </a:solidFill>
          <a:ln>
            <a:noFill/>
          </a:ln>
          <a:effectLst>
            <a:outerShdw algn="l" blurRad="50800" dist="38100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0" name="序号"/>
          <p:cNvSpPr/>
          <p:nvPr>
            <p:custDataLst>
              <p:tags r:id="rId15"/>
            </p:custDataLst>
          </p:nvPr>
        </p:nvSpPr>
        <p:spPr>
          <a:xfrm>
            <a:off x="4199890" y="948055"/>
            <a:ext cx="781685" cy="760730"/>
          </a:xfrm>
          <a:prstGeom prst="ellipse"/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2400" lang="zh-CN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01</a:t>
            </a:r>
            <a:endParaRPr altLang="en-US" b="1" sz="2400" lang="zh-CN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82" name="标题"/>
          <p:cNvSpPr txBox="1"/>
          <p:nvPr>
            <p:custDataLst>
              <p:tags r:id="rId16"/>
            </p:custDataLst>
          </p:nvPr>
        </p:nvSpPr>
        <p:spPr>
          <a:xfrm>
            <a:off x="5572125" y="839470"/>
            <a:ext cx="4530725" cy="96583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r>
              <a:rPr altLang="en-US" b="1" sz="2400" lang="zh-CN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双减政策的背景和目的</a:t>
            </a:r>
            <a:endParaRPr altLang="en-US" b="1" sz="2400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84" name="矩形: 圆角 2"/>
          <p:cNvSpPr/>
          <p:nvPr>
            <p:custDataLst>
              <p:tags r:id="rId17"/>
            </p:custDataLst>
          </p:nvPr>
        </p:nvSpPr>
        <p:spPr>
          <a:xfrm>
            <a:off x="4101465" y="5049520"/>
            <a:ext cx="6370955" cy="96901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algn="t" blurRad="63500" dir="5400000" dist="50800" rotWithShape="0">
              <a:schemeClr val="accent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86" name="椭圆 82"/>
          <p:cNvSpPr/>
          <p:nvPr>
            <p:custDataLst>
              <p:tags r:id="rId18"/>
            </p:custDataLst>
          </p:nvPr>
        </p:nvSpPr>
        <p:spPr>
          <a:xfrm>
            <a:off x="4110990" y="5058410"/>
            <a:ext cx="960120" cy="960120"/>
          </a:xfrm>
          <a:prstGeom prst="ellipse"/>
          <a:solidFill>
            <a:schemeClr val="bg1"/>
          </a:solidFill>
          <a:ln>
            <a:noFill/>
          </a:ln>
          <a:effectLst>
            <a:outerShdw algn="l" blurRad="50800" dist="38100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8" name="序号"/>
          <p:cNvSpPr/>
          <p:nvPr>
            <p:custDataLst>
              <p:tags r:id="rId19"/>
            </p:custDataLst>
          </p:nvPr>
        </p:nvSpPr>
        <p:spPr>
          <a:xfrm>
            <a:off x="4199890" y="5158105"/>
            <a:ext cx="781685" cy="760730"/>
          </a:xfrm>
          <a:prstGeom prst="ellipse"/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2400" lang="zh-CN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altLang="zh-CN" b="1" sz="2400" lang="en-US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4</a:t>
            </a:r>
            <a:endParaRPr altLang="zh-CN" b="1" sz="2400" lang="en-US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90" name="标题"/>
          <p:cNvSpPr txBox="1"/>
          <p:nvPr>
            <p:custDataLst>
              <p:tags r:id="rId20"/>
            </p:custDataLst>
          </p:nvPr>
        </p:nvSpPr>
        <p:spPr>
          <a:xfrm>
            <a:off x="5596890" y="5049520"/>
            <a:ext cx="4530725" cy="96583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r>
              <a:rPr altLang="en-US" b="1" sz="2400" lang="zh-CN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双减政策的成效和未来展望</a:t>
            </a:r>
            <a:endParaRPr altLang="en-US" b="1" sz="2400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</p:spTree>
    <p:custDataLst>
      <p:tags r:id="rId2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6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第 一 章</a:t>
            </a:r>
            <a:endParaRPr altLang="en-US" lang="zh-CN"/>
          </a:p>
        </p:txBody>
      </p:sp>
      <p:sp>
        <p:nvSpPr>
          <p:cNvPr id="104893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双减政策的背景和目的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双减政策的提出</a:t>
            </a:r>
            <a:endParaRPr altLang="en-US" lang="zh-CN"/>
          </a:p>
        </p:txBody>
      </p:sp>
      <p:sp>
        <p:nvSpPr>
          <p:cNvPr id="104899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提出时间：2021年7月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背景：教育焦虑普遍，学生课业负担过重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1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1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1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目的：减轻学生课业负担，促进学生全面发展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提出文件：《进一步减轻义务教育阶段学生作业负担和校外培训负担的意见》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双减政策的目标和意义</a:t>
            </a:r>
            <a:endParaRPr altLang="en-US" lang="zh-CN"/>
          </a:p>
        </p:txBody>
      </p:sp>
      <p:sp>
        <p:nvSpPr>
          <p:cNvPr id="104907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7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7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减轻学生课业负担，促进学生全面发展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8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8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优化教育生态，推进教育公平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8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8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强化学校教育主阵地作用，提升教育教学质量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9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9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培养德智体美劳全面发展的社会主义建设者和接班人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0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第 二 章</a:t>
            </a:r>
            <a:endParaRPr altLang="en-US" lang="zh-CN"/>
          </a:p>
        </p:txBody>
      </p:sp>
      <p:sp>
        <p:nvSpPr>
          <p:cNvPr id="104914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双减政策对教育公平的影响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减轻学生课业负担，促进教育公平</a:t>
            </a:r>
            <a:endParaRPr altLang="en-US" lang="zh-CN"/>
          </a:p>
        </p:txBody>
      </p:sp>
      <p:sp>
        <p:nvSpPr>
          <p:cNvPr id="104919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在双减政策下，学生可以减轻课业负担，有更多时间进行自主学习和兴趣培养。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双减政策旨在减轻学生课业负担，让学生有更多时间进行个性化发展。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双减政策的实施有利于缩小教育资源差距，促进教育公平。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双减政策有助于提高教育质量，促进教育公平。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优化教育资源配置，保障教育公平</a:t>
            </a:r>
            <a:endParaRPr altLang="en-US" lang="zh-CN"/>
          </a:p>
        </p:txBody>
      </p:sp>
      <p:sp>
        <p:nvSpPr>
          <p:cNvPr id="104927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0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2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8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0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增加优质教育资源供给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促进教育资源均衡分配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9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0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2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8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0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提升教师队伍素质和能力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缩小城乡教育资源差距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规范教育培训市场，维护教育公平</a:t>
            </a:r>
            <a:endParaRPr altLang="en-US" lang="zh-CN"/>
          </a:p>
        </p:txBody>
      </p:sp>
      <p:sp>
        <p:nvSpPr>
          <p:cNvPr id="104936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6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6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6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7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双减政策对教育培训市场的影响：限制学科类培训机构的规模和收费，鼓励非营利性培训机构的发展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7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双减政策出台的背景：减轻学生和家庭的负担，遏制教育培训机构的过度竞争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7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双减政策对教育公平的促进：保障学生接受基本教育的权利，减少家庭经济条件对教育的制约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7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双减政策的实施效果：提高教育质量，促进教育资源的均衡分配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2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第 三 章</a:t>
            </a:r>
            <a:endParaRPr altLang="en-US" lang="zh-CN"/>
          </a:p>
        </p:txBody>
      </p:sp>
      <p:sp>
        <p:nvSpPr>
          <p:cNvPr id="104942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双减政策实施过程中的挑战和对策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实施过程中面临的挑战</a:t>
            </a:r>
            <a:endParaRPr altLang="en-US" lang="zh-CN"/>
          </a:p>
        </p:txBody>
      </p:sp>
      <p:sp>
        <p:nvSpPr>
          <p:cNvPr id="104948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4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6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2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4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学科类培训机构的转型问题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教育资源不均衡问题加剧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0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4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6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2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4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教师工作压力增大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家长对“减负”的误解与担忧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应对挑战的对策和建议</a:t>
            </a:r>
            <a:endParaRPr altLang="en-US" lang="zh-CN"/>
          </a:p>
        </p:txBody>
      </p:sp>
      <p:sp>
        <p:nvSpPr>
          <p:cNvPr id="104956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68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70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强化学校教育主阵地作用，提高课堂教学质量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7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74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76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优化作业布置，减轻学生课业负担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7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80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加强课外辅导监管，规范校外培训行为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82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8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86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88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完善教育评价体系，促进教育公平发展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第 四 章</a:t>
            </a:r>
            <a:endParaRPr altLang="en-US" lang="zh-CN"/>
          </a:p>
        </p:txBody>
      </p:sp>
      <p:sp>
        <p:nvSpPr>
          <p:cNvPr id="104963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双减政策的成效和未来展望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双减政策的初步成效</a:t>
            </a:r>
            <a:endParaRPr altLang="en-US" lang="zh-CN"/>
          </a:p>
        </p:txBody>
      </p:sp>
      <p:sp>
        <p:nvSpPr>
          <p:cNvPr id="1049692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4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6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8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00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增强教师责任感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702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04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06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促进教育公平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8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10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12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提高教育质量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714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16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18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减轻学生课业负担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未来双减政策的展望和方向</a:t>
            </a:r>
            <a:endParaRPr altLang="en-US" lang="zh-CN"/>
          </a:p>
        </p:txBody>
      </p:sp>
      <p:sp>
        <p:nvSpPr>
          <p:cNvPr id="1049766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68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70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继续推进减负工作，减轻学生和家庭的负担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2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74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76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优化教育资源配置，促进教育公平和均衡发展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8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80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82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加强学校教育质量监管，提高教育教学水平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4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86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88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探索多元化评价体系，促进学生全面发展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4" name="标题 3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49836" name="文本占位符 5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6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添加文本内容。"/>
</p:tagLst>
</file>

<file path=ppt/tags/tag13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UNIT_PRESET_TEXT" val="第 一 章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2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3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4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5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7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1.0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9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30914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4"/>
</p:tagLst>
</file>

<file path=ppt/tags/tag90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14"/>
  <p:tag name="KSO_WM_SPECIAL_SOURCE" val="bdnull"/>
  <p:tag name="KSO_WM_TEMPLATE_THUMBS_INDEX" val="1、9"/>
</p:tagLst>
</file>

<file path=ppt/tags/tag91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9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14_1*b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WPS,a click to unlimited possibilities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1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94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4_1*f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95.xml><?xml version="1.0" encoding="utf-8"?>
<p:tagLst xmlns:p="http://schemas.openxmlformats.org/presentationml/2006/main">
  <p:tag name="KSO_WM_SLIDE_ID" val="custom20230914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14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74.4&quot;,&quot;top&quot;:&quot;58.35&quot;,&quot;width&quot;:&quot;660.35&quot;,&quot;height&quot;:&quot;315&quot;}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14_4*b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97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4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4*l_i*1_1"/>
  <p:tag name="KSO_WM_TEMPLATE_CATEGORY" val="custom"/>
  <p:tag name="KSO_WM_TEMPLATE_INDEX" val="20230914"/>
  <p:tag name="KSO_WM_UNIT_LAYERLEVEL" val="1_1"/>
  <p:tag name="KSO_WM_TAG_VERSION" val="1.0"/>
  <p:tag name="KSO_WM_DIAGRAM_GROUP_CODE" val="l1-1"/>
  <p:tag name="KSO_WM_UNIT_TYPE" val="l_i"/>
  <p:tag name="KSO_WM_UNIT_INDEX" val="1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30000001192092896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4*l_i*1_2"/>
  <p:tag name="KSO_WM_TEMPLATE_CATEGORY" val="custom"/>
  <p:tag name="KSO_WM_TEMPLATE_INDEX" val="20230914"/>
  <p:tag name="KSO_WM_UNIT_LAYERLEVEL" val="1_1"/>
  <p:tag name="KSO_WM_TAG_VERSION" val="1.0"/>
  <p:tag name="KSO_WM_DIAGRAM_GROUP_CODE" val="l1-1"/>
  <p:tag name="KSO_WM_UNIT_TYPE" val="l_i"/>
  <p:tag name="KSO_WM_UNIT_INDEX" val="1_2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10000000149011612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4*l_h_i*1_2_1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4*l_h_i*1_2_3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14_4*l_h_i*1_2_2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4_4*l_h_a*1_2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4*l_h_i*1_3_1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4*l_h_i*1_3_3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14_4*l_h_i*1_3_2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4_4*l_h_a*1_3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4*l_h_i*1_1_1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4*l_h_i*1_1_3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1_3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14_4*l_h_i*1_1_2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4_4*l_h_a*1_1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4*l_h_i*1_4_1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4*l_h_i*1_4_3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14_4*l_h_i*1_4_2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4_4*l_h_a*1_4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SLIDE_ID" val="custom20230914_4"/>
  <p:tag name="KSO_WM_TEMPLATE_SUBCATEGORY" val="29"/>
  <p:tag name="KSO_WM_TEMPLATE_MASTER_TYPE" val="0"/>
  <p:tag name="KSO_WM_TEMPLATE_COLOR_TYPE" val="0"/>
  <p:tag name="KSO_WM_SLIDE_ITEM_CNT" val="4"/>
  <p:tag name="KSO_WM_SLIDE_INDEX" val="4"/>
  <p:tag name="KSO_WM_TAG_VERSION" val="1.0"/>
  <p:tag name="KSO_WM_BEAUTIFY_FLAG" val="#wm#"/>
  <p:tag name="KSO_WM_TEMPLATE_CATEGORY" val="custom"/>
  <p:tag name="KSO_WM_TEMPLATE_INDEX" val="20230914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1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4_7*e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第 一 章"/>
</p:tagLst>
</file>

<file path=ppt/tags/tag1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7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19.xml><?xml version="1.0" encoding="utf-8"?>
<p:tagLst xmlns:p="http://schemas.openxmlformats.org/presentationml/2006/main">
  <p:tag name="KSO_WM_SLIDE_ID" val="custom2023091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4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68.45&quot;,&quot;top&quot;:&quot;91.9&quot;,&quot;width&quot;:&quot;660.35&quot;,&quot;height&quot;:&quot;315&quot;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4_7*e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第 二 章"/>
</p:tagLst>
</file>

<file path=ppt/tags/tag14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7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50.xml><?xml version="1.0" encoding="utf-8"?>
<p:tagLst xmlns:p="http://schemas.openxmlformats.org/presentationml/2006/main">
  <p:tag name="KSO_WM_SLIDE_ID" val="custom2023091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4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68.45&quot;,&quot;top&quot;:&quot;91.9&quot;,&quot;width&quot;:&quot;660.35&quot;,&quot;height&quot;:&quot;315&quot;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4_7*e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第 三 章"/>
</p:tagLst>
</file>

<file path=ppt/tags/tag1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7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97.xml><?xml version="1.0" encoding="utf-8"?>
<p:tagLst xmlns:p="http://schemas.openxmlformats.org/presentationml/2006/main">
  <p:tag name="KSO_WM_SLIDE_ID" val="custom2023091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4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68.45&quot;,&quot;top&quot;:&quot;91.9&quot;,&quot;width&quot;:&quot;660.35&quot;,&quot;height&quot;:&quot;315&quot;}"/>
</p:tagLst>
</file>

<file path=ppt/tags/tag1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4_7*e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第 四 章"/>
</p:tagLst>
</file>

<file path=ppt/tags/tag2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7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32.xml><?xml version="1.0" encoding="utf-8"?>
<p:tagLst xmlns:p="http://schemas.openxmlformats.org/presentationml/2006/main">
  <p:tag name="KSO_WM_SLIDE_ID" val="custom2023091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4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68.45&quot;,&quot;top&quot;:&quot;91.9&quot;,&quot;width&quot;:&quot;660.35&quot;,&quot;height&quot;:&quot;315&quot;}"/>
</p:tagLst>
</file>

<file path=ppt/tags/tag23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9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感谢您的观看"/>
</p:tagLst>
</file>

<file path=ppt/tags/tag260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4_9*f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261.xml><?xml version="1.0" encoding="utf-8"?>
<p:tagLst xmlns:p="http://schemas.openxmlformats.org/presentationml/2006/main">
  <p:tag name="KSO_WM_SLIDE_ID" val="custom20230914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4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238.15&quot;,&quot;top&quot;:&quot;99.8&quot;,&quot;width&quot;:&quot;660.35&quot;,&quot;height&quot;:&quot;31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91">
      <a:dk1>
        <a:sysClr lastClr="000000" val="windowText"/>
      </a:dk1>
      <a:lt1>
        <a:sysClr lastClr="FFFFFF" val="window"/>
      </a:lt1>
      <a:dk2>
        <a:srgbClr val="571D11"/>
      </a:dk2>
      <a:lt2>
        <a:srgbClr val="FCF2F0"/>
      </a:lt2>
      <a:accent1>
        <a:srgbClr val="E8898D"/>
      </a:accent1>
      <a:accent2>
        <a:srgbClr val="96C9F4"/>
      </a:accent2>
      <a:accent3>
        <a:srgbClr val="C9DF81"/>
      </a:accent3>
      <a:accent4>
        <a:srgbClr val="F5B765"/>
      </a:accent4>
      <a:accent5>
        <a:srgbClr val="A095CF"/>
      </a:accent5>
      <a:accent6>
        <a:srgbClr val="CCAA72"/>
      </a:accent6>
      <a:hlink>
        <a:srgbClr val="48A1FA"/>
      </a:hlink>
      <a:folHlink>
        <a:srgbClr val="951C13"/>
      </a:folHlink>
    </a:clrScheme>
    <a:fontScheme name="自定义 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SM-N9760</dc:creator>
  <dcterms:created xsi:type="dcterms:W3CDTF">2024-01-05T12:45:07Z</dcterms:created>
  <dcterms:modified xsi:type="dcterms:W3CDTF">2024-01-05T12:45:07Z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7f414eeb225849b29e5e45fdd0450a03_21</vt:lpwstr>
  </property>
</Properties>
</file>