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9076" r:id="rId1"/>
    <p:sldMasterId id="2147499113" r:id="rId2"/>
  </p:sldMasterIdLst>
  <p:notesMasterIdLst>
    <p:notesMasterId r:id="rId3"/>
  </p:notesMasterIdLst>
  <p:sldIdLst>
    <p:sldId id="7401" r:id="rId4"/>
    <p:sldId id="7405" r:id="rId5"/>
    <p:sldId id="7410" r:id="rId6"/>
    <p:sldId id="7414" r:id="rId7"/>
    <p:sldId id="7417" r:id="rId8"/>
    <p:sldId id="7420" r:id="rId9"/>
    <p:sldId id="7424" r:id="rId10"/>
    <p:sldId id="7428" r:id="rId11"/>
    <p:sldId id="7431" r:id="rId12"/>
    <p:sldId id="7434" r:id="rId13"/>
    <p:sldId id="7437" r:id="rId14"/>
    <p:sldId id="7441" r:id="rId15"/>
    <p:sldId id="7445" r:id="rId16"/>
    <p:sldId id="7448" r:id="rId17"/>
    <p:sldId id="7451" r:id="rId18"/>
    <p:sldId id="7455" r:id="rId19"/>
    <p:sldId id="7459" r:id="rId20"/>
    <p:sldId id="7462" r:id="rId21"/>
    <p:sldId id="7465" r:id="rId22"/>
    <p:sldId id="7469" r:id="rId23"/>
    <p:sldId id="7473" r:id="rId24"/>
    <p:sldId id="7476" r:id="rId25"/>
    <p:sldId id="7479" r:id="rId26"/>
    <p:sldId id="7482" r:id="rId27"/>
    <p:sldId id="7486" r:id="rId28"/>
    <p:sldId id="7490" r:id="rId29"/>
    <p:sldId id="7493" r:id="rId30"/>
    <p:sldId id="7496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9077" r:id="rId1"/>
    <p:sldLayoutId id="2147499078" r:id="rId2"/>
    <p:sldLayoutId id="2147499079" r:id="rId3"/>
    <p:sldLayoutId id="2147499080" r:id="rId4"/>
    <p:sldLayoutId id="2147499081" r:id="rId5"/>
    <p:sldLayoutId id="2147499082" r:id="rId6"/>
    <p:sldLayoutId id="2147499083" r:id="rId7"/>
    <p:sldLayoutId id="2147499084" r:id="rId8"/>
    <p:sldLayoutId id="2147499085" r:id="rId9"/>
    <p:sldLayoutId id="2147499086" r:id="rId10"/>
    <p:sldLayoutId id="214749908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9114" r:id="rId1"/>
    <p:sldLayoutId id="2147499115" r:id="rId2"/>
    <p:sldLayoutId id="2147499116" r:id="rId3"/>
    <p:sldLayoutId id="2147499117" r:id="rId4"/>
    <p:sldLayoutId id="2147499118" r:id="rId5"/>
    <p:sldLayoutId id="2147499119" r:id="rId6"/>
    <p:sldLayoutId id="2147499120" r:id="rId7"/>
    <p:sldLayoutId id="2147499121" r:id="rId8"/>
    <p:sldLayoutId id="2147499122" r:id="rId9"/>
    <p:sldLayoutId id="2147499123" r:id="rId10"/>
    <p:sldLayoutId id="2147499124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tags" Target="../tags/tag138.xml"/><Relationship Id="rId10" Type="http://schemas.openxmlformats.org/officeDocument/2006/relationships/tags" Target="../tags/tag139.xml"/><Relationship Id="rId11" Type="http://schemas.openxmlformats.org/officeDocument/2006/relationships/tags" Target="../tags/tag140.xml"/><Relationship Id="rId12" Type="http://schemas.openxmlformats.org/officeDocument/2006/relationships/tags" Target="../tags/tag141.xml"/><Relationship Id="rId13" Type="http://schemas.openxmlformats.org/officeDocument/2006/relationships/tags" Target="../tags/tag142.xml"/><Relationship Id="rId14" Type="http://schemas.openxmlformats.org/officeDocument/2006/relationships/tags" Target="../tags/tag143.xml"/><Relationship Id="rId15" Type="http://schemas.openxmlformats.org/officeDocument/2006/relationships/tags" Target="../tags/tag144.xml"/><Relationship Id="rId16" Type="http://schemas.openxmlformats.org/officeDocument/2006/relationships/tags" Target="../tags/tag145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tags" Target="../tags/tag189.xml"/><Relationship Id="rId14" Type="http://schemas.openxmlformats.org/officeDocument/2006/relationships/tags" Target="../tags/tag190.xml"/><Relationship Id="rId15" Type="http://schemas.openxmlformats.org/officeDocument/2006/relationships/tags" Target="../tags/tag191.xml"/><Relationship Id="rId16" Type="http://schemas.openxmlformats.org/officeDocument/2006/relationships/tags" Target="../tags/tag192.xml"/><Relationship Id="rId17" Type="http://schemas.openxmlformats.org/officeDocument/2006/relationships/tags" Target="../tags/tag193.xml"/><Relationship Id="rId18" Type="http://schemas.openxmlformats.org/officeDocument/2006/relationships/tags" Target="../tags/tag194.xml"/><Relationship Id="rId19" Type="http://schemas.openxmlformats.org/officeDocument/2006/relationships/tags" Target="../tags/tag195.xml"/><Relationship Id="rId20" Type="http://schemas.openxmlformats.org/officeDocument/2006/relationships/tags" Target="../tags/tag196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tags" Target="../tags/tag224.xml"/><Relationship Id="rId14" Type="http://schemas.openxmlformats.org/officeDocument/2006/relationships/tags" Target="../tags/tag225.xml"/><Relationship Id="rId15" Type="http://schemas.openxmlformats.org/officeDocument/2006/relationships/tags" Target="../tags/tag226.xml"/><Relationship Id="rId16" Type="http://schemas.openxmlformats.org/officeDocument/2006/relationships/tags" Target="../tags/tag227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tags" Target="../tags/tag321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2024年广告行业市场分析及投资前景预测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广告行业概述</a:t>
            </a:r>
            <a:endParaRPr altLang="en-US" b="1" dirty="0" sz="19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广告行业市场现状分析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广告行业发展趋势预测</a:t>
            </a:r>
            <a:endParaRPr altLang="en-US" b="1" dirty="0" sz="19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 fontScale="88333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广告行业的投资前景与风险分析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fontScale="88333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广告行业的创新发展与实践案例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结论与建议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广告行业概述</a:t>
            </a:r>
            <a:endParaRPr altLang="en-US" dirty="0" lang="zh-CN"/>
          </a:p>
        </p:txBody>
      </p:sp>
      <p:sp>
        <p:nvSpPr>
          <p:cNvPr id="1048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广告行业的定义与分类</a:t>
            </a:r>
            <a:endParaRPr altLang="en-US" lang="zh-CN"/>
          </a:p>
        </p:txBody>
      </p:sp>
      <p:sp>
        <p:nvSpPr>
          <p:cNvPr id="104892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广告行业的定义：广告行业是指提供广告服务、制作和发布广告的产业，包括广告公司、媒体机构、广告主等。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广告行业的分类：根据广告服务的类型，广告行业可以分为传统媒体广告和数字媒体广告。传统媒体广告包括电视、报纸、杂志、广播等，数字媒体广告包括互联网、移动应用、社交媒体等。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广告行业的产业链：广告行业的产业链包括广告主、广告公司、媒体机构等环节，其中广告公司是连接广告主和媒体机构的关键环节。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广告行业的市场规模：随着经济的发展和消费市场的扩大，广告行业的市场规模不断扩大。根据相关数据，全球广告行业的市场规模已经超过数千亿美元。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广告行业的市场规模与增长趋势</a:t>
            </a:r>
            <a:endParaRPr altLang="en-US" lang="zh-CN"/>
          </a:p>
        </p:txBody>
      </p:sp>
      <p:sp>
        <p:nvSpPr>
          <p:cNvPr id="104898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2024年全球广告市场规模预计达到1000亿美元，同比增长5%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数字广告市场占比超过50%，成为广告行业的主要增长动力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亚太地区广告市场增速最快，中国广告市场增长潜力巨大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广告行业的发展趋势与技术进步密切相关，如人工智能、大数据等技术的应用将进一步推动广告行业的发展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广告行业的产业链结构</a:t>
            </a:r>
            <a:endParaRPr altLang="en-US" lang="zh-CN"/>
          </a:p>
        </p:txBody>
      </p:sp>
      <p:sp>
        <p:nvSpPr>
          <p:cNvPr id="104902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媒体渠道：包括电视、报纸、杂志、互联网等，负责广告的发布和传播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广告主：广告活动的发起者，提供广告需求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广告公司：为广告主提供广告策划、创意、设计等服务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受众：广告的接受者，也是广告的最终目标群体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广告行业市场现状分析</a:t>
            </a:r>
            <a:endParaRPr altLang="en-US" dirty="0" lang="zh-CN"/>
          </a:p>
        </p:txBody>
      </p:sp>
      <p:sp>
        <p:nvSpPr>
          <p:cNvPr id="104909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广告行业市场现状概述</a:t>
            </a:r>
            <a:endParaRPr altLang="en-US" lang="zh-CN"/>
          </a:p>
        </p:txBody>
      </p:sp>
      <p:sp>
        <p:nvSpPr>
          <p:cNvPr id="1049136" name="正文"/>
          <p:cNvSpPr txBox="1"/>
          <p:nvPr>
            <p:custDataLst>
              <p:tags r:id="rId1"/>
            </p:custDataLst>
          </p:nvPr>
        </p:nvSpPr>
        <p:spPr>
          <a:xfrm>
            <a:off x="3160452" y="5526391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面临的挑战：广告行业面临着监管政策、技术更新、消费者需求变化等多方面的挑战，需要不断创新和适应市场变化。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标题"/>
          <p:cNvSpPr txBox="1"/>
          <p:nvPr>
            <p:custDataLst>
              <p:tags r:id="rId2"/>
            </p:custDataLst>
          </p:nvPr>
        </p:nvSpPr>
        <p:spPr>
          <a:xfrm>
            <a:off x="3160452" y="5056499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140" name="正文"/>
          <p:cNvSpPr txBox="1"/>
          <p:nvPr>
            <p:custDataLst>
              <p:tags r:id="rId3"/>
            </p:custDataLst>
          </p:nvPr>
        </p:nvSpPr>
        <p:spPr>
          <a:xfrm>
            <a:off x="3164283" y="4296755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行业趋势：数字化、智能化、精准化成为广告行业的发展趋势，大数据、人工智能等技术手段的应用将进一步推动广告行业的变革。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标题"/>
          <p:cNvSpPr txBox="1"/>
          <p:nvPr>
            <p:custDataLst>
              <p:tags r:id="rId4"/>
            </p:custDataLst>
          </p:nvPr>
        </p:nvSpPr>
        <p:spPr>
          <a:xfrm>
            <a:off x="3164283" y="3826225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144" name="正文"/>
          <p:cNvSpPr txBox="1"/>
          <p:nvPr>
            <p:custDataLst>
              <p:tags r:id="rId5"/>
            </p:custDataLst>
          </p:nvPr>
        </p:nvSpPr>
        <p:spPr>
          <a:xfrm>
            <a:off x="3160452" y="1834930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市场规模：随着互联网的发展，广告行业的市场规模持续扩大，2024年有望达到一定规模。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标题"/>
          <p:cNvSpPr txBox="1"/>
          <p:nvPr>
            <p:custDataLst>
              <p:tags r:id="rId6"/>
            </p:custDataLst>
          </p:nvPr>
        </p:nvSpPr>
        <p:spPr>
          <a:xfrm>
            <a:off x="3160452" y="1364400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148" name="正文"/>
          <p:cNvSpPr txBox="1"/>
          <p:nvPr>
            <p:custDataLst>
              <p:tags r:id="rId7"/>
            </p:custDataLst>
          </p:nvPr>
        </p:nvSpPr>
        <p:spPr>
          <a:xfrm>
            <a:off x="3164283" y="3065843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竞争格局：广告行业市场竞争激烈，各类广告企业数量众多，市场集中度逐渐提高。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标题"/>
          <p:cNvSpPr txBox="1"/>
          <p:nvPr>
            <p:custDataLst>
              <p:tags r:id="rId8"/>
            </p:custDataLst>
          </p:nvPr>
        </p:nvSpPr>
        <p:spPr>
          <a:xfrm>
            <a:off x="3164283" y="2594674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广告行业市场的主要参与者</a:t>
            </a:r>
            <a:endParaRPr altLang="en-US" lang="zh-CN"/>
          </a:p>
        </p:txBody>
      </p:sp>
      <p:sp>
        <p:nvSpPr>
          <p:cNvPr id="104918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8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媒体平台：包括传统媒体如电视、报纸、杂志等，以及新媒体如互联网、社交媒体等，是广告投放的主要渠道。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广告公司：提供创意设计、媒介投放等服务，是广告行业的主要服务提供商。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广告主：指需要宣传推广自己的品牌、产品或服务的客户，是广告行业的最终需求方。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广告监管机构：负责对广告行业进行监管，确保广告的合法、合规性。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广告行业的市场竞争格局</a:t>
            </a:r>
            <a:endParaRPr altLang="en-US" lang="zh-CN"/>
          </a:p>
        </p:txBody>
      </p:sp>
      <p:sp>
        <p:nvSpPr>
          <p:cNvPr id="104923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广告主与广告公司的竞争关系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4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广告行业的市场份额分布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4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广告行业的市场集中度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5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广告行业的市场价格水平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广告行业市场的发展瓶颈</a:t>
            </a:r>
            <a:endParaRPr altLang="en-US" lang="zh-CN"/>
          </a:p>
        </p:txBody>
      </p:sp>
      <p:sp>
        <p:nvSpPr>
          <p:cNvPr id="104929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广告投放渠道有限：传统广告渠道饱和，新兴渠道不断涌现，但投放成本高昂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广告创意缺乏创新：广告创意同质化严重，缺乏创新和差异化，难以吸引消费者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广告监管政策趋严：政府对广告行业的监管力度加强，对广告内容的要求更加严格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广告效果难以衡量：广告投放效果难以准确衡量，导致广告主投放决策困难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广告行业发展趋势预测</a:t>
            </a:r>
            <a:endParaRPr altLang="en-US" dirty="0" lang="zh-CN"/>
          </a:p>
        </p:txBody>
      </p:sp>
      <p:sp>
        <p:nvSpPr>
          <p:cNvPr id="104936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广告行业发展的新趋势</a:t>
            </a:r>
            <a:endParaRPr altLang="en-US" lang="zh-CN"/>
          </a:p>
        </p:txBody>
      </p:sp>
      <p:sp>
        <p:nvSpPr>
          <p:cNvPr id="104941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1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2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人工智能和大数据驱动的精准营销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3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社交媒体和短视频平台的崛起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3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数字化转型加速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3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5G技术的广泛应用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广告行业发展的影响因素</a:t>
            </a:r>
            <a:endParaRPr altLang="en-US" lang="zh-CN"/>
          </a:p>
        </p:txBody>
      </p:sp>
      <p:sp>
        <p:nvSpPr>
          <p:cNvPr id="104947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政策法规：政策监管对广告行业的发展具有重要影响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技术进步：推动广告行业向数字化、智能化、互动化方向发展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市场需求：随着消费升级和品牌竞争加剧，广告需求持续增长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人才素质：广告行业需要高素质的人才支撑，人才流动对行业发展具有重要影响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广告行业发展的未来展望</a:t>
            </a:r>
            <a:endParaRPr altLang="en-US" lang="zh-CN"/>
          </a:p>
        </p:txBody>
      </p:sp>
      <p:sp>
        <p:nvSpPr>
          <p:cNvPr id="104953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数字化转型加速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人工智能和大数据技术的应用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创意和内容成为核心竞争力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跨界合作和整合营销的趋势增强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广告行业的投资前景与风险分析</a:t>
            </a:r>
            <a:endParaRPr altLang="en-US" dirty="0" lang="zh-CN"/>
          </a:p>
        </p:txBody>
      </p:sp>
      <p:sp>
        <p:nvSpPr>
          <p:cNvPr id="10495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广告行业的投资机会与潜力</a:t>
            </a:r>
            <a:endParaRPr altLang="en-US" lang="zh-CN"/>
          </a:p>
        </p:txBody>
      </p:sp>
      <p:sp>
        <p:nvSpPr>
          <p:cNvPr id="104962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互联网广告市场持续增长，为投资者提供更多机会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5G技术的普及将进一步推动广告行业的发展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广告行业与人工智能技术的结合，提高投放精准度和效果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品牌营销需求持续增长，为广告行业带来更多商机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广告行业的投资风险与挑战</a:t>
            </a:r>
            <a:endParaRPr altLang="en-US" lang="zh-CN"/>
          </a:p>
        </p:txBody>
      </p:sp>
      <p:sp>
        <p:nvSpPr>
          <p:cNvPr id="104968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市场竞争激烈：广告行业的竞争非常激烈，投资者需要面对来自同行的竞争压力。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技术更新迅速：广告行业的技术和创意更新速度很快，投资者需要不断跟进最新的技术和趋势。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法律法规限制：广告行业受到法律法规的严格限制，投资者需要遵守相关法律法规，避免违规风险。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客户需求多样化：广告行业的客户需求多样化，投资者需要了解客户的需求和偏好，以满足客户需求。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广告行业的投资策略与建议</a:t>
            </a:r>
            <a:endParaRPr altLang="en-US" lang="zh-CN"/>
          </a:p>
        </p:txBody>
      </p:sp>
      <p:sp>
        <p:nvSpPr>
          <p:cNvPr id="104972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投资策略：关注新兴媒体和数字广告领域，抓住短视频、社交媒体等渠道的发展机遇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风险控制：谨慎选择投资对象，评估其商业模式、市场前景和团队能力，避免盲目跟风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行业趋势：关注广告行业的技术创新和数字化转型，紧跟人工智能、大数据等领域的进展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政策监管：了解相关法律法规和政策导向，遵守行业规范，规避政策风险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广告行业的创新发展与实践案例</a:t>
            </a:r>
            <a:endParaRPr altLang="en-US" dirty="0" lang="zh-CN"/>
          </a:p>
        </p:txBody>
      </p:sp>
      <p:sp>
        <p:nvSpPr>
          <p:cNvPr id="104976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广告行业的创新发展与实践案例概述</a:t>
            </a:r>
            <a:endParaRPr altLang="en-US" lang="zh-CN"/>
          </a:p>
        </p:txBody>
      </p:sp>
      <p:sp>
        <p:nvSpPr>
          <p:cNvPr id="104980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1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创新技术驱动：如人工智能、大数据等技术在广告行业的应用，提升广告投放的精准度和效果。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81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1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跨界合作模式：广告与娱乐、艺术、科技等领域的结合，创造出更多元化、有趣、有创意的广告内容和形式。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82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2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体验式广告：通过线下活动、VR/AR等技术，让消费者身临其境地体验广告内容，增强品牌印象和用户粘性。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82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2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社交媒体营销：利用社交媒体平台进行广告投放和推广，与目标受众进行互动和沟通，提高品牌知名度和美誉度。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广告行业的数字化转型与创新</a:t>
            </a:r>
            <a:endParaRPr altLang="en-US" lang="zh-CN"/>
          </a:p>
        </p:txBody>
      </p:sp>
      <p:sp>
        <p:nvSpPr>
          <p:cNvPr id="104986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数字化转型的必要性：随着互联网技术的发展，广告行业正面临着消费者行为和媒介渠道的深刻变革，数字化转型成为行业发展的必然趋势。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数字化转型的关键领域：包括数据驱动的营销策略、社交媒体广告、移动广告、虚拟现实和增强现实广告等新兴领域。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创新案例分享：如某品牌利用大数据进行精准营销，实现了广告投放效果的最大化；某广告公司利用人工智能技术为客户定制广告内容，提高了广告的创意性和针对性等。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未来展望：随着5G、物联网等技术的普及，广告行业的数字化转型将进一步深化，未来的广告将更加注重与消费者的互动和体验。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广告行业的智能化技术应用与创新</a:t>
            </a:r>
            <a:endParaRPr altLang="en-US" lang="zh-CN"/>
          </a:p>
        </p:txBody>
      </p:sp>
      <p:sp>
        <p:nvSpPr>
          <p:cNvPr id="104990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人工智能在广告行业的应用：个性化推荐、智能投放等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大数据在广告行业的应用：用户画像、精准定位等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虚拟现实与增强现实技术在广告行业的应用：沉浸式体验、互动营销等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广告行业的创新发展与实践案例：短视频广告、社交媒体广告等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广告行业的跨界合作与创新</a:t>
            </a:r>
            <a:endParaRPr altLang="en-US" lang="zh-CN"/>
          </a:p>
        </p:txBody>
      </p:sp>
      <p:sp>
        <p:nvSpPr>
          <p:cNvPr id="104996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6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7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跨界合作的意义：打破行业壁垒，拓展广告创意与表现形式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7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7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跨界合作的实践案例：品牌与不同行业、领域的合作项目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8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8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创新技术在广告行业的应用：如人工智能、虚拟现实等技术为广告创意带来的新可能性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8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8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跨界合作与创新对广告行业的影响：推动行业变革，提高广告效果与品牌影响力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结论与建议</a:t>
            </a:r>
            <a:endParaRPr altLang="en-US" dirty="0" lang="zh-CN"/>
          </a:p>
        </p:txBody>
      </p:sp>
      <p:sp>
        <p:nvSpPr>
          <p:cNvPr id="105002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对广告行业的总结与评价</a:t>
            </a:r>
            <a:endParaRPr altLang="en-US" lang="zh-CN"/>
          </a:p>
        </p:txBody>
      </p:sp>
      <p:sp>
        <p:nvSpPr>
          <p:cNvPr id="105006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7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7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广告行业市场分析：2024年广告行业市场规模持续扩大，数字化、智能化趋势明显。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7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7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投资前景预测：未来广告行业将迎来更多发展机遇，但竞争也将更加激烈。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8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8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行业挑战：随着监管加强和消费者需求变化，广告行业需要不断创新和适应变化。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8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9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未来发展方向：广告行业应加强技术研发和应用，提升创意和内容质量，以满足消费者个性化需求。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对广告行业的建议与展望</a:t>
            </a:r>
            <a:endParaRPr altLang="en-US" lang="zh-CN"/>
          </a:p>
        </p:txBody>
      </p:sp>
      <p:sp>
        <p:nvSpPr>
          <p:cNvPr id="105012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创新广告形式和内容，以吸引年轻消费者。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利用大数据和人工智能技术提升广告精准投放效果。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加强与社交媒体平台的合作，扩大广告的传播范围和影响力。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关注新兴市场和行业趋势，积极拓展广告业务领域。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16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170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172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4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48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7_4*l_h_f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7_4*l_h_a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7_4*l_h_f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7_4*l_h_a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7_4*l_h_f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7_4*l_h_a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7_4*l_h_f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7_4*l_h_a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99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3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34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5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57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9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00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321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2024-01-06T05:48:38Z</dcterms:created>
  <dcterms:modified xsi:type="dcterms:W3CDTF">2024-01-06T05:48:38Z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ac88694f14764729a8a6db7f8919af22_21</vt:lpwstr>
  </property>
</Properties>
</file>