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  <p:sldMasterId id="2147483683" r:id="rId13"/>
  </p:sldMasterIdLst>
  <p:sldIdLst>
    <p:sldId id="259" r:id="rId14"/>
    <p:sldId id="262" r:id="rId15"/>
    <p:sldId id="265" r:id="rId16"/>
    <p:sldId id="268" r:id="rId17"/>
    <p:sldId id="271" r:id="rId18"/>
    <p:sldId id="274" r:id="rId19"/>
    <p:sldId id="277" r:id="rId20"/>
    <p:sldId id="280" r:id="rId21"/>
    <p:sldId id="283" r:id="rId22"/>
    <p:sldId id="286" r:id="rId23"/>
    <p:sldId id="289" r:id="rId24"/>
    <p:sldId id="292" r:id="rId25"/>
  </p:sldIdLst>
  <p:sldSz cx="13106400" cy="92456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Master" Target="slideMasters/slideMaster11.xml" /><Relationship Id="rId12" Type="http://schemas.openxmlformats.org/officeDocument/2006/relationships/slideMaster" Target="slideMasters/slideMaster12.xml" /><Relationship Id="rId13" Type="http://schemas.openxmlformats.org/officeDocument/2006/relationships/slideMaster" Target="slideMasters/slideMaster13.xml" /><Relationship Id="rId14" Type="http://schemas.openxmlformats.org/officeDocument/2006/relationships/slide" Target="slides/slide1.xml" /><Relationship Id="rId15" Type="http://schemas.openxmlformats.org/officeDocument/2006/relationships/slide" Target="slides/slide2.xml" /><Relationship Id="rId16" Type="http://schemas.openxmlformats.org/officeDocument/2006/relationships/slide" Target="slides/slide3.xml" /><Relationship Id="rId17" Type="http://schemas.openxmlformats.org/officeDocument/2006/relationships/slide" Target="slides/slide4.xml" /><Relationship Id="rId18" Type="http://schemas.openxmlformats.org/officeDocument/2006/relationships/slide" Target="slides/slide5.xml" /><Relationship Id="rId19" Type="http://schemas.openxmlformats.org/officeDocument/2006/relationships/slide" Target="slides/slide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7.xml" /><Relationship Id="rId21" Type="http://schemas.openxmlformats.org/officeDocument/2006/relationships/slide" Target="slides/slide8.xml" /><Relationship Id="rId22" Type="http://schemas.openxmlformats.org/officeDocument/2006/relationships/slide" Target="slides/slide9.xml" /><Relationship Id="rId23" Type="http://schemas.openxmlformats.org/officeDocument/2006/relationships/slide" Target="slides/slide10.xml" /><Relationship Id="rId24" Type="http://schemas.openxmlformats.org/officeDocument/2006/relationships/slide" Target="slides/slide11.xml" /><Relationship Id="rId25" Type="http://schemas.openxmlformats.org/officeDocument/2006/relationships/slide" Target="slides/slide12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D8932C-F8C1-40A5-9C81-52C1AE075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3FBFB4-D2E5-4E26-8346-1C12CACF2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2AAC3-F808-4458-90B9-FA67DD378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341B9B-0F9F-4132-A211-4FEDA9685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4805F8-755B-4F99-9E31-5C001D631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81E4D0-6729-4584-B754-939874CE7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917262-C1A2-461C-B419-BE5D02B63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477E35-4AEC-4E25-9638-F6AEBB65E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56618E-C996-4225-B44C-26772ECAB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40CF6C-49A6-4406-A63D-411F7C569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61F29C-DFCA-49D2-9923-1F578305C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_rels/slideMaster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" Target="../theme/theme1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5320" y="370253"/>
            <a:ext cx="11795760" cy="1540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320" y="2157306"/>
            <a:ext cx="11795760" cy="6101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" y="8569301"/>
            <a:ext cx="3058160" cy="492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8020" y="8569301"/>
            <a:ext cx="4150360" cy="492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2920" y="8569301"/>
            <a:ext cx="3058160" cy="492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5400" y="0"/>
            <a:ext cx="13055600" cy="924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8813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5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2021-02-03T17:21:01.392</cp:lastPrinted>
  <dcterms:created xsi:type="dcterms:W3CDTF">2021-02-03T09:21:01Z</dcterms:created>
  <dcterms:modified xsi:type="dcterms:W3CDTF">2021-02-03T09:21:03Z</dcterms:modified>
</cp:coreProperties>
</file>