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906" y="7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628482" y="5884900"/>
            <a:ext cx="396240" cy="407670"/>
          </a:xfrm>
          <a:custGeom>
            <a:avLst/>
            <a:gdLst/>
            <a:ahLst/>
            <a:cxnLst/>
            <a:rect l="l" t="t" r="r" b="b"/>
            <a:pathLst>
              <a:path w="396239" h="407670">
                <a:moveTo>
                  <a:pt x="61048" y="407543"/>
                </a:moveTo>
                <a:lnTo>
                  <a:pt x="37226" y="402776"/>
                </a:lnTo>
                <a:lnTo>
                  <a:pt x="17827" y="389753"/>
                </a:lnTo>
                <a:lnTo>
                  <a:pt x="4777" y="370391"/>
                </a:lnTo>
                <a:lnTo>
                  <a:pt x="0" y="346608"/>
                </a:lnTo>
                <a:lnTo>
                  <a:pt x="0" y="0"/>
                </a:lnTo>
                <a:lnTo>
                  <a:pt x="395897" y="0"/>
                </a:lnTo>
                <a:lnTo>
                  <a:pt x="395897" y="38087"/>
                </a:lnTo>
                <a:lnTo>
                  <a:pt x="38163" y="38087"/>
                </a:lnTo>
                <a:lnTo>
                  <a:pt x="38163" y="346608"/>
                </a:lnTo>
                <a:lnTo>
                  <a:pt x="77690" y="362440"/>
                </a:lnTo>
                <a:lnTo>
                  <a:pt x="127195" y="365935"/>
                </a:lnTo>
                <a:lnTo>
                  <a:pt x="206589" y="368188"/>
                </a:lnTo>
                <a:lnTo>
                  <a:pt x="377892" y="368985"/>
                </a:lnTo>
                <a:lnTo>
                  <a:pt x="369686" y="375210"/>
                </a:lnTo>
                <a:lnTo>
                  <a:pt x="341877" y="386062"/>
                </a:lnTo>
                <a:lnTo>
                  <a:pt x="299893" y="395017"/>
                </a:lnTo>
                <a:lnTo>
                  <a:pt x="240949" y="401778"/>
                </a:lnTo>
                <a:lnTo>
                  <a:pt x="162262" y="406052"/>
                </a:lnTo>
                <a:lnTo>
                  <a:pt x="61048" y="407543"/>
                </a:lnTo>
                <a:close/>
              </a:path>
              <a:path w="396239" h="407670">
                <a:moveTo>
                  <a:pt x="377892" y="368985"/>
                </a:moveTo>
                <a:lnTo>
                  <a:pt x="322910" y="368985"/>
                </a:lnTo>
                <a:lnTo>
                  <a:pt x="336404" y="366299"/>
                </a:lnTo>
                <a:lnTo>
                  <a:pt x="347479" y="358925"/>
                </a:lnTo>
                <a:lnTo>
                  <a:pt x="354976" y="347892"/>
                </a:lnTo>
                <a:lnTo>
                  <a:pt x="357733" y="334225"/>
                </a:lnTo>
                <a:lnTo>
                  <a:pt x="357733" y="38087"/>
                </a:lnTo>
                <a:lnTo>
                  <a:pt x="395897" y="38087"/>
                </a:lnTo>
                <a:lnTo>
                  <a:pt x="395897" y="334225"/>
                </a:lnTo>
                <a:lnTo>
                  <a:pt x="393912" y="348996"/>
                </a:lnTo>
                <a:lnTo>
                  <a:pt x="386103" y="362757"/>
                </a:lnTo>
                <a:lnTo>
                  <a:pt x="377892" y="3689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2235200" y="5903944"/>
            <a:ext cx="217804" cy="0"/>
          </a:xfrm>
          <a:custGeom>
            <a:avLst/>
            <a:gdLst/>
            <a:ahLst/>
            <a:cxnLst/>
            <a:rect l="l" t="t" r="r" b="b"/>
            <a:pathLst>
              <a:path w="217805">
                <a:moveTo>
                  <a:pt x="0" y="0"/>
                </a:moveTo>
                <a:lnTo>
                  <a:pt x="217500" y="0"/>
                </a:lnTo>
              </a:path>
            </a:pathLst>
          </a:custGeom>
          <a:ln w="3808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2216124" y="6013450"/>
            <a:ext cx="255904" cy="255270"/>
          </a:xfrm>
          <a:custGeom>
            <a:avLst/>
            <a:gdLst/>
            <a:ahLst/>
            <a:cxnLst/>
            <a:rect l="l" t="t" r="r" b="b"/>
            <a:pathLst>
              <a:path w="255905" h="255270">
                <a:moveTo>
                  <a:pt x="255650" y="38087"/>
                </a:moveTo>
                <a:lnTo>
                  <a:pt x="0" y="38087"/>
                </a:lnTo>
                <a:lnTo>
                  <a:pt x="0" y="0"/>
                </a:lnTo>
                <a:lnTo>
                  <a:pt x="255650" y="0"/>
                </a:lnTo>
                <a:lnTo>
                  <a:pt x="255650" y="38087"/>
                </a:lnTo>
                <a:close/>
              </a:path>
              <a:path w="255905" h="255270">
                <a:moveTo>
                  <a:pt x="78219" y="254711"/>
                </a:moveTo>
                <a:lnTo>
                  <a:pt x="89915" y="240495"/>
                </a:lnTo>
                <a:lnTo>
                  <a:pt x="98434" y="224539"/>
                </a:lnTo>
                <a:lnTo>
                  <a:pt x="103643" y="207244"/>
                </a:lnTo>
                <a:lnTo>
                  <a:pt x="105410" y="189014"/>
                </a:lnTo>
                <a:lnTo>
                  <a:pt x="105410" y="38087"/>
                </a:lnTo>
                <a:lnTo>
                  <a:pt x="143560" y="38087"/>
                </a:lnTo>
                <a:lnTo>
                  <a:pt x="143560" y="189014"/>
                </a:lnTo>
                <a:lnTo>
                  <a:pt x="140662" y="214477"/>
                </a:lnTo>
                <a:lnTo>
                  <a:pt x="130387" y="235969"/>
                </a:lnTo>
                <a:lnTo>
                  <a:pt x="110363" y="250407"/>
                </a:lnTo>
                <a:lnTo>
                  <a:pt x="78219" y="254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699552" y="5966790"/>
            <a:ext cx="254635" cy="245110"/>
          </a:xfrm>
          <a:custGeom>
            <a:avLst/>
            <a:gdLst/>
            <a:ahLst/>
            <a:cxnLst/>
            <a:rect l="l" t="t" r="r" b="b"/>
            <a:pathLst>
              <a:path w="254635" h="245110">
                <a:moveTo>
                  <a:pt x="254228" y="38569"/>
                </a:moveTo>
                <a:lnTo>
                  <a:pt x="0" y="38569"/>
                </a:lnTo>
                <a:lnTo>
                  <a:pt x="0" y="0"/>
                </a:lnTo>
                <a:lnTo>
                  <a:pt x="254228" y="0"/>
                </a:lnTo>
                <a:lnTo>
                  <a:pt x="254228" y="38569"/>
                </a:lnTo>
                <a:close/>
              </a:path>
              <a:path w="254635" h="245110">
                <a:moveTo>
                  <a:pt x="145961" y="84277"/>
                </a:moveTo>
                <a:lnTo>
                  <a:pt x="107797" y="84277"/>
                </a:lnTo>
                <a:lnTo>
                  <a:pt x="107797" y="38569"/>
                </a:lnTo>
                <a:lnTo>
                  <a:pt x="145961" y="38569"/>
                </a:lnTo>
                <a:lnTo>
                  <a:pt x="145961" y="84277"/>
                </a:lnTo>
                <a:close/>
              </a:path>
              <a:path w="254635" h="245110">
                <a:moveTo>
                  <a:pt x="254228" y="122364"/>
                </a:moveTo>
                <a:lnTo>
                  <a:pt x="0" y="122364"/>
                </a:lnTo>
                <a:lnTo>
                  <a:pt x="0" y="84277"/>
                </a:lnTo>
                <a:lnTo>
                  <a:pt x="254228" y="84277"/>
                </a:lnTo>
                <a:lnTo>
                  <a:pt x="254228" y="122364"/>
                </a:lnTo>
                <a:close/>
              </a:path>
              <a:path w="254635" h="245110">
                <a:moveTo>
                  <a:pt x="145961" y="206159"/>
                </a:moveTo>
                <a:lnTo>
                  <a:pt x="107797" y="206159"/>
                </a:lnTo>
                <a:lnTo>
                  <a:pt x="107797" y="122364"/>
                </a:lnTo>
                <a:lnTo>
                  <a:pt x="145961" y="122364"/>
                </a:lnTo>
                <a:lnTo>
                  <a:pt x="145961" y="206159"/>
                </a:lnTo>
                <a:close/>
              </a:path>
              <a:path w="254635" h="245110">
                <a:moveTo>
                  <a:pt x="207962" y="244716"/>
                </a:moveTo>
                <a:lnTo>
                  <a:pt x="0" y="244716"/>
                </a:lnTo>
                <a:lnTo>
                  <a:pt x="0" y="206159"/>
                </a:lnTo>
                <a:lnTo>
                  <a:pt x="212255" y="206159"/>
                </a:lnTo>
                <a:lnTo>
                  <a:pt x="215595" y="202818"/>
                </a:lnTo>
                <a:lnTo>
                  <a:pt x="215595" y="157594"/>
                </a:lnTo>
                <a:lnTo>
                  <a:pt x="254228" y="157594"/>
                </a:lnTo>
                <a:lnTo>
                  <a:pt x="254228" y="198539"/>
                </a:lnTo>
                <a:lnTo>
                  <a:pt x="250555" y="216400"/>
                </a:lnTo>
                <a:lnTo>
                  <a:pt x="240577" y="231090"/>
                </a:lnTo>
                <a:lnTo>
                  <a:pt x="225858" y="241049"/>
                </a:lnTo>
                <a:lnTo>
                  <a:pt x="207962" y="244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2070646" y="5884900"/>
            <a:ext cx="119380" cy="407034"/>
          </a:xfrm>
          <a:custGeom>
            <a:avLst/>
            <a:gdLst/>
            <a:ahLst/>
            <a:cxnLst/>
            <a:rect l="l" t="t" r="r" b="b"/>
            <a:pathLst>
              <a:path w="119380" h="407035">
                <a:moveTo>
                  <a:pt x="38150" y="406590"/>
                </a:moveTo>
                <a:lnTo>
                  <a:pt x="0" y="406590"/>
                </a:lnTo>
                <a:lnTo>
                  <a:pt x="0" y="0"/>
                </a:lnTo>
                <a:lnTo>
                  <a:pt x="118757" y="0"/>
                </a:lnTo>
                <a:lnTo>
                  <a:pt x="118757" y="38087"/>
                </a:lnTo>
                <a:lnTo>
                  <a:pt x="38150" y="38087"/>
                </a:lnTo>
                <a:lnTo>
                  <a:pt x="38150" y="128549"/>
                </a:lnTo>
                <a:lnTo>
                  <a:pt x="113301" y="128549"/>
                </a:lnTo>
                <a:lnTo>
                  <a:pt x="108095" y="138263"/>
                </a:lnTo>
                <a:lnTo>
                  <a:pt x="100634" y="147586"/>
                </a:lnTo>
                <a:lnTo>
                  <a:pt x="108095" y="157661"/>
                </a:lnTo>
                <a:lnTo>
                  <a:pt x="111326" y="166636"/>
                </a:lnTo>
                <a:lnTo>
                  <a:pt x="38150" y="166636"/>
                </a:lnTo>
                <a:lnTo>
                  <a:pt x="38150" y="264718"/>
                </a:lnTo>
                <a:lnTo>
                  <a:pt x="113462" y="264718"/>
                </a:lnTo>
                <a:lnTo>
                  <a:pt x="100039" y="284591"/>
                </a:lnTo>
                <a:lnTo>
                  <a:pt x="79726" y="298262"/>
                </a:lnTo>
                <a:lnTo>
                  <a:pt x="54851" y="303275"/>
                </a:lnTo>
                <a:lnTo>
                  <a:pt x="38150" y="303275"/>
                </a:lnTo>
                <a:lnTo>
                  <a:pt x="38150" y="406590"/>
                </a:lnTo>
                <a:close/>
              </a:path>
              <a:path w="119380" h="407035">
                <a:moveTo>
                  <a:pt x="113301" y="128549"/>
                </a:moveTo>
                <a:lnTo>
                  <a:pt x="54851" y="128549"/>
                </a:lnTo>
                <a:lnTo>
                  <a:pt x="64833" y="126547"/>
                </a:lnTo>
                <a:lnTo>
                  <a:pt x="72850" y="121108"/>
                </a:lnTo>
                <a:lnTo>
                  <a:pt x="78186" y="113081"/>
                </a:lnTo>
                <a:lnTo>
                  <a:pt x="80124" y="103314"/>
                </a:lnTo>
                <a:lnTo>
                  <a:pt x="80124" y="38087"/>
                </a:lnTo>
                <a:lnTo>
                  <a:pt x="118757" y="38087"/>
                </a:lnTo>
                <a:lnTo>
                  <a:pt x="118757" y="103314"/>
                </a:lnTo>
                <a:lnTo>
                  <a:pt x="117469" y="115859"/>
                </a:lnTo>
                <a:lnTo>
                  <a:pt x="113811" y="127598"/>
                </a:lnTo>
                <a:lnTo>
                  <a:pt x="113301" y="128549"/>
                </a:lnTo>
                <a:close/>
              </a:path>
              <a:path w="119380" h="407035">
                <a:moveTo>
                  <a:pt x="113462" y="264718"/>
                </a:moveTo>
                <a:lnTo>
                  <a:pt x="54851" y="264718"/>
                </a:lnTo>
                <a:lnTo>
                  <a:pt x="64833" y="262717"/>
                </a:lnTo>
                <a:lnTo>
                  <a:pt x="72850" y="257278"/>
                </a:lnTo>
                <a:lnTo>
                  <a:pt x="78186" y="249250"/>
                </a:lnTo>
                <a:lnTo>
                  <a:pt x="80124" y="239483"/>
                </a:lnTo>
                <a:lnTo>
                  <a:pt x="80124" y="191871"/>
                </a:lnTo>
                <a:lnTo>
                  <a:pt x="78186" y="182104"/>
                </a:lnTo>
                <a:lnTo>
                  <a:pt x="72850" y="174077"/>
                </a:lnTo>
                <a:lnTo>
                  <a:pt x="64833" y="168638"/>
                </a:lnTo>
                <a:lnTo>
                  <a:pt x="54851" y="166636"/>
                </a:lnTo>
                <a:lnTo>
                  <a:pt x="111326" y="166636"/>
                </a:lnTo>
                <a:lnTo>
                  <a:pt x="113811" y="173537"/>
                </a:lnTo>
                <a:lnTo>
                  <a:pt x="117469" y="199412"/>
                </a:lnTo>
                <a:lnTo>
                  <a:pt x="118757" y="239483"/>
                </a:lnTo>
                <a:lnTo>
                  <a:pt x="113735" y="264313"/>
                </a:lnTo>
                <a:lnTo>
                  <a:pt x="113462" y="2647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2205151" y="6088202"/>
            <a:ext cx="65824" cy="151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2408821" y="6088202"/>
            <a:ext cx="42545" cy="179070"/>
          </a:xfrm>
          <a:custGeom>
            <a:avLst/>
            <a:gdLst/>
            <a:ahLst/>
            <a:cxnLst/>
            <a:rect l="l" t="t" r="r" b="b"/>
            <a:pathLst>
              <a:path w="42544" h="179070">
                <a:moveTo>
                  <a:pt x="38150" y="179006"/>
                </a:moveTo>
                <a:lnTo>
                  <a:pt x="21725" y="159020"/>
                </a:lnTo>
                <a:lnTo>
                  <a:pt x="9774" y="136577"/>
                </a:lnTo>
                <a:lnTo>
                  <a:pt x="2473" y="112260"/>
                </a:lnTo>
                <a:lnTo>
                  <a:pt x="0" y="86652"/>
                </a:lnTo>
                <a:lnTo>
                  <a:pt x="0" y="0"/>
                </a:lnTo>
                <a:lnTo>
                  <a:pt x="38150" y="0"/>
                </a:lnTo>
                <a:lnTo>
                  <a:pt x="38150" y="86652"/>
                </a:lnTo>
                <a:lnTo>
                  <a:pt x="39492" y="105299"/>
                </a:lnTo>
                <a:lnTo>
                  <a:pt x="41727" y="125509"/>
                </a:lnTo>
                <a:lnTo>
                  <a:pt x="42174" y="149379"/>
                </a:lnTo>
                <a:lnTo>
                  <a:pt x="38150" y="1790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1162481" y="5894895"/>
            <a:ext cx="117475" cy="400050"/>
          </a:xfrm>
          <a:custGeom>
            <a:avLst/>
            <a:gdLst/>
            <a:ahLst/>
            <a:cxnLst/>
            <a:rect l="l" t="t" r="r" b="b"/>
            <a:pathLst>
              <a:path w="117475" h="400050">
                <a:moveTo>
                  <a:pt x="30518" y="160921"/>
                </a:moveTo>
                <a:lnTo>
                  <a:pt x="7632" y="129984"/>
                </a:lnTo>
                <a:lnTo>
                  <a:pt x="78219" y="78079"/>
                </a:lnTo>
                <a:lnTo>
                  <a:pt x="72309" y="62192"/>
                </a:lnTo>
                <a:lnTo>
                  <a:pt x="61702" y="49515"/>
                </a:lnTo>
                <a:lnTo>
                  <a:pt x="47429" y="41123"/>
                </a:lnTo>
                <a:lnTo>
                  <a:pt x="30518" y="38087"/>
                </a:lnTo>
                <a:lnTo>
                  <a:pt x="0" y="38087"/>
                </a:lnTo>
                <a:lnTo>
                  <a:pt x="0" y="0"/>
                </a:lnTo>
                <a:lnTo>
                  <a:pt x="30518" y="0"/>
                </a:lnTo>
                <a:lnTo>
                  <a:pt x="53511" y="3941"/>
                </a:lnTo>
                <a:lnTo>
                  <a:pt x="74226" y="18515"/>
                </a:lnTo>
                <a:lnTo>
                  <a:pt x="91814" y="47848"/>
                </a:lnTo>
                <a:lnTo>
                  <a:pt x="105427" y="96068"/>
                </a:lnTo>
                <a:lnTo>
                  <a:pt x="109024" y="125221"/>
                </a:lnTo>
                <a:lnTo>
                  <a:pt x="79171" y="125221"/>
                </a:lnTo>
                <a:lnTo>
                  <a:pt x="30518" y="160921"/>
                </a:lnTo>
                <a:close/>
              </a:path>
              <a:path w="117475" h="400050">
                <a:moveTo>
                  <a:pt x="30518" y="267576"/>
                </a:moveTo>
                <a:lnTo>
                  <a:pt x="7632" y="236626"/>
                </a:lnTo>
                <a:lnTo>
                  <a:pt x="79171" y="183781"/>
                </a:lnTo>
                <a:lnTo>
                  <a:pt x="79171" y="125221"/>
                </a:lnTo>
                <a:lnTo>
                  <a:pt x="109024" y="125221"/>
                </a:lnTo>
                <a:lnTo>
                  <a:pt x="114216" y="167300"/>
                </a:lnTo>
                <a:lnTo>
                  <a:pt x="116248" y="231393"/>
                </a:lnTo>
                <a:lnTo>
                  <a:pt x="79171" y="231393"/>
                </a:lnTo>
                <a:lnTo>
                  <a:pt x="30518" y="267576"/>
                </a:lnTo>
                <a:close/>
              </a:path>
              <a:path w="117475" h="400050">
                <a:moveTo>
                  <a:pt x="34810" y="399453"/>
                </a:moveTo>
                <a:lnTo>
                  <a:pt x="11925" y="368515"/>
                </a:lnTo>
                <a:lnTo>
                  <a:pt x="34810" y="351840"/>
                </a:lnTo>
                <a:lnTo>
                  <a:pt x="53416" y="334697"/>
                </a:lnTo>
                <a:lnTo>
                  <a:pt x="67368" y="313937"/>
                </a:lnTo>
                <a:lnTo>
                  <a:pt x="76131" y="290586"/>
                </a:lnTo>
                <a:lnTo>
                  <a:pt x="79171" y="265671"/>
                </a:lnTo>
                <a:lnTo>
                  <a:pt x="79171" y="231393"/>
                </a:lnTo>
                <a:lnTo>
                  <a:pt x="116248" y="231393"/>
                </a:lnTo>
                <a:lnTo>
                  <a:pt x="113249" y="299635"/>
                </a:lnTo>
                <a:lnTo>
                  <a:pt x="82718" y="359534"/>
                </a:lnTo>
                <a:lnTo>
                  <a:pt x="57708" y="382790"/>
                </a:lnTo>
                <a:lnTo>
                  <a:pt x="34810" y="3994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1353743" y="5883948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63" y="37134"/>
                </a:moveTo>
                <a:lnTo>
                  <a:pt x="0" y="37134"/>
                </a:lnTo>
                <a:lnTo>
                  <a:pt x="0" y="0"/>
                </a:lnTo>
                <a:lnTo>
                  <a:pt x="38163" y="0"/>
                </a:lnTo>
                <a:lnTo>
                  <a:pt x="3816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1501127" y="5883948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633" y="37134"/>
                </a:moveTo>
                <a:lnTo>
                  <a:pt x="0" y="37134"/>
                </a:lnTo>
                <a:lnTo>
                  <a:pt x="0" y="0"/>
                </a:lnTo>
                <a:lnTo>
                  <a:pt x="38633" y="0"/>
                </a:lnTo>
                <a:lnTo>
                  <a:pt x="3863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1308430" y="5940368"/>
            <a:ext cx="276225" cy="0"/>
          </a:xfrm>
          <a:custGeom>
            <a:avLst/>
            <a:gdLst/>
            <a:ahLst/>
            <a:cxnLst/>
            <a:rect l="l" t="t" r="r" b="b"/>
            <a:pathLst>
              <a:path w="276225">
                <a:moveTo>
                  <a:pt x="0" y="0"/>
                </a:moveTo>
                <a:lnTo>
                  <a:pt x="276174" y="0"/>
                </a:lnTo>
              </a:path>
            </a:pathLst>
          </a:custGeom>
          <a:ln w="3856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1353743" y="5959652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63" y="37134"/>
                </a:moveTo>
                <a:lnTo>
                  <a:pt x="0" y="37134"/>
                </a:lnTo>
                <a:lnTo>
                  <a:pt x="0" y="0"/>
                </a:lnTo>
                <a:lnTo>
                  <a:pt x="38163" y="0"/>
                </a:lnTo>
                <a:lnTo>
                  <a:pt x="3816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1501127" y="5959652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633" y="37134"/>
                </a:moveTo>
                <a:lnTo>
                  <a:pt x="0" y="37134"/>
                </a:lnTo>
                <a:lnTo>
                  <a:pt x="0" y="0"/>
                </a:lnTo>
                <a:lnTo>
                  <a:pt x="38633" y="0"/>
                </a:lnTo>
                <a:lnTo>
                  <a:pt x="3863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1308430" y="6024397"/>
            <a:ext cx="276225" cy="268605"/>
          </a:xfrm>
          <a:custGeom>
            <a:avLst/>
            <a:gdLst/>
            <a:ahLst/>
            <a:cxnLst/>
            <a:rect l="l" t="t" r="r" b="b"/>
            <a:pathLst>
              <a:path w="276225" h="268604">
                <a:moveTo>
                  <a:pt x="72974" y="268046"/>
                </a:moveTo>
                <a:lnTo>
                  <a:pt x="44469" y="262282"/>
                </a:lnTo>
                <a:lnTo>
                  <a:pt x="21285" y="246565"/>
                </a:lnTo>
                <a:lnTo>
                  <a:pt x="5701" y="223260"/>
                </a:lnTo>
                <a:lnTo>
                  <a:pt x="0" y="194729"/>
                </a:lnTo>
                <a:lnTo>
                  <a:pt x="0" y="0"/>
                </a:lnTo>
                <a:lnTo>
                  <a:pt x="275691" y="0"/>
                </a:lnTo>
                <a:lnTo>
                  <a:pt x="275691" y="38569"/>
                </a:lnTo>
                <a:lnTo>
                  <a:pt x="38163" y="38569"/>
                </a:lnTo>
                <a:lnTo>
                  <a:pt x="38163" y="114261"/>
                </a:lnTo>
                <a:lnTo>
                  <a:pt x="275691" y="114261"/>
                </a:lnTo>
                <a:lnTo>
                  <a:pt x="275691" y="152831"/>
                </a:lnTo>
                <a:lnTo>
                  <a:pt x="38163" y="152831"/>
                </a:lnTo>
                <a:lnTo>
                  <a:pt x="38163" y="194729"/>
                </a:lnTo>
                <a:lnTo>
                  <a:pt x="40920" y="208468"/>
                </a:lnTo>
                <a:lnTo>
                  <a:pt x="48415" y="219663"/>
                </a:lnTo>
                <a:lnTo>
                  <a:pt x="59487" y="227199"/>
                </a:lnTo>
                <a:lnTo>
                  <a:pt x="72974" y="229958"/>
                </a:lnTo>
                <a:lnTo>
                  <a:pt x="260320" y="229958"/>
                </a:lnTo>
                <a:lnTo>
                  <a:pt x="253240" y="238021"/>
                </a:lnTo>
                <a:lnTo>
                  <a:pt x="217689" y="253895"/>
                </a:lnTo>
                <a:lnTo>
                  <a:pt x="159264" y="264306"/>
                </a:lnTo>
                <a:lnTo>
                  <a:pt x="72974" y="268046"/>
                </a:lnTo>
                <a:close/>
              </a:path>
              <a:path w="276225" h="268604">
                <a:moveTo>
                  <a:pt x="156921" y="114261"/>
                </a:moveTo>
                <a:lnTo>
                  <a:pt x="118770" y="114261"/>
                </a:lnTo>
                <a:lnTo>
                  <a:pt x="118770" y="38569"/>
                </a:lnTo>
                <a:lnTo>
                  <a:pt x="156921" y="38569"/>
                </a:lnTo>
                <a:lnTo>
                  <a:pt x="156921" y="114261"/>
                </a:lnTo>
                <a:close/>
              </a:path>
              <a:path w="276225" h="268604">
                <a:moveTo>
                  <a:pt x="275691" y="114261"/>
                </a:moveTo>
                <a:lnTo>
                  <a:pt x="237540" y="114261"/>
                </a:lnTo>
                <a:lnTo>
                  <a:pt x="237540" y="38569"/>
                </a:lnTo>
                <a:lnTo>
                  <a:pt x="275691" y="38569"/>
                </a:lnTo>
                <a:lnTo>
                  <a:pt x="275691" y="114261"/>
                </a:lnTo>
                <a:close/>
              </a:path>
              <a:path w="276225" h="268604">
                <a:moveTo>
                  <a:pt x="156921" y="229958"/>
                </a:moveTo>
                <a:lnTo>
                  <a:pt x="118770" y="229958"/>
                </a:lnTo>
                <a:lnTo>
                  <a:pt x="118770" y="152831"/>
                </a:lnTo>
                <a:lnTo>
                  <a:pt x="156921" y="152831"/>
                </a:lnTo>
                <a:lnTo>
                  <a:pt x="156921" y="229958"/>
                </a:lnTo>
                <a:close/>
              </a:path>
              <a:path w="276225" h="268604">
                <a:moveTo>
                  <a:pt x="260320" y="229958"/>
                </a:moveTo>
                <a:lnTo>
                  <a:pt x="202717" y="229958"/>
                </a:lnTo>
                <a:lnTo>
                  <a:pt x="216205" y="227199"/>
                </a:lnTo>
                <a:lnTo>
                  <a:pt x="227282" y="219663"/>
                </a:lnTo>
                <a:lnTo>
                  <a:pt x="234782" y="208468"/>
                </a:lnTo>
                <a:lnTo>
                  <a:pt x="237540" y="194729"/>
                </a:lnTo>
                <a:lnTo>
                  <a:pt x="237540" y="152831"/>
                </a:lnTo>
                <a:lnTo>
                  <a:pt x="275691" y="152831"/>
                </a:lnTo>
                <a:lnTo>
                  <a:pt x="275691" y="194729"/>
                </a:lnTo>
                <a:lnTo>
                  <a:pt x="270910" y="217896"/>
                </a:lnTo>
                <a:lnTo>
                  <a:pt x="260320" y="2299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719366" y="5894895"/>
            <a:ext cx="407670" cy="400050"/>
          </a:xfrm>
          <a:custGeom>
            <a:avLst/>
            <a:gdLst/>
            <a:ahLst/>
            <a:cxnLst/>
            <a:rect l="l" t="t" r="r" b="b"/>
            <a:pathLst>
              <a:path w="407669" h="400050">
                <a:moveTo>
                  <a:pt x="388264" y="38087"/>
                </a:moveTo>
                <a:lnTo>
                  <a:pt x="18605" y="38087"/>
                </a:lnTo>
                <a:lnTo>
                  <a:pt x="18605" y="0"/>
                </a:lnTo>
                <a:lnTo>
                  <a:pt x="388264" y="0"/>
                </a:lnTo>
                <a:lnTo>
                  <a:pt x="388264" y="38087"/>
                </a:lnTo>
                <a:close/>
              </a:path>
              <a:path w="407669" h="400050">
                <a:moveTo>
                  <a:pt x="223697" y="144741"/>
                </a:moveTo>
                <a:lnTo>
                  <a:pt x="183159" y="144741"/>
                </a:lnTo>
                <a:lnTo>
                  <a:pt x="183629" y="138544"/>
                </a:lnTo>
                <a:lnTo>
                  <a:pt x="183629" y="38087"/>
                </a:lnTo>
                <a:lnTo>
                  <a:pt x="223227" y="38087"/>
                </a:lnTo>
                <a:lnTo>
                  <a:pt x="223227" y="138544"/>
                </a:lnTo>
                <a:lnTo>
                  <a:pt x="223697" y="144741"/>
                </a:lnTo>
                <a:close/>
              </a:path>
              <a:path w="407669" h="400050">
                <a:moveTo>
                  <a:pt x="407339" y="183299"/>
                </a:moveTo>
                <a:lnTo>
                  <a:pt x="0" y="183299"/>
                </a:lnTo>
                <a:lnTo>
                  <a:pt x="0" y="144741"/>
                </a:lnTo>
                <a:lnTo>
                  <a:pt x="407339" y="144741"/>
                </a:lnTo>
                <a:lnTo>
                  <a:pt x="407339" y="183299"/>
                </a:lnTo>
                <a:close/>
              </a:path>
              <a:path w="407669" h="400050">
                <a:moveTo>
                  <a:pt x="48048" y="362882"/>
                </a:moveTo>
                <a:lnTo>
                  <a:pt x="469" y="362318"/>
                </a:lnTo>
                <a:lnTo>
                  <a:pt x="50879" y="343200"/>
                </a:lnTo>
                <a:lnTo>
                  <a:pt x="94877" y="314253"/>
                </a:lnTo>
                <a:lnTo>
                  <a:pt x="131319" y="276964"/>
                </a:lnTo>
                <a:lnTo>
                  <a:pt x="159062" y="232817"/>
                </a:lnTo>
                <a:lnTo>
                  <a:pt x="176961" y="183299"/>
                </a:lnTo>
                <a:lnTo>
                  <a:pt x="229908" y="183299"/>
                </a:lnTo>
                <a:lnTo>
                  <a:pt x="244060" y="225069"/>
                </a:lnTo>
                <a:lnTo>
                  <a:pt x="245140" y="227101"/>
                </a:lnTo>
                <a:lnTo>
                  <a:pt x="203669" y="227101"/>
                </a:lnTo>
                <a:lnTo>
                  <a:pt x="184311" y="267008"/>
                </a:lnTo>
                <a:lnTo>
                  <a:pt x="158831" y="302258"/>
                </a:lnTo>
                <a:lnTo>
                  <a:pt x="127468" y="331133"/>
                </a:lnTo>
                <a:lnTo>
                  <a:pt x="90461" y="351914"/>
                </a:lnTo>
                <a:lnTo>
                  <a:pt x="48048" y="362882"/>
                </a:lnTo>
                <a:close/>
              </a:path>
              <a:path w="407669" h="400050">
                <a:moveTo>
                  <a:pt x="396849" y="399453"/>
                </a:moveTo>
                <a:lnTo>
                  <a:pt x="345025" y="380569"/>
                </a:lnTo>
                <a:lnTo>
                  <a:pt x="298901" y="352704"/>
                </a:lnTo>
                <a:lnTo>
                  <a:pt x="259372" y="317046"/>
                </a:lnTo>
                <a:lnTo>
                  <a:pt x="227330" y="274782"/>
                </a:lnTo>
                <a:lnTo>
                  <a:pt x="203669" y="227101"/>
                </a:lnTo>
                <a:lnTo>
                  <a:pt x="245140" y="227101"/>
                </a:lnTo>
                <a:lnTo>
                  <a:pt x="264917" y="264312"/>
                </a:lnTo>
                <a:lnTo>
                  <a:pt x="291552" y="301201"/>
                </a:lnTo>
                <a:lnTo>
                  <a:pt x="323037" y="335906"/>
                </a:lnTo>
                <a:lnTo>
                  <a:pt x="358445" y="368599"/>
                </a:lnTo>
                <a:lnTo>
                  <a:pt x="396849" y="3994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2032482" y="5760630"/>
            <a:ext cx="437870" cy="766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1630870" y="5760630"/>
            <a:ext cx="369658" cy="766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7293864" y="2246376"/>
            <a:ext cx="4634483" cy="4611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00131" y="969779"/>
            <a:ext cx="9391737" cy="365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221758" y="6347256"/>
            <a:ext cx="262255" cy="274320"/>
          </a:xfrm>
          <a:custGeom>
            <a:avLst/>
            <a:gdLst/>
            <a:ahLst/>
            <a:cxnLst/>
            <a:rect l="l" t="t" r="r" b="b"/>
            <a:pathLst>
              <a:path w="262254" h="274320">
                <a:moveTo>
                  <a:pt x="40474" y="273735"/>
                </a:moveTo>
                <a:lnTo>
                  <a:pt x="24785" y="270554"/>
                </a:lnTo>
                <a:lnTo>
                  <a:pt x="11912" y="261866"/>
                </a:lnTo>
                <a:lnTo>
                  <a:pt x="3202" y="248955"/>
                </a:lnTo>
                <a:lnTo>
                  <a:pt x="0" y="233108"/>
                </a:lnTo>
                <a:lnTo>
                  <a:pt x="0" y="0"/>
                </a:lnTo>
                <a:lnTo>
                  <a:pt x="262039" y="0"/>
                </a:lnTo>
                <a:lnTo>
                  <a:pt x="262039" y="25603"/>
                </a:lnTo>
                <a:lnTo>
                  <a:pt x="25679" y="25603"/>
                </a:lnTo>
                <a:lnTo>
                  <a:pt x="25679" y="233108"/>
                </a:lnTo>
                <a:lnTo>
                  <a:pt x="29535" y="238995"/>
                </a:lnTo>
                <a:lnTo>
                  <a:pt x="51631" y="243762"/>
                </a:lnTo>
                <a:lnTo>
                  <a:pt x="107761" y="246954"/>
                </a:lnTo>
                <a:lnTo>
                  <a:pt x="213715" y="248119"/>
                </a:lnTo>
                <a:lnTo>
                  <a:pt x="248586" y="248119"/>
                </a:lnTo>
                <a:lnTo>
                  <a:pt x="241589" y="253800"/>
                </a:lnTo>
                <a:lnTo>
                  <a:pt x="204777" y="264366"/>
                </a:lnTo>
                <a:lnTo>
                  <a:pt x="140239" y="271266"/>
                </a:lnTo>
                <a:lnTo>
                  <a:pt x="40474" y="273735"/>
                </a:lnTo>
                <a:close/>
              </a:path>
              <a:path w="262254" h="274320">
                <a:moveTo>
                  <a:pt x="248586" y="248119"/>
                </a:moveTo>
                <a:lnTo>
                  <a:pt x="213715" y="248119"/>
                </a:lnTo>
                <a:lnTo>
                  <a:pt x="222646" y="246264"/>
                </a:lnTo>
                <a:lnTo>
                  <a:pt x="229987" y="241223"/>
                </a:lnTo>
                <a:lnTo>
                  <a:pt x="234961" y="233782"/>
                </a:lnTo>
                <a:lnTo>
                  <a:pt x="236791" y="224726"/>
                </a:lnTo>
                <a:lnTo>
                  <a:pt x="236791" y="25603"/>
                </a:lnTo>
                <a:lnTo>
                  <a:pt x="262039" y="25603"/>
                </a:lnTo>
                <a:lnTo>
                  <a:pt x="262039" y="224726"/>
                </a:lnTo>
                <a:lnTo>
                  <a:pt x="258176" y="240332"/>
                </a:lnTo>
                <a:lnTo>
                  <a:pt x="248586" y="24811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2430" y="3259454"/>
            <a:ext cx="8867139" cy="124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15439" y="3232404"/>
            <a:ext cx="8961120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://www.yuque.com/alibabacem/crmoperation/qspihf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www.yuque.com/docs/share/e0a8" TargetMode="Externa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21.jpeg"/><Relationship Id="rId14" Type="http://schemas.openxmlformats.org/officeDocument/2006/relationships/image" Target="../media/image20.png"/><Relationship Id="rId13" Type="http://schemas.openxmlformats.org/officeDocument/2006/relationships/image" Target="../media/image19.jpeg"/><Relationship Id="rId12" Type="http://schemas.openxmlformats.org/officeDocument/2006/relationships/image" Target="../media/image18.png"/><Relationship Id="rId11" Type="http://schemas.openxmlformats.org/officeDocument/2006/relationships/image" Target="../media/image17.jpeg"/><Relationship Id="rId10" Type="http://schemas.openxmlformats.org/officeDocument/2006/relationships/image" Target="../media/image16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image" Target="../media/image25.jpeg"/><Relationship Id="rId7" Type="http://schemas.openxmlformats.org/officeDocument/2006/relationships/image" Target="../media/image24.jpeg"/><Relationship Id="rId6" Type="http://schemas.openxmlformats.org/officeDocument/2006/relationships/image" Target="../media/image23.jpeg"/><Relationship Id="rId5" Type="http://schemas.openxmlformats.org/officeDocument/2006/relationships/image" Target="../media/image14.png"/><Relationship Id="rId4" Type="http://schemas.openxmlformats.org/officeDocument/2006/relationships/image" Target="../media/image22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30.jpeg"/><Relationship Id="rId12" Type="http://schemas.openxmlformats.org/officeDocument/2006/relationships/image" Target="../media/image29.jpeg"/><Relationship Id="rId11" Type="http://schemas.openxmlformats.org/officeDocument/2006/relationships/image" Target="../media/image28.jpeg"/><Relationship Id="rId10" Type="http://schemas.openxmlformats.org/officeDocument/2006/relationships/image" Target="../media/image27.jpe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4.jpeg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4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hyperlink" Target="http://www.yuque.com/alibabacem/crmoperation/buoof8" TargetMode="Externa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://www.yuque.com/alibabacem/crmoperation/iy6dt5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://www.yuque.com/alibabacem/crmoperation/lyh5o0" TargetMode="External"/><Relationship Id="rId4" Type="http://schemas.openxmlformats.org/officeDocument/2006/relationships/image" Target="../media/image39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image" Target="../media/image49.jpeg"/><Relationship Id="rId7" Type="http://schemas.openxmlformats.org/officeDocument/2006/relationships/image" Target="../media/image48.jpe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4" Type="http://schemas.openxmlformats.org/officeDocument/2006/relationships/slideLayout" Target="../slideLayouts/slideLayout2.xml"/><Relationship Id="rId13" Type="http://schemas.openxmlformats.org/officeDocument/2006/relationships/hyperlink" Target="http://www.yuque.com/alibabacem/crmoperation/qspihf" TargetMode="External"/><Relationship Id="rId12" Type="http://schemas.openxmlformats.org/officeDocument/2006/relationships/image" Target="../media/image53.jpeg"/><Relationship Id="rId11" Type="http://schemas.openxmlformats.org/officeDocument/2006/relationships/image" Target="../media/image52.jpeg"/><Relationship Id="rId10" Type="http://schemas.openxmlformats.org/officeDocument/2006/relationships/image" Target="../media/image51.jpe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jpeg"/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64.png"/><Relationship Id="rId13" Type="http://schemas.openxmlformats.org/officeDocument/2006/relationships/image" Target="../media/image63.png"/><Relationship Id="rId12" Type="http://schemas.openxmlformats.org/officeDocument/2006/relationships/image" Target="../media/image62.png"/><Relationship Id="rId11" Type="http://schemas.openxmlformats.org/officeDocument/2006/relationships/image" Target="../media/image61.png"/><Relationship Id="rId10" Type="http://schemas.openxmlformats.org/officeDocument/2006/relationships/image" Target="../media/image60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28482" y="5884900"/>
            <a:ext cx="396240" cy="407670"/>
          </a:xfrm>
          <a:custGeom>
            <a:avLst/>
            <a:gdLst/>
            <a:ahLst/>
            <a:cxnLst/>
            <a:rect l="l" t="t" r="r" b="b"/>
            <a:pathLst>
              <a:path w="396239" h="407670">
                <a:moveTo>
                  <a:pt x="61048" y="407543"/>
                </a:moveTo>
                <a:lnTo>
                  <a:pt x="37226" y="402776"/>
                </a:lnTo>
                <a:lnTo>
                  <a:pt x="17827" y="389753"/>
                </a:lnTo>
                <a:lnTo>
                  <a:pt x="4777" y="370391"/>
                </a:lnTo>
                <a:lnTo>
                  <a:pt x="0" y="346608"/>
                </a:lnTo>
                <a:lnTo>
                  <a:pt x="0" y="0"/>
                </a:lnTo>
                <a:lnTo>
                  <a:pt x="395897" y="0"/>
                </a:lnTo>
                <a:lnTo>
                  <a:pt x="395897" y="38087"/>
                </a:lnTo>
                <a:lnTo>
                  <a:pt x="38163" y="38087"/>
                </a:lnTo>
                <a:lnTo>
                  <a:pt x="38163" y="346608"/>
                </a:lnTo>
                <a:lnTo>
                  <a:pt x="77690" y="362440"/>
                </a:lnTo>
                <a:lnTo>
                  <a:pt x="127195" y="365935"/>
                </a:lnTo>
                <a:lnTo>
                  <a:pt x="206589" y="368188"/>
                </a:lnTo>
                <a:lnTo>
                  <a:pt x="377892" y="368985"/>
                </a:lnTo>
                <a:lnTo>
                  <a:pt x="369686" y="375210"/>
                </a:lnTo>
                <a:lnTo>
                  <a:pt x="341877" y="386062"/>
                </a:lnTo>
                <a:lnTo>
                  <a:pt x="299893" y="395017"/>
                </a:lnTo>
                <a:lnTo>
                  <a:pt x="240949" y="401778"/>
                </a:lnTo>
                <a:lnTo>
                  <a:pt x="162262" y="406052"/>
                </a:lnTo>
                <a:lnTo>
                  <a:pt x="61048" y="407543"/>
                </a:lnTo>
                <a:close/>
              </a:path>
              <a:path w="396239" h="407670">
                <a:moveTo>
                  <a:pt x="377892" y="368985"/>
                </a:moveTo>
                <a:lnTo>
                  <a:pt x="322910" y="368985"/>
                </a:lnTo>
                <a:lnTo>
                  <a:pt x="336404" y="366299"/>
                </a:lnTo>
                <a:lnTo>
                  <a:pt x="347479" y="358925"/>
                </a:lnTo>
                <a:lnTo>
                  <a:pt x="354976" y="347892"/>
                </a:lnTo>
                <a:lnTo>
                  <a:pt x="357733" y="334225"/>
                </a:lnTo>
                <a:lnTo>
                  <a:pt x="357733" y="38087"/>
                </a:lnTo>
                <a:lnTo>
                  <a:pt x="395897" y="38087"/>
                </a:lnTo>
                <a:lnTo>
                  <a:pt x="395897" y="334225"/>
                </a:lnTo>
                <a:lnTo>
                  <a:pt x="393912" y="348996"/>
                </a:lnTo>
                <a:lnTo>
                  <a:pt x="386103" y="362757"/>
                </a:lnTo>
                <a:lnTo>
                  <a:pt x="377892" y="3689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35200" y="5903944"/>
            <a:ext cx="217804" cy="0"/>
          </a:xfrm>
          <a:custGeom>
            <a:avLst/>
            <a:gdLst/>
            <a:ahLst/>
            <a:cxnLst/>
            <a:rect l="l" t="t" r="r" b="b"/>
            <a:pathLst>
              <a:path w="217805">
                <a:moveTo>
                  <a:pt x="0" y="0"/>
                </a:moveTo>
                <a:lnTo>
                  <a:pt x="217500" y="0"/>
                </a:lnTo>
              </a:path>
            </a:pathLst>
          </a:custGeom>
          <a:ln w="3808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16124" y="6013450"/>
            <a:ext cx="255904" cy="255270"/>
          </a:xfrm>
          <a:custGeom>
            <a:avLst/>
            <a:gdLst/>
            <a:ahLst/>
            <a:cxnLst/>
            <a:rect l="l" t="t" r="r" b="b"/>
            <a:pathLst>
              <a:path w="255905" h="255270">
                <a:moveTo>
                  <a:pt x="255650" y="38087"/>
                </a:moveTo>
                <a:lnTo>
                  <a:pt x="0" y="38087"/>
                </a:lnTo>
                <a:lnTo>
                  <a:pt x="0" y="0"/>
                </a:lnTo>
                <a:lnTo>
                  <a:pt x="255650" y="0"/>
                </a:lnTo>
                <a:lnTo>
                  <a:pt x="255650" y="38087"/>
                </a:lnTo>
                <a:close/>
              </a:path>
              <a:path w="255905" h="255270">
                <a:moveTo>
                  <a:pt x="78219" y="254711"/>
                </a:moveTo>
                <a:lnTo>
                  <a:pt x="89915" y="240495"/>
                </a:lnTo>
                <a:lnTo>
                  <a:pt x="98434" y="224539"/>
                </a:lnTo>
                <a:lnTo>
                  <a:pt x="103643" y="207244"/>
                </a:lnTo>
                <a:lnTo>
                  <a:pt x="105410" y="189014"/>
                </a:lnTo>
                <a:lnTo>
                  <a:pt x="105410" y="38087"/>
                </a:lnTo>
                <a:lnTo>
                  <a:pt x="143560" y="38087"/>
                </a:lnTo>
                <a:lnTo>
                  <a:pt x="143560" y="189014"/>
                </a:lnTo>
                <a:lnTo>
                  <a:pt x="140662" y="214477"/>
                </a:lnTo>
                <a:lnTo>
                  <a:pt x="130387" y="235969"/>
                </a:lnTo>
                <a:lnTo>
                  <a:pt x="110363" y="250407"/>
                </a:lnTo>
                <a:lnTo>
                  <a:pt x="78219" y="254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99552" y="5966790"/>
            <a:ext cx="254635" cy="245110"/>
          </a:xfrm>
          <a:custGeom>
            <a:avLst/>
            <a:gdLst/>
            <a:ahLst/>
            <a:cxnLst/>
            <a:rect l="l" t="t" r="r" b="b"/>
            <a:pathLst>
              <a:path w="254635" h="245110">
                <a:moveTo>
                  <a:pt x="254228" y="38569"/>
                </a:moveTo>
                <a:lnTo>
                  <a:pt x="0" y="38569"/>
                </a:lnTo>
                <a:lnTo>
                  <a:pt x="0" y="0"/>
                </a:lnTo>
                <a:lnTo>
                  <a:pt x="254228" y="0"/>
                </a:lnTo>
                <a:lnTo>
                  <a:pt x="254228" y="38569"/>
                </a:lnTo>
                <a:close/>
              </a:path>
              <a:path w="254635" h="245110">
                <a:moveTo>
                  <a:pt x="145961" y="84277"/>
                </a:moveTo>
                <a:lnTo>
                  <a:pt x="107797" y="84277"/>
                </a:lnTo>
                <a:lnTo>
                  <a:pt x="107797" y="38569"/>
                </a:lnTo>
                <a:lnTo>
                  <a:pt x="145961" y="38569"/>
                </a:lnTo>
                <a:lnTo>
                  <a:pt x="145961" y="84277"/>
                </a:lnTo>
                <a:close/>
              </a:path>
              <a:path w="254635" h="245110">
                <a:moveTo>
                  <a:pt x="254228" y="122364"/>
                </a:moveTo>
                <a:lnTo>
                  <a:pt x="0" y="122364"/>
                </a:lnTo>
                <a:lnTo>
                  <a:pt x="0" y="84277"/>
                </a:lnTo>
                <a:lnTo>
                  <a:pt x="254228" y="84277"/>
                </a:lnTo>
                <a:lnTo>
                  <a:pt x="254228" y="122364"/>
                </a:lnTo>
                <a:close/>
              </a:path>
              <a:path w="254635" h="245110">
                <a:moveTo>
                  <a:pt x="145961" y="206159"/>
                </a:moveTo>
                <a:lnTo>
                  <a:pt x="107797" y="206159"/>
                </a:lnTo>
                <a:lnTo>
                  <a:pt x="107797" y="122364"/>
                </a:lnTo>
                <a:lnTo>
                  <a:pt x="145961" y="122364"/>
                </a:lnTo>
                <a:lnTo>
                  <a:pt x="145961" y="206159"/>
                </a:lnTo>
                <a:close/>
              </a:path>
              <a:path w="254635" h="245110">
                <a:moveTo>
                  <a:pt x="207962" y="244716"/>
                </a:moveTo>
                <a:lnTo>
                  <a:pt x="0" y="244716"/>
                </a:lnTo>
                <a:lnTo>
                  <a:pt x="0" y="206159"/>
                </a:lnTo>
                <a:lnTo>
                  <a:pt x="212255" y="206159"/>
                </a:lnTo>
                <a:lnTo>
                  <a:pt x="215595" y="202818"/>
                </a:lnTo>
                <a:lnTo>
                  <a:pt x="215595" y="157594"/>
                </a:lnTo>
                <a:lnTo>
                  <a:pt x="254228" y="157594"/>
                </a:lnTo>
                <a:lnTo>
                  <a:pt x="254228" y="198539"/>
                </a:lnTo>
                <a:lnTo>
                  <a:pt x="250555" y="216400"/>
                </a:lnTo>
                <a:lnTo>
                  <a:pt x="240577" y="231090"/>
                </a:lnTo>
                <a:lnTo>
                  <a:pt x="225858" y="241049"/>
                </a:lnTo>
                <a:lnTo>
                  <a:pt x="207962" y="244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70646" y="5884900"/>
            <a:ext cx="119380" cy="407034"/>
          </a:xfrm>
          <a:custGeom>
            <a:avLst/>
            <a:gdLst/>
            <a:ahLst/>
            <a:cxnLst/>
            <a:rect l="l" t="t" r="r" b="b"/>
            <a:pathLst>
              <a:path w="119380" h="407035">
                <a:moveTo>
                  <a:pt x="38150" y="406590"/>
                </a:moveTo>
                <a:lnTo>
                  <a:pt x="0" y="406590"/>
                </a:lnTo>
                <a:lnTo>
                  <a:pt x="0" y="0"/>
                </a:lnTo>
                <a:lnTo>
                  <a:pt x="118757" y="0"/>
                </a:lnTo>
                <a:lnTo>
                  <a:pt x="118757" y="38087"/>
                </a:lnTo>
                <a:lnTo>
                  <a:pt x="38150" y="38087"/>
                </a:lnTo>
                <a:lnTo>
                  <a:pt x="38150" y="128549"/>
                </a:lnTo>
                <a:lnTo>
                  <a:pt x="113301" y="128549"/>
                </a:lnTo>
                <a:lnTo>
                  <a:pt x="108095" y="138263"/>
                </a:lnTo>
                <a:lnTo>
                  <a:pt x="100634" y="147586"/>
                </a:lnTo>
                <a:lnTo>
                  <a:pt x="108095" y="157661"/>
                </a:lnTo>
                <a:lnTo>
                  <a:pt x="111326" y="166636"/>
                </a:lnTo>
                <a:lnTo>
                  <a:pt x="38150" y="166636"/>
                </a:lnTo>
                <a:lnTo>
                  <a:pt x="38150" y="264718"/>
                </a:lnTo>
                <a:lnTo>
                  <a:pt x="113462" y="264718"/>
                </a:lnTo>
                <a:lnTo>
                  <a:pt x="100039" y="284591"/>
                </a:lnTo>
                <a:lnTo>
                  <a:pt x="79726" y="298262"/>
                </a:lnTo>
                <a:lnTo>
                  <a:pt x="54851" y="303275"/>
                </a:lnTo>
                <a:lnTo>
                  <a:pt x="38150" y="303275"/>
                </a:lnTo>
                <a:lnTo>
                  <a:pt x="38150" y="406590"/>
                </a:lnTo>
                <a:close/>
              </a:path>
              <a:path w="119380" h="407035">
                <a:moveTo>
                  <a:pt x="113301" y="128549"/>
                </a:moveTo>
                <a:lnTo>
                  <a:pt x="54851" y="128549"/>
                </a:lnTo>
                <a:lnTo>
                  <a:pt x="64833" y="126547"/>
                </a:lnTo>
                <a:lnTo>
                  <a:pt x="72850" y="121108"/>
                </a:lnTo>
                <a:lnTo>
                  <a:pt x="78186" y="113081"/>
                </a:lnTo>
                <a:lnTo>
                  <a:pt x="80124" y="103314"/>
                </a:lnTo>
                <a:lnTo>
                  <a:pt x="80124" y="38087"/>
                </a:lnTo>
                <a:lnTo>
                  <a:pt x="118757" y="38087"/>
                </a:lnTo>
                <a:lnTo>
                  <a:pt x="118757" y="103314"/>
                </a:lnTo>
                <a:lnTo>
                  <a:pt x="117469" y="115859"/>
                </a:lnTo>
                <a:lnTo>
                  <a:pt x="113811" y="127598"/>
                </a:lnTo>
                <a:lnTo>
                  <a:pt x="113301" y="128549"/>
                </a:lnTo>
                <a:close/>
              </a:path>
              <a:path w="119380" h="407035">
                <a:moveTo>
                  <a:pt x="113462" y="264718"/>
                </a:moveTo>
                <a:lnTo>
                  <a:pt x="54851" y="264718"/>
                </a:lnTo>
                <a:lnTo>
                  <a:pt x="64833" y="262717"/>
                </a:lnTo>
                <a:lnTo>
                  <a:pt x="72850" y="257278"/>
                </a:lnTo>
                <a:lnTo>
                  <a:pt x="78186" y="249250"/>
                </a:lnTo>
                <a:lnTo>
                  <a:pt x="80124" y="239483"/>
                </a:lnTo>
                <a:lnTo>
                  <a:pt x="80124" y="191871"/>
                </a:lnTo>
                <a:lnTo>
                  <a:pt x="78186" y="182104"/>
                </a:lnTo>
                <a:lnTo>
                  <a:pt x="72850" y="174077"/>
                </a:lnTo>
                <a:lnTo>
                  <a:pt x="64833" y="168638"/>
                </a:lnTo>
                <a:lnTo>
                  <a:pt x="54851" y="166636"/>
                </a:lnTo>
                <a:lnTo>
                  <a:pt x="111326" y="166636"/>
                </a:lnTo>
                <a:lnTo>
                  <a:pt x="113811" y="173537"/>
                </a:lnTo>
                <a:lnTo>
                  <a:pt x="117469" y="199412"/>
                </a:lnTo>
                <a:lnTo>
                  <a:pt x="118757" y="239483"/>
                </a:lnTo>
                <a:lnTo>
                  <a:pt x="113735" y="264313"/>
                </a:lnTo>
                <a:lnTo>
                  <a:pt x="113462" y="2647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05151" y="6088202"/>
            <a:ext cx="65824" cy="15187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08821" y="6088202"/>
            <a:ext cx="42545" cy="179070"/>
          </a:xfrm>
          <a:custGeom>
            <a:avLst/>
            <a:gdLst/>
            <a:ahLst/>
            <a:cxnLst/>
            <a:rect l="l" t="t" r="r" b="b"/>
            <a:pathLst>
              <a:path w="42544" h="179070">
                <a:moveTo>
                  <a:pt x="38150" y="179006"/>
                </a:moveTo>
                <a:lnTo>
                  <a:pt x="21725" y="159020"/>
                </a:lnTo>
                <a:lnTo>
                  <a:pt x="9774" y="136577"/>
                </a:lnTo>
                <a:lnTo>
                  <a:pt x="2473" y="112260"/>
                </a:lnTo>
                <a:lnTo>
                  <a:pt x="0" y="86652"/>
                </a:lnTo>
                <a:lnTo>
                  <a:pt x="0" y="0"/>
                </a:lnTo>
                <a:lnTo>
                  <a:pt x="38150" y="0"/>
                </a:lnTo>
                <a:lnTo>
                  <a:pt x="38150" y="86652"/>
                </a:lnTo>
                <a:lnTo>
                  <a:pt x="39492" y="105299"/>
                </a:lnTo>
                <a:lnTo>
                  <a:pt x="41727" y="125509"/>
                </a:lnTo>
                <a:lnTo>
                  <a:pt x="42174" y="149379"/>
                </a:lnTo>
                <a:lnTo>
                  <a:pt x="38150" y="1790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62481" y="5894895"/>
            <a:ext cx="117475" cy="400050"/>
          </a:xfrm>
          <a:custGeom>
            <a:avLst/>
            <a:gdLst/>
            <a:ahLst/>
            <a:cxnLst/>
            <a:rect l="l" t="t" r="r" b="b"/>
            <a:pathLst>
              <a:path w="117475" h="400050">
                <a:moveTo>
                  <a:pt x="30518" y="160921"/>
                </a:moveTo>
                <a:lnTo>
                  <a:pt x="7632" y="129984"/>
                </a:lnTo>
                <a:lnTo>
                  <a:pt x="78219" y="78079"/>
                </a:lnTo>
                <a:lnTo>
                  <a:pt x="72309" y="62192"/>
                </a:lnTo>
                <a:lnTo>
                  <a:pt x="61702" y="49515"/>
                </a:lnTo>
                <a:lnTo>
                  <a:pt x="47429" y="41123"/>
                </a:lnTo>
                <a:lnTo>
                  <a:pt x="30518" y="38087"/>
                </a:lnTo>
                <a:lnTo>
                  <a:pt x="0" y="38087"/>
                </a:lnTo>
                <a:lnTo>
                  <a:pt x="0" y="0"/>
                </a:lnTo>
                <a:lnTo>
                  <a:pt x="30518" y="0"/>
                </a:lnTo>
                <a:lnTo>
                  <a:pt x="53511" y="3941"/>
                </a:lnTo>
                <a:lnTo>
                  <a:pt x="74226" y="18515"/>
                </a:lnTo>
                <a:lnTo>
                  <a:pt x="91814" y="47848"/>
                </a:lnTo>
                <a:lnTo>
                  <a:pt x="105427" y="96068"/>
                </a:lnTo>
                <a:lnTo>
                  <a:pt x="109024" y="125221"/>
                </a:lnTo>
                <a:lnTo>
                  <a:pt x="79171" y="125221"/>
                </a:lnTo>
                <a:lnTo>
                  <a:pt x="30518" y="160921"/>
                </a:lnTo>
                <a:close/>
              </a:path>
              <a:path w="117475" h="400050">
                <a:moveTo>
                  <a:pt x="30518" y="267576"/>
                </a:moveTo>
                <a:lnTo>
                  <a:pt x="7632" y="236626"/>
                </a:lnTo>
                <a:lnTo>
                  <a:pt x="79171" y="183781"/>
                </a:lnTo>
                <a:lnTo>
                  <a:pt x="79171" y="125221"/>
                </a:lnTo>
                <a:lnTo>
                  <a:pt x="109024" y="125221"/>
                </a:lnTo>
                <a:lnTo>
                  <a:pt x="114216" y="167300"/>
                </a:lnTo>
                <a:lnTo>
                  <a:pt x="116248" y="231393"/>
                </a:lnTo>
                <a:lnTo>
                  <a:pt x="79171" y="231393"/>
                </a:lnTo>
                <a:lnTo>
                  <a:pt x="30518" y="267576"/>
                </a:lnTo>
                <a:close/>
              </a:path>
              <a:path w="117475" h="400050">
                <a:moveTo>
                  <a:pt x="34810" y="399453"/>
                </a:moveTo>
                <a:lnTo>
                  <a:pt x="11925" y="368515"/>
                </a:lnTo>
                <a:lnTo>
                  <a:pt x="34810" y="351840"/>
                </a:lnTo>
                <a:lnTo>
                  <a:pt x="53416" y="334697"/>
                </a:lnTo>
                <a:lnTo>
                  <a:pt x="67368" y="313937"/>
                </a:lnTo>
                <a:lnTo>
                  <a:pt x="76131" y="290586"/>
                </a:lnTo>
                <a:lnTo>
                  <a:pt x="79171" y="265671"/>
                </a:lnTo>
                <a:lnTo>
                  <a:pt x="79171" y="231393"/>
                </a:lnTo>
                <a:lnTo>
                  <a:pt x="116248" y="231393"/>
                </a:lnTo>
                <a:lnTo>
                  <a:pt x="113249" y="299635"/>
                </a:lnTo>
                <a:lnTo>
                  <a:pt x="82718" y="359534"/>
                </a:lnTo>
                <a:lnTo>
                  <a:pt x="57708" y="382790"/>
                </a:lnTo>
                <a:lnTo>
                  <a:pt x="34810" y="3994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53743" y="5883948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63" y="37134"/>
                </a:moveTo>
                <a:lnTo>
                  <a:pt x="0" y="37134"/>
                </a:lnTo>
                <a:lnTo>
                  <a:pt x="0" y="0"/>
                </a:lnTo>
                <a:lnTo>
                  <a:pt x="38163" y="0"/>
                </a:lnTo>
                <a:lnTo>
                  <a:pt x="3816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501127" y="5883948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633" y="37134"/>
                </a:moveTo>
                <a:lnTo>
                  <a:pt x="0" y="37134"/>
                </a:lnTo>
                <a:lnTo>
                  <a:pt x="0" y="0"/>
                </a:lnTo>
                <a:lnTo>
                  <a:pt x="38633" y="0"/>
                </a:lnTo>
                <a:lnTo>
                  <a:pt x="3863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08430" y="5940368"/>
            <a:ext cx="276225" cy="0"/>
          </a:xfrm>
          <a:custGeom>
            <a:avLst/>
            <a:gdLst/>
            <a:ahLst/>
            <a:cxnLst/>
            <a:rect l="l" t="t" r="r" b="b"/>
            <a:pathLst>
              <a:path w="276225">
                <a:moveTo>
                  <a:pt x="0" y="0"/>
                </a:moveTo>
                <a:lnTo>
                  <a:pt x="276174" y="0"/>
                </a:lnTo>
              </a:path>
            </a:pathLst>
          </a:custGeom>
          <a:ln w="3856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53743" y="5959652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63" y="37134"/>
                </a:moveTo>
                <a:lnTo>
                  <a:pt x="0" y="37134"/>
                </a:lnTo>
                <a:lnTo>
                  <a:pt x="0" y="0"/>
                </a:lnTo>
                <a:lnTo>
                  <a:pt x="38163" y="0"/>
                </a:lnTo>
                <a:lnTo>
                  <a:pt x="3816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501127" y="5959652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633" y="37134"/>
                </a:moveTo>
                <a:lnTo>
                  <a:pt x="0" y="37134"/>
                </a:lnTo>
                <a:lnTo>
                  <a:pt x="0" y="0"/>
                </a:lnTo>
                <a:lnTo>
                  <a:pt x="38633" y="0"/>
                </a:lnTo>
                <a:lnTo>
                  <a:pt x="38633" y="37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08430" y="6024397"/>
            <a:ext cx="276225" cy="268605"/>
          </a:xfrm>
          <a:custGeom>
            <a:avLst/>
            <a:gdLst/>
            <a:ahLst/>
            <a:cxnLst/>
            <a:rect l="l" t="t" r="r" b="b"/>
            <a:pathLst>
              <a:path w="276225" h="268604">
                <a:moveTo>
                  <a:pt x="72974" y="268046"/>
                </a:moveTo>
                <a:lnTo>
                  <a:pt x="44469" y="262282"/>
                </a:lnTo>
                <a:lnTo>
                  <a:pt x="21285" y="246565"/>
                </a:lnTo>
                <a:lnTo>
                  <a:pt x="5701" y="223260"/>
                </a:lnTo>
                <a:lnTo>
                  <a:pt x="0" y="194729"/>
                </a:lnTo>
                <a:lnTo>
                  <a:pt x="0" y="0"/>
                </a:lnTo>
                <a:lnTo>
                  <a:pt x="275691" y="0"/>
                </a:lnTo>
                <a:lnTo>
                  <a:pt x="275691" y="38569"/>
                </a:lnTo>
                <a:lnTo>
                  <a:pt x="38163" y="38569"/>
                </a:lnTo>
                <a:lnTo>
                  <a:pt x="38163" y="114261"/>
                </a:lnTo>
                <a:lnTo>
                  <a:pt x="275691" y="114261"/>
                </a:lnTo>
                <a:lnTo>
                  <a:pt x="275691" y="152831"/>
                </a:lnTo>
                <a:lnTo>
                  <a:pt x="38163" y="152831"/>
                </a:lnTo>
                <a:lnTo>
                  <a:pt x="38163" y="194729"/>
                </a:lnTo>
                <a:lnTo>
                  <a:pt x="40920" y="208468"/>
                </a:lnTo>
                <a:lnTo>
                  <a:pt x="48415" y="219663"/>
                </a:lnTo>
                <a:lnTo>
                  <a:pt x="59487" y="227199"/>
                </a:lnTo>
                <a:lnTo>
                  <a:pt x="72974" y="229958"/>
                </a:lnTo>
                <a:lnTo>
                  <a:pt x="260320" y="229958"/>
                </a:lnTo>
                <a:lnTo>
                  <a:pt x="253240" y="238021"/>
                </a:lnTo>
                <a:lnTo>
                  <a:pt x="217689" y="253895"/>
                </a:lnTo>
                <a:lnTo>
                  <a:pt x="159264" y="264306"/>
                </a:lnTo>
                <a:lnTo>
                  <a:pt x="72974" y="268046"/>
                </a:lnTo>
                <a:close/>
              </a:path>
              <a:path w="276225" h="268604">
                <a:moveTo>
                  <a:pt x="156921" y="114261"/>
                </a:moveTo>
                <a:lnTo>
                  <a:pt x="118770" y="114261"/>
                </a:lnTo>
                <a:lnTo>
                  <a:pt x="118770" y="38569"/>
                </a:lnTo>
                <a:lnTo>
                  <a:pt x="156921" y="38569"/>
                </a:lnTo>
                <a:lnTo>
                  <a:pt x="156921" y="114261"/>
                </a:lnTo>
                <a:close/>
              </a:path>
              <a:path w="276225" h="268604">
                <a:moveTo>
                  <a:pt x="275691" y="114261"/>
                </a:moveTo>
                <a:lnTo>
                  <a:pt x="237540" y="114261"/>
                </a:lnTo>
                <a:lnTo>
                  <a:pt x="237540" y="38569"/>
                </a:lnTo>
                <a:lnTo>
                  <a:pt x="275691" y="38569"/>
                </a:lnTo>
                <a:lnTo>
                  <a:pt x="275691" y="114261"/>
                </a:lnTo>
                <a:close/>
              </a:path>
              <a:path w="276225" h="268604">
                <a:moveTo>
                  <a:pt x="156921" y="229958"/>
                </a:moveTo>
                <a:lnTo>
                  <a:pt x="118770" y="229958"/>
                </a:lnTo>
                <a:lnTo>
                  <a:pt x="118770" y="152831"/>
                </a:lnTo>
                <a:lnTo>
                  <a:pt x="156921" y="152831"/>
                </a:lnTo>
                <a:lnTo>
                  <a:pt x="156921" y="229958"/>
                </a:lnTo>
                <a:close/>
              </a:path>
              <a:path w="276225" h="268604">
                <a:moveTo>
                  <a:pt x="260320" y="229958"/>
                </a:moveTo>
                <a:lnTo>
                  <a:pt x="202717" y="229958"/>
                </a:lnTo>
                <a:lnTo>
                  <a:pt x="216205" y="227199"/>
                </a:lnTo>
                <a:lnTo>
                  <a:pt x="227282" y="219663"/>
                </a:lnTo>
                <a:lnTo>
                  <a:pt x="234782" y="208468"/>
                </a:lnTo>
                <a:lnTo>
                  <a:pt x="237540" y="194729"/>
                </a:lnTo>
                <a:lnTo>
                  <a:pt x="237540" y="152831"/>
                </a:lnTo>
                <a:lnTo>
                  <a:pt x="275691" y="152831"/>
                </a:lnTo>
                <a:lnTo>
                  <a:pt x="275691" y="194729"/>
                </a:lnTo>
                <a:lnTo>
                  <a:pt x="270910" y="217896"/>
                </a:lnTo>
                <a:lnTo>
                  <a:pt x="260320" y="2299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19366" y="5894895"/>
            <a:ext cx="407670" cy="400050"/>
          </a:xfrm>
          <a:custGeom>
            <a:avLst/>
            <a:gdLst/>
            <a:ahLst/>
            <a:cxnLst/>
            <a:rect l="l" t="t" r="r" b="b"/>
            <a:pathLst>
              <a:path w="407669" h="400050">
                <a:moveTo>
                  <a:pt x="388264" y="38087"/>
                </a:moveTo>
                <a:lnTo>
                  <a:pt x="18605" y="38087"/>
                </a:lnTo>
                <a:lnTo>
                  <a:pt x="18605" y="0"/>
                </a:lnTo>
                <a:lnTo>
                  <a:pt x="388264" y="0"/>
                </a:lnTo>
                <a:lnTo>
                  <a:pt x="388264" y="38087"/>
                </a:lnTo>
                <a:close/>
              </a:path>
              <a:path w="407669" h="400050">
                <a:moveTo>
                  <a:pt x="223697" y="144741"/>
                </a:moveTo>
                <a:lnTo>
                  <a:pt x="183159" y="144741"/>
                </a:lnTo>
                <a:lnTo>
                  <a:pt x="183629" y="138544"/>
                </a:lnTo>
                <a:lnTo>
                  <a:pt x="183629" y="38087"/>
                </a:lnTo>
                <a:lnTo>
                  <a:pt x="223227" y="38087"/>
                </a:lnTo>
                <a:lnTo>
                  <a:pt x="223227" y="138544"/>
                </a:lnTo>
                <a:lnTo>
                  <a:pt x="223697" y="144741"/>
                </a:lnTo>
                <a:close/>
              </a:path>
              <a:path w="407669" h="400050">
                <a:moveTo>
                  <a:pt x="407339" y="183299"/>
                </a:moveTo>
                <a:lnTo>
                  <a:pt x="0" y="183299"/>
                </a:lnTo>
                <a:lnTo>
                  <a:pt x="0" y="144741"/>
                </a:lnTo>
                <a:lnTo>
                  <a:pt x="407339" y="144741"/>
                </a:lnTo>
                <a:lnTo>
                  <a:pt x="407339" y="183299"/>
                </a:lnTo>
                <a:close/>
              </a:path>
              <a:path w="407669" h="400050">
                <a:moveTo>
                  <a:pt x="48048" y="362882"/>
                </a:moveTo>
                <a:lnTo>
                  <a:pt x="469" y="362318"/>
                </a:lnTo>
                <a:lnTo>
                  <a:pt x="50879" y="343200"/>
                </a:lnTo>
                <a:lnTo>
                  <a:pt x="94877" y="314253"/>
                </a:lnTo>
                <a:lnTo>
                  <a:pt x="131319" y="276964"/>
                </a:lnTo>
                <a:lnTo>
                  <a:pt x="159062" y="232817"/>
                </a:lnTo>
                <a:lnTo>
                  <a:pt x="176961" y="183299"/>
                </a:lnTo>
                <a:lnTo>
                  <a:pt x="229908" y="183299"/>
                </a:lnTo>
                <a:lnTo>
                  <a:pt x="244060" y="225069"/>
                </a:lnTo>
                <a:lnTo>
                  <a:pt x="245140" y="227101"/>
                </a:lnTo>
                <a:lnTo>
                  <a:pt x="203669" y="227101"/>
                </a:lnTo>
                <a:lnTo>
                  <a:pt x="184311" y="267008"/>
                </a:lnTo>
                <a:lnTo>
                  <a:pt x="158831" y="302258"/>
                </a:lnTo>
                <a:lnTo>
                  <a:pt x="127468" y="331133"/>
                </a:lnTo>
                <a:lnTo>
                  <a:pt x="90461" y="351914"/>
                </a:lnTo>
                <a:lnTo>
                  <a:pt x="48048" y="362882"/>
                </a:lnTo>
                <a:close/>
              </a:path>
              <a:path w="407669" h="400050">
                <a:moveTo>
                  <a:pt x="396849" y="399453"/>
                </a:moveTo>
                <a:lnTo>
                  <a:pt x="345025" y="380569"/>
                </a:lnTo>
                <a:lnTo>
                  <a:pt x="298901" y="352704"/>
                </a:lnTo>
                <a:lnTo>
                  <a:pt x="259372" y="317046"/>
                </a:lnTo>
                <a:lnTo>
                  <a:pt x="227330" y="274782"/>
                </a:lnTo>
                <a:lnTo>
                  <a:pt x="203669" y="227101"/>
                </a:lnTo>
                <a:lnTo>
                  <a:pt x="245140" y="227101"/>
                </a:lnTo>
                <a:lnTo>
                  <a:pt x="264917" y="264312"/>
                </a:lnTo>
                <a:lnTo>
                  <a:pt x="291552" y="301201"/>
                </a:lnTo>
                <a:lnTo>
                  <a:pt x="323037" y="335906"/>
                </a:lnTo>
                <a:lnTo>
                  <a:pt x="358445" y="368599"/>
                </a:lnTo>
                <a:lnTo>
                  <a:pt x="396849" y="3994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032482" y="5760630"/>
            <a:ext cx="437870" cy="76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630870" y="5760630"/>
            <a:ext cx="369658" cy="766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293864" y="2246376"/>
            <a:ext cx="4634483" cy="461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798830" y="690245"/>
            <a:ext cx="9187815" cy="2475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FFF"/>
                </a:solidFill>
              </a:rPr>
              <a:t>天猫国际会员运</a:t>
            </a:r>
            <a:r>
              <a:rPr spc="-40" dirty="0">
                <a:solidFill>
                  <a:srgbClr val="FFFFFF"/>
                </a:solidFill>
              </a:rPr>
              <a:t>营  </a:t>
            </a:r>
            <a:r>
              <a:rPr spc="-120" dirty="0">
                <a:solidFill>
                  <a:srgbClr val="FFFFFF"/>
                </a:solidFill>
              </a:rPr>
              <a:t>“618</a:t>
            </a:r>
            <a:r>
              <a:rPr dirty="0">
                <a:solidFill>
                  <a:srgbClr val="FFFFFF"/>
                </a:solidFill>
              </a:rPr>
              <a:t>大促玩法</a:t>
            </a:r>
            <a:r>
              <a:rPr spc="-75" dirty="0">
                <a:solidFill>
                  <a:srgbClr val="FFFFFF"/>
                </a:solidFill>
              </a:rPr>
              <a:t>”</a:t>
            </a:r>
            <a:endParaRPr spc="-7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89890" y="2540"/>
            <a:ext cx="517080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会员运营招商计</a:t>
            </a:r>
            <a:r>
              <a:rPr sz="4000" spc="-45" dirty="0"/>
              <a:t>划</a:t>
            </a:r>
            <a:endParaRPr sz="4000"/>
          </a:p>
        </p:txBody>
      </p:sp>
      <p:sp>
        <p:nvSpPr>
          <p:cNvPr id="24" name="object 24"/>
          <p:cNvSpPr txBox="1"/>
          <p:nvPr/>
        </p:nvSpPr>
        <p:spPr>
          <a:xfrm>
            <a:off x="600075" y="3710304"/>
            <a:ext cx="48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商</a:t>
            </a:r>
            <a:r>
              <a:rPr sz="18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家 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8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动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15439" y="3232404"/>
            <a:ext cx="5035550" cy="16249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996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8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5.10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前</a:t>
            </a: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商家提交</a:t>
            </a:r>
            <a:r>
              <a:rPr sz="1800" b="1" spc="-5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618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会员计划</a:t>
            </a: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含升级动作</a:t>
            </a: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）：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①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周三会员日计划</a:t>
            </a:r>
            <a:r>
              <a:rPr sz="1800" b="1" spc="-49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&amp;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会员优先购计划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②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会员商业化拉新计划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③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会员分层权益与商品策略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④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商家自播间会员策略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15328" y="3246120"/>
            <a:ext cx="4491355" cy="161099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933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z="18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6.1-6.20，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大促爆发与商家数据复盘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①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券核销表现与调整计划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②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拉新表现与调整计划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③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会员复购与调整计划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④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自播间会员新增</a:t>
            </a:r>
            <a:r>
              <a:rPr sz="1800" b="1" spc="-49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&amp;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成交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0075" y="5317490"/>
            <a:ext cx="48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平</a:t>
            </a:r>
            <a:r>
              <a:rPr sz="18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台 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支</a:t>
            </a:r>
            <a:r>
              <a:rPr sz="18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持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537959" y="5135879"/>
            <a:ext cx="2414270" cy="967740"/>
          </a:xfrm>
          <a:custGeom>
            <a:avLst/>
            <a:gdLst/>
            <a:ahLst/>
            <a:cxnLst/>
            <a:rect l="l" t="t" r="r" b="b"/>
            <a:pathLst>
              <a:path w="2414270" h="967739">
                <a:moveTo>
                  <a:pt x="2252472" y="967740"/>
                </a:moveTo>
                <a:lnTo>
                  <a:pt x="160020" y="967740"/>
                </a:lnTo>
                <a:lnTo>
                  <a:pt x="109354" y="959832"/>
                </a:lnTo>
                <a:lnTo>
                  <a:pt x="65302" y="937158"/>
                </a:lnTo>
                <a:lnTo>
                  <a:pt x="30581" y="902437"/>
                </a:lnTo>
                <a:lnTo>
                  <a:pt x="7907" y="858385"/>
                </a:lnTo>
                <a:lnTo>
                  <a:pt x="0" y="807720"/>
                </a:lnTo>
                <a:lnTo>
                  <a:pt x="0" y="161544"/>
                </a:lnTo>
                <a:lnTo>
                  <a:pt x="7907" y="110744"/>
                </a:lnTo>
                <a:lnTo>
                  <a:pt x="30581" y="66546"/>
                </a:lnTo>
                <a:lnTo>
                  <a:pt x="65302" y="31593"/>
                </a:lnTo>
                <a:lnTo>
                  <a:pt x="109354" y="8529"/>
                </a:lnTo>
                <a:lnTo>
                  <a:pt x="160020" y="0"/>
                </a:lnTo>
                <a:lnTo>
                  <a:pt x="2252472" y="0"/>
                </a:lnTo>
                <a:lnTo>
                  <a:pt x="2295297" y="6027"/>
                </a:lnTo>
                <a:lnTo>
                  <a:pt x="2333802" y="22453"/>
                </a:lnTo>
                <a:lnTo>
                  <a:pt x="2366457" y="47748"/>
                </a:lnTo>
                <a:lnTo>
                  <a:pt x="2391731" y="80382"/>
                </a:lnTo>
                <a:lnTo>
                  <a:pt x="2408094" y="118824"/>
                </a:lnTo>
                <a:lnTo>
                  <a:pt x="2414016" y="161544"/>
                </a:lnTo>
                <a:lnTo>
                  <a:pt x="2414016" y="807720"/>
                </a:lnTo>
                <a:lnTo>
                  <a:pt x="2408094" y="850326"/>
                </a:lnTo>
                <a:lnTo>
                  <a:pt x="2391731" y="888655"/>
                </a:lnTo>
                <a:lnTo>
                  <a:pt x="2366457" y="921134"/>
                </a:lnTo>
                <a:lnTo>
                  <a:pt x="2333802" y="946189"/>
                </a:lnTo>
                <a:lnTo>
                  <a:pt x="2295297" y="962249"/>
                </a:lnTo>
                <a:lnTo>
                  <a:pt x="2252472" y="96774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720458" y="5266944"/>
            <a:ext cx="204533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8006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【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人群洞察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】 </a:t>
            </a:r>
            <a:r>
              <a:rPr sz="1400" b="1" spc="-4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S</a:t>
            </a:r>
            <a:r>
              <a:rPr sz="1400" b="1" spc="-21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M</a:t>
            </a:r>
            <a:r>
              <a:rPr sz="1400" b="1" spc="-4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A</a:t>
            </a:r>
            <a:r>
              <a:rPr sz="1400" b="1" spc="-7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R</a:t>
            </a:r>
            <a:r>
              <a:rPr sz="1400" b="1" spc="-11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T</a:t>
            </a: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提供定制的人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312420">
              <a:lnSpc>
                <a:spcPct val="100000"/>
              </a:lnSpc>
            </a:pP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分层与投放人群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包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012935" y="5135879"/>
            <a:ext cx="2293620" cy="967740"/>
          </a:xfrm>
          <a:custGeom>
            <a:avLst/>
            <a:gdLst/>
            <a:ahLst/>
            <a:cxnLst/>
            <a:rect l="l" t="t" r="r" b="b"/>
            <a:pathLst>
              <a:path w="2293620" h="967739">
                <a:moveTo>
                  <a:pt x="2132076" y="967740"/>
                </a:moveTo>
                <a:lnTo>
                  <a:pt x="161544" y="967740"/>
                </a:lnTo>
                <a:lnTo>
                  <a:pt x="118401" y="962249"/>
                </a:lnTo>
                <a:lnTo>
                  <a:pt x="79705" y="946189"/>
                </a:lnTo>
                <a:lnTo>
                  <a:pt x="46986" y="921134"/>
                </a:lnTo>
                <a:lnTo>
                  <a:pt x="21776" y="888655"/>
                </a:lnTo>
                <a:lnTo>
                  <a:pt x="5603" y="850326"/>
                </a:lnTo>
                <a:lnTo>
                  <a:pt x="0" y="807720"/>
                </a:lnTo>
                <a:lnTo>
                  <a:pt x="0" y="161544"/>
                </a:lnTo>
                <a:lnTo>
                  <a:pt x="5603" y="118824"/>
                </a:lnTo>
                <a:lnTo>
                  <a:pt x="21776" y="80382"/>
                </a:lnTo>
                <a:lnTo>
                  <a:pt x="46986" y="47748"/>
                </a:lnTo>
                <a:lnTo>
                  <a:pt x="79705" y="22453"/>
                </a:lnTo>
                <a:lnTo>
                  <a:pt x="118401" y="6027"/>
                </a:lnTo>
                <a:lnTo>
                  <a:pt x="161544" y="0"/>
                </a:lnTo>
                <a:lnTo>
                  <a:pt x="2132076" y="0"/>
                </a:lnTo>
                <a:lnTo>
                  <a:pt x="2175166" y="6027"/>
                </a:lnTo>
                <a:lnTo>
                  <a:pt x="2213830" y="22453"/>
                </a:lnTo>
                <a:lnTo>
                  <a:pt x="2246537" y="47748"/>
                </a:lnTo>
                <a:lnTo>
                  <a:pt x="2271759" y="80382"/>
                </a:lnTo>
                <a:lnTo>
                  <a:pt x="2287963" y="118824"/>
                </a:lnTo>
                <a:lnTo>
                  <a:pt x="2293620" y="161544"/>
                </a:lnTo>
                <a:lnTo>
                  <a:pt x="2293620" y="807720"/>
                </a:lnTo>
                <a:lnTo>
                  <a:pt x="2287963" y="850326"/>
                </a:lnTo>
                <a:lnTo>
                  <a:pt x="2271759" y="888655"/>
                </a:lnTo>
                <a:lnTo>
                  <a:pt x="2246537" y="921134"/>
                </a:lnTo>
                <a:lnTo>
                  <a:pt x="2213830" y="946189"/>
                </a:lnTo>
                <a:lnTo>
                  <a:pt x="2175166" y="962249"/>
                </a:lnTo>
                <a:lnTo>
                  <a:pt x="2132076" y="96774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9170289" y="5266944"/>
            <a:ext cx="19767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【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专属</a:t>
            </a: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1vs1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会员策略部署建议</a:t>
            </a: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sz="14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员 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需求优先跟进响应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30679" y="5135879"/>
            <a:ext cx="2364105" cy="967740"/>
          </a:xfrm>
          <a:custGeom>
            <a:avLst/>
            <a:gdLst/>
            <a:ahLst/>
            <a:cxnLst/>
            <a:rect l="l" t="t" r="r" b="b"/>
            <a:pathLst>
              <a:path w="2364104" h="967739">
                <a:moveTo>
                  <a:pt x="2202180" y="967740"/>
                </a:moveTo>
                <a:lnTo>
                  <a:pt x="161544" y="967740"/>
                </a:lnTo>
                <a:lnTo>
                  <a:pt x="110744" y="959832"/>
                </a:lnTo>
                <a:lnTo>
                  <a:pt x="66546" y="937158"/>
                </a:lnTo>
                <a:lnTo>
                  <a:pt x="31593" y="902437"/>
                </a:lnTo>
                <a:lnTo>
                  <a:pt x="8529" y="858385"/>
                </a:lnTo>
                <a:lnTo>
                  <a:pt x="0" y="807720"/>
                </a:lnTo>
                <a:lnTo>
                  <a:pt x="0" y="161544"/>
                </a:lnTo>
                <a:lnTo>
                  <a:pt x="6027" y="118824"/>
                </a:lnTo>
                <a:lnTo>
                  <a:pt x="22453" y="80382"/>
                </a:lnTo>
                <a:lnTo>
                  <a:pt x="47748" y="47748"/>
                </a:lnTo>
                <a:lnTo>
                  <a:pt x="80382" y="22453"/>
                </a:lnTo>
                <a:lnTo>
                  <a:pt x="118824" y="6027"/>
                </a:lnTo>
                <a:lnTo>
                  <a:pt x="161544" y="0"/>
                </a:lnTo>
                <a:lnTo>
                  <a:pt x="2202180" y="0"/>
                </a:lnTo>
                <a:lnTo>
                  <a:pt x="2245322" y="6027"/>
                </a:lnTo>
                <a:lnTo>
                  <a:pt x="2284018" y="22453"/>
                </a:lnTo>
                <a:lnTo>
                  <a:pt x="2316737" y="47748"/>
                </a:lnTo>
                <a:lnTo>
                  <a:pt x="2341947" y="80382"/>
                </a:lnTo>
                <a:lnTo>
                  <a:pt x="2358120" y="118824"/>
                </a:lnTo>
                <a:lnTo>
                  <a:pt x="2363723" y="161544"/>
                </a:lnTo>
                <a:lnTo>
                  <a:pt x="2363723" y="807720"/>
                </a:lnTo>
                <a:lnTo>
                  <a:pt x="2358120" y="850326"/>
                </a:lnTo>
                <a:lnTo>
                  <a:pt x="2341947" y="888655"/>
                </a:lnTo>
                <a:lnTo>
                  <a:pt x="2316737" y="921134"/>
                </a:lnTo>
                <a:lnTo>
                  <a:pt x="2284018" y="946189"/>
                </a:lnTo>
                <a:lnTo>
                  <a:pt x="2245322" y="962249"/>
                </a:lnTo>
                <a:lnTo>
                  <a:pt x="2202180" y="96774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1765554" y="5266944"/>
            <a:ext cx="209296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【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定向会场资源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主会场资源</a:t>
            </a:r>
            <a:r>
              <a:rPr sz="1400" b="1" spc="-38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&amp;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行业会场资</a:t>
            </a:r>
            <a:r>
              <a:rPr sz="14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源 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定向部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署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072128" y="5135879"/>
            <a:ext cx="2414270" cy="967740"/>
          </a:xfrm>
          <a:custGeom>
            <a:avLst/>
            <a:gdLst/>
            <a:ahLst/>
            <a:cxnLst/>
            <a:rect l="l" t="t" r="r" b="b"/>
            <a:pathLst>
              <a:path w="2414270" h="967739">
                <a:moveTo>
                  <a:pt x="2252472" y="967740"/>
                </a:moveTo>
                <a:lnTo>
                  <a:pt x="161544" y="967740"/>
                </a:lnTo>
                <a:lnTo>
                  <a:pt x="118348" y="962249"/>
                </a:lnTo>
                <a:lnTo>
                  <a:pt x="79620" y="946189"/>
                </a:lnTo>
                <a:lnTo>
                  <a:pt x="46891" y="921134"/>
                </a:lnTo>
                <a:lnTo>
                  <a:pt x="21691" y="888655"/>
                </a:lnTo>
                <a:lnTo>
                  <a:pt x="5550" y="850326"/>
                </a:lnTo>
                <a:lnTo>
                  <a:pt x="0" y="807720"/>
                </a:lnTo>
                <a:lnTo>
                  <a:pt x="0" y="161544"/>
                </a:lnTo>
                <a:lnTo>
                  <a:pt x="5550" y="118824"/>
                </a:lnTo>
                <a:lnTo>
                  <a:pt x="21691" y="80382"/>
                </a:lnTo>
                <a:lnTo>
                  <a:pt x="46891" y="47748"/>
                </a:lnTo>
                <a:lnTo>
                  <a:pt x="79620" y="22453"/>
                </a:lnTo>
                <a:lnTo>
                  <a:pt x="118348" y="6027"/>
                </a:lnTo>
                <a:lnTo>
                  <a:pt x="161544" y="0"/>
                </a:lnTo>
                <a:lnTo>
                  <a:pt x="2252472" y="0"/>
                </a:lnTo>
                <a:lnTo>
                  <a:pt x="2295350" y="6027"/>
                </a:lnTo>
                <a:lnTo>
                  <a:pt x="2333887" y="22453"/>
                </a:lnTo>
                <a:lnTo>
                  <a:pt x="2366552" y="47748"/>
                </a:lnTo>
                <a:lnTo>
                  <a:pt x="2391816" y="80382"/>
                </a:lnTo>
                <a:lnTo>
                  <a:pt x="2408147" y="118824"/>
                </a:lnTo>
                <a:lnTo>
                  <a:pt x="2414016" y="161544"/>
                </a:lnTo>
                <a:lnTo>
                  <a:pt x="2414016" y="807720"/>
                </a:lnTo>
                <a:lnTo>
                  <a:pt x="2408147" y="850326"/>
                </a:lnTo>
                <a:lnTo>
                  <a:pt x="2391816" y="888655"/>
                </a:lnTo>
                <a:lnTo>
                  <a:pt x="2366552" y="921134"/>
                </a:lnTo>
                <a:lnTo>
                  <a:pt x="2333887" y="946189"/>
                </a:lnTo>
                <a:lnTo>
                  <a:pt x="2295350" y="962249"/>
                </a:lnTo>
                <a:lnTo>
                  <a:pt x="2252472" y="96774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4198873" y="5266944"/>
            <a:ext cx="215709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【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大盘分析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大盘会员成交与转化表现</a:t>
            </a:r>
            <a:r>
              <a:rPr sz="14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对 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比</a:t>
            </a:r>
            <a:r>
              <a:rPr sz="14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薄弱项定向提升</a:t>
            </a:r>
            <a:r>
              <a:rPr sz="14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1180" y="2355850"/>
            <a:ext cx="48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招</a:t>
            </a:r>
            <a:r>
              <a:rPr sz="18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商 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对</a:t>
            </a:r>
            <a:r>
              <a:rPr sz="18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象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61514" y="2355850"/>
            <a:ext cx="7092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</a:t>
            </a:r>
            <a:r>
              <a:rPr sz="1800" b="1" spc="-1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数  </a:t>
            </a:r>
            <a:r>
              <a:rPr sz="1800" b="1" spc="-6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10w+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03625" y="2355850"/>
            <a:ext cx="1395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会员月活跃</a:t>
            </a:r>
            <a:r>
              <a:rPr sz="1800" b="1" spc="-1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率  </a:t>
            </a:r>
            <a:r>
              <a:rPr sz="1800" b="1" spc="-1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10%+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34379" y="2355850"/>
            <a:ext cx="1395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会员日均新</a:t>
            </a:r>
            <a:r>
              <a:rPr sz="1800" b="1" spc="-1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增  </a:t>
            </a:r>
            <a:r>
              <a:rPr sz="1800" b="1" spc="-9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500+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65134" y="2355850"/>
            <a:ext cx="1395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会员成交占</a:t>
            </a:r>
            <a:r>
              <a:rPr sz="1800" b="1" spc="-1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比  </a:t>
            </a:r>
            <a:r>
              <a:rPr sz="1800" b="1" spc="-1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20%+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51180" y="939164"/>
            <a:ext cx="9674860" cy="898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42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新增计划：【会员特邀商家</a:t>
            </a:r>
            <a:r>
              <a:rPr sz="2000" b="1" spc="-5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—618</a:t>
            </a:r>
            <a:r>
              <a:rPr sz="2000" b="1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明星计划</a:t>
            </a:r>
            <a:r>
              <a:rPr sz="2000" b="1" spc="5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31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招商方式</a:t>
            </a:r>
            <a:r>
              <a:rPr sz="18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商家向行业提</a:t>
            </a:r>
            <a:r>
              <a:rPr sz="18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报</a:t>
            </a:r>
            <a:r>
              <a:rPr sz="1800" b="1" spc="-5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spc="-4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or</a:t>
            </a:r>
            <a:r>
              <a:rPr sz="1800" b="1" spc="-7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行业定向邀约</a:t>
            </a:r>
            <a:r>
              <a:rPr sz="1800" b="1" spc="-2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按商家综合表现排序选择</a:t>
            </a:r>
            <a:r>
              <a:rPr sz="18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，5/7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前确定入围商家</a:t>
            </a:r>
            <a:r>
              <a:rPr sz="1800" b="1" spc="-2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871075" y="2355850"/>
            <a:ext cx="1670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会员</a:t>
            </a:r>
            <a:r>
              <a:rPr sz="1800" b="1" spc="-3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9</a:t>
            </a:r>
            <a:r>
              <a:rPr sz="1800" b="1" spc="-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0</a:t>
            </a:r>
            <a:r>
              <a:rPr sz="18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天复购</a:t>
            </a:r>
            <a:r>
              <a:rPr sz="1800" b="1" spc="-1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率  </a:t>
            </a:r>
            <a:r>
              <a:rPr sz="1800" b="1" spc="-13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10%+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98315" y="1061085"/>
            <a:ext cx="4824095" cy="4775835"/>
          </a:xfrm>
          <a:custGeom>
            <a:avLst/>
            <a:gdLst/>
            <a:ahLst/>
            <a:cxnLst/>
            <a:rect l="l" t="t" r="r" b="b"/>
            <a:pathLst>
              <a:path w="4824095" h="4775835">
                <a:moveTo>
                  <a:pt x="0" y="0"/>
                </a:moveTo>
                <a:lnTo>
                  <a:pt x="4824095" y="0"/>
                </a:lnTo>
                <a:lnTo>
                  <a:pt x="4824095" y="4775835"/>
                </a:lnTo>
                <a:lnTo>
                  <a:pt x="0" y="4775835"/>
                </a:lnTo>
                <a:lnTo>
                  <a:pt x="0" y="0"/>
                </a:lnTo>
                <a:close/>
              </a:path>
            </a:pathLst>
          </a:custGeom>
          <a:solidFill>
            <a:srgbClr val="D6CD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291965" y="1054735"/>
            <a:ext cx="4836795" cy="4788535"/>
          </a:xfrm>
          <a:custGeom>
            <a:avLst/>
            <a:gdLst/>
            <a:ahLst/>
            <a:cxnLst/>
            <a:rect l="l" t="t" r="r" b="b"/>
            <a:pathLst>
              <a:path w="4836795" h="4788535">
                <a:moveTo>
                  <a:pt x="4836795" y="4788535"/>
                </a:moveTo>
                <a:lnTo>
                  <a:pt x="0" y="4788535"/>
                </a:lnTo>
                <a:lnTo>
                  <a:pt x="0" y="0"/>
                </a:lnTo>
                <a:lnTo>
                  <a:pt x="4836795" y="0"/>
                </a:lnTo>
                <a:lnTo>
                  <a:pt x="4836795" y="6349"/>
                </a:lnTo>
                <a:lnTo>
                  <a:pt x="12700" y="6349"/>
                </a:lnTo>
                <a:lnTo>
                  <a:pt x="6350" y="12699"/>
                </a:lnTo>
                <a:lnTo>
                  <a:pt x="12700" y="12699"/>
                </a:lnTo>
                <a:lnTo>
                  <a:pt x="12700" y="4775834"/>
                </a:lnTo>
                <a:lnTo>
                  <a:pt x="6349" y="4775834"/>
                </a:lnTo>
                <a:lnTo>
                  <a:pt x="12700" y="4782185"/>
                </a:lnTo>
                <a:lnTo>
                  <a:pt x="4836795" y="4782184"/>
                </a:lnTo>
                <a:lnTo>
                  <a:pt x="4836795" y="4788535"/>
                </a:lnTo>
                <a:close/>
              </a:path>
              <a:path w="4836795" h="4788535">
                <a:moveTo>
                  <a:pt x="12700" y="12699"/>
                </a:moveTo>
                <a:lnTo>
                  <a:pt x="6350" y="12699"/>
                </a:lnTo>
                <a:lnTo>
                  <a:pt x="12700" y="6349"/>
                </a:lnTo>
                <a:lnTo>
                  <a:pt x="12700" y="12699"/>
                </a:lnTo>
                <a:close/>
              </a:path>
              <a:path w="4836795" h="4788535">
                <a:moveTo>
                  <a:pt x="4824095" y="12699"/>
                </a:moveTo>
                <a:lnTo>
                  <a:pt x="12700" y="12699"/>
                </a:lnTo>
                <a:lnTo>
                  <a:pt x="12700" y="6349"/>
                </a:lnTo>
                <a:lnTo>
                  <a:pt x="4824095" y="6349"/>
                </a:lnTo>
                <a:lnTo>
                  <a:pt x="4824095" y="12699"/>
                </a:lnTo>
                <a:close/>
              </a:path>
              <a:path w="4836795" h="4788535">
                <a:moveTo>
                  <a:pt x="4824095" y="4782185"/>
                </a:moveTo>
                <a:lnTo>
                  <a:pt x="4824095" y="6349"/>
                </a:lnTo>
                <a:lnTo>
                  <a:pt x="4830445" y="12699"/>
                </a:lnTo>
                <a:lnTo>
                  <a:pt x="4836795" y="12699"/>
                </a:lnTo>
                <a:lnTo>
                  <a:pt x="4836795" y="4775834"/>
                </a:lnTo>
                <a:lnTo>
                  <a:pt x="4830445" y="4775834"/>
                </a:lnTo>
                <a:lnTo>
                  <a:pt x="4824095" y="4782185"/>
                </a:lnTo>
                <a:close/>
              </a:path>
              <a:path w="4836795" h="4788535">
                <a:moveTo>
                  <a:pt x="4836795" y="12699"/>
                </a:moveTo>
                <a:lnTo>
                  <a:pt x="4830445" y="12699"/>
                </a:lnTo>
                <a:lnTo>
                  <a:pt x="4824095" y="6349"/>
                </a:lnTo>
                <a:lnTo>
                  <a:pt x="4836795" y="6349"/>
                </a:lnTo>
                <a:lnTo>
                  <a:pt x="4836795" y="12699"/>
                </a:lnTo>
                <a:close/>
              </a:path>
              <a:path w="4836795" h="4788535">
                <a:moveTo>
                  <a:pt x="12700" y="4782185"/>
                </a:moveTo>
                <a:lnTo>
                  <a:pt x="6349" y="4775834"/>
                </a:lnTo>
                <a:lnTo>
                  <a:pt x="12700" y="4775834"/>
                </a:lnTo>
                <a:lnTo>
                  <a:pt x="12700" y="4782185"/>
                </a:lnTo>
                <a:close/>
              </a:path>
              <a:path w="4836795" h="4788535">
                <a:moveTo>
                  <a:pt x="4824095" y="4782185"/>
                </a:moveTo>
                <a:lnTo>
                  <a:pt x="12700" y="4782185"/>
                </a:lnTo>
                <a:lnTo>
                  <a:pt x="12700" y="4775834"/>
                </a:lnTo>
                <a:lnTo>
                  <a:pt x="4824095" y="4775834"/>
                </a:lnTo>
                <a:lnTo>
                  <a:pt x="4824095" y="4782185"/>
                </a:lnTo>
                <a:close/>
              </a:path>
              <a:path w="4836795" h="4788535">
                <a:moveTo>
                  <a:pt x="4836795" y="4782184"/>
                </a:moveTo>
                <a:lnTo>
                  <a:pt x="4824095" y="4782185"/>
                </a:lnTo>
                <a:lnTo>
                  <a:pt x="4830445" y="4775834"/>
                </a:lnTo>
                <a:lnTo>
                  <a:pt x="4836795" y="4775834"/>
                </a:lnTo>
                <a:lnTo>
                  <a:pt x="4836795" y="47821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72720" y="1069339"/>
            <a:ext cx="3911600" cy="4766945"/>
          </a:xfrm>
          <a:custGeom>
            <a:avLst/>
            <a:gdLst/>
            <a:ahLst/>
            <a:cxnLst/>
            <a:rect l="l" t="t" r="r" b="b"/>
            <a:pathLst>
              <a:path w="3911600" h="4766945">
                <a:moveTo>
                  <a:pt x="0" y="0"/>
                </a:moveTo>
                <a:lnTo>
                  <a:pt x="3911600" y="0"/>
                </a:lnTo>
                <a:lnTo>
                  <a:pt x="3911600" y="4766945"/>
                </a:lnTo>
                <a:lnTo>
                  <a:pt x="0" y="4766945"/>
                </a:lnTo>
                <a:lnTo>
                  <a:pt x="0" y="0"/>
                </a:lnTo>
                <a:close/>
              </a:path>
            </a:pathLst>
          </a:custGeom>
          <a:solidFill>
            <a:srgbClr val="D6CD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6370" y="1062989"/>
            <a:ext cx="3924300" cy="4779645"/>
          </a:xfrm>
          <a:custGeom>
            <a:avLst/>
            <a:gdLst/>
            <a:ahLst/>
            <a:cxnLst/>
            <a:rect l="l" t="t" r="r" b="b"/>
            <a:pathLst>
              <a:path w="3924300" h="4779645">
                <a:moveTo>
                  <a:pt x="3924300" y="4779645"/>
                </a:moveTo>
                <a:lnTo>
                  <a:pt x="0" y="4779645"/>
                </a:lnTo>
                <a:lnTo>
                  <a:pt x="0" y="0"/>
                </a:lnTo>
                <a:lnTo>
                  <a:pt x="3924300" y="0"/>
                </a:lnTo>
                <a:lnTo>
                  <a:pt x="3924300" y="6350"/>
                </a:lnTo>
                <a:lnTo>
                  <a:pt x="12700" y="6350"/>
                </a:lnTo>
                <a:lnTo>
                  <a:pt x="6350" y="12700"/>
                </a:lnTo>
                <a:lnTo>
                  <a:pt x="12700" y="12700"/>
                </a:lnTo>
                <a:lnTo>
                  <a:pt x="12700" y="4766945"/>
                </a:lnTo>
                <a:lnTo>
                  <a:pt x="6350" y="4766945"/>
                </a:lnTo>
                <a:lnTo>
                  <a:pt x="12700" y="4773295"/>
                </a:lnTo>
                <a:lnTo>
                  <a:pt x="3924300" y="4773295"/>
                </a:lnTo>
                <a:lnTo>
                  <a:pt x="3924300" y="4779645"/>
                </a:lnTo>
                <a:close/>
              </a:path>
              <a:path w="3924300" h="4779645">
                <a:moveTo>
                  <a:pt x="12700" y="12700"/>
                </a:moveTo>
                <a:lnTo>
                  <a:pt x="6350" y="12700"/>
                </a:lnTo>
                <a:lnTo>
                  <a:pt x="12700" y="6350"/>
                </a:lnTo>
                <a:lnTo>
                  <a:pt x="12700" y="12700"/>
                </a:lnTo>
                <a:close/>
              </a:path>
              <a:path w="3924300" h="4779645">
                <a:moveTo>
                  <a:pt x="3911600" y="12700"/>
                </a:moveTo>
                <a:lnTo>
                  <a:pt x="12700" y="12700"/>
                </a:lnTo>
                <a:lnTo>
                  <a:pt x="12700" y="6350"/>
                </a:lnTo>
                <a:lnTo>
                  <a:pt x="3911600" y="6350"/>
                </a:lnTo>
                <a:lnTo>
                  <a:pt x="3911600" y="12700"/>
                </a:lnTo>
                <a:close/>
              </a:path>
              <a:path w="3924300" h="4779645">
                <a:moveTo>
                  <a:pt x="3911600" y="4773295"/>
                </a:moveTo>
                <a:lnTo>
                  <a:pt x="3911600" y="6350"/>
                </a:lnTo>
                <a:lnTo>
                  <a:pt x="3917950" y="12700"/>
                </a:lnTo>
                <a:lnTo>
                  <a:pt x="3924300" y="12700"/>
                </a:lnTo>
                <a:lnTo>
                  <a:pt x="3924300" y="4766945"/>
                </a:lnTo>
                <a:lnTo>
                  <a:pt x="3917950" y="4766945"/>
                </a:lnTo>
                <a:lnTo>
                  <a:pt x="3911600" y="4773295"/>
                </a:lnTo>
                <a:close/>
              </a:path>
              <a:path w="3924300" h="4779645">
                <a:moveTo>
                  <a:pt x="3924300" y="12700"/>
                </a:moveTo>
                <a:lnTo>
                  <a:pt x="3917950" y="12700"/>
                </a:lnTo>
                <a:lnTo>
                  <a:pt x="3911600" y="6350"/>
                </a:lnTo>
                <a:lnTo>
                  <a:pt x="3924300" y="6350"/>
                </a:lnTo>
                <a:lnTo>
                  <a:pt x="3924300" y="12700"/>
                </a:lnTo>
                <a:close/>
              </a:path>
              <a:path w="3924300" h="4779645">
                <a:moveTo>
                  <a:pt x="12700" y="4773295"/>
                </a:moveTo>
                <a:lnTo>
                  <a:pt x="6350" y="4766945"/>
                </a:lnTo>
                <a:lnTo>
                  <a:pt x="12700" y="4766945"/>
                </a:lnTo>
                <a:lnTo>
                  <a:pt x="12700" y="4773295"/>
                </a:lnTo>
                <a:close/>
              </a:path>
              <a:path w="3924300" h="4779645">
                <a:moveTo>
                  <a:pt x="3911600" y="4773295"/>
                </a:moveTo>
                <a:lnTo>
                  <a:pt x="12700" y="4773295"/>
                </a:lnTo>
                <a:lnTo>
                  <a:pt x="12700" y="4766945"/>
                </a:lnTo>
                <a:lnTo>
                  <a:pt x="3911600" y="4766945"/>
                </a:lnTo>
                <a:lnTo>
                  <a:pt x="3911600" y="4773295"/>
                </a:lnTo>
                <a:close/>
              </a:path>
              <a:path w="3924300" h="4779645">
                <a:moveTo>
                  <a:pt x="3924300" y="4773295"/>
                </a:moveTo>
                <a:lnTo>
                  <a:pt x="3911600" y="4773295"/>
                </a:lnTo>
                <a:lnTo>
                  <a:pt x="3917950" y="4766945"/>
                </a:lnTo>
                <a:lnTo>
                  <a:pt x="3924300" y="4766945"/>
                </a:lnTo>
                <a:lnTo>
                  <a:pt x="3924300" y="4773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89890" y="0"/>
            <a:ext cx="6215380" cy="103822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4000" spc="-5" dirty="0"/>
              <a:t>常规会员运营招商计</a:t>
            </a:r>
            <a:r>
              <a:rPr sz="4000" spc="-45" dirty="0"/>
              <a:t>划</a:t>
            </a:r>
            <a:endParaRPr sz="4000"/>
          </a:p>
          <a:p>
            <a:pPr marL="518795">
              <a:lnSpc>
                <a:spcPct val="100000"/>
              </a:lnSpc>
              <a:spcBef>
                <a:spcPts val="365"/>
              </a:spcBef>
            </a:pPr>
            <a:r>
              <a:rPr sz="1600" dirty="0">
                <a:solidFill>
                  <a:srgbClr val="6F2F9F"/>
                </a:solidFill>
              </a:rPr>
              <a:t>计划一：【会员运营福利</a:t>
            </a:r>
            <a:r>
              <a:rPr sz="1600" spc="-5" dirty="0">
                <a:solidFill>
                  <a:srgbClr val="6F2F9F"/>
                </a:solidFill>
              </a:rPr>
              <a:t>】</a:t>
            </a:r>
            <a:endParaRPr sz="1600"/>
          </a:p>
        </p:txBody>
      </p:sp>
      <p:sp>
        <p:nvSpPr>
          <p:cNvPr id="28" name="object 28"/>
          <p:cNvSpPr txBox="1"/>
          <p:nvPr/>
        </p:nvSpPr>
        <p:spPr>
          <a:xfrm>
            <a:off x="5643219" y="658431"/>
            <a:ext cx="2056764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计划二：【春风计划</a:t>
            </a:r>
            <a:r>
              <a:rPr sz="1600" b="1" spc="-5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98315" y="1242822"/>
            <a:ext cx="4824095" cy="3901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1305" marR="313055">
              <a:lnSpc>
                <a:spcPct val="130000"/>
              </a:lnSpc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平台资源：平台预算补贴商品池+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多个会场的会员楼层 </a:t>
            </a:r>
            <a:r>
              <a:rPr sz="14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招商时间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：2021/4/29-2021/5/15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281305" marR="137795">
              <a:lnSpc>
                <a:spcPct val="130000"/>
              </a:lnSpc>
            </a:pPr>
            <a:r>
              <a:rPr sz="14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招商对象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：仅限春风商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家</a:t>
            </a:r>
            <a:r>
              <a:rPr sz="1400" spc="-5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or</a:t>
            </a:r>
            <a:r>
              <a:rPr sz="1400" spc="-5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小二提报的会员规模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&gt;5w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的 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商家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281305">
              <a:lnSpc>
                <a:spcPct val="100000"/>
              </a:lnSpc>
              <a:spcBef>
                <a:spcPts val="500"/>
              </a:spcBef>
            </a:pPr>
            <a:r>
              <a:rPr sz="14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招商要求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：完成动作后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5/15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前需登录孵化中心填表反馈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Times New Roman" panose="02020603050405020304"/>
              <a:cs typeface="Times New Roman" panose="02020603050405020304"/>
            </a:endParaRPr>
          </a:p>
          <a:p>
            <a:pPr marL="281305" marR="186690">
              <a:lnSpc>
                <a:spcPct val="130000"/>
              </a:lnSpc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*邀请商家：登录孵化中心消息页面接收到邀请函的为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邀 请商家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2720" y="1348308"/>
            <a:ext cx="3924300" cy="3865879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940"/>
              </a:spcBef>
            </a:pPr>
            <a:r>
              <a:rPr sz="14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平台资源：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多个会场的会员楼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635" marR="943610">
              <a:lnSpc>
                <a:spcPct val="150000"/>
              </a:lnSpc>
            </a:pPr>
            <a:r>
              <a:rPr sz="14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招商时间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：2021/4/29-2021/5/15  </a:t>
            </a:r>
            <a:r>
              <a:rPr sz="14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招商对象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：天猫国际会员运营的商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家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635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招商要求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：①配置“无门槛新会员券”（必做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076325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②配置“会员专享券”（必做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07823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③店铺首页装修透出会员券（必做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127635" marR="151130">
              <a:lnSpc>
                <a:spcPct val="150000"/>
              </a:lnSpc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*会员权益必须大于店铺通用权益，否则等于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没 有会员权益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635">
              <a:lnSpc>
                <a:spcPct val="100000"/>
              </a:lnSpc>
              <a:spcBef>
                <a:spcPts val="840"/>
              </a:spcBef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*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会员券操作指引见语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雀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635" marR="7620">
              <a:lnSpc>
                <a:spcPct val="150000"/>
              </a:lnSpc>
            </a:pP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&gt;&gt;https://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  <a:hlinkClick r:id="rId4"/>
              </a:rPr>
              <a:t>www.yuque.com/docs/share/e0a8 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727f-1115-4f3c-abfe-292e189f80c4?#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413503" y="2679192"/>
            <a:ext cx="4517136" cy="19232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57859" y="5963284"/>
            <a:ext cx="6094730" cy="222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招商报名链接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：https://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  <a:hlinkClick r:id="rId6"/>
              </a:rPr>
              <a:t>www.yuque.com/alibabacem/crmoperation/qspihf</a:t>
            </a:r>
            <a:endParaRPr sz="13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70949" y="658431"/>
            <a:ext cx="304165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计划三：【</a:t>
            </a:r>
            <a:r>
              <a:rPr sz="1600" b="1" spc="-5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525</a:t>
            </a:r>
            <a:r>
              <a:rPr sz="1600" b="1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会员日特邀玩法</a:t>
            </a:r>
            <a:r>
              <a:rPr sz="1600" b="1" spc="-5" dirty="0">
                <a:solidFill>
                  <a:srgbClr val="6F2F9F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201784" y="1045210"/>
            <a:ext cx="2812415" cy="4766945"/>
          </a:xfrm>
          <a:custGeom>
            <a:avLst/>
            <a:gdLst/>
            <a:ahLst/>
            <a:cxnLst/>
            <a:rect l="l" t="t" r="r" b="b"/>
            <a:pathLst>
              <a:path w="2812415" h="4766945">
                <a:moveTo>
                  <a:pt x="0" y="0"/>
                </a:moveTo>
                <a:lnTo>
                  <a:pt x="2812415" y="0"/>
                </a:lnTo>
                <a:lnTo>
                  <a:pt x="2812415" y="4766945"/>
                </a:lnTo>
                <a:lnTo>
                  <a:pt x="0" y="4766945"/>
                </a:lnTo>
                <a:lnTo>
                  <a:pt x="0" y="0"/>
                </a:lnTo>
                <a:close/>
              </a:path>
            </a:pathLst>
          </a:custGeom>
          <a:solidFill>
            <a:srgbClr val="D6CD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195434" y="1038860"/>
            <a:ext cx="2825115" cy="4779645"/>
          </a:xfrm>
          <a:custGeom>
            <a:avLst/>
            <a:gdLst/>
            <a:ahLst/>
            <a:cxnLst/>
            <a:rect l="l" t="t" r="r" b="b"/>
            <a:pathLst>
              <a:path w="2825115" h="4779645">
                <a:moveTo>
                  <a:pt x="2825115" y="4779645"/>
                </a:moveTo>
                <a:lnTo>
                  <a:pt x="0" y="4779645"/>
                </a:lnTo>
                <a:lnTo>
                  <a:pt x="0" y="0"/>
                </a:lnTo>
                <a:lnTo>
                  <a:pt x="2825115" y="0"/>
                </a:lnTo>
                <a:lnTo>
                  <a:pt x="2825115" y="6349"/>
                </a:lnTo>
                <a:lnTo>
                  <a:pt x="12700" y="6349"/>
                </a:lnTo>
                <a:lnTo>
                  <a:pt x="6350" y="12699"/>
                </a:lnTo>
                <a:lnTo>
                  <a:pt x="12700" y="12699"/>
                </a:lnTo>
                <a:lnTo>
                  <a:pt x="12700" y="4766945"/>
                </a:lnTo>
                <a:lnTo>
                  <a:pt x="6350" y="4766945"/>
                </a:lnTo>
                <a:lnTo>
                  <a:pt x="12700" y="4773295"/>
                </a:lnTo>
                <a:lnTo>
                  <a:pt x="2825115" y="4773294"/>
                </a:lnTo>
                <a:lnTo>
                  <a:pt x="2825115" y="4779645"/>
                </a:lnTo>
                <a:close/>
              </a:path>
              <a:path w="2825115" h="4779645">
                <a:moveTo>
                  <a:pt x="12700" y="12699"/>
                </a:moveTo>
                <a:lnTo>
                  <a:pt x="6350" y="12699"/>
                </a:lnTo>
                <a:lnTo>
                  <a:pt x="12700" y="6349"/>
                </a:lnTo>
                <a:lnTo>
                  <a:pt x="12700" y="12699"/>
                </a:lnTo>
                <a:close/>
              </a:path>
              <a:path w="2825115" h="4779645">
                <a:moveTo>
                  <a:pt x="2812415" y="12699"/>
                </a:moveTo>
                <a:lnTo>
                  <a:pt x="12700" y="12699"/>
                </a:lnTo>
                <a:lnTo>
                  <a:pt x="12700" y="6349"/>
                </a:lnTo>
                <a:lnTo>
                  <a:pt x="2812415" y="6349"/>
                </a:lnTo>
                <a:lnTo>
                  <a:pt x="2812415" y="12699"/>
                </a:lnTo>
                <a:close/>
              </a:path>
              <a:path w="2825115" h="4779645">
                <a:moveTo>
                  <a:pt x="2812415" y="4773295"/>
                </a:moveTo>
                <a:lnTo>
                  <a:pt x="2812415" y="6349"/>
                </a:lnTo>
                <a:lnTo>
                  <a:pt x="2818765" y="12699"/>
                </a:lnTo>
                <a:lnTo>
                  <a:pt x="2825115" y="12699"/>
                </a:lnTo>
                <a:lnTo>
                  <a:pt x="2825115" y="4766944"/>
                </a:lnTo>
                <a:lnTo>
                  <a:pt x="2818765" y="4766945"/>
                </a:lnTo>
                <a:lnTo>
                  <a:pt x="2812415" y="4773295"/>
                </a:lnTo>
                <a:close/>
              </a:path>
              <a:path w="2825115" h="4779645">
                <a:moveTo>
                  <a:pt x="2825115" y="12699"/>
                </a:moveTo>
                <a:lnTo>
                  <a:pt x="2818765" y="12699"/>
                </a:lnTo>
                <a:lnTo>
                  <a:pt x="2812415" y="6349"/>
                </a:lnTo>
                <a:lnTo>
                  <a:pt x="2825115" y="6349"/>
                </a:lnTo>
                <a:lnTo>
                  <a:pt x="2825115" y="12699"/>
                </a:lnTo>
                <a:close/>
              </a:path>
              <a:path w="2825115" h="4779645">
                <a:moveTo>
                  <a:pt x="12700" y="4773295"/>
                </a:moveTo>
                <a:lnTo>
                  <a:pt x="6350" y="4766945"/>
                </a:lnTo>
                <a:lnTo>
                  <a:pt x="12700" y="4766945"/>
                </a:lnTo>
                <a:lnTo>
                  <a:pt x="12700" y="4773295"/>
                </a:lnTo>
                <a:close/>
              </a:path>
              <a:path w="2825115" h="4779645">
                <a:moveTo>
                  <a:pt x="2812415" y="4773295"/>
                </a:moveTo>
                <a:lnTo>
                  <a:pt x="12700" y="4773295"/>
                </a:lnTo>
                <a:lnTo>
                  <a:pt x="12700" y="4766945"/>
                </a:lnTo>
                <a:lnTo>
                  <a:pt x="2812415" y="4766945"/>
                </a:lnTo>
                <a:lnTo>
                  <a:pt x="2812415" y="4773295"/>
                </a:lnTo>
                <a:close/>
              </a:path>
              <a:path w="2825115" h="4779645">
                <a:moveTo>
                  <a:pt x="2825115" y="4773294"/>
                </a:moveTo>
                <a:lnTo>
                  <a:pt x="2812415" y="4773295"/>
                </a:lnTo>
                <a:lnTo>
                  <a:pt x="2818765" y="4766945"/>
                </a:lnTo>
                <a:lnTo>
                  <a:pt x="2825115" y="4766944"/>
                </a:lnTo>
                <a:lnTo>
                  <a:pt x="2825115" y="47732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9201784" y="1103122"/>
            <a:ext cx="2812415" cy="445516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R="570865" algn="r">
              <a:lnSpc>
                <a:spcPct val="100000"/>
              </a:lnSpc>
              <a:spcBef>
                <a:spcPts val="595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资源时间：预热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5.23-</a:t>
            </a:r>
            <a:r>
              <a:rPr sz="1400" spc="-7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5.24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R="616585" algn="r">
              <a:lnSpc>
                <a:spcPct val="100000"/>
              </a:lnSpc>
              <a:spcBef>
                <a:spcPts val="500"/>
              </a:spcBef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正式5.25-5.2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6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imes New Roman" panose="02020603050405020304"/>
              <a:cs typeface="Times New Roman" panose="02020603050405020304"/>
            </a:endParaRPr>
          </a:p>
          <a:p>
            <a:pPr marL="149225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【特邀玩法-会员限时抢</a:t>
            </a:r>
            <a:r>
              <a:rPr sz="1400" b="1" spc="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49225" marR="313690">
              <a:lnSpc>
                <a:spcPct val="130000"/>
              </a:lnSpc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1、商品招商：仅6个席位！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海 景房资源加持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49225" marR="62230">
              <a:lnSpc>
                <a:spcPct val="130000"/>
              </a:lnSpc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2、、参与要求：填表参与报名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， 商品数量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≥50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个，商品折扣≤5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49225" marR="344170">
              <a:lnSpc>
                <a:spcPct val="130000"/>
              </a:lnSpc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折（可以是小样类），限会员 优先购商家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49225">
              <a:lnSpc>
                <a:spcPct val="100000"/>
              </a:lnSpc>
              <a:spcBef>
                <a:spcPts val="495"/>
              </a:spcBef>
            </a:pPr>
            <a:r>
              <a:rPr sz="1400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【特邀玩法</a:t>
            </a:r>
            <a:r>
              <a:rPr sz="14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会员大额券</a:t>
            </a:r>
            <a:r>
              <a:rPr sz="1400" b="1" spc="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49225" marR="209550">
              <a:lnSpc>
                <a:spcPct val="130000"/>
              </a:lnSpc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1、券招商：仅12个席位，至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少 一天的定坑资源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49225" marR="240030">
              <a:lnSpc>
                <a:spcPct val="130000"/>
              </a:lnSpc>
            </a:pP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3、参与要求：填表参与报名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， 券面额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≥50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元，折扣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≤8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折，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券 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数量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≥200，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限春风计划商家</a:t>
            </a:r>
            <a:r>
              <a:rPr sz="1400" spc="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3105" y="3169285"/>
            <a:ext cx="8705850" cy="1243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618</a:t>
            </a:r>
            <a:r>
              <a:rPr dirty="0"/>
              <a:t>会员产品升</a:t>
            </a:r>
            <a:r>
              <a:rPr spc="-75" dirty="0"/>
              <a:t>级</a:t>
            </a:r>
            <a:endParaRPr spc="-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78740" y="29210"/>
            <a:ext cx="889444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【</a:t>
            </a:r>
            <a:r>
              <a:rPr sz="4000" spc="-5" dirty="0"/>
              <a:t>精准招募</a:t>
            </a:r>
            <a:r>
              <a:rPr sz="4000" spc="-45" dirty="0"/>
              <a:t>】</a:t>
            </a:r>
            <a:r>
              <a:rPr sz="4000" spc="-5" dirty="0"/>
              <a:t>高潜用户精准转化入</a:t>
            </a:r>
            <a:r>
              <a:rPr sz="4000" spc="-45" dirty="0"/>
              <a:t>会</a:t>
            </a:r>
            <a:endParaRPr sz="4000"/>
          </a:p>
        </p:txBody>
      </p:sp>
      <p:sp>
        <p:nvSpPr>
          <p:cNvPr id="24" name="object 24"/>
          <p:cNvSpPr/>
          <p:nvPr/>
        </p:nvSpPr>
        <p:spPr>
          <a:xfrm>
            <a:off x="367284" y="1354836"/>
            <a:ext cx="2203704" cy="4791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598420" y="1336547"/>
            <a:ext cx="2273808" cy="47914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917947" y="1325880"/>
            <a:ext cx="2450592" cy="47914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33767" y="2704490"/>
            <a:ext cx="1532801" cy="342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635251" y="763523"/>
            <a:ext cx="4117340" cy="467995"/>
          </a:xfrm>
          <a:custGeom>
            <a:avLst/>
            <a:gdLst/>
            <a:ahLst/>
            <a:cxnLst/>
            <a:rect l="l" t="t" r="r" b="b"/>
            <a:pathLst>
              <a:path w="4117340" h="467994">
                <a:moveTo>
                  <a:pt x="3883152" y="467867"/>
                </a:moveTo>
                <a:lnTo>
                  <a:pt x="234696" y="467867"/>
                </a:lnTo>
                <a:lnTo>
                  <a:pt x="187489" y="463096"/>
                </a:lnTo>
                <a:lnTo>
                  <a:pt x="143521" y="449440"/>
                </a:lnTo>
                <a:lnTo>
                  <a:pt x="103726" y="427832"/>
                </a:lnTo>
                <a:lnTo>
                  <a:pt x="69037" y="399207"/>
                </a:lnTo>
                <a:lnTo>
                  <a:pt x="40386" y="364495"/>
                </a:lnTo>
                <a:lnTo>
                  <a:pt x="18708" y="324630"/>
                </a:lnTo>
                <a:lnTo>
                  <a:pt x="4934" y="280545"/>
                </a:lnTo>
                <a:lnTo>
                  <a:pt x="0" y="233172"/>
                </a:lnTo>
                <a:lnTo>
                  <a:pt x="4934" y="186226"/>
                </a:lnTo>
                <a:lnTo>
                  <a:pt x="18708" y="142464"/>
                </a:lnTo>
                <a:lnTo>
                  <a:pt x="40386" y="102836"/>
                </a:lnTo>
                <a:lnTo>
                  <a:pt x="69037" y="68294"/>
                </a:lnTo>
                <a:lnTo>
                  <a:pt x="103726" y="39788"/>
                </a:lnTo>
                <a:lnTo>
                  <a:pt x="143521" y="18270"/>
                </a:lnTo>
                <a:lnTo>
                  <a:pt x="187489" y="4690"/>
                </a:lnTo>
                <a:lnTo>
                  <a:pt x="234696" y="0"/>
                </a:lnTo>
                <a:lnTo>
                  <a:pt x="3883152" y="0"/>
                </a:lnTo>
                <a:lnTo>
                  <a:pt x="3930323" y="4691"/>
                </a:lnTo>
                <a:lnTo>
                  <a:pt x="3974257" y="18280"/>
                </a:lnTo>
                <a:lnTo>
                  <a:pt x="4014011" y="39822"/>
                </a:lnTo>
                <a:lnTo>
                  <a:pt x="4048647" y="68375"/>
                </a:lnTo>
                <a:lnTo>
                  <a:pt x="4077223" y="102994"/>
                </a:lnTo>
                <a:lnTo>
                  <a:pt x="4098798" y="142737"/>
                </a:lnTo>
                <a:lnTo>
                  <a:pt x="4112433" y="186660"/>
                </a:lnTo>
                <a:lnTo>
                  <a:pt x="4117187" y="233819"/>
                </a:lnTo>
                <a:lnTo>
                  <a:pt x="4112433" y="280979"/>
                </a:lnTo>
                <a:lnTo>
                  <a:pt x="4098798" y="324903"/>
                </a:lnTo>
                <a:lnTo>
                  <a:pt x="4077223" y="364653"/>
                </a:lnTo>
                <a:lnTo>
                  <a:pt x="4048647" y="399288"/>
                </a:lnTo>
                <a:lnTo>
                  <a:pt x="4014011" y="427867"/>
                </a:lnTo>
                <a:lnTo>
                  <a:pt x="3974257" y="449450"/>
                </a:lnTo>
                <a:lnTo>
                  <a:pt x="3930323" y="463097"/>
                </a:lnTo>
                <a:lnTo>
                  <a:pt x="3883152" y="467867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578863" y="763523"/>
            <a:ext cx="989965" cy="467995"/>
          </a:xfrm>
          <a:custGeom>
            <a:avLst/>
            <a:gdLst/>
            <a:ahLst/>
            <a:cxnLst/>
            <a:rect l="l" t="t" r="r" b="b"/>
            <a:pathLst>
              <a:path w="989964" h="467994">
                <a:moveTo>
                  <a:pt x="755904" y="467867"/>
                </a:moveTo>
                <a:lnTo>
                  <a:pt x="234696" y="467867"/>
                </a:lnTo>
                <a:lnTo>
                  <a:pt x="187389" y="463096"/>
                </a:lnTo>
                <a:lnTo>
                  <a:pt x="143350" y="449440"/>
                </a:lnTo>
                <a:lnTo>
                  <a:pt x="103512" y="427832"/>
                </a:lnTo>
                <a:lnTo>
                  <a:pt x="68808" y="399207"/>
                </a:lnTo>
                <a:lnTo>
                  <a:pt x="40172" y="364495"/>
                </a:lnTo>
                <a:lnTo>
                  <a:pt x="18536" y="324630"/>
                </a:lnTo>
                <a:lnTo>
                  <a:pt x="4834" y="280545"/>
                </a:lnTo>
                <a:lnTo>
                  <a:pt x="0" y="233172"/>
                </a:lnTo>
                <a:lnTo>
                  <a:pt x="4834" y="186226"/>
                </a:lnTo>
                <a:lnTo>
                  <a:pt x="18536" y="142464"/>
                </a:lnTo>
                <a:lnTo>
                  <a:pt x="40172" y="102836"/>
                </a:lnTo>
                <a:lnTo>
                  <a:pt x="68808" y="68294"/>
                </a:lnTo>
                <a:lnTo>
                  <a:pt x="103512" y="39788"/>
                </a:lnTo>
                <a:lnTo>
                  <a:pt x="143350" y="18270"/>
                </a:lnTo>
                <a:lnTo>
                  <a:pt x="187389" y="4690"/>
                </a:lnTo>
                <a:lnTo>
                  <a:pt x="234696" y="0"/>
                </a:lnTo>
                <a:lnTo>
                  <a:pt x="755904" y="0"/>
                </a:lnTo>
                <a:lnTo>
                  <a:pt x="802996" y="4691"/>
                </a:lnTo>
                <a:lnTo>
                  <a:pt x="846869" y="18280"/>
                </a:lnTo>
                <a:lnTo>
                  <a:pt x="886581" y="39822"/>
                </a:lnTo>
                <a:lnTo>
                  <a:pt x="921188" y="68375"/>
                </a:lnTo>
                <a:lnTo>
                  <a:pt x="949746" y="102994"/>
                </a:lnTo>
                <a:lnTo>
                  <a:pt x="971313" y="142737"/>
                </a:lnTo>
                <a:lnTo>
                  <a:pt x="984944" y="186660"/>
                </a:lnTo>
                <a:lnTo>
                  <a:pt x="989698" y="233819"/>
                </a:lnTo>
                <a:lnTo>
                  <a:pt x="984944" y="280979"/>
                </a:lnTo>
                <a:lnTo>
                  <a:pt x="971313" y="324903"/>
                </a:lnTo>
                <a:lnTo>
                  <a:pt x="949746" y="364653"/>
                </a:lnTo>
                <a:lnTo>
                  <a:pt x="921188" y="399288"/>
                </a:lnTo>
                <a:lnTo>
                  <a:pt x="886581" y="427867"/>
                </a:lnTo>
                <a:lnTo>
                  <a:pt x="846869" y="449450"/>
                </a:lnTo>
                <a:lnTo>
                  <a:pt x="802996" y="463097"/>
                </a:lnTo>
                <a:lnTo>
                  <a:pt x="755904" y="467867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794332" y="857961"/>
            <a:ext cx="3577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99160" algn="l"/>
              </a:tabLst>
            </a:pPr>
            <a:r>
              <a:rPr sz="1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直播</a:t>
            </a:r>
            <a:r>
              <a:rPr sz="14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间	</a:t>
            </a: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直播间会员权益透出转化用户入</a:t>
            </a:r>
            <a:r>
              <a:rPr sz="1400" b="1" spc="-20" dirty="0">
                <a:latin typeface="微软雅黑" panose="020B0503020204020204" charset="-122"/>
                <a:cs typeface="微软雅黑" panose="020B0503020204020204" charset="-122"/>
              </a:rPr>
              <a:t>会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7858" y="6238773"/>
            <a:ext cx="67208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直播间招募会员后续已购占比高达</a:t>
            </a:r>
            <a:r>
              <a:rPr sz="1400" spc="215" dirty="0">
                <a:latin typeface="宋体" panose="02010600030101010101" pitchFamily="2" charset="-122"/>
                <a:cs typeface="宋体" panose="02010600030101010101" pitchFamily="2" charset="-122"/>
              </a:rPr>
              <a:t>30%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以上</a:t>
            </a:r>
            <a:r>
              <a:rPr sz="1400" spc="-2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超越大部分招募渠道</a:t>
            </a:r>
            <a:r>
              <a:rPr sz="1400" spc="70" dirty="0">
                <a:latin typeface="宋体" panose="02010600030101010101" pitchFamily="2" charset="-122"/>
                <a:cs typeface="宋体" panose="02010600030101010101" pitchFamily="2" charset="-122"/>
              </a:rPr>
              <a:t>，618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蓄水期间务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必 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通过权益配置</a:t>
            </a:r>
            <a:r>
              <a:rPr sz="1400" spc="-25" dirty="0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主播弹层进行会员招募及权益蓄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水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726423" y="763523"/>
            <a:ext cx="2608580" cy="467995"/>
          </a:xfrm>
          <a:custGeom>
            <a:avLst/>
            <a:gdLst/>
            <a:ahLst/>
            <a:cxnLst/>
            <a:rect l="l" t="t" r="r" b="b"/>
            <a:pathLst>
              <a:path w="2608579" h="467994">
                <a:moveTo>
                  <a:pt x="2374392" y="467867"/>
                </a:moveTo>
                <a:lnTo>
                  <a:pt x="233172" y="467867"/>
                </a:lnTo>
                <a:lnTo>
                  <a:pt x="186138" y="463096"/>
                </a:lnTo>
                <a:lnTo>
                  <a:pt x="142314" y="449440"/>
                </a:lnTo>
                <a:lnTo>
                  <a:pt x="102648" y="427832"/>
                </a:lnTo>
                <a:lnTo>
                  <a:pt x="68094" y="399207"/>
                </a:lnTo>
                <a:lnTo>
                  <a:pt x="39600" y="364495"/>
                </a:lnTo>
                <a:lnTo>
                  <a:pt x="18120" y="324630"/>
                </a:lnTo>
                <a:lnTo>
                  <a:pt x="4602" y="280545"/>
                </a:lnTo>
                <a:lnTo>
                  <a:pt x="0" y="233172"/>
                </a:lnTo>
                <a:lnTo>
                  <a:pt x="4602" y="186226"/>
                </a:lnTo>
                <a:lnTo>
                  <a:pt x="18120" y="142464"/>
                </a:lnTo>
                <a:lnTo>
                  <a:pt x="39600" y="102836"/>
                </a:lnTo>
                <a:lnTo>
                  <a:pt x="68094" y="68294"/>
                </a:lnTo>
                <a:lnTo>
                  <a:pt x="102648" y="39788"/>
                </a:lnTo>
                <a:lnTo>
                  <a:pt x="142314" y="18270"/>
                </a:lnTo>
                <a:lnTo>
                  <a:pt x="186138" y="4690"/>
                </a:lnTo>
                <a:lnTo>
                  <a:pt x="233172" y="0"/>
                </a:lnTo>
                <a:lnTo>
                  <a:pt x="2374392" y="0"/>
                </a:lnTo>
                <a:lnTo>
                  <a:pt x="2421459" y="4691"/>
                </a:lnTo>
                <a:lnTo>
                  <a:pt x="2465315" y="18280"/>
                </a:lnTo>
                <a:lnTo>
                  <a:pt x="2505015" y="39822"/>
                </a:lnTo>
                <a:lnTo>
                  <a:pt x="2539615" y="68375"/>
                </a:lnTo>
                <a:lnTo>
                  <a:pt x="2568170" y="102994"/>
                </a:lnTo>
                <a:lnTo>
                  <a:pt x="2589736" y="142737"/>
                </a:lnTo>
                <a:lnTo>
                  <a:pt x="2603368" y="186660"/>
                </a:lnTo>
                <a:lnTo>
                  <a:pt x="2608122" y="233819"/>
                </a:lnTo>
                <a:lnTo>
                  <a:pt x="2603368" y="280979"/>
                </a:lnTo>
                <a:lnTo>
                  <a:pt x="2589736" y="324903"/>
                </a:lnTo>
                <a:lnTo>
                  <a:pt x="2568170" y="364653"/>
                </a:lnTo>
                <a:lnTo>
                  <a:pt x="2539615" y="399288"/>
                </a:lnTo>
                <a:lnTo>
                  <a:pt x="2505015" y="427867"/>
                </a:lnTo>
                <a:lnTo>
                  <a:pt x="2465315" y="449450"/>
                </a:lnTo>
                <a:lnTo>
                  <a:pt x="2421459" y="463097"/>
                </a:lnTo>
                <a:lnTo>
                  <a:pt x="2374392" y="467867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670035" y="763523"/>
            <a:ext cx="989330" cy="467995"/>
          </a:xfrm>
          <a:custGeom>
            <a:avLst/>
            <a:gdLst/>
            <a:ahLst/>
            <a:cxnLst/>
            <a:rect l="l" t="t" r="r" b="b"/>
            <a:pathLst>
              <a:path w="989329" h="467994">
                <a:moveTo>
                  <a:pt x="754380" y="467867"/>
                </a:moveTo>
                <a:lnTo>
                  <a:pt x="233172" y="467867"/>
                </a:lnTo>
                <a:lnTo>
                  <a:pt x="186039" y="463096"/>
                </a:lnTo>
                <a:lnTo>
                  <a:pt x="142144" y="449440"/>
                </a:lnTo>
                <a:lnTo>
                  <a:pt x="102438" y="427832"/>
                </a:lnTo>
                <a:lnTo>
                  <a:pt x="67870" y="399207"/>
                </a:lnTo>
                <a:lnTo>
                  <a:pt x="39392" y="364495"/>
                </a:lnTo>
                <a:lnTo>
                  <a:pt x="17954" y="324630"/>
                </a:lnTo>
                <a:lnTo>
                  <a:pt x="4506" y="280545"/>
                </a:lnTo>
                <a:lnTo>
                  <a:pt x="0" y="233172"/>
                </a:lnTo>
                <a:lnTo>
                  <a:pt x="4506" y="186226"/>
                </a:lnTo>
                <a:lnTo>
                  <a:pt x="17954" y="142464"/>
                </a:lnTo>
                <a:lnTo>
                  <a:pt x="39392" y="102836"/>
                </a:lnTo>
                <a:lnTo>
                  <a:pt x="67870" y="68294"/>
                </a:lnTo>
                <a:lnTo>
                  <a:pt x="102438" y="39788"/>
                </a:lnTo>
                <a:lnTo>
                  <a:pt x="142144" y="18270"/>
                </a:lnTo>
                <a:lnTo>
                  <a:pt x="186039" y="4690"/>
                </a:lnTo>
                <a:lnTo>
                  <a:pt x="233172" y="0"/>
                </a:lnTo>
                <a:lnTo>
                  <a:pt x="754380" y="0"/>
                </a:lnTo>
                <a:lnTo>
                  <a:pt x="801644" y="4691"/>
                </a:lnTo>
                <a:lnTo>
                  <a:pt x="845648" y="18280"/>
                </a:lnTo>
                <a:lnTo>
                  <a:pt x="885455" y="39822"/>
                </a:lnTo>
                <a:lnTo>
                  <a:pt x="920126" y="68375"/>
                </a:lnTo>
                <a:lnTo>
                  <a:pt x="948724" y="102994"/>
                </a:lnTo>
                <a:lnTo>
                  <a:pt x="970312" y="142737"/>
                </a:lnTo>
                <a:lnTo>
                  <a:pt x="983952" y="186660"/>
                </a:lnTo>
                <a:lnTo>
                  <a:pt x="988707" y="233819"/>
                </a:lnTo>
                <a:lnTo>
                  <a:pt x="983952" y="280979"/>
                </a:lnTo>
                <a:lnTo>
                  <a:pt x="970312" y="324903"/>
                </a:lnTo>
                <a:lnTo>
                  <a:pt x="948724" y="364653"/>
                </a:lnTo>
                <a:lnTo>
                  <a:pt x="920126" y="399288"/>
                </a:lnTo>
                <a:lnTo>
                  <a:pt x="885455" y="427867"/>
                </a:lnTo>
                <a:lnTo>
                  <a:pt x="845648" y="449450"/>
                </a:lnTo>
                <a:lnTo>
                  <a:pt x="801644" y="463097"/>
                </a:lnTo>
                <a:lnTo>
                  <a:pt x="754380" y="467867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973401" y="857275"/>
            <a:ext cx="379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订</a:t>
            </a:r>
            <a:r>
              <a:rPr sz="14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阅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932225" y="857961"/>
            <a:ext cx="91249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亲密粉转</a:t>
            </a:r>
            <a:r>
              <a:rPr sz="1400" b="1" spc="-20" dirty="0">
                <a:latin typeface="微软雅黑" panose="020B0503020204020204" charset="-122"/>
                <a:cs typeface="微软雅黑" panose="020B0503020204020204" charset="-122"/>
              </a:rPr>
              <a:t>会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421623" y="592836"/>
            <a:ext cx="662940" cy="273050"/>
          </a:xfrm>
          <a:custGeom>
            <a:avLst/>
            <a:gdLst/>
            <a:ahLst/>
            <a:cxnLst/>
            <a:rect l="l" t="t" r="r" b="b"/>
            <a:pathLst>
              <a:path w="662940" h="273050">
                <a:moveTo>
                  <a:pt x="0" y="0"/>
                </a:moveTo>
                <a:lnTo>
                  <a:pt x="662940" y="0"/>
                </a:lnTo>
                <a:lnTo>
                  <a:pt x="662940" y="272795"/>
                </a:lnTo>
                <a:lnTo>
                  <a:pt x="0" y="2727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340852" y="316991"/>
            <a:ext cx="824483" cy="8244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392923" y="1354836"/>
            <a:ext cx="2212848" cy="47899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703819" y="3064764"/>
            <a:ext cx="1932431" cy="1839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392923" y="4896611"/>
            <a:ext cx="2212848" cy="7985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455407" y="4087367"/>
            <a:ext cx="227329" cy="635635"/>
          </a:xfrm>
          <a:custGeom>
            <a:avLst/>
            <a:gdLst/>
            <a:ahLst/>
            <a:cxnLst/>
            <a:rect l="l" t="t" r="r" b="b"/>
            <a:pathLst>
              <a:path w="227329" h="635635">
                <a:moveTo>
                  <a:pt x="0" y="0"/>
                </a:moveTo>
                <a:lnTo>
                  <a:pt x="227075" y="0"/>
                </a:lnTo>
                <a:lnTo>
                  <a:pt x="227075" y="635508"/>
                </a:lnTo>
                <a:lnTo>
                  <a:pt x="0" y="6355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728204" y="2843783"/>
            <a:ext cx="774700" cy="127000"/>
          </a:xfrm>
          <a:custGeom>
            <a:avLst/>
            <a:gdLst/>
            <a:ahLst/>
            <a:cxnLst/>
            <a:rect l="l" t="t" r="r" b="b"/>
            <a:pathLst>
              <a:path w="774700" h="127000">
                <a:moveTo>
                  <a:pt x="0" y="0"/>
                </a:moveTo>
                <a:lnTo>
                  <a:pt x="774192" y="0"/>
                </a:lnTo>
                <a:lnTo>
                  <a:pt x="774192" y="126492"/>
                </a:lnTo>
                <a:lnTo>
                  <a:pt x="0" y="1264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7716087" y="2660980"/>
            <a:ext cx="7346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宝洁官</a:t>
            </a:r>
            <a:r>
              <a:rPr sz="1400" spc="-15" dirty="0">
                <a:latin typeface="宋体" panose="02010600030101010101" pitchFamily="2" charset="-122"/>
                <a:cs typeface="宋体" panose="02010600030101010101" pitchFamily="2" charset="-122"/>
              </a:rPr>
              <a:t>方 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旗舰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店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763256" y="4402835"/>
            <a:ext cx="1635760" cy="370840"/>
          </a:xfrm>
          <a:custGeom>
            <a:avLst/>
            <a:gdLst/>
            <a:ahLst/>
            <a:cxnLst/>
            <a:rect l="l" t="t" r="r" b="b"/>
            <a:pathLst>
              <a:path w="1635759" h="370839">
                <a:moveTo>
                  <a:pt x="0" y="0"/>
                </a:moveTo>
                <a:lnTo>
                  <a:pt x="1635252" y="0"/>
                </a:lnTo>
                <a:lnTo>
                  <a:pt x="1635252" y="370332"/>
                </a:lnTo>
                <a:lnTo>
                  <a:pt x="0" y="370332"/>
                </a:lnTo>
                <a:lnTo>
                  <a:pt x="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918447" y="4497323"/>
            <a:ext cx="450303" cy="1813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8932621" y="4342028"/>
            <a:ext cx="3790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立</a:t>
            </a:r>
            <a:r>
              <a:rPr sz="1400" spc="-1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即 </a:t>
            </a: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入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795259" y="4383023"/>
            <a:ext cx="1010411" cy="4099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361758" y="1353819"/>
            <a:ext cx="2306955" cy="1391920"/>
          </a:xfrm>
          <a:custGeom>
            <a:avLst/>
            <a:gdLst/>
            <a:ahLst/>
            <a:cxnLst/>
            <a:rect l="l" t="t" r="r" b="b"/>
            <a:pathLst>
              <a:path w="2306954" h="1391920">
                <a:moveTo>
                  <a:pt x="0" y="0"/>
                </a:moveTo>
                <a:lnTo>
                  <a:pt x="2306840" y="0"/>
                </a:lnTo>
                <a:lnTo>
                  <a:pt x="2306840" y="1391920"/>
                </a:lnTo>
                <a:lnTo>
                  <a:pt x="0" y="1391920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361758" y="2745739"/>
            <a:ext cx="104139" cy="2118360"/>
          </a:xfrm>
          <a:custGeom>
            <a:avLst/>
            <a:gdLst/>
            <a:ahLst/>
            <a:cxnLst/>
            <a:rect l="l" t="t" r="r" b="b"/>
            <a:pathLst>
              <a:path w="104140" h="2118360">
                <a:moveTo>
                  <a:pt x="0" y="0"/>
                </a:moveTo>
                <a:lnTo>
                  <a:pt x="104025" y="0"/>
                </a:lnTo>
                <a:lnTo>
                  <a:pt x="104025" y="2118359"/>
                </a:lnTo>
                <a:lnTo>
                  <a:pt x="0" y="2118359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361758" y="4864100"/>
            <a:ext cx="2306955" cy="1281430"/>
          </a:xfrm>
          <a:custGeom>
            <a:avLst/>
            <a:gdLst/>
            <a:ahLst/>
            <a:cxnLst/>
            <a:rect l="l" t="t" r="r" b="b"/>
            <a:pathLst>
              <a:path w="2306954" h="1281429">
                <a:moveTo>
                  <a:pt x="0" y="0"/>
                </a:moveTo>
                <a:lnTo>
                  <a:pt x="2306840" y="0"/>
                </a:lnTo>
                <a:lnTo>
                  <a:pt x="2306840" y="1281430"/>
                </a:lnTo>
                <a:lnTo>
                  <a:pt x="0" y="1281430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9564471" y="2746197"/>
            <a:ext cx="104139" cy="2118360"/>
          </a:xfrm>
          <a:custGeom>
            <a:avLst/>
            <a:gdLst/>
            <a:ahLst/>
            <a:cxnLst/>
            <a:rect l="l" t="t" r="r" b="b"/>
            <a:pathLst>
              <a:path w="104140" h="2118360">
                <a:moveTo>
                  <a:pt x="104127" y="2118321"/>
                </a:moveTo>
                <a:lnTo>
                  <a:pt x="0" y="2118321"/>
                </a:lnTo>
                <a:lnTo>
                  <a:pt x="0" y="0"/>
                </a:lnTo>
                <a:lnTo>
                  <a:pt x="104127" y="0"/>
                </a:lnTo>
                <a:lnTo>
                  <a:pt x="104127" y="2118321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9898380" y="1354836"/>
            <a:ext cx="2212848" cy="47899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209276" y="3064764"/>
            <a:ext cx="1932431" cy="1839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9898380" y="4896611"/>
            <a:ext cx="2212848" cy="7985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1423904" y="4497323"/>
            <a:ext cx="450329" cy="1813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10234256" y="2664796"/>
            <a:ext cx="1570355" cy="21393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852805">
              <a:lnSpc>
                <a:spcPct val="100000"/>
              </a:lnSpc>
              <a:spcBef>
                <a:spcPts val="7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宝洁官</a:t>
            </a:r>
            <a:r>
              <a:rPr sz="1400" spc="-15" dirty="0">
                <a:latin typeface="宋体" panose="02010600030101010101" pitchFamily="2" charset="-122"/>
                <a:cs typeface="宋体" panose="02010600030101010101" pitchFamily="2" charset="-122"/>
              </a:rPr>
              <a:t>方 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旗舰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店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216025" algn="r">
              <a:lnSpc>
                <a:spcPct val="100000"/>
              </a:lnSpc>
              <a:spcBef>
                <a:spcPts val="1135"/>
              </a:spcBef>
            </a:pP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立</a:t>
            </a:r>
            <a:r>
              <a:rPr sz="1400" spc="-1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即 </a:t>
            </a: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入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0300716" y="4383023"/>
            <a:ext cx="1010412" cy="4099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9898380" y="1333500"/>
            <a:ext cx="2204085" cy="4776470"/>
          </a:xfrm>
          <a:custGeom>
            <a:avLst/>
            <a:gdLst/>
            <a:ahLst/>
            <a:cxnLst/>
            <a:rect l="l" t="t" r="r" b="b"/>
            <a:pathLst>
              <a:path w="2204084" h="4776470">
                <a:moveTo>
                  <a:pt x="0" y="0"/>
                </a:moveTo>
                <a:lnTo>
                  <a:pt x="2203704" y="0"/>
                </a:lnTo>
                <a:lnTo>
                  <a:pt x="2203704" y="4776216"/>
                </a:lnTo>
                <a:lnTo>
                  <a:pt x="0" y="4776216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623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898380" y="2345435"/>
            <a:ext cx="2203704" cy="37338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383268" y="4369308"/>
            <a:ext cx="635635" cy="467995"/>
          </a:xfrm>
          <a:custGeom>
            <a:avLst/>
            <a:gdLst/>
            <a:ahLst/>
            <a:cxnLst/>
            <a:rect l="l" t="t" r="r" b="b"/>
            <a:pathLst>
              <a:path w="635634" h="467995">
                <a:moveTo>
                  <a:pt x="323087" y="467867"/>
                </a:moveTo>
                <a:lnTo>
                  <a:pt x="323087" y="335279"/>
                </a:lnTo>
                <a:lnTo>
                  <a:pt x="0" y="335279"/>
                </a:lnTo>
                <a:lnTo>
                  <a:pt x="0" y="131063"/>
                </a:lnTo>
                <a:lnTo>
                  <a:pt x="323087" y="131063"/>
                </a:lnTo>
                <a:lnTo>
                  <a:pt x="323087" y="0"/>
                </a:lnTo>
                <a:lnTo>
                  <a:pt x="635507" y="233171"/>
                </a:lnTo>
                <a:lnTo>
                  <a:pt x="323087" y="467867"/>
                </a:lnTo>
                <a:close/>
              </a:path>
            </a:pathLst>
          </a:custGeom>
          <a:solidFill>
            <a:srgbClr val="D15E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7349350" y="6139319"/>
            <a:ext cx="32238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订阅场景新增亲密粉转会专属内容模版</a:t>
            </a:r>
            <a:r>
              <a:rPr sz="1400" spc="-15" dirty="0">
                <a:latin typeface="宋体" panose="02010600030101010101" pitchFamily="2" charset="-122"/>
                <a:cs typeface="宋体" panose="02010600030101010101" pitchFamily="2" charset="-122"/>
              </a:rPr>
              <a:t>， 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快速积累高质量会员关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系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27660" y="0"/>
            <a:ext cx="867410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【</a:t>
            </a:r>
            <a:r>
              <a:rPr sz="4000" spc="-5" dirty="0"/>
              <a:t>权益蓄水</a:t>
            </a:r>
            <a:r>
              <a:rPr sz="4000" spc="-45" dirty="0"/>
              <a:t>】</a:t>
            </a:r>
            <a:r>
              <a:rPr sz="4000" spc="-5" dirty="0"/>
              <a:t>分波段会员权益蓄</a:t>
            </a:r>
            <a:r>
              <a:rPr sz="4000" spc="-45" dirty="0"/>
              <a:t>水</a:t>
            </a:r>
            <a:endParaRPr sz="4000"/>
          </a:p>
        </p:txBody>
      </p:sp>
      <p:sp>
        <p:nvSpPr>
          <p:cNvPr id="24" name="object 24"/>
          <p:cNvSpPr/>
          <p:nvPr/>
        </p:nvSpPr>
        <p:spPr>
          <a:xfrm>
            <a:off x="6420611" y="1673351"/>
            <a:ext cx="2095499" cy="45780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48283" y="917447"/>
            <a:ext cx="3094355" cy="467995"/>
          </a:xfrm>
          <a:custGeom>
            <a:avLst/>
            <a:gdLst/>
            <a:ahLst/>
            <a:cxnLst/>
            <a:rect l="l" t="t" r="r" b="b"/>
            <a:pathLst>
              <a:path w="3094354" h="467994">
                <a:moveTo>
                  <a:pt x="2859024" y="467867"/>
                </a:moveTo>
                <a:lnTo>
                  <a:pt x="233172" y="467867"/>
                </a:lnTo>
                <a:lnTo>
                  <a:pt x="186040" y="463210"/>
                </a:lnTo>
                <a:lnTo>
                  <a:pt x="142136" y="449648"/>
                </a:lnTo>
                <a:lnTo>
                  <a:pt x="102412" y="428126"/>
                </a:lnTo>
                <a:lnTo>
                  <a:pt x="67879" y="399654"/>
                </a:lnTo>
                <a:lnTo>
                  <a:pt x="39401" y="365108"/>
                </a:lnTo>
                <a:lnTo>
                  <a:pt x="17961" y="325466"/>
                </a:lnTo>
                <a:lnTo>
                  <a:pt x="4510" y="281678"/>
                </a:lnTo>
                <a:lnTo>
                  <a:pt x="0" y="234695"/>
                </a:lnTo>
                <a:lnTo>
                  <a:pt x="4510" y="187359"/>
                </a:lnTo>
                <a:lnTo>
                  <a:pt x="17961" y="143300"/>
                </a:lnTo>
                <a:lnTo>
                  <a:pt x="39401" y="103449"/>
                </a:lnTo>
                <a:lnTo>
                  <a:pt x="67879" y="68741"/>
                </a:lnTo>
                <a:lnTo>
                  <a:pt x="102498" y="40081"/>
                </a:lnTo>
                <a:lnTo>
                  <a:pt x="142178" y="18478"/>
                </a:lnTo>
                <a:lnTo>
                  <a:pt x="186053" y="4804"/>
                </a:lnTo>
                <a:lnTo>
                  <a:pt x="233172" y="0"/>
                </a:lnTo>
                <a:lnTo>
                  <a:pt x="2859024" y="0"/>
                </a:lnTo>
                <a:lnTo>
                  <a:pt x="2906430" y="4805"/>
                </a:lnTo>
                <a:lnTo>
                  <a:pt x="2950550" y="18486"/>
                </a:lnTo>
                <a:lnTo>
                  <a:pt x="2990450" y="40109"/>
                </a:lnTo>
                <a:lnTo>
                  <a:pt x="3025136" y="68675"/>
                </a:lnTo>
                <a:lnTo>
                  <a:pt x="3053765" y="103319"/>
                </a:lnTo>
                <a:lnTo>
                  <a:pt x="3075368" y="143075"/>
                </a:lnTo>
                <a:lnTo>
                  <a:pt x="3089014" y="187002"/>
                </a:lnTo>
                <a:lnTo>
                  <a:pt x="3093770" y="234162"/>
                </a:lnTo>
                <a:lnTo>
                  <a:pt x="3089014" y="281321"/>
                </a:lnTo>
                <a:lnTo>
                  <a:pt x="3075368" y="325241"/>
                </a:lnTo>
                <a:lnTo>
                  <a:pt x="3053765" y="364978"/>
                </a:lnTo>
                <a:lnTo>
                  <a:pt x="3025136" y="399588"/>
                </a:lnTo>
                <a:lnTo>
                  <a:pt x="2990363" y="428154"/>
                </a:lnTo>
                <a:lnTo>
                  <a:pt x="2950507" y="449656"/>
                </a:lnTo>
                <a:lnTo>
                  <a:pt x="2906416" y="463211"/>
                </a:lnTo>
                <a:lnTo>
                  <a:pt x="2859024" y="467867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90372" y="917447"/>
            <a:ext cx="1371600" cy="467995"/>
          </a:xfrm>
          <a:custGeom>
            <a:avLst/>
            <a:gdLst/>
            <a:ahLst/>
            <a:cxnLst/>
            <a:rect l="l" t="t" r="r" b="b"/>
            <a:pathLst>
              <a:path w="1371600" h="467994">
                <a:moveTo>
                  <a:pt x="1136904" y="467867"/>
                </a:moveTo>
                <a:lnTo>
                  <a:pt x="234696" y="467867"/>
                </a:lnTo>
                <a:lnTo>
                  <a:pt x="187461" y="463210"/>
                </a:lnTo>
                <a:lnTo>
                  <a:pt x="143465" y="449648"/>
                </a:lnTo>
                <a:lnTo>
                  <a:pt x="103642" y="428126"/>
                </a:lnTo>
                <a:lnTo>
                  <a:pt x="68984" y="399654"/>
                </a:lnTo>
                <a:lnTo>
                  <a:pt x="40338" y="365108"/>
                </a:lnTo>
                <a:lnTo>
                  <a:pt x="18670" y="325466"/>
                </a:lnTo>
                <a:lnTo>
                  <a:pt x="4913" y="281678"/>
                </a:lnTo>
                <a:lnTo>
                  <a:pt x="0" y="234695"/>
                </a:lnTo>
                <a:lnTo>
                  <a:pt x="4913" y="187359"/>
                </a:lnTo>
                <a:lnTo>
                  <a:pt x="18670" y="143300"/>
                </a:lnTo>
                <a:lnTo>
                  <a:pt x="40338" y="103449"/>
                </a:lnTo>
                <a:lnTo>
                  <a:pt x="68984" y="68741"/>
                </a:lnTo>
                <a:lnTo>
                  <a:pt x="103728" y="40081"/>
                </a:lnTo>
                <a:lnTo>
                  <a:pt x="143507" y="18478"/>
                </a:lnTo>
                <a:lnTo>
                  <a:pt x="187474" y="4804"/>
                </a:lnTo>
                <a:lnTo>
                  <a:pt x="234696" y="0"/>
                </a:lnTo>
                <a:lnTo>
                  <a:pt x="1136904" y="0"/>
                </a:lnTo>
                <a:lnTo>
                  <a:pt x="1184117" y="4805"/>
                </a:lnTo>
                <a:lnTo>
                  <a:pt x="1228092" y="18486"/>
                </a:lnTo>
                <a:lnTo>
                  <a:pt x="1267888" y="40109"/>
                </a:lnTo>
                <a:lnTo>
                  <a:pt x="1302505" y="68675"/>
                </a:lnTo>
                <a:lnTo>
                  <a:pt x="1331091" y="103319"/>
                </a:lnTo>
                <a:lnTo>
                  <a:pt x="1352673" y="143075"/>
                </a:lnTo>
                <a:lnTo>
                  <a:pt x="1366311" y="187002"/>
                </a:lnTo>
                <a:lnTo>
                  <a:pt x="1371066" y="234162"/>
                </a:lnTo>
                <a:lnTo>
                  <a:pt x="1366311" y="281321"/>
                </a:lnTo>
                <a:lnTo>
                  <a:pt x="1352673" y="325241"/>
                </a:lnTo>
                <a:lnTo>
                  <a:pt x="1331091" y="364978"/>
                </a:lnTo>
                <a:lnTo>
                  <a:pt x="1302505" y="399588"/>
                </a:lnTo>
                <a:lnTo>
                  <a:pt x="1267802" y="428154"/>
                </a:lnTo>
                <a:lnTo>
                  <a:pt x="1228050" y="449656"/>
                </a:lnTo>
                <a:lnTo>
                  <a:pt x="1184103" y="463211"/>
                </a:lnTo>
                <a:lnTo>
                  <a:pt x="1136904" y="467867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46683" y="1011542"/>
            <a:ext cx="91249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会员回馈</a:t>
            </a:r>
            <a:r>
              <a:rPr sz="14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礼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46502" y="1012227"/>
            <a:ext cx="1268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高价值权益蓄</a:t>
            </a:r>
            <a:r>
              <a:rPr sz="1400" b="1" spc="-20" dirty="0">
                <a:latin typeface="微软雅黑" panose="020B0503020204020204" charset="-122"/>
                <a:cs typeface="微软雅黑" panose="020B0503020204020204" charset="-122"/>
              </a:rPr>
              <a:t>水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23103" y="882396"/>
            <a:ext cx="2609215" cy="467995"/>
          </a:xfrm>
          <a:custGeom>
            <a:avLst/>
            <a:gdLst/>
            <a:ahLst/>
            <a:cxnLst/>
            <a:rect l="l" t="t" r="r" b="b"/>
            <a:pathLst>
              <a:path w="2609215" h="467994">
                <a:moveTo>
                  <a:pt x="2374392" y="467867"/>
                </a:moveTo>
                <a:lnTo>
                  <a:pt x="234696" y="467867"/>
                </a:lnTo>
                <a:lnTo>
                  <a:pt x="187386" y="463252"/>
                </a:lnTo>
                <a:lnTo>
                  <a:pt x="143338" y="449721"/>
                </a:lnTo>
                <a:lnTo>
                  <a:pt x="103486" y="428222"/>
                </a:lnTo>
                <a:lnTo>
                  <a:pt x="68766" y="399699"/>
                </a:lnTo>
                <a:lnTo>
                  <a:pt x="40172" y="365197"/>
                </a:lnTo>
                <a:lnTo>
                  <a:pt x="18536" y="325537"/>
                </a:lnTo>
                <a:lnTo>
                  <a:pt x="4834" y="281720"/>
                </a:lnTo>
                <a:lnTo>
                  <a:pt x="0" y="234695"/>
                </a:lnTo>
                <a:lnTo>
                  <a:pt x="4834" y="187401"/>
                </a:lnTo>
                <a:lnTo>
                  <a:pt x="18536" y="143371"/>
                </a:lnTo>
                <a:lnTo>
                  <a:pt x="40172" y="103538"/>
                </a:lnTo>
                <a:lnTo>
                  <a:pt x="68808" y="68837"/>
                </a:lnTo>
                <a:lnTo>
                  <a:pt x="103551" y="40177"/>
                </a:lnTo>
                <a:lnTo>
                  <a:pt x="143370" y="18551"/>
                </a:lnTo>
                <a:lnTo>
                  <a:pt x="187396" y="4846"/>
                </a:lnTo>
                <a:lnTo>
                  <a:pt x="234696" y="0"/>
                </a:lnTo>
                <a:lnTo>
                  <a:pt x="2374392" y="0"/>
                </a:lnTo>
                <a:lnTo>
                  <a:pt x="2421692" y="4847"/>
                </a:lnTo>
                <a:lnTo>
                  <a:pt x="2465729" y="18558"/>
                </a:lnTo>
                <a:lnTo>
                  <a:pt x="2505565" y="40199"/>
                </a:lnTo>
                <a:lnTo>
                  <a:pt x="2540262" y="68837"/>
                </a:lnTo>
                <a:lnTo>
                  <a:pt x="2568823" y="103439"/>
                </a:lnTo>
                <a:lnTo>
                  <a:pt x="2590413" y="143200"/>
                </a:lnTo>
                <a:lnTo>
                  <a:pt x="2604053" y="187129"/>
                </a:lnTo>
                <a:lnTo>
                  <a:pt x="2608808" y="234289"/>
                </a:lnTo>
                <a:lnTo>
                  <a:pt x="2604053" y="281447"/>
                </a:lnTo>
                <a:lnTo>
                  <a:pt x="2590413" y="325366"/>
                </a:lnTo>
                <a:lnTo>
                  <a:pt x="2568823" y="365098"/>
                </a:lnTo>
                <a:lnTo>
                  <a:pt x="2540220" y="399699"/>
                </a:lnTo>
                <a:lnTo>
                  <a:pt x="2505500" y="428243"/>
                </a:lnTo>
                <a:lnTo>
                  <a:pt x="2465696" y="449728"/>
                </a:lnTo>
                <a:lnTo>
                  <a:pt x="2421681" y="463253"/>
                </a:lnTo>
                <a:lnTo>
                  <a:pt x="2374392" y="467867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966715" y="882396"/>
            <a:ext cx="989965" cy="467995"/>
          </a:xfrm>
          <a:custGeom>
            <a:avLst/>
            <a:gdLst/>
            <a:ahLst/>
            <a:cxnLst/>
            <a:rect l="l" t="t" r="r" b="b"/>
            <a:pathLst>
              <a:path w="989964" h="467994">
                <a:moveTo>
                  <a:pt x="755904" y="467867"/>
                </a:moveTo>
                <a:lnTo>
                  <a:pt x="234696" y="467867"/>
                </a:lnTo>
                <a:lnTo>
                  <a:pt x="187286" y="463252"/>
                </a:lnTo>
                <a:lnTo>
                  <a:pt x="143166" y="449721"/>
                </a:lnTo>
                <a:lnTo>
                  <a:pt x="103271" y="428222"/>
                </a:lnTo>
                <a:lnTo>
                  <a:pt x="68537" y="399699"/>
                </a:lnTo>
                <a:lnTo>
                  <a:pt x="39958" y="365197"/>
                </a:lnTo>
                <a:lnTo>
                  <a:pt x="18365" y="325537"/>
                </a:lnTo>
                <a:lnTo>
                  <a:pt x="4734" y="281720"/>
                </a:lnTo>
                <a:lnTo>
                  <a:pt x="0" y="234695"/>
                </a:lnTo>
                <a:lnTo>
                  <a:pt x="4734" y="187401"/>
                </a:lnTo>
                <a:lnTo>
                  <a:pt x="18365" y="143371"/>
                </a:lnTo>
                <a:lnTo>
                  <a:pt x="39958" y="103538"/>
                </a:lnTo>
                <a:lnTo>
                  <a:pt x="68580" y="68837"/>
                </a:lnTo>
                <a:lnTo>
                  <a:pt x="103337" y="40177"/>
                </a:lnTo>
                <a:lnTo>
                  <a:pt x="143199" y="18551"/>
                </a:lnTo>
                <a:lnTo>
                  <a:pt x="187296" y="4846"/>
                </a:lnTo>
                <a:lnTo>
                  <a:pt x="234696" y="0"/>
                </a:lnTo>
                <a:lnTo>
                  <a:pt x="755904" y="0"/>
                </a:lnTo>
                <a:lnTo>
                  <a:pt x="802898" y="4847"/>
                </a:lnTo>
                <a:lnTo>
                  <a:pt x="846705" y="18558"/>
                </a:lnTo>
                <a:lnTo>
                  <a:pt x="886377" y="40199"/>
                </a:lnTo>
                <a:lnTo>
                  <a:pt x="920963" y="68837"/>
                </a:lnTo>
                <a:lnTo>
                  <a:pt x="949457" y="103439"/>
                </a:lnTo>
                <a:lnTo>
                  <a:pt x="971013" y="143200"/>
                </a:lnTo>
                <a:lnTo>
                  <a:pt x="984640" y="187129"/>
                </a:lnTo>
                <a:lnTo>
                  <a:pt x="989393" y="234289"/>
                </a:lnTo>
                <a:lnTo>
                  <a:pt x="984640" y="281447"/>
                </a:lnTo>
                <a:lnTo>
                  <a:pt x="971013" y="325366"/>
                </a:lnTo>
                <a:lnTo>
                  <a:pt x="949457" y="365098"/>
                </a:lnTo>
                <a:lnTo>
                  <a:pt x="920921" y="399699"/>
                </a:lnTo>
                <a:lnTo>
                  <a:pt x="886311" y="428243"/>
                </a:lnTo>
                <a:lnTo>
                  <a:pt x="846672" y="449728"/>
                </a:lnTo>
                <a:lnTo>
                  <a:pt x="802887" y="463253"/>
                </a:lnTo>
                <a:lnTo>
                  <a:pt x="755904" y="467867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022494" y="976617"/>
            <a:ext cx="5568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会员</a:t>
            </a:r>
            <a:r>
              <a:rPr sz="14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日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39091" y="977302"/>
            <a:ext cx="1268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全周期订阅触</a:t>
            </a:r>
            <a:r>
              <a:rPr sz="1400" b="1" spc="-20" dirty="0">
                <a:latin typeface="微软雅黑" panose="020B0503020204020204" charset="-122"/>
                <a:cs typeface="微软雅黑" panose="020B0503020204020204" charset="-122"/>
              </a:rPr>
              <a:t>达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23672" y="734568"/>
            <a:ext cx="661670" cy="273050"/>
          </a:xfrm>
          <a:custGeom>
            <a:avLst/>
            <a:gdLst/>
            <a:ahLst/>
            <a:cxnLst/>
            <a:rect l="l" t="t" r="r" b="b"/>
            <a:pathLst>
              <a:path w="661669" h="273050">
                <a:moveTo>
                  <a:pt x="0" y="0"/>
                </a:moveTo>
                <a:lnTo>
                  <a:pt x="661416" y="0"/>
                </a:lnTo>
                <a:lnTo>
                  <a:pt x="661416" y="272795"/>
                </a:lnTo>
                <a:lnTo>
                  <a:pt x="0" y="2727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2900" y="458723"/>
            <a:ext cx="824484" cy="8244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05740" y="1720595"/>
            <a:ext cx="2002536" cy="42955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02184" y="1720850"/>
            <a:ext cx="2003425" cy="1951989"/>
          </a:xfrm>
          <a:custGeom>
            <a:avLst/>
            <a:gdLst/>
            <a:ahLst/>
            <a:cxnLst/>
            <a:rect l="l" t="t" r="r" b="b"/>
            <a:pathLst>
              <a:path w="2003425" h="1951989">
                <a:moveTo>
                  <a:pt x="0" y="0"/>
                </a:moveTo>
                <a:lnTo>
                  <a:pt x="2002828" y="0"/>
                </a:lnTo>
                <a:lnTo>
                  <a:pt x="2002828" y="1951989"/>
                </a:lnTo>
                <a:lnTo>
                  <a:pt x="0" y="1951989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44557" y="3672840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500"/>
                </a:lnTo>
              </a:path>
            </a:pathLst>
          </a:custGeom>
          <a:ln w="84747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283208" y="3990340"/>
            <a:ext cx="922019" cy="200660"/>
          </a:xfrm>
          <a:custGeom>
            <a:avLst/>
            <a:gdLst/>
            <a:ahLst/>
            <a:cxnLst/>
            <a:rect l="l" t="t" r="r" b="b"/>
            <a:pathLst>
              <a:path w="922019" h="200660">
                <a:moveTo>
                  <a:pt x="0" y="200659"/>
                </a:moveTo>
                <a:lnTo>
                  <a:pt x="921804" y="200659"/>
                </a:lnTo>
                <a:lnTo>
                  <a:pt x="921804" y="0"/>
                </a:lnTo>
                <a:lnTo>
                  <a:pt x="0" y="0"/>
                </a:lnTo>
                <a:lnTo>
                  <a:pt x="0" y="200659"/>
                </a:lnTo>
                <a:close/>
              </a:path>
            </a:pathLst>
          </a:custGeom>
          <a:solidFill>
            <a:srgbClr val="9292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02184" y="3990340"/>
            <a:ext cx="41910" cy="200660"/>
          </a:xfrm>
          <a:custGeom>
            <a:avLst/>
            <a:gdLst/>
            <a:ahLst/>
            <a:cxnLst/>
            <a:rect l="l" t="t" r="r" b="b"/>
            <a:pathLst>
              <a:path w="41910" h="200660">
                <a:moveTo>
                  <a:pt x="0" y="200659"/>
                </a:moveTo>
                <a:lnTo>
                  <a:pt x="41655" y="200659"/>
                </a:lnTo>
                <a:lnTo>
                  <a:pt x="41655" y="0"/>
                </a:lnTo>
                <a:lnTo>
                  <a:pt x="0" y="0"/>
                </a:lnTo>
                <a:lnTo>
                  <a:pt x="0" y="200659"/>
                </a:lnTo>
                <a:close/>
              </a:path>
            </a:pathLst>
          </a:custGeom>
          <a:solidFill>
            <a:srgbClr val="9292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44652" y="4191000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810"/>
                </a:lnTo>
              </a:path>
            </a:pathLst>
          </a:custGeom>
          <a:ln w="84937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02184" y="4448809"/>
            <a:ext cx="2003425" cy="934719"/>
          </a:xfrm>
          <a:custGeom>
            <a:avLst/>
            <a:gdLst/>
            <a:ahLst/>
            <a:cxnLst/>
            <a:rect l="l" t="t" r="r" b="b"/>
            <a:pathLst>
              <a:path w="2003425" h="934720">
                <a:moveTo>
                  <a:pt x="0" y="0"/>
                </a:moveTo>
                <a:lnTo>
                  <a:pt x="2002828" y="0"/>
                </a:lnTo>
                <a:lnTo>
                  <a:pt x="2002828" y="934720"/>
                </a:lnTo>
                <a:lnTo>
                  <a:pt x="0" y="934720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3993" y="5383529"/>
            <a:ext cx="0" cy="259079"/>
          </a:xfrm>
          <a:custGeom>
            <a:avLst/>
            <a:gdLst/>
            <a:ahLst/>
            <a:cxnLst/>
            <a:rect l="l" t="t" r="r" b="b"/>
            <a:pathLst>
              <a:path h="259079">
                <a:moveTo>
                  <a:pt x="0" y="0"/>
                </a:moveTo>
                <a:lnTo>
                  <a:pt x="0" y="259079"/>
                </a:lnTo>
              </a:path>
            </a:pathLst>
          </a:custGeom>
          <a:ln w="3619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02184" y="5642609"/>
            <a:ext cx="2003425" cy="412750"/>
          </a:xfrm>
          <a:custGeom>
            <a:avLst/>
            <a:gdLst/>
            <a:ahLst/>
            <a:cxnLst/>
            <a:rect l="l" t="t" r="r" b="b"/>
            <a:pathLst>
              <a:path w="2003425" h="412750">
                <a:moveTo>
                  <a:pt x="0" y="0"/>
                </a:moveTo>
                <a:lnTo>
                  <a:pt x="2002828" y="0"/>
                </a:lnTo>
                <a:lnTo>
                  <a:pt x="2002828" y="412750"/>
                </a:lnTo>
                <a:lnTo>
                  <a:pt x="0" y="412750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66810" y="3673233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74"/>
                </a:lnTo>
              </a:path>
            </a:pathLst>
          </a:custGeom>
          <a:ln w="76403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07580" y="4190581"/>
            <a:ext cx="1397635" cy="258445"/>
          </a:xfrm>
          <a:custGeom>
            <a:avLst/>
            <a:gdLst/>
            <a:ahLst/>
            <a:cxnLst/>
            <a:rect l="l" t="t" r="r" b="b"/>
            <a:pathLst>
              <a:path w="1397635" h="258445">
                <a:moveTo>
                  <a:pt x="1397431" y="258076"/>
                </a:moveTo>
                <a:lnTo>
                  <a:pt x="0" y="258076"/>
                </a:lnTo>
                <a:lnTo>
                  <a:pt x="0" y="0"/>
                </a:lnTo>
                <a:lnTo>
                  <a:pt x="1397431" y="0"/>
                </a:lnTo>
                <a:lnTo>
                  <a:pt x="1397431" y="258076"/>
                </a:lnTo>
                <a:close/>
              </a:path>
            </a:pathLst>
          </a:custGeom>
          <a:solidFill>
            <a:srgbClr val="9292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43840" y="3383279"/>
            <a:ext cx="2459990" cy="265430"/>
          </a:xfrm>
          <a:custGeom>
            <a:avLst/>
            <a:gdLst/>
            <a:ahLst/>
            <a:cxnLst/>
            <a:rect l="l" t="t" r="r" b="b"/>
            <a:pathLst>
              <a:path w="2459990" h="265429">
                <a:moveTo>
                  <a:pt x="0" y="0"/>
                </a:moveTo>
                <a:lnTo>
                  <a:pt x="2459736" y="0"/>
                </a:lnTo>
                <a:lnTo>
                  <a:pt x="2459736" y="265175"/>
                </a:lnTo>
                <a:lnTo>
                  <a:pt x="0" y="265175"/>
                </a:lnTo>
                <a:lnTo>
                  <a:pt x="0" y="0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226202" y="3376612"/>
            <a:ext cx="24777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05"/>
              </a:spcBef>
            </a:pPr>
            <a:r>
              <a:rPr sz="1400" spc="1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400" spc="-2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强心智超前蓄水</a:t>
            </a:r>
            <a:r>
              <a:rPr sz="1400" spc="-2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大促召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43840" y="3966971"/>
            <a:ext cx="1039494" cy="266700"/>
          </a:xfrm>
          <a:custGeom>
            <a:avLst/>
            <a:gdLst/>
            <a:ahLst/>
            <a:cxnLst/>
            <a:rect l="l" t="t" r="r" b="b"/>
            <a:pathLst>
              <a:path w="1039494" h="266700">
                <a:moveTo>
                  <a:pt x="0" y="0"/>
                </a:moveTo>
                <a:lnTo>
                  <a:pt x="1039368" y="0"/>
                </a:lnTo>
                <a:lnTo>
                  <a:pt x="1039368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226202" y="3960787"/>
            <a:ext cx="10572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105"/>
              </a:spcBef>
            </a:pPr>
            <a:r>
              <a:rPr sz="1400" spc="1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400" spc="-2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有价售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卖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48411" y="5152644"/>
            <a:ext cx="1396365" cy="266700"/>
          </a:xfrm>
          <a:custGeom>
            <a:avLst/>
            <a:gdLst/>
            <a:ahLst/>
            <a:cxnLst/>
            <a:rect l="l" t="t" r="r" b="b"/>
            <a:pathLst>
              <a:path w="1396364" h="266700">
                <a:moveTo>
                  <a:pt x="0" y="0"/>
                </a:moveTo>
                <a:lnTo>
                  <a:pt x="1395983" y="0"/>
                </a:lnTo>
                <a:lnTo>
                  <a:pt x="1395983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228012" y="5146852"/>
            <a:ext cx="14166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05"/>
              </a:spcBef>
            </a:pPr>
            <a:r>
              <a:rPr sz="1400" spc="1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1400" spc="-2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会员身份限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定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647188" y="2005583"/>
            <a:ext cx="1235964" cy="18044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639567" y="4430267"/>
            <a:ext cx="1235963" cy="13017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2867393" y="1698739"/>
            <a:ext cx="7346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专属触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达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867393" y="4157217"/>
            <a:ext cx="7346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会场透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出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21131" y="6238773"/>
            <a:ext cx="339915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通过有价回馈礼进行权益蓄水</a:t>
            </a:r>
            <a:r>
              <a:rPr sz="1400" spc="-2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会场及触</a:t>
            </a:r>
            <a:r>
              <a:rPr sz="1400" spc="-15" dirty="0">
                <a:latin typeface="宋体" panose="02010600030101010101" pitchFamily="2" charset="-122"/>
                <a:cs typeface="宋体" panose="02010600030101010101" pitchFamily="2" charset="-122"/>
              </a:rPr>
              <a:t>达 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资源加持保障权益效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率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191000" y="1697735"/>
            <a:ext cx="2092452" cy="45278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191000" y="3668267"/>
            <a:ext cx="2092452" cy="21351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207764" y="3421379"/>
            <a:ext cx="2060575" cy="228600"/>
          </a:xfrm>
          <a:custGeom>
            <a:avLst/>
            <a:gdLst/>
            <a:ahLst/>
            <a:cxnLst/>
            <a:rect l="l" t="t" r="r" b="b"/>
            <a:pathLst>
              <a:path w="2060575" h="228600">
                <a:moveTo>
                  <a:pt x="0" y="0"/>
                </a:moveTo>
                <a:lnTo>
                  <a:pt x="2060448" y="0"/>
                </a:lnTo>
                <a:lnTo>
                  <a:pt x="2060448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4249420" y="3395662"/>
            <a:ext cx="26295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20" dirty="0">
                <a:latin typeface="宋体" panose="02010600030101010101" pitchFamily="2" charset="-122"/>
                <a:cs typeface="宋体" panose="02010600030101010101" pitchFamily="2" charset="-122"/>
              </a:rPr>
              <a:t>VIP|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每周三会员日</a:t>
            </a:r>
            <a:r>
              <a:rPr sz="1400" spc="-2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来订阅抢福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利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602479" y="688848"/>
            <a:ext cx="662940" cy="273050"/>
          </a:xfrm>
          <a:custGeom>
            <a:avLst/>
            <a:gdLst/>
            <a:ahLst/>
            <a:cxnLst/>
            <a:rect l="l" t="t" r="r" b="b"/>
            <a:pathLst>
              <a:path w="662939" h="273050">
                <a:moveTo>
                  <a:pt x="0" y="0"/>
                </a:moveTo>
                <a:lnTo>
                  <a:pt x="662939" y="0"/>
                </a:lnTo>
                <a:lnTo>
                  <a:pt x="662939" y="272795"/>
                </a:lnTo>
                <a:lnTo>
                  <a:pt x="0" y="2727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521708" y="413004"/>
            <a:ext cx="824484" cy="8244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4602086" y="6345770"/>
            <a:ext cx="35794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周三会员日订阅全周期针对店铺全量会员透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出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892040" y="1530096"/>
            <a:ext cx="939165" cy="266700"/>
          </a:xfrm>
          <a:prstGeom prst="rect">
            <a:avLst/>
          </a:prstGeom>
          <a:solidFill>
            <a:srgbClr val="FB7D3A"/>
          </a:solidFill>
        </p:spPr>
        <p:txBody>
          <a:bodyPr vert="horz" wrap="square" lIns="0" tIns="698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55"/>
              </a:spcBef>
            </a:pP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会员日蓄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水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123176" y="1530096"/>
            <a:ext cx="939165" cy="266700"/>
          </a:xfrm>
          <a:prstGeom prst="rect">
            <a:avLst/>
          </a:prstGeom>
          <a:solidFill>
            <a:srgbClr val="FB7D3A"/>
          </a:solidFill>
        </p:spPr>
        <p:txBody>
          <a:bodyPr vert="horz" wrap="square" lIns="0" tIns="698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55"/>
              </a:spcBef>
            </a:pP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会员日爆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发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9203441" y="870203"/>
            <a:ext cx="2608580" cy="469900"/>
          </a:xfrm>
          <a:custGeom>
            <a:avLst/>
            <a:gdLst/>
            <a:ahLst/>
            <a:cxnLst/>
            <a:rect l="l" t="t" r="r" b="b"/>
            <a:pathLst>
              <a:path w="2608579" h="469900">
                <a:moveTo>
                  <a:pt x="2374387" y="469392"/>
                </a:moveTo>
                <a:lnTo>
                  <a:pt x="233167" y="469392"/>
                </a:lnTo>
                <a:lnTo>
                  <a:pt x="186121" y="464394"/>
                </a:lnTo>
                <a:lnTo>
                  <a:pt x="142288" y="450575"/>
                </a:lnTo>
                <a:lnTo>
                  <a:pt x="102617" y="428868"/>
                </a:lnTo>
                <a:lnTo>
                  <a:pt x="68060" y="400205"/>
                </a:lnTo>
                <a:lnTo>
                  <a:pt x="39568" y="365519"/>
                </a:lnTo>
                <a:lnTo>
                  <a:pt x="18092" y="325741"/>
                </a:lnTo>
                <a:lnTo>
                  <a:pt x="4585" y="281806"/>
                </a:lnTo>
                <a:lnTo>
                  <a:pt x="0" y="234645"/>
                </a:lnTo>
                <a:lnTo>
                  <a:pt x="4599" y="187484"/>
                </a:lnTo>
                <a:lnTo>
                  <a:pt x="18110" y="143551"/>
                </a:lnTo>
                <a:lnTo>
                  <a:pt x="39584" y="103779"/>
                </a:lnTo>
                <a:lnTo>
                  <a:pt x="68073" y="69102"/>
                </a:lnTo>
                <a:lnTo>
                  <a:pt x="102625" y="40452"/>
                </a:lnTo>
                <a:lnTo>
                  <a:pt x="142292" y="18762"/>
                </a:lnTo>
                <a:lnTo>
                  <a:pt x="186122" y="4967"/>
                </a:lnTo>
                <a:lnTo>
                  <a:pt x="233167" y="0"/>
                </a:lnTo>
                <a:lnTo>
                  <a:pt x="2374387" y="0"/>
                </a:lnTo>
                <a:lnTo>
                  <a:pt x="2421445" y="4967"/>
                </a:lnTo>
                <a:lnTo>
                  <a:pt x="2465295" y="18763"/>
                </a:lnTo>
                <a:lnTo>
                  <a:pt x="2504990" y="40454"/>
                </a:lnTo>
                <a:lnTo>
                  <a:pt x="2539587" y="69108"/>
                </a:lnTo>
                <a:lnTo>
                  <a:pt x="2568139" y="103792"/>
                </a:lnTo>
                <a:lnTo>
                  <a:pt x="2589702" y="143573"/>
                </a:lnTo>
                <a:lnTo>
                  <a:pt x="2603329" y="187518"/>
                </a:lnTo>
                <a:lnTo>
                  <a:pt x="2608074" y="234696"/>
                </a:lnTo>
                <a:lnTo>
                  <a:pt x="2603315" y="281840"/>
                </a:lnTo>
                <a:lnTo>
                  <a:pt x="2589684" y="325763"/>
                </a:lnTo>
                <a:lnTo>
                  <a:pt x="2568123" y="365531"/>
                </a:lnTo>
                <a:lnTo>
                  <a:pt x="2539574" y="400211"/>
                </a:lnTo>
                <a:lnTo>
                  <a:pt x="2504982" y="428871"/>
                </a:lnTo>
                <a:lnTo>
                  <a:pt x="2465291" y="450576"/>
                </a:lnTo>
                <a:lnTo>
                  <a:pt x="2421444" y="464394"/>
                </a:lnTo>
                <a:lnTo>
                  <a:pt x="2374387" y="469392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9145529" y="870203"/>
            <a:ext cx="990600" cy="469900"/>
          </a:xfrm>
          <a:custGeom>
            <a:avLst/>
            <a:gdLst/>
            <a:ahLst/>
            <a:cxnLst/>
            <a:rect l="l" t="t" r="r" b="b"/>
            <a:pathLst>
              <a:path w="990600" h="469900">
                <a:moveTo>
                  <a:pt x="755898" y="469392"/>
                </a:moveTo>
                <a:lnTo>
                  <a:pt x="234690" y="469392"/>
                </a:lnTo>
                <a:lnTo>
                  <a:pt x="187545" y="464394"/>
                </a:lnTo>
                <a:lnTo>
                  <a:pt x="143621" y="450575"/>
                </a:lnTo>
                <a:lnTo>
                  <a:pt x="103851" y="428868"/>
                </a:lnTo>
                <a:lnTo>
                  <a:pt x="69169" y="400205"/>
                </a:lnTo>
                <a:lnTo>
                  <a:pt x="40508" y="365519"/>
                </a:lnTo>
                <a:lnTo>
                  <a:pt x="18803" y="325741"/>
                </a:lnTo>
                <a:lnTo>
                  <a:pt x="4988" y="281806"/>
                </a:lnTo>
                <a:lnTo>
                  <a:pt x="0" y="234645"/>
                </a:lnTo>
                <a:lnTo>
                  <a:pt x="5002" y="187484"/>
                </a:lnTo>
                <a:lnTo>
                  <a:pt x="18821" y="143551"/>
                </a:lnTo>
                <a:lnTo>
                  <a:pt x="40525" y="103779"/>
                </a:lnTo>
                <a:lnTo>
                  <a:pt x="69182" y="69102"/>
                </a:lnTo>
                <a:lnTo>
                  <a:pt x="103859" y="40452"/>
                </a:lnTo>
                <a:lnTo>
                  <a:pt x="143625" y="18762"/>
                </a:lnTo>
                <a:lnTo>
                  <a:pt x="187547" y="4967"/>
                </a:lnTo>
                <a:lnTo>
                  <a:pt x="234690" y="0"/>
                </a:lnTo>
                <a:lnTo>
                  <a:pt x="755898" y="0"/>
                </a:lnTo>
                <a:lnTo>
                  <a:pt x="803154" y="4967"/>
                </a:lnTo>
                <a:lnTo>
                  <a:pt x="847152" y="18763"/>
                </a:lnTo>
                <a:lnTo>
                  <a:pt x="886953" y="40454"/>
                </a:lnTo>
                <a:lnTo>
                  <a:pt x="921621" y="69108"/>
                </a:lnTo>
                <a:lnTo>
                  <a:pt x="950216" y="103792"/>
                </a:lnTo>
                <a:lnTo>
                  <a:pt x="971801" y="143573"/>
                </a:lnTo>
                <a:lnTo>
                  <a:pt x="985437" y="187518"/>
                </a:lnTo>
                <a:lnTo>
                  <a:pt x="990183" y="234696"/>
                </a:lnTo>
                <a:lnTo>
                  <a:pt x="985423" y="281840"/>
                </a:lnTo>
                <a:lnTo>
                  <a:pt x="971783" y="325763"/>
                </a:lnTo>
                <a:lnTo>
                  <a:pt x="950200" y="365531"/>
                </a:lnTo>
                <a:lnTo>
                  <a:pt x="921608" y="400211"/>
                </a:lnTo>
                <a:lnTo>
                  <a:pt x="886945" y="428871"/>
                </a:lnTo>
                <a:lnTo>
                  <a:pt x="847148" y="450576"/>
                </a:lnTo>
                <a:lnTo>
                  <a:pt x="803153" y="464394"/>
                </a:lnTo>
                <a:lnTo>
                  <a:pt x="755898" y="469392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9202102" y="964793"/>
            <a:ext cx="379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搜</a:t>
            </a:r>
            <a:r>
              <a:rPr sz="14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313949" y="965466"/>
            <a:ext cx="10902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会员权益透</a:t>
            </a:r>
            <a:r>
              <a:rPr sz="1400" b="1" spc="-20" dirty="0">
                <a:latin typeface="微软雅黑" panose="020B0503020204020204" charset="-122"/>
                <a:cs typeface="微软雅黑" panose="020B0503020204020204" charset="-122"/>
              </a:rPr>
              <a:t>出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8782811" y="678180"/>
            <a:ext cx="662940" cy="273050"/>
          </a:xfrm>
          <a:custGeom>
            <a:avLst/>
            <a:gdLst/>
            <a:ahLst/>
            <a:cxnLst/>
            <a:rect l="l" t="t" r="r" b="b"/>
            <a:pathLst>
              <a:path w="662940" h="273050">
                <a:moveTo>
                  <a:pt x="0" y="0"/>
                </a:moveTo>
                <a:lnTo>
                  <a:pt x="662940" y="0"/>
                </a:lnTo>
                <a:lnTo>
                  <a:pt x="662940" y="272796"/>
                </a:lnTo>
                <a:lnTo>
                  <a:pt x="0" y="27279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702040" y="402336"/>
            <a:ext cx="824483" cy="8244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753856" y="2235707"/>
            <a:ext cx="1618488" cy="27508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0451592" y="2542032"/>
            <a:ext cx="1618488" cy="21381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0494264" y="3404615"/>
            <a:ext cx="749807" cy="12283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753399" y="2227579"/>
            <a:ext cx="1618615" cy="2523490"/>
          </a:xfrm>
          <a:custGeom>
            <a:avLst/>
            <a:gdLst/>
            <a:ahLst/>
            <a:cxnLst/>
            <a:rect l="l" t="t" r="r" b="b"/>
            <a:pathLst>
              <a:path w="1618615" h="2523490">
                <a:moveTo>
                  <a:pt x="0" y="0"/>
                </a:moveTo>
                <a:lnTo>
                  <a:pt x="1618449" y="0"/>
                </a:lnTo>
                <a:lnTo>
                  <a:pt x="1618449" y="2523490"/>
                </a:lnTo>
                <a:lnTo>
                  <a:pt x="0" y="2523490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753399" y="4751070"/>
            <a:ext cx="836294" cy="203200"/>
          </a:xfrm>
          <a:custGeom>
            <a:avLst/>
            <a:gdLst/>
            <a:ahLst/>
            <a:cxnLst/>
            <a:rect l="l" t="t" r="r" b="b"/>
            <a:pathLst>
              <a:path w="836295" h="203200">
                <a:moveTo>
                  <a:pt x="0" y="0"/>
                </a:moveTo>
                <a:lnTo>
                  <a:pt x="835825" y="0"/>
                </a:lnTo>
                <a:lnTo>
                  <a:pt x="835825" y="203200"/>
                </a:lnTo>
                <a:lnTo>
                  <a:pt x="0" y="203200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753399" y="4974590"/>
            <a:ext cx="1618615" cy="0"/>
          </a:xfrm>
          <a:custGeom>
            <a:avLst/>
            <a:gdLst/>
            <a:ahLst/>
            <a:cxnLst/>
            <a:rect l="l" t="t" r="r" b="b"/>
            <a:pathLst>
              <a:path w="1618615">
                <a:moveTo>
                  <a:pt x="0" y="0"/>
                </a:moveTo>
                <a:lnTo>
                  <a:pt x="1618449" y="0"/>
                </a:lnTo>
              </a:path>
            </a:pathLst>
          </a:custGeom>
          <a:ln w="40639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0339292" y="4751692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0"/>
                </a:moveTo>
                <a:lnTo>
                  <a:pt x="0" y="203212"/>
                </a:lnTo>
              </a:path>
            </a:pathLst>
          </a:custGeom>
          <a:ln w="65112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0451439" y="2542539"/>
            <a:ext cx="1618615" cy="1898650"/>
          </a:xfrm>
          <a:custGeom>
            <a:avLst/>
            <a:gdLst/>
            <a:ahLst/>
            <a:cxnLst/>
            <a:rect l="l" t="t" r="r" b="b"/>
            <a:pathLst>
              <a:path w="1618615" h="1898650">
                <a:moveTo>
                  <a:pt x="0" y="0"/>
                </a:moveTo>
                <a:lnTo>
                  <a:pt x="1618449" y="0"/>
                </a:lnTo>
                <a:lnTo>
                  <a:pt x="1618449" y="1898650"/>
                </a:lnTo>
                <a:lnTo>
                  <a:pt x="0" y="1898650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0476052" y="444119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49225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0451439" y="4593590"/>
            <a:ext cx="1618615" cy="86360"/>
          </a:xfrm>
          <a:custGeom>
            <a:avLst/>
            <a:gdLst/>
            <a:ahLst/>
            <a:cxnLst/>
            <a:rect l="l" t="t" r="r" b="b"/>
            <a:pathLst>
              <a:path w="1618615" h="86360">
                <a:moveTo>
                  <a:pt x="0" y="0"/>
                </a:moveTo>
                <a:lnTo>
                  <a:pt x="1618449" y="0"/>
                </a:lnTo>
                <a:lnTo>
                  <a:pt x="1618449" y="86359"/>
                </a:lnTo>
                <a:lnTo>
                  <a:pt x="0" y="86359"/>
                </a:lnTo>
                <a:lnTo>
                  <a:pt x="0" y="0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1218176" y="4440682"/>
            <a:ext cx="852169" cy="153670"/>
          </a:xfrm>
          <a:custGeom>
            <a:avLst/>
            <a:gdLst/>
            <a:ahLst/>
            <a:cxnLst/>
            <a:rect l="l" t="t" r="r" b="b"/>
            <a:pathLst>
              <a:path w="852170" h="153670">
                <a:moveTo>
                  <a:pt x="851712" y="153352"/>
                </a:moveTo>
                <a:lnTo>
                  <a:pt x="0" y="153352"/>
                </a:lnTo>
                <a:lnTo>
                  <a:pt x="0" y="0"/>
                </a:lnTo>
                <a:lnTo>
                  <a:pt x="851712" y="0"/>
                </a:lnTo>
                <a:lnTo>
                  <a:pt x="851712" y="153352"/>
                </a:lnTo>
                <a:close/>
              </a:path>
            </a:pathLst>
          </a:custGeom>
          <a:solidFill>
            <a:srgbClr val="929292">
              <a:alpha val="38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9386316" y="2066544"/>
            <a:ext cx="407034" cy="266700"/>
          </a:xfrm>
          <a:prstGeom prst="rect">
            <a:avLst/>
          </a:prstGeom>
          <a:solidFill>
            <a:srgbClr val="FB7D3A"/>
          </a:solidFill>
        </p:spPr>
        <p:txBody>
          <a:bodyPr vert="horz" wrap="square" lIns="0" tIns="698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55"/>
              </a:spcBef>
            </a:pP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搜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索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977371" y="2372867"/>
            <a:ext cx="762000" cy="266700"/>
          </a:xfrm>
          <a:prstGeom prst="rect">
            <a:avLst/>
          </a:prstGeom>
          <a:solidFill>
            <a:srgbClr val="FB7D3A"/>
          </a:solidFill>
        </p:spPr>
        <p:txBody>
          <a:bodyPr vert="horz" wrap="square" lIns="0" tIns="6985" rIns="0" bIns="0" rtlCol="0">
            <a:spAutoFit/>
          </a:bodyPr>
          <a:lstStyle/>
          <a:p>
            <a:pPr marL="26035">
              <a:lnSpc>
                <a:spcPct val="100000"/>
              </a:lnSpc>
              <a:spcBef>
                <a:spcPts val="55"/>
              </a:spcBef>
            </a:pPr>
            <a:r>
              <a:rPr sz="14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猜你喜</a:t>
            </a:r>
            <a:r>
              <a:rPr sz="1400" spc="-2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欢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342145" y="5640920"/>
            <a:ext cx="2157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优质会员权益供给搜推透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出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38785" y="33655"/>
            <a:ext cx="1084262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【</a:t>
            </a:r>
            <a:r>
              <a:rPr sz="4000" spc="-5" dirty="0"/>
              <a:t>促成交</a:t>
            </a:r>
            <a:r>
              <a:rPr sz="4000" spc="-45" dirty="0"/>
              <a:t>】</a:t>
            </a:r>
            <a:r>
              <a:rPr sz="4000" spc="-5" dirty="0"/>
              <a:t>会员玩法丰富</a:t>
            </a:r>
            <a:r>
              <a:rPr sz="4000" spc="-45" dirty="0"/>
              <a:t>，</a:t>
            </a:r>
            <a:r>
              <a:rPr sz="4000" spc="-5" dirty="0"/>
              <a:t>提升会员成交转</a:t>
            </a:r>
            <a:r>
              <a:rPr sz="4000" spc="-45" dirty="0"/>
              <a:t>化</a:t>
            </a:r>
            <a:endParaRPr sz="4000"/>
          </a:p>
        </p:txBody>
      </p:sp>
      <p:sp>
        <p:nvSpPr>
          <p:cNvPr id="23" name="object 23"/>
          <p:cNvSpPr/>
          <p:nvPr/>
        </p:nvSpPr>
        <p:spPr>
          <a:xfrm>
            <a:off x="1901951" y="1001267"/>
            <a:ext cx="3496945" cy="467995"/>
          </a:xfrm>
          <a:custGeom>
            <a:avLst/>
            <a:gdLst/>
            <a:ahLst/>
            <a:cxnLst/>
            <a:rect l="l" t="t" r="r" b="b"/>
            <a:pathLst>
              <a:path w="3496945" h="467994">
                <a:moveTo>
                  <a:pt x="3262884" y="467867"/>
                </a:moveTo>
                <a:lnTo>
                  <a:pt x="233172" y="467867"/>
                </a:lnTo>
                <a:lnTo>
                  <a:pt x="186155" y="463108"/>
                </a:lnTo>
                <a:lnTo>
                  <a:pt x="142342" y="449459"/>
                </a:lnTo>
                <a:lnTo>
                  <a:pt x="102684" y="427856"/>
                </a:lnTo>
                <a:lnTo>
                  <a:pt x="68132" y="399230"/>
                </a:lnTo>
                <a:lnTo>
                  <a:pt x="39636" y="364516"/>
                </a:lnTo>
                <a:lnTo>
                  <a:pt x="18148" y="324646"/>
                </a:lnTo>
                <a:lnTo>
                  <a:pt x="4619" y="280553"/>
                </a:lnTo>
                <a:lnTo>
                  <a:pt x="0" y="233171"/>
                </a:lnTo>
                <a:lnTo>
                  <a:pt x="4619" y="186235"/>
                </a:lnTo>
                <a:lnTo>
                  <a:pt x="18148" y="142480"/>
                </a:lnTo>
                <a:lnTo>
                  <a:pt x="39636" y="102857"/>
                </a:lnTo>
                <a:lnTo>
                  <a:pt x="68132" y="68318"/>
                </a:lnTo>
                <a:lnTo>
                  <a:pt x="102684" y="39811"/>
                </a:lnTo>
                <a:lnTo>
                  <a:pt x="142342" y="18289"/>
                </a:lnTo>
                <a:lnTo>
                  <a:pt x="186155" y="4702"/>
                </a:lnTo>
                <a:lnTo>
                  <a:pt x="233172" y="0"/>
                </a:lnTo>
                <a:lnTo>
                  <a:pt x="3262884" y="0"/>
                </a:lnTo>
                <a:lnTo>
                  <a:pt x="3309930" y="4703"/>
                </a:lnTo>
                <a:lnTo>
                  <a:pt x="3353768" y="18300"/>
                </a:lnTo>
                <a:lnTo>
                  <a:pt x="3393455" y="39847"/>
                </a:lnTo>
                <a:lnTo>
                  <a:pt x="3428045" y="68402"/>
                </a:lnTo>
                <a:lnTo>
                  <a:pt x="3456594" y="103022"/>
                </a:lnTo>
                <a:lnTo>
                  <a:pt x="3478155" y="142764"/>
                </a:lnTo>
                <a:lnTo>
                  <a:pt x="3491785" y="186686"/>
                </a:lnTo>
                <a:lnTo>
                  <a:pt x="3496538" y="233845"/>
                </a:lnTo>
                <a:lnTo>
                  <a:pt x="3491785" y="281004"/>
                </a:lnTo>
                <a:lnTo>
                  <a:pt x="3478155" y="324930"/>
                </a:lnTo>
                <a:lnTo>
                  <a:pt x="3456594" y="364680"/>
                </a:lnTo>
                <a:lnTo>
                  <a:pt x="3428045" y="399314"/>
                </a:lnTo>
                <a:lnTo>
                  <a:pt x="3393455" y="427891"/>
                </a:lnTo>
                <a:lnTo>
                  <a:pt x="3353768" y="449470"/>
                </a:lnTo>
                <a:lnTo>
                  <a:pt x="3309930" y="463109"/>
                </a:lnTo>
                <a:lnTo>
                  <a:pt x="3262884" y="467867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845564" y="1001267"/>
            <a:ext cx="1370330" cy="467995"/>
          </a:xfrm>
          <a:custGeom>
            <a:avLst/>
            <a:gdLst/>
            <a:ahLst/>
            <a:cxnLst/>
            <a:rect l="l" t="t" r="r" b="b"/>
            <a:pathLst>
              <a:path w="1370330" h="467994">
                <a:moveTo>
                  <a:pt x="1135380" y="467867"/>
                </a:moveTo>
                <a:lnTo>
                  <a:pt x="233172" y="467867"/>
                </a:lnTo>
                <a:lnTo>
                  <a:pt x="186055" y="463108"/>
                </a:lnTo>
                <a:lnTo>
                  <a:pt x="142171" y="449459"/>
                </a:lnTo>
                <a:lnTo>
                  <a:pt x="102470" y="427856"/>
                </a:lnTo>
                <a:lnTo>
                  <a:pt x="67903" y="399230"/>
                </a:lnTo>
                <a:lnTo>
                  <a:pt x="39422" y="364516"/>
                </a:lnTo>
                <a:lnTo>
                  <a:pt x="17977" y="324646"/>
                </a:lnTo>
                <a:lnTo>
                  <a:pt x="4519" y="280553"/>
                </a:lnTo>
                <a:lnTo>
                  <a:pt x="0" y="233171"/>
                </a:lnTo>
                <a:lnTo>
                  <a:pt x="4519" y="186235"/>
                </a:lnTo>
                <a:lnTo>
                  <a:pt x="17977" y="142480"/>
                </a:lnTo>
                <a:lnTo>
                  <a:pt x="39422" y="102857"/>
                </a:lnTo>
                <a:lnTo>
                  <a:pt x="67903" y="68318"/>
                </a:lnTo>
                <a:lnTo>
                  <a:pt x="102470" y="39811"/>
                </a:lnTo>
                <a:lnTo>
                  <a:pt x="142171" y="18289"/>
                </a:lnTo>
                <a:lnTo>
                  <a:pt x="186055" y="4702"/>
                </a:lnTo>
                <a:lnTo>
                  <a:pt x="233172" y="0"/>
                </a:lnTo>
                <a:lnTo>
                  <a:pt x="1135380" y="0"/>
                </a:lnTo>
                <a:lnTo>
                  <a:pt x="1182702" y="4703"/>
                </a:lnTo>
                <a:lnTo>
                  <a:pt x="1226749" y="18300"/>
                </a:lnTo>
                <a:lnTo>
                  <a:pt x="1266585" y="39847"/>
                </a:lnTo>
                <a:lnTo>
                  <a:pt x="1301275" y="68402"/>
                </a:lnTo>
                <a:lnTo>
                  <a:pt x="1329884" y="103022"/>
                </a:lnTo>
                <a:lnTo>
                  <a:pt x="1351476" y="142764"/>
                </a:lnTo>
                <a:lnTo>
                  <a:pt x="1365117" y="186686"/>
                </a:lnTo>
                <a:lnTo>
                  <a:pt x="1369872" y="233845"/>
                </a:lnTo>
                <a:lnTo>
                  <a:pt x="1365117" y="281004"/>
                </a:lnTo>
                <a:lnTo>
                  <a:pt x="1351476" y="324930"/>
                </a:lnTo>
                <a:lnTo>
                  <a:pt x="1329884" y="364680"/>
                </a:lnTo>
                <a:lnTo>
                  <a:pt x="1301275" y="399314"/>
                </a:lnTo>
                <a:lnTo>
                  <a:pt x="1266585" y="427891"/>
                </a:lnTo>
                <a:lnTo>
                  <a:pt x="1226749" y="449470"/>
                </a:lnTo>
                <a:lnTo>
                  <a:pt x="1182702" y="463109"/>
                </a:lnTo>
                <a:lnTo>
                  <a:pt x="1135380" y="467867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2161679" y="1095057"/>
            <a:ext cx="7346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会员加</a:t>
            </a:r>
            <a:r>
              <a:rPr sz="14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赠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77349" y="1095730"/>
            <a:ext cx="15347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会员预售</a:t>
            </a:r>
            <a:r>
              <a:rPr sz="1400" b="1" spc="35" dirty="0"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现货加</a:t>
            </a:r>
            <a:r>
              <a:rPr sz="1400" b="1" spc="-20" dirty="0">
                <a:latin typeface="微软雅黑" panose="020B0503020204020204" charset="-122"/>
                <a:cs typeface="微软雅黑" panose="020B0503020204020204" charset="-122"/>
              </a:rPr>
              <a:t>赠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997952" y="954024"/>
            <a:ext cx="4002404" cy="467995"/>
          </a:xfrm>
          <a:custGeom>
            <a:avLst/>
            <a:gdLst/>
            <a:ahLst/>
            <a:cxnLst/>
            <a:rect l="l" t="t" r="r" b="b"/>
            <a:pathLst>
              <a:path w="4002404" h="467994">
                <a:moveTo>
                  <a:pt x="3767328" y="467867"/>
                </a:moveTo>
                <a:lnTo>
                  <a:pt x="233172" y="467867"/>
                </a:lnTo>
                <a:lnTo>
                  <a:pt x="186124" y="463269"/>
                </a:lnTo>
                <a:lnTo>
                  <a:pt x="142284" y="449751"/>
                </a:lnTo>
                <a:lnTo>
                  <a:pt x="102602" y="428260"/>
                </a:lnTo>
                <a:lnTo>
                  <a:pt x="68033" y="399743"/>
                </a:lnTo>
                <a:lnTo>
                  <a:pt x="39579" y="365233"/>
                </a:lnTo>
                <a:lnTo>
                  <a:pt x="18104" y="325566"/>
                </a:lnTo>
                <a:lnTo>
                  <a:pt x="4593" y="281736"/>
                </a:lnTo>
                <a:lnTo>
                  <a:pt x="0" y="234695"/>
                </a:lnTo>
                <a:lnTo>
                  <a:pt x="4593" y="187418"/>
                </a:lnTo>
                <a:lnTo>
                  <a:pt x="18104" y="143401"/>
                </a:lnTo>
                <a:lnTo>
                  <a:pt x="39579" y="103578"/>
                </a:lnTo>
                <a:lnTo>
                  <a:pt x="68070" y="68880"/>
                </a:lnTo>
                <a:lnTo>
                  <a:pt x="102659" y="40221"/>
                </a:lnTo>
                <a:lnTo>
                  <a:pt x="142312" y="18586"/>
                </a:lnTo>
                <a:lnTo>
                  <a:pt x="186133" y="4867"/>
                </a:lnTo>
                <a:lnTo>
                  <a:pt x="233172" y="0"/>
                </a:lnTo>
                <a:lnTo>
                  <a:pt x="3767328" y="0"/>
                </a:lnTo>
                <a:lnTo>
                  <a:pt x="3814665" y="4867"/>
                </a:lnTo>
                <a:lnTo>
                  <a:pt x="3858729" y="18592"/>
                </a:lnTo>
                <a:lnTo>
                  <a:pt x="3898584" y="40240"/>
                </a:lnTo>
                <a:lnTo>
                  <a:pt x="3933293" y="68880"/>
                </a:lnTo>
                <a:lnTo>
                  <a:pt x="3961868" y="103491"/>
                </a:lnTo>
                <a:lnTo>
                  <a:pt x="3983462" y="143251"/>
                </a:lnTo>
                <a:lnTo>
                  <a:pt x="3997103" y="187180"/>
                </a:lnTo>
                <a:lnTo>
                  <a:pt x="4001858" y="234340"/>
                </a:lnTo>
                <a:lnTo>
                  <a:pt x="3997103" y="281498"/>
                </a:lnTo>
                <a:lnTo>
                  <a:pt x="3983462" y="325416"/>
                </a:lnTo>
                <a:lnTo>
                  <a:pt x="3961868" y="365146"/>
                </a:lnTo>
                <a:lnTo>
                  <a:pt x="3933256" y="399743"/>
                </a:lnTo>
                <a:lnTo>
                  <a:pt x="3898527" y="428279"/>
                </a:lnTo>
                <a:lnTo>
                  <a:pt x="3858701" y="449756"/>
                </a:lnTo>
                <a:lnTo>
                  <a:pt x="3814656" y="463269"/>
                </a:lnTo>
                <a:lnTo>
                  <a:pt x="3767328" y="467867"/>
                </a:lnTo>
                <a:close/>
              </a:path>
            </a:pathLst>
          </a:custGeom>
          <a:solidFill>
            <a:srgbClr val="FFDF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940040" y="954024"/>
            <a:ext cx="1391920" cy="467995"/>
          </a:xfrm>
          <a:custGeom>
            <a:avLst/>
            <a:gdLst/>
            <a:ahLst/>
            <a:cxnLst/>
            <a:rect l="l" t="t" r="r" b="b"/>
            <a:pathLst>
              <a:path w="1391920" h="467994">
                <a:moveTo>
                  <a:pt x="1156715" y="467867"/>
                </a:moveTo>
                <a:lnTo>
                  <a:pt x="234695" y="467867"/>
                </a:lnTo>
                <a:lnTo>
                  <a:pt x="187545" y="463269"/>
                </a:lnTo>
                <a:lnTo>
                  <a:pt x="143613" y="449751"/>
                </a:lnTo>
                <a:lnTo>
                  <a:pt x="103832" y="428260"/>
                </a:lnTo>
                <a:lnTo>
                  <a:pt x="69138" y="399743"/>
                </a:lnTo>
                <a:lnTo>
                  <a:pt x="40517" y="365233"/>
                </a:lnTo>
                <a:lnTo>
                  <a:pt x="18813" y="325566"/>
                </a:lnTo>
                <a:lnTo>
                  <a:pt x="4996" y="281736"/>
                </a:lnTo>
                <a:lnTo>
                  <a:pt x="0" y="234695"/>
                </a:lnTo>
                <a:lnTo>
                  <a:pt x="4996" y="187418"/>
                </a:lnTo>
                <a:lnTo>
                  <a:pt x="18813" y="143401"/>
                </a:lnTo>
                <a:lnTo>
                  <a:pt x="40517" y="103578"/>
                </a:lnTo>
                <a:lnTo>
                  <a:pt x="69175" y="68880"/>
                </a:lnTo>
                <a:lnTo>
                  <a:pt x="103889" y="40221"/>
                </a:lnTo>
                <a:lnTo>
                  <a:pt x="143641" y="18586"/>
                </a:lnTo>
                <a:lnTo>
                  <a:pt x="187554" y="4867"/>
                </a:lnTo>
                <a:lnTo>
                  <a:pt x="234695" y="0"/>
                </a:lnTo>
                <a:lnTo>
                  <a:pt x="1156715" y="0"/>
                </a:lnTo>
                <a:lnTo>
                  <a:pt x="1204099" y="4867"/>
                </a:lnTo>
                <a:lnTo>
                  <a:pt x="1248198" y="18592"/>
                </a:lnTo>
                <a:lnTo>
                  <a:pt x="1288078" y="40240"/>
                </a:lnTo>
                <a:lnTo>
                  <a:pt x="1322803" y="68880"/>
                </a:lnTo>
                <a:lnTo>
                  <a:pt x="1351388" y="103491"/>
                </a:lnTo>
                <a:lnTo>
                  <a:pt x="1372987" y="143251"/>
                </a:lnTo>
                <a:lnTo>
                  <a:pt x="1386631" y="187180"/>
                </a:lnTo>
                <a:lnTo>
                  <a:pt x="1391386" y="234340"/>
                </a:lnTo>
                <a:lnTo>
                  <a:pt x="1386631" y="281498"/>
                </a:lnTo>
                <a:lnTo>
                  <a:pt x="1372987" y="325416"/>
                </a:lnTo>
                <a:lnTo>
                  <a:pt x="1351388" y="365146"/>
                </a:lnTo>
                <a:lnTo>
                  <a:pt x="1322766" y="399743"/>
                </a:lnTo>
                <a:lnTo>
                  <a:pt x="1288021" y="428279"/>
                </a:lnTo>
                <a:lnTo>
                  <a:pt x="1248170" y="449756"/>
                </a:lnTo>
                <a:lnTo>
                  <a:pt x="1204090" y="463269"/>
                </a:lnTo>
                <a:lnTo>
                  <a:pt x="1156715" y="467867"/>
                </a:lnTo>
                <a:close/>
              </a:path>
            </a:pathLst>
          </a:custGeom>
          <a:solidFill>
            <a:srgbClr val="FB7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8178851" y="1048295"/>
            <a:ext cx="91249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会员直播</a:t>
            </a:r>
            <a:r>
              <a:rPr sz="14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间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62503" y="1048981"/>
            <a:ext cx="23348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 panose="020B0503020204020204" charset="-122"/>
                <a:cs typeface="微软雅黑" panose="020B0503020204020204" charset="-122"/>
              </a:rPr>
              <a:t>专属直播间搭配会员专享货</a:t>
            </a:r>
            <a:r>
              <a:rPr sz="1400" b="1" spc="-20" dirty="0">
                <a:latin typeface="微软雅黑" panose="020B0503020204020204" charset="-122"/>
                <a:cs typeface="微软雅黑" panose="020B0503020204020204" charset="-122"/>
              </a:rPr>
              <a:t>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77339" y="816863"/>
            <a:ext cx="662940" cy="273050"/>
          </a:xfrm>
          <a:custGeom>
            <a:avLst/>
            <a:gdLst/>
            <a:ahLst/>
            <a:cxnLst/>
            <a:rect l="l" t="t" r="r" b="b"/>
            <a:pathLst>
              <a:path w="662939" h="273050">
                <a:moveTo>
                  <a:pt x="0" y="0"/>
                </a:moveTo>
                <a:lnTo>
                  <a:pt x="662940" y="0"/>
                </a:lnTo>
                <a:lnTo>
                  <a:pt x="662940" y="272796"/>
                </a:lnTo>
                <a:lnTo>
                  <a:pt x="0" y="27279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96567" y="541019"/>
            <a:ext cx="824483" cy="824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577328" y="760476"/>
            <a:ext cx="662940" cy="273050"/>
          </a:xfrm>
          <a:custGeom>
            <a:avLst/>
            <a:gdLst/>
            <a:ahLst/>
            <a:cxnLst/>
            <a:rect l="l" t="t" r="r" b="b"/>
            <a:pathLst>
              <a:path w="662940" h="273050">
                <a:moveTo>
                  <a:pt x="0" y="0"/>
                </a:moveTo>
                <a:lnTo>
                  <a:pt x="662940" y="0"/>
                </a:lnTo>
                <a:lnTo>
                  <a:pt x="662940" y="272796"/>
                </a:lnTo>
                <a:lnTo>
                  <a:pt x="0" y="27279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496556" y="484631"/>
            <a:ext cx="824483" cy="824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44068" y="1731264"/>
            <a:ext cx="2054352" cy="42460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906267" y="1732788"/>
            <a:ext cx="1880616" cy="42580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111496" y="1732788"/>
            <a:ext cx="1967483" cy="42580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222463" y="6264427"/>
            <a:ext cx="57080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会员人群加赠玩法详情表达且支持预售</a:t>
            </a:r>
            <a:r>
              <a:rPr sz="1400" spc="-2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会场模块</a:t>
            </a:r>
            <a:r>
              <a:rPr sz="1400" spc="-25" dirty="0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会员群触达加磅售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卖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005316" y="1716023"/>
            <a:ext cx="1988820" cy="42915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110093" y="6157429"/>
            <a:ext cx="393255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会员专属直播间打造最强会员转化阵地</a:t>
            </a:r>
            <a:r>
              <a:rPr sz="1400" spc="-2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提客</a:t>
            </a:r>
            <a:r>
              <a:rPr sz="1400" u="heavy" spc="-5" dirty="0">
                <a:uFill>
                  <a:solidFill>
                    <a:srgbClr val="7B47DB"/>
                  </a:solidFill>
                </a:uFill>
                <a:latin typeface="宋体" panose="02010600030101010101" pitchFamily="2" charset="-122"/>
                <a:cs typeface="宋体" panose="02010600030101010101" pitchFamily="2" charset="-122"/>
              </a:rPr>
              <a:t>单</a:t>
            </a:r>
            <a:r>
              <a:rPr sz="1400" spc="-15" dirty="0">
                <a:latin typeface="宋体" panose="02010600030101010101" pitchFamily="2" charset="-122"/>
                <a:cs typeface="宋体" panose="02010600030101010101" pitchFamily="2" charset="-122"/>
              </a:rPr>
              <a:t>、 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促成交神器</a:t>
            </a:r>
            <a:r>
              <a:rPr sz="1400" spc="-20" dirty="0">
                <a:latin typeface="宋体" panose="02010600030101010101" pitchFamily="2" charset="-122"/>
                <a:cs typeface="宋体" panose="02010600030101010101" pitchFamily="2" charset="-122"/>
              </a:rPr>
              <a:t>！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2430" y="3259455"/>
            <a:ext cx="9629140" cy="1243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8290">
              <a:lnSpc>
                <a:spcPct val="100000"/>
              </a:lnSpc>
              <a:spcBef>
                <a:spcPts val="105"/>
              </a:spcBef>
            </a:pPr>
            <a:r>
              <a:rPr dirty="0"/>
              <a:t>会员运营</a:t>
            </a:r>
            <a:r>
              <a:rPr spc="25" dirty="0"/>
              <a:t>-</a:t>
            </a:r>
            <a:r>
              <a:rPr dirty="0"/>
              <a:t>实操玩</a:t>
            </a:r>
            <a:r>
              <a:rPr spc="-75" dirty="0"/>
              <a:t>法</a:t>
            </a:r>
            <a:endParaRPr spc="-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63195" y="109220"/>
            <a:ext cx="903160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周三会员日</a:t>
            </a:r>
            <a:r>
              <a:rPr sz="4000" spc="-45" dirty="0"/>
              <a:t>，</a:t>
            </a:r>
            <a:r>
              <a:rPr sz="4000" spc="-5" dirty="0"/>
              <a:t>日销会员回访与成</a:t>
            </a:r>
            <a:r>
              <a:rPr sz="4000" spc="-45" dirty="0"/>
              <a:t>交</a:t>
            </a:r>
            <a:endParaRPr sz="4000"/>
          </a:p>
        </p:txBody>
      </p:sp>
      <p:sp>
        <p:nvSpPr>
          <p:cNvPr id="24" name="object 24"/>
          <p:cNvSpPr txBox="1"/>
          <p:nvPr/>
        </p:nvSpPr>
        <p:spPr>
          <a:xfrm>
            <a:off x="507365" y="1028064"/>
            <a:ext cx="9184640" cy="1480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重点作用人群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进店未购非会员</a:t>
            </a:r>
            <a:r>
              <a:rPr sz="2000" b="1" spc="-37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活跃会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员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关键透出位置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店铺首屏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会员中心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自播间弹屏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公域</a:t>
            </a:r>
            <a:r>
              <a:rPr sz="2000" b="1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-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订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阅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配置</a:t>
            </a:r>
            <a:r>
              <a:rPr sz="2000" b="1" spc="-5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Tips：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全店最大折扣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券</a:t>
            </a:r>
            <a:r>
              <a:rPr sz="2000" b="1" spc="-6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spc="-6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or</a:t>
            </a:r>
            <a:r>
              <a:rPr sz="2000" b="1" spc="-8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匹配多倍积分玩法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券核销效果比日常提升</a:t>
            </a:r>
            <a:r>
              <a:rPr sz="2000" b="1" spc="-8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100%</a:t>
            </a:r>
            <a:r>
              <a:rPr sz="2000" b="1" spc="-8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！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410"/>
              </a:spcBef>
            </a:pPr>
            <a:r>
              <a:rPr sz="1600" spc="114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打开客户运营平台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会员管理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会员权益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会员活动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周三会员日</a:t>
            </a:r>
            <a:r>
              <a:rPr sz="1600" spc="-3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600" spc="114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选择活动时间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选择优惠券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每周四前设置好下一个周期的会员日活动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sz="1600" spc="-3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2250" y="6570344"/>
            <a:ext cx="8566150" cy="222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20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会员运营等级</a:t>
            </a:r>
            <a:r>
              <a:rPr sz="1300" b="1" spc="-2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级后申请权限</a:t>
            </a:r>
            <a:r>
              <a:rPr sz="1300" b="1" spc="-20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操作语雀链接</a:t>
            </a:r>
            <a:r>
              <a:rPr sz="1300" b="1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：https://</a:t>
            </a:r>
            <a:r>
              <a:rPr sz="1300" b="1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  <a:hlinkClick r:id="rId4"/>
              </a:rPr>
              <a:t>www.yuque.com/alibabacem/crmoperation/buoof8</a:t>
            </a:r>
            <a:endParaRPr sz="13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2127" y="2636520"/>
            <a:ext cx="6894576" cy="35173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00400" y="2785872"/>
            <a:ext cx="8386572" cy="35326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190875" y="2776347"/>
            <a:ext cx="8406130" cy="3552190"/>
          </a:xfrm>
          <a:custGeom>
            <a:avLst/>
            <a:gdLst/>
            <a:ahLst/>
            <a:cxnLst/>
            <a:rect l="l" t="t" r="r" b="b"/>
            <a:pathLst>
              <a:path w="8406130" h="3552190">
                <a:moveTo>
                  <a:pt x="8400859" y="3551681"/>
                </a:moveTo>
                <a:lnTo>
                  <a:pt x="4762" y="3551681"/>
                </a:lnTo>
                <a:lnTo>
                  <a:pt x="3289" y="3551453"/>
                </a:lnTo>
                <a:lnTo>
                  <a:pt x="1968" y="3550767"/>
                </a:lnTo>
                <a:lnTo>
                  <a:pt x="914" y="3549713"/>
                </a:lnTo>
                <a:lnTo>
                  <a:pt x="228" y="3548392"/>
                </a:lnTo>
                <a:lnTo>
                  <a:pt x="0" y="3546919"/>
                </a:lnTo>
                <a:lnTo>
                  <a:pt x="0" y="4762"/>
                </a:lnTo>
                <a:lnTo>
                  <a:pt x="4762" y="0"/>
                </a:lnTo>
                <a:lnTo>
                  <a:pt x="8400859" y="0"/>
                </a:lnTo>
                <a:lnTo>
                  <a:pt x="8405622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3542156"/>
                </a:lnTo>
                <a:lnTo>
                  <a:pt x="4762" y="3542156"/>
                </a:lnTo>
                <a:lnTo>
                  <a:pt x="9525" y="3546919"/>
                </a:lnTo>
                <a:lnTo>
                  <a:pt x="8405622" y="3546919"/>
                </a:lnTo>
                <a:lnTo>
                  <a:pt x="8405393" y="3548392"/>
                </a:lnTo>
                <a:lnTo>
                  <a:pt x="8404707" y="3549713"/>
                </a:lnTo>
                <a:lnTo>
                  <a:pt x="8403653" y="3550767"/>
                </a:lnTo>
                <a:lnTo>
                  <a:pt x="8402332" y="3551453"/>
                </a:lnTo>
                <a:lnTo>
                  <a:pt x="8400859" y="3551681"/>
                </a:lnTo>
                <a:close/>
              </a:path>
              <a:path w="8406130" h="355219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8406130" h="3552190">
                <a:moveTo>
                  <a:pt x="8396097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8396097" y="4762"/>
                </a:lnTo>
                <a:lnTo>
                  <a:pt x="8396097" y="9525"/>
                </a:lnTo>
                <a:close/>
              </a:path>
              <a:path w="8406130" h="3552190">
                <a:moveTo>
                  <a:pt x="8396097" y="3546919"/>
                </a:moveTo>
                <a:lnTo>
                  <a:pt x="8396097" y="4762"/>
                </a:lnTo>
                <a:lnTo>
                  <a:pt x="8400859" y="9525"/>
                </a:lnTo>
                <a:lnTo>
                  <a:pt x="8405622" y="9525"/>
                </a:lnTo>
                <a:lnTo>
                  <a:pt x="8405622" y="3542156"/>
                </a:lnTo>
                <a:lnTo>
                  <a:pt x="8400859" y="3542156"/>
                </a:lnTo>
                <a:lnTo>
                  <a:pt x="8396097" y="3546919"/>
                </a:lnTo>
                <a:close/>
              </a:path>
              <a:path w="8406130" h="3552190">
                <a:moveTo>
                  <a:pt x="8405622" y="9525"/>
                </a:moveTo>
                <a:lnTo>
                  <a:pt x="8400859" y="9525"/>
                </a:lnTo>
                <a:lnTo>
                  <a:pt x="8396097" y="4762"/>
                </a:lnTo>
                <a:lnTo>
                  <a:pt x="8405622" y="4762"/>
                </a:lnTo>
                <a:lnTo>
                  <a:pt x="8405622" y="9525"/>
                </a:lnTo>
                <a:close/>
              </a:path>
              <a:path w="8406130" h="3552190">
                <a:moveTo>
                  <a:pt x="9525" y="3546919"/>
                </a:moveTo>
                <a:lnTo>
                  <a:pt x="4762" y="3542156"/>
                </a:lnTo>
                <a:lnTo>
                  <a:pt x="9525" y="3542156"/>
                </a:lnTo>
                <a:lnTo>
                  <a:pt x="9525" y="3546919"/>
                </a:lnTo>
                <a:close/>
              </a:path>
              <a:path w="8406130" h="3552190">
                <a:moveTo>
                  <a:pt x="8396097" y="3546919"/>
                </a:moveTo>
                <a:lnTo>
                  <a:pt x="9525" y="3546919"/>
                </a:lnTo>
                <a:lnTo>
                  <a:pt x="9525" y="3542156"/>
                </a:lnTo>
                <a:lnTo>
                  <a:pt x="8396097" y="3542156"/>
                </a:lnTo>
                <a:lnTo>
                  <a:pt x="8396097" y="3546919"/>
                </a:lnTo>
                <a:close/>
              </a:path>
              <a:path w="8406130" h="3552190">
                <a:moveTo>
                  <a:pt x="8405622" y="3546919"/>
                </a:moveTo>
                <a:lnTo>
                  <a:pt x="8396097" y="3546919"/>
                </a:lnTo>
                <a:lnTo>
                  <a:pt x="8400859" y="3542156"/>
                </a:lnTo>
                <a:lnTo>
                  <a:pt x="8405622" y="3542156"/>
                </a:lnTo>
                <a:lnTo>
                  <a:pt x="8405622" y="35469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415984" y="4949825"/>
            <a:ext cx="617855" cy="481965"/>
          </a:xfrm>
          <a:custGeom>
            <a:avLst/>
            <a:gdLst/>
            <a:ahLst/>
            <a:cxnLst/>
            <a:rect l="l" t="t" r="r" b="b"/>
            <a:pathLst>
              <a:path w="617855" h="481964">
                <a:moveTo>
                  <a:pt x="455345" y="59042"/>
                </a:moveTo>
                <a:lnTo>
                  <a:pt x="437197" y="39141"/>
                </a:lnTo>
                <a:lnTo>
                  <a:pt x="437641" y="35839"/>
                </a:lnTo>
                <a:lnTo>
                  <a:pt x="617410" y="0"/>
                </a:lnTo>
                <a:lnTo>
                  <a:pt x="614161" y="7988"/>
                </a:lnTo>
                <a:lnTo>
                  <a:pt x="575830" y="7988"/>
                </a:lnTo>
                <a:lnTo>
                  <a:pt x="520019" y="50987"/>
                </a:lnTo>
                <a:lnTo>
                  <a:pt x="458660" y="58902"/>
                </a:lnTo>
                <a:lnTo>
                  <a:pt x="455345" y="59042"/>
                </a:lnTo>
                <a:close/>
              </a:path>
              <a:path w="617855" h="481964">
                <a:moveTo>
                  <a:pt x="520019" y="50987"/>
                </a:moveTo>
                <a:lnTo>
                  <a:pt x="575830" y="7988"/>
                </a:lnTo>
                <a:lnTo>
                  <a:pt x="581927" y="15900"/>
                </a:lnTo>
                <a:lnTo>
                  <a:pt x="569810" y="15900"/>
                </a:lnTo>
                <a:lnTo>
                  <a:pt x="557507" y="46152"/>
                </a:lnTo>
                <a:lnTo>
                  <a:pt x="520019" y="50987"/>
                </a:lnTo>
                <a:close/>
              </a:path>
              <a:path w="617855" h="481964">
                <a:moveTo>
                  <a:pt x="536905" y="164680"/>
                </a:moveTo>
                <a:lnTo>
                  <a:pt x="518579" y="144945"/>
                </a:lnTo>
                <a:lnTo>
                  <a:pt x="518985" y="141643"/>
                </a:lnTo>
                <a:lnTo>
                  <a:pt x="519963" y="138468"/>
                </a:lnTo>
                <a:lnTo>
                  <a:pt x="543267" y="81166"/>
                </a:lnTo>
                <a:lnTo>
                  <a:pt x="599084" y="38163"/>
                </a:lnTo>
                <a:lnTo>
                  <a:pt x="575830" y="7988"/>
                </a:lnTo>
                <a:lnTo>
                  <a:pt x="614161" y="7988"/>
                </a:lnTo>
                <a:lnTo>
                  <a:pt x="555256" y="152831"/>
                </a:lnTo>
                <a:lnTo>
                  <a:pt x="540219" y="164515"/>
                </a:lnTo>
                <a:lnTo>
                  <a:pt x="536905" y="164680"/>
                </a:lnTo>
                <a:close/>
              </a:path>
              <a:path w="617855" h="481964">
                <a:moveTo>
                  <a:pt x="557507" y="46152"/>
                </a:moveTo>
                <a:lnTo>
                  <a:pt x="569810" y="15900"/>
                </a:lnTo>
                <a:lnTo>
                  <a:pt x="589902" y="41973"/>
                </a:lnTo>
                <a:lnTo>
                  <a:pt x="557507" y="46152"/>
                </a:lnTo>
                <a:close/>
              </a:path>
              <a:path w="617855" h="481964">
                <a:moveTo>
                  <a:pt x="543267" y="81166"/>
                </a:moveTo>
                <a:lnTo>
                  <a:pt x="557507" y="46152"/>
                </a:lnTo>
                <a:lnTo>
                  <a:pt x="589902" y="41973"/>
                </a:lnTo>
                <a:lnTo>
                  <a:pt x="569810" y="15900"/>
                </a:lnTo>
                <a:lnTo>
                  <a:pt x="581927" y="15900"/>
                </a:lnTo>
                <a:lnTo>
                  <a:pt x="599084" y="38163"/>
                </a:lnTo>
                <a:lnTo>
                  <a:pt x="543267" y="81166"/>
                </a:lnTo>
                <a:close/>
              </a:path>
              <a:path w="617855" h="481964">
                <a:moveTo>
                  <a:pt x="23240" y="481812"/>
                </a:moveTo>
                <a:lnTo>
                  <a:pt x="0" y="451637"/>
                </a:lnTo>
                <a:lnTo>
                  <a:pt x="520019" y="50987"/>
                </a:lnTo>
                <a:lnTo>
                  <a:pt x="557507" y="46152"/>
                </a:lnTo>
                <a:lnTo>
                  <a:pt x="543267" y="81166"/>
                </a:lnTo>
                <a:lnTo>
                  <a:pt x="23240" y="48181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80695" y="172720"/>
            <a:ext cx="798766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会员优先购</a:t>
            </a:r>
            <a:r>
              <a:rPr sz="4000" spc="-45" dirty="0"/>
              <a:t>，</a:t>
            </a:r>
            <a:r>
              <a:rPr sz="4000" spc="-5" dirty="0"/>
              <a:t>促会员日销转</a:t>
            </a:r>
            <a:r>
              <a:rPr sz="4000" spc="-45" dirty="0"/>
              <a:t>化</a:t>
            </a:r>
            <a:endParaRPr sz="4000"/>
          </a:p>
        </p:txBody>
      </p:sp>
      <p:sp>
        <p:nvSpPr>
          <p:cNvPr id="24" name="object 24"/>
          <p:cNvSpPr txBox="1"/>
          <p:nvPr/>
        </p:nvSpPr>
        <p:spPr>
          <a:xfrm>
            <a:off x="507365" y="1028064"/>
            <a:ext cx="10888980" cy="1480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重点作用人群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进店未购非会员</a:t>
            </a:r>
            <a:r>
              <a:rPr sz="2000" b="1" spc="-37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已购非会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员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关键透出位置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店铺首屏弹窗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商品详情页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自播间特供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品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配置</a:t>
            </a:r>
            <a:r>
              <a:rPr sz="2000" b="1" spc="-5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Tips：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爆品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组合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新品都适用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单品价格低于日常到手价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拉新</a:t>
            </a:r>
            <a:r>
              <a:rPr sz="2000" b="1" spc="-54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&amp;</a:t>
            </a:r>
            <a:r>
              <a:rPr sz="20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转化效果提升</a:t>
            </a:r>
            <a:r>
              <a:rPr sz="2000" b="1" spc="-8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100%</a:t>
            </a:r>
            <a:r>
              <a:rPr sz="2000" b="1" spc="-8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！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410"/>
              </a:spcBef>
            </a:pPr>
            <a:r>
              <a:rPr sz="1600" spc="114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打开客户运营平台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会员管理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会员权益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会员活动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会员优先购</a:t>
            </a:r>
            <a:r>
              <a:rPr sz="1600" spc="-3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600" spc="114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点击新建按钮进入活动创建页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在活动创建页面依次选择活动商品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时间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限制件数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限制人群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保存完成活动创建</a:t>
            </a:r>
            <a:r>
              <a:rPr sz="1600" spc="-3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7491" y="2671572"/>
            <a:ext cx="6400800" cy="34152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541520" y="2843783"/>
            <a:ext cx="6012180" cy="33345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31995" y="2834258"/>
            <a:ext cx="6031230" cy="3354070"/>
          </a:xfrm>
          <a:custGeom>
            <a:avLst/>
            <a:gdLst/>
            <a:ahLst/>
            <a:cxnLst/>
            <a:rect l="l" t="t" r="r" b="b"/>
            <a:pathLst>
              <a:path w="6031230" h="3354070">
                <a:moveTo>
                  <a:pt x="6026467" y="3353562"/>
                </a:moveTo>
                <a:lnTo>
                  <a:pt x="4762" y="3353562"/>
                </a:lnTo>
                <a:lnTo>
                  <a:pt x="3289" y="3353333"/>
                </a:lnTo>
                <a:lnTo>
                  <a:pt x="1968" y="3352647"/>
                </a:lnTo>
                <a:lnTo>
                  <a:pt x="914" y="3351593"/>
                </a:lnTo>
                <a:lnTo>
                  <a:pt x="228" y="3350272"/>
                </a:lnTo>
                <a:lnTo>
                  <a:pt x="0" y="3348799"/>
                </a:lnTo>
                <a:lnTo>
                  <a:pt x="0" y="4762"/>
                </a:lnTo>
                <a:lnTo>
                  <a:pt x="4762" y="0"/>
                </a:lnTo>
                <a:lnTo>
                  <a:pt x="6026467" y="0"/>
                </a:lnTo>
                <a:lnTo>
                  <a:pt x="6031230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3344037"/>
                </a:lnTo>
                <a:lnTo>
                  <a:pt x="4762" y="3344037"/>
                </a:lnTo>
                <a:lnTo>
                  <a:pt x="9525" y="3348799"/>
                </a:lnTo>
                <a:lnTo>
                  <a:pt x="6031230" y="3348799"/>
                </a:lnTo>
                <a:lnTo>
                  <a:pt x="6031001" y="3350272"/>
                </a:lnTo>
                <a:lnTo>
                  <a:pt x="6030315" y="3351593"/>
                </a:lnTo>
                <a:lnTo>
                  <a:pt x="6029261" y="3352647"/>
                </a:lnTo>
                <a:lnTo>
                  <a:pt x="6027940" y="3353333"/>
                </a:lnTo>
                <a:lnTo>
                  <a:pt x="6026467" y="3353562"/>
                </a:lnTo>
                <a:close/>
              </a:path>
              <a:path w="6031230" h="335407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6031230" h="3354070">
                <a:moveTo>
                  <a:pt x="6021705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6021705" y="4762"/>
                </a:lnTo>
                <a:lnTo>
                  <a:pt x="6021705" y="9525"/>
                </a:lnTo>
                <a:close/>
              </a:path>
              <a:path w="6031230" h="3354070">
                <a:moveTo>
                  <a:pt x="6021705" y="3348799"/>
                </a:moveTo>
                <a:lnTo>
                  <a:pt x="6021705" y="4762"/>
                </a:lnTo>
                <a:lnTo>
                  <a:pt x="6026467" y="9525"/>
                </a:lnTo>
                <a:lnTo>
                  <a:pt x="6031230" y="9525"/>
                </a:lnTo>
                <a:lnTo>
                  <a:pt x="6031230" y="3344037"/>
                </a:lnTo>
                <a:lnTo>
                  <a:pt x="6026467" y="3344037"/>
                </a:lnTo>
                <a:lnTo>
                  <a:pt x="6021705" y="3348799"/>
                </a:lnTo>
                <a:close/>
              </a:path>
              <a:path w="6031230" h="3354070">
                <a:moveTo>
                  <a:pt x="6031230" y="9525"/>
                </a:moveTo>
                <a:lnTo>
                  <a:pt x="6026467" y="9525"/>
                </a:lnTo>
                <a:lnTo>
                  <a:pt x="6021705" y="4762"/>
                </a:lnTo>
                <a:lnTo>
                  <a:pt x="6031230" y="4762"/>
                </a:lnTo>
                <a:lnTo>
                  <a:pt x="6031230" y="9525"/>
                </a:lnTo>
                <a:close/>
              </a:path>
              <a:path w="6031230" h="3354070">
                <a:moveTo>
                  <a:pt x="9525" y="3348799"/>
                </a:moveTo>
                <a:lnTo>
                  <a:pt x="4762" y="3344037"/>
                </a:lnTo>
                <a:lnTo>
                  <a:pt x="9525" y="3344037"/>
                </a:lnTo>
                <a:lnTo>
                  <a:pt x="9525" y="3348799"/>
                </a:lnTo>
                <a:close/>
              </a:path>
              <a:path w="6031230" h="3354070">
                <a:moveTo>
                  <a:pt x="6021705" y="3348799"/>
                </a:moveTo>
                <a:lnTo>
                  <a:pt x="9525" y="3348799"/>
                </a:lnTo>
                <a:lnTo>
                  <a:pt x="9525" y="3344037"/>
                </a:lnTo>
                <a:lnTo>
                  <a:pt x="6021705" y="3344037"/>
                </a:lnTo>
                <a:lnTo>
                  <a:pt x="6021705" y="3348799"/>
                </a:lnTo>
                <a:close/>
              </a:path>
              <a:path w="6031230" h="3354070">
                <a:moveTo>
                  <a:pt x="6031230" y="3348799"/>
                </a:moveTo>
                <a:lnTo>
                  <a:pt x="6021705" y="3348799"/>
                </a:lnTo>
                <a:lnTo>
                  <a:pt x="6026467" y="3344037"/>
                </a:lnTo>
                <a:lnTo>
                  <a:pt x="6031230" y="3344037"/>
                </a:lnTo>
                <a:lnTo>
                  <a:pt x="6031230" y="3348799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453955" y="4582452"/>
            <a:ext cx="1087755" cy="537210"/>
          </a:xfrm>
          <a:custGeom>
            <a:avLst/>
            <a:gdLst/>
            <a:ahLst/>
            <a:cxnLst/>
            <a:rect l="l" t="t" r="r" b="b"/>
            <a:pathLst>
              <a:path w="1087754" h="537210">
                <a:moveTo>
                  <a:pt x="981408" y="43557"/>
                </a:moveTo>
                <a:lnTo>
                  <a:pt x="919810" y="37960"/>
                </a:lnTo>
                <a:lnTo>
                  <a:pt x="902550" y="20586"/>
                </a:lnTo>
                <a:lnTo>
                  <a:pt x="902563" y="17259"/>
                </a:lnTo>
                <a:lnTo>
                  <a:pt x="919937" y="0"/>
                </a:lnTo>
                <a:lnTo>
                  <a:pt x="923264" y="12"/>
                </a:lnTo>
                <a:lnTo>
                  <a:pt x="1073872" y="13703"/>
                </a:lnTo>
                <a:lnTo>
                  <a:pt x="1045248" y="13703"/>
                </a:lnTo>
                <a:lnTo>
                  <a:pt x="981408" y="43557"/>
                </a:lnTo>
                <a:close/>
              </a:path>
              <a:path w="1087754" h="537210">
                <a:moveTo>
                  <a:pt x="1019072" y="46980"/>
                </a:moveTo>
                <a:lnTo>
                  <a:pt x="981408" y="43557"/>
                </a:lnTo>
                <a:lnTo>
                  <a:pt x="1045248" y="13703"/>
                </a:lnTo>
                <a:lnTo>
                  <a:pt x="1048253" y="20129"/>
                </a:lnTo>
                <a:lnTo>
                  <a:pt x="1037653" y="20129"/>
                </a:lnTo>
                <a:lnTo>
                  <a:pt x="1019072" y="46980"/>
                </a:lnTo>
                <a:close/>
              </a:path>
              <a:path w="1087754" h="537210">
                <a:moveTo>
                  <a:pt x="976464" y="158762"/>
                </a:moveTo>
                <a:lnTo>
                  <a:pt x="959040" y="138226"/>
                </a:lnTo>
                <a:lnTo>
                  <a:pt x="959599" y="134950"/>
                </a:lnTo>
                <a:lnTo>
                  <a:pt x="960716" y="131825"/>
                </a:lnTo>
                <a:lnTo>
                  <a:pt x="962355" y="128943"/>
                </a:lnTo>
                <a:lnTo>
                  <a:pt x="997557" y="78072"/>
                </a:lnTo>
                <a:lnTo>
                  <a:pt x="1061389" y="48221"/>
                </a:lnTo>
                <a:lnTo>
                  <a:pt x="1045248" y="13703"/>
                </a:lnTo>
                <a:lnTo>
                  <a:pt x="1073872" y="13703"/>
                </a:lnTo>
                <a:lnTo>
                  <a:pt x="1087564" y="14947"/>
                </a:lnTo>
                <a:lnTo>
                  <a:pt x="993686" y="150622"/>
                </a:lnTo>
                <a:lnTo>
                  <a:pt x="979792" y="158750"/>
                </a:lnTo>
                <a:lnTo>
                  <a:pt x="976464" y="158762"/>
                </a:lnTo>
                <a:close/>
              </a:path>
              <a:path w="1087754" h="537210">
                <a:moveTo>
                  <a:pt x="1051598" y="49936"/>
                </a:moveTo>
                <a:lnTo>
                  <a:pt x="1019072" y="46980"/>
                </a:lnTo>
                <a:lnTo>
                  <a:pt x="1037653" y="20129"/>
                </a:lnTo>
                <a:lnTo>
                  <a:pt x="1051598" y="49936"/>
                </a:lnTo>
                <a:close/>
              </a:path>
              <a:path w="1087754" h="537210">
                <a:moveTo>
                  <a:pt x="1057723" y="49936"/>
                </a:moveTo>
                <a:lnTo>
                  <a:pt x="1051598" y="49936"/>
                </a:lnTo>
                <a:lnTo>
                  <a:pt x="1037653" y="20129"/>
                </a:lnTo>
                <a:lnTo>
                  <a:pt x="1048253" y="20129"/>
                </a:lnTo>
                <a:lnTo>
                  <a:pt x="1061389" y="48221"/>
                </a:lnTo>
                <a:lnTo>
                  <a:pt x="1057723" y="49936"/>
                </a:lnTo>
                <a:close/>
              </a:path>
              <a:path w="1087754" h="537210">
                <a:moveTo>
                  <a:pt x="16129" y="537032"/>
                </a:moveTo>
                <a:lnTo>
                  <a:pt x="0" y="502513"/>
                </a:lnTo>
                <a:lnTo>
                  <a:pt x="981408" y="43557"/>
                </a:lnTo>
                <a:lnTo>
                  <a:pt x="1019072" y="46980"/>
                </a:lnTo>
                <a:lnTo>
                  <a:pt x="997557" y="78072"/>
                </a:lnTo>
                <a:lnTo>
                  <a:pt x="16129" y="537032"/>
                </a:lnTo>
                <a:close/>
              </a:path>
              <a:path w="1087754" h="537210">
                <a:moveTo>
                  <a:pt x="997557" y="78072"/>
                </a:moveTo>
                <a:lnTo>
                  <a:pt x="1019072" y="46980"/>
                </a:lnTo>
                <a:lnTo>
                  <a:pt x="1051598" y="49936"/>
                </a:lnTo>
                <a:lnTo>
                  <a:pt x="1057723" y="49936"/>
                </a:lnTo>
                <a:lnTo>
                  <a:pt x="997557" y="780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22250" y="6146165"/>
            <a:ext cx="8507095" cy="647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玩法拓展</a:t>
            </a:r>
            <a:r>
              <a:rPr sz="12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87325">
              <a:lnSpc>
                <a:spcPct val="100000"/>
              </a:lnSpc>
            </a:pP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结合</a:t>
            </a:r>
            <a:r>
              <a:rPr sz="12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忠诚度设置</a:t>
            </a:r>
            <a:r>
              <a:rPr sz="12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-</a:t>
            </a: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等级规则</a:t>
            </a:r>
            <a:r>
              <a:rPr sz="12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来限制人群</a:t>
            </a:r>
            <a:r>
              <a:rPr sz="12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可以延展到新会员购买</a:t>
            </a:r>
            <a:r>
              <a:rPr sz="12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高级</a:t>
            </a:r>
            <a:r>
              <a:rPr sz="1200" b="1" spc="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VIP</a:t>
            </a:r>
            <a:r>
              <a:rPr sz="12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购买等场景</a:t>
            </a:r>
            <a:r>
              <a:rPr sz="12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300" b="1" spc="-20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会员运营等级</a:t>
            </a:r>
            <a:r>
              <a:rPr sz="1300" b="1" spc="-2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级后申请权限</a:t>
            </a:r>
            <a:r>
              <a:rPr sz="1300" b="1" spc="-20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操作语雀链接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：https://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  <a:hlinkClick r:id="rId6"/>
              </a:rPr>
              <a:t>www.yuque.com/alibabacem/crmoperation/iy6dt5</a:t>
            </a:r>
            <a:endParaRPr sz="13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8150" y="172085"/>
            <a:ext cx="62128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入会券设置</a:t>
            </a:r>
            <a:r>
              <a:rPr sz="4000" spc="-45" dirty="0"/>
              <a:t>，</a:t>
            </a:r>
            <a:r>
              <a:rPr sz="4000" spc="-5" dirty="0"/>
              <a:t>会员招</a:t>
            </a:r>
            <a:r>
              <a:rPr sz="4000" spc="-45" dirty="0"/>
              <a:t>募</a:t>
            </a:r>
            <a:endParaRPr sz="4000"/>
          </a:p>
        </p:txBody>
      </p:sp>
      <p:sp>
        <p:nvSpPr>
          <p:cNvPr id="24" name="object 24"/>
          <p:cNvSpPr/>
          <p:nvPr/>
        </p:nvSpPr>
        <p:spPr>
          <a:xfrm>
            <a:off x="428244" y="2557272"/>
            <a:ext cx="10430256" cy="4005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507365" y="1028064"/>
            <a:ext cx="9723120" cy="1480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重点作用人群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进店未购非会员</a:t>
            </a:r>
            <a:r>
              <a:rPr sz="2000" b="1" spc="-37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已购非会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员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关键透出位置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店铺首屏弹窗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商品详情页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自播间右上角</a:t>
            </a:r>
            <a:r>
              <a:rPr sz="2000" b="1" spc="-4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icon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配置</a:t>
            </a:r>
            <a:r>
              <a:rPr sz="2000" b="1" spc="-5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Tips：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面额</a:t>
            </a:r>
            <a:r>
              <a:rPr sz="2000" b="1" spc="-37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&gt;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店铺内通用券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建议使用无门槛券/8折以下券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拉新效果提升</a:t>
            </a:r>
            <a:r>
              <a:rPr sz="2000" b="1" spc="-8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100%</a:t>
            </a:r>
            <a:r>
              <a:rPr sz="2000" b="1" spc="-8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！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410"/>
              </a:spcBef>
            </a:pPr>
            <a:r>
              <a:rPr sz="1600" spc="114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打开客户运营平台</a:t>
            </a:r>
            <a:r>
              <a:rPr sz="1600" spc="-10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权益管理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选择会员权益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选择并点击新会员礼包功能</a:t>
            </a:r>
            <a:r>
              <a:rPr sz="1600" spc="-3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600" spc="114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该页面可查看到当前已经配置的活动信息</a:t>
            </a:r>
            <a:r>
              <a:rPr sz="1600" spc="-30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选择创建新活动</a:t>
            </a:r>
            <a:r>
              <a:rPr sz="1600" spc="-35" dirty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7365" y="6586855"/>
            <a:ext cx="6144260" cy="222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操作语雀链接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：https://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  <a:hlinkClick r:id="rId5"/>
              </a:rPr>
              <a:t>www.yuque.com/alibabacem/crmoperation/lyh5o0</a:t>
            </a:r>
            <a:endParaRPr sz="13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033780" y="898524"/>
            <a:ext cx="5537200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b="1" spc="6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使用复购券会员客单价</a:t>
            </a:r>
            <a:r>
              <a:rPr sz="1700" b="1" spc="38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spc="50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vs</a:t>
            </a:r>
            <a:r>
              <a:rPr sz="1700" b="1" spc="3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b="1" spc="6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未使用复购券会员客单</a:t>
            </a:r>
            <a:r>
              <a:rPr sz="1700" b="1" spc="4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↑40%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325562" y="5755322"/>
            <a:ext cx="1490980" cy="694055"/>
          </a:xfrm>
          <a:custGeom>
            <a:avLst/>
            <a:gdLst/>
            <a:ahLst/>
            <a:cxnLst/>
            <a:rect l="l" t="t" r="r" b="b"/>
            <a:pathLst>
              <a:path w="1490980" h="694054">
                <a:moveTo>
                  <a:pt x="1463268" y="693877"/>
                </a:moveTo>
                <a:lnTo>
                  <a:pt x="27635" y="693877"/>
                </a:lnTo>
                <a:lnTo>
                  <a:pt x="24714" y="693572"/>
                </a:lnTo>
                <a:lnTo>
                  <a:pt x="4127" y="649630"/>
                </a:lnTo>
                <a:lnTo>
                  <a:pt x="1017" y="610717"/>
                </a:lnTo>
                <a:lnTo>
                  <a:pt x="0" y="569048"/>
                </a:lnTo>
                <a:lnTo>
                  <a:pt x="0" y="124828"/>
                </a:lnTo>
                <a:lnTo>
                  <a:pt x="1017" y="83172"/>
                </a:lnTo>
                <a:lnTo>
                  <a:pt x="4127" y="44246"/>
                </a:lnTo>
                <a:lnTo>
                  <a:pt x="15366" y="6972"/>
                </a:lnTo>
                <a:lnTo>
                  <a:pt x="27635" y="0"/>
                </a:lnTo>
                <a:lnTo>
                  <a:pt x="1463268" y="0"/>
                </a:lnTo>
                <a:lnTo>
                  <a:pt x="1482734" y="21602"/>
                </a:lnTo>
                <a:lnTo>
                  <a:pt x="39916" y="21602"/>
                </a:lnTo>
                <a:lnTo>
                  <a:pt x="27635" y="28575"/>
                </a:lnTo>
                <a:lnTo>
                  <a:pt x="35362" y="28575"/>
                </a:lnTo>
                <a:lnTo>
                  <a:pt x="34709" y="30314"/>
                </a:lnTo>
                <a:lnTo>
                  <a:pt x="35652" y="30314"/>
                </a:lnTo>
                <a:lnTo>
                  <a:pt x="32501" y="47917"/>
                </a:lnTo>
                <a:lnTo>
                  <a:pt x="32348" y="48585"/>
                </a:lnTo>
                <a:lnTo>
                  <a:pt x="32325" y="49275"/>
                </a:lnTo>
                <a:lnTo>
                  <a:pt x="29644" y="82359"/>
                </a:lnTo>
                <a:lnTo>
                  <a:pt x="28575" y="125171"/>
                </a:lnTo>
                <a:lnTo>
                  <a:pt x="28591" y="569048"/>
                </a:lnTo>
                <a:lnTo>
                  <a:pt x="29597" y="610717"/>
                </a:lnTo>
                <a:lnTo>
                  <a:pt x="32325" y="644601"/>
                </a:lnTo>
                <a:lnTo>
                  <a:pt x="32435" y="645960"/>
                </a:lnTo>
                <a:lnTo>
                  <a:pt x="35652" y="663562"/>
                </a:lnTo>
                <a:lnTo>
                  <a:pt x="34709" y="663562"/>
                </a:lnTo>
                <a:lnTo>
                  <a:pt x="35362" y="665302"/>
                </a:lnTo>
                <a:lnTo>
                  <a:pt x="27635" y="665302"/>
                </a:lnTo>
                <a:lnTo>
                  <a:pt x="39916" y="672274"/>
                </a:lnTo>
                <a:lnTo>
                  <a:pt x="1482734" y="672274"/>
                </a:lnTo>
                <a:lnTo>
                  <a:pt x="1482534" y="673392"/>
                </a:lnTo>
                <a:lnTo>
                  <a:pt x="1466202" y="693572"/>
                </a:lnTo>
                <a:lnTo>
                  <a:pt x="1463268" y="693877"/>
                </a:lnTo>
                <a:close/>
              </a:path>
              <a:path w="1490980" h="694054">
                <a:moveTo>
                  <a:pt x="35362" y="28575"/>
                </a:moveTo>
                <a:lnTo>
                  <a:pt x="27635" y="28575"/>
                </a:lnTo>
                <a:lnTo>
                  <a:pt x="39916" y="21602"/>
                </a:lnTo>
                <a:lnTo>
                  <a:pt x="37578" y="25514"/>
                </a:lnTo>
                <a:lnTo>
                  <a:pt x="36512" y="25514"/>
                </a:lnTo>
                <a:lnTo>
                  <a:pt x="35362" y="28575"/>
                </a:lnTo>
                <a:close/>
              </a:path>
              <a:path w="1490980" h="694054">
                <a:moveTo>
                  <a:pt x="1454950" y="28575"/>
                </a:moveTo>
                <a:lnTo>
                  <a:pt x="35964" y="28575"/>
                </a:lnTo>
                <a:lnTo>
                  <a:pt x="36056" y="28060"/>
                </a:lnTo>
                <a:lnTo>
                  <a:pt x="39916" y="21602"/>
                </a:lnTo>
                <a:lnTo>
                  <a:pt x="1451000" y="21602"/>
                </a:lnTo>
                <a:lnTo>
                  <a:pt x="1454850" y="28060"/>
                </a:lnTo>
                <a:lnTo>
                  <a:pt x="1454950" y="28575"/>
                </a:lnTo>
                <a:close/>
              </a:path>
              <a:path w="1490980" h="694054">
                <a:moveTo>
                  <a:pt x="1454861" y="28079"/>
                </a:moveTo>
                <a:lnTo>
                  <a:pt x="1451000" y="21602"/>
                </a:lnTo>
                <a:lnTo>
                  <a:pt x="1457883" y="25514"/>
                </a:lnTo>
                <a:lnTo>
                  <a:pt x="1454404" y="25514"/>
                </a:lnTo>
                <a:lnTo>
                  <a:pt x="1454861" y="28079"/>
                </a:lnTo>
                <a:close/>
              </a:path>
              <a:path w="1490980" h="694054">
                <a:moveTo>
                  <a:pt x="1483978" y="28575"/>
                </a:moveTo>
                <a:lnTo>
                  <a:pt x="1463268" y="28575"/>
                </a:lnTo>
                <a:lnTo>
                  <a:pt x="1451000" y="21602"/>
                </a:lnTo>
                <a:lnTo>
                  <a:pt x="1482734" y="21602"/>
                </a:lnTo>
                <a:lnTo>
                  <a:pt x="1483978" y="28575"/>
                </a:lnTo>
                <a:close/>
              </a:path>
              <a:path w="1490980" h="694054">
                <a:moveTo>
                  <a:pt x="34709" y="30314"/>
                </a:moveTo>
                <a:lnTo>
                  <a:pt x="36512" y="25514"/>
                </a:lnTo>
                <a:lnTo>
                  <a:pt x="36045" y="28079"/>
                </a:lnTo>
                <a:lnTo>
                  <a:pt x="34709" y="30314"/>
                </a:lnTo>
                <a:close/>
              </a:path>
              <a:path w="1490980" h="694054">
                <a:moveTo>
                  <a:pt x="36056" y="28060"/>
                </a:moveTo>
                <a:lnTo>
                  <a:pt x="36512" y="25514"/>
                </a:lnTo>
                <a:lnTo>
                  <a:pt x="37578" y="25514"/>
                </a:lnTo>
                <a:lnTo>
                  <a:pt x="36056" y="28060"/>
                </a:lnTo>
                <a:close/>
              </a:path>
              <a:path w="1490980" h="694054">
                <a:moveTo>
                  <a:pt x="1456194" y="30314"/>
                </a:moveTo>
                <a:lnTo>
                  <a:pt x="1454858" y="28060"/>
                </a:lnTo>
                <a:lnTo>
                  <a:pt x="1454404" y="25514"/>
                </a:lnTo>
                <a:lnTo>
                  <a:pt x="1456194" y="30314"/>
                </a:lnTo>
                <a:close/>
              </a:path>
              <a:path w="1490980" h="694054">
                <a:moveTo>
                  <a:pt x="1484289" y="30314"/>
                </a:moveTo>
                <a:lnTo>
                  <a:pt x="1456194" y="30314"/>
                </a:lnTo>
                <a:lnTo>
                  <a:pt x="1454404" y="25514"/>
                </a:lnTo>
                <a:lnTo>
                  <a:pt x="1457883" y="25514"/>
                </a:lnTo>
                <a:lnTo>
                  <a:pt x="1463268" y="28575"/>
                </a:lnTo>
                <a:lnTo>
                  <a:pt x="1483978" y="28575"/>
                </a:lnTo>
                <a:lnTo>
                  <a:pt x="1484289" y="30314"/>
                </a:lnTo>
                <a:close/>
              </a:path>
              <a:path w="1490980" h="694054">
                <a:moveTo>
                  <a:pt x="35652" y="30314"/>
                </a:moveTo>
                <a:lnTo>
                  <a:pt x="34709" y="30314"/>
                </a:lnTo>
                <a:lnTo>
                  <a:pt x="36056" y="28060"/>
                </a:lnTo>
                <a:lnTo>
                  <a:pt x="35652" y="30314"/>
                </a:lnTo>
                <a:close/>
              </a:path>
              <a:path w="1490980" h="694054">
                <a:moveTo>
                  <a:pt x="1487251" y="49275"/>
                </a:moveTo>
                <a:lnTo>
                  <a:pt x="1458645" y="49275"/>
                </a:lnTo>
                <a:lnTo>
                  <a:pt x="1458468" y="47917"/>
                </a:lnTo>
                <a:lnTo>
                  <a:pt x="1454861" y="28079"/>
                </a:lnTo>
                <a:lnTo>
                  <a:pt x="1456194" y="30314"/>
                </a:lnTo>
                <a:lnTo>
                  <a:pt x="1484289" y="30314"/>
                </a:lnTo>
                <a:lnTo>
                  <a:pt x="1486776" y="44246"/>
                </a:lnTo>
                <a:lnTo>
                  <a:pt x="1486954" y="45605"/>
                </a:lnTo>
                <a:lnTo>
                  <a:pt x="1487251" y="49275"/>
                </a:lnTo>
                <a:close/>
              </a:path>
              <a:path w="1490980" h="694054">
                <a:moveTo>
                  <a:pt x="32258" y="49275"/>
                </a:moveTo>
                <a:lnTo>
                  <a:pt x="32435" y="47917"/>
                </a:lnTo>
                <a:lnTo>
                  <a:pt x="32381" y="48585"/>
                </a:lnTo>
                <a:lnTo>
                  <a:pt x="32258" y="49275"/>
                </a:lnTo>
                <a:close/>
              </a:path>
              <a:path w="1490980" h="694054">
                <a:moveTo>
                  <a:pt x="32381" y="48585"/>
                </a:moveTo>
                <a:lnTo>
                  <a:pt x="32435" y="47917"/>
                </a:lnTo>
                <a:lnTo>
                  <a:pt x="32381" y="48585"/>
                </a:lnTo>
                <a:close/>
              </a:path>
              <a:path w="1490980" h="694054">
                <a:moveTo>
                  <a:pt x="1458522" y="48584"/>
                </a:moveTo>
                <a:lnTo>
                  <a:pt x="1458403" y="47917"/>
                </a:lnTo>
                <a:lnTo>
                  <a:pt x="1458522" y="48584"/>
                </a:lnTo>
                <a:close/>
              </a:path>
              <a:path w="1490980" h="694054">
                <a:moveTo>
                  <a:pt x="1458645" y="49275"/>
                </a:moveTo>
                <a:lnTo>
                  <a:pt x="1458522" y="48585"/>
                </a:lnTo>
                <a:lnTo>
                  <a:pt x="1458468" y="47917"/>
                </a:lnTo>
                <a:lnTo>
                  <a:pt x="1458645" y="49275"/>
                </a:lnTo>
                <a:close/>
              </a:path>
              <a:path w="1490980" h="694054">
                <a:moveTo>
                  <a:pt x="1489898" y="83172"/>
                </a:moveTo>
                <a:lnTo>
                  <a:pt x="1461338" y="83172"/>
                </a:lnTo>
                <a:lnTo>
                  <a:pt x="1461287" y="82359"/>
                </a:lnTo>
                <a:lnTo>
                  <a:pt x="1458522" y="48584"/>
                </a:lnTo>
                <a:lnTo>
                  <a:pt x="1458645" y="49275"/>
                </a:lnTo>
                <a:lnTo>
                  <a:pt x="1487251" y="49275"/>
                </a:lnTo>
                <a:lnTo>
                  <a:pt x="1489811" y="80860"/>
                </a:lnTo>
                <a:lnTo>
                  <a:pt x="1489898" y="83172"/>
                </a:lnTo>
                <a:close/>
              </a:path>
              <a:path w="1490980" h="694054">
                <a:moveTo>
                  <a:pt x="32325" y="49275"/>
                </a:moveTo>
                <a:lnTo>
                  <a:pt x="32381" y="48585"/>
                </a:lnTo>
                <a:lnTo>
                  <a:pt x="32325" y="49275"/>
                </a:lnTo>
                <a:close/>
              </a:path>
              <a:path w="1490980" h="694054">
                <a:moveTo>
                  <a:pt x="29604" y="82847"/>
                </a:moveTo>
                <a:lnTo>
                  <a:pt x="29616" y="82359"/>
                </a:lnTo>
                <a:lnTo>
                  <a:pt x="29604" y="82847"/>
                </a:lnTo>
                <a:close/>
              </a:path>
              <a:path w="1490980" h="694054">
                <a:moveTo>
                  <a:pt x="1461293" y="82629"/>
                </a:moveTo>
                <a:lnTo>
                  <a:pt x="1461272" y="82359"/>
                </a:lnTo>
                <a:lnTo>
                  <a:pt x="1461293" y="82629"/>
                </a:lnTo>
                <a:close/>
              </a:path>
              <a:path w="1490980" h="694054">
                <a:moveTo>
                  <a:pt x="1490903" y="125526"/>
                </a:moveTo>
                <a:lnTo>
                  <a:pt x="1462341" y="125526"/>
                </a:lnTo>
                <a:lnTo>
                  <a:pt x="1461293" y="82629"/>
                </a:lnTo>
                <a:lnTo>
                  <a:pt x="1461338" y="83172"/>
                </a:lnTo>
                <a:lnTo>
                  <a:pt x="1489898" y="83172"/>
                </a:lnTo>
                <a:lnTo>
                  <a:pt x="1490903" y="124828"/>
                </a:lnTo>
                <a:lnTo>
                  <a:pt x="1490903" y="125526"/>
                </a:lnTo>
                <a:close/>
              </a:path>
              <a:path w="1490980" h="694054">
                <a:moveTo>
                  <a:pt x="29596" y="83172"/>
                </a:moveTo>
                <a:lnTo>
                  <a:pt x="29604" y="82847"/>
                </a:lnTo>
                <a:lnTo>
                  <a:pt x="29596" y="83172"/>
                </a:lnTo>
                <a:close/>
              </a:path>
              <a:path w="1490980" h="694054">
                <a:moveTo>
                  <a:pt x="1489879" y="611517"/>
                </a:moveTo>
                <a:lnTo>
                  <a:pt x="1461287" y="611517"/>
                </a:lnTo>
                <a:lnTo>
                  <a:pt x="1461338" y="610717"/>
                </a:lnTo>
                <a:lnTo>
                  <a:pt x="1462341" y="568363"/>
                </a:lnTo>
                <a:lnTo>
                  <a:pt x="1462328" y="125171"/>
                </a:lnTo>
                <a:lnTo>
                  <a:pt x="1462341" y="125526"/>
                </a:lnTo>
                <a:lnTo>
                  <a:pt x="1490903" y="125526"/>
                </a:lnTo>
                <a:lnTo>
                  <a:pt x="1490903" y="569048"/>
                </a:lnTo>
                <a:lnTo>
                  <a:pt x="1489879" y="611517"/>
                </a:lnTo>
                <a:close/>
              </a:path>
              <a:path w="1490980" h="694054">
                <a:moveTo>
                  <a:pt x="28583" y="568705"/>
                </a:moveTo>
                <a:lnTo>
                  <a:pt x="28575" y="568363"/>
                </a:lnTo>
                <a:lnTo>
                  <a:pt x="28583" y="568705"/>
                </a:lnTo>
                <a:close/>
              </a:path>
              <a:path w="1490980" h="694054">
                <a:moveTo>
                  <a:pt x="1462328" y="568705"/>
                </a:moveTo>
                <a:lnTo>
                  <a:pt x="1462328" y="568363"/>
                </a:lnTo>
                <a:lnTo>
                  <a:pt x="1462328" y="568705"/>
                </a:lnTo>
                <a:close/>
              </a:path>
              <a:path w="1490980" h="694054">
                <a:moveTo>
                  <a:pt x="29605" y="611047"/>
                </a:moveTo>
                <a:lnTo>
                  <a:pt x="29578" y="610717"/>
                </a:lnTo>
                <a:lnTo>
                  <a:pt x="29605" y="611047"/>
                </a:lnTo>
                <a:close/>
              </a:path>
              <a:path w="1490980" h="694054">
                <a:moveTo>
                  <a:pt x="1461293" y="611265"/>
                </a:moveTo>
                <a:lnTo>
                  <a:pt x="1461306" y="610717"/>
                </a:lnTo>
                <a:lnTo>
                  <a:pt x="1461293" y="611265"/>
                </a:lnTo>
                <a:close/>
              </a:path>
              <a:path w="1490980" h="694054">
                <a:moveTo>
                  <a:pt x="29643" y="611517"/>
                </a:moveTo>
                <a:lnTo>
                  <a:pt x="29605" y="611047"/>
                </a:lnTo>
                <a:lnTo>
                  <a:pt x="29643" y="611517"/>
                </a:lnTo>
                <a:close/>
              </a:path>
              <a:path w="1490980" h="694054">
                <a:moveTo>
                  <a:pt x="1487141" y="645960"/>
                </a:moveTo>
                <a:lnTo>
                  <a:pt x="1458468" y="645960"/>
                </a:lnTo>
                <a:lnTo>
                  <a:pt x="1458645" y="644601"/>
                </a:lnTo>
                <a:lnTo>
                  <a:pt x="1461293" y="611265"/>
                </a:lnTo>
                <a:lnTo>
                  <a:pt x="1461287" y="611517"/>
                </a:lnTo>
                <a:lnTo>
                  <a:pt x="1489879" y="611517"/>
                </a:lnTo>
                <a:lnTo>
                  <a:pt x="1489811" y="613028"/>
                </a:lnTo>
                <a:lnTo>
                  <a:pt x="1487141" y="645960"/>
                </a:lnTo>
                <a:close/>
              </a:path>
              <a:path w="1490980" h="694054">
                <a:moveTo>
                  <a:pt x="32435" y="645960"/>
                </a:moveTo>
                <a:lnTo>
                  <a:pt x="32258" y="644601"/>
                </a:lnTo>
                <a:lnTo>
                  <a:pt x="32381" y="645292"/>
                </a:lnTo>
                <a:lnTo>
                  <a:pt x="32435" y="645960"/>
                </a:lnTo>
                <a:close/>
              </a:path>
              <a:path w="1490980" h="694054">
                <a:moveTo>
                  <a:pt x="32381" y="645291"/>
                </a:moveTo>
                <a:lnTo>
                  <a:pt x="32258" y="644601"/>
                </a:lnTo>
                <a:lnTo>
                  <a:pt x="32381" y="645291"/>
                </a:lnTo>
                <a:close/>
              </a:path>
              <a:path w="1490980" h="694054">
                <a:moveTo>
                  <a:pt x="1458522" y="645292"/>
                </a:moveTo>
                <a:lnTo>
                  <a:pt x="1458578" y="644601"/>
                </a:lnTo>
                <a:lnTo>
                  <a:pt x="1458522" y="645292"/>
                </a:lnTo>
                <a:close/>
              </a:path>
              <a:path w="1490980" h="694054">
                <a:moveTo>
                  <a:pt x="1458468" y="645960"/>
                </a:moveTo>
                <a:lnTo>
                  <a:pt x="1458522" y="645292"/>
                </a:lnTo>
                <a:lnTo>
                  <a:pt x="1458645" y="644601"/>
                </a:lnTo>
                <a:lnTo>
                  <a:pt x="1458468" y="645960"/>
                </a:lnTo>
                <a:close/>
              </a:path>
              <a:path w="1490980" h="694054">
                <a:moveTo>
                  <a:pt x="32501" y="645960"/>
                </a:moveTo>
                <a:lnTo>
                  <a:pt x="32381" y="645291"/>
                </a:lnTo>
                <a:lnTo>
                  <a:pt x="32501" y="645960"/>
                </a:lnTo>
                <a:close/>
              </a:path>
              <a:path w="1490980" h="694054">
                <a:moveTo>
                  <a:pt x="1454861" y="665797"/>
                </a:moveTo>
                <a:lnTo>
                  <a:pt x="1458522" y="645292"/>
                </a:lnTo>
                <a:lnTo>
                  <a:pt x="1458468" y="645960"/>
                </a:lnTo>
                <a:lnTo>
                  <a:pt x="1487141" y="645960"/>
                </a:lnTo>
                <a:lnTo>
                  <a:pt x="1486954" y="648271"/>
                </a:lnTo>
                <a:lnTo>
                  <a:pt x="1486776" y="649630"/>
                </a:lnTo>
                <a:lnTo>
                  <a:pt x="1484289" y="663562"/>
                </a:lnTo>
                <a:lnTo>
                  <a:pt x="1456194" y="663562"/>
                </a:lnTo>
                <a:lnTo>
                  <a:pt x="1454861" y="665797"/>
                </a:lnTo>
                <a:close/>
              </a:path>
              <a:path w="1490980" h="694054">
                <a:moveTo>
                  <a:pt x="36512" y="668362"/>
                </a:moveTo>
                <a:lnTo>
                  <a:pt x="34709" y="663562"/>
                </a:lnTo>
                <a:lnTo>
                  <a:pt x="36056" y="665816"/>
                </a:lnTo>
                <a:lnTo>
                  <a:pt x="36512" y="668362"/>
                </a:lnTo>
                <a:close/>
              </a:path>
              <a:path w="1490980" h="694054">
                <a:moveTo>
                  <a:pt x="36056" y="665816"/>
                </a:moveTo>
                <a:lnTo>
                  <a:pt x="34709" y="663562"/>
                </a:lnTo>
                <a:lnTo>
                  <a:pt x="35652" y="663562"/>
                </a:lnTo>
                <a:lnTo>
                  <a:pt x="36056" y="665816"/>
                </a:lnTo>
                <a:close/>
              </a:path>
              <a:path w="1490980" h="694054">
                <a:moveTo>
                  <a:pt x="1454404" y="668362"/>
                </a:moveTo>
                <a:lnTo>
                  <a:pt x="1454861" y="665797"/>
                </a:lnTo>
                <a:lnTo>
                  <a:pt x="1456194" y="663562"/>
                </a:lnTo>
                <a:lnTo>
                  <a:pt x="1454404" y="668362"/>
                </a:lnTo>
                <a:close/>
              </a:path>
              <a:path w="1490980" h="694054">
                <a:moveTo>
                  <a:pt x="1457883" y="668362"/>
                </a:moveTo>
                <a:lnTo>
                  <a:pt x="1454404" y="668362"/>
                </a:lnTo>
                <a:lnTo>
                  <a:pt x="1456194" y="663562"/>
                </a:lnTo>
                <a:lnTo>
                  <a:pt x="1484289" y="663562"/>
                </a:lnTo>
                <a:lnTo>
                  <a:pt x="1483978" y="665302"/>
                </a:lnTo>
                <a:lnTo>
                  <a:pt x="1463268" y="665302"/>
                </a:lnTo>
                <a:lnTo>
                  <a:pt x="1457883" y="668362"/>
                </a:lnTo>
                <a:close/>
              </a:path>
              <a:path w="1490980" h="694054">
                <a:moveTo>
                  <a:pt x="39916" y="672274"/>
                </a:moveTo>
                <a:lnTo>
                  <a:pt x="27635" y="665302"/>
                </a:lnTo>
                <a:lnTo>
                  <a:pt x="35362" y="665302"/>
                </a:lnTo>
                <a:lnTo>
                  <a:pt x="36512" y="668362"/>
                </a:lnTo>
                <a:lnTo>
                  <a:pt x="37578" y="668362"/>
                </a:lnTo>
                <a:lnTo>
                  <a:pt x="39916" y="672274"/>
                </a:lnTo>
                <a:close/>
              </a:path>
              <a:path w="1490980" h="694054">
                <a:moveTo>
                  <a:pt x="1451000" y="672274"/>
                </a:moveTo>
                <a:lnTo>
                  <a:pt x="39916" y="672274"/>
                </a:lnTo>
                <a:lnTo>
                  <a:pt x="36056" y="665816"/>
                </a:lnTo>
                <a:lnTo>
                  <a:pt x="35964" y="665302"/>
                </a:lnTo>
                <a:lnTo>
                  <a:pt x="1454950" y="665302"/>
                </a:lnTo>
                <a:lnTo>
                  <a:pt x="1454850" y="665816"/>
                </a:lnTo>
                <a:lnTo>
                  <a:pt x="1451000" y="672274"/>
                </a:lnTo>
                <a:close/>
              </a:path>
              <a:path w="1490980" h="694054">
                <a:moveTo>
                  <a:pt x="1482734" y="672274"/>
                </a:moveTo>
                <a:lnTo>
                  <a:pt x="1451000" y="672274"/>
                </a:lnTo>
                <a:lnTo>
                  <a:pt x="1463268" y="665302"/>
                </a:lnTo>
                <a:lnTo>
                  <a:pt x="1483978" y="665302"/>
                </a:lnTo>
                <a:lnTo>
                  <a:pt x="1482734" y="672274"/>
                </a:lnTo>
                <a:close/>
              </a:path>
              <a:path w="1490980" h="694054">
                <a:moveTo>
                  <a:pt x="1451000" y="672274"/>
                </a:moveTo>
                <a:lnTo>
                  <a:pt x="1454861" y="665797"/>
                </a:lnTo>
                <a:lnTo>
                  <a:pt x="1454404" y="668362"/>
                </a:lnTo>
                <a:lnTo>
                  <a:pt x="1457883" y="668362"/>
                </a:lnTo>
                <a:lnTo>
                  <a:pt x="1451000" y="672274"/>
                </a:lnTo>
                <a:close/>
              </a:path>
              <a:path w="1490980" h="694054">
                <a:moveTo>
                  <a:pt x="37578" y="668362"/>
                </a:moveTo>
                <a:lnTo>
                  <a:pt x="36512" y="668362"/>
                </a:lnTo>
                <a:lnTo>
                  <a:pt x="36056" y="665816"/>
                </a:lnTo>
                <a:lnTo>
                  <a:pt x="37578" y="66836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346835" y="5864225"/>
            <a:ext cx="1448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店铺回购周期匹</a:t>
            </a:r>
            <a:r>
              <a:rPr sz="1400" b="1" spc="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配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30/90/180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829968" y="5141302"/>
            <a:ext cx="481584" cy="5288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63540" y="5141302"/>
            <a:ext cx="481584" cy="5288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401319" y="1976381"/>
            <a:ext cx="5482945" cy="2413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6496" y="1362836"/>
            <a:ext cx="7313295" cy="3676650"/>
          </a:xfrm>
          <a:custGeom>
            <a:avLst/>
            <a:gdLst/>
            <a:ahLst/>
            <a:cxnLst/>
            <a:rect l="l" t="t" r="r" b="b"/>
            <a:pathLst>
              <a:path w="7313295" h="3676650">
                <a:moveTo>
                  <a:pt x="7298626" y="3676650"/>
                </a:moveTo>
                <a:lnTo>
                  <a:pt x="14287" y="3676650"/>
                </a:lnTo>
                <a:lnTo>
                  <a:pt x="11506" y="3676370"/>
                </a:lnTo>
                <a:lnTo>
                  <a:pt x="0" y="3662362"/>
                </a:lnTo>
                <a:lnTo>
                  <a:pt x="0" y="14287"/>
                </a:lnTo>
                <a:lnTo>
                  <a:pt x="14287" y="0"/>
                </a:lnTo>
                <a:lnTo>
                  <a:pt x="7298626" y="0"/>
                </a:lnTo>
                <a:lnTo>
                  <a:pt x="7312913" y="14287"/>
                </a:lnTo>
                <a:lnTo>
                  <a:pt x="28575" y="14287"/>
                </a:lnTo>
                <a:lnTo>
                  <a:pt x="14287" y="28575"/>
                </a:lnTo>
                <a:lnTo>
                  <a:pt x="28575" y="28575"/>
                </a:lnTo>
                <a:lnTo>
                  <a:pt x="28575" y="3648075"/>
                </a:lnTo>
                <a:lnTo>
                  <a:pt x="14287" y="3648075"/>
                </a:lnTo>
                <a:lnTo>
                  <a:pt x="28575" y="3662362"/>
                </a:lnTo>
                <a:lnTo>
                  <a:pt x="7312913" y="3662362"/>
                </a:lnTo>
                <a:lnTo>
                  <a:pt x="7312634" y="3665143"/>
                </a:lnTo>
                <a:lnTo>
                  <a:pt x="7301407" y="3676370"/>
                </a:lnTo>
                <a:lnTo>
                  <a:pt x="7298626" y="3676650"/>
                </a:lnTo>
                <a:close/>
              </a:path>
              <a:path w="7313295" h="3676650">
                <a:moveTo>
                  <a:pt x="28575" y="28575"/>
                </a:moveTo>
                <a:lnTo>
                  <a:pt x="14287" y="28575"/>
                </a:lnTo>
                <a:lnTo>
                  <a:pt x="28575" y="14287"/>
                </a:lnTo>
                <a:lnTo>
                  <a:pt x="28575" y="28575"/>
                </a:lnTo>
                <a:close/>
              </a:path>
              <a:path w="7313295" h="3676650">
                <a:moveTo>
                  <a:pt x="7284338" y="28575"/>
                </a:moveTo>
                <a:lnTo>
                  <a:pt x="28575" y="28575"/>
                </a:lnTo>
                <a:lnTo>
                  <a:pt x="28575" y="14287"/>
                </a:lnTo>
                <a:lnTo>
                  <a:pt x="7284338" y="14287"/>
                </a:lnTo>
                <a:lnTo>
                  <a:pt x="7284338" y="28575"/>
                </a:lnTo>
                <a:close/>
              </a:path>
              <a:path w="7313295" h="3676650">
                <a:moveTo>
                  <a:pt x="7284338" y="3662362"/>
                </a:moveTo>
                <a:lnTo>
                  <a:pt x="7284338" y="14287"/>
                </a:lnTo>
                <a:lnTo>
                  <a:pt x="7298626" y="28575"/>
                </a:lnTo>
                <a:lnTo>
                  <a:pt x="7312913" y="28575"/>
                </a:lnTo>
                <a:lnTo>
                  <a:pt x="7312913" y="3648075"/>
                </a:lnTo>
                <a:lnTo>
                  <a:pt x="7298626" y="3648075"/>
                </a:lnTo>
                <a:lnTo>
                  <a:pt x="7284338" y="3662362"/>
                </a:lnTo>
                <a:close/>
              </a:path>
              <a:path w="7313295" h="3676650">
                <a:moveTo>
                  <a:pt x="7312913" y="28575"/>
                </a:moveTo>
                <a:lnTo>
                  <a:pt x="7298626" y="28575"/>
                </a:lnTo>
                <a:lnTo>
                  <a:pt x="7284338" y="14287"/>
                </a:lnTo>
                <a:lnTo>
                  <a:pt x="7312913" y="14287"/>
                </a:lnTo>
                <a:lnTo>
                  <a:pt x="7312913" y="28575"/>
                </a:lnTo>
                <a:close/>
              </a:path>
              <a:path w="7313295" h="3676650">
                <a:moveTo>
                  <a:pt x="28575" y="3662362"/>
                </a:moveTo>
                <a:lnTo>
                  <a:pt x="14287" y="3648075"/>
                </a:lnTo>
                <a:lnTo>
                  <a:pt x="28575" y="3648075"/>
                </a:lnTo>
                <a:lnTo>
                  <a:pt x="28575" y="3662362"/>
                </a:lnTo>
                <a:close/>
              </a:path>
              <a:path w="7313295" h="3676650">
                <a:moveTo>
                  <a:pt x="7284338" y="3662362"/>
                </a:moveTo>
                <a:lnTo>
                  <a:pt x="28575" y="3662362"/>
                </a:lnTo>
                <a:lnTo>
                  <a:pt x="28575" y="3648075"/>
                </a:lnTo>
                <a:lnTo>
                  <a:pt x="7284338" y="3648075"/>
                </a:lnTo>
                <a:lnTo>
                  <a:pt x="7284338" y="3662362"/>
                </a:lnTo>
                <a:close/>
              </a:path>
              <a:path w="7313295" h="3676650">
                <a:moveTo>
                  <a:pt x="7312913" y="3662362"/>
                </a:moveTo>
                <a:lnTo>
                  <a:pt x="7284338" y="3662362"/>
                </a:lnTo>
                <a:lnTo>
                  <a:pt x="7298626" y="3648075"/>
                </a:lnTo>
                <a:lnTo>
                  <a:pt x="7312913" y="3648075"/>
                </a:lnTo>
                <a:lnTo>
                  <a:pt x="7312913" y="366236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145472" y="5755322"/>
            <a:ext cx="1353185" cy="694055"/>
          </a:xfrm>
          <a:custGeom>
            <a:avLst/>
            <a:gdLst/>
            <a:ahLst/>
            <a:cxnLst/>
            <a:rect l="l" t="t" r="r" b="b"/>
            <a:pathLst>
              <a:path w="1353185" h="694054">
                <a:moveTo>
                  <a:pt x="1326743" y="693877"/>
                </a:moveTo>
                <a:lnTo>
                  <a:pt x="26377" y="693877"/>
                </a:lnTo>
                <a:lnTo>
                  <a:pt x="23837" y="693648"/>
                </a:lnTo>
                <a:lnTo>
                  <a:pt x="3721" y="649401"/>
                </a:lnTo>
                <a:lnTo>
                  <a:pt x="922" y="610819"/>
                </a:lnTo>
                <a:lnTo>
                  <a:pt x="0" y="569023"/>
                </a:lnTo>
                <a:lnTo>
                  <a:pt x="0" y="124853"/>
                </a:lnTo>
                <a:lnTo>
                  <a:pt x="922" y="83057"/>
                </a:lnTo>
                <a:lnTo>
                  <a:pt x="3721" y="44488"/>
                </a:lnTo>
                <a:lnTo>
                  <a:pt x="13817" y="7492"/>
                </a:lnTo>
                <a:lnTo>
                  <a:pt x="26377" y="0"/>
                </a:lnTo>
                <a:lnTo>
                  <a:pt x="1326743" y="0"/>
                </a:lnTo>
                <a:lnTo>
                  <a:pt x="1345611" y="21081"/>
                </a:lnTo>
                <a:lnTo>
                  <a:pt x="38950" y="21081"/>
                </a:lnTo>
                <a:lnTo>
                  <a:pt x="26377" y="28575"/>
                </a:lnTo>
                <a:lnTo>
                  <a:pt x="34654" y="28575"/>
                </a:lnTo>
                <a:lnTo>
                  <a:pt x="34239" y="29794"/>
                </a:lnTo>
                <a:lnTo>
                  <a:pt x="35045" y="29794"/>
                </a:lnTo>
                <a:lnTo>
                  <a:pt x="32127" y="47815"/>
                </a:lnTo>
                <a:lnTo>
                  <a:pt x="31996" y="48488"/>
                </a:lnTo>
                <a:lnTo>
                  <a:pt x="31989" y="49047"/>
                </a:lnTo>
                <a:lnTo>
                  <a:pt x="29643" y="80962"/>
                </a:lnTo>
                <a:lnTo>
                  <a:pt x="29527" y="82321"/>
                </a:lnTo>
                <a:lnTo>
                  <a:pt x="28575" y="125171"/>
                </a:lnTo>
                <a:lnTo>
                  <a:pt x="28589" y="569023"/>
                </a:lnTo>
                <a:lnTo>
                  <a:pt x="29511" y="610819"/>
                </a:lnTo>
                <a:lnTo>
                  <a:pt x="31988" y="644829"/>
                </a:lnTo>
                <a:lnTo>
                  <a:pt x="32012" y="645519"/>
                </a:lnTo>
                <a:lnTo>
                  <a:pt x="32129" y="646074"/>
                </a:lnTo>
                <a:lnTo>
                  <a:pt x="35044" y="664082"/>
                </a:lnTo>
                <a:lnTo>
                  <a:pt x="34239" y="664082"/>
                </a:lnTo>
                <a:lnTo>
                  <a:pt x="34653" y="665302"/>
                </a:lnTo>
                <a:lnTo>
                  <a:pt x="26377" y="665302"/>
                </a:lnTo>
                <a:lnTo>
                  <a:pt x="38950" y="672807"/>
                </a:lnTo>
                <a:lnTo>
                  <a:pt x="1345609" y="672807"/>
                </a:lnTo>
                <a:lnTo>
                  <a:pt x="1345552" y="673163"/>
                </a:lnTo>
                <a:lnTo>
                  <a:pt x="1329283" y="693648"/>
                </a:lnTo>
                <a:lnTo>
                  <a:pt x="1326743" y="693877"/>
                </a:lnTo>
                <a:close/>
              </a:path>
              <a:path w="1353185" h="694054">
                <a:moveTo>
                  <a:pt x="34654" y="28575"/>
                </a:moveTo>
                <a:lnTo>
                  <a:pt x="26377" y="28575"/>
                </a:lnTo>
                <a:lnTo>
                  <a:pt x="38950" y="21081"/>
                </a:lnTo>
                <a:lnTo>
                  <a:pt x="36677" y="25285"/>
                </a:lnTo>
                <a:lnTo>
                  <a:pt x="35775" y="25285"/>
                </a:lnTo>
                <a:lnTo>
                  <a:pt x="34654" y="28575"/>
                </a:lnTo>
                <a:close/>
              </a:path>
              <a:path w="1353185" h="694054">
                <a:moveTo>
                  <a:pt x="1317876" y="28575"/>
                </a:moveTo>
                <a:lnTo>
                  <a:pt x="35243" y="28575"/>
                </a:lnTo>
                <a:lnTo>
                  <a:pt x="35392" y="27661"/>
                </a:lnTo>
                <a:lnTo>
                  <a:pt x="38950" y="21081"/>
                </a:lnTo>
                <a:lnTo>
                  <a:pt x="1314170" y="21081"/>
                </a:lnTo>
                <a:lnTo>
                  <a:pt x="1317729" y="27665"/>
                </a:lnTo>
                <a:lnTo>
                  <a:pt x="1317876" y="28575"/>
                </a:lnTo>
                <a:close/>
              </a:path>
              <a:path w="1353185" h="694054">
                <a:moveTo>
                  <a:pt x="1317729" y="27661"/>
                </a:moveTo>
                <a:lnTo>
                  <a:pt x="1314170" y="21081"/>
                </a:lnTo>
                <a:lnTo>
                  <a:pt x="1321224" y="25285"/>
                </a:lnTo>
                <a:lnTo>
                  <a:pt x="1317345" y="25285"/>
                </a:lnTo>
                <a:lnTo>
                  <a:pt x="1317729" y="27661"/>
                </a:lnTo>
                <a:close/>
              </a:path>
              <a:path w="1353185" h="694054">
                <a:moveTo>
                  <a:pt x="1346824" y="28575"/>
                </a:moveTo>
                <a:lnTo>
                  <a:pt x="1326743" y="28575"/>
                </a:lnTo>
                <a:lnTo>
                  <a:pt x="1314170" y="21081"/>
                </a:lnTo>
                <a:lnTo>
                  <a:pt x="1345611" y="21081"/>
                </a:lnTo>
                <a:lnTo>
                  <a:pt x="1346824" y="28575"/>
                </a:lnTo>
                <a:close/>
              </a:path>
              <a:path w="1353185" h="694054">
                <a:moveTo>
                  <a:pt x="34239" y="29794"/>
                </a:moveTo>
                <a:lnTo>
                  <a:pt x="35775" y="25285"/>
                </a:lnTo>
                <a:lnTo>
                  <a:pt x="35390" y="27665"/>
                </a:lnTo>
                <a:lnTo>
                  <a:pt x="34239" y="29794"/>
                </a:lnTo>
                <a:close/>
              </a:path>
              <a:path w="1353185" h="694054">
                <a:moveTo>
                  <a:pt x="35390" y="27665"/>
                </a:moveTo>
                <a:lnTo>
                  <a:pt x="35775" y="25285"/>
                </a:lnTo>
                <a:lnTo>
                  <a:pt x="36677" y="25285"/>
                </a:lnTo>
                <a:lnTo>
                  <a:pt x="35390" y="27665"/>
                </a:lnTo>
                <a:close/>
              </a:path>
              <a:path w="1353185" h="694054">
                <a:moveTo>
                  <a:pt x="1318882" y="29794"/>
                </a:moveTo>
                <a:lnTo>
                  <a:pt x="1317729" y="27661"/>
                </a:lnTo>
                <a:lnTo>
                  <a:pt x="1317345" y="25285"/>
                </a:lnTo>
                <a:lnTo>
                  <a:pt x="1318882" y="29794"/>
                </a:lnTo>
                <a:close/>
              </a:path>
              <a:path w="1353185" h="694054">
                <a:moveTo>
                  <a:pt x="1347022" y="29794"/>
                </a:moveTo>
                <a:lnTo>
                  <a:pt x="1318882" y="29794"/>
                </a:lnTo>
                <a:lnTo>
                  <a:pt x="1317345" y="25285"/>
                </a:lnTo>
                <a:lnTo>
                  <a:pt x="1321224" y="25285"/>
                </a:lnTo>
                <a:lnTo>
                  <a:pt x="1326743" y="28575"/>
                </a:lnTo>
                <a:lnTo>
                  <a:pt x="1346824" y="28575"/>
                </a:lnTo>
                <a:lnTo>
                  <a:pt x="1347022" y="29794"/>
                </a:lnTo>
                <a:close/>
              </a:path>
              <a:path w="1353185" h="694054">
                <a:moveTo>
                  <a:pt x="1349784" y="49047"/>
                </a:moveTo>
                <a:lnTo>
                  <a:pt x="1321180" y="49047"/>
                </a:lnTo>
                <a:lnTo>
                  <a:pt x="1321041" y="47815"/>
                </a:lnTo>
                <a:lnTo>
                  <a:pt x="1317729" y="27661"/>
                </a:lnTo>
                <a:lnTo>
                  <a:pt x="1318882" y="29794"/>
                </a:lnTo>
                <a:lnTo>
                  <a:pt x="1347022" y="29794"/>
                </a:lnTo>
                <a:lnTo>
                  <a:pt x="1349400" y="44488"/>
                </a:lnTo>
                <a:lnTo>
                  <a:pt x="1349540" y="45719"/>
                </a:lnTo>
                <a:lnTo>
                  <a:pt x="1349784" y="49047"/>
                </a:lnTo>
                <a:close/>
              </a:path>
              <a:path w="1353185" h="694054">
                <a:moveTo>
                  <a:pt x="35045" y="29794"/>
                </a:moveTo>
                <a:lnTo>
                  <a:pt x="34239" y="29794"/>
                </a:lnTo>
                <a:lnTo>
                  <a:pt x="35390" y="27665"/>
                </a:lnTo>
                <a:lnTo>
                  <a:pt x="35045" y="29794"/>
                </a:lnTo>
                <a:close/>
              </a:path>
              <a:path w="1353185" h="694054">
                <a:moveTo>
                  <a:pt x="31927" y="49047"/>
                </a:moveTo>
                <a:lnTo>
                  <a:pt x="32080" y="47815"/>
                </a:lnTo>
                <a:lnTo>
                  <a:pt x="32018" y="48488"/>
                </a:lnTo>
                <a:lnTo>
                  <a:pt x="31927" y="49047"/>
                </a:lnTo>
                <a:close/>
              </a:path>
              <a:path w="1353185" h="694054">
                <a:moveTo>
                  <a:pt x="32041" y="48348"/>
                </a:moveTo>
                <a:lnTo>
                  <a:pt x="32080" y="47815"/>
                </a:lnTo>
                <a:lnTo>
                  <a:pt x="32041" y="48348"/>
                </a:lnTo>
                <a:close/>
              </a:path>
              <a:path w="1353185" h="694054">
                <a:moveTo>
                  <a:pt x="1321090" y="48488"/>
                </a:moveTo>
                <a:lnTo>
                  <a:pt x="1320982" y="47815"/>
                </a:lnTo>
                <a:lnTo>
                  <a:pt x="1321090" y="48488"/>
                </a:lnTo>
                <a:close/>
              </a:path>
              <a:path w="1353185" h="694054">
                <a:moveTo>
                  <a:pt x="1321180" y="49047"/>
                </a:moveTo>
                <a:lnTo>
                  <a:pt x="1321090" y="48488"/>
                </a:lnTo>
                <a:lnTo>
                  <a:pt x="1321041" y="47815"/>
                </a:lnTo>
                <a:lnTo>
                  <a:pt x="1321180" y="49047"/>
                </a:lnTo>
                <a:close/>
              </a:path>
              <a:path w="1353185" h="694054">
                <a:moveTo>
                  <a:pt x="31989" y="49047"/>
                </a:moveTo>
                <a:lnTo>
                  <a:pt x="32041" y="48348"/>
                </a:lnTo>
                <a:lnTo>
                  <a:pt x="31989" y="49047"/>
                </a:lnTo>
                <a:close/>
              </a:path>
              <a:path w="1353185" h="694054">
                <a:moveTo>
                  <a:pt x="1352198" y="83057"/>
                </a:moveTo>
                <a:lnTo>
                  <a:pt x="1323632" y="83057"/>
                </a:lnTo>
                <a:lnTo>
                  <a:pt x="1323593" y="82321"/>
                </a:lnTo>
                <a:lnTo>
                  <a:pt x="1323478" y="80962"/>
                </a:lnTo>
                <a:lnTo>
                  <a:pt x="1321090" y="48488"/>
                </a:lnTo>
                <a:lnTo>
                  <a:pt x="1321180" y="49047"/>
                </a:lnTo>
                <a:lnTo>
                  <a:pt x="1349784" y="49047"/>
                </a:lnTo>
                <a:lnTo>
                  <a:pt x="1352130" y="80962"/>
                </a:lnTo>
                <a:lnTo>
                  <a:pt x="1352198" y="83057"/>
                </a:lnTo>
                <a:close/>
              </a:path>
              <a:path w="1353185" h="694054">
                <a:moveTo>
                  <a:pt x="29520" y="82633"/>
                </a:moveTo>
                <a:lnTo>
                  <a:pt x="29527" y="82321"/>
                </a:lnTo>
                <a:lnTo>
                  <a:pt x="29520" y="82633"/>
                </a:lnTo>
                <a:close/>
              </a:path>
              <a:path w="1353185" h="694054">
                <a:moveTo>
                  <a:pt x="1323600" y="82633"/>
                </a:moveTo>
                <a:lnTo>
                  <a:pt x="1323577" y="82321"/>
                </a:lnTo>
                <a:lnTo>
                  <a:pt x="1323600" y="82633"/>
                </a:lnTo>
                <a:close/>
              </a:path>
              <a:path w="1353185" h="694054">
                <a:moveTo>
                  <a:pt x="29511" y="83057"/>
                </a:moveTo>
                <a:lnTo>
                  <a:pt x="29520" y="82633"/>
                </a:lnTo>
                <a:lnTo>
                  <a:pt x="29511" y="83057"/>
                </a:lnTo>
                <a:close/>
              </a:path>
              <a:path w="1353185" h="694054">
                <a:moveTo>
                  <a:pt x="1353121" y="568705"/>
                </a:moveTo>
                <a:lnTo>
                  <a:pt x="1324546" y="568705"/>
                </a:lnTo>
                <a:lnTo>
                  <a:pt x="1324546" y="125171"/>
                </a:lnTo>
                <a:lnTo>
                  <a:pt x="1323600" y="82633"/>
                </a:lnTo>
                <a:lnTo>
                  <a:pt x="1323632" y="83057"/>
                </a:lnTo>
                <a:lnTo>
                  <a:pt x="1352198" y="83057"/>
                </a:lnTo>
                <a:lnTo>
                  <a:pt x="1353121" y="124853"/>
                </a:lnTo>
                <a:lnTo>
                  <a:pt x="1353121" y="568705"/>
                </a:lnTo>
                <a:close/>
              </a:path>
              <a:path w="1353185" h="694054">
                <a:moveTo>
                  <a:pt x="1324546" y="125488"/>
                </a:moveTo>
                <a:lnTo>
                  <a:pt x="1324539" y="125171"/>
                </a:lnTo>
                <a:lnTo>
                  <a:pt x="1324546" y="125488"/>
                </a:lnTo>
                <a:close/>
              </a:path>
              <a:path w="1353185" h="694054">
                <a:moveTo>
                  <a:pt x="28582" y="568705"/>
                </a:moveTo>
                <a:lnTo>
                  <a:pt x="28575" y="568388"/>
                </a:lnTo>
                <a:lnTo>
                  <a:pt x="28582" y="568705"/>
                </a:lnTo>
                <a:close/>
              </a:path>
              <a:path w="1353185" h="694054">
                <a:moveTo>
                  <a:pt x="1352182" y="611555"/>
                </a:moveTo>
                <a:lnTo>
                  <a:pt x="1323593" y="611555"/>
                </a:lnTo>
                <a:lnTo>
                  <a:pt x="1323632" y="610819"/>
                </a:lnTo>
                <a:lnTo>
                  <a:pt x="1324546" y="568388"/>
                </a:lnTo>
                <a:lnTo>
                  <a:pt x="1324546" y="568705"/>
                </a:lnTo>
                <a:lnTo>
                  <a:pt x="1353121" y="568705"/>
                </a:lnTo>
                <a:lnTo>
                  <a:pt x="1352182" y="611555"/>
                </a:lnTo>
                <a:close/>
              </a:path>
              <a:path w="1353185" h="694054">
                <a:moveTo>
                  <a:pt x="29520" y="611244"/>
                </a:moveTo>
                <a:lnTo>
                  <a:pt x="29489" y="610819"/>
                </a:lnTo>
                <a:lnTo>
                  <a:pt x="29520" y="611244"/>
                </a:lnTo>
                <a:close/>
              </a:path>
              <a:path w="1353185" h="694054">
                <a:moveTo>
                  <a:pt x="1323600" y="611244"/>
                </a:moveTo>
                <a:lnTo>
                  <a:pt x="1323610" y="610819"/>
                </a:lnTo>
                <a:lnTo>
                  <a:pt x="1323600" y="611244"/>
                </a:lnTo>
                <a:close/>
              </a:path>
              <a:path w="1353185" h="694054">
                <a:moveTo>
                  <a:pt x="29543" y="611555"/>
                </a:moveTo>
                <a:lnTo>
                  <a:pt x="29520" y="611244"/>
                </a:lnTo>
                <a:lnTo>
                  <a:pt x="29543" y="611555"/>
                </a:lnTo>
                <a:close/>
              </a:path>
              <a:path w="1353185" h="694054">
                <a:moveTo>
                  <a:pt x="1349694" y="646074"/>
                </a:moveTo>
                <a:lnTo>
                  <a:pt x="1321041" y="646074"/>
                </a:lnTo>
                <a:lnTo>
                  <a:pt x="1321180" y="644829"/>
                </a:lnTo>
                <a:lnTo>
                  <a:pt x="1323600" y="611244"/>
                </a:lnTo>
                <a:lnTo>
                  <a:pt x="1323593" y="611555"/>
                </a:lnTo>
                <a:lnTo>
                  <a:pt x="1352182" y="611555"/>
                </a:lnTo>
                <a:lnTo>
                  <a:pt x="1352130" y="612914"/>
                </a:lnTo>
                <a:lnTo>
                  <a:pt x="1349694" y="646074"/>
                </a:lnTo>
                <a:close/>
              </a:path>
              <a:path w="1353185" h="694054">
                <a:moveTo>
                  <a:pt x="32080" y="646074"/>
                </a:moveTo>
                <a:lnTo>
                  <a:pt x="31927" y="644829"/>
                </a:lnTo>
                <a:lnTo>
                  <a:pt x="32039" y="645519"/>
                </a:lnTo>
                <a:lnTo>
                  <a:pt x="32080" y="646074"/>
                </a:lnTo>
                <a:close/>
              </a:path>
              <a:path w="1353185" h="694054">
                <a:moveTo>
                  <a:pt x="32039" y="645519"/>
                </a:moveTo>
                <a:lnTo>
                  <a:pt x="31927" y="644829"/>
                </a:lnTo>
                <a:lnTo>
                  <a:pt x="32039" y="645519"/>
                </a:lnTo>
                <a:close/>
              </a:path>
              <a:path w="1353185" h="694054">
                <a:moveTo>
                  <a:pt x="1321092" y="645378"/>
                </a:moveTo>
                <a:lnTo>
                  <a:pt x="1321132" y="644829"/>
                </a:lnTo>
                <a:lnTo>
                  <a:pt x="1321092" y="645378"/>
                </a:lnTo>
                <a:close/>
              </a:path>
              <a:path w="1353185" h="694054">
                <a:moveTo>
                  <a:pt x="1321041" y="646074"/>
                </a:moveTo>
                <a:lnTo>
                  <a:pt x="1321082" y="645519"/>
                </a:lnTo>
                <a:lnTo>
                  <a:pt x="1321180" y="644829"/>
                </a:lnTo>
                <a:lnTo>
                  <a:pt x="1321041" y="646074"/>
                </a:lnTo>
                <a:close/>
              </a:path>
              <a:path w="1353185" h="694054">
                <a:moveTo>
                  <a:pt x="1317731" y="666214"/>
                </a:moveTo>
                <a:lnTo>
                  <a:pt x="1321092" y="645378"/>
                </a:lnTo>
                <a:lnTo>
                  <a:pt x="1321041" y="646074"/>
                </a:lnTo>
                <a:lnTo>
                  <a:pt x="1349694" y="646074"/>
                </a:lnTo>
                <a:lnTo>
                  <a:pt x="1349540" y="648169"/>
                </a:lnTo>
                <a:lnTo>
                  <a:pt x="1349400" y="649401"/>
                </a:lnTo>
                <a:lnTo>
                  <a:pt x="1347022" y="664082"/>
                </a:lnTo>
                <a:lnTo>
                  <a:pt x="1318882" y="664082"/>
                </a:lnTo>
                <a:lnTo>
                  <a:pt x="1317731" y="666214"/>
                </a:lnTo>
                <a:close/>
              </a:path>
              <a:path w="1353185" h="694054">
                <a:moveTo>
                  <a:pt x="32129" y="646074"/>
                </a:moveTo>
                <a:lnTo>
                  <a:pt x="32039" y="645519"/>
                </a:lnTo>
                <a:lnTo>
                  <a:pt x="32129" y="646074"/>
                </a:lnTo>
                <a:close/>
              </a:path>
              <a:path w="1353185" h="694054">
                <a:moveTo>
                  <a:pt x="35775" y="668604"/>
                </a:moveTo>
                <a:lnTo>
                  <a:pt x="34239" y="664082"/>
                </a:lnTo>
                <a:lnTo>
                  <a:pt x="35389" y="666214"/>
                </a:lnTo>
                <a:lnTo>
                  <a:pt x="35775" y="668604"/>
                </a:lnTo>
                <a:close/>
              </a:path>
              <a:path w="1353185" h="694054">
                <a:moveTo>
                  <a:pt x="35388" y="666211"/>
                </a:moveTo>
                <a:lnTo>
                  <a:pt x="34239" y="664082"/>
                </a:lnTo>
                <a:lnTo>
                  <a:pt x="35044" y="664082"/>
                </a:lnTo>
                <a:lnTo>
                  <a:pt x="35388" y="666211"/>
                </a:lnTo>
                <a:close/>
              </a:path>
              <a:path w="1353185" h="694054">
                <a:moveTo>
                  <a:pt x="1317345" y="668604"/>
                </a:moveTo>
                <a:lnTo>
                  <a:pt x="1317732" y="666211"/>
                </a:lnTo>
                <a:lnTo>
                  <a:pt x="1318882" y="664082"/>
                </a:lnTo>
                <a:lnTo>
                  <a:pt x="1317345" y="668604"/>
                </a:lnTo>
                <a:close/>
              </a:path>
              <a:path w="1353185" h="694054">
                <a:moveTo>
                  <a:pt x="1321212" y="668604"/>
                </a:moveTo>
                <a:lnTo>
                  <a:pt x="1317345" y="668604"/>
                </a:lnTo>
                <a:lnTo>
                  <a:pt x="1318882" y="664082"/>
                </a:lnTo>
                <a:lnTo>
                  <a:pt x="1347022" y="664082"/>
                </a:lnTo>
                <a:lnTo>
                  <a:pt x="1346825" y="665302"/>
                </a:lnTo>
                <a:lnTo>
                  <a:pt x="1326743" y="665302"/>
                </a:lnTo>
                <a:lnTo>
                  <a:pt x="1321212" y="668604"/>
                </a:lnTo>
                <a:close/>
              </a:path>
              <a:path w="1353185" h="694054">
                <a:moveTo>
                  <a:pt x="38950" y="672807"/>
                </a:moveTo>
                <a:lnTo>
                  <a:pt x="26377" y="665302"/>
                </a:lnTo>
                <a:lnTo>
                  <a:pt x="34653" y="665302"/>
                </a:lnTo>
                <a:lnTo>
                  <a:pt x="35775" y="668604"/>
                </a:lnTo>
                <a:lnTo>
                  <a:pt x="36680" y="668604"/>
                </a:lnTo>
                <a:lnTo>
                  <a:pt x="38950" y="672807"/>
                </a:lnTo>
                <a:close/>
              </a:path>
              <a:path w="1353185" h="694054">
                <a:moveTo>
                  <a:pt x="1314170" y="672807"/>
                </a:moveTo>
                <a:lnTo>
                  <a:pt x="38950" y="672807"/>
                </a:lnTo>
                <a:lnTo>
                  <a:pt x="35388" y="666211"/>
                </a:lnTo>
                <a:lnTo>
                  <a:pt x="35241" y="665302"/>
                </a:lnTo>
                <a:lnTo>
                  <a:pt x="1317878" y="665302"/>
                </a:lnTo>
                <a:lnTo>
                  <a:pt x="1317731" y="666214"/>
                </a:lnTo>
                <a:lnTo>
                  <a:pt x="1314170" y="672807"/>
                </a:lnTo>
                <a:close/>
              </a:path>
              <a:path w="1353185" h="694054">
                <a:moveTo>
                  <a:pt x="1345609" y="672807"/>
                </a:moveTo>
                <a:lnTo>
                  <a:pt x="1314170" y="672807"/>
                </a:lnTo>
                <a:lnTo>
                  <a:pt x="1326743" y="665302"/>
                </a:lnTo>
                <a:lnTo>
                  <a:pt x="1346825" y="665302"/>
                </a:lnTo>
                <a:lnTo>
                  <a:pt x="1345609" y="672807"/>
                </a:lnTo>
                <a:close/>
              </a:path>
              <a:path w="1353185" h="694054">
                <a:moveTo>
                  <a:pt x="36680" y="668604"/>
                </a:moveTo>
                <a:lnTo>
                  <a:pt x="35775" y="668604"/>
                </a:lnTo>
                <a:lnTo>
                  <a:pt x="35388" y="666211"/>
                </a:lnTo>
                <a:lnTo>
                  <a:pt x="36680" y="668604"/>
                </a:lnTo>
                <a:close/>
              </a:path>
              <a:path w="1353185" h="694054">
                <a:moveTo>
                  <a:pt x="1314170" y="672807"/>
                </a:moveTo>
                <a:lnTo>
                  <a:pt x="1317731" y="666214"/>
                </a:lnTo>
                <a:lnTo>
                  <a:pt x="1317345" y="668604"/>
                </a:lnTo>
                <a:lnTo>
                  <a:pt x="1321212" y="668604"/>
                </a:lnTo>
                <a:lnTo>
                  <a:pt x="1314170" y="67280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237864" y="5864225"/>
            <a:ext cx="11690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精准触达发</a:t>
            </a:r>
            <a:r>
              <a:rPr sz="1400" b="1" spc="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公开/隐藏渠</a:t>
            </a:r>
            <a:r>
              <a:rPr sz="1400" spc="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道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827587" y="5754052"/>
            <a:ext cx="1353185" cy="694055"/>
          </a:xfrm>
          <a:custGeom>
            <a:avLst/>
            <a:gdLst/>
            <a:ahLst/>
            <a:cxnLst/>
            <a:rect l="l" t="t" r="r" b="b"/>
            <a:pathLst>
              <a:path w="1353185" h="694054">
                <a:moveTo>
                  <a:pt x="1326743" y="693877"/>
                </a:moveTo>
                <a:lnTo>
                  <a:pt x="26377" y="693877"/>
                </a:lnTo>
                <a:lnTo>
                  <a:pt x="23837" y="693648"/>
                </a:lnTo>
                <a:lnTo>
                  <a:pt x="3721" y="649401"/>
                </a:lnTo>
                <a:lnTo>
                  <a:pt x="922" y="610819"/>
                </a:lnTo>
                <a:lnTo>
                  <a:pt x="0" y="569023"/>
                </a:lnTo>
                <a:lnTo>
                  <a:pt x="0" y="124853"/>
                </a:lnTo>
                <a:lnTo>
                  <a:pt x="922" y="83058"/>
                </a:lnTo>
                <a:lnTo>
                  <a:pt x="3721" y="44488"/>
                </a:lnTo>
                <a:lnTo>
                  <a:pt x="13817" y="7493"/>
                </a:lnTo>
                <a:lnTo>
                  <a:pt x="26377" y="0"/>
                </a:lnTo>
                <a:lnTo>
                  <a:pt x="1326743" y="0"/>
                </a:lnTo>
                <a:lnTo>
                  <a:pt x="1345611" y="21082"/>
                </a:lnTo>
                <a:lnTo>
                  <a:pt x="38950" y="21082"/>
                </a:lnTo>
                <a:lnTo>
                  <a:pt x="26377" y="28575"/>
                </a:lnTo>
                <a:lnTo>
                  <a:pt x="34654" y="28575"/>
                </a:lnTo>
                <a:lnTo>
                  <a:pt x="34239" y="29794"/>
                </a:lnTo>
                <a:lnTo>
                  <a:pt x="35045" y="29794"/>
                </a:lnTo>
                <a:lnTo>
                  <a:pt x="32127" y="47815"/>
                </a:lnTo>
                <a:lnTo>
                  <a:pt x="31996" y="48488"/>
                </a:lnTo>
                <a:lnTo>
                  <a:pt x="31989" y="49047"/>
                </a:lnTo>
                <a:lnTo>
                  <a:pt x="29643" y="80962"/>
                </a:lnTo>
                <a:lnTo>
                  <a:pt x="29527" y="82321"/>
                </a:lnTo>
                <a:lnTo>
                  <a:pt x="28575" y="125171"/>
                </a:lnTo>
                <a:lnTo>
                  <a:pt x="28589" y="569023"/>
                </a:lnTo>
                <a:lnTo>
                  <a:pt x="29511" y="610819"/>
                </a:lnTo>
                <a:lnTo>
                  <a:pt x="31988" y="644829"/>
                </a:lnTo>
                <a:lnTo>
                  <a:pt x="32012" y="645519"/>
                </a:lnTo>
                <a:lnTo>
                  <a:pt x="32129" y="646074"/>
                </a:lnTo>
                <a:lnTo>
                  <a:pt x="35044" y="664083"/>
                </a:lnTo>
                <a:lnTo>
                  <a:pt x="34239" y="664083"/>
                </a:lnTo>
                <a:lnTo>
                  <a:pt x="34653" y="665302"/>
                </a:lnTo>
                <a:lnTo>
                  <a:pt x="26377" y="665302"/>
                </a:lnTo>
                <a:lnTo>
                  <a:pt x="38950" y="672807"/>
                </a:lnTo>
                <a:lnTo>
                  <a:pt x="1345609" y="672807"/>
                </a:lnTo>
                <a:lnTo>
                  <a:pt x="1345552" y="673163"/>
                </a:lnTo>
                <a:lnTo>
                  <a:pt x="1329283" y="693648"/>
                </a:lnTo>
                <a:lnTo>
                  <a:pt x="1326743" y="693877"/>
                </a:lnTo>
                <a:close/>
              </a:path>
              <a:path w="1353185" h="694054">
                <a:moveTo>
                  <a:pt x="34654" y="28575"/>
                </a:moveTo>
                <a:lnTo>
                  <a:pt x="26377" y="28575"/>
                </a:lnTo>
                <a:lnTo>
                  <a:pt x="38950" y="21082"/>
                </a:lnTo>
                <a:lnTo>
                  <a:pt x="36677" y="25285"/>
                </a:lnTo>
                <a:lnTo>
                  <a:pt x="35775" y="25285"/>
                </a:lnTo>
                <a:lnTo>
                  <a:pt x="34654" y="28575"/>
                </a:lnTo>
                <a:close/>
              </a:path>
              <a:path w="1353185" h="694054">
                <a:moveTo>
                  <a:pt x="1317876" y="28575"/>
                </a:moveTo>
                <a:lnTo>
                  <a:pt x="35243" y="28575"/>
                </a:lnTo>
                <a:lnTo>
                  <a:pt x="35392" y="27661"/>
                </a:lnTo>
                <a:lnTo>
                  <a:pt x="38950" y="21082"/>
                </a:lnTo>
                <a:lnTo>
                  <a:pt x="1314170" y="21082"/>
                </a:lnTo>
                <a:lnTo>
                  <a:pt x="1317729" y="27665"/>
                </a:lnTo>
                <a:lnTo>
                  <a:pt x="1317876" y="28575"/>
                </a:lnTo>
                <a:close/>
              </a:path>
              <a:path w="1353185" h="694054">
                <a:moveTo>
                  <a:pt x="1317729" y="27661"/>
                </a:moveTo>
                <a:lnTo>
                  <a:pt x="1314170" y="21082"/>
                </a:lnTo>
                <a:lnTo>
                  <a:pt x="1321224" y="25285"/>
                </a:lnTo>
                <a:lnTo>
                  <a:pt x="1317345" y="25285"/>
                </a:lnTo>
                <a:lnTo>
                  <a:pt x="1317729" y="27661"/>
                </a:lnTo>
                <a:close/>
              </a:path>
              <a:path w="1353185" h="694054">
                <a:moveTo>
                  <a:pt x="1346824" y="28575"/>
                </a:moveTo>
                <a:lnTo>
                  <a:pt x="1326743" y="28575"/>
                </a:lnTo>
                <a:lnTo>
                  <a:pt x="1314170" y="21082"/>
                </a:lnTo>
                <a:lnTo>
                  <a:pt x="1345611" y="21082"/>
                </a:lnTo>
                <a:lnTo>
                  <a:pt x="1346824" y="28575"/>
                </a:lnTo>
                <a:close/>
              </a:path>
              <a:path w="1353185" h="694054">
                <a:moveTo>
                  <a:pt x="34239" y="29794"/>
                </a:moveTo>
                <a:lnTo>
                  <a:pt x="35775" y="25285"/>
                </a:lnTo>
                <a:lnTo>
                  <a:pt x="35390" y="27665"/>
                </a:lnTo>
                <a:lnTo>
                  <a:pt x="34239" y="29794"/>
                </a:lnTo>
                <a:close/>
              </a:path>
              <a:path w="1353185" h="694054">
                <a:moveTo>
                  <a:pt x="35390" y="27665"/>
                </a:moveTo>
                <a:lnTo>
                  <a:pt x="35775" y="25285"/>
                </a:lnTo>
                <a:lnTo>
                  <a:pt x="36677" y="25285"/>
                </a:lnTo>
                <a:lnTo>
                  <a:pt x="35390" y="27665"/>
                </a:lnTo>
                <a:close/>
              </a:path>
              <a:path w="1353185" h="694054">
                <a:moveTo>
                  <a:pt x="1318882" y="29794"/>
                </a:moveTo>
                <a:lnTo>
                  <a:pt x="1317729" y="27661"/>
                </a:lnTo>
                <a:lnTo>
                  <a:pt x="1317345" y="25285"/>
                </a:lnTo>
                <a:lnTo>
                  <a:pt x="1318882" y="29794"/>
                </a:lnTo>
                <a:close/>
              </a:path>
              <a:path w="1353185" h="694054">
                <a:moveTo>
                  <a:pt x="1347022" y="29794"/>
                </a:moveTo>
                <a:lnTo>
                  <a:pt x="1318882" y="29794"/>
                </a:lnTo>
                <a:lnTo>
                  <a:pt x="1317345" y="25285"/>
                </a:lnTo>
                <a:lnTo>
                  <a:pt x="1321224" y="25285"/>
                </a:lnTo>
                <a:lnTo>
                  <a:pt x="1326743" y="28575"/>
                </a:lnTo>
                <a:lnTo>
                  <a:pt x="1346824" y="28575"/>
                </a:lnTo>
                <a:lnTo>
                  <a:pt x="1347022" y="29794"/>
                </a:lnTo>
                <a:close/>
              </a:path>
              <a:path w="1353185" h="694054">
                <a:moveTo>
                  <a:pt x="1349784" y="49047"/>
                </a:moveTo>
                <a:lnTo>
                  <a:pt x="1321180" y="49047"/>
                </a:lnTo>
                <a:lnTo>
                  <a:pt x="1321041" y="47815"/>
                </a:lnTo>
                <a:lnTo>
                  <a:pt x="1317729" y="27661"/>
                </a:lnTo>
                <a:lnTo>
                  <a:pt x="1318882" y="29794"/>
                </a:lnTo>
                <a:lnTo>
                  <a:pt x="1347022" y="29794"/>
                </a:lnTo>
                <a:lnTo>
                  <a:pt x="1349400" y="44488"/>
                </a:lnTo>
                <a:lnTo>
                  <a:pt x="1349540" y="45720"/>
                </a:lnTo>
                <a:lnTo>
                  <a:pt x="1349784" y="49047"/>
                </a:lnTo>
                <a:close/>
              </a:path>
              <a:path w="1353185" h="694054">
                <a:moveTo>
                  <a:pt x="35045" y="29794"/>
                </a:moveTo>
                <a:lnTo>
                  <a:pt x="34239" y="29794"/>
                </a:lnTo>
                <a:lnTo>
                  <a:pt x="35390" y="27665"/>
                </a:lnTo>
                <a:lnTo>
                  <a:pt x="35045" y="29794"/>
                </a:lnTo>
                <a:close/>
              </a:path>
              <a:path w="1353185" h="694054">
                <a:moveTo>
                  <a:pt x="31927" y="49047"/>
                </a:moveTo>
                <a:lnTo>
                  <a:pt x="32080" y="47815"/>
                </a:lnTo>
                <a:lnTo>
                  <a:pt x="32018" y="48488"/>
                </a:lnTo>
                <a:lnTo>
                  <a:pt x="31927" y="49047"/>
                </a:lnTo>
                <a:close/>
              </a:path>
              <a:path w="1353185" h="694054">
                <a:moveTo>
                  <a:pt x="32041" y="48348"/>
                </a:moveTo>
                <a:lnTo>
                  <a:pt x="32080" y="47815"/>
                </a:lnTo>
                <a:lnTo>
                  <a:pt x="32041" y="48348"/>
                </a:lnTo>
                <a:close/>
              </a:path>
              <a:path w="1353185" h="694054">
                <a:moveTo>
                  <a:pt x="1321090" y="48488"/>
                </a:moveTo>
                <a:lnTo>
                  <a:pt x="1320982" y="47815"/>
                </a:lnTo>
                <a:lnTo>
                  <a:pt x="1321090" y="48488"/>
                </a:lnTo>
                <a:close/>
              </a:path>
              <a:path w="1353185" h="694054">
                <a:moveTo>
                  <a:pt x="1321180" y="49047"/>
                </a:moveTo>
                <a:lnTo>
                  <a:pt x="1321090" y="48488"/>
                </a:lnTo>
                <a:lnTo>
                  <a:pt x="1321041" y="47815"/>
                </a:lnTo>
                <a:lnTo>
                  <a:pt x="1321180" y="49047"/>
                </a:lnTo>
                <a:close/>
              </a:path>
              <a:path w="1353185" h="694054">
                <a:moveTo>
                  <a:pt x="31989" y="49047"/>
                </a:moveTo>
                <a:lnTo>
                  <a:pt x="32041" y="48348"/>
                </a:lnTo>
                <a:lnTo>
                  <a:pt x="31989" y="49047"/>
                </a:lnTo>
                <a:close/>
              </a:path>
              <a:path w="1353185" h="694054">
                <a:moveTo>
                  <a:pt x="1352198" y="83058"/>
                </a:moveTo>
                <a:lnTo>
                  <a:pt x="1323632" y="83058"/>
                </a:lnTo>
                <a:lnTo>
                  <a:pt x="1323594" y="82321"/>
                </a:lnTo>
                <a:lnTo>
                  <a:pt x="1323478" y="80962"/>
                </a:lnTo>
                <a:lnTo>
                  <a:pt x="1321090" y="48488"/>
                </a:lnTo>
                <a:lnTo>
                  <a:pt x="1321180" y="49047"/>
                </a:lnTo>
                <a:lnTo>
                  <a:pt x="1349784" y="49047"/>
                </a:lnTo>
                <a:lnTo>
                  <a:pt x="1352130" y="80962"/>
                </a:lnTo>
                <a:lnTo>
                  <a:pt x="1352198" y="83058"/>
                </a:lnTo>
                <a:close/>
              </a:path>
              <a:path w="1353185" h="694054">
                <a:moveTo>
                  <a:pt x="29520" y="82633"/>
                </a:moveTo>
                <a:lnTo>
                  <a:pt x="29527" y="82321"/>
                </a:lnTo>
                <a:lnTo>
                  <a:pt x="29520" y="82633"/>
                </a:lnTo>
                <a:close/>
              </a:path>
              <a:path w="1353185" h="694054">
                <a:moveTo>
                  <a:pt x="1323600" y="82633"/>
                </a:moveTo>
                <a:lnTo>
                  <a:pt x="1323577" y="82321"/>
                </a:lnTo>
                <a:lnTo>
                  <a:pt x="1323600" y="82633"/>
                </a:lnTo>
                <a:close/>
              </a:path>
              <a:path w="1353185" h="694054">
                <a:moveTo>
                  <a:pt x="29511" y="83058"/>
                </a:moveTo>
                <a:lnTo>
                  <a:pt x="29520" y="82633"/>
                </a:lnTo>
                <a:lnTo>
                  <a:pt x="29511" y="83058"/>
                </a:lnTo>
                <a:close/>
              </a:path>
              <a:path w="1353185" h="694054">
                <a:moveTo>
                  <a:pt x="1353121" y="568706"/>
                </a:moveTo>
                <a:lnTo>
                  <a:pt x="1324546" y="568706"/>
                </a:lnTo>
                <a:lnTo>
                  <a:pt x="1324546" y="125171"/>
                </a:lnTo>
                <a:lnTo>
                  <a:pt x="1323600" y="82633"/>
                </a:lnTo>
                <a:lnTo>
                  <a:pt x="1323632" y="83058"/>
                </a:lnTo>
                <a:lnTo>
                  <a:pt x="1352198" y="83058"/>
                </a:lnTo>
                <a:lnTo>
                  <a:pt x="1353121" y="124853"/>
                </a:lnTo>
                <a:lnTo>
                  <a:pt x="1353121" y="568706"/>
                </a:lnTo>
                <a:close/>
              </a:path>
              <a:path w="1353185" h="694054">
                <a:moveTo>
                  <a:pt x="1324546" y="125488"/>
                </a:moveTo>
                <a:lnTo>
                  <a:pt x="1324539" y="125171"/>
                </a:lnTo>
                <a:lnTo>
                  <a:pt x="1324546" y="125488"/>
                </a:lnTo>
                <a:close/>
              </a:path>
              <a:path w="1353185" h="694054">
                <a:moveTo>
                  <a:pt x="28582" y="568706"/>
                </a:moveTo>
                <a:lnTo>
                  <a:pt x="28575" y="568388"/>
                </a:lnTo>
                <a:lnTo>
                  <a:pt x="28582" y="568706"/>
                </a:lnTo>
                <a:close/>
              </a:path>
              <a:path w="1353185" h="694054">
                <a:moveTo>
                  <a:pt x="1352182" y="611555"/>
                </a:moveTo>
                <a:lnTo>
                  <a:pt x="1323594" y="611555"/>
                </a:lnTo>
                <a:lnTo>
                  <a:pt x="1323632" y="610819"/>
                </a:lnTo>
                <a:lnTo>
                  <a:pt x="1324546" y="568388"/>
                </a:lnTo>
                <a:lnTo>
                  <a:pt x="1324546" y="568706"/>
                </a:lnTo>
                <a:lnTo>
                  <a:pt x="1353121" y="568706"/>
                </a:lnTo>
                <a:lnTo>
                  <a:pt x="1352182" y="611555"/>
                </a:lnTo>
                <a:close/>
              </a:path>
              <a:path w="1353185" h="694054">
                <a:moveTo>
                  <a:pt x="29520" y="611244"/>
                </a:moveTo>
                <a:lnTo>
                  <a:pt x="29489" y="610819"/>
                </a:lnTo>
                <a:lnTo>
                  <a:pt x="29520" y="611244"/>
                </a:lnTo>
                <a:close/>
              </a:path>
              <a:path w="1353185" h="694054">
                <a:moveTo>
                  <a:pt x="1323600" y="611244"/>
                </a:moveTo>
                <a:lnTo>
                  <a:pt x="1323610" y="610819"/>
                </a:lnTo>
                <a:lnTo>
                  <a:pt x="1323600" y="611244"/>
                </a:lnTo>
                <a:close/>
              </a:path>
              <a:path w="1353185" h="694054">
                <a:moveTo>
                  <a:pt x="29543" y="611555"/>
                </a:moveTo>
                <a:lnTo>
                  <a:pt x="29520" y="611244"/>
                </a:lnTo>
                <a:lnTo>
                  <a:pt x="29543" y="611555"/>
                </a:lnTo>
                <a:close/>
              </a:path>
              <a:path w="1353185" h="694054">
                <a:moveTo>
                  <a:pt x="1349694" y="646074"/>
                </a:moveTo>
                <a:lnTo>
                  <a:pt x="1321041" y="646074"/>
                </a:lnTo>
                <a:lnTo>
                  <a:pt x="1321180" y="644829"/>
                </a:lnTo>
                <a:lnTo>
                  <a:pt x="1323600" y="611244"/>
                </a:lnTo>
                <a:lnTo>
                  <a:pt x="1323594" y="611555"/>
                </a:lnTo>
                <a:lnTo>
                  <a:pt x="1352182" y="611555"/>
                </a:lnTo>
                <a:lnTo>
                  <a:pt x="1352130" y="612914"/>
                </a:lnTo>
                <a:lnTo>
                  <a:pt x="1349694" y="646074"/>
                </a:lnTo>
                <a:close/>
              </a:path>
              <a:path w="1353185" h="694054">
                <a:moveTo>
                  <a:pt x="32080" y="646074"/>
                </a:moveTo>
                <a:lnTo>
                  <a:pt x="31927" y="644829"/>
                </a:lnTo>
                <a:lnTo>
                  <a:pt x="32039" y="645519"/>
                </a:lnTo>
                <a:lnTo>
                  <a:pt x="32080" y="646074"/>
                </a:lnTo>
                <a:close/>
              </a:path>
              <a:path w="1353185" h="694054">
                <a:moveTo>
                  <a:pt x="32039" y="645519"/>
                </a:moveTo>
                <a:lnTo>
                  <a:pt x="31927" y="644829"/>
                </a:lnTo>
                <a:lnTo>
                  <a:pt x="32039" y="645519"/>
                </a:lnTo>
                <a:close/>
              </a:path>
              <a:path w="1353185" h="694054">
                <a:moveTo>
                  <a:pt x="1321092" y="645378"/>
                </a:moveTo>
                <a:lnTo>
                  <a:pt x="1321132" y="644829"/>
                </a:lnTo>
                <a:lnTo>
                  <a:pt x="1321092" y="645378"/>
                </a:lnTo>
                <a:close/>
              </a:path>
              <a:path w="1353185" h="694054">
                <a:moveTo>
                  <a:pt x="1321041" y="646074"/>
                </a:moveTo>
                <a:lnTo>
                  <a:pt x="1321082" y="645519"/>
                </a:lnTo>
                <a:lnTo>
                  <a:pt x="1321180" y="644829"/>
                </a:lnTo>
                <a:lnTo>
                  <a:pt x="1321041" y="646074"/>
                </a:lnTo>
                <a:close/>
              </a:path>
              <a:path w="1353185" h="694054">
                <a:moveTo>
                  <a:pt x="1317731" y="666214"/>
                </a:moveTo>
                <a:lnTo>
                  <a:pt x="1321092" y="645378"/>
                </a:lnTo>
                <a:lnTo>
                  <a:pt x="1321041" y="646074"/>
                </a:lnTo>
                <a:lnTo>
                  <a:pt x="1349694" y="646074"/>
                </a:lnTo>
                <a:lnTo>
                  <a:pt x="1349540" y="648169"/>
                </a:lnTo>
                <a:lnTo>
                  <a:pt x="1349400" y="649401"/>
                </a:lnTo>
                <a:lnTo>
                  <a:pt x="1347022" y="664083"/>
                </a:lnTo>
                <a:lnTo>
                  <a:pt x="1318882" y="664083"/>
                </a:lnTo>
                <a:lnTo>
                  <a:pt x="1317731" y="666214"/>
                </a:lnTo>
                <a:close/>
              </a:path>
              <a:path w="1353185" h="694054">
                <a:moveTo>
                  <a:pt x="32129" y="646074"/>
                </a:moveTo>
                <a:lnTo>
                  <a:pt x="32039" y="645519"/>
                </a:lnTo>
                <a:lnTo>
                  <a:pt x="32129" y="646074"/>
                </a:lnTo>
                <a:close/>
              </a:path>
              <a:path w="1353185" h="694054">
                <a:moveTo>
                  <a:pt x="35775" y="668604"/>
                </a:moveTo>
                <a:lnTo>
                  <a:pt x="34239" y="664083"/>
                </a:lnTo>
                <a:lnTo>
                  <a:pt x="35389" y="666214"/>
                </a:lnTo>
                <a:lnTo>
                  <a:pt x="35775" y="668604"/>
                </a:lnTo>
                <a:close/>
              </a:path>
              <a:path w="1353185" h="694054">
                <a:moveTo>
                  <a:pt x="35388" y="666211"/>
                </a:moveTo>
                <a:lnTo>
                  <a:pt x="34239" y="664083"/>
                </a:lnTo>
                <a:lnTo>
                  <a:pt x="35044" y="664083"/>
                </a:lnTo>
                <a:lnTo>
                  <a:pt x="35388" y="666211"/>
                </a:lnTo>
                <a:close/>
              </a:path>
              <a:path w="1353185" h="694054">
                <a:moveTo>
                  <a:pt x="1317345" y="668604"/>
                </a:moveTo>
                <a:lnTo>
                  <a:pt x="1317732" y="666211"/>
                </a:lnTo>
                <a:lnTo>
                  <a:pt x="1318882" y="664083"/>
                </a:lnTo>
                <a:lnTo>
                  <a:pt x="1317345" y="668604"/>
                </a:lnTo>
                <a:close/>
              </a:path>
              <a:path w="1353185" h="694054">
                <a:moveTo>
                  <a:pt x="1321212" y="668604"/>
                </a:moveTo>
                <a:lnTo>
                  <a:pt x="1317345" y="668604"/>
                </a:lnTo>
                <a:lnTo>
                  <a:pt x="1318882" y="664083"/>
                </a:lnTo>
                <a:lnTo>
                  <a:pt x="1347022" y="664083"/>
                </a:lnTo>
                <a:lnTo>
                  <a:pt x="1346825" y="665302"/>
                </a:lnTo>
                <a:lnTo>
                  <a:pt x="1326743" y="665302"/>
                </a:lnTo>
                <a:lnTo>
                  <a:pt x="1321212" y="668604"/>
                </a:lnTo>
                <a:close/>
              </a:path>
              <a:path w="1353185" h="694054">
                <a:moveTo>
                  <a:pt x="38950" y="672807"/>
                </a:moveTo>
                <a:lnTo>
                  <a:pt x="26377" y="665302"/>
                </a:lnTo>
                <a:lnTo>
                  <a:pt x="34653" y="665302"/>
                </a:lnTo>
                <a:lnTo>
                  <a:pt x="35775" y="668604"/>
                </a:lnTo>
                <a:lnTo>
                  <a:pt x="36680" y="668604"/>
                </a:lnTo>
                <a:lnTo>
                  <a:pt x="38950" y="672807"/>
                </a:lnTo>
                <a:close/>
              </a:path>
              <a:path w="1353185" h="694054">
                <a:moveTo>
                  <a:pt x="1314170" y="672807"/>
                </a:moveTo>
                <a:lnTo>
                  <a:pt x="38950" y="672807"/>
                </a:lnTo>
                <a:lnTo>
                  <a:pt x="35388" y="666211"/>
                </a:lnTo>
                <a:lnTo>
                  <a:pt x="35241" y="665302"/>
                </a:lnTo>
                <a:lnTo>
                  <a:pt x="1317878" y="665302"/>
                </a:lnTo>
                <a:lnTo>
                  <a:pt x="1317731" y="666214"/>
                </a:lnTo>
                <a:lnTo>
                  <a:pt x="1314170" y="672807"/>
                </a:lnTo>
                <a:close/>
              </a:path>
              <a:path w="1353185" h="694054">
                <a:moveTo>
                  <a:pt x="1345609" y="672807"/>
                </a:moveTo>
                <a:lnTo>
                  <a:pt x="1314170" y="672807"/>
                </a:lnTo>
                <a:lnTo>
                  <a:pt x="1326743" y="665302"/>
                </a:lnTo>
                <a:lnTo>
                  <a:pt x="1346825" y="665302"/>
                </a:lnTo>
                <a:lnTo>
                  <a:pt x="1345609" y="672807"/>
                </a:lnTo>
                <a:close/>
              </a:path>
              <a:path w="1353185" h="694054">
                <a:moveTo>
                  <a:pt x="36680" y="668604"/>
                </a:moveTo>
                <a:lnTo>
                  <a:pt x="35775" y="668604"/>
                </a:lnTo>
                <a:lnTo>
                  <a:pt x="35388" y="666211"/>
                </a:lnTo>
                <a:lnTo>
                  <a:pt x="36680" y="668604"/>
                </a:lnTo>
                <a:close/>
              </a:path>
              <a:path w="1353185" h="694054">
                <a:moveTo>
                  <a:pt x="1314170" y="672807"/>
                </a:moveTo>
                <a:lnTo>
                  <a:pt x="1317731" y="666214"/>
                </a:lnTo>
                <a:lnTo>
                  <a:pt x="1317345" y="668604"/>
                </a:lnTo>
                <a:lnTo>
                  <a:pt x="1321212" y="668604"/>
                </a:lnTo>
                <a:lnTo>
                  <a:pt x="1314170" y="67280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958079" y="5862954"/>
            <a:ext cx="10928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算法推荐配</a:t>
            </a:r>
            <a:r>
              <a:rPr sz="1400" b="1" spc="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置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门槛</a:t>
            </a:r>
            <a:r>
              <a:rPr sz="1400" spc="-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1400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折扣</a:t>
            </a:r>
            <a:r>
              <a:rPr sz="1400" spc="5" dirty="0">
                <a:solidFill>
                  <a:srgbClr val="7B47DB"/>
                </a:solidFill>
                <a:latin typeface="微软雅黑" panose="020B0503020204020204" charset="-122"/>
                <a:cs typeface="微软雅黑" panose="020B0503020204020204" charset="-122"/>
              </a:rPr>
              <a:t>率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300990" y="171450"/>
            <a:ext cx="750697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复购券设置</a:t>
            </a:r>
            <a:r>
              <a:rPr sz="4000" spc="-45" dirty="0"/>
              <a:t>，</a:t>
            </a:r>
            <a:r>
              <a:rPr sz="4000" spc="-5" dirty="0"/>
              <a:t>定向会员转</a:t>
            </a:r>
            <a:r>
              <a:rPr sz="4000" spc="-45" dirty="0"/>
              <a:t>化</a:t>
            </a:r>
            <a:endParaRPr sz="4000"/>
          </a:p>
        </p:txBody>
      </p:sp>
      <p:sp>
        <p:nvSpPr>
          <p:cNvPr id="35" name="object 35"/>
          <p:cNvSpPr/>
          <p:nvPr/>
        </p:nvSpPr>
        <p:spPr>
          <a:xfrm>
            <a:off x="3581044" y="5141302"/>
            <a:ext cx="481584" cy="5288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807452" y="914400"/>
            <a:ext cx="4055745" cy="5303520"/>
          </a:xfrm>
          <a:custGeom>
            <a:avLst/>
            <a:gdLst/>
            <a:ahLst/>
            <a:cxnLst/>
            <a:rect l="l" t="t" r="r" b="b"/>
            <a:pathLst>
              <a:path w="4055745" h="5303520">
                <a:moveTo>
                  <a:pt x="0" y="0"/>
                </a:moveTo>
                <a:lnTo>
                  <a:pt x="4055363" y="0"/>
                </a:lnTo>
                <a:lnTo>
                  <a:pt x="4055363" y="5303520"/>
                </a:lnTo>
                <a:lnTo>
                  <a:pt x="0" y="5303520"/>
                </a:lnTo>
                <a:lnTo>
                  <a:pt x="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7959852" y="1531619"/>
          <a:ext cx="3766185" cy="4620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1705"/>
                <a:gridCol w="937259"/>
                <a:gridCol w="933450"/>
                <a:gridCol w="953135"/>
              </a:tblGrid>
              <a:tr h="769620">
                <a:tc>
                  <a:txBody>
                    <a:bodyPr/>
                    <a:lstStyle/>
                    <a:p>
                      <a:pPr marL="291465" marR="110490" indent="-177800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400" b="1" spc="1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复购营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销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对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象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60655" marB="0">
                    <a:solidFill>
                      <a:srgbClr val="7B47DB"/>
                    </a:solidFill>
                  </a:tcPr>
                </a:tc>
                <a:tc>
                  <a:txBody>
                    <a:bodyPr/>
                    <a:lstStyle/>
                    <a:p>
                      <a:pPr marL="202565" marR="106045" indent="-88900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400" b="1" spc="1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复购券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使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用时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间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60655" marB="0">
                    <a:solidFill>
                      <a:srgbClr val="7B47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预热设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置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solidFill>
                      <a:srgbClr val="7B47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发放形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式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solidFill>
                      <a:srgbClr val="7B47DB"/>
                    </a:solidFill>
                  </a:tcPr>
                </a:tc>
              </a:tr>
              <a:tr h="7665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9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大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促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985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3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6.1-6.3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985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37795" indent="-11430" algn="just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店铺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装 </a:t>
                      </a: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修透出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返 </a:t>
                      </a: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券利益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点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101600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76530" marR="83820" indent="-74930">
                        <a:lnSpc>
                          <a:spcPct val="100000"/>
                        </a:lnSpc>
                      </a:pP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隐藏渠道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，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定向发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送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175" marB="0">
                    <a:solidFill>
                      <a:srgbClr val="DDE1E6"/>
                    </a:solidFill>
                  </a:tcPr>
                </a:tc>
              </a:tr>
              <a:tr h="7702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9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520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大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促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175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3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6.1-6.3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350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93980" indent="-5524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520</a:t>
                      </a: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店铺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装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修透出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返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券利益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点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105410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76530" marR="83820" indent="-749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隐藏渠道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，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定向发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送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350" marB="0">
                    <a:solidFill>
                      <a:srgbClr val="DDE1E6"/>
                    </a:solidFill>
                  </a:tcPr>
                </a:tc>
              </a:tr>
              <a:tr h="773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9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525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会员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日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175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3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6.1-6.3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350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93980" indent="-5524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525</a:t>
                      </a: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店铺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装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修透出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返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券利益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点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105410" marB="0">
                    <a:solidFill>
                      <a:srgbClr val="DDE1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76530" marR="83820" indent="-749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隐藏渠道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，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定向发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送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350" marB="0">
                    <a:solidFill>
                      <a:srgbClr val="DDE1E6"/>
                    </a:solidFill>
                  </a:tcPr>
                </a:tc>
              </a:tr>
              <a:tr h="7669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316865" marR="116205" indent="-1974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3-4</a:t>
                      </a: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月购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买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人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群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175" marB="0">
                    <a:solidFill>
                      <a:srgbClr val="E6DC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3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6.1-6.3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175" marB="0">
                    <a:solidFill>
                      <a:srgbClr val="E6DCF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435610">
                        <a:lnSpc>
                          <a:spcPct val="100000"/>
                        </a:lnSpc>
                        <a:tabLst>
                          <a:tab pos="1109980" algn="l"/>
                        </a:tabLst>
                      </a:pP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公开渠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道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E6DCF8"/>
                    </a:solidFill>
                  </a:tcPr>
                </a:tc>
                <a:tc hMerge="1">
                  <a:tcPr marL="0" marR="0" marT="0" marB="0"/>
                </a:tc>
              </a:tr>
              <a:tr h="7738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40665" marR="149860" indent="-876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近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90</a:t>
                      </a:r>
                      <a:r>
                        <a:rPr sz="1200" spc="1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天</a:t>
                      </a: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购 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买人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群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350" marB="0">
                    <a:solidFill>
                      <a:srgbClr val="E6DC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6.16-6.20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175" marB="0">
                    <a:solidFill>
                      <a:srgbClr val="E6DCF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435610">
                        <a:lnSpc>
                          <a:spcPct val="100000"/>
                        </a:lnSpc>
                        <a:tabLst>
                          <a:tab pos="1109980" algn="l"/>
                        </a:tabLst>
                      </a:pPr>
                      <a:r>
                        <a:rPr sz="12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r>
                        <a:rPr sz="1200" spc="-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公开渠</a:t>
                      </a:r>
                      <a:r>
                        <a:rPr sz="1200" spc="-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道</a:t>
                      </a:r>
                      <a:endParaRPr sz="12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175" marB="0">
                    <a:solidFill>
                      <a:srgbClr val="E6DCF8"/>
                    </a:solidFill>
                  </a:tcPr>
                </a:tc>
                <a:tc hMerge="1">
                  <a:tcPr marL="0" marR="0" marT="0" marB="0"/>
                </a:tc>
              </a:tr>
            </a:tbl>
          </a:graphicData>
        </a:graphic>
      </p:graphicFrame>
      <p:sp>
        <p:nvSpPr>
          <p:cNvPr id="38" name="object 38"/>
          <p:cNvSpPr txBox="1"/>
          <p:nvPr/>
        </p:nvSpPr>
        <p:spPr>
          <a:xfrm>
            <a:off x="8037830" y="988694"/>
            <a:ext cx="1639570" cy="520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复购券玩</a:t>
            </a:r>
            <a:r>
              <a:rPr sz="20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法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2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隐藏渠道权益</a:t>
            </a:r>
            <a:r>
              <a:rPr sz="1200" b="1" spc="-19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≥</a:t>
            </a:r>
            <a:r>
              <a:rPr sz="1200" b="1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公开渠</a:t>
            </a:r>
            <a:r>
              <a:rPr sz="1200" b="1" spc="-1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道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21749" y="6347274"/>
            <a:ext cx="262255" cy="274320"/>
          </a:xfrm>
          <a:custGeom>
            <a:avLst/>
            <a:gdLst/>
            <a:ahLst/>
            <a:cxnLst/>
            <a:rect l="l" t="t" r="r" b="b"/>
            <a:pathLst>
              <a:path w="262254" h="274320">
                <a:moveTo>
                  <a:pt x="40474" y="273735"/>
                </a:moveTo>
                <a:lnTo>
                  <a:pt x="24785" y="270554"/>
                </a:lnTo>
                <a:lnTo>
                  <a:pt x="11912" y="261866"/>
                </a:lnTo>
                <a:lnTo>
                  <a:pt x="3202" y="248955"/>
                </a:lnTo>
                <a:lnTo>
                  <a:pt x="0" y="233108"/>
                </a:lnTo>
                <a:lnTo>
                  <a:pt x="0" y="0"/>
                </a:lnTo>
                <a:lnTo>
                  <a:pt x="262039" y="0"/>
                </a:lnTo>
                <a:lnTo>
                  <a:pt x="262039" y="25603"/>
                </a:lnTo>
                <a:lnTo>
                  <a:pt x="25680" y="25603"/>
                </a:lnTo>
                <a:lnTo>
                  <a:pt x="25679" y="233108"/>
                </a:lnTo>
                <a:lnTo>
                  <a:pt x="107761" y="246955"/>
                </a:lnTo>
                <a:lnTo>
                  <a:pt x="213715" y="248120"/>
                </a:lnTo>
                <a:lnTo>
                  <a:pt x="248586" y="248120"/>
                </a:lnTo>
                <a:lnTo>
                  <a:pt x="241589" y="253801"/>
                </a:lnTo>
                <a:lnTo>
                  <a:pt x="204777" y="264367"/>
                </a:lnTo>
                <a:lnTo>
                  <a:pt x="140239" y="271266"/>
                </a:lnTo>
                <a:lnTo>
                  <a:pt x="40474" y="273735"/>
                </a:lnTo>
                <a:close/>
              </a:path>
              <a:path w="262254" h="274320">
                <a:moveTo>
                  <a:pt x="248586" y="248120"/>
                </a:moveTo>
                <a:lnTo>
                  <a:pt x="213715" y="248120"/>
                </a:lnTo>
                <a:lnTo>
                  <a:pt x="222646" y="246265"/>
                </a:lnTo>
                <a:lnTo>
                  <a:pt x="229987" y="241224"/>
                </a:lnTo>
                <a:lnTo>
                  <a:pt x="234961" y="233783"/>
                </a:lnTo>
                <a:lnTo>
                  <a:pt x="236791" y="224727"/>
                </a:lnTo>
                <a:lnTo>
                  <a:pt x="236792" y="25603"/>
                </a:lnTo>
                <a:lnTo>
                  <a:pt x="262039" y="25603"/>
                </a:lnTo>
                <a:lnTo>
                  <a:pt x="262039" y="224727"/>
                </a:lnTo>
                <a:lnTo>
                  <a:pt x="258176" y="240333"/>
                </a:lnTo>
                <a:lnTo>
                  <a:pt x="248586" y="248120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23070" y="636007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610446" y="6433813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268752" y="6402456"/>
            <a:ext cx="168022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514256" y="6347275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7" y="0"/>
                </a:lnTo>
                <a:lnTo>
                  <a:pt x="78347" y="25603"/>
                </a:lnTo>
                <a:lnTo>
                  <a:pt x="25248" y="25603"/>
                </a:lnTo>
                <a:lnTo>
                  <a:pt x="25248" y="86537"/>
                </a:lnTo>
                <a:lnTo>
                  <a:pt x="74794" y="86538"/>
                </a:lnTo>
                <a:lnTo>
                  <a:pt x="71553" y="92909"/>
                </a:lnTo>
                <a:lnTo>
                  <a:pt x="66599" y="99339"/>
                </a:lnTo>
                <a:lnTo>
                  <a:pt x="71553" y="106016"/>
                </a:lnTo>
                <a:lnTo>
                  <a:pt x="73675" y="112141"/>
                </a:lnTo>
                <a:lnTo>
                  <a:pt x="25248" y="112141"/>
                </a:lnTo>
                <a:lnTo>
                  <a:pt x="25247" y="177928"/>
                </a:lnTo>
                <a:lnTo>
                  <a:pt x="74918" y="177928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4" y="86538"/>
                </a:moveTo>
                <a:lnTo>
                  <a:pt x="45709" y="86537"/>
                </a:lnTo>
                <a:lnTo>
                  <a:pt x="53099" y="78587"/>
                </a:lnTo>
                <a:lnTo>
                  <a:pt x="53099" y="25603"/>
                </a:lnTo>
                <a:lnTo>
                  <a:pt x="78347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2"/>
                </a:lnTo>
                <a:lnTo>
                  <a:pt x="74794" y="86538"/>
                </a:lnTo>
                <a:close/>
              </a:path>
              <a:path w="78740" h="273684">
                <a:moveTo>
                  <a:pt x="74918" y="177928"/>
                </a:moveTo>
                <a:lnTo>
                  <a:pt x="45708" y="177928"/>
                </a:lnTo>
                <a:lnTo>
                  <a:pt x="53099" y="170421"/>
                </a:lnTo>
                <a:lnTo>
                  <a:pt x="53099" y="119646"/>
                </a:lnTo>
                <a:lnTo>
                  <a:pt x="45709" y="112141"/>
                </a:lnTo>
                <a:lnTo>
                  <a:pt x="73675" y="112141"/>
                </a:lnTo>
                <a:lnTo>
                  <a:pt x="75244" y="116667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1" y="177710"/>
                </a:lnTo>
                <a:lnTo>
                  <a:pt x="74918" y="1779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603484" y="6483699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17844" y="58724"/>
                </a:lnTo>
                <a:lnTo>
                  <a:pt x="17845" y="0"/>
                </a:lnTo>
                <a:lnTo>
                  <a:pt x="43092" y="0"/>
                </a:lnTo>
                <a:lnTo>
                  <a:pt x="43092" y="58724"/>
                </a:lnTo>
                <a:lnTo>
                  <a:pt x="41195" y="75670"/>
                </a:lnTo>
                <a:lnTo>
                  <a:pt x="34443" y="90010"/>
                </a:lnTo>
                <a:lnTo>
                  <a:pt x="21242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737992" y="6483699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2"/>
                </a:lnTo>
                <a:lnTo>
                  <a:pt x="6417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5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3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913571" y="6353890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40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7"/>
                </a:lnTo>
                <a:lnTo>
                  <a:pt x="60664" y="32120"/>
                </a:lnTo>
                <a:lnTo>
                  <a:pt x="72495" y="84328"/>
                </a:lnTo>
                <a:lnTo>
                  <a:pt x="52234" y="84328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4" y="123621"/>
                </a:lnTo>
                <a:lnTo>
                  <a:pt x="52234" y="84328"/>
                </a:lnTo>
                <a:lnTo>
                  <a:pt x="72495" y="84328"/>
                </a:lnTo>
                <a:lnTo>
                  <a:pt x="72971" y="86427"/>
                </a:lnTo>
                <a:lnTo>
                  <a:pt x="76361" y="155854"/>
                </a:lnTo>
                <a:lnTo>
                  <a:pt x="52234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2" y="268439"/>
                </a:moveTo>
                <a:lnTo>
                  <a:pt x="8267" y="247688"/>
                </a:lnTo>
                <a:lnTo>
                  <a:pt x="23062" y="236651"/>
                </a:lnTo>
                <a:lnTo>
                  <a:pt x="35335" y="225005"/>
                </a:lnTo>
                <a:lnTo>
                  <a:pt x="44506" y="211043"/>
                </a:lnTo>
                <a:lnTo>
                  <a:pt x="50248" y="195427"/>
                </a:lnTo>
                <a:lnTo>
                  <a:pt x="52129" y="179692"/>
                </a:lnTo>
                <a:lnTo>
                  <a:pt x="52234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2" y="257403"/>
                </a:lnTo>
                <a:lnTo>
                  <a:pt x="23062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010205" y="6346830"/>
            <a:ext cx="182815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620619" y="6353890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21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21" y="0"/>
                </a:lnTo>
                <a:lnTo>
                  <a:pt x="256821" y="25603"/>
                </a:lnTo>
                <a:close/>
              </a:path>
              <a:path w="269875" h="268604">
                <a:moveTo>
                  <a:pt x="148007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7" y="97574"/>
                </a:lnTo>
                <a:close/>
              </a:path>
              <a:path w="269875" h="268604">
                <a:moveTo>
                  <a:pt x="269443" y="123178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8"/>
                </a:lnTo>
                <a:close/>
              </a:path>
              <a:path w="269875" h="268604">
                <a:moveTo>
                  <a:pt x="0" y="243714"/>
                </a:moveTo>
                <a:lnTo>
                  <a:pt x="41315" y="226499"/>
                </a:lnTo>
                <a:lnTo>
                  <a:pt x="75526" y="199347"/>
                </a:lnTo>
                <a:lnTo>
                  <a:pt x="101247" y="164244"/>
                </a:lnTo>
                <a:lnTo>
                  <a:pt x="117095" y="123177"/>
                </a:lnTo>
                <a:lnTo>
                  <a:pt x="151919" y="123177"/>
                </a:lnTo>
                <a:lnTo>
                  <a:pt x="163158" y="152768"/>
                </a:lnTo>
                <a:lnTo>
                  <a:pt x="134505" y="152768"/>
                </a:lnTo>
                <a:lnTo>
                  <a:pt x="113859" y="191937"/>
                </a:lnTo>
                <a:lnTo>
                  <a:pt x="84231" y="222744"/>
                </a:lnTo>
                <a:lnTo>
                  <a:pt x="46114" y="241299"/>
                </a:lnTo>
                <a:lnTo>
                  <a:pt x="0" y="243714"/>
                </a:lnTo>
                <a:close/>
              </a:path>
              <a:path w="269875" h="268604">
                <a:moveTo>
                  <a:pt x="262483" y="268440"/>
                </a:moveTo>
                <a:lnTo>
                  <a:pt x="220144" y="251731"/>
                </a:lnTo>
                <a:lnTo>
                  <a:pt x="183969" y="225835"/>
                </a:lnTo>
                <a:lnTo>
                  <a:pt x="155056" y="192323"/>
                </a:lnTo>
                <a:lnTo>
                  <a:pt x="134505" y="152768"/>
                </a:lnTo>
                <a:lnTo>
                  <a:pt x="163158" y="152768"/>
                </a:lnTo>
                <a:lnTo>
                  <a:pt x="167663" y="164630"/>
                </a:lnTo>
                <a:lnTo>
                  <a:pt x="192670" y="202438"/>
                </a:lnTo>
                <a:lnTo>
                  <a:pt x="224942" y="236931"/>
                </a:lnTo>
                <a:lnTo>
                  <a:pt x="262483" y="268440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578239" y="626117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699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699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699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489008" y="626161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0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0" y="8839"/>
                </a:lnTo>
                <a:lnTo>
                  <a:pt x="16981" y="8839"/>
                </a:lnTo>
                <a:lnTo>
                  <a:pt x="9144" y="16776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9" y="8839"/>
                </a:lnTo>
                <a:lnTo>
                  <a:pt x="41430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4" y="38862"/>
                </a:lnTo>
                <a:lnTo>
                  <a:pt x="43966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4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641790" y="626205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0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0" y="0"/>
                </a:lnTo>
                <a:lnTo>
                  <a:pt x="44831" y="6616"/>
                </a:lnTo>
                <a:lnTo>
                  <a:pt x="44831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1" y="44158"/>
                </a:lnTo>
                <a:lnTo>
                  <a:pt x="44831" y="45923"/>
                </a:lnTo>
                <a:lnTo>
                  <a:pt x="37870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8" y="18542"/>
                </a:lnTo>
                <a:lnTo>
                  <a:pt x="35688" y="11480"/>
                </a:lnTo>
                <a:lnTo>
                  <a:pt x="33083" y="8826"/>
                </a:lnTo>
                <a:lnTo>
                  <a:pt x="44831" y="8826"/>
                </a:lnTo>
                <a:lnTo>
                  <a:pt x="44831" y="19431"/>
                </a:lnTo>
                <a:lnTo>
                  <a:pt x="43869" y="21628"/>
                </a:lnTo>
                <a:close/>
              </a:path>
              <a:path w="45084" h="53339">
                <a:moveTo>
                  <a:pt x="44831" y="44158"/>
                </a:moveTo>
                <a:lnTo>
                  <a:pt x="33083" y="44157"/>
                </a:lnTo>
                <a:lnTo>
                  <a:pt x="35688" y="41059"/>
                </a:lnTo>
                <a:lnTo>
                  <a:pt x="35688" y="33998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1" y="33109"/>
                </a:lnTo>
                <a:lnTo>
                  <a:pt x="44831" y="4415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753651" y="626161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3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550819" y="6261614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5" y="0"/>
                </a:lnTo>
                <a:lnTo>
                  <a:pt x="9145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690545" y="626161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7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0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9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223490" y="6262058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04998" y="6262058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3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434157" y="6262058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8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282253" y="626161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8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2" y="444"/>
                </a:lnTo>
                <a:lnTo>
                  <a:pt x="48742" y="0"/>
                </a:lnTo>
                <a:lnTo>
                  <a:pt x="50927" y="889"/>
                </a:lnTo>
                <a:lnTo>
                  <a:pt x="52667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5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9"/>
                </a:moveTo>
                <a:lnTo>
                  <a:pt x="44831" y="53429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341448" y="6261613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9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1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8" y="9271"/>
                </a:lnTo>
                <a:lnTo>
                  <a:pt x="30468" y="8839"/>
                </a:lnTo>
                <a:lnTo>
                  <a:pt x="40509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40" y="53429"/>
                </a:moveTo>
                <a:lnTo>
                  <a:pt x="49620" y="53428"/>
                </a:lnTo>
                <a:lnTo>
                  <a:pt x="42227" y="36207"/>
                </a:lnTo>
                <a:lnTo>
                  <a:pt x="52251" y="36207"/>
                </a:lnTo>
                <a:lnTo>
                  <a:pt x="59640" y="5342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0" y="6857992"/>
            <a:ext cx="5168265" cy="0"/>
          </a:xfrm>
          <a:custGeom>
            <a:avLst/>
            <a:gdLst/>
            <a:ahLst/>
            <a:cxnLst/>
            <a:rect l="l" t="t" r="r" b="b"/>
            <a:pathLst>
              <a:path w="5168265">
                <a:moveTo>
                  <a:pt x="0" y="0"/>
                </a:moveTo>
                <a:lnTo>
                  <a:pt x="5167643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00990" y="171450"/>
            <a:ext cx="752157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复购</a:t>
            </a:r>
            <a:r>
              <a:rPr sz="4000" dirty="0"/>
              <a:t>券</a:t>
            </a:r>
            <a:r>
              <a:rPr sz="4000" spc="-5" dirty="0"/>
              <a:t>设置</a:t>
            </a:r>
            <a:r>
              <a:rPr sz="4000" spc="-40" dirty="0"/>
              <a:t>，</a:t>
            </a:r>
            <a:r>
              <a:rPr sz="4000" spc="-5" dirty="0"/>
              <a:t>定向会员转</a:t>
            </a:r>
            <a:r>
              <a:rPr sz="4000" spc="-45" dirty="0"/>
              <a:t>化</a:t>
            </a:r>
            <a:endParaRPr sz="4000"/>
          </a:p>
        </p:txBody>
      </p:sp>
      <p:sp>
        <p:nvSpPr>
          <p:cNvPr id="25" name="object 25"/>
          <p:cNvSpPr txBox="1"/>
          <p:nvPr/>
        </p:nvSpPr>
        <p:spPr>
          <a:xfrm>
            <a:off x="213994" y="892810"/>
            <a:ext cx="10177145" cy="1518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重点作用人群</a:t>
            </a:r>
            <a:r>
              <a:rPr sz="2000" b="1" spc="-5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：90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天已购人群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/180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天已购人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关键透出位置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会员中心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专属客服触达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短信触</a:t>
            </a:r>
            <a:r>
              <a:rPr sz="20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达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配置</a:t>
            </a:r>
            <a:r>
              <a:rPr sz="2000" b="1" spc="-5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Tips：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门槛为</a:t>
            </a:r>
            <a:r>
              <a:rPr sz="2000" b="1" spc="-1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1.2-1.8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倍客单价</a:t>
            </a:r>
            <a:r>
              <a:rPr sz="2000" b="1" spc="-4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，8</a:t>
            </a:r>
            <a:r>
              <a:rPr sz="20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折以下券</a:t>
            </a:r>
            <a:r>
              <a:rPr sz="20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会员客单价提升</a:t>
            </a:r>
            <a:r>
              <a:rPr sz="2000" b="1" spc="-10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30%</a:t>
            </a:r>
            <a:r>
              <a:rPr sz="2000" b="1" spc="-3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复购率提升</a:t>
            </a:r>
            <a:r>
              <a:rPr sz="2000" b="1" spc="-8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20%</a:t>
            </a:r>
            <a:r>
              <a:rPr sz="2000" b="1" spc="-8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！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219075">
              <a:lnSpc>
                <a:spcPct val="100000"/>
              </a:lnSpc>
              <a:spcBef>
                <a:spcPts val="235"/>
              </a:spcBef>
            </a:pPr>
            <a:r>
              <a:rPr sz="1800" spc="7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800" spc="-3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spc="-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登陆客户运营平台</a:t>
            </a:r>
            <a:r>
              <a:rPr sz="1800" spc="-3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800" spc="-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在会员专享券中配置指定人群券</a:t>
            </a:r>
            <a:r>
              <a:rPr sz="1800" spc="-30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19075">
              <a:lnSpc>
                <a:spcPct val="100000"/>
              </a:lnSpc>
            </a:pPr>
            <a:r>
              <a:rPr sz="1800" spc="7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800" spc="-3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spc="-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建议公开渠道推广</a:t>
            </a:r>
            <a:r>
              <a:rPr sz="1800" spc="-3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800" spc="-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如遇特殊情况</a:t>
            </a:r>
            <a:r>
              <a:rPr sz="1800" spc="-3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800" spc="-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不能针对全量会员透传的情况下</a:t>
            </a:r>
            <a:r>
              <a:rPr sz="1800" spc="-3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800" spc="-5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可选择隐藏权益</a:t>
            </a:r>
            <a:r>
              <a:rPr sz="1800" spc="-30" dirty="0">
                <a:solidFill>
                  <a:srgbClr val="252525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02579" y="2633472"/>
            <a:ext cx="6743700" cy="40111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4152" y="2683763"/>
            <a:ext cx="5116067" cy="31074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3078" y="636005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10454" y="6433794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68761" y="6402438"/>
            <a:ext cx="168021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514264" y="6347256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6" y="0"/>
                </a:lnTo>
                <a:lnTo>
                  <a:pt x="78346" y="25603"/>
                </a:lnTo>
                <a:lnTo>
                  <a:pt x="25247" y="25603"/>
                </a:lnTo>
                <a:lnTo>
                  <a:pt x="25247" y="86537"/>
                </a:lnTo>
                <a:lnTo>
                  <a:pt x="74793" y="86537"/>
                </a:lnTo>
                <a:lnTo>
                  <a:pt x="71552" y="92908"/>
                </a:lnTo>
                <a:lnTo>
                  <a:pt x="66598" y="99339"/>
                </a:lnTo>
                <a:lnTo>
                  <a:pt x="71552" y="106016"/>
                </a:lnTo>
                <a:lnTo>
                  <a:pt x="73675" y="112140"/>
                </a:lnTo>
                <a:lnTo>
                  <a:pt x="25247" y="112140"/>
                </a:lnTo>
                <a:lnTo>
                  <a:pt x="25247" y="177926"/>
                </a:lnTo>
                <a:lnTo>
                  <a:pt x="74918" y="177926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3" y="86537"/>
                </a:moveTo>
                <a:lnTo>
                  <a:pt x="45707" y="86537"/>
                </a:lnTo>
                <a:lnTo>
                  <a:pt x="53098" y="78587"/>
                </a:lnTo>
                <a:lnTo>
                  <a:pt x="53098" y="25603"/>
                </a:lnTo>
                <a:lnTo>
                  <a:pt x="78346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1"/>
                </a:lnTo>
                <a:lnTo>
                  <a:pt x="74793" y="86537"/>
                </a:lnTo>
                <a:close/>
              </a:path>
              <a:path w="78740" h="273684">
                <a:moveTo>
                  <a:pt x="74918" y="177926"/>
                </a:moveTo>
                <a:lnTo>
                  <a:pt x="45707" y="177926"/>
                </a:lnTo>
                <a:lnTo>
                  <a:pt x="53098" y="170421"/>
                </a:lnTo>
                <a:lnTo>
                  <a:pt x="53098" y="119646"/>
                </a:lnTo>
                <a:lnTo>
                  <a:pt x="45707" y="112140"/>
                </a:lnTo>
                <a:lnTo>
                  <a:pt x="73675" y="112140"/>
                </a:lnTo>
                <a:lnTo>
                  <a:pt x="75244" y="116666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0" y="177710"/>
                </a:lnTo>
                <a:lnTo>
                  <a:pt x="74918" y="17792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03494" y="6483680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7561" y="93055"/>
                </a:lnTo>
                <a:lnTo>
                  <a:pt x="13165" y="82399"/>
                </a:lnTo>
                <a:lnTo>
                  <a:pt x="16646" y="70830"/>
                </a:lnTo>
                <a:lnTo>
                  <a:pt x="17843" y="58724"/>
                </a:lnTo>
                <a:lnTo>
                  <a:pt x="17843" y="0"/>
                </a:lnTo>
                <a:lnTo>
                  <a:pt x="43091" y="0"/>
                </a:lnTo>
                <a:lnTo>
                  <a:pt x="43091" y="58724"/>
                </a:lnTo>
                <a:lnTo>
                  <a:pt x="41194" y="75670"/>
                </a:lnTo>
                <a:lnTo>
                  <a:pt x="34442" y="90009"/>
                </a:lnTo>
                <a:lnTo>
                  <a:pt x="21241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738000" y="6483680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1"/>
                </a:lnTo>
                <a:lnTo>
                  <a:pt x="6416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4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2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913579" y="6353873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39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6"/>
                </a:lnTo>
                <a:lnTo>
                  <a:pt x="60664" y="32119"/>
                </a:lnTo>
                <a:lnTo>
                  <a:pt x="72496" y="84327"/>
                </a:lnTo>
                <a:lnTo>
                  <a:pt x="52235" y="84327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5" y="123621"/>
                </a:lnTo>
                <a:lnTo>
                  <a:pt x="52235" y="84327"/>
                </a:lnTo>
                <a:lnTo>
                  <a:pt x="72496" y="84327"/>
                </a:lnTo>
                <a:lnTo>
                  <a:pt x="72971" y="86426"/>
                </a:lnTo>
                <a:lnTo>
                  <a:pt x="76361" y="155854"/>
                </a:lnTo>
                <a:lnTo>
                  <a:pt x="52235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3" y="268439"/>
                </a:moveTo>
                <a:lnTo>
                  <a:pt x="8267" y="247688"/>
                </a:lnTo>
                <a:lnTo>
                  <a:pt x="23063" y="236651"/>
                </a:lnTo>
                <a:lnTo>
                  <a:pt x="35336" y="225005"/>
                </a:lnTo>
                <a:lnTo>
                  <a:pt x="44507" y="211043"/>
                </a:lnTo>
                <a:lnTo>
                  <a:pt x="50248" y="195427"/>
                </a:lnTo>
                <a:lnTo>
                  <a:pt x="52130" y="179692"/>
                </a:lnTo>
                <a:lnTo>
                  <a:pt x="52235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3" y="257403"/>
                </a:lnTo>
                <a:lnTo>
                  <a:pt x="2306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10213" y="6346812"/>
            <a:ext cx="182816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0629" y="6353873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19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19" y="0"/>
                </a:lnTo>
                <a:lnTo>
                  <a:pt x="256819" y="25603"/>
                </a:lnTo>
                <a:close/>
              </a:path>
              <a:path w="269875" h="268604">
                <a:moveTo>
                  <a:pt x="148005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5" y="97574"/>
                </a:lnTo>
                <a:close/>
              </a:path>
              <a:path w="269875" h="268604">
                <a:moveTo>
                  <a:pt x="269443" y="123177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7"/>
                </a:lnTo>
                <a:close/>
              </a:path>
              <a:path w="269875" h="268604">
                <a:moveTo>
                  <a:pt x="0" y="243712"/>
                </a:moveTo>
                <a:lnTo>
                  <a:pt x="41314" y="226499"/>
                </a:lnTo>
                <a:lnTo>
                  <a:pt x="75525" y="199347"/>
                </a:lnTo>
                <a:lnTo>
                  <a:pt x="101246" y="164244"/>
                </a:lnTo>
                <a:lnTo>
                  <a:pt x="117094" y="123177"/>
                </a:lnTo>
                <a:lnTo>
                  <a:pt x="151917" y="123177"/>
                </a:lnTo>
                <a:lnTo>
                  <a:pt x="163157" y="152768"/>
                </a:lnTo>
                <a:lnTo>
                  <a:pt x="134505" y="152768"/>
                </a:lnTo>
                <a:lnTo>
                  <a:pt x="113858" y="191936"/>
                </a:lnTo>
                <a:lnTo>
                  <a:pt x="84231" y="222743"/>
                </a:lnTo>
                <a:lnTo>
                  <a:pt x="46114" y="241299"/>
                </a:lnTo>
                <a:lnTo>
                  <a:pt x="0" y="243712"/>
                </a:lnTo>
                <a:close/>
              </a:path>
              <a:path w="269875" h="268604">
                <a:moveTo>
                  <a:pt x="262483" y="268439"/>
                </a:moveTo>
                <a:lnTo>
                  <a:pt x="220144" y="251730"/>
                </a:lnTo>
                <a:lnTo>
                  <a:pt x="183969" y="225834"/>
                </a:lnTo>
                <a:lnTo>
                  <a:pt x="155055" y="192323"/>
                </a:lnTo>
                <a:lnTo>
                  <a:pt x="134505" y="152768"/>
                </a:lnTo>
                <a:lnTo>
                  <a:pt x="163157" y="152768"/>
                </a:lnTo>
                <a:lnTo>
                  <a:pt x="167662" y="164630"/>
                </a:lnTo>
                <a:lnTo>
                  <a:pt x="192670" y="202437"/>
                </a:lnTo>
                <a:lnTo>
                  <a:pt x="224942" y="236930"/>
                </a:lnTo>
                <a:lnTo>
                  <a:pt x="262483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578246" y="626115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700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700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700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489016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1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1" y="8839"/>
                </a:lnTo>
                <a:lnTo>
                  <a:pt x="16979" y="8839"/>
                </a:lnTo>
                <a:lnTo>
                  <a:pt x="9143" y="16776"/>
                </a:lnTo>
                <a:lnTo>
                  <a:pt x="9143" y="26492"/>
                </a:lnTo>
                <a:lnTo>
                  <a:pt x="10524" y="33420"/>
                </a:lnTo>
                <a:lnTo>
                  <a:pt x="14312" y="39190"/>
                </a:lnTo>
                <a:lnTo>
                  <a:pt x="19977" y="43138"/>
                </a:lnTo>
                <a:lnTo>
                  <a:pt x="26987" y="44602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8" y="8839"/>
                </a:lnTo>
                <a:lnTo>
                  <a:pt x="41431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2" y="38862"/>
                </a:lnTo>
                <a:lnTo>
                  <a:pt x="43967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3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41797" y="626203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1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1" y="0"/>
                </a:lnTo>
                <a:lnTo>
                  <a:pt x="44830" y="6616"/>
                </a:lnTo>
                <a:lnTo>
                  <a:pt x="44830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0" y="44157"/>
                </a:lnTo>
                <a:lnTo>
                  <a:pt x="44830" y="45923"/>
                </a:lnTo>
                <a:lnTo>
                  <a:pt x="37871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6" y="18541"/>
                </a:lnTo>
                <a:lnTo>
                  <a:pt x="35686" y="11480"/>
                </a:lnTo>
                <a:lnTo>
                  <a:pt x="33083" y="8826"/>
                </a:lnTo>
                <a:lnTo>
                  <a:pt x="44830" y="8826"/>
                </a:lnTo>
                <a:lnTo>
                  <a:pt x="44830" y="19430"/>
                </a:lnTo>
                <a:lnTo>
                  <a:pt x="43869" y="21628"/>
                </a:lnTo>
                <a:close/>
              </a:path>
              <a:path w="45084" h="53339">
                <a:moveTo>
                  <a:pt x="44830" y="44157"/>
                </a:moveTo>
                <a:lnTo>
                  <a:pt x="33083" y="44157"/>
                </a:lnTo>
                <a:lnTo>
                  <a:pt x="35686" y="41059"/>
                </a:lnTo>
                <a:lnTo>
                  <a:pt x="35686" y="33997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0" y="33108"/>
                </a:lnTo>
                <a:lnTo>
                  <a:pt x="44830" y="44157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753659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2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0827" y="626159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90553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6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1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8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23497" y="6262039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405006" y="6262039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3" y="0"/>
                </a:lnTo>
                <a:lnTo>
                  <a:pt x="9143" y="41059"/>
                </a:lnTo>
                <a:lnTo>
                  <a:pt x="12191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4165" y="6262039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7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282260" y="626159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9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0" y="444"/>
                </a:lnTo>
                <a:lnTo>
                  <a:pt x="48742" y="0"/>
                </a:lnTo>
                <a:lnTo>
                  <a:pt x="50926" y="888"/>
                </a:lnTo>
                <a:lnTo>
                  <a:pt x="52666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4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8"/>
                </a:moveTo>
                <a:lnTo>
                  <a:pt x="44831" y="53428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341455" y="626159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8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0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7" y="9271"/>
                </a:lnTo>
                <a:lnTo>
                  <a:pt x="30467" y="8839"/>
                </a:lnTo>
                <a:lnTo>
                  <a:pt x="40508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39" y="53428"/>
                </a:moveTo>
                <a:lnTo>
                  <a:pt x="49618" y="53428"/>
                </a:lnTo>
                <a:lnTo>
                  <a:pt x="42227" y="36207"/>
                </a:lnTo>
                <a:lnTo>
                  <a:pt x="52250" y="36207"/>
                </a:lnTo>
                <a:lnTo>
                  <a:pt x="59639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685800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8734" y="170764"/>
            <a:ext cx="306832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会员店铺装</a:t>
            </a:r>
            <a:r>
              <a:rPr sz="4000" spc="-45" dirty="0"/>
              <a:t>修</a:t>
            </a:r>
            <a:endParaRPr sz="4000"/>
          </a:p>
        </p:txBody>
      </p:sp>
      <p:sp>
        <p:nvSpPr>
          <p:cNvPr id="24" name="object 24"/>
          <p:cNvSpPr txBox="1"/>
          <p:nvPr/>
        </p:nvSpPr>
        <p:spPr>
          <a:xfrm>
            <a:off x="1077594" y="1766570"/>
            <a:ext cx="936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店铺首</a:t>
            </a:r>
            <a:r>
              <a:rPr sz="18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页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02229" y="1070609"/>
            <a:ext cx="1165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会员券卡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片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02229" y="1553209"/>
            <a:ext cx="2879725" cy="1233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首屏弹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窗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55880" marR="5080" indent="-43815">
              <a:lnSpc>
                <a:spcPct val="169000"/>
              </a:lnSpc>
              <a:spcBef>
                <a:spcPts val="5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次屏会员商品推荐</a:t>
            </a:r>
            <a:r>
              <a:rPr sz="1800" b="1" spc="4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积分玩</a:t>
            </a:r>
            <a:r>
              <a:rPr sz="1800" b="1" spc="-2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法 </a:t>
            </a: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右下角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tab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06194" y="3361690"/>
            <a:ext cx="708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详情</a:t>
            </a:r>
            <a:r>
              <a:rPr sz="18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页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61235" y="1149350"/>
            <a:ext cx="117475" cy="1564005"/>
          </a:xfrm>
          <a:custGeom>
            <a:avLst/>
            <a:gdLst/>
            <a:ahLst/>
            <a:cxnLst/>
            <a:rect l="l" t="t" r="r" b="b"/>
            <a:pathLst>
              <a:path w="117475" h="1564005">
                <a:moveTo>
                  <a:pt x="69850" y="773612"/>
                </a:moveTo>
                <a:lnTo>
                  <a:pt x="69850" y="10439"/>
                </a:lnTo>
                <a:lnTo>
                  <a:pt x="70484" y="8331"/>
                </a:lnTo>
                <a:lnTo>
                  <a:pt x="108013" y="152"/>
                </a:lnTo>
                <a:lnTo>
                  <a:pt x="116776" y="0"/>
                </a:lnTo>
                <a:lnTo>
                  <a:pt x="116903" y="7619"/>
                </a:lnTo>
                <a:lnTo>
                  <a:pt x="108203" y="7759"/>
                </a:lnTo>
                <a:lnTo>
                  <a:pt x="108331" y="7759"/>
                </a:lnTo>
                <a:lnTo>
                  <a:pt x="100242" y="8178"/>
                </a:lnTo>
                <a:lnTo>
                  <a:pt x="93317" y="8813"/>
                </a:lnTo>
                <a:lnTo>
                  <a:pt x="86870" y="9690"/>
                </a:lnTo>
                <a:lnTo>
                  <a:pt x="82227" y="10629"/>
                </a:lnTo>
                <a:lnTo>
                  <a:pt x="81787" y="10718"/>
                </a:lnTo>
                <a:lnTo>
                  <a:pt x="80910" y="11010"/>
                </a:lnTo>
                <a:lnTo>
                  <a:pt x="77469" y="11010"/>
                </a:lnTo>
                <a:lnTo>
                  <a:pt x="77365" y="11671"/>
                </a:lnTo>
                <a:lnTo>
                  <a:pt x="76878" y="12521"/>
                </a:lnTo>
                <a:lnTo>
                  <a:pt x="76606" y="12750"/>
                </a:lnTo>
                <a:lnTo>
                  <a:pt x="76746" y="12750"/>
                </a:lnTo>
                <a:lnTo>
                  <a:pt x="77469" y="12839"/>
                </a:lnTo>
                <a:lnTo>
                  <a:pt x="77469" y="772972"/>
                </a:lnTo>
                <a:lnTo>
                  <a:pt x="70624" y="772972"/>
                </a:lnTo>
                <a:lnTo>
                  <a:pt x="70303" y="773325"/>
                </a:lnTo>
                <a:lnTo>
                  <a:pt x="69850" y="773612"/>
                </a:lnTo>
                <a:close/>
              </a:path>
              <a:path w="117475" h="1564005">
                <a:moveTo>
                  <a:pt x="100260" y="8177"/>
                </a:moveTo>
                <a:lnTo>
                  <a:pt x="100473" y="8166"/>
                </a:lnTo>
                <a:lnTo>
                  <a:pt x="100260" y="8177"/>
                </a:lnTo>
                <a:close/>
              </a:path>
              <a:path w="117475" h="1564005">
                <a:moveTo>
                  <a:pt x="100242" y="8178"/>
                </a:moveTo>
                <a:close/>
              </a:path>
              <a:path w="117475" h="1564005">
                <a:moveTo>
                  <a:pt x="93040" y="8839"/>
                </a:moveTo>
                <a:lnTo>
                  <a:pt x="93217" y="8813"/>
                </a:lnTo>
                <a:lnTo>
                  <a:pt x="93040" y="8839"/>
                </a:lnTo>
                <a:close/>
              </a:path>
              <a:path w="117475" h="1564005">
                <a:moveTo>
                  <a:pt x="86955" y="9672"/>
                </a:moveTo>
                <a:lnTo>
                  <a:pt x="87107" y="9652"/>
                </a:lnTo>
                <a:lnTo>
                  <a:pt x="86955" y="9672"/>
                </a:lnTo>
                <a:close/>
              </a:path>
              <a:path w="117475" h="1564005">
                <a:moveTo>
                  <a:pt x="86870" y="9690"/>
                </a:moveTo>
                <a:close/>
              </a:path>
              <a:path w="117475" h="1564005">
                <a:moveTo>
                  <a:pt x="82017" y="10672"/>
                </a:moveTo>
                <a:lnTo>
                  <a:pt x="82156" y="10629"/>
                </a:lnTo>
                <a:lnTo>
                  <a:pt x="82017" y="10672"/>
                </a:lnTo>
                <a:close/>
              </a:path>
              <a:path w="117475" h="1564005">
                <a:moveTo>
                  <a:pt x="81865" y="10718"/>
                </a:moveTo>
                <a:lnTo>
                  <a:pt x="82017" y="10672"/>
                </a:lnTo>
                <a:lnTo>
                  <a:pt x="81865" y="10718"/>
                </a:lnTo>
                <a:close/>
              </a:path>
              <a:path w="117475" h="1564005">
                <a:moveTo>
                  <a:pt x="77469" y="12174"/>
                </a:moveTo>
                <a:lnTo>
                  <a:pt x="77533" y="11379"/>
                </a:lnTo>
                <a:lnTo>
                  <a:pt x="77469" y="11010"/>
                </a:lnTo>
                <a:lnTo>
                  <a:pt x="80910" y="11010"/>
                </a:lnTo>
                <a:lnTo>
                  <a:pt x="78750" y="11671"/>
                </a:lnTo>
                <a:lnTo>
                  <a:pt x="78168" y="11849"/>
                </a:lnTo>
                <a:lnTo>
                  <a:pt x="77767" y="12065"/>
                </a:lnTo>
                <a:lnTo>
                  <a:pt x="77469" y="12174"/>
                </a:lnTo>
                <a:close/>
              </a:path>
              <a:path w="117475" h="1564005">
                <a:moveTo>
                  <a:pt x="77469" y="11489"/>
                </a:moveTo>
                <a:close/>
              </a:path>
              <a:path w="117475" h="1564005">
                <a:moveTo>
                  <a:pt x="77304" y="12115"/>
                </a:moveTo>
                <a:lnTo>
                  <a:pt x="77344" y="11849"/>
                </a:lnTo>
                <a:lnTo>
                  <a:pt x="77469" y="11489"/>
                </a:lnTo>
                <a:lnTo>
                  <a:pt x="77304" y="12115"/>
                </a:lnTo>
                <a:close/>
              </a:path>
              <a:path w="117475" h="1564005">
                <a:moveTo>
                  <a:pt x="77469" y="12115"/>
                </a:moveTo>
                <a:lnTo>
                  <a:pt x="77304" y="12115"/>
                </a:lnTo>
                <a:lnTo>
                  <a:pt x="77469" y="11583"/>
                </a:lnTo>
                <a:lnTo>
                  <a:pt x="77469" y="12115"/>
                </a:lnTo>
                <a:close/>
              </a:path>
              <a:path w="117475" h="1564005">
                <a:moveTo>
                  <a:pt x="76878" y="12521"/>
                </a:moveTo>
                <a:lnTo>
                  <a:pt x="77373" y="11658"/>
                </a:lnTo>
                <a:lnTo>
                  <a:pt x="77304" y="12115"/>
                </a:lnTo>
                <a:lnTo>
                  <a:pt x="77469" y="12115"/>
                </a:lnTo>
                <a:lnTo>
                  <a:pt x="77342" y="12128"/>
                </a:lnTo>
                <a:lnTo>
                  <a:pt x="76878" y="12521"/>
                </a:lnTo>
                <a:close/>
              </a:path>
              <a:path w="117475" h="1564005">
                <a:moveTo>
                  <a:pt x="78168" y="11849"/>
                </a:moveTo>
                <a:lnTo>
                  <a:pt x="78638" y="11671"/>
                </a:lnTo>
                <a:lnTo>
                  <a:pt x="78405" y="11776"/>
                </a:lnTo>
                <a:lnTo>
                  <a:pt x="78168" y="11849"/>
                </a:lnTo>
                <a:close/>
              </a:path>
              <a:path w="117475" h="1564005">
                <a:moveTo>
                  <a:pt x="78405" y="11776"/>
                </a:moveTo>
                <a:lnTo>
                  <a:pt x="78638" y="11671"/>
                </a:lnTo>
                <a:lnTo>
                  <a:pt x="78405" y="11776"/>
                </a:lnTo>
                <a:close/>
              </a:path>
              <a:path w="117475" h="1564005">
                <a:moveTo>
                  <a:pt x="78245" y="11849"/>
                </a:moveTo>
                <a:lnTo>
                  <a:pt x="78405" y="11776"/>
                </a:lnTo>
                <a:lnTo>
                  <a:pt x="78245" y="11849"/>
                </a:lnTo>
                <a:close/>
              </a:path>
              <a:path w="117475" h="1564005">
                <a:moveTo>
                  <a:pt x="77469" y="12199"/>
                </a:moveTo>
                <a:lnTo>
                  <a:pt x="77673" y="12065"/>
                </a:lnTo>
                <a:lnTo>
                  <a:pt x="77469" y="12199"/>
                </a:lnTo>
                <a:close/>
              </a:path>
              <a:path w="117475" h="1564005">
                <a:moveTo>
                  <a:pt x="76828" y="12608"/>
                </a:moveTo>
                <a:lnTo>
                  <a:pt x="77342" y="12128"/>
                </a:lnTo>
                <a:lnTo>
                  <a:pt x="77016" y="12487"/>
                </a:lnTo>
                <a:lnTo>
                  <a:pt x="76828" y="12608"/>
                </a:lnTo>
                <a:close/>
              </a:path>
              <a:path w="117475" h="1564005">
                <a:moveTo>
                  <a:pt x="77177" y="12331"/>
                </a:moveTo>
                <a:lnTo>
                  <a:pt x="77342" y="12128"/>
                </a:lnTo>
                <a:lnTo>
                  <a:pt x="77469" y="12128"/>
                </a:lnTo>
                <a:lnTo>
                  <a:pt x="77177" y="12331"/>
                </a:lnTo>
                <a:close/>
              </a:path>
              <a:path w="117475" h="1564005">
                <a:moveTo>
                  <a:pt x="77177" y="12331"/>
                </a:moveTo>
                <a:lnTo>
                  <a:pt x="77469" y="12174"/>
                </a:lnTo>
                <a:lnTo>
                  <a:pt x="77177" y="12331"/>
                </a:lnTo>
                <a:close/>
              </a:path>
              <a:path w="117475" h="1564005">
                <a:moveTo>
                  <a:pt x="77469" y="12839"/>
                </a:moveTo>
                <a:lnTo>
                  <a:pt x="76695" y="12839"/>
                </a:lnTo>
                <a:lnTo>
                  <a:pt x="77016" y="12487"/>
                </a:lnTo>
                <a:lnTo>
                  <a:pt x="77469" y="12199"/>
                </a:lnTo>
                <a:lnTo>
                  <a:pt x="77469" y="12839"/>
                </a:lnTo>
                <a:close/>
              </a:path>
              <a:path w="117475" h="1564005">
                <a:moveTo>
                  <a:pt x="77258" y="12331"/>
                </a:moveTo>
                <a:lnTo>
                  <a:pt x="77449" y="12209"/>
                </a:lnTo>
                <a:lnTo>
                  <a:pt x="77258" y="12331"/>
                </a:lnTo>
                <a:close/>
              </a:path>
              <a:path w="117475" h="1564005">
                <a:moveTo>
                  <a:pt x="77016" y="12487"/>
                </a:moveTo>
                <a:lnTo>
                  <a:pt x="77157" y="12331"/>
                </a:lnTo>
                <a:lnTo>
                  <a:pt x="77016" y="12487"/>
                </a:lnTo>
                <a:close/>
              </a:path>
              <a:path w="117475" h="1564005">
                <a:moveTo>
                  <a:pt x="76695" y="12839"/>
                </a:moveTo>
                <a:lnTo>
                  <a:pt x="76828" y="12608"/>
                </a:lnTo>
                <a:lnTo>
                  <a:pt x="77016" y="12487"/>
                </a:lnTo>
                <a:lnTo>
                  <a:pt x="76695" y="12839"/>
                </a:lnTo>
                <a:close/>
              </a:path>
              <a:path w="117475" h="1564005">
                <a:moveTo>
                  <a:pt x="76606" y="12750"/>
                </a:moveTo>
                <a:lnTo>
                  <a:pt x="76878" y="12521"/>
                </a:lnTo>
                <a:lnTo>
                  <a:pt x="76606" y="12750"/>
                </a:lnTo>
                <a:close/>
              </a:path>
              <a:path w="117475" h="1564005">
                <a:moveTo>
                  <a:pt x="76746" y="12750"/>
                </a:moveTo>
                <a:lnTo>
                  <a:pt x="76606" y="12750"/>
                </a:lnTo>
                <a:lnTo>
                  <a:pt x="76828" y="12608"/>
                </a:lnTo>
                <a:lnTo>
                  <a:pt x="76746" y="12750"/>
                </a:lnTo>
                <a:close/>
              </a:path>
              <a:path w="117475" h="1564005">
                <a:moveTo>
                  <a:pt x="70303" y="773325"/>
                </a:moveTo>
                <a:lnTo>
                  <a:pt x="70624" y="772972"/>
                </a:lnTo>
                <a:lnTo>
                  <a:pt x="70491" y="773204"/>
                </a:lnTo>
                <a:lnTo>
                  <a:pt x="70303" y="773325"/>
                </a:lnTo>
                <a:close/>
              </a:path>
              <a:path w="117475" h="1564005">
                <a:moveTo>
                  <a:pt x="77469" y="774801"/>
                </a:moveTo>
                <a:lnTo>
                  <a:pt x="69850" y="774801"/>
                </a:lnTo>
                <a:lnTo>
                  <a:pt x="69935" y="774228"/>
                </a:lnTo>
                <a:lnTo>
                  <a:pt x="70422" y="773325"/>
                </a:lnTo>
                <a:lnTo>
                  <a:pt x="70713" y="773061"/>
                </a:lnTo>
                <a:lnTo>
                  <a:pt x="77469" y="772972"/>
                </a:lnTo>
                <a:lnTo>
                  <a:pt x="70713" y="773061"/>
                </a:lnTo>
                <a:lnTo>
                  <a:pt x="70491" y="773204"/>
                </a:lnTo>
                <a:lnTo>
                  <a:pt x="77469" y="773204"/>
                </a:lnTo>
                <a:lnTo>
                  <a:pt x="77469" y="774801"/>
                </a:lnTo>
                <a:close/>
              </a:path>
              <a:path w="117475" h="1564005">
                <a:moveTo>
                  <a:pt x="70441" y="773291"/>
                </a:moveTo>
                <a:lnTo>
                  <a:pt x="70713" y="773061"/>
                </a:lnTo>
                <a:lnTo>
                  <a:pt x="70441" y="773291"/>
                </a:lnTo>
                <a:close/>
              </a:path>
              <a:path w="117475" h="1564005">
                <a:moveTo>
                  <a:pt x="69976" y="773683"/>
                </a:moveTo>
                <a:lnTo>
                  <a:pt x="70303" y="773325"/>
                </a:lnTo>
                <a:lnTo>
                  <a:pt x="70491" y="773204"/>
                </a:lnTo>
                <a:lnTo>
                  <a:pt x="69976" y="773683"/>
                </a:lnTo>
                <a:close/>
              </a:path>
              <a:path w="117475" h="1564005">
                <a:moveTo>
                  <a:pt x="70216" y="773683"/>
                </a:moveTo>
                <a:lnTo>
                  <a:pt x="69976" y="773683"/>
                </a:lnTo>
                <a:lnTo>
                  <a:pt x="70441" y="773291"/>
                </a:lnTo>
                <a:lnTo>
                  <a:pt x="70216" y="773683"/>
                </a:lnTo>
                <a:close/>
              </a:path>
              <a:path w="117475" h="1564005">
                <a:moveTo>
                  <a:pt x="70162" y="773480"/>
                </a:moveTo>
                <a:lnTo>
                  <a:pt x="70303" y="773325"/>
                </a:lnTo>
                <a:lnTo>
                  <a:pt x="70162" y="773480"/>
                </a:lnTo>
                <a:close/>
              </a:path>
              <a:path w="117475" h="1564005">
                <a:moveTo>
                  <a:pt x="69870" y="773603"/>
                </a:moveTo>
                <a:lnTo>
                  <a:pt x="70061" y="773480"/>
                </a:lnTo>
                <a:lnTo>
                  <a:pt x="69870" y="773603"/>
                </a:lnTo>
                <a:close/>
              </a:path>
              <a:path w="117475" h="1564005">
                <a:moveTo>
                  <a:pt x="69850" y="773638"/>
                </a:moveTo>
                <a:lnTo>
                  <a:pt x="70142" y="773480"/>
                </a:lnTo>
                <a:lnTo>
                  <a:pt x="69850" y="773638"/>
                </a:lnTo>
                <a:close/>
              </a:path>
              <a:path w="117475" h="1564005">
                <a:moveTo>
                  <a:pt x="69850" y="774228"/>
                </a:moveTo>
                <a:lnTo>
                  <a:pt x="69914" y="773603"/>
                </a:lnTo>
                <a:lnTo>
                  <a:pt x="70142" y="773480"/>
                </a:lnTo>
                <a:lnTo>
                  <a:pt x="69976" y="773683"/>
                </a:lnTo>
                <a:lnTo>
                  <a:pt x="70216" y="773683"/>
                </a:lnTo>
                <a:lnTo>
                  <a:pt x="70015" y="773696"/>
                </a:lnTo>
                <a:lnTo>
                  <a:pt x="69850" y="774228"/>
                </a:lnTo>
                <a:close/>
              </a:path>
              <a:path w="117475" h="1564005">
                <a:moveTo>
                  <a:pt x="69850" y="774141"/>
                </a:moveTo>
                <a:lnTo>
                  <a:pt x="68681" y="774141"/>
                </a:lnTo>
                <a:lnTo>
                  <a:pt x="69151" y="773963"/>
                </a:lnTo>
                <a:lnTo>
                  <a:pt x="69850" y="773612"/>
                </a:lnTo>
                <a:lnTo>
                  <a:pt x="69646" y="773747"/>
                </a:lnTo>
                <a:lnTo>
                  <a:pt x="69850" y="773747"/>
                </a:lnTo>
                <a:lnTo>
                  <a:pt x="69850" y="774141"/>
                </a:lnTo>
                <a:close/>
              </a:path>
              <a:path w="117475" h="1564005">
                <a:moveTo>
                  <a:pt x="69850" y="773747"/>
                </a:moveTo>
                <a:lnTo>
                  <a:pt x="69646" y="773747"/>
                </a:lnTo>
                <a:lnTo>
                  <a:pt x="69850" y="773638"/>
                </a:lnTo>
                <a:close/>
              </a:path>
              <a:path w="117475" h="1564005">
                <a:moveTo>
                  <a:pt x="69850" y="774322"/>
                </a:moveTo>
                <a:lnTo>
                  <a:pt x="69909" y="774035"/>
                </a:lnTo>
                <a:lnTo>
                  <a:pt x="70015" y="773696"/>
                </a:lnTo>
                <a:lnTo>
                  <a:pt x="69903" y="774228"/>
                </a:lnTo>
                <a:close/>
              </a:path>
              <a:path w="117475" h="1564005">
                <a:moveTo>
                  <a:pt x="69946" y="774154"/>
                </a:moveTo>
                <a:lnTo>
                  <a:pt x="70015" y="773696"/>
                </a:lnTo>
                <a:lnTo>
                  <a:pt x="70209" y="773696"/>
                </a:lnTo>
                <a:lnTo>
                  <a:pt x="69946" y="774154"/>
                </a:lnTo>
                <a:close/>
              </a:path>
              <a:path w="117475" h="1564005">
                <a:moveTo>
                  <a:pt x="68914" y="774035"/>
                </a:moveTo>
                <a:lnTo>
                  <a:pt x="69074" y="773963"/>
                </a:lnTo>
                <a:lnTo>
                  <a:pt x="68914" y="774035"/>
                </a:lnTo>
                <a:close/>
              </a:path>
              <a:path w="117475" h="1564005">
                <a:moveTo>
                  <a:pt x="68681" y="774141"/>
                </a:moveTo>
                <a:lnTo>
                  <a:pt x="68914" y="774035"/>
                </a:lnTo>
                <a:lnTo>
                  <a:pt x="69151" y="773963"/>
                </a:lnTo>
                <a:lnTo>
                  <a:pt x="68681" y="774141"/>
                </a:lnTo>
                <a:close/>
              </a:path>
              <a:path w="117475" h="1564005">
                <a:moveTo>
                  <a:pt x="77469" y="775182"/>
                </a:moveTo>
                <a:lnTo>
                  <a:pt x="65163" y="775182"/>
                </a:lnTo>
                <a:lnTo>
                  <a:pt x="65531" y="775093"/>
                </a:lnTo>
                <a:lnTo>
                  <a:pt x="68914" y="774035"/>
                </a:lnTo>
                <a:lnTo>
                  <a:pt x="68681" y="774141"/>
                </a:lnTo>
                <a:lnTo>
                  <a:pt x="69850" y="774141"/>
                </a:lnTo>
                <a:lnTo>
                  <a:pt x="69850" y="774801"/>
                </a:lnTo>
                <a:lnTo>
                  <a:pt x="77469" y="774801"/>
                </a:lnTo>
                <a:lnTo>
                  <a:pt x="77469" y="775182"/>
                </a:lnTo>
                <a:close/>
              </a:path>
              <a:path w="117475" h="1564005">
                <a:moveTo>
                  <a:pt x="69850" y="774433"/>
                </a:moveTo>
                <a:close/>
              </a:path>
              <a:path w="117475" h="1564005">
                <a:moveTo>
                  <a:pt x="65302" y="775140"/>
                </a:moveTo>
                <a:lnTo>
                  <a:pt x="65454" y="775093"/>
                </a:lnTo>
                <a:lnTo>
                  <a:pt x="65302" y="775140"/>
                </a:lnTo>
                <a:close/>
              </a:path>
              <a:path w="117475" h="1564005">
                <a:moveTo>
                  <a:pt x="77232" y="776160"/>
                </a:moveTo>
                <a:lnTo>
                  <a:pt x="60261" y="776160"/>
                </a:lnTo>
                <a:lnTo>
                  <a:pt x="60490" y="776122"/>
                </a:lnTo>
                <a:lnTo>
                  <a:pt x="65302" y="775140"/>
                </a:lnTo>
                <a:lnTo>
                  <a:pt x="65163" y="775182"/>
                </a:lnTo>
                <a:lnTo>
                  <a:pt x="77469" y="775182"/>
                </a:lnTo>
                <a:lnTo>
                  <a:pt x="77469" y="775373"/>
                </a:lnTo>
                <a:lnTo>
                  <a:pt x="77232" y="776160"/>
                </a:lnTo>
                <a:close/>
              </a:path>
              <a:path w="117475" h="1564005">
                <a:moveTo>
                  <a:pt x="60364" y="776139"/>
                </a:moveTo>
                <a:close/>
              </a:path>
              <a:path w="117475" h="1564005">
                <a:moveTo>
                  <a:pt x="76980" y="776998"/>
                </a:moveTo>
                <a:lnTo>
                  <a:pt x="54101" y="776998"/>
                </a:lnTo>
                <a:lnTo>
                  <a:pt x="60364" y="776139"/>
                </a:lnTo>
                <a:lnTo>
                  <a:pt x="77232" y="776160"/>
                </a:lnTo>
                <a:lnTo>
                  <a:pt x="76980" y="776998"/>
                </a:lnTo>
                <a:close/>
              </a:path>
              <a:path w="117475" h="1564005">
                <a:moveTo>
                  <a:pt x="76682" y="777646"/>
                </a:moveTo>
                <a:lnTo>
                  <a:pt x="46939" y="777646"/>
                </a:lnTo>
                <a:lnTo>
                  <a:pt x="47091" y="777633"/>
                </a:lnTo>
                <a:lnTo>
                  <a:pt x="54279" y="776973"/>
                </a:lnTo>
                <a:lnTo>
                  <a:pt x="54101" y="776998"/>
                </a:lnTo>
                <a:lnTo>
                  <a:pt x="76980" y="776998"/>
                </a:lnTo>
                <a:lnTo>
                  <a:pt x="76834" y="777481"/>
                </a:lnTo>
                <a:lnTo>
                  <a:pt x="76682" y="777646"/>
                </a:lnTo>
                <a:close/>
              </a:path>
              <a:path w="117475" h="1564005">
                <a:moveTo>
                  <a:pt x="47059" y="777635"/>
                </a:moveTo>
                <a:close/>
              </a:path>
              <a:path w="117475" h="1564005">
                <a:moveTo>
                  <a:pt x="68920" y="782002"/>
                </a:moveTo>
                <a:lnTo>
                  <a:pt x="30672" y="778194"/>
                </a:lnTo>
                <a:lnTo>
                  <a:pt x="39115" y="778052"/>
                </a:lnTo>
                <a:lnTo>
                  <a:pt x="47059" y="777635"/>
                </a:lnTo>
                <a:lnTo>
                  <a:pt x="76682" y="777646"/>
                </a:lnTo>
                <a:lnTo>
                  <a:pt x="75260" y="779183"/>
                </a:lnTo>
                <a:lnTo>
                  <a:pt x="73558" y="780300"/>
                </a:lnTo>
                <a:lnTo>
                  <a:pt x="71615" y="781176"/>
                </a:lnTo>
                <a:lnTo>
                  <a:pt x="68920" y="782002"/>
                </a:lnTo>
                <a:close/>
              </a:path>
              <a:path w="117475" h="1564005">
                <a:moveTo>
                  <a:pt x="30609" y="785811"/>
                </a:moveTo>
                <a:lnTo>
                  <a:pt x="30609" y="778193"/>
                </a:lnTo>
                <a:lnTo>
                  <a:pt x="39306" y="778344"/>
                </a:lnTo>
                <a:lnTo>
                  <a:pt x="68920" y="782002"/>
                </a:lnTo>
                <a:lnTo>
                  <a:pt x="67221" y="782523"/>
                </a:lnTo>
                <a:lnTo>
                  <a:pt x="30609" y="785811"/>
                </a:lnTo>
                <a:close/>
              </a:path>
              <a:path w="117475" h="1564005">
                <a:moveTo>
                  <a:pt x="30543" y="785810"/>
                </a:moveTo>
                <a:lnTo>
                  <a:pt x="0" y="785304"/>
                </a:lnTo>
                <a:lnTo>
                  <a:pt x="0" y="778700"/>
                </a:lnTo>
                <a:lnTo>
                  <a:pt x="30543" y="778194"/>
                </a:lnTo>
                <a:lnTo>
                  <a:pt x="30543" y="785810"/>
                </a:lnTo>
                <a:close/>
              </a:path>
              <a:path w="117475" h="1564005">
                <a:moveTo>
                  <a:pt x="76693" y="786371"/>
                </a:moveTo>
                <a:lnTo>
                  <a:pt x="46939" y="786358"/>
                </a:lnTo>
                <a:lnTo>
                  <a:pt x="38988" y="785952"/>
                </a:lnTo>
                <a:lnTo>
                  <a:pt x="30672" y="785810"/>
                </a:lnTo>
                <a:lnTo>
                  <a:pt x="68920" y="782002"/>
                </a:lnTo>
                <a:lnTo>
                  <a:pt x="71615" y="782827"/>
                </a:lnTo>
                <a:lnTo>
                  <a:pt x="73558" y="783704"/>
                </a:lnTo>
                <a:lnTo>
                  <a:pt x="75260" y="784821"/>
                </a:lnTo>
                <a:lnTo>
                  <a:pt x="76693" y="786371"/>
                </a:lnTo>
                <a:close/>
              </a:path>
              <a:path w="117475" h="1564005">
                <a:moveTo>
                  <a:pt x="77244" y="787882"/>
                </a:moveTo>
                <a:lnTo>
                  <a:pt x="60490" y="787882"/>
                </a:lnTo>
                <a:lnTo>
                  <a:pt x="54101" y="787006"/>
                </a:lnTo>
                <a:lnTo>
                  <a:pt x="47059" y="786369"/>
                </a:lnTo>
                <a:lnTo>
                  <a:pt x="76693" y="786371"/>
                </a:lnTo>
                <a:lnTo>
                  <a:pt x="76834" y="786523"/>
                </a:lnTo>
                <a:lnTo>
                  <a:pt x="77244" y="787882"/>
                </a:lnTo>
                <a:close/>
              </a:path>
              <a:path w="117475" h="1564005">
                <a:moveTo>
                  <a:pt x="77469" y="788911"/>
                </a:moveTo>
                <a:lnTo>
                  <a:pt x="65531" y="788911"/>
                </a:lnTo>
                <a:lnTo>
                  <a:pt x="65163" y="788822"/>
                </a:lnTo>
                <a:lnTo>
                  <a:pt x="60364" y="787865"/>
                </a:lnTo>
                <a:lnTo>
                  <a:pt x="77244" y="787882"/>
                </a:lnTo>
                <a:lnTo>
                  <a:pt x="77469" y="788631"/>
                </a:lnTo>
                <a:lnTo>
                  <a:pt x="77469" y="788911"/>
                </a:lnTo>
                <a:close/>
              </a:path>
              <a:path w="117475" h="1564005">
                <a:moveTo>
                  <a:pt x="65302" y="788864"/>
                </a:moveTo>
                <a:lnTo>
                  <a:pt x="65092" y="788822"/>
                </a:lnTo>
                <a:lnTo>
                  <a:pt x="65302" y="788864"/>
                </a:lnTo>
                <a:close/>
              </a:path>
              <a:path w="117475" h="1564005">
                <a:moveTo>
                  <a:pt x="69850" y="790041"/>
                </a:moveTo>
                <a:lnTo>
                  <a:pt x="69151" y="790041"/>
                </a:lnTo>
                <a:lnTo>
                  <a:pt x="68681" y="789863"/>
                </a:lnTo>
                <a:lnTo>
                  <a:pt x="68527" y="789850"/>
                </a:lnTo>
                <a:lnTo>
                  <a:pt x="65302" y="788864"/>
                </a:lnTo>
                <a:lnTo>
                  <a:pt x="65531" y="788911"/>
                </a:lnTo>
                <a:lnTo>
                  <a:pt x="77469" y="788911"/>
                </a:lnTo>
                <a:lnTo>
                  <a:pt x="77469" y="789203"/>
                </a:lnTo>
                <a:lnTo>
                  <a:pt x="69850" y="789203"/>
                </a:lnTo>
                <a:lnTo>
                  <a:pt x="69786" y="789571"/>
                </a:lnTo>
                <a:lnTo>
                  <a:pt x="69850" y="790041"/>
                </a:lnTo>
                <a:close/>
              </a:path>
              <a:path w="117475" h="1564005">
                <a:moveTo>
                  <a:pt x="77469" y="790943"/>
                </a:moveTo>
                <a:lnTo>
                  <a:pt x="70713" y="790943"/>
                </a:lnTo>
                <a:lnTo>
                  <a:pt x="70441" y="790713"/>
                </a:lnTo>
                <a:lnTo>
                  <a:pt x="69954" y="789863"/>
                </a:lnTo>
                <a:lnTo>
                  <a:pt x="69850" y="789203"/>
                </a:lnTo>
                <a:lnTo>
                  <a:pt x="77469" y="789203"/>
                </a:lnTo>
                <a:lnTo>
                  <a:pt x="77469" y="790943"/>
                </a:lnTo>
                <a:close/>
              </a:path>
              <a:path w="117475" h="1564005">
                <a:moveTo>
                  <a:pt x="69850" y="789682"/>
                </a:moveTo>
                <a:close/>
              </a:path>
              <a:path w="117475" h="1564005">
                <a:moveTo>
                  <a:pt x="70015" y="790308"/>
                </a:moveTo>
                <a:lnTo>
                  <a:pt x="69850" y="789682"/>
                </a:lnTo>
                <a:lnTo>
                  <a:pt x="69975" y="790041"/>
                </a:lnTo>
                <a:lnTo>
                  <a:pt x="70015" y="790308"/>
                </a:lnTo>
                <a:close/>
              </a:path>
              <a:path w="117475" h="1564005">
                <a:moveTo>
                  <a:pt x="70441" y="790713"/>
                </a:moveTo>
                <a:lnTo>
                  <a:pt x="69976" y="790320"/>
                </a:lnTo>
                <a:lnTo>
                  <a:pt x="69850" y="789776"/>
                </a:lnTo>
                <a:lnTo>
                  <a:pt x="70015" y="790308"/>
                </a:lnTo>
                <a:lnTo>
                  <a:pt x="70209" y="790308"/>
                </a:lnTo>
                <a:lnTo>
                  <a:pt x="70441" y="790713"/>
                </a:lnTo>
                <a:close/>
              </a:path>
              <a:path w="117475" h="1564005">
                <a:moveTo>
                  <a:pt x="70209" y="790308"/>
                </a:moveTo>
                <a:lnTo>
                  <a:pt x="70015" y="790308"/>
                </a:lnTo>
                <a:lnTo>
                  <a:pt x="69946" y="789850"/>
                </a:lnTo>
                <a:lnTo>
                  <a:pt x="70209" y="790308"/>
                </a:lnTo>
                <a:close/>
              </a:path>
              <a:path w="117475" h="1564005">
                <a:moveTo>
                  <a:pt x="68914" y="789969"/>
                </a:moveTo>
                <a:lnTo>
                  <a:pt x="68569" y="789863"/>
                </a:lnTo>
                <a:lnTo>
                  <a:pt x="68914" y="789969"/>
                </a:lnTo>
                <a:close/>
              </a:path>
              <a:path w="117475" h="1564005">
                <a:moveTo>
                  <a:pt x="69151" y="790041"/>
                </a:moveTo>
                <a:lnTo>
                  <a:pt x="68914" y="789969"/>
                </a:lnTo>
                <a:lnTo>
                  <a:pt x="68681" y="789863"/>
                </a:lnTo>
                <a:lnTo>
                  <a:pt x="69151" y="790041"/>
                </a:lnTo>
                <a:close/>
              </a:path>
              <a:path w="117475" h="1564005">
                <a:moveTo>
                  <a:pt x="69850" y="790366"/>
                </a:moveTo>
                <a:lnTo>
                  <a:pt x="69646" y="790257"/>
                </a:lnTo>
                <a:lnTo>
                  <a:pt x="68914" y="789969"/>
                </a:lnTo>
                <a:lnTo>
                  <a:pt x="69151" y="790041"/>
                </a:lnTo>
                <a:lnTo>
                  <a:pt x="69850" y="790041"/>
                </a:lnTo>
                <a:lnTo>
                  <a:pt x="69850" y="790366"/>
                </a:lnTo>
                <a:close/>
              </a:path>
              <a:path w="117475" h="1564005">
                <a:moveTo>
                  <a:pt x="69850" y="790392"/>
                </a:moveTo>
                <a:lnTo>
                  <a:pt x="69552" y="790257"/>
                </a:lnTo>
                <a:lnTo>
                  <a:pt x="69850" y="790392"/>
                </a:lnTo>
                <a:close/>
              </a:path>
              <a:path w="117475" h="1564005">
                <a:moveTo>
                  <a:pt x="70162" y="790524"/>
                </a:moveTo>
                <a:lnTo>
                  <a:pt x="69914" y="790401"/>
                </a:lnTo>
                <a:lnTo>
                  <a:pt x="70162" y="790524"/>
                </a:lnTo>
                <a:close/>
              </a:path>
              <a:path w="117475" h="1564005">
                <a:moveTo>
                  <a:pt x="70491" y="790800"/>
                </a:moveTo>
                <a:lnTo>
                  <a:pt x="70303" y="790679"/>
                </a:lnTo>
                <a:lnTo>
                  <a:pt x="69976" y="790320"/>
                </a:lnTo>
                <a:lnTo>
                  <a:pt x="70401" y="790679"/>
                </a:lnTo>
                <a:close/>
              </a:path>
              <a:path w="117475" h="1564005">
                <a:moveTo>
                  <a:pt x="70142" y="790524"/>
                </a:moveTo>
                <a:lnTo>
                  <a:pt x="69870" y="790401"/>
                </a:lnTo>
                <a:lnTo>
                  <a:pt x="70142" y="790524"/>
                </a:lnTo>
                <a:close/>
              </a:path>
              <a:path w="117475" h="1564005">
                <a:moveTo>
                  <a:pt x="116776" y="1564005"/>
                </a:moveTo>
                <a:lnTo>
                  <a:pt x="75704" y="1559369"/>
                </a:lnTo>
                <a:lnTo>
                  <a:pt x="69850" y="1553565"/>
                </a:lnTo>
                <a:lnTo>
                  <a:pt x="69850" y="790392"/>
                </a:lnTo>
                <a:lnTo>
                  <a:pt x="70303" y="790679"/>
                </a:lnTo>
                <a:lnTo>
                  <a:pt x="70624" y="791032"/>
                </a:lnTo>
                <a:lnTo>
                  <a:pt x="77469" y="791032"/>
                </a:lnTo>
                <a:lnTo>
                  <a:pt x="77469" y="1551165"/>
                </a:lnTo>
                <a:lnTo>
                  <a:pt x="76695" y="1551165"/>
                </a:lnTo>
                <a:lnTo>
                  <a:pt x="76897" y="1551517"/>
                </a:lnTo>
                <a:lnTo>
                  <a:pt x="77263" y="1552155"/>
                </a:lnTo>
                <a:lnTo>
                  <a:pt x="77384" y="1552421"/>
                </a:lnTo>
                <a:lnTo>
                  <a:pt x="77469" y="1552994"/>
                </a:lnTo>
                <a:lnTo>
                  <a:pt x="80910" y="1552994"/>
                </a:lnTo>
                <a:lnTo>
                  <a:pt x="81865" y="1553286"/>
                </a:lnTo>
                <a:lnTo>
                  <a:pt x="82156" y="1553375"/>
                </a:lnTo>
                <a:lnTo>
                  <a:pt x="86870" y="1554314"/>
                </a:lnTo>
                <a:lnTo>
                  <a:pt x="93217" y="1555191"/>
                </a:lnTo>
                <a:lnTo>
                  <a:pt x="100242" y="1555826"/>
                </a:lnTo>
                <a:lnTo>
                  <a:pt x="108331" y="1556245"/>
                </a:lnTo>
                <a:lnTo>
                  <a:pt x="108203" y="1556245"/>
                </a:lnTo>
                <a:lnTo>
                  <a:pt x="116903" y="1556385"/>
                </a:lnTo>
                <a:lnTo>
                  <a:pt x="116776" y="1564005"/>
                </a:lnTo>
                <a:close/>
              </a:path>
              <a:path w="117475" h="1564005">
                <a:moveTo>
                  <a:pt x="70142" y="790524"/>
                </a:moveTo>
                <a:lnTo>
                  <a:pt x="69870" y="790401"/>
                </a:lnTo>
                <a:lnTo>
                  <a:pt x="70142" y="790524"/>
                </a:lnTo>
                <a:close/>
              </a:path>
              <a:path w="117475" h="1564005">
                <a:moveTo>
                  <a:pt x="70303" y="790679"/>
                </a:moveTo>
                <a:lnTo>
                  <a:pt x="70061" y="790524"/>
                </a:lnTo>
                <a:lnTo>
                  <a:pt x="70303" y="790679"/>
                </a:lnTo>
                <a:close/>
              </a:path>
              <a:path w="117475" h="1564005">
                <a:moveTo>
                  <a:pt x="70624" y="791032"/>
                </a:moveTo>
                <a:lnTo>
                  <a:pt x="70303" y="790679"/>
                </a:lnTo>
                <a:lnTo>
                  <a:pt x="70491" y="790800"/>
                </a:lnTo>
                <a:lnTo>
                  <a:pt x="70624" y="791032"/>
                </a:lnTo>
                <a:close/>
              </a:path>
              <a:path w="117475" h="1564005">
                <a:moveTo>
                  <a:pt x="70713" y="790943"/>
                </a:moveTo>
                <a:lnTo>
                  <a:pt x="70491" y="790800"/>
                </a:lnTo>
                <a:lnTo>
                  <a:pt x="70713" y="790943"/>
                </a:lnTo>
                <a:close/>
              </a:path>
              <a:path w="117475" h="1564005">
                <a:moveTo>
                  <a:pt x="77469" y="791032"/>
                </a:moveTo>
                <a:lnTo>
                  <a:pt x="70624" y="791032"/>
                </a:lnTo>
                <a:lnTo>
                  <a:pt x="70491" y="790800"/>
                </a:lnTo>
                <a:lnTo>
                  <a:pt x="70713" y="790943"/>
                </a:lnTo>
                <a:lnTo>
                  <a:pt x="77469" y="790943"/>
                </a:lnTo>
                <a:close/>
              </a:path>
              <a:path w="117475" h="1564005">
                <a:moveTo>
                  <a:pt x="77016" y="1551517"/>
                </a:moveTo>
                <a:lnTo>
                  <a:pt x="76828" y="1551396"/>
                </a:lnTo>
                <a:lnTo>
                  <a:pt x="76695" y="1551165"/>
                </a:lnTo>
                <a:lnTo>
                  <a:pt x="77016" y="1551517"/>
                </a:lnTo>
                <a:close/>
              </a:path>
              <a:path w="117475" h="1564005">
                <a:moveTo>
                  <a:pt x="77469" y="1551805"/>
                </a:moveTo>
                <a:lnTo>
                  <a:pt x="77016" y="1551517"/>
                </a:lnTo>
                <a:lnTo>
                  <a:pt x="76695" y="1551165"/>
                </a:lnTo>
                <a:lnTo>
                  <a:pt x="77469" y="1551165"/>
                </a:lnTo>
                <a:lnTo>
                  <a:pt x="77469" y="1551805"/>
                </a:lnTo>
                <a:close/>
              </a:path>
              <a:path w="117475" h="1564005">
                <a:moveTo>
                  <a:pt x="76878" y="1551483"/>
                </a:moveTo>
                <a:lnTo>
                  <a:pt x="76606" y="1551254"/>
                </a:lnTo>
                <a:lnTo>
                  <a:pt x="76828" y="1551396"/>
                </a:lnTo>
                <a:close/>
              </a:path>
              <a:path w="117475" h="1564005">
                <a:moveTo>
                  <a:pt x="76828" y="1551396"/>
                </a:moveTo>
                <a:lnTo>
                  <a:pt x="76606" y="1551254"/>
                </a:lnTo>
                <a:lnTo>
                  <a:pt x="76746" y="1551254"/>
                </a:lnTo>
                <a:lnTo>
                  <a:pt x="76828" y="1551396"/>
                </a:lnTo>
                <a:close/>
              </a:path>
              <a:path w="117475" h="1564005">
                <a:moveTo>
                  <a:pt x="77342" y="1551876"/>
                </a:moveTo>
                <a:lnTo>
                  <a:pt x="76918" y="1551517"/>
                </a:lnTo>
                <a:lnTo>
                  <a:pt x="77342" y="1551876"/>
                </a:lnTo>
                <a:close/>
              </a:path>
              <a:path w="117475" h="1564005">
                <a:moveTo>
                  <a:pt x="77373" y="1552346"/>
                </a:moveTo>
                <a:lnTo>
                  <a:pt x="76878" y="1551483"/>
                </a:lnTo>
                <a:lnTo>
                  <a:pt x="77342" y="1551876"/>
                </a:lnTo>
                <a:lnTo>
                  <a:pt x="77469" y="1551876"/>
                </a:lnTo>
                <a:lnTo>
                  <a:pt x="77304" y="1551889"/>
                </a:lnTo>
                <a:lnTo>
                  <a:pt x="77373" y="1552346"/>
                </a:lnTo>
                <a:close/>
              </a:path>
              <a:path w="117475" h="1564005">
                <a:moveTo>
                  <a:pt x="77258" y="1551673"/>
                </a:moveTo>
                <a:lnTo>
                  <a:pt x="77016" y="1551517"/>
                </a:lnTo>
                <a:lnTo>
                  <a:pt x="77258" y="1551673"/>
                </a:lnTo>
                <a:close/>
              </a:path>
              <a:path w="117475" h="1564005">
                <a:moveTo>
                  <a:pt x="77469" y="1551876"/>
                </a:moveTo>
                <a:lnTo>
                  <a:pt x="77342" y="1551876"/>
                </a:lnTo>
                <a:lnTo>
                  <a:pt x="77157" y="1551673"/>
                </a:lnTo>
                <a:lnTo>
                  <a:pt x="77405" y="1551795"/>
                </a:lnTo>
                <a:close/>
              </a:path>
              <a:path w="117475" h="1564005">
                <a:moveTo>
                  <a:pt x="77469" y="1551830"/>
                </a:moveTo>
                <a:lnTo>
                  <a:pt x="77177" y="1551673"/>
                </a:lnTo>
                <a:lnTo>
                  <a:pt x="77449" y="1551795"/>
                </a:lnTo>
                <a:close/>
              </a:path>
              <a:path w="117475" h="1564005">
                <a:moveTo>
                  <a:pt x="77449" y="1551795"/>
                </a:moveTo>
                <a:lnTo>
                  <a:pt x="77177" y="1551673"/>
                </a:lnTo>
                <a:lnTo>
                  <a:pt x="77449" y="1551795"/>
                </a:lnTo>
                <a:close/>
              </a:path>
              <a:path w="117475" h="1564005">
                <a:moveTo>
                  <a:pt x="77767" y="1551939"/>
                </a:moveTo>
                <a:lnTo>
                  <a:pt x="77469" y="1551805"/>
                </a:lnTo>
                <a:lnTo>
                  <a:pt x="77767" y="1551939"/>
                </a:lnTo>
                <a:close/>
              </a:path>
              <a:path w="117475" h="1564005">
                <a:moveTo>
                  <a:pt x="79705" y="1552625"/>
                </a:moveTo>
                <a:lnTo>
                  <a:pt x="77533" y="1552625"/>
                </a:lnTo>
                <a:lnTo>
                  <a:pt x="77469" y="1551830"/>
                </a:lnTo>
                <a:lnTo>
                  <a:pt x="77673" y="1551939"/>
                </a:lnTo>
                <a:lnTo>
                  <a:pt x="78245" y="1552155"/>
                </a:lnTo>
                <a:lnTo>
                  <a:pt x="78638" y="1552333"/>
                </a:lnTo>
                <a:lnTo>
                  <a:pt x="78792" y="1552346"/>
                </a:lnTo>
                <a:lnTo>
                  <a:pt x="79705" y="1552625"/>
                </a:lnTo>
                <a:close/>
              </a:path>
              <a:path w="117475" h="1564005">
                <a:moveTo>
                  <a:pt x="77469" y="1552515"/>
                </a:moveTo>
                <a:lnTo>
                  <a:pt x="77304" y="1551889"/>
                </a:lnTo>
                <a:lnTo>
                  <a:pt x="77410" y="1552228"/>
                </a:lnTo>
                <a:lnTo>
                  <a:pt x="77469" y="1552515"/>
                </a:lnTo>
                <a:close/>
              </a:path>
              <a:path w="117475" h="1564005">
                <a:moveTo>
                  <a:pt x="77469" y="1552421"/>
                </a:moveTo>
                <a:lnTo>
                  <a:pt x="77304" y="1551889"/>
                </a:lnTo>
                <a:lnTo>
                  <a:pt x="77469" y="1551889"/>
                </a:lnTo>
                <a:lnTo>
                  <a:pt x="77469" y="1552421"/>
                </a:lnTo>
                <a:close/>
              </a:path>
              <a:path w="117475" h="1564005">
                <a:moveTo>
                  <a:pt x="78638" y="1552333"/>
                </a:moveTo>
                <a:lnTo>
                  <a:pt x="78168" y="1552155"/>
                </a:lnTo>
                <a:lnTo>
                  <a:pt x="78405" y="1552228"/>
                </a:lnTo>
                <a:lnTo>
                  <a:pt x="78638" y="1552333"/>
                </a:lnTo>
                <a:close/>
              </a:path>
              <a:path w="117475" h="1564005">
                <a:moveTo>
                  <a:pt x="78405" y="1552228"/>
                </a:moveTo>
                <a:lnTo>
                  <a:pt x="78168" y="1552155"/>
                </a:lnTo>
                <a:lnTo>
                  <a:pt x="78405" y="1552228"/>
                </a:lnTo>
                <a:close/>
              </a:path>
              <a:path w="117475" h="1564005">
                <a:moveTo>
                  <a:pt x="78750" y="1552333"/>
                </a:moveTo>
                <a:lnTo>
                  <a:pt x="78405" y="1552228"/>
                </a:lnTo>
                <a:lnTo>
                  <a:pt x="78750" y="1552333"/>
                </a:lnTo>
                <a:close/>
              </a:path>
              <a:path w="117475" h="1564005">
                <a:moveTo>
                  <a:pt x="80910" y="1552994"/>
                </a:moveTo>
                <a:lnTo>
                  <a:pt x="77469" y="1552994"/>
                </a:lnTo>
                <a:lnTo>
                  <a:pt x="77469" y="1552515"/>
                </a:lnTo>
                <a:lnTo>
                  <a:pt x="79705" y="1552625"/>
                </a:lnTo>
                <a:lnTo>
                  <a:pt x="80910" y="1552994"/>
                </a:lnTo>
                <a:close/>
              </a:path>
              <a:path w="117475" h="1564005">
                <a:moveTo>
                  <a:pt x="82017" y="1553332"/>
                </a:moveTo>
                <a:lnTo>
                  <a:pt x="81787" y="1553286"/>
                </a:lnTo>
                <a:lnTo>
                  <a:pt x="82017" y="1553332"/>
                </a:lnTo>
                <a:close/>
              </a:path>
              <a:path w="117475" h="1564005">
                <a:moveTo>
                  <a:pt x="82227" y="1553375"/>
                </a:moveTo>
                <a:lnTo>
                  <a:pt x="82017" y="1553332"/>
                </a:lnTo>
                <a:lnTo>
                  <a:pt x="82227" y="155337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61235" y="3119754"/>
            <a:ext cx="106743" cy="812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261235" y="4615815"/>
            <a:ext cx="106743" cy="8445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899794" y="4735195"/>
            <a:ext cx="1390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自播</a:t>
            </a:r>
            <a:r>
              <a:rPr sz="18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间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800" b="1" spc="-3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8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配合口播</a:t>
            </a:r>
            <a:r>
              <a:rPr sz="18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）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31745" y="3143250"/>
            <a:ext cx="1393825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商品图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片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93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详情介绍首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屏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21023" y="1533144"/>
            <a:ext cx="334010" cy="289560"/>
          </a:xfrm>
          <a:custGeom>
            <a:avLst/>
            <a:gdLst/>
            <a:ahLst/>
            <a:cxnLst/>
            <a:rect l="l" t="t" r="r" b="b"/>
            <a:pathLst>
              <a:path w="334010" h="289560">
                <a:moveTo>
                  <a:pt x="205739" y="111251"/>
                </a:moveTo>
                <a:lnTo>
                  <a:pt x="128015" y="111251"/>
                </a:lnTo>
                <a:lnTo>
                  <a:pt x="166115" y="0"/>
                </a:lnTo>
                <a:lnTo>
                  <a:pt x="205739" y="111251"/>
                </a:lnTo>
                <a:close/>
              </a:path>
              <a:path w="334010" h="289560">
                <a:moveTo>
                  <a:pt x="64008" y="289559"/>
                </a:moveTo>
                <a:lnTo>
                  <a:pt x="103631" y="179831"/>
                </a:lnTo>
                <a:lnTo>
                  <a:pt x="0" y="111251"/>
                </a:lnTo>
                <a:lnTo>
                  <a:pt x="333755" y="111251"/>
                </a:lnTo>
                <a:lnTo>
                  <a:pt x="230124" y="179831"/>
                </a:lnTo>
                <a:lnTo>
                  <a:pt x="244983" y="220979"/>
                </a:lnTo>
                <a:lnTo>
                  <a:pt x="166115" y="220979"/>
                </a:lnTo>
                <a:lnTo>
                  <a:pt x="64008" y="289559"/>
                </a:lnTo>
                <a:close/>
              </a:path>
              <a:path w="334010" h="289560">
                <a:moveTo>
                  <a:pt x="269748" y="289559"/>
                </a:moveTo>
                <a:lnTo>
                  <a:pt x="166115" y="220979"/>
                </a:lnTo>
                <a:lnTo>
                  <a:pt x="244983" y="220979"/>
                </a:lnTo>
                <a:lnTo>
                  <a:pt x="269748" y="289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99675" y="1514614"/>
            <a:ext cx="376555" cy="324485"/>
          </a:xfrm>
          <a:custGeom>
            <a:avLst/>
            <a:gdLst/>
            <a:ahLst/>
            <a:cxnLst/>
            <a:rect l="l" t="t" r="r" b="b"/>
            <a:pathLst>
              <a:path w="376554" h="324485">
                <a:moveTo>
                  <a:pt x="142697" y="127381"/>
                </a:moveTo>
                <a:lnTo>
                  <a:pt x="188099" y="0"/>
                </a:lnTo>
                <a:lnTo>
                  <a:pt x="195600" y="21043"/>
                </a:lnTo>
                <a:lnTo>
                  <a:pt x="182117" y="21043"/>
                </a:lnTo>
                <a:lnTo>
                  <a:pt x="188099" y="37823"/>
                </a:lnTo>
                <a:lnTo>
                  <a:pt x="157676" y="123164"/>
                </a:lnTo>
                <a:lnTo>
                  <a:pt x="148678" y="123164"/>
                </a:lnTo>
                <a:lnTo>
                  <a:pt x="142697" y="127381"/>
                </a:lnTo>
                <a:close/>
              </a:path>
              <a:path w="376554" h="324485">
                <a:moveTo>
                  <a:pt x="188099" y="37823"/>
                </a:moveTo>
                <a:lnTo>
                  <a:pt x="182117" y="21043"/>
                </a:lnTo>
                <a:lnTo>
                  <a:pt x="194081" y="21043"/>
                </a:lnTo>
                <a:lnTo>
                  <a:pt x="188099" y="37823"/>
                </a:lnTo>
                <a:close/>
              </a:path>
              <a:path w="376554" h="324485">
                <a:moveTo>
                  <a:pt x="334012" y="135864"/>
                </a:moveTo>
                <a:lnTo>
                  <a:pt x="223050" y="135864"/>
                </a:lnTo>
                <a:lnTo>
                  <a:pt x="188099" y="37823"/>
                </a:lnTo>
                <a:lnTo>
                  <a:pt x="194081" y="21043"/>
                </a:lnTo>
                <a:lnTo>
                  <a:pt x="195600" y="21043"/>
                </a:lnTo>
                <a:lnTo>
                  <a:pt x="231999" y="123164"/>
                </a:lnTo>
                <a:lnTo>
                  <a:pt x="227520" y="123164"/>
                </a:lnTo>
                <a:lnTo>
                  <a:pt x="233502" y="127381"/>
                </a:lnTo>
                <a:lnTo>
                  <a:pt x="346823" y="127381"/>
                </a:lnTo>
                <a:lnTo>
                  <a:pt x="334012" y="135864"/>
                </a:lnTo>
                <a:close/>
              </a:path>
              <a:path w="376554" h="324485">
                <a:moveTo>
                  <a:pt x="116656" y="200416"/>
                </a:moveTo>
                <a:lnTo>
                  <a:pt x="0" y="123164"/>
                </a:lnTo>
                <a:lnTo>
                  <a:pt x="144200" y="123164"/>
                </a:lnTo>
                <a:lnTo>
                  <a:pt x="143824" y="124218"/>
                </a:lnTo>
                <a:lnTo>
                  <a:pt x="24599" y="124218"/>
                </a:lnTo>
                <a:lnTo>
                  <a:pt x="21094" y="135864"/>
                </a:lnTo>
                <a:lnTo>
                  <a:pt x="42187" y="135864"/>
                </a:lnTo>
                <a:lnTo>
                  <a:pt x="131965" y="195313"/>
                </a:lnTo>
                <a:lnTo>
                  <a:pt x="131816" y="195732"/>
                </a:lnTo>
                <a:lnTo>
                  <a:pt x="118325" y="195732"/>
                </a:lnTo>
                <a:lnTo>
                  <a:pt x="116656" y="200416"/>
                </a:lnTo>
                <a:close/>
              </a:path>
              <a:path w="376554" h="324485">
                <a:moveTo>
                  <a:pt x="156173" y="127381"/>
                </a:moveTo>
                <a:lnTo>
                  <a:pt x="142697" y="127381"/>
                </a:lnTo>
                <a:lnTo>
                  <a:pt x="148678" y="123164"/>
                </a:lnTo>
                <a:lnTo>
                  <a:pt x="157676" y="123164"/>
                </a:lnTo>
                <a:lnTo>
                  <a:pt x="156173" y="127381"/>
                </a:lnTo>
                <a:close/>
              </a:path>
              <a:path w="376554" h="324485">
                <a:moveTo>
                  <a:pt x="233502" y="127381"/>
                </a:moveTo>
                <a:lnTo>
                  <a:pt x="227520" y="123164"/>
                </a:lnTo>
                <a:lnTo>
                  <a:pt x="231999" y="123164"/>
                </a:lnTo>
                <a:lnTo>
                  <a:pt x="233502" y="127381"/>
                </a:lnTo>
                <a:close/>
              </a:path>
              <a:path w="376554" h="324485">
                <a:moveTo>
                  <a:pt x="346823" y="127381"/>
                </a:moveTo>
                <a:lnTo>
                  <a:pt x="233502" y="127381"/>
                </a:lnTo>
                <a:lnTo>
                  <a:pt x="231999" y="123164"/>
                </a:lnTo>
                <a:lnTo>
                  <a:pt x="376186" y="123164"/>
                </a:lnTo>
                <a:lnTo>
                  <a:pt x="374595" y="124218"/>
                </a:lnTo>
                <a:lnTo>
                  <a:pt x="351599" y="124218"/>
                </a:lnTo>
                <a:lnTo>
                  <a:pt x="346823" y="127381"/>
                </a:lnTo>
                <a:close/>
              </a:path>
              <a:path w="376554" h="324485">
                <a:moveTo>
                  <a:pt x="42187" y="135864"/>
                </a:moveTo>
                <a:lnTo>
                  <a:pt x="21094" y="135864"/>
                </a:lnTo>
                <a:lnTo>
                  <a:pt x="24599" y="124218"/>
                </a:lnTo>
                <a:lnTo>
                  <a:pt x="42187" y="135864"/>
                </a:lnTo>
                <a:close/>
              </a:path>
              <a:path w="376554" h="324485">
                <a:moveTo>
                  <a:pt x="153149" y="135864"/>
                </a:moveTo>
                <a:lnTo>
                  <a:pt x="42187" y="135864"/>
                </a:lnTo>
                <a:lnTo>
                  <a:pt x="24599" y="124218"/>
                </a:lnTo>
                <a:lnTo>
                  <a:pt x="143824" y="124218"/>
                </a:lnTo>
                <a:lnTo>
                  <a:pt x="142697" y="127381"/>
                </a:lnTo>
                <a:lnTo>
                  <a:pt x="156173" y="127381"/>
                </a:lnTo>
                <a:lnTo>
                  <a:pt x="153149" y="135864"/>
                </a:lnTo>
                <a:close/>
              </a:path>
              <a:path w="376554" h="324485">
                <a:moveTo>
                  <a:pt x="298819" y="310603"/>
                </a:moveTo>
                <a:lnTo>
                  <a:pt x="285330" y="310603"/>
                </a:lnTo>
                <a:lnTo>
                  <a:pt x="294817" y="303174"/>
                </a:lnTo>
                <a:lnTo>
                  <a:pt x="278932" y="292654"/>
                </a:lnTo>
                <a:lnTo>
                  <a:pt x="244233" y="195313"/>
                </a:lnTo>
                <a:lnTo>
                  <a:pt x="351599" y="124218"/>
                </a:lnTo>
                <a:lnTo>
                  <a:pt x="355104" y="135864"/>
                </a:lnTo>
                <a:lnTo>
                  <a:pt x="357010" y="135864"/>
                </a:lnTo>
                <a:lnTo>
                  <a:pt x="266614" y="195732"/>
                </a:lnTo>
                <a:lnTo>
                  <a:pt x="257873" y="195732"/>
                </a:lnTo>
                <a:lnTo>
                  <a:pt x="255396" y="203161"/>
                </a:lnTo>
                <a:lnTo>
                  <a:pt x="260521" y="203161"/>
                </a:lnTo>
                <a:lnTo>
                  <a:pt x="298819" y="310603"/>
                </a:lnTo>
                <a:close/>
              </a:path>
              <a:path w="376554" h="324485">
                <a:moveTo>
                  <a:pt x="357010" y="135864"/>
                </a:moveTo>
                <a:lnTo>
                  <a:pt x="355104" y="135864"/>
                </a:lnTo>
                <a:lnTo>
                  <a:pt x="351599" y="124218"/>
                </a:lnTo>
                <a:lnTo>
                  <a:pt x="374595" y="124218"/>
                </a:lnTo>
                <a:lnTo>
                  <a:pt x="357010" y="135864"/>
                </a:lnTo>
                <a:close/>
              </a:path>
              <a:path w="376554" h="324485">
                <a:moveTo>
                  <a:pt x="120802" y="203161"/>
                </a:moveTo>
                <a:lnTo>
                  <a:pt x="116656" y="200416"/>
                </a:lnTo>
                <a:lnTo>
                  <a:pt x="118325" y="195732"/>
                </a:lnTo>
                <a:lnTo>
                  <a:pt x="120802" y="203161"/>
                </a:lnTo>
                <a:close/>
              </a:path>
              <a:path w="376554" h="324485">
                <a:moveTo>
                  <a:pt x="129167" y="203161"/>
                </a:moveTo>
                <a:lnTo>
                  <a:pt x="120802" y="203161"/>
                </a:lnTo>
                <a:lnTo>
                  <a:pt x="118325" y="195732"/>
                </a:lnTo>
                <a:lnTo>
                  <a:pt x="131816" y="195732"/>
                </a:lnTo>
                <a:lnTo>
                  <a:pt x="129167" y="203161"/>
                </a:lnTo>
                <a:close/>
              </a:path>
              <a:path w="376554" h="324485">
                <a:moveTo>
                  <a:pt x="255396" y="203161"/>
                </a:moveTo>
                <a:lnTo>
                  <a:pt x="257873" y="195732"/>
                </a:lnTo>
                <a:lnTo>
                  <a:pt x="259542" y="200416"/>
                </a:lnTo>
                <a:lnTo>
                  <a:pt x="255396" y="203161"/>
                </a:lnTo>
                <a:close/>
              </a:path>
              <a:path w="376554" h="324485">
                <a:moveTo>
                  <a:pt x="259542" y="200416"/>
                </a:moveTo>
                <a:lnTo>
                  <a:pt x="257873" y="195732"/>
                </a:lnTo>
                <a:lnTo>
                  <a:pt x="266614" y="195732"/>
                </a:lnTo>
                <a:lnTo>
                  <a:pt x="259542" y="200416"/>
                </a:lnTo>
                <a:close/>
              </a:path>
              <a:path w="376554" h="324485">
                <a:moveTo>
                  <a:pt x="260521" y="203161"/>
                </a:moveTo>
                <a:lnTo>
                  <a:pt x="255396" y="203161"/>
                </a:lnTo>
                <a:lnTo>
                  <a:pt x="259542" y="200416"/>
                </a:lnTo>
                <a:lnTo>
                  <a:pt x="260521" y="203161"/>
                </a:lnTo>
                <a:close/>
              </a:path>
              <a:path w="376554" h="324485">
                <a:moveTo>
                  <a:pt x="72504" y="324281"/>
                </a:moveTo>
                <a:lnTo>
                  <a:pt x="116656" y="200416"/>
                </a:lnTo>
                <a:lnTo>
                  <a:pt x="120802" y="203161"/>
                </a:lnTo>
                <a:lnTo>
                  <a:pt x="129167" y="203161"/>
                </a:lnTo>
                <a:lnTo>
                  <a:pt x="97267" y="292654"/>
                </a:lnTo>
                <a:lnTo>
                  <a:pt x="81381" y="303174"/>
                </a:lnTo>
                <a:lnTo>
                  <a:pt x="90868" y="310603"/>
                </a:lnTo>
                <a:lnTo>
                  <a:pt x="93156" y="310603"/>
                </a:lnTo>
                <a:lnTo>
                  <a:pt x="72504" y="324281"/>
                </a:lnTo>
                <a:close/>
              </a:path>
              <a:path w="376554" h="324485">
                <a:moveTo>
                  <a:pt x="93156" y="310603"/>
                </a:moveTo>
                <a:lnTo>
                  <a:pt x="90868" y="310603"/>
                </a:lnTo>
                <a:lnTo>
                  <a:pt x="97267" y="292654"/>
                </a:lnTo>
                <a:lnTo>
                  <a:pt x="188099" y="232498"/>
                </a:lnTo>
                <a:lnTo>
                  <a:pt x="207583" y="245402"/>
                </a:lnTo>
                <a:lnTo>
                  <a:pt x="184594" y="245402"/>
                </a:lnTo>
                <a:lnTo>
                  <a:pt x="188099" y="247723"/>
                </a:lnTo>
                <a:lnTo>
                  <a:pt x="93156" y="310603"/>
                </a:lnTo>
                <a:close/>
              </a:path>
              <a:path w="376554" h="324485">
                <a:moveTo>
                  <a:pt x="188099" y="247723"/>
                </a:moveTo>
                <a:lnTo>
                  <a:pt x="184594" y="245402"/>
                </a:lnTo>
                <a:lnTo>
                  <a:pt x="191604" y="245402"/>
                </a:lnTo>
                <a:lnTo>
                  <a:pt x="188099" y="247723"/>
                </a:lnTo>
                <a:close/>
              </a:path>
              <a:path w="376554" h="324485">
                <a:moveTo>
                  <a:pt x="303695" y="324281"/>
                </a:moveTo>
                <a:lnTo>
                  <a:pt x="188099" y="247723"/>
                </a:lnTo>
                <a:lnTo>
                  <a:pt x="191604" y="245402"/>
                </a:lnTo>
                <a:lnTo>
                  <a:pt x="207583" y="245402"/>
                </a:lnTo>
                <a:lnTo>
                  <a:pt x="278932" y="292654"/>
                </a:lnTo>
                <a:lnTo>
                  <a:pt x="285330" y="310603"/>
                </a:lnTo>
                <a:lnTo>
                  <a:pt x="298819" y="310603"/>
                </a:lnTo>
                <a:lnTo>
                  <a:pt x="303695" y="324281"/>
                </a:lnTo>
                <a:close/>
              </a:path>
              <a:path w="376554" h="324485">
                <a:moveTo>
                  <a:pt x="90868" y="310603"/>
                </a:moveTo>
                <a:lnTo>
                  <a:pt x="81381" y="303174"/>
                </a:lnTo>
                <a:lnTo>
                  <a:pt x="97267" y="292654"/>
                </a:lnTo>
                <a:lnTo>
                  <a:pt x="90868" y="310603"/>
                </a:lnTo>
                <a:close/>
              </a:path>
              <a:path w="376554" h="324485">
                <a:moveTo>
                  <a:pt x="285330" y="310603"/>
                </a:moveTo>
                <a:lnTo>
                  <a:pt x="278932" y="292654"/>
                </a:lnTo>
                <a:lnTo>
                  <a:pt x="294817" y="303174"/>
                </a:lnTo>
                <a:lnTo>
                  <a:pt x="285330" y="310603"/>
                </a:lnTo>
                <a:close/>
              </a:path>
            </a:pathLst>
          </a:custGeom>
          <a:solidFill>
            <a:srgbClr val="2E52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621023" y="3124200"/>
            <a:ext cx="334010" cy="289560"/>
          </a:xfrm>
          <a:custGeom>
            <a:avLst/>
            <a:gdLst/>
            <a:ahLst/>
            <a:cxnLst/>
            <a:rect l="l" t="t" r="r" b="b"/>
            <a:pathLst>
              <a:path w="334010" h="289560">
                <a:moveTo>
                  <a:pt x="205739" y="109727"/>
                </a:moveTo>
                <a:lnTo>
                  <a:pt x="128015" y="109727"/>
                </a:lnTo>
                <a:lnTo>
                  <a:pt x="166115" y="0"/>
                </a:lnTo>
                <a:lnTo>
                  <a:pt x="205739" y="109727"/>
                </a:lnTo>
                <a:close/>
              </a:path>
              <a:path w="334010" h="289560">
                <a:moveTo>
                  <a:pt x="64008" y="289560"/>
                </a:moveTo>
                <a:lnTo>
                  <a:pt x="103631" y="178308"/>
                </a:lnTo>
                <a:lnTo>
                  <a:pt x="0" y="109727"/>
                </a:lnTo>
                <a:lnTo>
                  <a:pt x="333755" y="109727"/>
                </a:lnTo>
                <a:lnTo>
                  <a:pt x="230124" y="178308"/>
                </a:lnTo>
                <a:lnTo>
                  <a:pt x="245322" y="220979"/>
                </a:lnTo>
                <a:lnTo>
                  <a:pt x="166115" y="220979"/>
                </a:lnTo>
                <a:lnTo>
                  <a:pt x="64008" y="289560"/>
                </a:lnTo>
                <a:close/>
              </a:path>
              <a:path w="334010" h="289560">
                <a:moveTo>
                  <a:pt x="269748" y="289560"/>
                </a:moveTo>
                <a:lnTo>
                  <a:pt x="166115" y="220979"/>
                </a:lnTo>
                <a:lnTo>
                  <a:pt x="245322" y="220979"/>
                </a:lnTo>
                <a:lnTo>
                  <a:pt x="269748" y="28956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599675" y="3104654"/>
            <a:ext cx="376555" cy="324485"/>
          </a:xfrm>
          <a:custGeom>
            <a:avLst/>
            <a:gdLst/>
            <a:ahLst/>
            <a:cxnLst/>
            <a:rect l="l" t="t" r="r" b="b"/>
            <a:pathLst>
              <a:path w="376554" h="324485">
                <a:moveTo>
                  <a:pt x="142697" y="127381"/>
                </a:moveTo>
                <a:lnTo>
                  <a:pt x="188099" y="0"/>
                </a:lnTo>
                <a:lnTo>
                  <a:pt x="195600" y="21043"/>
                </a:lnTo>
                <a:lnTo>
                  <a:pt x="182117" y="21043"/>
                </a:lnTo>
                <a:lnTo>
                  <a:pt x="188099" y="37823"/>
                </a:lnTo>
                <a:lnTo>
                  <a:pt x="157676" y="123164"/>
                </a:lnTo>
                <a:lnTo>
                  <a:pt x="148678" y="123164"/>
                </a:lnTo>
                <a:lnTo>
                  <a:pt x="142697" y="127381"/>
                </a:lnTo>
                <a:close/>
              </a:path>
              <a:path w="376554" h="324485">
                <a:moveTo>
                  <a:pt x="188099" y="37823"/>
                </a:moveTo>
                <a:lnTo>
                  <a:pt x="182117" y="21043"/>
                </a:lnTo>
                <a:lnTo>
                  <a:pt x="194081" y="21043"/>
                </a:lnTo>
                <a:lnTo>
                  <a:pt x="188099" y="37823"/>
                </a:lnTo>
                <a:close/>
              </a:path>
              <a:path w="376554" h="324485">
                <a:moveTo>
                  <a:pt x="334012" y="135864"/>
                </a:moveTo>
                <a:lnTo>
                  <a:pt x="223050" y="135864"/>
                </a:lnTo>
                <a:lnTo>
                  <a:pt x="188099" y="37823"/>
                </a:lnTo>
                <a:lnTo>
                  <a:pt x="194081" y="21043"/>
                </a:lnTo>
                <a:lnTo>
                  <a:pt x="195600" y="21043"/>
                </a:lnTo>
                <a:lnTo>
                  <a:pt x="231999" y="123164"/>
                </a:lnTo>
                <a:lnTo>
                  <a:pt x="227520" y="123164"/>
                </a:lnTo>
                <a:lnTo>
                  <a:pt x="233502" y="127381"/>
                </a:lnTo>
                <a:lnTo>
                  <a:pt x="346823" y="127381"/>
                </a:lnTo>
                <a:lnTo>
                  <a:pt x="334012" y="135864"/>
                </a:lnTo>
                <a:close/>
              </a:path>
              <a:path w="376554" h="324485">
                <a:moveTo>
                  <a:pt x="116656" y="200416"/>
                </a:moveTo>
                <a:lnTo>
                  <a:pt x="0" y="123164"/>
                </a:lnTo>
                <a:lnTo>
                  <a:pt x="144200" y="123164"/>
                </a:lnTo>
                <a:lnTo>
                  <a:pt x="143824" y="124218"/>
                </a:lnTo>
                <a:lnTo>
                  <a:pt x="24599" y="124218"/>
                </a:lnTo>
                <a:lnTo>
                  <a:pt x="21094" y="135864"/>
                </a:lnTo>
                <a:lnTo>
                  <a:pt x="42187" y="135864"/>
                </a:lnTo>
                <a:lnTo>
                  <a:pt x="131965" y="195313"/>
                </a:lnTo>
                <a:lnTo>
                  <a:pt x="131816" y="195732"/>
                </a:lnTo>
                <a:lnTo>
                  <a:pt x="118325" y="195732"/>
                </a:lnTo>
                <a:lnTo>
                  <a:pt x="116656" y="200416"/>
                </a:lnTo>
                <a:close/>
              </a:path>
              <a:path w="376554" h="324485">
                <a:moveTo>
                  <a:pt x="156173" y="127381"/>
                </a:moveTo>
                <a:lnTo>
                  <a:pt x="142697" y="127381"/>
                </a:lnTo>
                <a:lnTo>
                  <a:pt x="148678" y="123164"/>
                </a:lnTo>
                <a:lnTo>
                  <a:pt x="157676" y="123164"/>
                </a:lnTo>
                <a:lnTo>
                  <a:pt x="156173" y="127381"/>
                </a:lnTo>
                <a:close/>
              </a:path>
              <a:path w="376554" h="324485">
                <a:moveTo>
                  <a:pt x="233502" y="127381"/>
                </a:moveTo>
                <a:lnTo>
                  <a:pt x="227520" y="123164"/>
                </a:lnTo>
                <a:lnTo>
                  <a:pt x="231999" y="123164"/>
                </a:lnTo>
                <a:lnTo>
                  <a:pt x="233502" y="127381"/>
                </a:lnTo>
                <a:close/>
              </a:path>
              <a:path w="376554" h="324485">
                <a:moveTo>
                  <a:pt x="346823" y="127381"/>
                </a:moveTo>
                <a:lnTo>
                  <a:pt x="233502" y="127381"/>
                </a:lnTo>
                <a:lnTo>
                  <a:pt x="231999" y="123164"/>
                </a:lnTo>
                <a:lnTo>
                  <a:pt x="376186" y="123164"/>
                </a:lnTo>
                <a:lnTo>
                  <a:pt x="374595" y="124218"/>
                </a:lnTo>
                <a:lnTo>
                  <a:pt x="351599" y="124218"/>
                </a:lnTo>
                <a:lnTo>
                  <a:pt x="346823" y="127381"/>
                </a:lnTo>
                <a:close/>
              </a:path>
              <a:path w="376554" h="324485">
                <a:moveTo>
                  <a:pt x="42187" y="135864"/>
                </a:moveTo>
                <a:lnTo>
                  <a:pt x="21094" y="135864"/>
                </a:lnTo>
                <a:lnTo>
                  <a:pt x="24599" y="124218"/>
                </a:lnTo>
                <a:lnTo>
                  <a:pt x="42187" y="135864"/>
                </a:lnTo>
                <a:close/>
              </a:path>
              <a:path w="376554" h="324485">
                <a:moveTo>
                  <a:pt x="153149" y="135864"/>
                </a:moveTo>
                <a:lnTo>
                  <a:pt x="42187" y="135864"/>
                </a:lnTo>
                <a:lnTo>
                  <a:pt x="24599" y="124218"/>
                </a:lnTo>
                <a:lnTo>
                  <a:pt x="143824" y="124218"/>
                </a:lnTo>
                <a:lnTo>
                  <a:pt x="142697" y="127381"/>
                </a:lnTo>
                <a:lnTo>
                  <a:pt x="156173" y="127381"/>
                </a:lnTo>
                <a:lnTo>
                  <a:pt x="153149" y="135864"/>
                </a:lnTo>
                <a:close/>
              </a:path>
              <a:path w="376554" h="324485">
                <a:moveTo>
                  <a:pt x="298819" y="310603"/>
                </a:moveTo>
                <a:lnTo>
                  <a:pt x="285330" y="310603"/>
                </a:lnTo>
                <a:lnTo>
                  <a:pt x="294817" y="303174"/>
                </a:lnTo>
                <a:lnTo>
                  <a:pt x="278932" y="292654"/>
                </a:lnTo>
                <a:lnTo>
                  <a:pt x="244233" y="195313"/>
                </a:lnTo>
                <a:lnTo>
                  <a:pt x="351599" y="124218"/>
                </a:lnTo>
                <a:lnTo>
                  <a:pt x="355104" y="135864"/>
                </a:lnTo>
                <a:lnTo>
                  <a:pt x="357010" y="135864"/>
                </a:lnTo>
                <a:lnTo>
                  <a:pt x="266614" y="195732"/>
                </a:lnTo>
                <a:lnTo>
                  <a:pt x="257873" y="195732"/>
                </a:lnTo>
                <a:lnTo>
                  <a:pt x="255396" y="203161"/>
                </a:lnTo>
                <a:lnTo>
                  <a:pt x="260521" y="203161"/>
                </a:lnTo>
                <a:lnTo>
                  <a:pt x="298819" y="310603"/>
                </a:lnTo>
                <a:close/>
              </a:path>
              <a:path w="376554" h="324485">
                <a:moveTo>
                  <a:pt x="357010" y="135864"/>
                </a:moveTo>
                <a:lnTo>
                  <a:pt x="355104" y="135864"/>
                </a:lnTo>
                <a:lnTo>
                  <a:pt x="351599" y="124218"/>
                </a:lnTo>
                <a:lnTo>
                  <a:pt x="374595" y="124218"/>
                </a:lnTo>
                <a:lnTo>
                  <a:pt x="357010" y="135864"/>
                </a:lnTo>
                <a:close/>
              </a:path>
              <a:path w="376554" h="324485">
                <a:moveTo>
                  <a:pt x="120802" y="203161"/>
                </a:moveTo>
                <a:lnTo>
                  <a:pt x="116656" y="200416"/>
                </a:lnTo>
                <a:lnTo>
                  <a:pt x="118325" y="195732"/>
                </a:lnTo>
                <a:lnTo>
                  <a:pt x="120802" y="203161"/>
                </a:lnTo>
                <a:close/>
              </a:path>
              <a:path w="376554" h="324485">
                <a:moveTo>
                  <a:pt x="129167" y="203161"/>
                </a:moveTo>
                <a:lnTo>
                  <a:pt x="120802" y="203161"/>
                </a:lnTo>
                <a:lnTo>
                  <a:pt x="118325" y="195732"/>
                </a:lnTo>
                <a:lnTo>
                  <a:pt x="131816" y="195732"/>
                </a:lnTo>
                <a:lnTo>
                  <a:pt x="129167" y="203161"/>
                </a:lnTo>
                <a:close/>
              </a:path>
              <a:path w="376554" h="324485">
                <a:moveTo>
                  <a:pt x="255396" y="203161"/>
                </a:moveTo>
                <a:lnTo>
                  <a:pt x="257873" y="195732"/>
                </a:lnTo>
                <a:lnTo>
                  <a:pt x="259542" y="200416"/>
                </a:lnTo>
                <a:lnTo>
                  <a:pt x="255396" y="203161"/>
                </a:lnTo>
                <a:close/>
              </a:path>
              <a:path w="376554" h="324485">
                <a:moveTo>
                  <a:pt x="259542" y="200416"/>
                </a:moveTo>
                <a:lnTo>
                  <a:pt x="257873" y="195732"/>
                </a:lnTo>
                <a:lnTo>
                  <a:pt x="266614" y="195732"/>
                </a:lnTo>
                <a:lnTo>
                  <a:pt x="259542" y="200416"/>
                </a:lnTo>
                <a:close/>
              </a:path>
              <a:path w="376554" h="324485">
                <a:moveTo>
                  <a:pt x="260521" y="203161"/>
                </a:moveTo>
                <a:lnTo>
                  <a:pt x="255396" y="203161"/>
                </a:lnTo>
                <a:lnTo>
                  <a:pt x="259542" y="200416"/>
                </a:lnTo>
                <a:lnTo>
                  <a:pt x="260521" y="203161"/>
                </a:lnTo>
                <a:close/>
              </a:path>
              <a:path w="376554" h="324485">
                <a:moveTo>
                  <a:pt x="72504" y="324281"/>
                </a:moveTo>
                <a:lnTo>
                  <a:pt x="116656" y="200416"/>
                </a:lnTo>
                <a:lnTo>
                  <a:pt x="120802" y="203161"/>
                </a:lnTo>
                <a:lnTo>
                  <a:pt x="129167" y="203161"/>
                </a:lnTo>
                <a:lnTo>
                  <a:pt x="97267" y="292654"/>
                </a:lnTo>
                <a:lnTo>
                  <a:pt x="81381" y="303174"/>
                </a:lnTo>
                <a:lnTo>
                  <a:pt x="90868" y="310603"/>
                </a:lnTo>
                <a:lnTo>
                  <a:pt x="93156" y="310603"/>
                </a:lnTo>
                <a:lnTo>
                  <a:pt x="72504" y="324281"/>
                </a:lnTo>
                <a:close/>
              </a:path>
              <a:path w="376554" h="324485">
                <a:moveTo>
                  <a:pt x="93156" y="310603"/>
                </a:moveTo>
                <a:lnTo>
                  <a:pt x="90868" y="310603"/>
                </a:lnTo>
                <a:lnTo>
                  <a:pt x="97267" y="292654"/>
                </a:lnTo>
                <a:lnTo>
                  <a:pt x="188099" y="232498"/>
                </a:lnTo>
                <a:lnTo>
                  <a:pt x="207583" y="245402"/>
                </a:lnTo>
                <a:lnTo>
                  <a:pt x="184594" y="245402"/>
                </a:lnTo>
                <a:lnTo>
                  <a:pt x="188099" y="247723"/>
                </a:lnTo>
                <a:lnTo>
                  <a:pt x="93156" y="310603"/>
                </a:lnTo>
                <a:close/>
              </a:path>
              <a:path w="376554" h="324485">
                <a:moveTo>
                  <a:pt x="188099" y="247723"/>
                </a:moveTo>
                <a:lnTo>
                  <a:pt x="184594" y="245402"/>
                </a:lnTo>
                <a:lnTo>
                  <a:pt x="191604" y="245402"/>
                </a:lnTo>
                <a:lnTo>
                  <a:pt x="188099" y="247723"/>
                </a:lnTo>
                <a:close/>
              </a:path>
              <a:path w="376554" h="324485">
                <a:moveTo>
                  <a:pt x="303695" y="324281"/>
                </a:moveTo>
                <a:lnTo>
                  <a:pt x="188099" y="247723"/>
                </a:lnTo>
                <a:lnTo>
                  <a:pt x="191604" y="245402"/>
                </a:lnTo>
                <a:lnTo>
                  <a:pt x="207583" y="245402"/>
                </a:lnTo>
                <a:lnTo>
                  <a:pt x="278932" y="292654"/>
                </a:lnTo>
                <a:lnTo>
                  <a:pt x="285330" y="310603"/>
                </a:lnTo>
                <a:lnTo>
                  <a:pt x="298819" y="310603"/>
                </a:lnTo>
                <a:lnTo>
                  <a:pt x="303695" y="324281"/>
                </a:lnTo>
                <a:close/>
              </a:path>
              <a:path w="376554" h="324485">
                <a:moveTo>
                  <a:pt x="90868" y="310603"/>
                </a:moveTo>
                <a:lnTo>
                  <a:pt x="81381" y="303174"/>
                </a:lnTo>
                <a:lnTo>
                  <a:pt x="97267" y="292654"/>
                </a:lnTo>
                <a:lnTo>
                  <a:pt x="90868" y="310603"/>
                </a:lnTo>
                <a:close/>
              </a:path>
              <a:path w="376554" h="324485">
                <a:moveTo>
                  <a:pt x="285330" y="310603"/>
                </a:moveTo>
                <a:lnTo>
                  <a:pt x="278932" y="292654"/>
                </a:lnTo>
                <a:lnTo>
                  <a:pt x="294817" y="303174"/>
                </a:lnTo>
                <a:lnTo>
                  <a:pt x="285330" y="310603"/>
                </a:lnTo>
                <a:close/>
              </a:path>
            </a:pathLst>
          </a:custGeom>
          <a:solidFill>
            <a:srgbClr val="2E52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2602229" y="4639309"/>
            <a:ext cx="117792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会员券弹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窗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右上角</a:t>
            </a:r>
            <a:r>
              <a:rPr sz="1800" b="1" spc="-2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i</a:t>
            </a:r>
            <a:r>
              <a:rPr sz="1800" b="1" spc="-3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c</a:t>
            </a:r>
            <a:r>
              <a:rPr sz="1800" b="1" spc="-7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1800" b="1" spc="-2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n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261235" y="5736590"/>
            <a:ext cx="106743" cy="812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621023" y="5740908"/>
            <a:ext cx="334010" cy="289560"/>
          </a:xfrm>
          <a:custGeom>
            <a:avLst/>
            <a:gdLst/>
            <a:ahLst/>
            <a:cxnLst/>
            <a:rect l="l" t="t" r="r" b="b"/>
            <a:pathLst>
              <a:path w="334010" h="289560">
                <a:moveTo>
                  <a:pt x="205739" y="109727"/>
                </a:moveTo>
                <a:lnTo>
                  <a:pt x="128015" y="109727"/>
                </a:lnTo>
                <a:lnTo>
                  <a:pt x="166115" y="0"/>
                </a:lnTo>
                <a:lnTo>
                  <a:pt x="205739" y="109727"/>
                </a:lnTo>
                <a:close/>
              </a:path>
              <a:path w="334010" h="289560">
                <a:moveTo>
                  <a:pt x="64008" y="289559"/>
                </a:moveTo>
                <a:lnTo>
                  <a:pt x="103631" y="178307"/>
                </a:lnTo>
                <a:lnTo>
                  <a:pt x="0" y="109727"/>
                </a:lnTo>
                <a:lnTo>
                  <a:pt x="333755" y="109727"/>
                </a:lnTo>
                <a:lnTo>
                  <a:pt x="230124" y="178307"/>
                </a:lnTo>
                <a:lnTo>
                  <a:pt x="245322" y="220979"/>
                </a:lnTo>
                <a:lnTo>
                  <a:pt x="166115" y="220979"/>
                </a:lnTo>
                <a:lnTo>
                  <a:pt x="64008" y="289559"/>
                </a:lnTo>
                <a:close/>
              </a:path>
              <a:path w="334010" h="289560">
                <a:moveTo>
                  <a:pt x="269748" y="289559"/>
                </a:moveTo>
                <a:lnTo>
                  <a:pt x="166115" y="220979"/>
                </a:lnTo>
                <a:lnTo>
                  <a:pt x="245322" y="220979"/>
                </a:lnTo>
                <a:lnTo>
                  <a:pt x="269748" y="289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99675" y="5721489"/>
            <a:ext cx="376555" cy="324485"/>
          </a:xfrm>
          <a:custGeom>
            <a:avLst/>
            <a:gdLst/>
            <a:ahLst/>
            <a:cxnLst/>
            <a:rect l="l" t="t" r="r" b="b"/>
            <a:pathLst>
              <a:path w="376554" h="324485">
                <a:moveTo>
                  <a:pt x="142697" y="127380"/>
                </a:moveTo>
                <a:lnTo>
                  <a:pt x="188099" y="0"/>
                </a:lnTo>
                <a:lnTo>
                  <a:pt x="195600" y="21043"/>
                </a:lnTo>
                <a:lnTo>
                  <a:pt x="182117" y="21043"/>
                </a:lnTo>
                <a:lnTo>
                  <a:pt x="188099" y="37823"/>
                </a:lnTo>
                <a:lnTo>
                  <a:pt x="157676" y="123164"/>
                </a:lnTo>
                <a:lnTo>
                  <a:pt x="148678" y="123164"/>
                </a:lnTo>
                <a:lnTo>
                  <a:pt x="142697" y="127380"/>
                </a:lnTo>
                <a:close/>
              </a:path>
              <a:path w="376554" h="324485">
                <a:moveTo>
                  <a:pt x="188099" y="37823"/>
                </a:moveTo>
                <a:lnTo>
                  <a:pt x="182117" y="21043"/>
                </a:lnTo>
                <a:lnTo>
                  <a:pt x="194081" y="21043"/>
                </a:lnTo>
                <a:lnTo>
                  <a:pt x="188099" y="37823"/>
                </a:lnTo>
                <a:close/>
              </a:path>
              <a:path w="376554" h="324485">
                <a:moveTo>
                  <a:pt x="334012" y="135864"/>
                </a:moveTo>
                <a:lnTo>
                  <a:pt x="223050" y="135864"/>
                </a:lnTo>
                <a:lnTo>
                  <a:pt x="188099" y="37823"/>
                </a:lnTo>
                <a:lnTo>
                  <a:pt x="194081" y="21043"/>
                </a:lnTo>
                <a:lnTo>
                  <a:pt x="195600" y="21043"/>
                </a:lnTo>
                <a:lnTo>
                  <a:pt x="231999" y="123164"/>
                </a:lnTo>
                <a:lnTo>
                  <a:pt x="227520" y="123164"/>
                </a:lnTo>
                <a:lnTo>
                  <a:pt x="233502" y="127380"/>
                </a:lnTo>
                <a:lnTo>
                  <a:pt x="346823" y="127380"/>
                </a:lnTo>
                <a:lnTo>
                  <a:pt x="334012" y="135864"/>
                </a:lnTo>
                <a:close/>
              </a:path>
              <a:path w="376554" h="324485">
                <a:moveTo>
                  <a:pt x="116656" y="200416"/>
                </a:moveTo>
                <a:lnTo>
                  <a:pt x="0" y="123164"/>
                </a:lnTo>
                <a:lnTo>
                  <a:pt x="144200" y="123164"/>
                </a:lnTo>
                <a:lnTo>
                  <a:pt x="143824" y="124218"/>
                </a:lnTo>
                <a:lnTo>
                  <a:pt x="24599" y="124218"/>
                </a:lnTo>
                <a:lnTo>
                  <a:pt x="21094" y="135864"/>
                </a:lnTo>
                <a:lnTo>
                  <a:pt x="42187" y="135864"/>
                </a:lnTo>
                <a:lnTo>
                  <a:pt x="131965" y="195313"/>
                </a:lnTo>
                <a:lnTo>
                  <a:pt x="131816" y="195732"/>
                </a:lnTo>
                <a:lnTo>
                  <a:pt x="118325" y="195732"/>
                </a:lnTo>
                <a:lnTo>
                  <a:pt x="116656" y="200416"/>
                </a:lnTo>
                <a:close/>
              </a:path>
              <a:path w="376554" h="324485">
                <a:moveTo>
                  <a:pt x="156173" y="127380"/>
                </a:moveTo>
                <a:lnTo>
                  <a:pt x="142697" y="127380"/>
                </a:lnTo>
                <a:lnTo>
                  <a:pt x="148678" y="123164"/>
                </a:lnTo>
                <a:lnTo>
                  <a:pt x="157676" y="123164"/>
                </a:lnTo>
                <a:lnTo>
                  <a:pt x="156173" y="127380"/>
                </a:lnTo>
                <a:close/>
              </a:path>
              <a:path w="376554" h="324485">
                <a:moveTo>
                  <a:pt x="233502" y="127380"/>
                </a:moveTo>
                <a:lnTo>
                  <a:pt x="227520" y="123164"/>
                </a:lnTo>
                <a:lnTo>
                  <a:pt x="231999" y="123164"/>
                </a:lnTo>
                <a:lnTo>
                  <a:pt x="233502" y="127380"/>
                </a:lnTo>
                <a:close/>
              </a:path>
              <a:path w="376554" h="324485">
                <a:moveTo>
                  <a:pt x="346823" y="127380"/>
                </a:moveTo>
                <a:lnTo>
                  <a:pt x="233502" y="127380"/>
                </a:lnTo>
                <a:lnTo>
                  <a:pt x="231999" y="123164"/>
                </a:lnTo>
                <a:lnTo>
                  <a:pt x="376186" y="123164"/>
                </a:lnTo>
                <a:lnTo>
                  <a:pt x="374595" y="124218"/>
                </a:lnTo>
                <a:lnTo>
                  <a:pt x="351599" y="124218"/>
                </a:lnTo>
                <a:lnTo>
                  <a:pt x="346823" y="127380"/>
                </a:lnTo>
                <a:close/>
              </a:path>
              <a:path w="376554" h="324485">
                <a:moveTo>
                  <a:pt x="42187" y="135864"/>
                </a:moveTo>
                <a:lnTo>
                  <a:pt x="21094" y="135864"/>
                </a:lnTo>
                <a:lnTo>
                  <a:pt x="24599" y="124218"/>
                </a:lnTo>
                <a:lnTo>
                  <a:pt x="42187" y="135864"/>
                </a:lnTo>
                <a:close/>
              </a:path>
              <a:path w="376554" h="324485">
                <a:moveTo>
                  <a:pt x="153149" y="135864"/>
                </a:moveTo>
                <a:lnTo>
                  <a:pt x="42187" y="135864"/>
                </a:lnTo>
                <a:lnTo>
                  <a:pt x="24599" y="124218"/>
                </a:lnTo>
                <a:lnTo>
                  <a:pt x="143824" y="124218"/>
                </a:lnTo>
                <a:lnTo>
                  <a:pt x="142697" y="127380"/>
                </a:lnTo>
                <a:lnTo>
                  <a:pt x="156173" y="127380"/>
                </a:lnTo>
                <a:lnTo>
                  <a:pt x="153149" y="135864"/>
                </a:lnTo>
                <a:close/>
              </a:path>
              <a:path w="376554" h="324485">
                <a:moveTo>
                  <a:pt x="298819" y="310603"/>
                </a:moveTo>
                <a:lnTo>
                  <a:pt x="285330" y="310603"/>
                </a:lnTo>
                <a:lnTo>
                  <a:pt x="294817" y="303174"/>
                </a:lnTo>
                <a:lnTo>
                  <a:pt x="278932" y="292654"/>
                </a:lnTo>
                <a:lnTo>
                  <a:pt x="244233" y="195313"/>
                </a:lnTo>
                <a:lnTo>
                  <a:pt x="351599" y="124218"/>
                </a:lnTo>
                <a:lnTo>
                  <a:pt x="355104" y="135864"/>
                </a:lnTo>
                <a:lnTo>
                  <a:pt x="357010" y="135864"/>
                </a:lnTo>
                <a:lnTo>
                  <a:pt x="266614" y="195732"/>
                </a:lnTo>
                <a:lnTo>
                  <a:pt x="257873" y="195732"/>
                </a:lnTo>
                <a:lnTo>
                  <a:pt x="255396" y="203161"/>
                </a:lnTo>
                <a:lnTo>
                  <a:pt x="260521" y="203161"/>
                </a:lnTo>
                <a:lnTo>
                  <a:pt x="298819" y="310603"/>
                </a:lnTo>
                <a:close/>
              </a:path>
              <a:path w="376554" h="324485">
                <a:moveTo>
                  <a:pt x="357010" y="135864"/>
                </a:moveTo>
                <a:lnTo>
                  <a:pt x="355104" y="135864"/>
                </a:lnTo>
                <a:lnTo>
                  <a:pt x="351599" y="124218"/>
                </a:lnTo>
                <a:lnTo>
                  <a:pt x="374595" y="124218"/>
                </a:lnTo>
                <a:lnTo>
                  <a:pt x="357010" y="135864"/>
                </a:lnTo>
                <a:close/>
              </a:path>
              <a:path w="376554" h="324485">
                <a:moveTo>
                  <a:pt x="120802" y="203161"/>
                </a:moveTo>
                <a:lnTo>
                  <a:pt x="116656" y="200416"/>
                </a:lnTo>
                <a:lnTo>
                  <a:pt x="118325" y="195732"/>
                </a:lnTo>
                <a:lnTo>
                  <a:pt x="120802" y="203161"/>
                </a:lnTo>
                <a:close/>
              </a:path>
              <a:path w="376554" h="324485">
                <a:moveTo>
                  <a:pt x="129167" y="203161"/>
                </a:moveTo>
                <a:lnTo>
                  <a:pt x="120802" y="203161"/>
                </a:lnTo>
                <a:lnTo>
                  <a:pt x="118325" y="195732"/>
                </a:lnTo>
                <a:lnTo>
                  <a:pt x="131816" y="195732"/>
                </a:lnTo>
                <a:lnTo>
                  <a:pt x="129167" y="203161"/>
                </a:lnTo>
                <a:close/>
              </a:path>
              <a:path w="376554" h="324485">
                <a:moveTo>
                  <a:pt x="255396" y="203161"/>
                </a:moveTo>
                <a:lnTo>
                  <a:pt x="257873" y="195732"/>
                </a:lnTo>
                <a:lnTo>
                  <a:pt x="259542" y="200416"/>
                </a:lnTo>
                <a:lnTo>
                  <a:pt x="255396" y="203161"/>
                </a:lnTo>
                <a:close/>
              </a:path>
              <a:path w="376554" h="324485">
                <a:moveTo>
                  <a:pt x="259542" y="200416"/>
                </a:moveTo>
                <a:lnTo>
                  <a:pt x="257873" y="195732"/>
                </a:lnTo>
                <a:lnTo>
                  <a:pt x="266614" y="195732"/>
                </a:lnTo>
                <a:lnTo>
                  <a:pt x="259542" y="200416"/>
                </a:lnTo>
                <a:close/>
              </a:path>
              <a:path w="376554" h="324485">
                <a:moveTo>
                  <a:pt x="260521" y="203161"/>
                </a:moveTo>
                <a:lnTo>
                  <a:pt x="255396" y="203161"/>
                </a:lnTo>
                <a:lnTo>
                  <a:pt x="259542" y="200416"/>
                </a:lnTo>
                <a:lnTo>
                  <a:pt x="260521" y="203161"/>
                </a:lnTo>
                <a:close/>
              </a:path>
              <a:path w="376554" h="324485">
                <a:moveTo>
                  <a:pt x="72504" y="324281"/>
                </a:moveTo>
                <a:lnTo>
                  <a:pt x="116656" y="200416"/>
                </a:lnTo>
                <a:lnTo>
                  <a:pt x="120802" y="203161"/>
                </a:lnTo>
                <a:lnTo>
                  <a:pt x="129167" y="203161"/>
                </a:lnTo>
                <a:lnTo>
                  <a:pt x="97267" y="292654"/>
                </a:lnTo>
                <a:lnTo>
                  <a:pt x="81381" y="303174"/>
                </a:lnTo>
                <a:lnTo>
                  <a:pt x="90868" y="310603"/>
                </a:lnTo>
                <a:lnTo>
                  <a:pt x="93156" y="310603"/>
                </a:lnTo>
                <a:lnTo>
                  <a:pt x="72504" y="324281"/>
                </a:lnTo>
                <a:close/>
              </a:path>
              <a:path w="376554" h="324485">
                <a:moveTo>
                  <a:pt x="93156" y="310603"/>
                </a:moveTo>
                <a:lnTo>
                  <a:pt x="90868" y="310603"/>
                </a:lnTo>
                <a:lnTo>
                  <a:pt x="97267" y="292654"/>
                </a:lnTo>
                <a:lnTo>
                  <a:pt x="188099" y="232498"/>
                </a:lnTo>
                <a:lnTo>
                  <a:pt x="207583" y="245402"/>
                </a:lnTo>
                <a:lnTo>
                  <a:pt x="184594" y="245402"/>
                </a:lnTo>
                <a:lnTo>
                  <a:pt x="188099" y="247723"/>
                </a:lnTo>
                <a:lnTo>
                  <a:pt x="93156" y="310603"/>
                </a:lnTo>
                <a:close/>
              </a:path>
              <a:path w="376554" h="324485">
                <a:moveTo>
                  <a:pt x="188099" y="247723"/>
                </a:moveTo>
                <a:lnTo>
                  <a:pt x="184594" y="245402"/>
                </a:lnTo>
                <a:lnTo>
                  <a:pt x="191604" y="245402"/>
                </a:lnTo>
                <a:lnTo>
                  <a:pt x="188099" y="247723"/>
                </a:lnTo>
                <a:close/>
              </a:path>
              <a:path w="376554" h="324485">
                <a:moveTo>
                  <a:pt x="303695" y="324281"/>
                </a:moveTo>
                <a:lnTo>
                  <a:pt x="188099" y="247723"/>
                </a:lnTo>
                <a:lnTo>
                  <a:pt x="191604" y="245402"/>
                </a:lnTo>
                <a:lnTo>
                  <a:pt x="207583" y="245402"/>
                </a:lnTo>
                <a:lnTo>
                  <a:pt x="278932" y="292654"/>
                </a:lnTo>
                <a:lnTo>
                  <a:pt x="285330" y="310603"/>
                </a:lnTo>
                <a:lnTo>
                  <a:pt x="298819" y="310603"/>
                </a:lnTo>
                <a:lnTo>
                  <a:pt x="303695" y="324281"/>
                </a:lnTo>
                <a:close/>
              </a:path>
              <a:path w="376554" h="324485">
                <a:moveTo>
                  <a:pt x="90868" y="310603"/>
                </a:moveTo>
                <a:lnTo>
                  <a:pt x="81381" y="303174"/>
                </a:lnTo>
                <a:lnTo>
                  <a:pt x="97267" y="292654"/>
                </a:lnTo>
                <a:lnTo>
                  <a:pt x="90868" y="310603"/>
                </a:lnTo>
                <a:close/>
              </a:path>
              <a:path w="376554" h="324485">
                <a:moveTo>
                  <a:pt x="285330" y="310603"/>
                </a:moveTo>
                <a:lnTo>
                  <a:pt x="278932" y="292654"/>
                </a:lnTo>
                <a:lnTo>
                  <a:pt x="294817" y="303174"/>
                </a:lnTo>
                <a:lnTo>
                  <a:pt x="285330" y="310603"/>
                </a:lnTo>
                <a:close/>
              </a:path>
            </a:pathLst>
          </a:custGeom>
          <a:solidFill>
            <a:srgbClr val="2E52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08120" y="5088635"/>
            <a:ext cx="334010" cy="289560"/>
          </a:xfrm>
          <a:custGeom>
            <a:avLst/>
            <a:gdLst/>
            <a:ahLst/>
            <a:cxnLst/>
            <a:rect l="l" t="t" r="r" b="b"/>
            <a:pathLst>
              <a:path w="334010" h="289560">
                <a:moveTo>
                  <a:pt x="205739" y="109727"/>
                </a:moveTo>
                <a:lnTo>
                  <a:pt x="126491" y="109727"/>
                </a:lnTo>
                <a:lnTo>
                  <a:pt x="166115" y="0"/>
                </a:lnTo>
                <a:lnTo>
                  <a:pt x="205739" y="109727"/>
                </a:lnTo>
                <a:close/>
              </a:path>
              <a:path w="334010" h="289560">
                <a:moveTo>
                  <a:pt x="62483" y="289560"/>
                </a:moveTo>
                <a:lnTo>
                  <a:pt x="102107" y="178308"/>
                </a:lnTo>
                <a:lnTo>
                  <a:pt x="0" y="109727"/>
                </a:lnTo>
                <a:lnTo>
                  <a:pt x="333755" y="109727"/>
                </a:lnTo>
                <a:lnTo>
                  <a:pt x="230124" y="178308"/>
                </a:lnTo>
                <a:lnTo>
                  <a:pt x="245322" y="220979"/>
                </a:lnTo>
                <a:lnTo>
                  <a:pt x="166115" y="220979"/>
                </a:lnTo>
                <a:lnTo>
                  <a:pt x="62483" y="289560"/>
                </a:lnTo>
                <a:close/>
              </a:path>
              <a:path w="334010" h="289560">
                <a:moveTo>
                  <a:pt x="269747" y="289560"/>
                </a:moveTo>
                <a:lnTo>
                  <a:pt x="166115" y="220979"/>
                </a:lnTo>
                <a:lnTo>
                  <a:pt x="245322" y="220979"/>
                </a:lnTo>
                <a:lnTo>
                  <a:pt x="269747" y="28956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986390" y="5069344"/>
            <a:ext cx="376555" cy="324485"/>
          </a:xfrm>
          <a:custGeom>
            <a:avLst/>
            <a:gdLst/>
            <a:ahLst/>
            <a:cxnLst/>
            <a:rect l="l" t="t" r="r" b="b"/>
            <a:pathLst>
              <a:path w="376554" h="324485">
                <a:moveTo>
                  <a:pt x="142697" y="127380"/>
                </a:moveTo>
                <a:lnTo>
                  <a:pt x="188099" y="0"/>
                </a:lnTo>
                <a:lnTo>
                  <a:pt x="195600" y="21043"/>
                </a:lnTo>
                <a:lnTo>
                  <a:pt x="182117" y="21043"/>
                </a:lnTo>
                <a:lnTo>
                  <a:pt x="188099" y="37823"/>
                </a:lnTo>
                <a:lnTo>
                  <a:pt x="157676" y="123164"/>
                </a:lnTo>
                <a:lnTo>
                  <a:pt x="148678" y="123164"/>
                </a:lnTo>
                <a:lnTo>
                  <a:pt x="142697" y="127380"/>
                </a:lnTo>
                <a:close/>
              </a:path>
              <a:path w="376554" h="324485">
                <a:moveTo>
                  <a:pt x="188099" y="37823"/>
                </a:moveTo>
                <a:lnTo>
                  <a:pt x="182117" y="21043"/>
                </a:lnTo>
                <a:lnTo>
                  <a:pt x="194081" y="21043"/>
                </a:lnTo>
                <a:lnTo>
                  <a:pt x="188099" y="37823"/>
                </a:lnTo>
                <a:close/>
              </a:path>
              <a:path w="376554" h="324485">
                <a:moveTo>
                  <a:pt x="334012" y="135864"/>
                </a:moveTo>
                <a:lnTo>
                  <a:pt x="223050" y="135864"/>
                </a:lnTo>
                <a:lnTo>
                  <a:pt x="188099" y="37823"/>
                </a:lnTo>
                <a:lnTo>
                  <a:pt x="194081" y="21043"/>
                </a:lnTo>
                <a:lnTo>
                  <a:pt x="195600" y="21043"/>
                </a:lnTo>
                <a:lnTo>
                  <a:pt x="231999" y="123164"/>
                </a:lnTo>
                <a:lnTo>
                  <a:pt x="227520" y="123164"/>
                </a:lnTo>
                <a:lnTo>
                  <a:pt x="233502" y="127380"/>
                </a:lnTo>
                <a:lnTo>
                  <a:pt x="346823" y="127380"/>
                </a:lnTo>
                <a:lnTo>
                  <a:pt x="334012" y="135864"/>
                </a:lnTo>
                <a:close/>
              </a:path>
              <a:path w="376554" h="324485">
                <a:moveTo>
                  <a:pt x="116656" y="200416"/>
                </a:moveTo>
                <a:lnTo>
                  <a:pt x="0" y="123164"/>
                </a:lnTo>
                <a:lnTo>
                  <a:pt x="144200" y="123164"/>
                </a:lnTo>
                <a:lnTo>
                  <a:pt x="143824" y="124218"/>
                </a:lnTo>
                <a:lnTo>
                  <a:pt x="24599" y="124218"/>
                </a:lnTo>
                <a:lnTo>
                  <a:pt x="21094" y="135864"/>
                </a:lnTo>
                <a:lnTo>
                  <a:pt x="42187" y="135864"/>
                </a:lnTo>
                <a:lnTo>
                  <a:pt x="131965" y="195313"/>
                </a:lnTo>
                <a:lnTo>
                  <a:pt x="131816" y="195732"/>
                </a:lnTo>
                <a:lnTo>
                  <a:pt x="118325" y="195732"/>
                </a:lnTo>
                <a:lnTo>
                  <a:pt x="116656" y="200416"/>
                </a:lnTo>
                <a:close/>
              </a:path>
              <a:path w="376554" h="324485">
                <a:moveTo>
                  <a:pt x="156173" y="127380"/>
                </a:moveTo>
                <a:lnTo>
                  <a:pt x="142697" y="127380"/>
                </a:lnTo>
                <a:lnTo>
                  <a:pt x="148678" y="123164"/>
                </a:lnTo>
                <a:lnTo>
                  <a:pt x="157676" y="123164"/>
                </a:lnTo>
                <a:lnTo>
                  <a:pt x="156173" y="127380"/>
                </a:lnTo>
                <a:close/>
              </a:path>
              <a:path w="376554" h="324485">
                <a:moveTo>
                  <a:pt x="233502" y="127380"/>
                </a:moveTo>
                <a:lnTo>
                  <a:pt x="227520" y="123164"/>
                </a:lnTo>
                <a:lnTo>
                  <a:pt x="231999" y="123164"/>
                </a:lnTo>
                <a:lnTo>
                  <a:pt x="233502" y="127380"/>
                </a:lnTo>
                <a:close/>
              </a:path>
              <a:path w="376554" h="324485">
                <a:moveTo>
                  <a:pt x="346823" y="127380"/>
                </a:moveTo>
                <a:lnTo>
                  <a:pt x="233502" y="127380"/>
                </a:lnTo>
                <a:lnTo>
                  <a:pt x="231999" y="123164"/>
                </a:lnTo>
                <a:lnTo>
                  <a:pt x="376186" y="123164"/>
                </a:lnTo>
                <a:lnTo>
                  <a:pt x="374595" y="124218"/>
                </a:lnTo>
                <a:lnTo>
                  <a:pt x="351599" y="124218"/>
                </a:lnTo>
                <a:lnTo>
                  <a:pt x="346823" y="127380"/>
                </a:lnTo>
                <a:close/>
              </a:path>
              <a:path w="376554" h="324485">
                <a:moveTo>
                  <a:pt x="42187" y="135864"/>
                </a:moveTo>
                <a:lnTo>
                  <a:pt x="21094" y="135864"/>
                </a:lnTo>
                <a:lnTo>
                  <a:pt x="24599" y="124218"/>
                </a:lnTo>
                <a:lnTo>
                  <a:pt x="42187" y="135864"/>
                </a:lnTo>
                <a:close/>
              </a:path>
              <a:path w="376554" h="324485">
                <a:moveTo>
                  <a:pt x="153149" y="135864"/>
                </a:moveTo>
                <a:lnTo>
                  <a:pt x="42187" y="135864"/>
                </a:lnTo>
                <a:lnTo>
                  <a:pt x="24599" y="124218"/>
                </a:lnTo>
                <a:lnTo>
                  <a:pt x="143824" y="124218"/>
                </a:lnTo>
                <a:lnTo>
                  <a:pt x="142697" y="127380"/>
                </a:lnTo>
                <a:lnTo>
                  <a:pt x="156173" y="127380"/>
                </a:lnTo>
                <a:lnTo>
                  <a:pt x="153149" y="135864"/>
                </a:lnTo>
                <a:close/>
              </a:path>
              <a:path w="376554" h="324485">
                <a:moveTo>
                  <a:pt x="298819" y="310603"/>
                </a:moveTo>
                <a:lnTo>
                  <a:pt x="285330" y="310603"/>
                </a:lnTo>
                <a:lnTo>
                  <a:pt x="294817" y="303174"/>
                </a:lnTo>
                <a:lnTo>
                  <a:pt x="278932" y="292654"/>
                </a:lnTo>
                <a:lnTo>
                  <a:pt x="244233" y="195313"/>
                </a:lnTo>
                <a:lnTo>
                  <a:pt x="351599" y="124218"/>
                </a:lnTo>
                <a:lnTo>
                  <a:pt x="355104" y="135864"/>
                </a:lnTo>
                <a:lnTo>
                  <a:pt x="357010" y="135864"/>
                </a:lnTo>
                <a:lnTo>
                  <a:pt x="266614" y="195732"/>
                </a:lnTo>
                <a:lnTo>
                  <a:pt x="257873" y="195732"/>
                </a:lnTo>
                <a:lnTo>
                  <a:pt x="255397" y="203161"/>
                </a:lnTo>
                <a:lnTo>
                  <a:pt x="260521" y="203161"/>
                </a:lnTo>
                <a:lnTo>
                  <a:pt x="298819" y="310603"/>
                </a:lnTo>
                <a:close/>
              </a:path>
              <a:path w="376554" h="324485">
                <a:moveTo>
                  <a:pt x="357010" y="135864"/>
                </a:moveTo>
                <a:lnTo>
                  <a:pt x="355104" y="135864"/>
                </a:lnTo>
                <a:lnTo>
                  <a:pt x="351599" y="124218"/>
                </a:lnTo>
                <a:lnTo>
                  <a:pt x="374595" y="124218"/>
                </a:lnTo>
                <a:lnTo>
                  <a:pt x="357010" y="135864"/>
                </a:lnTo>
                <a:close/>
              </a:path>
              <a:path w="376554" h="324485">
                <a:moveTo>
                  <a:pt x="120802" y="203161"/>
                </a:moveTo>
                <a:lnTo>
                  <a:pt x="116656" y="200416"/>
                </a:lnTo>
                <a:lnTo>
                  <a:pt x="118325" y="195732"/>
                </a:lnTo>
                <a:lnTo>
                  <a:pt x="120802" y="203161"/>
                </a:lnTo>
                <a:close/>
              </a:path>
              <a:path w="376554" h="324485">
                <a:moveTo>
                  <a:pt x="129167" y="203161"/>
                </a:moveTo>
                <a:lnTo>
                  <a:pt x="120802" y="203161"/>
                </a:lnTo>
                <a:lnTo>
                  <a:pt x="118325" y="195732"/>
                </a:lnTo>
                <a:lnTo>
                  <a:pt x="131816" y="195732"/>
                </a:lnTo>
                <a:lnTo>
                  <a:pt x="129167" y="203161"/>
                </a:lnTo>
                <a:close/>
              </a:path>
              <a:path w="376554" h="324485">
                <a:moveTo>
                  <a:pt x="255397" y="203161"/>
                </a:moveTo>
                <a:lnTo>
                  <a:pt x="257873" y="195732"/>
                </a:lnTo>
                <a:lnTo>
                  <a:pt x="259542" y="200416"/>
                </a:lnTo>
                <a:lnTo>
                  <a:pt x="255397" y="203161"/>
                </a:lnTo>
                <a:close/>
              </a:path>
              <a:path w="376554" h="324485">
                <a:moveTo>
                  <a:pt x="259542" y="200416"/>
                </a:moveTo>
                <a:lnTo>
                  <a:pt x="257873" y="195732"/>
                </a:lnTo>
                <a:lnTo>
                  <a:pt x="266614" y="195732"/>
                </a:lnTo>
                <a:lnTo>
                  <a:pt x="259542" y="200416"/>
                </a:lnTo>
                <a:close/>
              </a:path>
              <a:path w="376554" h="324485">
                <a:moveTo>
                  <a:pt x="260521" y="203161"/>
                </a:moveTo>
                <a:lnTo>
                  <a:pt x="255397" y="203161"/>
                </a:lnTo>
                <a:lnTo>
                  <a:pt x="259542" y="200416"/>
                </a:lnTo>
                <a:lnTo>
                  <a:pt x="260521" y="203161"/>
                </a:lnTo>
                <a:close/>
              </a:path>
              <a:path w="376554" h="324485">
                <a:moveTo>
                  <a:pt x="72504" y="324281"/>
                </a:moveTo>
                <a:lnTo>
                  <a:pt x="116656" y="200416"/>
                </a:lnTo>
                <a:lnTo>
                  <a:pt x="120802" y="203161"/>
                </a:lnTo>
                <a:lnTo>
                  <a:pt x="129167" y="203161"/>
                </a:lnTo>
                <a:lnTo>
                  <a:pt x="97267" y="292654"/>
                </a:lnTo>
                <a:lnTo>
                  <a:pt x="81381" y="303174"/>
                </a:lnTo>
                <a:lnTo>
                  <a:pt x="90868" y="310603"/>
                </a:lnTo>
                <a:lnTo>
                  <a:pt x="93156" y="310603"/>
                </a:lnTo>
                <a:lnTo>
                  <a:pt x="72504" y="324281"/>
                </a:lnTo>
                <a:close/>
              </a:path>
              <a:path w="376554" h="324485">
                <a:moveTo>
                  <a:pt x="93156" y="310603"/>
                </a:moveTo>
                <a:lnTo>
                  <a:pt x="90868" y="310603"/>
                </a:lnTo>
                <a:lnTo>
                  <a:pt x="97267" y="292654"/>
                </a:lnTo>
                <a:lnTo>
                  <a:pt x="188099" y="232498"/>
                </a:lnTo>
                <a:lnTo>
                  <a:pt x="207583" y="245402"/>
                </a:lnTo>
                <a:lnTo>
                  <a:pt x="184594" y="245402"/>
                </a:lnTo>
                <a:lnTo>
                  <a:pt x="188099" y="247723"/>
                </a:lnTo>
                <a:lnTo>
                  <a:pt x="93156" y="310603"/>
                </a:lnTo>
                <a:close/>
              </a:path>
              <a:path w="376554" h="324485">
                <a:moveTo>
                  <a:pt x="188099" y="247723"/>
                </a:moveTo>
                <a:lnTo>
                  <a:pt x="184594" y="245402"/>
                </a:lnTo>
                <a:lnTo>
                  <a:pt x="191604" y="245402"/>
                </a:lnTo>
                <a:lnTo>
                  <a:pt x="188099" y="247723"/>
                </a:lnTo>
                <a:close/>
              </a:path>
              <a:path w="376554" h="324485">
                <a:moveTo>
                  <a:pt x="303695" y="324281"/>
                </a:moveTo>
                <a:lnTo>
                  <a:pt x="188099" y="247723"/>
                </a:lnTo>
                <a:lnTo>
                  <a:pt x="191604" y="245402"/>
                </a:lnTo>
                <a:lnTo>
                  <a:pt x="207583" y="245402"/>
                </a:lnTo>
                <a:lnTo>
                  <a:pt x="278932" y="292654"/>
                </a:lnTo>
                <a:lnTo>
                  <a:pt x="285330" y="310603"/>
                </a:lnTo>
                <a:lnTo>
                  <a:pt x="298819" y="310603"/>
                </a:lnTo>
                <a:lnTo>
                  <a:pt x="303695" y="324281"/>
                </a:lnTo>
                <a:close/>
              </a:path>
              <a:path w="376554" h="324485">
                <a:moveTo>
                  <a:pt x="90868" y="310603"/>
                </a:moveTo>
                <a:lnTo>
                  <a:pt x="81381" y="303174"/>
                </a:lnTo>
                <a:lnTo>
                  <a:pt x="97267" y="292654"/>
                </a:lnTo>
                <a:lnTo>
                  <a:pt x="90868" y="310603"/>
                </a:lnTo>
                <a:close/>
              </a:path>
              <a:path w="376554" h="324485">
                <a:moveTo>
                  <a:pt x="285330" y="310603"/>
                </a:moveTo>
                <a:lnTo>
                  <a:pt x="278932" y="292654"/>
                </a:lnTo>
                <a:lnTo>
                  <a:pt x="294817" y="303174"/>
                </a:lnTo>
                <a:lnTo>
                  <a:pt x="285330" y="310603"/>
                </a:lnTo>
                <a:close/>
              </a:path>
            </a:pathLst>
          </a:custGeom>
          <a:solidFill>
            <a:srgbClr val="2E52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728459" y="637031"/>
            <a:ext cx="1802892" cy="21412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529828" y="565404"/>
            <a:ext cx="1569720" cy="23042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090909" y="2932429"/>
            <a:ext cx="415925" cy="262890"/>
          </a:xfrm>
          <a:custGeom>
            <a:avLst/>
            <a:gdLst/>
            <a:ahLst/>
            <a:cxnLst/>
            <a:rect l="l" t="t" r="r" b="b"/>
            <a:pathLst>
              <a:path w="415925" h="262889">
                <a:moveTo>
                  <a:pt x="415925" y="262890"/>
                </a:moveTo>
                <a:lnTo>
                  <a:pt x="0" y="262890"/>
                </a:lnTo>
                <a:lnTo>
                  <a:pt x="0" y="0"/>
                </a:lnTo>
                <a:lnTo>
                  <a:pt x="415925" y="0"/>
                </a:lnTo>
                <a:lnTo>
                  <a:pt x="415925" y="9525"/>
                </a:lnTo>
                <a:lnTo>
                  <a:pt x="19050" y="9525"/>
                </a:lnTo>
                <a:lnTo>
                  <a:pt x="9525" y="19050"/>
                </a:lnTo>
                <a:lnTo>
                  <a:pt x="19050" y="19050"/>
                </a:lnTo>
                <a:lnTo>
                  <a:pt x="19050" y="243840"/>
                </a:lnTo>
                <a:lnTo>
                  <a:pt x="9525" y="243840"/>
                </a:lnTo>
                <a:lnTo>
                  <a:pt x="19050" y="253365"/>
                </a:lnTo>
                <a:lnTo>
                  <a:pt x="415925" y="253365"/>
                </a:lnTo>
                <a:lnTo>
                  <a:pt x="415925" y="262890"/>
                </a:lnTo>
                <a:close/>
              </a:path>
              <a:path w="415925" h="262889">
                <a:moveTo>
                  <a:pt x="19050" y="19050"/>
                </a:moveTo>
                <a:lnTo>
                  <a:pt x="9525" y="19050"/>
                </a:lnTo>
                <a:lnTo>
                  <a:pt x="19050" y="9525"/>
                </a:lnTo>
                <a:lnTo>
                  <a:pt x="19050" y="19050"/>
                </a:lnTo>
                <a:close/>
              </a:path>
              <a:path w="415925" h="262889">
                <a:moveTo>
                  <a:pt x="396875" y="19050"/>
                </a:moveTo>
                <a:lnTo>
                  <a:pt x="19050" y="19050"/>
                </a:lnTo>
                <a:lnTo>
                  <a:pt x="19050" y="9525"/>
                </a:lnTo>
                <a:lnTo>
                  <a:pt x="396875" y="9525"/>
                </a:lnTo>
                <a:lnTo>
                  <a:pt x="396875" y="19050"/>
                </a:lnTo>
                <a:close/>
              </a:path>
              <a:path w="415925" h="262889">
                <a:moveTo>
                  <a:pt x="396875" y="253365"/>
                </a:moveTo>
                <a:lnTo>
                  <a:pt x="396875" y="9525"/>
                </a:lnTo>
                <a:lnTo>
                  <a:pt x="406400" y="19050"/>
                </a:lnTo>
                <a:lnTo>
                  <a:pt x="415925" y="19050"/>
                </a:lnTo>
                <a:lnTo>
                  <a:pt x="415925" y="243840"/>
                </a:lnTo>
                <a:lnTo>
                  <a:pt x="406400" y="243840"/>
                </a:lnTo>
                <a:lnTo>
                  <a:pt x="396875" y="253365"/>
                </a:lnTo>
                <a:close/>
              </a:path>
              <a:path w="415925" h="262889">
                <a:moveTo>
                  <a:pt x="415925" y="19050"/>
                </a:moveTo>
                <a:lnTo>
                  <a:pt x="406400" y="19050"/>
                </a:lnTo>
                <a:lnTo>
                  <a:pt x="396875" y="9525"/>
                </a:lnTo>
                <a:lnTo>
                  <a:pt x="415925" y="9525"/>
                </a:lnTo>
                <a:lnTo>
                  <a:pt x="415925" y="19050"/>
                </a:lnTo>
                <a:close/>
              </a:path>
              <a:path w="415925" h="262889">
                <a:moveTo>
                  <a:pt x="19050" y="253365"/>
                </a:moveTo>
                <a:lnTo>
                  <a:pt x="9525" y="243840"/>
                </a:lnTo>
                <a:lnTo>
                  <a:pt x="19050" y="243840"/>
                </a:lnTo>
                <a:lnTo>
                  <a:pt x="19050" y="253365"/>
                </a:lnTo>
                <a:close/>
              </a:path>
              <a:path w="415925" h="262889">
                <a:moveTo>
                  <a:pt x="396875" y="253365"/>
                </a:moveTo>
                <a:lnTo>
                  <a:pt x="19050" y="253365"/>
                </a:lnTo>
                <a:lnTo>
                  <a:pt x="19050" y="243840"/>
                </a:lnTo>
                <a:lnTo>
                  <a:pt x="396875" y="243840"/>
                </a:lnTo>
                <a:lnTo>
                  <a:pt x="396875" y="253365"/>
                </a:lnTo>
                <a:close/>
              </a:path>
              <a:path w="415925" h="262889">
                <a:moveTo>
                  <a:pt x="415925" y="253365"/>
                </a:moveTo>
                <a:lnTo>
                  <a:pt x="396875" y="253365"/>
                </a:lnTo>
                <a:lnTo>
                  <a:pt x="406400" y="243840"/>
                </a:lnTo>
                <a:lnTo>
                  <a:pt x="415925" y="243840"/>
                </a:lnTo>
                <a:lnTo>
                  <a:pt x="415925" y="253365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646164" y="2752344"/>
            <a:ext cx="2382012" cy="18181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657843" y="2752344"/>
            <a:ext cx="1906524" cy="18638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707123" y="4570476"/>
            <a:ext cx="1950720" cy="22158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645652" y="4530852"/>
            <a:ext cx="1336548" cy="20985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507365" y="5760084"/>
            <a:ext cx="6094730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30325" algn="ctr">
              <a:lnSpc>
                <a:spcPts val="1940"/>
              </a:lnSpc>
              <a:spcBef>
                <a:spcPts val="10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会员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券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R="3916045" algn="ctr">
              <a:lnSpc>
                <a:spcPts val="1940"/>
              </a:lnSpc>
            </a:pPr>
            <a:r>
              <a:rPr sz="1800" b="1" spc="-5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会员中</a:t>
            </a:r>
            <a:r>
              <a:rPr sz="1800" b="1" spc="-30" dirty="0">
                <a:solidFill>
                  <a:srgbClr val="2E5496"/>
                </a:solidFill>
                <a:latin typeface="微软雅黑" panose="020B0503020204020204" charset="-122"/>
                <a:cs typeface="微软雅黑" panose="020B0503020204020204" charset="-122"/>
              </a:rPr>
              <a:t>心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R="1101725" algn="ctr">
              <a:lnSpc>
                <a:spcPct val="100000"/>
              </a:lnSpc>
              <a:spcBef>
                <a:spcPts val="210"/>
              </a:spcBef>
            </a:pPr>
            <a:r>
              <a:rPr sz="1800" b="1" spc="-5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积分玩</a:t>
            </a:r>
            <a:r>
              <a:rPr sz="1800" b="1" spc="-30" dirty="0">
                <a:solidFill>
                  <a:srgbClr val="BE9000"/>
                </a:solidFill>
                <a:latin typeface="微软雅黑" panose="020B0503020204020204" charset="-122"/>
                <a:cs typeface="微软雅黑" panose="020B0503020204020204" charset="-122"/>
              </a:rPr>
              <a:t>法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55"/>
              </a:spcBef>
            </a:pPr>
            <a:r>
              <a:rPr sz="1300" b="1" spc="-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操作语雀链接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</a:rPr>
              <a:t>：https://</a:t>
            </a:r>
            <a:r>
              <a:rPr sz="1300" b="1" spc="5" dirty="0">
                <a:solidFill>
                  <a:srgbClr val="0D0D0D"/>
                </a:solidFill>
                <a:latin typeface="微软雅黑" panose="020B0503020204020204" charset="-122"/>
                <a:cs typeface="微软雅黑" panose="020B0503020204020204" charset="-122"/>
                <a:hlinkClick r:id="rId13"/>
              </a:rPr>
              <a:t>www.yuque.com/alibabacem/crmoperation/qspihf</a:t>
            </a:r>
            <a:endParaRPr sz="13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21749" y="6347274"/>
            <a:ext cx="262255" cy="274320"/>
          </a:xfrm>
          <a:custGeom>
            <a:avLst/>
            <a:gdLst/>
            <a:ahLst/>
            <a:cxnLst/>
            <a:rect l="l" t="t" r="r" b="b"/>
            <a:pathLst>
              <a:path w="262254" h="274320">
                <a:moveTo>
                  <a:pt x="40474" y="273735"/>
                </a:moveTo>
                <a:lnTo>
                  <a:pt x="24785" y="270554"/>
                </a:lnTo>
                <a:lnTo>
                  <a:pt x="11912" y="261866"/>
                </a:lnTo>
                <a:lnTo>
                  <a:pt x="3202" y="248955"/>
                </a:lnTo>
                <a:lnTo>
                  <a:pt x="0" y="233108"/>
                </a:lnTo>
                <a:lnTo>
                  <a:pt x="0" y="0"/>
                </a:lnTo>
                <a:lnTo>
                  <a:pt x="262039" y="0"/>
                </a:lnTo>
                <a:lnTo>
                  <a:pt x="262039" y="25603"/>
                </a:lnTo>
                <a:lnTo>
                  <a:pt x="25680" y="25603"/>
                </a:lnTo>
                <a:lnTo>
                  <a:pt x="25679" y="233108"/>
                </a:lnTo>
                <a:lnTo>
                  <a:pt x="107761" y="246955"/>
                </a:lnTo>
                <a:lnTo>
                  <a:pt x="213715" y="248120"/>
                </a:lnTo>
                <a:lnTo>
                  <a:pt x="248586" y="248120"/>
                </a:lnTo>
                <a:lnTo>
                  <a:pt x="241589" y="253801"/>
                </a:lnTo>
                <a:lnTo>
                  <a:pt x="204777" y="264367"/>
                </a:lnTo>
                <a:lnTo>
                  <a:pt x="140239" y="271266"/>
                </a:lnTo>
                <a:lnTo>
                  <a:pt x="40474" y="273735"/>
                </a:lnTo>
                <a:close/>
              </a:path>
              <a:path w="262254" h="274320">
                <a:moveTo>
                  <a:pt x="248586" y="248120"/>
                </a:moveTo>
                <a:lnTo>
                  <a:pt x="213715" y="248120"/>
                </a:lnTo>
                <a:lnTo>
                  <a:pt x="222646" y="246265"/>
                </a:lnTo>
                <a:lnTo>
                  <a:pt x="229987" y="241224"/>
                </a:lnTo>
                <a:lnTo>
                  <a:pt x="234961" y="233783"/>
                </a:lnTo>
                <a:lnTo>
                  <a:pt x="236791" y="224727"/>
                </a:lnTo>
                <a:lnTo>
                  <a:pt x="236792" y="25603"/>
                </a:lnTo>
                <a:lnTo>
                  <a:pt x="262039" y="25603"/>
                </a:lnTo>
                <a:lnTo>
                  <a:pt x="262039" y="224727"/>
                </a:lnTo>
                <a:lnTo>
                  <a:pt x="258176" y="240333"/>
                </a:lnTo>
                <a:lnTo>
                  <a:pt x="248586" y="248120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23070" y="636007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81" y="0"/>
                </a:lnTo>
              </a:path>
            </a:pathLst>
          </a:custGeom>
          <a:ln w="25603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610446" y="6433813"/>
            <a:ext cx="169329" cy="1708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268752" y="6402456"/>
            <a:ext cx="168022" cy="1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514256" y="6347275"/>
            <a:ext cx="78740" cy="273685"/>
          </a:xfrm>
          <a:custGeom>
            <a:avLst/>
            <a:gdLst/>
            <a:ahLst/>
            <a:cxnLst/>
            <a:rect l="l" t="t" r="r" b="b"/>
            <a:pathLst>
              <a:path w="78740" h="273684">
                <a:moveTo>
                  <a:pt x="25247" y="273291"/>
                </a:moveTo>
                <a:lnTo>
                  <a:pt x="0" y="273291"/>
                </a:lnTo>
                <a:lnTo>
                  <a:pt x="0" y="0"/>
                </a:lnTo>
                <a:lnTo>
                  <a:pt x="78347" y="0"/>
                </a:lnTo>
                <a:lnTo>
                  <a:pt x="78347" y="25603"/>
                </a:lnTo>
                <a:lnTo>
                  <a:pt x="25248" y="25603"/>
                </a:lnTo>
                <a:lnTo>
                  <a:pt x="25248" y="86537"/>
                </a:lnTo>
                <a:lnTo>
                  <a:pt x="74794" y="86538"/>
                </a:lnTo>
                <a:lnTo>
                  <a:pt x="71553" y="92909"/>
                </a:lnTo>
                <a:lnTo>
                  <a:pt x="66599" y="99339"/>
                </a:lnTo>
                <a:lnTo>
                  <a:pt x="71553" y="106016"/>
                </a:lnTo>
                <a:lnTo>
                  <a:pt x="73675" y="112141"/>
                </a:lnTo>
                <a:lnTo>
                  <a:pt x="25248" y="112141"/>
                </a:lnTo>
                <a:lnTo>
                  <a:pt x="25247" y="177928"/>
                </a:lnTo>
                <a:lnTo>
                  <a:pt x="74918" y="177928"/>
                </a:lnTo>
                <a:lnTo>
                  <a:pt x="66103" y="191335"/>
                </a:lnTo>
                <a:lnTo>
                  <a:pt x="52821" y="200573"/>
                </a:lnTo>
                <a:lnTo>
                  <a:pt x="36563" y="203974"/>
                </a:lnTo>
                <a:lnTo>
                  <a:pt x="25247" y="203974"/>
                </a:lnTo>
                <a:lnTo>
                  <a:pt x="25247" y="273291"/>
                </a:lnTo>
                <a:close/>
              </a:path>
              <a:path w="78740" h="273684">
                <a:moveTo>
                  <a:pt x="74794" y="86538"/>
                </a:moveTo>
                <a:lnTo>
                  <a:pt x="45709" y="86537"/>
                </a:lnTo>
                <a:lnTo>
                  <a:pt x="53099" y="78587"/>
                </a:lnTo>
                <a:lnTo>
                  <a:pt x="53099" y="25603"/>
                </a:lnTo>
                <a:lnTo>
                  <a:pt x="78347" y="25603"/>
                </a:lnTo>
                <a:lnTo>
                  <a:pt x="78346" y="69316"/>
                </a:lnTo>
                <a:lnTo>
                  <a:pt x="77550" y="77733"/>
                </a:lnTo>
                <a:lnTo>
                  <a:pt x="75244" y="85652"/>
                </a:lnTo>
                <a:lnTo>
                  <a:pt x="74794" y="86538"/>
                </a:lnTo>
                <a:close/>
              </a:path>
              <a:path w="78740" h="273684">
                <a:moveTo>
                  <a:pt x="74918" y="177928"/>
                </a:moveTo>
                <a:lnTo>
                  <a:pt x="45708" y="177928"/>
                </a:lnTo>
                <a:lnTo>
                  <a:pt x="53099" y="170421"/>
                </a:lnTo>
                <a:lnTo>
                  <a:pt x="53099" y="119646"/>
                </a:lnTo>
                <a:lnTo>
                  <a:pt x="45709" y="112141"/>
                </a:lnTo>
                <a:lnTo>
                  <a:pt x="73675" y="112141"/>
                </a:lnTo>
                <a:lnTo>
                  <a:pt x="75244" y="116667"/>
                </a:lnTo>
                <a:lnTo>
                  <a:pt x="77550" y="134106"/>
                </a:lnTo>
                <a:lnTo>
                  <a:pt x="78346" y="161150"/>
                </a:lnTo>
                <a:lnTo>
                  <a:pt x="75061" y="177710"/>
                </a:lnTo>
                <a:lnTo>
                  <a:pt x="74918" y="1779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603484" y="6483699"/>
            <a:ext cx="43180" cy="102870"/>
          </a:xfrm>
          <a:custGeom>
            <a:avLst/>
            <a:gdLst/>
            <a:ahLst/>
            <a:cxnLst/>
            <a:rect l="l" t="t" r="r" b="b"/>
            <a:pathLst>
              <a:path w="43179" h="102870">
                <a:moveTo>
                  <a:pt x="0" y="102425"/>
                </a:moveTo>
                <a:lnTo>
                  <a:pt x="17844" y="58724"/>
                </a:lnTo>
                <a:lnTo>
                  <a:pt x="17845" y="0"/>
                </a:lnTo>
                <a:lnTo>
                  <a:pt x="43092" y="0"/>
                </a:lnTo>
                <a:lnTo>
                  <a:pt x="43092" y="58724"/>
                </a:lnTo>
                <a:lnTo>
                  <a:pt x="41195" y="75670"/>
                </a:lnTo>
                <a:lnTo>
                  <a:pt x="34443" y="90010"/>
                </a:lnTo>
                <a:lnTo>
                  <a:pt x="21242" y="99631"/>
                </a:lnTo>
                <a:lnTo>
                  <a:pt x="0" y="10242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737992" y="6483699"/>
            <a:ext cx="28575" cy="120650"/>
          </a:xfrm>
          <a:custGeom>
            <a:avLst/>
            <a:gdLst/>
            <a:ahLst/>
            <a:cxnLst/>
            <a:rect l="l" t="t" r="r" b="b"/>
            <a:pathLst>
              <a:path w="28575" h="120650">
                <a:moveTo>
                  <a:pt x="25234" y="120535"/>
                </a:moveTo>
                <a:lnTo>
                  <a:pt x="14316" y="107272"/>
                </a:lnTo>
                <a:lnTo>
                  <a:pt x="6417" y="92273"/>
                </a:lnTo>
                <a:lnTo>
                  <a:pt x="1617" y="75953"/>
                </a:lnTo>
                <a:lnTo>
                  <a:pt x="0" y="58724"/>
                </a:lnTo>
                <a:lnTo>
                  <a:pt x="0" y="0"/>
                </a:lnTo>
                <a:lnTo>
                  <a:pt x="25235" y="0"/>
                </a:lnTo>
                <a:lnTo>
                  <a:pt x="25234" y="58724"/>
                </a:lnTo>
                <a:lnTo>
                  <a:pt x="26154" y="71113"/>
                </a:lnTo>
                <a:lnTo>
                  <a:pt x="27687" y="84663"/>
                </a:lnTo>
                <a:lnTo>
                  <a:pt x="27994" y="100696"/>
                </a:lnTo>
                <a:lnTo>
                  <a:pt x="25234" y="120535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913571" y="6353890"/>
            <a:ext cx="78105" cy="268605"/>
          </a:xfrm>
          <a:custGeom>
            <a:avLst/>
            <a:gdLst/>
            <a:ahLst/>
            <a:cxnLst/>
            <a:rect l="l" t="t" r="r" b="b"/>
            <a:pathLst>
              <a:path w="78104" h="268604">
                <a:moveTo>
                  <a:pt x="20459" y="108165"/>
                </a:moveTo>
                <a:lnTo>
                  <a:pt x="5219" y="87858"/>
                </a:lnTo>
                <a:lnTo>
                  <a:pt x="51790" y="52540"/>
                </a:lnTo>
                <a:lnTo>
                  <a:pt x="47993" y="41998"/>
                </a:lnTo>
                <a:lnTo>
                  <a:pt x="40970" y="33442"/>
                </a:lnTo>
                <a:lnTo>
                  <a:pt x="31413" y="27701"/>
                </a:lnTo>
                <a:lnTo>
                  <a:pt x="20015" y="25603"/>
                </a:lnTo>
                <a:lnTo>
                  <a:pt x="0" y="25603"/>
                </a:lnTo>
                <a:lnTo>
                  <a:pt x="0" y="0"/>
                </a:lnTo>
                <a:lnTo>
                  <a:pt x="20015" y="0"/>
                </a:lnTo>
                <a:lnTo>
                  <a:pt x="42399" y="6457"/>
                </a:lnTo>
                <a:lnTo>
                  <a:pt x="60664" y="32120"/>
                </a:lnTo>
                <a:lnTo>
                  <a:pt x="72495" y="84328"/>
                </a:lnTo>
                <a:lnTo>
                  <a:pt x="52234" y="84328"/>
                </a:lnTo>
                <a:lnTo>
                  <a:pt x="20459" y="108165"/>
                </a:lnTo>
                <a:close/>
              </a:path>
              <a:path w="78104" h="268604">
                <a:moveTo>
                  <a:pt x="20459" y="179692"/>
                </a:moveTo>
                <a:lnTo>
                  <a:pt x="5219" y="159385"/>
                </a:lnTo>
                <a:lnTo>
                  <a:pt x="52234" y="123621"/>
                </a:lnTo>
                <a:lnTo>
                  <a:pt x="52234" y="84328"/>
                </a:lnTo>
                <a:lnTo>
                  <a:pt x="72495" y="84328"/>
                </a:lnTo>
                <a:lnTo>
                  <a:pt x="72971" y="86427"/>
                </a:lnTo>
                <a:lnTo>
                  <a:pt x="76361" y="155854"/>
                </a:lnTo>
                <a:lnTo>
                  <a:pt x="52234" y="155854"/>
                </a:lnTo>
                <a:lnTo>
                  <a:pt x="20459" y="179692"/>
                </a:lnTo>
                <a:close/>
              </a:path>
              <a:path w="78104" h="268604">
                <a:moveTo>
                  <a:pt x="23062" y="268439"/>
                </a:moveTo>
                <a:lnTo>
                  <a:pt x="8267" y="247688"/>
                </a:lnTo>
                <a:lnTo>
                  <a:pt x="23062" y="236651"/>
                </a:lnTo>
                <a:lnTo>
                  <a:pt x="35335" y="225005"/>
                </a:lnTo>
                <a:lnTo>
                  <a:pt x="44506" y="211043"/>
                </a:lnTo>
                <a:lnTo>
                  <a:pt x="50248" y="195427"/>
                </a:lnTo>
                <a:lnTo>
                  <a:pt x="52129" y="179692"/>
                </a:lnTo>
                <a:lnTo>
                  <a:pt x="52234" y="155854"/>
                </a:lnTo>
                <a:lnTo>
                  <a:pt x="76361" y="155854"/>
                </a:lnTo>
                <a:lnTo>
                  <a:pt x="74848" y="201585"/>
                </a:lnTo>
                <a:lnTo>
                  <a:pt x="54888" y="241834"/>
                </a:lnTo>
                <a:lnTo>
                  <a:pt x="38302" y="257403"/>
                </a:lnTo>
                <a:lnTo>
                  <a:pt x="23062" y="26843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010205" y="6346830"/>
            <a:ext cx="182815" cy="27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620619" y="6353890"/>
            <a:ext cx="269875" cy="268605"/>
          </a:xfrm>
          <a:custGeom>
            <a:avLst/>
            <a:gdLst/>
            <a:ahLst/>
            <a:cxnLst/>
            <a:rect l="l" t="t" r="r" b="b"/>
            <a:pathLst>
              <a:path w="269875" h="268604">
                <a:moveTo>
                  <a:pt x="256821" y="25603"/>
                </a:moveTo>
                <a:lnTo>
                  <a:pt x="12192" y="25603"/>
                </a:lnTo>
                <a:lnTo>
                  <a:pt x="12192" y="0"/>
                </a:lnTo>
                <a:lnTo>
                  <a:pt x="256821" y="0"/>
                </a:lnTo>
                <a:lnTo>
                  <a:pt x="256821" y="25603"/>
                </a:lnTo>
                <a:close/>
              </a:path>
              <a:path w="269875" h="268604">
                <a:moveTo>
                  <a:pt x="148007" y="97574"/>
                </a:moveTo>
                <a:lnTo>
                  <a:pt x="121018" y="97574"/>
                </a:lnTo>
                <a:lnTo>
                  <a:pt x="121450" y="93154"/>
                </a:lnTo>
                <a:lnTo>
                  <a:pt x="121450" y="25603"/>
                </a:lnTo>
                <a:lnTo>
                  <a:pt x="147561" y="25603"/>
                </a:lnTo>
                <a:lnTo>
                  <a:pt x="147561" y="93154"/>
                </a:lnTo>
                <a:lnTo>
                  <a:pt x="148007" y="97574"/>
                </a:lnTo>
                <a:close/>
              </a:path>
              <a:path w="269875" h="268604">
                <a:moveTo>
                  <a:pt x="269443" y="123178"/>
                </a:moveTo>
                <a:lnTo>
                  <a:pt x="0" y="123177"/>
                </a:lnTo>
                <a:lnTo>
                  <a:pt x="0" y="97574"/>
                </a:lnTo>
                <a:lnTo>
                  <a:pt x="269443" y="97574"/>
                </a:lnTo>
                <a:lnTo>
                  <a:pt x="269443" y="123178"/>
                </a:lnTo>
                <a:close/>
              </a:path>
              <a:path w="269875" h="268604">
                <a:moveTo>
                  <a:pt x="0" y="243714"/>
                </a:moveTo>
                <a:lnTo>
                  <a:pt x="41315" y="226499"/>
                </a:lnTo>
                <a:lnTo>
                  <a:pt x="75526" y="199347"/>
                </a:lnTo>
                <a:lnTo>
                  <a:pt x="101247" y="164244"/>
                </a:lnTo>
                <a:lnTo>
                  <a:pt x="117095" y="123177"/>
                </a:lnTo>
                <a:lnTo>
                  <a:pt x="151919" y="123177"/>
                </a:lnTo>
                <a:lnTo>
                  <a:pt x="163158" y="152768"/>
                </a:lnTo>
                <a:lnTo>
                  <a:pt x="134505" y="152768"/>
                </a:lnTo>
                <a:lnTo>
                  <a:pt x="113859" y="191937"/>
                </a:lnTo>
                <a:lnTo>
                  <a:pt x="84231" y="222744"/>
                </a:lnTo>
                <a:lnTo>
                  <a:pt x="46114" y="241299"/>
                </a:lnTo>
                <a:lnTo>
                  <a:pt x="0" y="243714"/>
                </a:lnTo>
                <a:close/>
              </a:path>
              <a:path w="269875" h="268604">
                <a:moveTo>
                  <a:pt x="262483" y="268440"/>
                </a:moveTo>
                <a:lnTo>
                  <a:pt x="220144" y="251731"/>
                </a:lnTo>
                <a:lnTo>
                  <a:pt x="183969" y="225835"/>
                </a:lnTo>
                <a:lnTo>
                  <a:pt x="155056" y="192323"/>
                </a:lnTo>
                <a:lnTo>
                  <a:pt x="134505" y="152768"/>
                </a:lnTo>
                <a:lnTo>
                  <a:pt x="163158" y="152768"/>
                </a:lnTo>
                <a:lnTo>
                  <a:pt x="167663" y="164630"/>
                </a:lnTo>
                <a:lnTo>
                  <a:pt x="192670" y="202438"/>
                </a:lnTo>
                <a:lnTo>
                  <a:pt x="224942" y="236931"/>
                </a:lnTo>
                <a:lnTo>
                  <a:pt x="262483" y="268440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578239" y="626117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873"/>
                </a:moveTo>
                <a:lnTo>
                  <a:pt x="16528" y="51775"/>
                </a:lnTo>
                <a:lnTo>
                  <a:pt x="7945" y="46034"/>
                </a:lnTo>
                <a:lnTo>
                  <a:pt x="2136" y="37478"/>
                </a:lnTo>
                <a:lnTo>
                  <a:pt x="0" y="26936"/>
                </a:lnTo>
                <a:lnTo>
                  <a:pt x="2136" y="16394"/>
                </a:lnTo>
                <a:lnTo>
                  <a:pt x="7945" y="7839"/>
                </a:lnTo>
                <a:lnTo>
                  <a:pt x="16528" y="2097"/>
                </a:lnTo>
                <a:lnTo>
                  <a:pt x="26987" y="0"/>
                </a:lnTo>
                <a:lnTo>
                  <a:pt x="37446" y="2097"/>
                </a:lnTo>
                <a:lnTo>
                  <a:pt x="46029" y="7839"/>
                </a:lnTo>
                <a:lnTo>
                  <a:pt x="46708" y="8839"/>
                </a:lnTo>
                <a:lnTo>
                  <a:pt x="26987" y="8839"/>
                </a:lnTo>
                <a:lnTo>
                  <a:pt x="19977" y="10239"/>
                </a:lnTo>
                <a:lnTo>
                  <a:pt x="14312" y="14082"/>
                </a:lnTo>
                <a:lnTo>
                  <a:pt x="10524" y="19828"/>
                </a:lnTo>
                <a:lnTo>
                  <a:pt x="9144" y="26936"/>
                </a:lnTo>
                <a:lnTo>
                  <a:pt x="10524" y="33865"/>
                </a:lnTo>
                <a:lnTo>
                  <a:pt x="14312" y="39635"/>
                </a:lnTo>
                <a:lnTo>
                  <a:pt x="19977" y="43583"/>
                </a:lnTo>
                <a:lnTo>
                  <a:pt x="26987" y="45046"/>
                </a:lnTo>
                <a:lnTo>
                  <a:pt x="46699" y="45046"/>
                </a:lnTo>
                <a:lnTo>
                  <a:pt x="46029" y="46034"/>
                </a:lnTo>
                <a:lnTo>
                  <a:pt x="37446" y="51775"/>
                </a:lnTo>
                <a:lnTo>
                  <a:pt x="26987" y="53873"/>
                </a:lnTo>
                <a:close/>
              </a:path>
              <a:path w="53975" h="53975">
                <a:moveTo>
                  <a:pt x="46699" y="45046"/>
                </a:moveTo>
                <a:lnTo>
                  <a:pt x="26987" y="45046"/>
                </a:lnTo>
                <a:lnTo>
                  <a:pt x="33997" y="43583"/>
                </a:lnTo>
                <a:lnTo>
                  <a:pt x="39662" y="39635"/>
                </a:lnTo>
                <a:lnTo>
                  <a:pt x="43450" y="33865"/>
                </a:lnTo>
                <a:lnTo>
                  <a:pt x="44830" y="26936"/>
                </a:lnTo>
                <a:lnTo>
                  <a:pt x="43450" y="19828"/>
                </a:lnTo>
                <a:lnTo>
                  <a:pt x="39662" y="14082"/>
                </a:lnTo>
                <a:lnTo>
                  <a:pt x="33997" y="10239"/>
                </a:lnTo>
                <a:lnTo>
                  <a:pt x="26987" y="8839"/>
                </a:lnTo>
                <a:lnTo>
                  <a:pt x="46708" y="8839"/>
                </a:lnTo>
                <a:lnTo>
                  <a:pt x="51838" y="16394"/>
                </a:lnTo>
                <a:lnTo>
                  <a:pt x="53975" y="26936"/>
                </a:lnTo>
                <a:lnTo>
                  <a:pt x="51838" y="37478"/>
                </a:lnTo>
                <a:lnTo>
                  <a:pt x="46699" y="45046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489008" y="626161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53428"/>
                </a:moveTo>
                <a:lnTo>
                  <a:pt x="16528" y="51330"/>
                </a:lnTo>
                <a:lnTo>
                  <a:pt x="7945" y="45589"/>
                </a:lnTo>
                <a:lnTo>
                  <a:pt x="2136" y="37033"/>
                </a:lnTo>
                <a:lnTo>
                  <a:pt x="0" y="26492"/>
                </a:lnTo>
                <a:lnTo>
                  <a:pt x="2136" y="16019"/>
                </a:lnTo>
                <a:lnTo>
                  <a:pt x="7945" y="7616"/>
                </a:lnTo>
                <a:lnTo>
                  <a:pt x="16528" y="2028"/>
                </a:lnTo>
                <a:lnTo>
                  <a:pt x="26987" y="0"/>
                </a:lnTo>
                <a:lnTo>
                  <a:pt x="33269" y="814"/>
                </a:lnTo>
                <a:lnTo>
                  <a:pt x="38412" y="3533"/>
                </a:lnTo>
                <a:lnTo>
                  <a:pt x="41433" y="8572"/>
                </a:lnTo>
                <a:lnTo>
                  <a:pt x="41430" y="8839"/>
                </a:lnTo>
                <a:lnTo>
                  <a:pt x="16981" y="8839"/>
                </a:lnTo>
                <a:lnTo>
                  <a:pt x="9144" y="16776"/>
                </a:lnTo>
                <a:lnTo>
                  <a:pt x="46316" y="44602"/>
                </a:lnTo>
                <a:lnTo>
                  <a:pt x="45651" y="45589"/>
                </a:lnTo>
                <a:lnTo>
                  <a:pt x="37196" y="51331"/>
                </a:lnTo>
                <a:lnTo>
                  <a:pt x="26987" y="53428"/>
                </a:lnTo>
                <a:close/>
              </a:path>
              <a:path w="53975" h="53975">
                <a:moveTo>
                  <a:pt x="41351" y="16344"/>
                </a:moveTo>
                <a:lnTo>
                  <a:pt x="38303" y="11480"/>
                </a:lnTo>
                <a:lnTo>
                  <a:pt x="32639" y="8839"/>
                </a:lnTo>
                <a:lnTo>
                  <a:pt x="41430" y="8839"/>
                </a:lnTo>
                <a:lnTo>
                  <a:pt x="41351" y="16344"/>
                </a:lnTo>
                <a:close/>
              </a:path>
              <a:path w="53975" h="53975">
                <a:moveTo>
                  <a:pt x="46316" y="44602"/>
                </a:moveTo>
                <a:lnTo>
                  <a:pt x="34823" y="44602"/>
                </a:lnTo>
                <a:lnTo>
                  <a:pt x="41784" y="38862"/>
                </a:lnTo>
                <a:lnTo>
                  <a:pt x="43966" y="30911"/>
                </a:lnTo>
                <a:lnTo>
                  <a:pt x="26987" y="30911"/>
                </a:lnTo>
                <a:lnTo>
                  <a:pt x="26987" y="22072"/>
                </a:lnTo>
                <a:lnTo>
                  <a:pt x="53543" y="22072"/>
                </a:lnTo>
                <a:lnTo>
                  <a:pt x="53543" y="26492"/>
                </a:lnTo>
                <a:lnTo>
                  <a:pt x="51413" y="37034"/>
                </a:lnTo>
                <a:lnTo>
                  <a:pt x="46316" y="44602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641790" y="6262059"/>
            <a:ext cx="45085" cy="53340"/>
          </a:xfrm>
          <a:custGeom>
            <a:avLst/>
            <a:gdLst/>
            <a:ahLst/>
            <a:cxnLst/>
            <a:rect l="l" t="t" r="r" b="b"/>
            <a:pathLst>
              <a:path w="45084" h="53339">
                <a:moveTo>
                  <a:pt x="37870" y="52984"/>
                </a:moveTo>
                <a:lnTo>
                  <a:pt x="0" y="52984"/>
                </a:lnTo>
                <a:lnTo>
                  <a:pt x="0" y="0"/>
                </a:lnTo>
                <a:lnTo>
                  <a:pt x="37870" y="0"/>
                </a:lnTo>
                <a:lnTo>
                  <a:pt x="44831" y="6616"/>
                </a:lnTo>
                <a:lnTo>
                  <a:pt x="44831" y="8826"/>
                </a:lnTo>
                <a:lnTo>
                  <a:pt x="9144" y="8826"/>
                </a:lnTo>
                <a:lnTo>
                  <a:pt x="9144" y="21628"/>
                </a:lnTo>
                <a:lnTo>
                  <a:pt x="43869" y="21628"/>
                </a:lnTo>
                <a:lnTo>
                  <a:pt x="43091" y="23406"/>
                </a:lnTo>
                <a:lnTo>
                  <a:pt x="40474" y="26492"/>
                </a:lnTo>
                <a:lnTo>
                  <a:pt x="43091" y="29133"/>
                </a:lnTo>
                <a:lnTo>
                  <a:pt x="43869" y="30911"/>
                </a:lnTo>
                <a:lnTo>
                  <a:pt x="9144" y="30911"/>
                </a:lnTo>
                <a:lnTo>
                  <a:pt x="9144" y="44157"/>
                </a:lnTo>
                <a:lnTo>
                  <a:pt x="44831" y="44158"/>
                </a:lnTo>
                <a:lnTo>
                  <a:pt x="44831" y="45923"/>
                </a:lnTo>
                <a:lnTo>
                  <a:pt x="37870" y="52984"/>
                </a:lnTo>
                <a:close/>
              </a:path>
              <a:path w="45084" h="53339">
                <a:moveTo>
                  <a:pt x="43869" y="21628"/>
                </a:moveTo>
                <a:lnTo>
                  <a:pt x="33083" y="21628"/>
                </a:lnTo>
                <a:lnTo>
                  <a:pt x="35688" y="18542"/>
                </a:lnTo>
                <a:lnTo>
                  <a:pt x="35688" y="11480"/>
                </a:lnTo>
                <a:lnTo>
                  <a:pt x="33083" y="8826"/>
                </a:lnTo>
                <a:lnTo>
                  <a:pt x="44831" y="8826"/>
                </a:lnTo>
                <a:lnTo>
                  <a:pt x="44831" y="19431"/>
                </a:lnTo>
                <a:lnTo>
                  <a:pt x="43869" y="21628"/>
                </a:lnTo>
                <a:close/>
              </a:path>
              <a:path w="45084" h="53339">
                <a:moveTo>
                  <a:pt x="44831" y="44158"/>
                </a:moveTo>
                <a:lnTo>
                  <a:pt x="33083" y="44157"/>
                </a:lnTo>
                <a:lnTo>
                  <a:pt x="35688" y="41059"/>
                </a:lnTo>
                <a:lnTo>
                  <a:pt x="35688" y="33998"/>
                </a:lnTo>
                <a:lnTo>
                  <a:pt x="33083" y="30911"/>
                </a:lnTo>
                <a:lnTo>
                  <a:pt x="43869" y="30911"/>
                </a:lnTo>
                <a:lnTo>
                  <a:pt x="44831" y="33109"/>
                </a:lnTo>
                <a:lnTo>
                  <a:pt x="44831" y="4415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753651" y="6261615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4815" y="53428"/>
                </a:moveTo>
                <a:lnTo>
                  <a:pt x="6973" y="53428"/>
                </a:lnTo>
                <a:lnTo>
                  <a:pt x="0" y="46367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602"/>
                </a:lnTo>
                <a:lnTo>
                  <a:pt x="24815" y="44602"/>
                </a:lnTo>
                <a:lnTo>
                  <a:pt x="24815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550819" y="6261614"/>
            <a:ext cx="25400" cy="53975"/>
          </a:xfrm>
          <a:custGeom>
            <a:avLst/>
            <a:gdLst/>
            <a:ahLst/>
            <a:cxnLst/>
            <a:rect l="l" t="t" r="r" b="b"/>
            <a:pathLst>
              <a:path w="25400" h="53975">
                <a:moveTo>
                  <a:pt x="25247" y="53428"/>
                </a:moveTo>
                <a:lnTo>
                  <a:pt x="7391" y="53428"/>
                </a:lnTo>
                <a:lnTo>
                  <a:pt x="0" y="46367"/>
                </a:lnTo>
                <a:lnTo>
                  <a:pt x="0" y="0"/>
                </a:lnTo>
                <a:lnTo>
                  <a:pt x="9145" y="0"/>
                </a:lnTo>
                <a:lnTo>
                  <a:pt x="9145" y="41059"/>
                </a:lnTo>
                <a:lnTo>
                  <a:pt x="12179" y="44602"/>
                </a:lnTo>
                <a:lnTo>
                  <a:pt x="25247" y="44602"/>
                </a:lnTo>
                <a:lnTo>
                  <a:pt x="25247" y="53428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690545" y="6261615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9575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1755" y="1765"/>
                </a:lnTo>
                <a:lnTo>
                  <a:pt x="25679" y="0"/>
                </a:lnTo>
                <a:lnTo>
                  <a:pt x="33515" y="0"/>
                </a:lnTo>
                <a:lnTo>
                  <a:pt x="37427" y="1765"/>
                </a:lnTo>
                <a:lnTo>
                  <a:pt x="38735" y="5740"/>
                </a:lnTo>
                <a:lnTo>
                  <a:pt x="40064" y="8839"/>
                </a:lnTo>
                <a:lnTo>
                  <a:pt x="28727" y="8839"/>
                </a:lnTo>
                <a:lnTo>
                  <a:pt x="28727" y="9271"/>
                </a:lnTo>
                <a:lnTo>
                  <a:pt x="20890" y="26936"/>
                </a:lnTo>
                <a:lnTo>
                  <a:pt x="47828" y="26936"/>
                </a:lnTo>
                <a:lnTo>
                  <a:pt x="51806" y="36207"/>
                </a:lnTo>
                <a:lnTo>
                  <a:pt x="16967" y="36207"/>
                </a:lnTo>
                <a:lnTo>
                  <a:pt x="9575" y="53428"/>
                </a:lnTo>
                <a:close/>
              </a:path>
              <a:path w="59690" h="53975">
                <a:moveTo>
                  <a:pt x="47828" y="26936"/>
                </a:moveTo>
                <a:lnTo>
                  <a:pt x="38303" y="26936"/>
                </a:lnTo>
                <a:lnTo>
                  <a:pt x="30467" y="9271"/>
                </a:lnTo>
                <a:lnTo>
                  <a:pt x="30467" y="8839"/>
                </a:lnTo>
                <a:lnTo>
                  <a:pt x="40064" y="8839"/>
                </a:lnTo>
                <a:lnTo>
                  <a:pt x="47828" y="26936"/>
                </a:lnTo>
                <a:close/>
              </a:path>
              <a:path w="59690" h="53975">
                <a:moveTo>
                  <a:pt x="59194" y="53429"/>
                </a:moveTo>
                <a:lnTo>
                  <a:pt x="49618" y="53428"/>
                </a:lnTo>
                <a:lnTo>
                  <a:pt x="42214" y="36207"/>
                </a:lnTo>
                <a:lnTo>
                  <a:pt x="51806" y="36207"/>
                </a:lnTo>
                <a:lnTo>
                  <a:pt x="59194" y="5342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223490" y="6262058"/>
            <a:ext cx="53975" cy="53340"/>
          </a:xfrm>
          <a:custGeom>
            <a:avLst/>
            <a:gdLst/>
            <a:ahLst/>
            <a:cxnLst/>
            <a:rect l="l" t="t" r="r" b="b"/>
            <a:pathLst>
              <a:path w="53975" h="53339">
                <a:moveTo>
                  <a:pt x="53530" y="8826"/>
                </a:moveTo>
                <a:lnTo>
                  <a:pt x="0" y="8826"/>
                </a:lnTo>
                <a:lnTo>
                  <a:pt x="0" y="0"/>
                </a:lnTo>
                <a:lnTo>
                  <a:pt x="53530" y="0"/>
                </a:lnTo>
                <a:lnTo>
                  <a:pt x="53530" y="8826"/>
                </a:lnTo>
                <a:close/>
              </a:path>
              <a:path w="53975" h="53339">
                <a:moveTo>
                  <a:pt x="31343" y="52984"/>
                </a:moveTo>
                <a:lnTo>
                  <a:pt x="22199" y="52984"/>
                </a:lnTo>
                <a:lnTo>
                  <a:pt x="22199" y="8826"/>
                </a:lnTo>
                <a:lnTo>
                  <a:pt x="31343" y="8826"/>
                </a:lnTo>
                <a:lnTo>
                  <a:pt x="31343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404998" y="6262058"/>
            <a:ext cx="25400" cy="53340"/>
          </a:xfrm>
          <a:custGeom>
            <a:avLst/>
            <a:gdLst/>
            <a:ahLst/>
            <a:cxnLst/>
            <a:rect l="l" t="t" r="r" b="b"/>
            <a:pathLst>
              <a:path w="25400" h="53339">
                <a:moveTo>
                  <a:pt x="24815" y="52984"/>
                </a:moveTo>
                <a:lnTo>
                  <a:pt x="6959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3" y="44157"/>
                </a:lnTo>
                <a:lnTo>
                  <a:pt x="24815" y="44157"/>
                </a:lnTo>
                <a:lnTo>
                  <a:pt x="248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434157" y="6262058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39">
                <a:moveTo>
                  <a:pt x="33515" y="52984"/>
                </a:moveTo>
                <a:lnTo>
                  <a:pt x="6972" y="52984"/>
                </a:lnTo>
                <a:lnTo>
                  <a:pt x="0" y="45923"/>
                </a:lnTo>
                <a:lnTo>
                  <a:pt x="0" y="0"/>
                </a:lnTo>
                <a:lnTo>
                  <a:pt x="9144" y="0"/>
                </a:lnTo>
                <a:lnTo>
                  <a:pt x="9144" y="41059"/>
                </a:lnTo>
                <a:lnTo>
                  <a:pt x="12192" y="44157"/>
                </a:lnTo>
                <a:lnTo>
                  <a:pt x="33515" y="44158"/>
                </a:lnTo>
                <a:lnTo>
                  <a:pt x="33515" y="52984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282253" y="626161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9131" y="53428"/>
                </a:moveTo>
                <a:lnTo>
                  <a:pt x="0" y="53428"/>
                </a:lnTo>
                <a:lnTo>
                  <a:pt x="0" y="3530"/>
                </a:lnTo>
                <a:lnTo>
                  <a:pt x="1308" y="1765"/>
                </a:lnTo>
                <a:lnTo>
                  <a:pt x="3478" y="888"/>
                </a:lnTo>
                <a:lnTo>
                  <a:pt x="5219" y="0"/>
                </a:lnTo>
                <a:lnTo>
                  <a:pt x="7391" y="444"/>
                </a:lnTo>
                <a:lnTo>
                  <a:pt x="19151" y="9271"/>
                </a:lnTo>
                <a:lnTo>
                  <a:pt x="22981" y="11389"/>
                </a:lnTo>
                <a:lnTo>
                  <a:pt x="53975" y="11389"/>
                </a:lnTo>
                <a:lnTo>
                  <a:pt x="53975" y="13246"/>
                </a:lnTo>
                <a:lnTo>
                  <a:pt x="9131" y="13246"/>
                </a:lnTo>
                <a:lnTo>
                  <a:pt x="9131" y="53428"/>
                </a:lnTo>
                <a:close/>
              </a:path>
              <a:path w="53975" h="53975">
                <a:moveTo>
                  <a:pt x="53975" y="11389"/>
                </a:moveTo>
                <a:lnTo>
                  <a:pt x="22981" y="11389"/>
                </a:lnTo>
                <a:lnTo>
                  <a:pt x="28238" y="11314"/>
                </a:lnTo>
                <a:lnTo>
                  <a:pt x="35371" y="8340"/>
                </a:lnTo>
                <a:lnTo>
                  <a:pt x="44831" y="1765"/>
                </a:lnTo>
                <a:lnTo>
                  <a:pt x="46572" y="444"/>
                </a:lnTo>
                <a:lnTo>
                  <a:pt x="48742" y="0"/>
                </a:lnTo>
                <a:lnTo>
                  <a:pt x="50927" y="889"/>
                </a:lnTo>
                <a:lnTo>
                  <a:pt x="52667" y="1765"/>
                </a:lnTo>
                <a:lnTo>
                  <a:pt x="53975" y="3530"/>
                </a:lnTo>
                <a:lnTo>
                  <a:pt x="53975" y="11389"/>
                </a:lnTo>
                <a:close/>
              </a:path>
              <a:path w="53975" h="53975">
                <a:moveTo>
                  <a:pt x="27203" y="21307"/>
                </a:moveTo>
                <a:lnTo>
                  <a:pt x="19977" y="20066"/>
                </a:lnTo>
                <a:lnTo>
                  <a:pt x="13487" y="16344"/>
                </a:lnTo>
                <a:lnTo>
                  <a:pt x="9131" y="13246"/>
                </a:lnTo>
                <a:lnTo>
                  <a:pt x="44831" y="13246"/>
                </a:lnTo>
                <a:lnTo>
                  <a:pt x="40919" y="16345"/>
                </a:lnTo>
                <a:lnTo>
                  <a:pt x="34429" y="20066"/>
                </a:lnTo>
                <a:lnTo>
                  <a:pt x="27203" y="21307"/>
                </a:lnTo>
                <a:close/>
              </a:path>
              <a:path w="53975" h="53975">
                <a:moveTo>
                  <a:pt x="53975" y="53429"/>
                </a:moveTo>
                <a:lnTo>
                  <a:pt x="44831" y="53429"/>
                </a:lnTo>
                <a:lnTo>
                  <a:pt x="44831" y="13246"/>
                </a:lnTo>
                <a:lnTo>
                  <a:pt x="53975" y="13246"/>
                </a:lnTo>
                <a:lnTo>
                  <a:pt x="53975" y="5342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341448" y="6261613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90" h="53975">
                <a:moveTo>
                  <a:pt x="10007" y="53428"/>
                </a:moveTo>
                <a:lnTo>
                  <a:pt x="0" y="53428"/>
                </a:lnTo>
                <a:lnTo>
                  <a:pt x="20459" y="5740"/>
                </a:lnTo>
                <a:lnTo>
                  <a:pt x="22199" y="2209"/>
                </a:lnTo>
                <a:lnTo>
                  <a:pt x="25679" y="0"/>
                </a:lnTo>
                <a:lnTo>
                  <a:pt x="33947" y="0"/>
                </a:lnTo>
                <a:lnTo>
                  <a:pt x="37439" y="2209"/>
                </a:lnTo>
                <a:lnTo>
                  <a:pt x="39179" y="5740"/>
                </a:lnTo>
                <a:lnTo>
                  <a:pt x="40509" y="8839"/>
                </a:lnTo>
                <a:lnTo>
                  <a:pt x="29159" y="8839"/>
                </a:lnTo>
                <a:lnTo>
                  <a:pt x="29159" y="9271"/>
                </a:lnTo>
                <a:lnTo>
                  <a:pt x="28727" y="9715"/>
                </a:lnTo>
                <a:lnTo>
                  <a:pt x="21323" y="26936"/>
                </a:lnTo>
                <a:lnTo>
                  <a:pt x="48273" y="26936"/>
                </a:lnTo>
                <a:lnTo>
                  <a:pt x="52251" y="36207"/>
                </a:lnTo>
                <a:lnTo>
                  <a:pt x="17411" y="36207"/>
                </a:lnTo>
                <a:lnTo>
                  <a:pt x="10007" y="53428"/>
                </a:lnTo>
                <a:close/>
              </a:path>
              <a:path w="59690" h="53975">
                <a:moveTo>
                  <a:pt x="48273" y="26936"/>
                </a:moveTo>
                <a:lnTo>
                  <a:pt x="38303" y="26936"/>
                </a:lnTo>
                <a:lnTo>
                  <a:pt x="30899" y="9715"/>
                </a:lnTo>
                <a:lnTo>
                  <a:pt x="30468" y="9271"/>
                </a:lnTo>
                <a:lnTo>
                  <a:pt x="30468" y="8839"/>
                </a:lnTo>
                <a:lnTo>
                  <a:pt x="40509" y="8839"/>
                </a:lnTo>
                <a:lnTo>
                  <a:pt x="48273" y="26936"/>
                </a:lnTo>
                <a:close/>
              </a:path>
              <a:path w="59690" h="53975">
                <a:moveTo>
                  <a:pt x="59640" y="53429"/>
                </a:moveTo>
                <a:lnTo>
                  <a:pt x="49620" y="53428"/>
                </a:lnTo>
                <a:lnTo>
                  <a:pt x="42227" y="36207"/>
                </a:lnTo>
                <a:lnTo>
                  <a:pt x="52251" y="36207"/>
                </a:lnTo>
                <a:lnTo>
                  <a:pt x="59640" y="53429"/>
                </a:lnTo>
                <a:close/>
              </a:path>
            </a:pathLst>
          </a:custGeom>
          <a:solidFill>
            <a:srgbClr val="7B47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0" y="6857992"/>
            <a:ext cx="5168265" cy="0"/>
          </a:xfrm>
          <a:custGeom>
            <a:avLst/>
            <a:gdLst/>
            <a:ahLst/>
            <a:cxnLst/>
            <a:rect l="l" t="t" r="r" b="b"/>
            <a:pathLst>
              <a:path w="5168265">
                <a:moveTo>
                  <a:pt x="0" y="0"/>
                </a:moveTo>
                <a:lnTo>
                  <a:pt x="5167643" y="0"/>
                </a:lnTo>
              </a:path>
            </a:pathLst>
          </a:custGeom>
          <a:ln w="3175">
            <a:solidFill>
              <a:srgbClr val="7B47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99999" y="180923"/>
            <a:ext cx="306768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会员</a:t>
            </a:r>
            <a:r>
              <a:rPr sz="4000" dirty="0"/>
              <a:t>触</a:t>
            </a:r>
            <a:r>
              <a:rPr sz="4000" spc="-5" dirty="0"/>
              <a:t>达工</a:t>
            </a:r>
            <a:r>
              <a:rPr sz="4000" spc="-45" dirty="0"/>
              <a:t>具</a:t>
            </a:r>
            <a:endParaRPr sz="4000"/>
          </a:p>
        </p:txBody>
      </p:sp>
      <p:sp>
        <p:nvSpPr>
          <p:cNvPr id="25" name="object 25"/>
          <p:cNvSpPr/>
          <p:nvPr/>
        </p:nvSpPr>
        <p:spPr>
          <a:xfrm>
            <a:off x="5044082" y="1771442"/>
            <a:ext cx="2106373" cy="36700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873693" y="2611355"/>
            <a:ext cx="1964264" cy="3565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540097" y="2543421"/>
            <a:ext cx="1954314" cy="35634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711439" y="3878587"/>
            <a:ext cx="928369" cy="152400"/>
          </a:xfrm>
          <a:custGeom>
            <a:avLst/>
            <a:gdLst/>
            <a:ahLst/>
            <a:cxnLst/>
            <a:rect l="l" t="t" r="r" b="b"/>
            <a:pathLst>
              <a:path w="928370" h="152400">
                <a:moveTo>
                  <a:pt x="0" y="0"/>
                </a:moveTo>
                <a:lnTo>
                  <a:pt x="928116" y="2"/>
                </a:lnTo>
                <a:lnTo>
                  <a:pt x="928116" y="152402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7790815" y="3869690"/>
            <a:ext cx="68516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宋体" panose="02010600030101010101" pitchFamily="2" charset="-122"/>
                <a:cs typeface="宋体" panose="02010600030101010101" pitchFamily="2" charset="-122"/>
              </a:rPr>
              <a:t>AHC海外旗舰</a:t>
            </a:r>
            <a:r>
              <a:rPr sz="800" spc="-10" dirty="0">
                <a:latin typeface="宋体" panose="02010600030101010101" pitchFamily="2" charset="-122"/>
                <a:cs typeface="宋体" panose="02010600030101010101" pitchFamily="2" charset="-122"/>
              </a:rPr>
              <a:t>店</a:t>
            </a:r>
            <a:endParaRPr sz="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0290052" y="1886727"/>
            <a:ext cx="1127760" cy="353695"/>
          </a:xfrm>
          <a:custGeom>
            <a:avLst/>
            <a:gdLst/>
            <a:ahLst/>
            <a:cxnLst/>
            <a:rect l="l" t="t" r="r" b="b"/>
            <a:pathLst>
              <a:path w="1127759" h="353694">
                <a:moveTo>
                  <a:pt x="1068323" y="353571"/>
                </a:moveTo>
                <a:lnTo>
                  <a:pt x="59435" y="353568"/>
                </a:lnTo>
                <a:lnTo>
                  <a:pt x="17402" y="336260"/>
                </a:lnTo>
                <a:lnTo>
                  <a:pt x="0" y="294131"/>
                </a:lnTo>
                <a:lnTo>
                  <a:pt x="0" y="59435"/>
                </a:lnTo>
                <a:lnTo>
                  <a:pt x="4704" y="36472"/>
                </a:lnTo>
                <a:lnTo>
                  <a:pt x="17403" y="17687"/>
                </a:lnTo>
                <a:lnTo>
                  <a:pt x="36258" y="4918"/>
                </a:lnTo>
                <a:lnTo>
                  <a:pt x="59436" y="0"/>
                </a:lnTo>
                <a:lnTo>
                  <a:pt x="1068324" y="3"/>
                </a:lnTo>
                <a:lnTo>
                  <a:pt x="1091288" y="4921"/>
                </a:lnTo>
                <a:lnTo>
                  <a:pt x="1110072" y="17691"/>
                </a:lnTo>
                <a:lnTo>
                  <a:pt x="1122842" y="36475"/>
                </a:lnTo>
                <a:lnTo>
                  <a:pt x="1127760" y="59439"/>
                </a:lnTo>
                <a:lnTo>
                  <a:pt x="1127759" y="294135"/>
                </a:lnTo>
                <a:lnTo>
                  <a:pt x="1122841" y="317384"/>
                </a:lnTo>
                <a:lnTo>
                  <a:pt x="1110071" y="336264"/>
                </a:lnTo>
                <a:lnTo>
                  <a:pt x="1091287" y="348938"/>
                </a:lnTo>
                <a:lnTo>
                  <a:pt x="1068323" y="35357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0536008" y="1917153"/>
            <a:ext cx="6343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跟单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宝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533644" y="1085088"/>
            <a:ext cx="1127759" cy="352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527771" y="1078231"/>
            <a:ext cx="1139825" cy="365760"/>
          </a:xfrm>
          <a:custGeom>
            <a:avLst/>
            <a:gdLst/>
            <a:ahLst/>
            <a:cxnLst/>
            <a:rect l="l" t="t" r="r" b="b"/>
            <a:pathLst>
              <a:path w="1139825" h="365759">
                <a:moveTo>
                  <a:pt x="1087678" y="1273"/>
                </a:moveTo>
                <a:lnTo>
                  <a:pt x="51968" y="1269"/>
                </a:lnTo>
                <a:lnTo>
                  <a:pt x="55181" y="0"/>
                </a:lnTo>
                <a:lnTo>
                  <a:pt x="1084464" y="3"/>
                </a:lnTo>
                <a:lnTo>
                  <a:pt x="1087678" y="1273"/>
                </a:lnTo>
                <a:close/>
              </a:path>
              <a:path w="1139825" h="365759">
                <a:moveTo>
                  <a:pt x="1090826" y="363223"/>
                </a:moveTo>
                <a:lnTo>
                  <a:pt x="48817" y="363219"/>
                </a:lnTo>
                <a:lnTo>
                  <a:pt x="18998" y="345439"/>
                </a:lnTo>
                <a:lnTo>
                  <a:pt x="14794" y="341629"/>
                </a:lnTo>
                <a:lnTo>
                  <a:pt x="11035" y="336549"/>
                </a:lnTo>
                <a:lnTo>
                  <a:pt x="7771" y="331469"/>
                </a:lnTo>
                <a:lnTo>
                  <a:pt x="5028" y="325119"/>
                </a:lnTo>
                <a:lnTo>
                  <a:pt x="2856" y="318769"/>
                </a:lnTo>
                <a:lnTo>
                  <a:pt x="1955" y="316229"/>
                </a:lnTo>
                <a:lnTo>
                  <a:pt x="0" y="60959"/>
                </a:lnTo>
                <a:lnTo>
                  <a:pt x="241" y="58419"/>
                </a:lnTo>
                <a:lnTo>
                  <a:pt x="660" y="54609"/>
                </a:lnTo>
                <a:lnTo>
                  <a:pt x="1231" y="50799"/>
                </a:lnTo>
                <a:lnTo>
                  <a:pt x="1955" y="48259"/>
                </a:lnTo>
                <a:lnTo>
                  <a:pt x="2857" y="45719"/>
                </a:lnTo>
                <a:lnTo>
                  <a:pt x="5029" y="39369"/>
                </a:lnTo>
                <a:lnTo>
                  <a:pt x="7772" y="33019"/>
                </a:lnTo>
                <a:lnTo>
                  <a:pt x="11036" y="27939"/>
                </a:lnTo>
                <a:lnTo>
                  <a:pt x="14795" y="22859"/>
                </a:lnTo>
                <a:lnTo>
                  <a:pt x="18999" y="19049"/>
                </a:lnTo>
                <a:lnTo>
                  <a:pt x="23634" y="13969"/>
                </a:lnTo>
                <a:lnTo>
                  <a:pt x="48818" y="1269"/>
                </a:lnTo>
                <a:lnTo>
                  <a:pt x="1090827" y="1273"/>
                </a:lnTo>
                <a:lnTo>
                  <a:pt x="1114340" y="12703"/>
                </a:lnTo>
                <a:lnTo>
                  <a:pt x="54673" y="12699"/>
                </a:lnTo>
                <a:lnTo>
                  <a:pt x="51828" y="13969"/>
                </a:lnTo>
                <a:lnTo>
                  <a:pt x="49784" y="13969"/>
                </a:lnTo>
                <a:lnTo>
                  <a:pt x="44386" y="16509"/>
                </a:lnTo>
                <a:lnTo>
                  <a:pt x="44958" y="16509"/>
                </a:lnTo>
                <a:lnTo>
                  <a:pt x="42386" y="17779"/>
                </a:lnTo>
                <a:lnTo>
                  <a:pt x="40348" y="17779"/>
                </a:lnTo>
                <a:lnTo>
                  <a:pt x="37113" y="20319"/>
                </a:lnTo>
                <a:lnTo>
                  <a:pt x="36004" y="20319"/>
                </a:lnTo>
                <a:lnTo>
                  <a:pt x="31483" y="24129"/>
                </a:lnTo>
                <a:lnTo>
                  <a:pt x="31940" y="24129"/>
                </a:lnTo>
                <a:lnTo>
                  <a:pt x="29155" y="26669"/>
                </a:lnTo>
                <a:lnTo>
                  <a:pt x="28194" y="26669"/>
                </a:lnTo>
                <a:lnTo>
                  <a:pt x="25346" y="30479"/>
                </a:lnTo>
                <a:lnTo>
                  <a:pt x="24777" y="30479"/>
                </a:lnTo>
                <a:lnTo>
                  <a:pt x="21399" y="35559"/>
                </a:lnTo>
                <a:lnTo>
                  <a:pt x="21742" y="35559"/>
                </a:lnTo>
                <a:lnTo>
                  <a:pt x="18796" y="39369"/>
                </a:lnTo>
                <a:lnTo>
                  <a:pt x="19088" y="39369"/>
                </a:lnTo>
                <a:lnTo>
                  <a:pt x="16611" y="44449"/>
                </a:lnTo>
                <a:lnTo>
                  <a:pt x="16852" y="44449"/>
                </a:lnTo>
                <a:lnTo>
                  <a:pt x="15367" y="48259"/>
                </a:lnTo>
                <a:lnTo>
                  <a:pt x="15011" y="48259"/>
                </a:lnTo>
                <a:lnTo>
                  <a:pt x="14486" y="50799"/>
                </a:lnTo>
                <a:lnTo>
                  <a:pt x="14300" y="50799"/>
                </a:lnTo>
                <a:lnTo>
                  <a:pt x="13859" y="53339"/>
                </a:lnTo>
                <a:lnTo>
                  <a:pt x="13703" y="53339"/>
                </a:lnTo>
                <a:lnTo>
                  <a:pt x="13364" y="55879"/>
                </a:lnTo>
                <a:lnTo>
                  <a:pt x="13233" y="55879"/>
                </a:lnTo>
                <a:lnTo>
                  <a:pt x="12987" y="58419"/>
                </a:lnTo>
                <a:lnTo>
                  <a:pt x="12687" y="62229"/>
                </a:lnTo>
                <a:lnTo>
                  <a:pt x="12673" y="302259"/>
                </a:lnTo>
                <a:lnTo>
                  <a:pt x="12889" y="306069"/>
                </a:lnTo>
                <a:lnTo>
                  <a:pt x="13232" y="308609"/>
                </a:lnTo>
                <a:lnTo>
                  <a:pt x="13363" y="308609"/>
                </a:lnTo>
                <a:lnTo>
                  <a:pt x="13702" y="311149"/>
                </a:lnTo>
                <a:lnTo>
                  <a:pt x="13859" y="311149"/>
                </a:lnTo>
                <a:lnTo>
                  <a:pt x="14299" y="313689"/>
                </a:lnTo>
                <a:lnTo>
                  <a:pt x="14485" y="313689"/>
                </a:lnTo>
                <a:lnTo>
                  <a:pt x="15010" y="316229"/>
                </a:lnTo>
                <a:lnTo>
                  <a:pt x="15366" y="316229"/>
                </a:lnTo>
                <a:lnTo>
                  <a:pt x="16852" y="320039"/>
                </a:lnTo>
                <a:lnTo>
                  <a:pt x="16610" y="320039"/>
                </a:lnTo>
                <a:lnTo>
                  <a:pt x="19087" y="325119"/>
                </a:lnTo>
                <a:lnTo>
                  <a:pt x="18795" y="325119"/>
                </a:lnTo>
                <a:lnTo>
                  <a:pt x="21741" y="328929"/>
                </a:lnTo>
                <a:lnTo>
                  <a:pt x="21398" y="328929"/>
                </a:lnTo>
                <a:lnTo>
                  <a:pt x="24776" y="334009"/>
                </a:lnTo>
                <a:lnTo>
                  <a:pt x="25345" y="334009"/>
                </a:lnTo>
                <a:lnTo>
                  <a:pt x="28193" y="337819"/>
                </a:lnTo>
                <a:lnTo>
                  <a:pt x="29154" y="337819"/>
                </a:lnTo>
                <a:lnTo>
                  <a:pt x="31939" y="340359"/>
                </a:lnTo>
                <a:lnTo>
                  <a:pt x="31482" y="340359"/>
                </a:lnTo>
                <a:lnTo>
                  <a:pt x="36003" y="344169"/>
                </a:lnTo>
                <a:lnTo>
                  <a:pt x="37112" y="344169"/>
                </a:lnTo>
                <a:lnTo>
                  <a:pt x="40347" y="346709"/>
                </a:lnTo>
                <a:lnTo>
                  <a:pt x="42385" y="346709"/>
                </a:lnTo>
                <a:lnTo>
                  <a:pt x="44957" y="347979"/>
                </a:lnTo>
                <a:lnTo>
                  <a:pt x="44385" y="347979"/>
                </a:lnTo>
                <a:lnTo>
                  <a:pt x="49783" y="350519"/>
                </a:lnTo>
                <a:lnTo>
                  <a:pt x="51827" y="350519"/>
                </a:lnTo>
                <a:lnTo>
                  <a:pt x="54672" y="351789"/>
                </a:lnTo>
                <a:lnTo>
                  <a:pt x="62241" y="351790"/>
                </a:lnTo>
                <a:lnTo>
                  <a:pt x="65264" y="353060"/>
                </a:lnTo>
                <a:lnTo>
                  <a:pt x="1112668" y="353063"/>
                </a:lnTo>
                <a:lnTo>
                  <a:pt x="1110996" y="354333"/>
                </a:lnTo>
                <a:lnTo>
                  <a:pt x="1105623" y="356873"/>
                </a:lnTo>
                <a:lnTo>
                  <a:pt x="1099920" y="359413"/>
                </a:lnTo>
                <a:lnTo>
                  <a:pt x="1094002" y="361953"/>
                </a:lnTo>
                <a:lnTo>
                  <a:pt x="1090826" y="363223"/>
                </a:lnTo>
                <a:close/>
              </a:path>
              <a:path w="1139825" h="365759">
                <a:moveTo>
                  <a:pt x="1099832" y="19053"/>
                </a:moveTo>
                <a:lnTo>
                  <a:pt x="1094689" y="16513"/>
                </a:lnTo>
                <a:lnTo>
                  <a:pt x="1095260" y="16513"/>
                </a:lnTo>
                <a:lnTo>
                  <a:pt x="1089863" y="13973"/>
                </a:lnTo>
                <a:lnTo>
                  <a:pt x="1087818" y="13973"/>
                </a:lnTo>
                <a:lnTo>
                  <a:pt x="1084973" y="12703"/>
                </a:lnTo>
                <a:lnTo>
                  <a:pt x="1114340" y="12703"/>
                </a:lnTo>
                <a:lnTo>
                  <a:pt x="1116012" y="13973"/>
                </a:lnTo>
                <a:lnTo>
                  <a:pt x="1119490" y="17783"/>
                </a:lnTo>
                <a:lnTo>
                  <a:pt x="1099299" y="17783"/>
                </a:lnTo>
                <a:lnTo>
                  <a:pt x="1099832" y="19053"/>
                </a:lnTo>
                <a:close/>
              </a:path>
              <a:path w="1139825" h="365759">
                <a:moveTo>
                  <a:pt x="39814" y="19049"/>
                </a:moveTo>
                <a:lnTo>
                  <a:pt x="40348" y="17779"/>
                </a:lnTo>
                <a:lnTo>
                  <a:pt x="42386" y="17779"/>
                </a:lnTo>
                <a:lnTo>
                  <a:pt x="39814" y="19049"/>
                </a:lnTo>
                <a:close/>
              </a:path>
              <a:path w="1139825" h="365759">
                <a:moveTo>
                  <a:pt x="1104150" y="21593"/>
                </a:moveTo>
                <a:lnTo>
                  <a:pt x="1099299" y="17783"/>
                </a:lnTo>
                <a:lnTo>
                  <a:pt x="1119490" y="17783"/>
                </a:lnTo>
                <a:lnTo>
                  <a:pt x="1120649" y="19053"/>
                </a:lnTo>
                <a:lnTo>
                  <a:pt x="1122050" y="20323"/>
                </a:lnTo>
                <a:lnTo>
                  <a:pt x="1103642" y="20323"/>
                </a:lnTo>
                <a:lnTo>
                  <a:pt x="1104150" y="21593"/>
                </a:lnTo>
                <a:close/>
              </a:path>
              <a:path w="1139825" h="365759">
                <a:moveTo>
                  <a:pt x="35496" y="21589"/>
                </a:moveTo>
                <a:lnTo>
                  <a:pt x="36004" y="20319"/>
                </a:lnTo>
                <a:lnTo>
                  <a:pt x="37113" y="20319"/>
                </a:lnTo>
                <a:lnTo>
                  <a:pt x="35496" y="21589"/>
                </a:lnTo>
                <a:close/>
              </a:path>
              <a:path w="1139825" h="365759">
                <a:moveTo>
                  <a:pt x="1111885" y="27943"/>
                </a:moveTo>
                <a:lnTo>
                  <a:pt x="1107706" y="24133"/>
                </a:lnTo>
                <a:lnTo>
                  <a:pt x="1108164" y="24133"/>
                </a:lnTo>
                <a:lnTo>
                  <a:pt x="1103642" y="20323"/>
                </a:lnTo>
                <a:lnTo>
                  <a:pt x="1122050" y="20323"/>
                </a:lnTo>
                <a:lnTo>
                  <a:pt x="1124851" y="22863"/>
                </a:lnTo>
                <a:lnTo>
                  <a:pt x="1127671" y="26673"/>
                </a:lnTo>
                <a:lnTo>
                  <a:pt x="1111453" y="26673"/>
                </a:lnTo>
                <a:lnTo>
                  <a:pt x="1111885" y="27943"/>
                </a:lnTo>
                <a:close/>
              </a:path>
              <a:path w="1139825" h="365759">
                <a:moveTo>
                  <a:pt x="27762" y="27939"/>
                </a:moveTo>
                <a:lnTo>
                  <a:pt x="28194" y="26669"/>
                </a:lnTo>
                <a:lnTo>
                  <a:pt x="29155" y="26669"/>
                </a:lnTo>
                <a:lnTo>
                  <a:pt x="27762" y="27939"/>
                </a:lnTo>
                <a:close/>
              </a:path>
              <a:path w="1139825" h="365759">
                <a:moveTo>
                  <a:pt x="1115250" y="31753"/>
                </a:moveTo>
                <a:lnTo>
                  <a:pt x="1111453" y="26673"/>
                </a:lnTo>
                <a:lnTo>
                  <a:pt x="1127671" y="26673"/>
                </a:lnTo>
                <a:lnTo>
                  <a:pt x="1128610" y="27943"/>
                </a:lnTo>
                <a:lnTo>
                  <a:pt x="1130242" y="30483"/>
                </a:lnTo>
                <a:lnTo>
                  <a:pt x="1114869" y="30483"/>
                </a:lnTo>
                <a:lnTo>
                  <a:pt x="1115250" y="31753"/>
                </a:lnTo>
                <a:close/>
              </a:path>
              <a:path w="1139825" h="365759">
                <a:moveTo>
                  <a:pt x="24396" y="31749"/>
                </a:moveTo>
                <a:lnTo>
                  <a:pt x="24777" y="30479"/>
                </a:lnTo>
                <a:lnTo>
                  <a:pt x="25346" y="30479"/>
                </a:lnTo>
                <a:lnTo>
                  <a:pt x="24396" y="31749"/>
                </a:lnTo>
                <a:close/>
              </a:path>
              <a:path w="1139825" h="365759">
                <a:moveTo>
                  <a:pt x="1124775" y="49533"/>
                </a:moveTo>
                <a:lnTo>
                  <a:pt x="1122794" y="44453"/>
                </a:lnTo>
                <a:lnTo>
                  <a:pt x="1123035" y="44453"/>
                </a:lnTo>
                <a:lnTo>
                  <a:pt x="1120560" y="39373"/>
                </a:lnTo>
                <a:lnTo>
                  <a:pt x="1120851" y="39373"/>
                </a:lnTo>
                <a:lnTo>
                  <a:pt x="1117904" y="35563"/>
                </a:lnTo>
                <a:lnTo>
                  <a:pt x="1118247" y="35563"/>
                </a:lnTo>
                <a:lnTo>
                  <a:pt x="1114869" y="30483"/>
                </a:lnTo>
                <a:lnTo>
                  <a:pt x="1130242" y="30483"/>
                </a:lnTo>
                <a:lnTo>
                  <a:pt x="1131874" y="33023"/>
                </a:lnTo>
                <a:lnTo>
                  <a:pt x="1134618" y="39373"/>
                </a:lnTo>
                <a:lnTo>
                  <a:pt x="1136789" y="45723"/>
                </a:lnTo>
                <a:lnTo>
                  <a:pt x="1137691" y="48263"/>
                </a:lnTo>
                <a:lnTo>
                  <a:pt x="1124635" y="48263"/>
                </a:lnTo>
                <a:lnTo>
                  <a:pt x="1124775" y="49533"/>
                </a:lnTo>
                <a:close/>
              </a:path>
              <a:path w="1139825" h="365759">
                <a:moveTo>
                  <a:pt x="14871" y="49529"/>
                </a:moveTo>
                <a:lnTo>
                  <a:pt x="15011" y="48259"/>
                </a:lnTo>
                <a:lnTo>
                  <a:pt x="15367" y="48259"/>
                </a:lnTo>
                <a:lnTo>
                  <a:pt x="14871" y="49529"/>
                </a:lnTo>
                <a:close/>
              </a:path>
              <a:path w="1139825" h="365759">
                <a:moveTo>
                  <a:pt x="1125423" y="52073"/>
                </a:moveTo>
                <a:lnTo>
                  <a:pt x="1124635" y="48263"/>
                </a:lnTo>
                <a:lnTo>
                  <a:pt x="1137691" y="48263"/>
                </a:lnTo>
                <a:lnTo>
                  <a:pt x="1138415" y="50803"/>
                </a:lnTo>
                <a:lnTo>
                  <a:pt x="1125347" y="50803"/>
                </a:lnTo>
                <a:lnTo>
                  <a:pt x="1125423" y="52073"/>
                </a:lnTo>
                <a:close/>
              </a:path>
              <a:path w="1139825" h="365759">
                <a:moveTo>
                  <a:pt x="14224" y="52069"/>
                </a:moveTo>
                <a:lnTo>
                  <a:pt x="14300" y="50799"/>
                </a:lnTo>
                <a:lnTo>
                  <a:pt x="14486" y="50799"/>
                </a:lnTo>
                <a:lnTo>
                  <a:pt x="14224" y="52069"/>
                </a:lnTo>
                <a:close/>
              </a:path>
              <a:path w="1139825" h="365759">
                <a:moveTo>
                  <a:pt x="1126007" y="54613"/>
                </a:moveTo>
                <a:lnTo>
                  <a:pt x="1125347" y="50803"/>
                </a:lnTo>
                <a:lnTo>
                  <a:pt x="1138415" y="50803"/>
                </a:lnTo>
                <a:lnTo>
                  <a:pt x="1138796" y="53343"/>
                </a:lnTo>
                <a:lnTo>
                  <a:pt x="1125945" y="53343"/>
                </a:lnTo>
                <a:lnTo>
                  <a:pt x="1126007" y="54613"/>
                </a:lnTo>
                <a:close/>
              </a:path>
              <a:path w="1139825" h="365759">
                <a:moveTo>
                  <a:pt x="13639" y="54609"/>
                </a:moveTo>
                <a:lnTo>
                  <a:pt x="13703" y="53339"/>
                </a:lnTo>
                <a:lnTo>
                  <a:pt x="13859" y="53339"/>
                </a:lnTo>
                <a:lnTo>
                  <a:pt x="13639" y="54609"/>
                </a:lnTo>
                <a:close/>
              </a:path>
              <a:path w="1139825" h="365759">
                <a:moveTo>
                  <a:pt x="1126451" y="57153"/>
                </a:moveTo>
                <a:lnTo>
                  <a:pt x="1125945" y="53343"/>
                </a:lnTo>
                <a:lnTo>
                  <a:pt x="1138796" y="53343"/>
                </a:lnTo>
                <a:lnTo>
                  <a:pt x="1138986" y="54613"/>
                </a:lnTo>
                <a:lnTo>
                  <a:pt x="1139126" y="55883"/>
                </a:lnTo>
                <a:lnTo>
                  <a:pt x="1126413" y="55883"/>
                </a:lnTo>
                <a:lnTo>
                  <a:pt x="1126451" y="57153"/>
                </a:lnTo>
                <a:close/>
              </a:path>
              <a:path w="1139825" h="365759">
                <a:moveTo>
                  <a:pt x="13195" y="57149"/>
                </a:moveTo>
                <a:lnTo>
                  <a:pt x="13233" y="55879"/>
                </a:lnTo>
                <a:lnTo>
                  <a:pt x="13364" y="55879"/>
                </a:lnTo>
                <a:lnTo>
                  <a:pt x="13195" y="57149"/>
                </a:lnTo>
                <a:close/>
              </a:path>
              <a:path w="1139825" h="365759">
                <a:moveTo>
                  <a:pt x="1139406" y="306073"/>
                </a:moveTo>
                <a:lnTo>
                  <a:pt x="1126755" y="306073"/>
                </a:lnTo>
                <a:lnTo>
                  <a:pt x="1126973" y="302263"/>
                </a:lnTo>
                <a:lnTo>
                  <a:pt x="1126961" y="62233"/>
                </a:lnTo>
                <a:lnTo>
                  <a:pt x="1126756" y="58423"/>
                </a:lnTo>
                <a:lnTo>
                  <a:pt x="1126413" y="55883"/>
                </a:lnTo>
                <a:lnTo>
                  <a:pt x="1139126" y="55883"/>
                </a:lnTo>
                <a:lnTo>
                  <a:pt x="1139407" y="58423"/>
                </a:lnTo>
                <a:lnTo>
                  <a:pt x="1139647" y="60963"/>
                </a:lnTo>
                <a:lnTo>
                  <a:pt x="1139526" y="304803"/>
                </a:lnTo>
                <a:lnTo>
                  <a:pt x="1139406" y="306073"/>
                </a:lnTo>
                <a:close/>
              </a:path>
              <a:path w="1139825" h="365759">
                <a:moveTo>
                  <a:pt x="12865" y="59689"/>
                </a:moveTo>
                <a:lnTo>
                  <a:pt x="12890" y="58419"/>
                </a:lnTo>
                <a:lnTo>
                  <a:pt x="12865" y="59689"/>
                </a:lnTo>
                <a:close/>
              </a:path>
              <a:path w="1139825" h="365759">
                <a:moveTo>
                  <a:pt x="1126782" y="59693"/>
                </a:moveTo>
                <a:lnTo>
                  <a:pt x="1126659" y="58423"/>
                </a:lnTo>
                <a:lnTo>
                  <a:pt x="1126782" y="59693"/>
                </a:lnTo>
                <a:close/>
              </a:path>
              <a:path w="1139825" h="365759">
                <a:moveTo>
                  <a:pt x="12987" y="306069"/>
                </a:moveTo>
                <a:lnTo>
                  <a:pt x="12864" y="304799"/>
                </a:lnTo>
                <a:lnTo>
                  <a:pt x="12987" y="306069"/>
                </a:lnTo>
                <a:close/>
              </a:path>
              <a:path w="1139825" h="365759">
                <a:moveTo>
                  <a:pt x="1139126" y="308613"/>
                </a:moveTo>
                <a:lnTo>
                  <a:pt x="1126413" y="308613"/>
                </a:lnTo>
                <a:lnTo>
                  <a:pt x="1126781" y="304803"/>
                </a:lnTo>
                <a:lnTo>
                  <a:pt x="1126755" y="306073"/>
                </a:lnTo>
                <a:lnTo>
                  <a:pt x="1139406" y="306073"/>
                </a:lnTo>
                <a:lnTo>
                  <a:pt x="1139126" y="308613"/>
                </a:lnTo>
                <a:close/>
              </a:path>
              <a:path w="1139825" h="365759">
                <a:moveTo>
                  <a:pt x="13363" y="308609"/>
                </a:moveTo>
                <a:lnTo>
                  <a:pt x="13232" y="308609"/>
                </a:lnTo>
                <a:lnTo>
                  <a:pt x="13194" y="307339"/>
                </a:lnTo>
                <a:lnTo>
                  <a:pt x="13363" y="308609"/>
                </a:lnTo>
                <a:close/>
              </a:path>
              <a:path w="1139825" h="365759">
                <a:moveTo>
                  <a:pt x="1138795" y="311153"/>
                </a:moveTo>
                <a:lnTo>
                  <a:pt x="1125944" y="311153"/>
                </a:lnTo>
                <a:lnTo>
                  <a:pt x="1126451" y="307343"/>
                </a:lnTo>
                <a:lnTo>
                  <a:pt x="1126413" y="308613"/>
                </a:lnTo>
                <a:lnTo>
                  <a:pt x="1139126" y="308613"/>
                </a:lnTo>
                <a:lnTo>
                  <a:pt x="1138986" y="309883"/>
                </a:lnTo>
                <a:lnTo>
                  <a:pt x="1138795" y="311153"/>
                </a:lnTo>
                <a:close/>
              </a:path>
              <a:path w="1139825" h="365759">
                <a:moveTo>
                  <a:pt x="13859" y="311149"/>
                </a:moveTo>
                <a:lnTo>
                  <a:pt x="13702" y="311149"/>
                </a:lnTo>
                <a:lnTo>
                  <a:pt x="13639" y="309879"/>
                </a:lnTo>
                <a:lnTo>
                  <a:pt x="13859" y="311149"/>
                </a:lnTo>
                <a:close/>
              </a:path>
              <a:path w="1139825" h="365759">
                <a:moveTo>
                  <a:pt x="1138414" y="313693"/>
                </a:moveTo>
                <a:lnTo>
                  <a:pt x="1125346" y="313693"/>
                </a:lnTo>
                <a:lnTo>
                  <a:pt x="1126006" y="309883"/>
                </a:lnTo>
                <a:lnTo>
                  <a:pt x="1125944" y="311153"/>
                </a:lnTo>
                <a:lnTo>
                  <a:pt x="1138795" y="311153"/>
                </a:lnTo>
                <a:lnTo>
                  <a:pt x="1138414" y="313693"/>
                </a:lnTo>
                <a:close/>
              </a:path>
              <a:path w="1139825" h="365759">
                <a:moveTo>
                  <a:pt x="14485" y="313689"/>
                </a:moveTo>
                <a:lnTo>
                  <a:pt x="14299" y="313689"/>
                </a:lnTo>
                <a:lnTo>
                  <a:pt x="14223" y="312419"/>
                </a:lnTo>
                <a:lnTo>
                  <a:pt x="14485" y="313689"/>
                </a:lnTo>
                <a:close/>
              </a:path>
              <a:path w="1139825" h="365759">
                <a:moveTo>
                  <a:pt x="1137690" y="316233"/>
                </a:moveTo>
                <a:lnTo>
                  <a:pt x="1124635" y="316233"/>
                </a:lnTo>
                <a:lnTo>
                  <a:pt x="1125422" y="312423"/>
                </a:lnTo>
                <a:lnTo>
                  <a:pt x="1125346" y="313693"/>
                </a:lnTo>
                <a:lnTo>
                  <a:pt x="1138414" y="313693"/>
                </a:lnTo>
                <a:lnTo>
                  <a:pt x="1137690" y="316233"/>
                </a:lnTo>
                <a:close/>
              </a:path>
              <a:path w="1139825" h="365759">
                <a:moveTo>
                  <a:pt x="15366" y="316229"/>
                </a:moveTo>
                <a:lnTo>
                  <a:pt x="15010" y="316229"/>
                </a:lnTo>
                <a:lnTo>
                  <a:pt x="14870" y="314959"/>
                </a:lnTo>
                <a:lnTo>
                  <a:pt x="15366" y="316229"/>
                </a:lnTo>
                <a:close/>
              </a:path>
              <a:path w="1139825" h="365759">
                <a:moveTo>
                  <a:pt x="1130242" y="334013"/>
                </a:moveTo>
                <a:lnTo>
                  <a:pt x="1114868" y="334013"/>
                </a:lnTo>
                <a:lnTo>
                  <a:pt x="1118246" y="328933"/>
                </a:lnTo>
                <a:lnTo>
                  <a:pt x="1117903" y="328933"/>
                </a:lnTo>
                <a:lnTo>
                  <a:pt x="1120850" y="325123"/>
                </a:lnTo>
                <a:lnTo>
                  <a:pt x="1120559" y="325123"/>
                </a:lnTo>
                <a:lnTo>
                  <a:pt x="1123034" y="320043"/>
                </a:lnTo>
                <a:lnTo>
                  <a:pt x="1122793" y="320043"/>
                </a:lnTo>
                <a:lnTo>
                  <a:pt x="1124774" y="314963"/>
                </a:lnTo>
                <a:lnTo>
                  <a:pt x="1124635" y="316233"/>
                </a:lnTo>
                <a:lnTo>
                  <a:pt x="1137690" y="316233"/>
                </a:lnTo>
                <a:lnTo>
                  <a:pt x="1136788" y="318773"/>
                </a:lnTo>
                <a:lnTo>
                  <a:pt x="1134617" y="325123"/>
                </a:lnTo>
                <a:lnTo>
                  <a:pt x="1131873" y="331473"/>
                </a:lnTo>
                <a:lnTo>
                  <a:pt x="1130242" y="334013"/>
                </a:lnTo>
                <a:close/>
              </a:path>
              <a:path w="1139825" h="365759">
                <a:moveTo>
                  <a:pt x="25345" y="334009"/>
                </a:moveTo>
                <a:lnTo>
                  <a:pt x="24776" y="334009"/>
                </a:lnTo>
                <a:lnTo>
                  <a:pt x="24395" y="332739"/>
                </a:lnTo>
                <a:lnTo>
                  <a:pt x="25345" y="334009"/>
                </a:lnTo>
                <a:close/>
              </a:path>
              <a:path w="1139825" h="365759">
                <a:moveTo>
                  <a:pt x="1127670" y="337823"/>
                </a:moveTo>
                <a:lnTo>
                  <a:pt x="1111452" y="337823"/>
                </a:lnTo>
                <a:lnTo>
                  <a:pt x="1115249" y="332743"/>
                </a:lnTo>
                <a:lnTo>
                  <a:pt x="1114868" y="334013"/>
                </a:lnTo>
                <a:lnTo>
                  <a:pt x="1130242" y="334013"/>
                </a:lnTo>
                <a:lnTo>
                  <a:pt x="1128610" y="336553"/>
                </a:lnTo>
                <a:lnTo>
                  <a:pt x="1127670" y="337823"/>
                </a:lnTo>
                <a:close/>
              </a:path>
              <a:path w="1139825" h="365759">
                <a:moveTo>
                  <a:pt x="29154" y="337819"/>
                </a:moveTo>
                <a:lnTo>
                  <a:pt x="28193" y="337819"/>
                </a:lnTo>
                <a:lnTo>
                  <a:pt x="27761" y="336549"/>
                </a:lnTo>
                <a:lnTo>
                  <a:pt x="29154" y="337819"/>
                </a:lnTo>
                <a:close/>
              </a:path>
              <a:path w="1139825" h="365759">
                <a:moveTo>
                  <a:pt x="1122049" y="344173"/>
                </a:moveTo>
                <a:lnTo>
                  <a:pt x="1103641" y="344173"/>
                </a:lnTo>
                <a:lnTo>
                  <a:pt x="1108163" y="340363"/>
                </a:lnTo>
                <a:lnTo>
                  <a:pt x="1107705" y="340363"/>
                </a:lnTo>
                <a:lnTo>
                  <a:pt x="1111884" y="336553"/>
                </a:lnTo>
                <a:lnTo>
                  <a:pt x="1111452" y="337823"/>
                </a:lnTo>
                <a:lnTo>
                  <a:pt x="1127670" y="337823"/>
                </a:lnTo>
                <a:lnTo>
                  <a:pt x="1124850" y="341633"/>
                </a:lnTo>
                <a:lnTo>
                  <a:pt x="1122049" y="344173"/>
                </a:lnTo>
                <a:close/>
              </a:path>
              <a:path w="1139825" h="365759">
                <a:moveTo>
                  <a:pt x="37112" y="344169"/>
                </a:moveTo>
                <a:lnTo>
                  <a:pt x="36003" y="344169"/>
                </a:lnTo>
                <a:lnTo>
                  <a:pt x="35495" y="342899"/>
                </a:lnTo>
                <a:lnTo>
                  <a:pt x="37112" y="344169"/>
                </a:lnTo>
                <a:close/>
              </a:path>
              <a:path w="1139825" h="365759">
                <a:moveTo>
                  <a:pt x="1119489" y="346713"/>
                </a:moveTo>
                <a:lnTo>
                  <a:pt x="1099298" y="346713"/>
                </a:lnTo>
                <a:lnTo>
                  <a:pt x="1104149" y="342903"/>
                </a:lnTo>
                <a:lnTo>
                  <a:pt x="1103641" y="344173"/>
                </a:lnTo>
                <a:lnTo>
                  <a:pt x="1122049" y="344173"/>
                </a:lnTo>
                <a:lnTo>
                  <a:pt x="1120648" y="345443"/>
                </a:lnTo>
                <a:lnTo>
                  <a:pt x="1119489" y="346713"/>
                </a:lnTo>
                <a:close/>
              </a:path>
              <a:path w="1139825" h="365759">
                <a:moveTo>
                  <a:pt x="42385" y="346709"/>
                </a:moveTo>
                <a:lnTo>
                  <a:pt x="40347" y="346709"/>
                </a:lnTo>
                <a:lnTo>
                  <a:pt x="39813" y="345439"/>
                </a:lnTo>
                <a:lnTo>
                  <a:pt x="42385" y="346709"/>
                </a:lnTo>
                <a:close/>
              </a:path>
              <a:path w="1139825" h="365759">
                <a:moveTo>
                  <a:pt x="1112668" y="353063"/>
                </a:moveTo>
                <a:lnTo>
                  <a:pt x="1074381" y="353063"/>
                </a:lnTo>
                <a:lnTo>
                  <a:pt x="1077403" y="351793"/>
                </a:lnTo>
                <a:lnTo>
                  <a:pt x="1084972" y="351793"/>
                </a:lnTo>
                <a:lnTo>
                  <a:pt x="1087817" y="350523"/>
                </a:lnTo>
                <a:lnTo>
                  <a:pt x="1089862" y="350523"/>
                </a:lnTo>
                <a:lnTo>
                  <a:pt x="1095259" y="347983"/>
                </a:lnTo>
                <a:lnTo>
                  <a:pt x="1094688" y="347983"/>
                </a:lnTo>
                <a:lnTo>
                  <a:pt x="1099831" y="345443"/>
                </a:lnTo>
                <a:lnTo>
                  <a:pt x="1099298" y="346713"/>
                </a:lnTo>
                <a:lnTo>
                  <a:pt x="1119489" y="346713"/>
                </a:lnTo>
                <a:lnTo>
                  <a:pt x="1116011" y="350523"/>
                </a:lnTo>
                <a:lnTo>
                  <a:pt x="1112668" y="353063"/>
                </a:lnTo>
                <a:close/>
              </a:path>
              <a:path w="1139825" h="365759">
                <a:moveTo>
                  <a:pt x="1084463" y="364493"/>
                </a:moveTo>
                <a:lnTo>
                  <a:pt x="55180" y="364489"/>
                </a:lnTo>
                <a:lnTo>
                  <a:pt x="51967" y="363219"/>
                </a:lnTo>
                <a:lnTo>
                  <a:pt x="1087677" y="363223"/>
                </a:lnTo>
                <a:lnTo>
                  <a:pt x="1084463" y="364493"/>
                </a:lnTo>
                <a:close/>
              </a:path>
              <a:path w="1139825" h="365759">
                <a:moveTo>
                  <a:pt x="1074622" y="365763"/>
                </a:moveTo>
                <a:lnTo>
                  <a:pt x="65023" y="365760"/>
                </a:lnTo>
                <a:lnTo>
                  <a:pt x="61759" y="364490"/>
                </a:lnTo>
                <a:lnTo>
                  <a:pt x="1077886" y="364493"/>
                </a:lnTo>
                <a:lnTo>
                  <a:pt x="1074622" y="365763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881458" y="1114513"/>
            <a:ext cx="4311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短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信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837937" y="1815092"/>
            <a:ext cx="1126490" cy="353695"/>
          </a:xfrm>
          <a:custGeom>
            <a:avLst/>
            <a:gdLst/>
            <a:ahLst/>
            <a:cxnLst/>
            <a:rect l="l" t="t" r="r" b="b"/>
            <a:pathLst>
              <a:path w="1126490" h="353694">
                <a:moveTo>
                  <a:pt x="1066799" y="353571"/>
                </a:moveTo>
                <a:lnTo>
                  <a:pt x="57911" y="353567"/>
                </a:lnTo>
                <a:lnTo>
                  <a:pt x="16544" y="335689"/>
                </a:lnTo>
                <a:lnTo>
                  <a:pt x="0" y="294131"/>
                </a:lnTo>
                <a:lnTo>
                  <a:pt x="0" y="57911"/>
                </a:lnTo>
                <a:lnTo>
                  <a:pt x="4181" y="35400"/>
                </a:lnTo>
                <a:lnTo>
                  <a:pt x="16545" y="16925"/>
                </a:lnTo>
                <a:lnTo>
                  <a:pt x="35115" y="4465"/>
                </a:lnTo>
                <a:lnTo>
                  <a:pt x="57912" y="0"/>
                </a:lnTo>
                <a:lnTo>
                  <a:pt x="1066800" y="3"/>
                </a:lnTo>
                <a:lnTo>
                  <a:pt x="1090121" y="4469"/>
                </a:lnTo>
                <a:lnTo>
                  <a:pt x="1109025" y="16929"/>
                </a:lnTo>
                <a:lnTo>
                  <a:pt x="1121675" y="35404"/>
                </a:lnTo>
                <a:lnTo>
                  <a:pt x="1126236" y="57915"/>
                </a:lnTo>
                <a:lnTo>
                  <a:pt x="1126236" y="294135"/>
                </a:lnTo>
                <a:lnTo>
                  <a:pt x="1121674" y="316955"/>
                </a:lnTo>
                <a:lnTo>
                  <a:pt x="1109024" y="335692"/>
                </a:lnTo>
                <a:lnTo>
                  <a:pt x="1090120" y="348509"/>
                </a:lnTo>
                <a:lnTo>
                  <a:pt x="1066799" y="35357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7981404" y="1844763"/>
            <a:ext cx="8375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购后链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路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824983" y="1566671"/>
            <a:ext cx="2545079" cy="40538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573767" y="2365247"/>
            <a:ext cx="2560320" cy="4079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261859" y="2365248"/>
            <a:ext cx="2511551" cy="39989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69392" y="1790700"/>
            <a:ext cx="1822704" cy="35676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00584" y="1566671"/>
            <a:ext cx="2560320" cy="4079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18388" y="1083563"/>
            <a:ext cx="1126236" cy="3535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11778" y="1077328"/>
            <a:ext cx="1140460" cy="365760"/>
          </a:xfrm>
          <a:custGeom>
            <a:avLst/>
            <a:gdLst/>
            <a:ahLst/>
            <a:cxnLst/>
            <a:rect l="l" t="t" r="r" b="b"/>
            <a:pathLst>
              <a:path w="1140460" h="365759">
                <a:moveTo>
                  <a:pt x="1087781" y="1273"/>
                </a:moveTo>
                <a:lnTo>
                  <a:pt x="52045" y="1269"/>
                </a:lnTo>
                <a:lnTo>
                  <a:pt x="55258" y="0"/>
                </a:lnTo>
                <a:lnTo>
                  <a:pt x="1084568" y="3"/>
                </a:lnTo>
                <a:lnTo>
                  <a:pt x="1087781" y="1273"/>
                </a:lnTo>
                <a:close/>
              </a:path>
              <a:path w="1140460" h="365759">
                <a:moveTo>
                  <a:pt x="1094117" y="363223"/>
                </a:moveTo>
                <a:lnTo>
                  <a:pt x="45707" y="363219"/>
                </a:lnTo>
                <a:lnTo>
                  <a:pt x="11061" y="336549"/>
                </a:lnTo>
                <a:lnTo>
                  <a:pt x="1968" y="316229"/>
                </a:lnTo>
                <a:lnTo>
                  <a:pt x="1244" y="313689"/>
                </a:lnTo>
                <a:lnTo>
                  <a:pt x="253" y="307339"/>
                </a:lnTo>
                <a:lnTo>
                  <a:pt x="0" y="303529"/>
                </a:lnTo>
                <a:lnTo>
                  <a:pt x="0" y="60959"/>
                </a:lnTo>
                <a:lnTo>
                  <a:pt x="661" y="54609"/>
                </a:lnTo>
                <a:lnTo>
                  <a:pt x="1245" y="52069"/>
                </a:lnTo>
                <a:lnTo>
                  <a:pt x="1969" y="48259"/>
                </a:lnTo>
                <a:lnTo>
                  <a:pt x="2870" y="45719"/>
                </a:lnTo>
                <a:lnTo>
                  <a:pt x="5042" y="39369"/>
                </a:lnTo>
                <a:lnTo>
                  <a:pt x="7785" y="33019"/>
                </a:lnTo>
                <a:lnTo>
                  <a:pt x="11062" y="27939"/>
                </a:lnTo>
                <a:lnTo>
                  <a:pt x="14821" y="22859"/>
                </a:lnTo>
                <a:lnTo>
                  <a:pt x="19025" y="19049"/>
                </a:lnTo>
                <a:lnTo>
                  <a:pt x="23660" y="13969"/>
                </a:lnTo>
                <a:lnTo>
                  <a:pt x="48883" y="1269"/>
                </a:lnTo>
                <a:lnTo>
                  <a:pt x="1090943" y="1273"/>
                </a:lnTo>
                <a:lnTo>
                  <a:pt x="1112812" y="11433"/>
                </a:lnTo>
                <a:lnTo>
                  <a:pt x="65355" y="11430"/>
                </a:lnTo>
                <a:lnTo>
                  <a:pt x="62319" y="12700"/>
                </a:lnTo>
                <a:lnTo>
                  <a:pt x="54750" y="12699"/>
                </a:lnTo>
                <a:lnTo>
                  <a:pt x="51893" y="13969"/>
                </a:lnTo>
                <a:lnTo>
                  <a:pt x="49848" y="13969"/>
                </a:lnTo>
                <a:lnTo>
                  <a:pt x="44438" y="16509"/>
                </a:lnTo>
                <a:lnTo>
                  <a:pt x="45009" y="16509"/>
                </a:lnTo>
                <a:lnTo>
                  <a:pt x="42437" y="17779"/>
                </a:lnTo>
                <a:lnTo>
                  <a:pt x="40399" y="17779"/>
                </a:lnTo>
                <a:lnTo>
                  <a:pt x="37165" y="20319"/>
                </a:lnTo>
                <a:lnTo>
                  <a:pt x="36056" y="20319"/>
                </a:lnTo>
                <a:lnTo>
                  <a:pt x="31509" y="24129"/>
                </a:lnTo>
                <a:lnTo>
                  <a:pt x="31979" y="24129"/>
                </a:lnTo>
                <a:lnTo>
                  <a:pt x="29193" y="26669"/>
                </a:lnTo>
                <a:lnTo>
                  <a:pt x="28220" y="26669"/>
                </a:lnTo>
                <a:lnTo>
                  <a:pt x="25372" y="30479"/>
                </a:lnTo>
                <a:lnTo>
                  <a:pt x="24803" y="30479"/>
                </a:lnTo>
                <a:lnTo>
                  <a:pt x="21413" y="35559"/>
                </a:lnTo>
                <a:lnTo>
                  <a:pt x="21755" y="35559"/>
                </a:lnTo>
                <a:lnTo>
                  <a:pt x="18809" y="39369"/>
                </a:lnTo>
                <a:lnTo>
                  <a:pt x="19101" y="39369"/>
                </a:lnTo>
                <a:lnTo>
                  <a:pt x="16612" y="44449"/>
                </a:lnTo>
                <a:lnTo>
                  <a:pt x="16866" y="44449"/>
                </a:lnTo>
                <a:lnTo>
                  <a:pt x="15380" y="48259"/>
                </a:lnTo>
                <a:lnTo>
                  <a:pt x="15024" y="48259"/>
                </a:lnTo>
                <a:lnTo>
                  <a:pt x="14491" y="50799"/>
                </a:lnTo>
                <a:lnTo>
                  <a:pt x="14313" y="50799"/>
                </a:lnTo>
                <a:lnTo>
                  <a:pt x="13873" y="53339"/>
                </a:lnTo>
                <a:lnTo>
                  <a:pt x="13716" y="53339"/>
                </a:lnTo>
                <a:lnTo>
                  <a:pt x="13369" y="55879"/>
                </a:lnTo>
                <a:lnTo>
                  <a:pt x="12865" y="59689"/>
                </a:lnTo>
                <a:lnTo>
                  <a:pt x="12688" y="62229"/>
                </a:lnTo>
                <a:lnTo>
                  <a:pt x="12636" y="300989"/>
                </a:lnTo>
                <a:lnTo>
                  <a:pt x="12674" y="303529"/>
                </a:lnTo>
                <a:lnTo>
                  <a:pt x="12903" y="306069"/>
                </a:lnTo>
                <a:lnTo>
                  <a:pt x="13246" y="308609"/>
                </a:lnTo>
                <a:lnTo>
                  <a:pt x="13715" y="311149"/>
                </a:lnTo>
                <a:lnTo>
                  <a:pt x="14312" y="313689"/>
                </a:lnTo>
                <a:lnTo>
                  <a:pt x="15024" y="316229"/>
                </a:lnTo>
                <a:lnTo>
                  <a:pt x="14884" y="316229"/>
                </a:lnTo>
                <a:lnTo>
                  <a:pt x="16865" y="321309"/>
                </a:lnTo>
                <a:lnTo>
                  <a:pt x="17233" y="321309"/>
                </a:lnTo>
                <a:lnTo>
                  <a:pt x="19100" y="325119"/>
                </a:lnTo>
                <a:lnTo>
                  <a:pt x="18808" y="325119"/>
                </a:lnTo>
                <a:lnTo>
                  <a:pt x="21755" y="330199"/>
                </a:lnTo>
                <a:lnTo>
                  <a:pt x="22259" y="330199"/>
                </a:lnTo>
                <a:lnTo>
                  <a:pt x="24803" y="334009"/>
                </a:lnTo>
                <a:lnTo>
                  <a:pt x="24422" y="334009"/>
                </a:lnTo>
                <a:lnTo>
                  <a:pt x="28219" y="337819"/>
                </a:lnTo>
                <a:lnTo>
                  <a:pt x="27800" y="337819"/>
                </a:lnTo>
                <a:lnTo>
                  <a:pt x="31978" y="341629"/>
                </a:lnTo>
                <a:lnTo>
                  <a:pt x="33024" y="341629"/>
                </a:lnTo>
                <a:lnTo>
                  <a:pt x="36055" y="344169"/>
                </a:lnTo>
                <a:lnTo>
                  <a:pt x="35547" y="344169"/>
                </a:lnTo>
                <a:lnTo>
                  <a:pt x="40398" y="346709"/>
                </a:lnTo>
                <a:lnTo>
                  <a:pt x="39865" y="346709"/>
                </a:lnTo>
                <a:lnTo>
                  <a:pt x="45008" y="349249"/>
                </a:lnTo>
                <a:lnTo>
                  <a:pt x="44437" y="349249"/>
                </a:lnTo>
                <a:lnTo>
                  <a:pt x="49847" y="350519"/>
                </a:lnTo>
                <a:lnTo>
                  <a:pt x="49402" y="350519"/>
                </a:lnTo>
                <a:lnTo>
                  <a:pt x="52196" y="351789"/>
                </a:lnTo>
                <a:lnTo>
                  <a:pt x="57022" y="351790"/>
                </a:lnTo>
                <a:lnTo>
                  <a:pt x="59969" y="353060"/>
                </a:lnTo>
                <a:lnTo>
                  <a:pt x="1112811" y="353063"/>
                </a:lnTo>
                <a:lnTo>
                  <a:pt x="1111135" y="354333"/>
                </a:lnTo>
                <a:lnTo>
                  <a:pt x="1105750" y="358143"/>
                </a:lnTo>
                <a:lnTo>
                  <a:pt x="1100048" y="360683"/>
                </a:lnTo>
                <a:lnTo>
                  <a:pt x="1094117" y="363223"/>
                </a:lnTo>
                <a:close/>
              </a:path>
              <a:path w="1140460" h="365759">
                <a:moveTo>
                  <a:pt x="1074636" y="12703"/>
                </a:moveTo>
                <a:lnTo>
                  <a:pt x="65189" y="12700"/>
                </a:lnTo>
                <a:lnTo>
                  <a:pt x="65355" y="11430"/>
                </a:lnTo>
                <a:lnTo>
                  <a:pt x="1074471" y="11433"/>
                </a:lnTo>
                <a:lnTo>
                  <a:pt x="1074636" y="12703"/>
                </a:lnTo>
                <a:close/>
              </a:path>
              <a:path w="1140460" h="365759">
                <a:moveTo>
                  <a:pt x="1099960" y="19053"/>
                </a:moveTo>
                <a:lnTo>
                  <a:pt x="1094817" y="16513"/>
                </a:lnTo>
                <a:lnTo>
                  <a:pt x="1095388" y="16513"/>
                </a:lnTo>
                <a:lnTo>
                  <a:pt x="1089978" y="13973"/>
                </a:lnTo>
                <a:lnTo>
                  <a:pt x="1087933" y="13973"/>
                </a:lnTo>
                <a:lnTo>
                  <a:pt x="1085076" y="12703"/>
                </a:lnTo>
                <a:lnTo>
                  <a:pt x="1077506" y="12703"/>
                </a:lnTo>
                <a:lnTo>
                  <a:pt x="1074471" y="11433"/>
                </a:lnTo>
                <a:lnTo>
                  <a:pt x="1112812" y="11433"/>
                </a:lnTo>
                <a:lnTo>
                  <a:pt x="1116165" y="13973"/>
                </a:lnTo>
                <a:lnTo>
                  <a:pt x="1119642" y="17783"/>
                </a:lnTo>
                <a:lnTo>
                  <a:pt x="1099427" y="17783"/>
                </a:lnTo>
                <a:lnTo>
                  <a:pt x="1099960" y="19053"/>
                </a:lnTo>
                <a:close/>
              </a:path>
              <a:path w="1140460" h="365759">
                <a:moveTo>
                  <a:pt x="39866" y="19049"/>
                </a:moveTo>
                <a:lnTo>
                  <a:pt x="40399" y="17779"/>
                </a:lnTo>
                <a:lnTo>
                  <a:pt x="42437" y="17779"/>
                </a:lnTo>
                <a:lnTo>
                  <a:pt x="39866" y="19049"/>
                </a:lnTo>
                <a:close/>
              </a:path>
              <a:path w="1140460" h="365759">
                <a:moveTo>
                  <a:pt x="1104278" y="21593"/>
                </a:moveTo>
                <a:lnTo>
                  <a:pt x="1099427" y="17783"/>
                </a:lnTo>
                <a:lnTo>
                  <a:pt x="1119642" y="17783"/>
                </a:lnTo>
                <a:lnTo>
                  <a:pt x="1120801" y="19053"/>
                </a:lnTo>
                <a:lnTo>
                  <a:pt x="1122202" y="20323"/>
                </a:lnTo>
                <a:lnTo>
                  <a:pt x="1103783" y="20323"/>
                </a:lnTo>
                <a:lnTo>
                  <a:pt x="1104278" y="21593"/>
                </a:lnTo>
                <a:close/>
              </a:path>
              <a:path w="1140460" h="365759">
                <a:moveTo>
                  <a:pt x="35548" y="21589"/>
                </a:moveTo>
                <a:lnTo>
                  <a:pt x="36056" y="20319"/>
                </a:lnTo>
                <a:lnTo>
                  <a:pt x="37165" y="20319"/>
                </a:lnTo>
                <a:lnTo>
                  <a:pt x="35548" y="21589"/>
                </a:lnTo>
                <a:close/>
              </a:path>
              <a:path w="1140460" h="365759">
                <a:moveTo>
                  <a:pt x="1112025" y="27943"/>
                </a:moveTo>
                <a:lnTo>
                  <a:pt x="1107847" y="24133"/>
                </a:lnTo>
                <a:lnTo>
                  <a:pt x="1108317" y="24133"/>
                </a:lnTo>
                <a:lnTo>
                  <a:pt x="1103783" y="20323"/>
                </a:lnTo>
                <a:lnTo>
                  <a:pt x="1122202" y="20323"/>
                </a:lnTo>
                <a:lnTo>
                  <a:pt x="1125004" y="22863"/>
                </a:lnTo>
                <a:lnTo>
                  <a:pt x="1127824" y="26673"/>
                </a:lnTo>
                <a:lnTo>
                  <a:pt x="1111606" y="26673"/>
                </a:lnTo>
                <a:lnTo>
                  <a:pt x="1112025" y="27943"/>
                </a:lnTo>
                <a:close/>
              </a:path>
              <a:path w="1140460" h="365759">
                <a:moveTo>
                  <a:pt x="27801" y="27939"/>
                </a:moveTo>
                <a:lnTo>
                  <a:pt x="28220" y="26669"/>
                </a:lnTo>
                <a:lnTo>
                  <a:pt x="29193" y="26669"/>
                </a:lnTo>
                <a:lnTo>
                  <a:pt x="27801" y="27939"/>
                </a:lnTo>
                <a:close/>
              </a:path>
              <a:path w="1140460" h="365759">
                <a:moveTo>
                  <a:pt x="1115403" y="31753"/>
                </a:moveTo>
                <a:lnTo>
                  <a:pt x="1111606" y="26673"/>
                </a:lnTo>
                <a:lnTo>
                  <a:pt x="1127824" y="26673"/>
                </a:lnTo>
                <a:lnTo>
                  <a:pt x="1128764" y="27943"/>
                </a:lnTo>
                <a:lnTo>
                  <a:pt x="1130402" y="30483"/>
                </a:lnTo>
                <a:lnTo>
                  <a:pt x="1115022" y="30483"/>
                </a:lnTo>
                <a:lnTo>
                  <a:pt x="1115403" y="31753"/>
                </a:lnTo>
                <a:close/>
              </a:path>
              <a:path w="1140460" h="365759">
                <a:moveTo>
                  <a:pt x="24422" y="31749"/>
                </a:moveTo>
                <a:lnTo>
                  <a:pt x="24803" y="30479"/>
                </a:lnTo>
                <a:lnTo>
                  <a:pt x="25372" y="30479"/>
                </a:lnTo>
                <a:lnTo>
                  <a:pt x="24422" y="31749"/>
                </a:lnTo>
                <a:close/>
              </a:path>
              <a:path w="1140460" h="365759">
                <a:moveTo>
                  <a:pt x="1124954" y="49533"/>
                </a:moveTo>
                <a:lnTo>
                  <a:pt x="1122972" y="44453"/>
                </a:lnTo>
                <a:lnTo>
                  <a:pt x="1123214" y="44453"/>
                </a:lnTo>
                <a:lnTo>
                  <a:pt x="1120724" y="39373"/>
                </a:lnTo>
                <a:lnTo>
                  <a:pt x="1121017" y="39373"/>
                </a:lnTo>
                <a:lnTo>
                  <a:pt x="1118070" y="35563"/>
                </a:lnTo>
                <a:lnTo>
                  <a:pt x="1118413" y="35563"/>
                </a:lnTo>
                <a:lnTo>
                  <a:pt x="1115022" y="30483"/>
                </a:lnTo>
                <a:lnTo>
                  <a:pt x="1130402" y="30483"/>
                </a:lnTo>
                <a:lnTo>
                  <a:pt x="1132040" y="33023"/>
                </a:lnTo>
                <a:lnTo>
                  <a:pt x="1134783" y="39373"/>
                </a:lnTo>
                <a:lnTo>
                  <a:pt x="1136955" y="45723"/>
                </a:lnTo>
                <a:lnTo>
                  <a:pt x="1137857" y="48263"/>
                </a:lnTo>
                <a:lnTo>
                  <a:pt x="1124801" y="48263"/>
                </a:lnTo>
                <a:lnTo>
                  <a:pt x="1124954" y="49533"/>
                </a:lnTo>
                <a:close/>
              </a:path>
              <a:path w="1140460" h="365759">
                <a:moveTo>
                  <a:pt x="14885" y="49529"/>
                </a:moveTo>
                <a:lnTo>
                  <a:pt x="15024" y="48259"/>
                </a:lnTo>
                <a:lnTo>
                  <a:pt x="15380" y="48259"/>
                </a:lnTo>
                <a:lnTo>
                  <a:pt x="14885" y="49529"/>
                </a:lnTo>
                <a:close/>
              </a:path>
              <a:path w="1140460" h="365759">
                <a:moveTo>
                  <a:pt x="1125601" y="52073"/>
                </a:moveTo>
                <a:lnTo>
                  <a:pt x="1124801" y="48263"/>
                </a:lnTo>
                <a:lnTo>
                  <a:pt x="1137857" y="48263"/>
                </a:lnTo>
                <a:lnTo>
                  <a:pt x="1138348" y="50803"/>
                </a:lnTo>
                <a:lnTo>
                  <a:pt x="1125525" y="50803"/>
                </a:lnTo>
                <a:lnTo>
                  <a:pt x="1125601" y="52073"/>
                </a:lnTo>
                <a:close/>
              </a:path>
              <a:path w="1140460" h="365759">
                <a:moveTo>
                  <a:pt x="14224" y="52069"/>
                </a:moveTo>
                <a:lnTo>
                  <a:pt x="14313" y="50799"/>
                </a:lnTo>
                <a:lnTo>
                  <a:pt x="14491" y="50799"/>
                </a:lnTo>
                <a:lnTo>
                  <a:pt x="14224" y="52069"/>
                </a:lnTo>
                <a:close/>
              </a:path>
              <a:path w="1140460" h="365759">
                <a:moveTo>
                  <a:pt x="1126173" y="54613"/>
                </a:moveTo>
                <a:lnTo>
                  <a:pt x="1125525" y="50803"/>
                </a:lnTo>
                <a:lnTo>
                  <a:pt x="1138348" y="50803"/>
                </a:lnTo>
                <a:lnTo>
                  <a:pt x="1138593" y="52073"/>
                </a:lnTo>
                <a:lnTo>
                  <a:pt x="1138879" y="53343"/>
                </a:lnTo>
                <a:lnTo>
                  <a:pt x="1126109" y="53343"/>
                </a:lnTo>
                <a:lnTo>
                  <a:pt x="1126173" y="54613"/>
                </a:lnTo>
                <a:close/>
              </a:path>
              <a:path w="1140460" h="365759">
                <a:moveTo>
                  <a:pt x="13653" y="54609"/>
                </a:moveTo>
                <a:lnTo>
                  <a:pt x="13716" y="53339"/>
                </a:lnTo>
                <a:lnTo>
                  <a:pt x="13873" y="53339"/>
                </a:lnTo>
                <a:lnTo>
                  <a:pt x="13653" y="54609"/>
                </a:lnTo>
                <a:close/>
              </a:path>
              <a:path w="1140460" h="365759">
                <a:moveTo>
                  <a:pt x="1139913" y="300993"/>
                </a:moveTo>
                <a:lnTo>
                  <a:pt x="1127213" y="300993"/>
                </a:lnTo>
                <a:lnTo>
                  <a:pt x="1127138" y="62233"/>
                </a:lnTo>
                <a:lnTo>
                  <a:pt x="1126922" y="59693"/>
                </a:lnTo>
                <a:lnTo>
                  <a:pt x="1126579" y="55883"/>
                </a:lnTo>
                <a:lnTo>
                  <a:pt x="1126109" y="53343"/>
                </a:lnTo>
                <a:lnTo>
                  <a:pt x="1138879" y="53343"/>
                </a:lnTo>
                <a:lnTo>
                  <a:pt x="1139165" y="54613"/>
                </a:lnTo>
                <a:lnTo>
                  <a:pt x="1139825" y="60963"/>
                </a:lnTo>
                <a:lnTo>
                  <a:pt x="1139913" y="300993"/>
                </a:lnTo>
                <a:close/>
              </a:path>
              <a:path w="1140460" h="365759">
                <a:moveTo>
                  <a:pt x="13196" y="57149"/>
                </a:moveTo>
                <a:lnTo>
                  <a:pt x="13246" y="55879"/>
                </a:lnTo>
                <a:lnTo>
                  <a:pt x="13196" y="57149"/>
                </a:lnTo>
                <a:close/>
              </a:path>
              <a:path w="1140460" h="365759">
                <a:moveTo>
                  <a:pt x="1126630" y="57153"/>
                </a:moveTo>
                <a:lnTo>
                  <a:pt x="1126456" y="55883"/>
                </a:lnTo>
                <a:lnTo>
                  <a:pt x="1126630" y="57153"/>
                </a:lnTo>
                <a:close/>
              </a:path>
              <a:path w="1140460" h="365759">
                <a:moveTo>
                  <a:pt x="12636" y="300989"/>
                </a:moveTo>
                <a:lnTo>
                  <a:pt x="12611" y="299719"/>
                </a:lnTo>
                <a:lnTo>
                  <a:pt x="12636" y="300989"/>
                </a:lnTo>
                <a:close/>
              </a:path>
              <a:path w="1140460" h="365759">
                <a:moveTo>
                  <a:pt x="1136520" y="321313"/>
                </a:moveTo>
                <a:lnTo>
                  <a:pt x="1122972" y="321313"/>
                </a:lnTo>
                <a:lnTo>
                  <a:pt x="1124953" y="316233"/>
                </a:lnTo>
                <a:lnTo>
                  <a:pt x="1124800" y="316233"/>
                </a:lnTo>
                <a:lnTo>
                  <a:pt x="1125600" y="313693"/>
                </a:lnTo>
                <a:lnTo>
                  <a:pt x="1126172" y="311153"/>
                </a:lnTo>
                <a:lnTo>
                  <a:pt x="1126629" y="308613"/>
                </a:lnTo>
                <a:lnTo>
                  <a:pt x="1126959" y="306073"/>
                </a:lnTo>
                <a:lnTo>
                  <a:pt x="1127150" y="303533"/>
                </a:lnTo>
                <a:lnTo>
                  <a:pt x="1127213" y="299723"/>
                </a:lnTo>
                <a:lnTo>
                  <a:pt x="1127213" y="300993"/>
                </a:lnTo>
                <a:lnTo>
                  <a:pt x="1139913" y="300993"/>
                </a:lnTo>
                <a:lnTo>
                  <a:pt x="1139825" y="303533"/>
                </a:lnTo>
                <a:lnTo>
                  <a:pt x="1139570" y="307343"/>
                </a:lnTo>
                <a:lnTo>
                  <a:pt x="1139164" y="309883"/>
                </a:lnTo>
                <a:lnTo>
                  <a:pt x="1138593" y="313693"/>
                </a:lnTo>
                <a:lnTo>
                  <a:pt x="1137856" y="316233"/>
                </a:lnTo>
                <a:lnTo>
                  <a:pt x="1136954" y="320043"/>
                </a:lnTo>
                <a:lnTo>
                  <a:pt x="1136520" y="321313"/>
                </a:lnTo>
                <a:close/>
              </a:path>
              <a:path w="1140460" h="365759">
                <a:moveTo>
                  <a:pt x="17233" y="321309"/>
                </a:moveTo>
                <a:lnTo>
                  <a:pt x="16865" y="321309"/>
                </a:lnTo>
                <a:lnTo>
                  <a:pt x="16611" y="320039"/>
                </a:lnTo>
                <a:lnTo>
                  <a:pt x="17233" y="321309"/>
                </a:lnTo>
                <a:close/>
              </a:path>
              <a:path w="1140460" h="365759">
                <a:moveTo>
                  <a:pt x="1132725" y="330203"/>
                </a:moveTo>
                <a:lnTo>
                  <a:pt x="1118069" y="330203"/>
                </a:lnTo>
                <a:lnTo>
                  <a:pt x="1121016" y="325123"/>
                </a:lnTo>
                <a:lnTo>
                  <a:pt x="1120724" y="325123"/>
                </a:lnTo>
                <a:lnTo>
                  <a:pt x="1123213" y="320043"/>
                </a:lnTo>
                <a:lnTo>
                  <a:pt x="1122972" y="321313"/>
                </a:lnTo>
                <a:lnTo>
                  <a:pt x="1136520" y="321313"/>
                </a:lnTo>
                <a:lnTo>
                  <a:pt x="1134783" y="326393"/>
                </a:lnTo>
                <a:lnTo>
                  <a:pt x="1132725" y="330203"/>
                </a:lnTo>
                <a:close/>
              </a:path>
              <a:path w="1140460" h="365759">
                <a:moveTo>
                  <a:pt x="22259" y="330199"/>
                </a:moveTo>
                <a:lnTo>
                  <a:pt x="21755" y="330199"/>
                </a:lnTo>
                <a:lnTo>
                  <a:pt x="21412" y="328929"/>
                </a:lnTo>
                <a:lnTo>
                  <a:pt x="22259" y="330199"/>
                </a:lnTo>
                <a:close/>
              </a:path>
              <a:path w="1140460" h="365759">
                <a:moveTo>
                  <a:pt x="1125003" y="341633"/>
                </a:moveTo>
                <a:lnTo>
                  <a:pt x="1107846" y="341633"/>
                </a:lnTo>
                <a:lnTo>
                  <a:pt x="1112024" y="337823"/>
                </a:lnTo>
                <a:lnTo>
                  <a:pt x="1111605" y="337823"/>
                </a:lnTo>
                <a:lnTo>
                  <a:pt x="1115402" y="334013"/>
                </a:lnTo>
                <a:lnTo>
                  <a:pt x="1115021" y="334013"/>
                </a:lnTo>
                <a:lnTo>
                  <a:pt x="1118412" y="328933"/>
                </a:lnTo>
                <a:lnTo>
                  <a:pt x="1118069" y="330203"/>
                </a:lnTo>
                <a:lnTo>
                  <a:pt x="1132725" y="330203"/>
                </a:lnTo>
                <a:lnTo>
                  <a:pt x="1132039" y="331473"/>
                </a:lnTo>
                <a:lnTo>
                  <a:pt x="1128763" y="336553"/>
                </a:lnTo>
                <a:lnTo>
                  <a:pt x="1125003" y="341633"/>
                </a:lnTo>
                <a:close/>
              </a:path>
              <a:path w="1140460" h="365759">
                <a:moveTo>
                  <a:pt x="33024" y="341629"/>
                </a:moveTo>
                <a:lnTo>
                  <a:pt x="31978" y="341629"/>
                </a:lnTo>
                <a:lnTo>
                  <a:pt x="31508" y="340359"/>
                </a:lnTo>
                <a:lnTo>
                  <a:pt x="33024" y="341629"/>
                </a:lnTo>
                <a:close/>
              </a:path>
              <a:path w="1140460" h="365759">
                <a:moveTo>
                  <a:pt x="1112811" y="353063"/>
                </a:moveTo>
                <a:lnTo>
                  <a:pt x="1079855" y="353063"/>
                </a:lnTo>
                <a:lnTo>
                  <a:pt x="1082801" y="351793"/>
                </a:lnTo>
                <a:lnTo>
                  <a:pt x="1087627" y="351793"/>
                </a:lnTo>
                <a:lnTo>
                  <a:pt x="1090421" y="350523"/>
                </a:lnTo>
                <a:lnTo>
                  <a:pt x="1089977" y="350523"/>
                </a:lnTo>
                <a:lnTo>
                  <a:pt x="1095387" y="349253"/>
                </a:lnTo>
                <a:lnTo>
                  <a:pt x="1094816" y="349253"/>
                </a:lnTo>
                <a:lnTo>
                  <a:pt x="1099959" y="346713"/>
                </a:lnTo>
                <a:lnTo>
                  <a:pt x="1099426" y="346713"/>
                </a:lnTo>
                <a:lnTo>
                  <a:pt x="1104277" y="344173"/>
                </a:lnTo>
                <a:lnTo>
                  <a:pt x="1103782" y="344173"/>
                </a:lnTo>
                <a:lnTo>
                  <a:pt x="1108316" y="340363"/>
                </a:lnTo>
                <a:lnTo>
                  <a:pt x="1107846" y="341633"/>
                </a:lnTo>
                <a:lnTo>
                  <a:pt x="1125003" y="341633"/>
                </a:lnTo>
                <a:lnTo>
                  <a:pt x="1120800" y="346713"/>
                </a:lnTo>
                <a:lnTo>
                  <a:pt x="1116164" y="350523"/>
                </a:lnTo>
                <a:lnTo>
                  <a:pt x="1112811" y="353063"/>
                </a:lnTo>
                <a:close/>
              </a:path>
              <a:path w="1140460" h="365759">
                <a:moveTo>
                  <a:pt x="1087780" y="364493"/>
                </a:moveTo>
                <a:lnTo>
                  <a:pt x="52044" y="364489"/>
                </a:lnTo>
                <a:lnTo>
                  <a:pt x="48882" y="363219"/>
                </a:lnTo>
                <a:lnTo>
                  <a:pt x="1090942" y="363223"/>
                </a:lnTo>
                <a:lnTo>
                  <a:pt x="1087780" y="364493"/>
                </a:lnTo>
                <a:close/>
              </a:path>
              <a:path w="1140460" h="365759">
                <a:moveTo>
                  <a:pt x="1081303" y="365763"/>
                </a:moveTo>
                <a:lnTo>
                  <a:pt x="58534" y="365760"/>
                </a:lnTo>
                <a:lnTo>
                  <a:pt x="55257" y="364490"/>
                </a:lnTo>
                <a:lnTo>
                  <a:pt x="1084567" y="364493"/>
                </a:lnTo>
                <a:lnTo>
                  <a:pt x="1081303" y="365763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962291" y="1113650"/>
            <a:ext cx="8375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专属客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服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809631" y="1814523"/>
            <a:ext cx="1919188" cy="36515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487167" y="1566671"/>
            <a:ext cx="2560320" cy="4079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203448" y="1083563"/>
            <a:ext cx="1127760" cy="3535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197473" y="1077335"/>
            <a:ext cx="1140460" cy="365760"/>
          </a:xfrm>
          <a:custGeom>
            <a:avLst/>
            <a:gdLst/>
            <a:ahLst/>
            <a:cxnLst/>
            <a:rect l="l" t="t" r="r" b="b"/>
            <a:pathLst>
              <a:path w="1140460" h="365759">
                <a:moveTo>
                  <a:pt x="1087781" y="1273"/>
                </a:moveTo>
                <a:lnTo>
                  <a:pt x="52045" y="1269"/>
                </a:lnTo>
                <a:lnTo>
                  <a:pt x="55258" y="0"/>
                </a:lnTo>
                <a:lnTo>
                  <a:pt x="1084568" y="3"/>
                </a:lnTo>
                <a:lnTo>
                  <a:pt x="1087781" y="1273"/>
                </a:lnTo>
                <a:close/>
              </a:path>
              <a:path w="1140460" h="365759">
                <a:moveTo>
                  <a:pt x="1094117" y="363223"/>
                </a:moveTo>
                <a:lnTo>
                  <a:pt x="45707" y="363219"/>
                </a:lnTo>
                <a:lnTo>
                  <a:pt x="11061" y="336549"/>
                </a:lnTo>
                <a:lnTo>
                  <a:pt x="1968" y="316229"/>
                </a:lnTo>
                <a:lnTo>
                  <a:pt x="1244" y="313689"/>
                </a:lnTo>
                <a:lnTo>
                  <a:pt x="253" y="307339"/>
                </a:lnTo>
                <a:lnTo>
                  <a:pt x="0" y="303529"/>
                </a:lnTo>
                <a:lnTo>
                  <a:pt x="0" y="60959"/>
                </a:lnTo>
                <a:lnTo>
                  <a:pt x="661" y="54609"/>
                </a:lnTo>
                <a:lnTo>
                  <a:pt x="1245" y="52069"/>
                </a:lnTo>
                <a:lnTo>
                  <a:pt x="1969" y="48259"/>
                </a:lnTo>
                <a:lnTo>
                  <a:pt x="2870" y="45719"/>
                </a:lnTo>
                <a:lnTo>
                  <a:pt x="5042" y="39369"/>
                </a:lnTo>
                <a:lnTo>
                  <a:pt x="7785" y="33019"/>
                </a:lnTo>
                <a:lnTo>
                  <a:pt x="11062" y="27939"/>
                </a:lnTo>
                <a:lnTo>
                  <a:pt x="14821" y="22859"/>
                </a:lnTo>
                <a:lnTo>
                  <a:pt x="19025" y="19049"/>
                </a:lnTo>
                <a:lnTo>
                  <a:pt x="23660" y="13969"/>
                </a:lnTo>
                <a:lnTo>
                  <a:pt x="48883" y="1269"/>
                </a:lnTo>
                <a:lnTo>
                  <a:pt x="1090943" y="1273"/>
                </a:lnTo>
                <a:lnTo>
                  <a:pt x="1112812" y="11433"/>
                </a:lnTo>
                <a:lnTo>
                  <a:pt x="65355" y="11430"/>
                </a:lnTo>
                <a:lnTo>
                  <a:pt x="62319" y="12700"/>
                </a:lnTo>
                <a:lnTo>
                  <a:pt x="54750" y="12699"/>
                </a:lnTo>
                <a:lnTo>
                  <a:pt x="51893" y="13969"/>
                </a:lnTo>
                <a:lnTo>
                  <a:pt x="49848" y="13969"/>
                </a:lnTo>
                <a:lnTo>
                  <a:pt x="44438" y="16509"/>
                </a:lnTo>
                <a:lnTo>
                  <a:pt x="45009" y="16509"/>
                </a:lnTo>
                <a:lnTo>
                  <a:pt x="42437" y="17779"/>
                </a:lnTo>
                <a:lnTo>
                  <a:pt x="40399" y="17779"/>
                </a:lnTo>
                <a:lnTo>
                  <a:pt x="37165" y="20319"/>
                </a:lnTo>
                <a:lnTo>
                  <a:pt x="36056" y="20319"/>
                </a:lnTo>
                <a:lnTo>
                  <a:pt x="31509" y="24129"/>
                </a:lnTo>
                <a:lnTo>
                  <a:pt x="31979" y="24129"/>
                </a:lnTo>
                <a:lnTo>
                  <a:pt x="29193" y="26669"/>
                </a:lnTo>
                <a:lnTo>
                  <a:pt x="28220" y="26669"/>
                </a:lnTo>
                <a:lnTo>
                  <a:pt x="25372" y="30479"/>
                </a:lnTo>
                <a:lnTo>
                  <a:pt x="24803" y="30479"/>
                </a:lnTo>
                <a:lnTo>
                  <a:pt x="21413" y="35559"/>
                </a:lnTo>
                <a:lnTo>
                  <a:pt x="21755" y="35559"/>
                </a:lnTo>
                <a:lnTo>
                  <a:pt x="18809" y="39369"/>
                </a:lnTo>
                <a:lnTo>
                  <a:pt x="19101" y="39369"/>
                </a:lnTo>
                <a:lnTo>
                  <a:pt x="16612" y="44449"/>
                </a:lnTo>
                <a:lnTo>
                  <a:pt x="16866" y="44449"/>
                </a:lnTo>
                <a:lnTo>
                  <a:pt x="15370" y="48259"/>
                </a:lnTo>
                <a:lnTo>
                  <a:pt x="15024" y="48259"/>
                </a:lnTo>
                <a:lnTo>
                  <a:pt x="14491" y="50799"/>
                </a:lnTo>
                <a:lnTo>
                  <a:pt x="14313" y="50799"/>
                </a:lnTo>
                <a:lnTo>
                  <a:pt x="13873" y="53339"/>
                </a:lnTo>
                <a:lnTo>
                  <a:pt x="13716" y="53339"/>
                </a:lnTo>
                <a:lnTo>
                  <a:pt x="13369" y="55879"/>
                </a:lnTo>
                <a:lnTo>
                  <a:pt x="12865" y="59689"/>
                </a:lnTo>
                <a:lnTo>
                  <a:pt x="12688" y="62229"/>
                </a:lnTo>
                <a:lnTo>
                  <a:pt x="12636" y="300989"/>
                </a:lnTo>
                <a:lnTo>
                  <a:pt x="12674" y="303529"/>
                </a:lnTo>
                <a:lnTo>
                  <a:pt x="12903" y="306069"/>
                </a:lnTo>
                <a:lnTo>
                  <a:pt x="13246" y="308609"/>
                </a:lnTo>
                <a:lnTo>
                  <a:pt x="13715" y="311149"/>
                </a:lnTo>
                <a:lnTo>
                  <a:pt x="14312" y="313689"/>
                </a:lnTo>
                <a:lnTo>
                  <a:pt x="15024" y="316229"/>
                </a:lnTo>
                <a:lnTo>
                  <a:pt x="14871" y="316229"/>
                </a:lnTo>
                <a:lnTo>
                  <a:pt x="16865" y="321309"/>
                </a:lnTo>
                <a:lnTo>
                  <a:pt x="17233" y="321309"/>
                </a:lnTo>
                <a:lnTo>
                  <a:pt x="19100" y="325119"/>
                </a:lnTo>
                <a:lnTo>
                  <a:pt x="18808" y="325119"/>
                </a:lnTo>
                <a:lnTo>
                  <a:pt x="21755" y="330199"/>
                </a:lnTo>
                <a:lnTo>
                  <a:pt x="22259" y="330199"/>
                </a:lnTo>
                <a:lnTo>
                  <a:pt x="24803" y="334009"/>
                </a:lnTo>
                <a:lnTo>
                  <a:pt x="24422" y="334009"/>
                </a:lnTo>
                <a:lnTo>
                  <a:pt x="28219" y="337819"/>
                </a:lnTo>
                <a:lnTo>
                  <a:pt x="27800" y="337819"/>
                </a:lnTo>
                <a:lnTo>
                  <a:pt x="31978" y="341629"/>
                </a:lnTo>
                <a:lnTo>
                  <a:pt x="33024" y="341629"/>
                </a:lnTo>
                <a:lnTo>
                  <a:pt x="36055" y="344169"/>
                </a:lnTo>
                <a:lnTo>
                  <a:pt x="35547" y="344169"/>
                </a:lnTo>
                <a:lnTo>
                  <a:pt x="40398" y="346709"/>
                </a:lnTo>
                <a:lnTo>
                  <a:pt x="39865" y="346709"/>
                </a:lnTo>
                <a:lnTo>
                  <a:pt x="45008" y="349249"/>
                </a:lnTo>
                <a:lnTo>
                  <a:pt x="44437" y="349249"/>
                </a:lnTo>
                <a:lnTo>
                  <a:pt x="49847" y="350519"/>
                </a:lnTo>
                <a:lnTo>
                  <a:pt x="49402" y="350519"/>
                </a:lnTo>
                <a:lnTo>
                  <a:pt x="52196" y="351789"/>
                </a:lnTo>
                <a:lnTo>
                  <a:pt x="57022" y="351790"/>
                </a:lnTo>
                <a:lnTo>
                  <a:pt x="59969" y="353060"/>
                </a:lnTo>
                <a:lnTo>
                  <a:pt x="1112811" y="353063"/>
                </a:lnTo>
                <a:lnTo>
                  <a:pt x="1111135" y="354333"/>
                </a:lnTo>
                <a:lnTo>
                  <a:pt x="1105750" y="358143"/>
                </a:lnTo>
                <a:lnTo>
                  <a:pt x="1100048" y="360683"/>
                </a:lnTo>
                <a:lnTo>
                  <a:pt x="1094117" y="363223"/>
                </a:lnTo>
                <a:close/>
              </a:path>
              <a:path w="1140460" h="365759">
                <a:moveTo>
                  <a:pt x="1074636" y="12703"/>
                </a:moveTo>
                <a:lnTo>
                  <a:pt x="65189" y="12700"/>
                </a:lnTo>
                <a:lnTo>
                  <a:pt x="65355" y="11430"/>
                </a:lnTo>
                <a:lnTo>
                  <a:pt x="1074471" y="11433"/>
                </a:lnTo>
                <a:lnTo>
                  <a:pt x="1074636" y="12703"/>
                </a:lnTo>
                <a:close/>
              </a:path>
              <a:path w="1140460" h="365759">
                <a:moveTo>
                  <a:pt x="1099960" y="19053"/>
                </a:moveTo>
                <a:lnTo>
                  <a:pt x="1094817" y="16513"/>
                </a:lnTo>
                <a:lnTo>
                  <a:pt x="1095388" y="16513"/>
                </a:lnTo>
                <a:lnTo>
                  <a:pt x="1089978" y="13973"/>
                </a:lnTo>
                <a:lnTo>
                  <a:pt x="1087933" y="13973"/>
                </a:lnTo>
                <a:lnTo>
                  <a:pt x="1085076" y="12703"/>
                </a:lnTo>
                <a:lnTo>
                  <a:pt x="1077506" y="12703"/>
                </a:lnTo>
                <a:lnTo>
                  <a:pt x="1074471" y="11433"/>
                </a:lnTo>
                <a:lnTo>
                  <a:pt x="1112812" y="11433"/>
                </a:lnTo>
                <a:lnTo>
                  <a:pt x="1116165" y="13973"/>
                </a:lnTo>
                <a:lnTo>
                  <a:pt x="1119642" y="17783"/>
                </a:lnTo>
                <a:lnTo>
                  <a:pt x="1099427" y="17783"/>
                </a:lnTo>
                <a:lnTo>
                  <a:pt x="1099960" y="19053"/>
                </a:lnTo>
                <a:close/>
              </a:path>
              <a:path w="1140460" h="365759">
                <a:moveTo>
                  <a:pt x="39866" y="19049"/>
                </a:moveTo>
                <a:lnTo>
                  <a:pt x="40399" y="17779"/>
                </a:lnTo>
                <a:lnTo>
                  <a:pt x="42437" y="17779"/>
                </a:lnTo>
                <a:lnTo>
                  <a:pt x="39866" y="19049"/>
                </a:lnTo>
                <a:close/>
              </a:path>
              <a:path w="1140460" h="365759">
                <a:moveTo>
                  <a:pt x="1104278" y="21593"/>
                </a:moveTo>
                <a:lnTo>
                  <a:pt x="1099427" y="17783"/>
                </a:lnTo>
                <a:lnTo>
                  <a:pt x="1119642" y="17783"/>
                </a:lnTo>
                <a:lnTo>
                  <a:pt x="1120801" y="19053"/>
                </a:lnTo>
                <a:lnTo>
                  <a:pt x="1122202" y="20323"/>
                </a:lnTo>
                <a:lnTo>
                  <a:pt x="1103783" y="20323"/>
                </a:lnTo>
                <a:lnTo>
                  <a:pt x="1104278" y="21593"/>
                </a:lnTo>
                <a:close/>
              </a:path>
              <a:path w="1140460" h="365759">
                <a:moveTo>
                  <a:pt x="35548" y="21589"/>
                </a:moveTo>
                <a:lnTo>
                  <a:pt x="36056" y="20319"/>
                </a:lnTo>
                <a:lnTo>
                  <a:pt x="37165" y="20319"/>
                </a:lnTo>
                <a:lnTo>
                  <a:pt x="35548" y="21589"/>
                </a:lnTo>
                <a:close/>
              </a:path>
              <a:path w="1140460" h="365759">
                <a:moveTo>
                  <a:pt x="1112025" y="27943"/>
                </a:moveTo>
                <a:lnTo>
                  <a:pt x="1107847" y="24133"/>
                </a:lnTo>
                <a:lnTo>
                  <a:pt x="1108317" y="24133"/>
                </a:lnTo>
                <a:lnTo>
                  <a:pt x="1103783" y="20323"/>
                </a:lnTo>
                <a:lnTo>
                  <a:pt x="1122202" y="20323"/>
                </a:lnTo>
                <a:lnTo>
                  <a:pt x="1125004" y="22863"/>
                </a:lnTo>
                <a:lnTo>
                  <a:pt x="1127824" y="26673"/>
                </a:lnTo>
                <a:lnTo>
                  <a:pt x="1111606" y="26673"/>
                </a:lnTo>
                <a:lnTo>
                  <a:pt x="1112025" y="27943"/>
                </a:lnTo>
                <a:close/>
              </a:path>
              <a:path w="1140460" h="365759">
                <a:moveTo>
                  <a:pt x="27801" y="27939"/>
                </a:moveTo>
                <a:lnTo>
                  <a:pt x="28220" y="26669"/>
                </a:lnTo>
                <a:lnTo>
                  <a:pt x="29193" y="26669"/>
                </a:lnTo>
                <a:lnTo>
                  <a:pt x="27801" y="27939"/>
                </a:lnTo>
                <a:close/>
              </a:path>
              <a:path w="1140460" h="365759">
                <a:moveTo>
                  <a:pt x="1115403" y="31753"/>
                </a:moveTo>
                <a:lnTo>
                  <a:pt x="1111606" y="26673"/>
                </a:lnTo>
                <a:lnTo>
                  <a:pt x="1127824" y="26673"/>
                </a:lnTo>
                <a:lnTo>
                  <a:pt x="1128764" y="27943"/>
                </a:lnTo>
                <a:lnTo>
                  <a:pt x="1130402" y="30483"/>
                </a:lnTo>
                <a:lnTo>
                  <a:pt x="1115022" y="30483"/>
                </a:lnTo>
                <a:lnTo>
                  <a:pt x="1115403" y="31753"/>
                </a:lnTo>
                <a:close/>
              </a:path>
              <a:path w="1140460" h="365759">
                <a:moveTo>
                  <a:pt x="24422" y="31749"/>
                </a:moveTo>
                <a:lnTo>
                  <a:pt x="24803" y="30479"/>
                </a:lnTo>
                <a:lnTo>
                  <a:pt x="25372" y="30479"/>
                </a:lnTo>
                <a:lnTo>
                  <a:pt x="24422" y="31749"/>
                </a:lnTo>
                <a:close/>
              </a:path>
              <a:path w="1140460" h="365759">
                <a:moveTo>
                  <a:pt x="1124954" y="49533"/>
                </a:moveTo>
                <a:lnTo>
                  <a:pt x="1122972" y="44453"/>
                </a:lnTo>
                <a:lnTo>
                  <a:pt x="1123214" y="44453"/>
                </a:lnTo>
                <a:lnTo>
                  <a:pt x="1120724" y="39373"/>
                </a:lnTo>
                <a:lnTo>
                  <a:pt x="1121017" y="39373"/>
                </a:lnTo>
                <a:lnTo>
                  <a:pt x="1118070" y="35563"/>
                </a:lnTo>
                <a:lnTo>
                  <a:pt x="1118413" y="35563"/>
                </a:lnTo>
                <a:lnTo>
                  <a:pt x="1115022" y="30483"/>
                </a:lnTo>
                <a:lnTo>
                  <a:pt x="1130402" y="30483"/>
                </a:lnTo>
                <a:lnTo>
                  <a:pt x="1132040" y="33023"/>
                </a:lnTo>
                <a:lnTo>
                  <a:pt x="1134783" y="39373"/>
                </a:lnTo>
                <a:lnTo>
                  <a:pt x="1136955" y="45723"/>
                </a:lnTo>
                <a:lnTo>
                  <a:pt x="1137857" y="48263"/>
                </a:lnTo>
                <a:lnTo>
                  <a:pt x="1124801" y="48263"/>
                </a:lnTo>
                <a:lnTo>
                  <a:pt x="1124954" y="49533"/>
                </a:lnTo>
                <a:close/>
              </a:path>
              <a:path w="1140460" h="365759">
                <a:moveTo>
                  <a:pt x="14872" y="49529"/>
                </a:moveTo>
                <a:lnTo>
                  <a:pt x="15024" y="48259"/>
                </a:lnTo>
                <a:lnTo>
                  <a:pt x="15370" y="48259"/>
                </a:lnTo>
                <a:lnTo>
                  <a:pt x="14872" y="49529"/>
                </a:lnTo>
                <a:close/>
              </a:path>
              <a:path w="1140460" h="365759">
                <a:moveTo>
                  <a:pt x="1125601" y="52073"/>
                </a:moveTo>
                <a:lnTo>
                  <a:pt x="1124801" y="48263"/>
                </a:lnTo>
                <a:lnTo>
                  <a:pt x="1137857" y="48263"/>
                </a:lnTo>
                <a:lnTo>
                  <a:pt x="1138348" y="50803"/>
                </a:lnTo>
                <a:lnTo>
                  <a:pt x="1125525" y="50803"/>
                </a:lnTo>
                <a:lnTo>
                  <a:pt x="1125601" y="52073"/>
                </a:lnTo>
                <a:close/>
              </a:path>
              <a:path w="1140460" h="365759">
                <a:moveTo>
                  <a:pt x="14224" y="52069"/>
                </a:moveTo>
                <a:lnTo>
                  <a:pt x="14313" y="50799"/>
                </a:lnTo>
                <a:lnTo>
                  <a:pt x="14491" y="50799"/>
                </a:lnTo>
                <a:lnTo>
                  <a:pt x="14224" y="52069"/>
                </a:lnTo>
                <a:close/>
              </a:path>
              <a:path w="1140460" h="365759">
                <a:moveTo>
                  <a:pt x="1126173" y="54613"/>
                </a:moveTo>
                <a:lnTo>
                  <a:pt x="1125525" y="50803"/>
                </a:lnTo>
                <a:lnTo>
                  <a:pt x="1138348" y="50803"/>
                </a:lnTo>
                <a:lnTo>
                  <a:pt x="1138593" y="52073"/>
                </a:lnTo>
                <a:lnTo>
                  <a:pt x="1138879" y="53343"/>
                </a:lnTo>
                <a:lnTo>
                  <a:pt x="1126109" y="53343"/>
                </a:lnTo>
                <a:lnTo>
                  <a:pt x="1126173" y="54613"/>
                </a:lnTo>
                <a:close/>
              </a:path>
              <a:path w="1140460" h="365759">
                <a:moveTo>
                  <a:pt x="13653" y="54609"/>
                </a:moveTo>
                <a:lnTo>
                  <a:pt x="13716" y="53339"/>
                </a:lnTo>
                <a:lnTo>
                  <a:pt x="13873" y="53339"/>
                </a:lnTo>
                <a:lnTo>
                  <a:pt x="13653" y="54609"/>
                </a:lnTo>
                <a:close/>
              </a:path>
              <a:path w="1140460" h="365759">
                <a:moveTo>
                  <a:pt x="1139913" y="300993"/>
                </a:moveTo>
                <a:lnTo>
                  <a:pt x="1127213" y="300993"/>
                </a:lnTo>
                <a:lnTo>
                  <a:pt x="1127138" y="62233"/>
                </a:lnTo>
                <a:lnTo>
                  <a:pt x="1126922" y="59693"/>
                </a:lnTo>
                <a:lnTo>
                  <a:pt x="1126579" y="55883"/>
                </a:lnTo>
                <a:lnTo>
                  <a:pt x="1126109" y="53343"/>
                </a:lnTo>
                <a:lnTo>
                  <a:pt x="1138879" y="53343"/>
                </a:lnTo>
                <a:lnTo>
                  <a:pt x="1139165" y="54613"/>
                </a:lnTo>
                <a:lnTo>
                  <a:pt x="1139825" y="60963"/>
                </a:lnTo>
                <a:lnTo>
                  <a:pt x="1139913" y="300993"/>
                </a:lnTo>
                <a:close/>
              </a:path>
              <a:path w="1140460" h="365759">
                <a:moveTo>
                  <a:pt x="13196" y="57149"/>
                </a:moveTo>
                <a:lnTo>
                  <a:pt x="13246" y="55879"/>
                </a:lnTo>
                <a:lnTo>
                  <a:pt x="13196" y="57149"/>
                </a:lnTo>
                <a:close/>
              </a:path>
              <a:path w="1140460" h="365759">
                <a:moveTo>
                  <a:pt x="1126630" y="57153"/>
                </a:moveTo>
                <a:lnTo>
                  <a:pt x="1126456" y="55883"/>
                </a:lnTo>
                <a:lnTo>
                  <a:pt x="1126630" y="57153"/>
                </a:lnTo>
                <a:close/>
              </a:path>
              <a:path w="1140460" h="365759">
                <a:moveTo>
                  <a:pt x="12636" y="300989"/>
                </a:moveTo>
                <a:lnTo>
                  <a:pt x="12611" y="299719"/>
                </a:lnTo>
                <a:lnTo>
                  <a:pt x="12636" y="300989"/>
                </a:lnTo>
                <a:close/>
              </a:path>
              <a:path w="1140460" h="365759">
                <a:moveTo>
                  <a:pt x="1136520" y="321313"/>
                </a:moveTo>
                <a:lnTo>
                  <a:pt x="1122972" y="321313"/>
                </a:lnTo>
                <a:lnTo>
                  <a:pt x="1124953" y="316233"/>
                </a:lnTo>
                <a:lnTo>
                  <a:pt x="1124800" y="316233"/>
                </a:lnTo>
                <a:lnTo>
                  <a:pt x="1125600" y="313693"/>
                </a:lnTo>
                <a:lnTo>
                  <a:pt x="1126172" y="311153"/>
                </a:lnTo>
                <a:lnTo>
                  <a:pt x="1126629" y="308613"/>
                </a:lnTo>
                <a:lnTo>
                  <a:pt x="1126959" y="306073"/>
                </a:lnTo>
                <a:lnTo>
                  <a:pt x="1127150" y="303533"/>
                </a:lnTo>
                <a:lnTo>
                  <a:pt x="1127213" y="299723"/>
                </a:lnTo>
                <a:lnTo>
                  <a:pt x="1127213" y="300993"/>
                </a:lnTo>
                <a:lnTo>
                  <a:pt x="1139913" y="300993"/>
                </a:lnTo>
                <a:lnTo>
                  <a:pt x="1139825" y="303533"/>
                </a:lnTo>
                <a:lnTo>
                  <a:pt x="1139570" y="307343"/>
                </a:lnTo>
                <a:lnTo>
                  <a:pt x="1139164" y="309883"/>
                </a:lnTo>
                <a:lnTo>
                  <a:pt x="1138593" y="313693"/>
                </a:lnTo>
                <a:lnTo>
                  <a:pt x="1137856" y="316233"/>
                </a:lnTo>
                <a:lnTo>
                  <a:pt x="1136954" y="320043"/>
                </a:lnTo>
                <a:lnTo>
                  <a:pt x="1136520" y="321313"/>
                </a:lnTo>
                <a:close/>
              </a:path>
              <a:path w="1140460" h="365759">
                <a:moveTo>
                  <a:pt x="17233" y="321309"/>
                </a:moveTo>
                <a:lnTo>
                  <a:pt x="16865" y="321309"/>
                </a:lnTo>
                <a:lnTo>
                  <a:pt x="16611" y="320039"/>
                </a:lnTo>
                <a:lnTo>
                  <a:pt x="17233" y="321309"/>
                </a:lnTo>
                <a:close/>
              </a:path>
              <a:path w="1140460" h="365759">
                <a:moveTo>
                  <a:pt x="1132725" y="330203"/>
                </a:moveTo>
                <a:lnTo>
                  <a:pt x="1118069" y="330203"/>
                </a:lnTo>
                <a:lnTo>
                  <a:pt x="1121016" y="325123"/>
                </a:lnTo>
                <a:lnTo>
                  <a:pt x="1120724" y="325123"/>
                </a:lnTo>
                <a:lnTo>
                  <a:pt x="1123213" y="320043"/>
                </a:lnTo>
                <a:lnTo>
                  <a:pt x="1122972" y="321313"/>
                </a:lnTo>
                <a:lnTo>
                  <a:pt x="1136520" y="321313"/>
                </a:lnTo>
                <a:lnTo>
                  <a:pt x="1134783" y="326393"/>
                </a:lnTo>
                <a:lnTo>
                  <a:pt x="1132725" y="330203"/>
                </a:lnTo>
                <a:close/>
              </a:path>
              <a:path w="1140460" h="365759">
                <a:moveTo>
                  <a:pt x="22259" y="330199"/>
                </a:moveTo>
                <a:lnTo>
                  <a:pt x="21755" y="330199"/>
                </a:lnTo>
                <a:lnTo>
                  <a:pt x="21412" y="328929"/>
                </a:lnTo>
                <a:lnTo>
                  <a:pt x="22259" y="330199"/>
                </a:lnTo>
                <a:close/>
              </a:path>
              <a:path w="1140460" h="365759">
                <a:moveTo>
                  <a:pt x="1125003" y="341633"/>
                </a:moveTo>
                <a:lnTo>
                  <a:pt x="1107846" y="341633"/>
                </a:lnTo>
                <a:lnTo>
                  <a:pt x="1112024" y="337823"/>
                </a:lnTo>
                <a:lnTo>
                  <a:pt x="1111605" y="337823"/>
                </a:lnTo>
                <a:lnTo>
                  <a:pt x="1115402" y="334013"/>
                </a:lnTo>
                <a:lnTo>
                  <a:pt x="1115021" y="334013"/>
                </a:lnTo>
                <a:lnTo>
                  <a:pt x="1118412" y="328933"/>
                </a:lnTo>
                <a:lnTo>
                  <a:pt x="1118069" y="330203"/>
                </a:lnTo>
                <a:lnTo>
                  <a:pt x="1132725" y="330203"/>
                </a:lnTo>
                <a:lnTo>
                  <a:pt x="1132039" y="331473"/>
                </a:lnTo>
                <a:lnTo>
                  <a:pt x="1128763" y="336553"/>
                </a:lnTo>
                <a:lnTo>
                  <a:pt x="1125003" y="341633"/>
                </a:lnTo>
                <a:close/>
              </a:path>
              <a:path w="1140460" h="365759">
                <a:moveTo>
                  <a:pt x="33024" y="341629"/>
                </a:moveTo>
                <a:lnTo>
                  <a:pt x="31978" y="341629"/>
                </a:lnTo>
                <a:lnTo>
                  <a:pt x="31508" y="340359"/>
                </a:lnTo>
                <a:lnTo>
                  <a:pt x="33024" y="341629"/>
                </a:lnTo>
                <a:close/>
              </a:path>
              <a:path w="1140460" h="365759">
                <a:moveTo>
                  <a:pt x="1112811" y="353063"/>
                </a:moveTo>
                <a:lnTo>
                  <a:pt x="1079855" y="353063"/>
                </a:lnTo>
                <a:lnTo>
                  <a:pt x="1082801" y="351793"/>
                </a:lnTo>
                <a:lnTo>
                  <a:pt x="1087627" y="351793"/>
                </a:lnTo>
                <a:lnTo>
                  <a:pt x="1090421" y="350523"/>
                </a:lnTo>
                <a:lnTo>
                  <a:pt x="1089977" y="350523"/>
                </a:lnTo>
                <a:lnTo>
                  <a:pt x="1095387" y="349253"/>
                </a:lnTo>
                <a:lnTo>
                  <a:pt x="1094816" y="349253"/>
                </a:lnTo>
                <a:lnTo>
                  <a:pt x="1099959" y="346713"/>
                </a:lnTo>
                <a:lnTo>
                  <a:pt x="1099426" y="346713"/>
                </a:lnTo>
                <a:lnTo>
                  <a:pt x="1104277" y="344173"/>
                </a:lnTo>
                <a:lnTo>
                  <a:pt x="1103782" y="344173"/>
                </a:lnTo>
                <a:lnTo>
                  <a:pt x="1108316" y="340363"/>
                </a:lnTo>
                <a:lnTo>
                  <a:pt x="1107846" y="341633"/>
                </a:lnTo>
                <a:lnTo>
                  <a:pt x="1125003" y="341633"/>
                </a:lnTo>
                <a:lnTo>
                  <a:pt x="1120800" y="346713"/>
                </a:lnTo>
                <a:lnTo>
                  <a:pt x="1116164" y="350523"/>
                </a:lnTo>
                <a:lnTo>
                  <a:pt x="1112811" y="353063"/>
                </a:lnTo>
                <a:close/>
              </a:path>
              <a:path w="1140460" h="365759">
                <a:moveTo>
                  <a:pt x="1087780" y="364493"/>
                </a:moveTo>
                <a:lnTo>
                  <a:pt x="52044" y="364489"/>
                </a:lnTo>
                <a:lnTo>
                  <a:pt x="48882" y="363219"/>
                </a:lnTo>
                <a:lnTo>
                  <a:pt x="1090942" y="363223"/>
                </a:lnTo>
                <a:lnTo>
                  <a:pt x="1087780" y="364493"/>
                </a:lnTo>
                <a:close/>
              </a:path>
              <a:path w="1140460" h="365759">
                <a:moveTo>
                  <a:pt x="1081303" y="365763"/>
                </a:moveTo>
                <a:lnTo>
                  <a:pt x="58534" y="365760"/>
                </a:lnTo>
                <a:lnTo>
                  <a:pt x="55257" y="364490"/>
                </a:lnTo>
                <a:lnTo>
                  <a:pt x="1084567" y="364493"/>
                </a:lnTo>
                <a:lnTo>
                  <a:pt x="1081303" y="365763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3551186" y="1113650"/>
            <a:ext cx="4311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聊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163811" y="1083563"/>
            <a:ext cx="1126236" cy="3535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9156796" y="1077607"/>
            <a:ext cx="1139825" cy="365760"/>
          </a:xfrm>
          <a:custGeom>
            <a:avLst/>
            <a:gdLst/>
            <a:ahLst/>
            <a:cxnLst/>
            <a:rect l="l" t="t" r="r" b="b"/>
            <a:pathLst>
              <a:path w="1139825" h="365759">
                <a:moveTo>
                  <a:pt x="1087677" y="1273"/>
                </a:moveTo>
                <a:lnTo>
                  <a:pt x="51968" y="1269"/>
                </a:lnTo>
                <a:lnTo>
                  <a:pt x="55181" y="0"/>
                </a:lnTo>
                <a:lnTo>
                  <a:pt x="1084465" y="3"/>
                </a:lnTo>
                <a:lnTo>
                  <a:pt x="1087677" y="1273"/>
                </a:lnTo>
                <a:close/>
              </a:path>
              <a:path w="1139825" h="365759">
                <a:moveTo>
                  <a:pt x="1090827" y="363223"/>
                </a:moveTo>
                <a:lnTo>
                  <a:pt x="48817" y="363219"/>
                </a:lnTo>
                <a:lnTo>
                  <a:pt x="18998" y="345439"/>
                </a:lnTo>
                <a:lnTo>
                  <a:pt x="14794" y="341629"/>
                </a:lnTo>
                <a:lnTo>
                  <a:pt x="11035" y="336549"/>
                </a:lnTo>
                <a:lnTo>
                  <a:pt x="7771" y="331469"/>
                </a:lnTo>
                <a:lnTo>
                  <a:pt x="5028" y="325119"/>
                </a:lnTo>
                <a:lnTo>
                  <a:pt x="2857" y="318769"/>
                </a:lnTo>
                <a:lnTo>
                  <a:pt x="1953" y="316229"/>
                </a:lnTo>
                <a:lnTo>
                  <a:pt x="0" y="60959"/>
                </a:lnTo>
                <a:lnTo>
                  <a:pt x="241" y="58419"/>
                </a:lnTo>
                <a:lnTo>
                  <a:pt x="660" y="54609"/>
                </a:lnTo>
                <a:lnTo>
                  <a:pt x="1231" y="50799"/>
                </a:lnTo>
                <a:lnTo>
                  <a:pt x="1954" y="48259"/>
                </a:lnTo>
                <a:lnTo>
                  <a:pt x="2858" y="45719"/>
                </a:lnTo>
                <a:lnTo>
                  <a:pt x="5029" y="39369"/>
                </a:lnTo>
                <a:lnTo>
                  <a:pt x="7772" y="33019"/>
                </a:lnTo>
                <a:lnTo>
                  <a:pt x="11036" y="27939"/>
                </a:lnTo>
                <a:lnTo>
                  <a:pt x="14795" y="22859"/>
                </a:lnTo>
                <a:lnTo>
                  <a:pt x="18999" y="19049"/>
                </a:lnTo>
                <a:lnTo>
                  <a:pt x="23634" y="13969"/>
                </a:lnTo>
                <a:lnTo>
                  <a:pt x="48818" y="1269"/>
                </a:lnTo>
                <a:lnTo>
                  <a:pt x="1090828" y="1273"/>
                </a:lnTo>
                <a:lnTo>
                  <a:pt x="1114340" y="12703"/>
                </a:lnTo>
                <a:lnTo>
                  <a:pt x="54673" y="12699"/>
                </a:lnTo>
                <a:lnTo>
                  <a:pt x="51828" y="13969"/>
                </a:lnTo>
                <a:lnTo>
                  <a:pt x="49785" y="13969"/>
                </a:lnTo>
                <a:lnTo>
                  <a:pt x="44386" y="16509"/>
                </a:lnTo>
                <a:lnTo>
                  <a:pt x="44958" y="16509"/>
                </a:lnTo>
                <a:lnTo>
                  <a:pt x="42386" y="17779"/>
                </a:lnTo>
                <a:lnTo>
                  <a:pt x="40348" y="17779"/>
                </a:lnTo>
                <a:lnTo>
                  <a:pt x="37113" y="20319"/>
                </a:lnTo>
                <a:lnTo>
                  <a:pt x="36004" y="20319"/>
                </a:lnTo>
                <a:lnTo>
                  <a:pt x="31483" y="24129"/>
                </a:lnTo>
                <a:lnTo>
                  <a:pt x="31940" y="24129"/>
                </a:lnTo>
                <a:lnTo>
                  <a:pt x="29155" y="26669"/>
                </a:lnTo>
                <a:lnTo>
                  <a:pt x="28195" y="26669"/>
                </a:lnTo>
                <a:lnTo>
                  <a:pt x="25346" y="30479"/>
                </a:lnTo>
                <a:lnTo>
                  <a:pt x="24777" y="30479"/>
                </a:lnTo>
                <a:lnTo>
                  <a:pt x="21399" y="35559"/>
                </a:lnTo>
                <a:lnTo>
                  <a:pt x="21742" y="35559"/>
                </a:lnTo>
                <a:lnTo>
                  <a:pt x="18797" y="39369"/>
                </a:lnTo>
                <a:lnTo>
                  <a:pt x="19088" y="39369"/>
                </a:lnTo>
                <a:lnTo>
                  <a:pt x="16611" y="44449"/>
                </a:lnTo>
                <a:lnTo>
                  <a:pt x="16852" y="44449"/>
                </a:lnTo>
                <a:lnTo>
                  <a:pt x="15367" y="48259"/>
                </a:lnTo>
                <a:lnTo>
                  <a:pt x="15011" y="48259"/>
                </a:lnTo>
                <a:lnTo>
                  <a:pt x="14486" y="50799"/>
                </a:lnTo>
                <a:lnTo>
                  <a:pt x="14300" y="50799"/>
                </a:lnTo>
                <a:lnTo>
                  <a:pt x="13859" y="53339"/>
                </a:lnTo>
                <a:lnTo>
                  <a:pt x="13703" y="53339"/>
                </a:lnTo>
                <a:lnTo>
                  <a:pt x="13364" y="55879"/>
                </a:lnTo>
                <a:lnTo>
                  <a:pt x="13233" y="55879"/>
                </a:lnTo>
                <a:lnTo>
                  <a:pt x="12987" y="58419"/>
                </a:lnTo>
                <a:lnTo>
                  <a:pt x="12687" y="62229"/>
                </a:lnTo>
                <a:lnTo>
                  <a:pt x="12673" y="302259"/>
                </a:lnTo>
                <a:lnTo>
                  <a:pt x="12889" y="306069"/>
                </a:lnTo>
                <a:lnTo>
                  <a:pt x="13232" y="308609"/>
                </a:lnTo>
                <a:lnTo>
                  <a:pt x="13363" y="308609"/>
                </a:lnTo>
                <a:lnTo>
                  <a:pt x="13702" y="311149"/>
                </a:lnTo>
                <a:lnTo>
                  <a:pt x="13859" y="311149"/>
                </a:lnTo>
                <a:lnTo>
                  <a:pt x="14299" y="313689"/>
                </a:lnTo>
                <a:lnTo>
                  <a:pt x="14485" y="313689"/>
                </a:lnTo>
                <a:lnTo>
                  <a:pt x="15010" y="316229"/>
                </a:lnTo>
                <a:lnTo>
                  <a:pt x="15366" y="316229"/>
                </a:lnTo>
                <a:lnTo>
                  <a:pt x="16852" y="320039"/>
                </a:lnTo>
                <a:lnTo>
                  <a:pt x="16610" y="320039"/>
                </a:lnTo>
                <a:lnTo>
                  <a:pt x="19087" y="325119"/>
                </a:lnTo>
                <a:lnTo>
                  <a:pt x="18796" y="325119"/>
                </a:lnTo>
                <a:lnTo>
                  <a:pt x="21741" y="328929"/>
                </a:lnTo>
                <a:lnTo>
                  <a:pt x="21398" y="328929"/>
                </a:lnTo>
                <a:lnTo>
                  <a:pt x="24776" y="334009"/>
                </a:lnTo>
                <a:lnTo>
                  <a:pt x="25345" y="334009"/>
                </a:lnTo>
                <a:lnTo>
                  <a:pt x="28194" y="337819"/>
                </a:lnTo>
                <a:lnTo>
                  <a:pt x="29154" y="337819"/>
                </a:lnTo>
                <a:lnTo>
                  <a:pt x="31939" y="340359"/>
                </a:lnTo>
                <a:lnTo>
                  <a:pt x="31482" y="340359"/>
                </a:lnTo>
                <a:lnTo>
                  <a:pt x="36003" y="344169"/>
                </a:lnTo>
                <a:lnTo>
                  <a:pt x="37112" y="344169"/>
                </a:lnTo>
                <a:lnTo>
                  <a:pt x="40347" y="346709"/>
                </a:lnTo>
                <a:lnTo>
                  <a:pt x="42385" y="346709"/>
                </a:lnTo>
                <a:lnTo>
                  <a:pt x="44957" y="347979"/>
                </a:lnTo>
                <a:lnTo>
                  <a:pt x="44385" y="347979"/>
                </a:lnTo>
                <a:lnTo>
                  <a:pt x="49784" y="350519"/>
                </a:lnTo>
                <a:lnTo>
                  <a:pt x="51827" y="350519"/>
                </a:lnTo>
                <a:lnTo>
                  <a:pt x="54672" y="351789"/>
                </a:lnTo>
                <a:lnTo>
                  <a:pt x="62241" y="351790"/>
                </a:lnTo>
                <a:lnTo>
                  <a:pt x="65263" y="353060"/>
                </a:lnTo>
                <a:lnTo>
                  <a:pt x="1112668" y="353063"/>
                </a:lnTo>
                <a:lnTo>
                  <a:pt x="1110996" y="354333"/>
                </a:lnTo>
                <a:lnTo>
                  <a:pt x="1105623" y="356873"/>
                </a:lnTo>
                <a:lnTo>
                  <a:pt x="1099920" y="359413"/>
                </a:lnTo>
                <a:lnTo>
                  <a:pt x="1094001" y="361953"/>
                </a:lnTo>
                <a:lnTo>
                  <a:pt x="1090827" y="363223"/>
                </a:lnTo>
                <a:close/>
              </a:path>
              <a:path w="1139825" h="365759">
                <a:moveTo>
                  <a:pt x="1099832" y="19053"/>
                </a:moveTo>
                <a:lnTo>
                  <a:pt x="1094689" y="16513"/>
                </a:lnTo>
                <a:lnTo>
                  <a:pt x="1095260" y="16513"/>
                </a:lnTo>
                <a:lnTo>
                  <a:pt x="1089863" y="13973"/>
                </a:lnTo>
                <a:lnTo>
                  <a:pt x="1087818" y="13973"/>
                </a:lnTo>
                <a:lnTo>
                  <a:pt x="1084973" y="12703"/>
                </a:lnTo>
                <a:lnTo>
                  <a:pt x="1114340" y="12703"/>
                </a:lnTo>
                <a:lnTo>
                  <a:pt x="1116012" y="13973"/>
                </a:lnTo>
                <a:lnTo>
                  <a:pt x="1119489" y="17783"/>
                </a:lnTo>
                <a:lnTo>
                  <a:pt x="1099299" y="17783"/>
                </a:lnTo>
                <a:lnTo>
                  <a:pt x="1099832" y="19053"/>
                </a:lnTo>
                <a:close/>
              </a:path>
              <a:path w="1139825" h="365759">
                <a:moveTo>
                  <a:pt x="39814" y="19049"/>
                </a:moveTo>
                <a:lnTo>
                  <a:pt x="40348" y="17779"/>
                </a:lnTo>
                <a:lnTo>
                  <a:pt x="42386" y="17779"/>
                </a:lnTo>
                <a:lnTo>
                  <a:pt x="39814" y="19049"/>
                </a:lnTo>
                <a:close/>
              </a:path>
              <a:path w="1139825" h="365759">
                <a:moveTo>
                  <a:pt x="1104150" y="21593"/>
                </a:moveTo>
                <a:lnTo>
                  <a:pt x="1099299" y="17783"/>
                </a:lnTo>
                <a:lnTo>
                  <a:pt x="1119489" y="17783"/>
                </a:lnTo>
                <a:lnTo>
                  <a:pt x="1120648" y="19053"/>
                </a:lnTo>
                <a:lnTo>
                  <a:pt x="1122049" y="20323"/>
                </a:lnTo>
                <a:lnTo>
                  <a:pt x="1103642" y="20323"/>
                </a:lnTo>
                <a:lnTo>
                  <a:pt x="1104150" y="21593"/>
                </a:lnTo>
                <a:close/>
              </a:path>
              <a:path w="1139825" h="365759">
                <a:moveTo>
                  <a:pt x="35496" y="21589"/>
                </a:moveTo>
                <a:lnTo>
                  <a:pt x="36004" y="20319"/>
                </a:lnTo>
                <a:lnTo>
                  <a:pt x="37113" y="20319"/>
                </a:lnTo>
                <a:lnTo>
                  <a:pt x="35496" y="21589"/>
                </a:lnTo>
                <a:close/>
              </a:path>
              <a:path w="1139825" h="365759">
                <a:moveTo>
                  <a:pt x="1111885" y="27943"/>
                </a:moveTo>
                <a:lnTo>
                  <a:pt x="1107706" y="24133"/>
                </a:lnTo>
                <a:lnTo>
                  <a:pt x="1108164" y="24133"/>
                </a:lnTo>
                <a:lnTo>
                  <a:pt x="1103642" y="20323"/>
                </a:lnTo>
                <a:lnTo>
                  <a:pt x="1122049" y="20323"/>
                </a:lnTo>
                <a:lnTo>
                  <a:pt x="1124851" y="22863"/>
                </a:lnTo>
                <a:lnTo>
                  <a:pt x="1127671" y="26673"/>
                </a:lnTo>
                <a:lnTo>
                  <a:pt x="1111453" y="26673"/>
                </a:lnTo>
                <a:lnTo>
                  <a:pt x="1111885" y="27943"/>
                </a:lnTo>
                <a:close/>
              </a:path>
              <a:path w="1139825" h="365759">
                <a:moveTo>
                  <a:pt x="27762" y="27939"/>
                </a:moveTo>
                <a:lnTo>
                  <a:pt x="28195" y="26669"/>
                </a:lnTo>
                <a:lnTo>
                  <a:pt x="29155" y="26669"/>
                </a:lnTo>
                <a:lnTo>
                  <a:pt x="27762" y="27939"/>
                </a:lnTo>
                <a:close/>
              </a:path>
              <a:path w="1139825" h="365759">
                <a:moveTo>
                  <a:pt x="1115250" y="31753"/>
                </a:moveTo>
                <a:lnTo>
                  <a:pt x="1111453" y="26673"/>
                </a:lnTo>
                <a:lnTo>
                  <a:pt x="1127671" y="26673"/>
                </a:lnTo>
                <a:lnTo>
                  <a:pt x="1128610" y="27943"/>
                </a:lnTo>
                <a:lnTo>
                  <a:pt x="1130242" y="30483"/>
                </a:lnTo>
                <a:lnTo>
                  <a:pt x="1114870" y="30483"/>
                </a:lnTo>
                <a:lnTo>
                  <a:pt x="1115250" y="31753"/>
                </a:lnTo>
                <a:close/>
              </a:path>
              <a:path w="1139825" h="365759">
                <a:moveTo>
                  <a:pt x="24396" y="31749"/>
                </a:moveTo>
                <a:lnTo>
                  <a:pt x="24777" y="30479"/>
                </a:lnTo>
                <a:lnTo>
                  <a:pt x="25346" y="30479"/>
                </a:lnTo>
                <a:lnTo>
                  <a:pt x="24396" y="31749"/>
                </a:lnTo>
                <a:close/>
              </a:path>
              <a:path w="1139825" h="365759">
                <a:moveTo>
                  <a:pt x="1124775" y="49533"/>
                </a:moveTo>
                <a:lnTo>
                  <a:pt x="1122794" y="44453"/>
                </a:lnTo>
                <a:lnTo>
                  <a:pt x="1123036" y="44453"/>
                </a:lnTo>
                <a:lnTo>
                  <a:pt x="1120559" y="39373"/>
                </a:lnTo>
                <a:lnTo>
                  <a:pt x="1120851" y="39373"/>
                </a:lnTo>
                <a:lnTo>
                  <a:pt x="1117904" y="35563"/>
                </a:lnTo>
                <a:lnTo>
                  <a:pt x="1118247" y="35563"/>
                </a:lnTo>
                <a:lnTo>
                  <a:pt x="1114870" y="30483"/>
                </a:lnTo>
                <a:lnTo>
                  <a:pt x="1130242" y="30483"/>
                </a:lnTo>
                <a:lnTo>
                  <a:pt x="1131874" y="33023"/>
                </a:lnTo>
                <a:lnTo>
                  <a:pt x="1134618" y="39373"/>
                </a:lnTo>
                <a:lnTo>
                  <a:pt x="1136789" y="45723"/>
                </a:lnTo>
                <a:lnTo>
                  <a:pt x="1137691" y="48263"/>
                </a:lnTo>
                <a:lnTo>
                  <a:pt x="1124635" y="48263"/>
                </a:lnTo>
                <a:lnTo>
                  <a:pt x="1124775" y="49533"/>
                </a:lnTo>
                <a:close/>
              </a:path>
              <a:path w="1139825" h="365759">
                <a:moveTo>
                  <a:pt x="14871" y="49529"/>
                </a:moveTo>
                <a:lnTo>
                  <a:pt x="15011" y="48259"/>
                </a:lnTo>
                <a:lnTo>
                  <a:pt x="15367" y="48259"/>
                </a:lnTo>
                <a:lnTo>
                  <a:pt x="14871" y="49529"/>
                </a:lnTo>
                <a:close/>
              </a:path>
              <a:path w="1139825" h="365759">
                <a:moveTo>
                  <a:pt x="1125423" y="52073"/>
                </a:moveTo>
                <a:lnTo>
                  <a:pt x="1124635" y="48263"/>
                </a:lnTo>
                <a:lnTo>
                  <a:pt x="1137691" y="48263"/>
                </a:lnTo>
                <a:lnTo>
                  <a:pt x="1138414" y="50803"/>
                </a:lnTo>
                <a:lnTo>
                  <a:pt x="1125347" y="50803"/>
                </a:lnTo>
                <a:lnTo>
                  <a:pt x="1125423" y="52073"/>
                </a:lnTo>
                <a:close/>
              </a:path>
              <a:path w="1139825" h="365759">
                <a:moveTo>
                  <a:pt x="14224" y="52069"/>
                </a:moveTo>
                <a:lnTo>
                  <a:pt x="14300" y="50799"/>
                </a:lnTo>
                <a:lnTo>
                  <a:pt x="14486" y="50799"/>
                </a:lnTo>
                <a:lnTo>
                  <a:pt x="14224" y="52069"/>
                </a:lnTo>
                <a:close/>
              </a:path>
              <a:path w="1139825" h="365759">
                <a:moveTo>
                  <a:pt x="1126006" y="54613"/>
                </a:moveTo>
                <a:lnTo>
                  <a:pt x="1125347" y="50803"/>
                </a:lnTo>
                <a:lnTo>
                  <a:pt x="1138414" y="50803"/>
                </a:lnTo>
                <a:lnTo>
                  <a:pt x="1138795" y="53343"/>
                </a:lnTo>
                <a:lnTo>
                  <a:pt x="1125943" y="53343"/>
                </a:lnTo>
                <a:lnTo>
                  <a:pt x="1126006" y="54613"/>
                </a:lnTo>
                <a:close/>
              </a:path>
              <a:path w="1139825" h="365759">
                <a:moveTo>
                  <a:pt x="13639" y="54609"/>
                </a:moveTo>
                <a:lnTo>
                  <a:pt x="13703" y="53339"/>
                </a:lnTo>
                <a:lnTo>
                  <a:pt x="13859" y="53339"/>
                </a:lnTo>
                <a:lnTo>
                  <a:pt x="13639" y="54609"/>
                </a:lnTo>
                <a:close/>
              </a:path>
              <a:path w="1139825" h="365759">
                <a:moveTo>
                  <a:pt x="1126451" y="57153"/>
                </a:moveTo>
                <a:lnTo>
                  <a:pt x="1125943" y="53343"/>
                </a:lnTo>
                <a:lnTo>
                  <a:pt x="1138795" y="53343"/>
                </a:lnTo>
                <a:lnTo>
                  <a:pt x="1138986" y="54613"/>
                </a:lnTo>
                <a:lnTo>
                  <a:pt x="1139126" y="55883"/>
                </a:lnTo>
                <a:lnTo>
                  <a:pt x="1126413" y="55883"/>
                </a:lnTo>
                <a:lnTo>
                  <a:pt x="1126451" y="57153"/>
                </a:lnTo>
                <a:close/>
              </a:path>
              <a:path w="1139825" h="365759">
                <a:moveTo>
                  <a:pt x="13195" y="57149"/>
                </a:moveTo>
                <a:lnTo>
                  <a:pt x="13233" y="55879"/>
                </a:lnTo>
                <a:lnTo>
                  <a:pt x="13364" y="55879"/>
                </a:lnTo>
                <a:lnTo>
                  <a:pt x="13195" y="57149"/>
                </a:lnTo>
                <a:close/>
              </a:path>
              <a:path w="1139825" h="365759">
                <a:moveTo>
                  <a:pt x="1139406" y="306073"/>
                </a:moveTo>
                <a:lnTo>
                  <a:pt x="1126755" y="306073"/>
                </a:lnTo>
                <a:lnTo>
                  <a:pt x="1126971" y="302263"/>
                </a:lnTo>
                <a:lnTo>
                  <a:pt x="1126959" y="62233"/>
                </a:lnTo>
                <a:lnTo>
                  <a:pt x="1126756" y="58423"/>
                </a:lnTo>
                <a:lnTo>
                  <a:pt x="1126413" y="55883"/>
                </a:lnTo>
                <a:lnTo>
                  <a:pt x="1139126" y="55883"/>
                </a:lnTo>
                <a:lnTo>
                  <a:pt x="1139407" y="58423"/>
                </a:lnTo>
                <a:lnTo>
                  <a:pt x="1139647" y="60963"/>
                </a:lnTo>
                <a:lnTo>
                  <a:pt x="1139526" y="304803"/>
                </a:lnTo>
                <a:lnTo>
                  <a:pt x="1139406" y="306073"/>
                </a:lnTo>
                <a:close/>
              </a:path>
              <a:path w="1139825" h="365759">
                <a:moveTo>
                  <a:pt x="12865" y="59689"/>
                </a:moveTo>
                <a:lnTo>
                  <a:pt x="12890" y="58419"/>
                </a:lnTo>
                <a:lnTo>
                  <a:pt x="12865" y="59689"/>
                </a:lnTo>
                <a:close/>
              </a:path>
              <a:path w="1139825" h="365759">
                <a:moveTo>
                  <a:pt x="1126782" y="59693"/>
                </a:moveTo>
                <a:lnTo>
                  <a:pt x="1126659" y="58423"/>
                </a:lnTo>
                <a:lnTo>
                  <a:pt x="1126782" y="59693"/>
                </a:lnTo>
                <a:close/>
              </a:path>
              <a:path w="1139825" h="365759">
                <a:moveTo>
                  <a:pt x="12987" y="306069"/>
                </a:moveTo>
                <a:lnTo>
                  <a:pt x="12864" y="304799"/>
                </a:lnTo>
                <a:lnTo>
                  <a:pt x="12987" y="306069"/>
                </a:lnTo>
                <a:close/>
              </a:path>
              <a:path w="1139825" h="365759">
                <a:moveTo>
                  <a:pt x="1139126" y="308613"/>
                </a:moveTo>
                <a:lnTo>
                  <a:pt x="1126413" y="308613"/>
                </a:lnTo>
                <a:lnTo>
                  <a:pt x="1126781" y="304803"/>
                </a:lnTo>
                <a:lnTo>
                  <a:pt x="1126755" y="306073"/>
                </a:lnTo>
                <a:lnTo>
                  <a:pt x="1139406" y="306073"/>
                </a:lnTo>
                <a:lnTo>
                  <a:pt x="1139126" y="308613"/>
                </a:lnTo>
                <a:close/>
              </a:path>
              <a:path w="1139825" h="365759">
                <a:moveTo>
                  <a:pt x="13363" y="308609"/>
                </a:moveTo>
                <a:lnTo>
                  <a:pt x="13232" y="308609"/>
                </a:lnTo>
                <a:lnTo>
                  <a:pt x="13194" y="307339"/>
                </a:lnTo>
                <a:lnTo>
                  <a:pt x="13363" y="308609"/>
                </a:lnTo>
                <a:close/>
              </a:path>
              <a:path w="1139825" h="365759">
                <a:moveTo>
                  <a:pt x="1138795" y="311153"/>
                </a:moveTo>
                <a:lnTo>
                  <a:pt x="1125943" y="311153"/>
                </a:lnTo>
                <a:lnTo>
                  <a:pt x="1126451" y="307343"/>
                </a:lnTo>
                <a:lnTo>
                  <a:pt x="1126413" y="308613"/>
                </a:lnTo>
                <a:lnTo>
                  <a:pt x="1139126" y="308613"/>
                </a:lnTo>
                <a:lnTo>
                  <a:pt x="1138986" y="309883"/>
                </a:lnTo>
                <a:lnTo>
                  <a:pt x="1138795" y="311153"/>
                </a:lnTo>
                <a:close/>
              </a:path>
              <a:path w="1139825" h="365759">
                <a:moveTo>
                  <a:pt x="13859" y="311149"/>
                </a:moveTo>
                <a:lnTo>
                  <a:pt x="13702" y="311149"/>
                </a:lnTo>
                <a:lnTo>
                  <a:pt x="13639" y="309879"/>
                </a:lnTo>
                <a:lnTo>
                  <a:pt x="13859" y="311149"/>
                </a:lnTo>
                <a:close/>
              </a:path>
              <a:path w="1139825" h="365759">
                <a:moveTo>
                  <a:pt x="1138413" y="313693"/>
                </a:moveTo>
                <a:lnTo>
                  <a:pt x="1125346" y="313693"/>
                </a:lnTo>
                <a:lnTo>
                  <a:pt x="1126005" y="309883"/>
                </a:lnTo>
                <a:lnTo>
                  <a:pt x="1125943" y="311153"/>
                </a:lnTo>
                <a:lnTo>
                  <a:pt x="1138795" y="311153"/>
                </a:lnTo>
                <a:lnTo>
                  <a:pt x="1138413" y="313693"/>
                </a:lnTo>
                <a:close/>
              </a:path>
              <a:path w="1139825" h="365759">
                <a:moveTo>
                  <a:pt x="14485" y="313689"/>
                </a:moveTo>
                <a:lnTo>
                  <a:pt x="14299" y="313689"/>
                </a:lnTo>
                <a:lnTo>
                  <a:pt x="14223" y="312419"/>
                </a:lnTo>
                <a:lnTo>
                  <a:pt x="14485" y="313689"/>
                </a:lnTo>
                <a:close/>
              </a:path>
              <a:path w="1139825" h="365759">
                <a:moveTo>
                  <a:pt x="1137690" y="316233"/>
                </a:moveTo>
                <a:lnTo>
                  <a:pt x="1124635" y="316233"/>
                </a:lnTo>
                <a:lnTo>
                  <a:pt x="1125422" y="312423"/>
                </a:lnTo>
                <a:lnTo>
                  <a:pt x="1125346" y="313693"/>
                </a:lnTo>
                <a:lnTo>
                  <a:pt x="1138413" y="313693"/>
                </a:lnTo>
                <a:lnTo>
                  <a:pt x="1137690" y="316233"/>
                </a:lnTo>
                <a:close/>
              </a:path>
              <a:path w="1139825" h="365759">
                <a:moveTo>
                  <a:pt x="15366" y="316229"/>
                </a:moveTo>
                <a:lnTo>
                  <a:pt x="15010" y="316229"/>
                </a:lnTo>
                <a:lnTo>
                  <a:pt x="14870" y="314959"/>
                </a:lnTo>
                <a:lnTo>
                  <a:pt x="15366" y="316229"/>
                </a:lnTo>
                <a:close/>
              </a:path>
              <a:path w="1139825" h="365759">
                <a:moveTo>
                  <a:pt x="1130242" y="334013"/>
                </a:moveTo>
                <a:lnTo>
                  <a:pt x="1114869" y="334013"/>
                </a:lnTo>
                <a:lnTo>
                  <a:pt x="1118246" y="328933"/>
                </a:lnTo>
                <a:lnTo>
                  <a:pt x="1117903" y="328933"/>
                </a:lnTo>
                <a:lnTo>
                  <a:pt x="1120850" y="325123"/>
                </a:lnTo>
                <a:lnTo>
                  <a:pt x="1120558" y="325123"/>
                </a:lnTo>
                <a:lnTo>
                  <a:pt x="1123036" y="320043"/>
                </a:lnTo>
                <a:lnTo>
                  <a:pt x="1122793" y="320043"/>
                </a:lnTo>
                <a:lnTo>
                  <a:pt x="1124774" y="314963"/>
                </a:lnTo>
                <a:lnTo>
                  <a:pt x="1124635" y="316233"/>
                </a:lnTo>
                <a:lnTo>
                  <a:pt x="1137690" y="316233"/>
                </a:lnTo>
                <a:lnTo>
                  <a:pt x="1136788" y="318773"/>
                </a:lnTo>
                <a:lnTo>
                  <a:pt x="1134617" y="325123"/>
                </a:lnTo>
                <a:lnTo>
                  <a:pt x="1131873" y="331473"/>
                </a:lnTo>
                <a:lnTo>
                  <a:pt x="1130242" y="334013"/>
                </a:lnTo>
                <a:close/>
              </a:path>
              <a:path w="1139825" h="365759">
                <a:moveTo>
                  <a:pt x="25345" y="334009"/>
                </a:moveTo>
                <a:lnTo>
                  <a:pt x="24776" y="334009"/>
                </a:lnTo>
                <a:lnTo>
                  <a:pt x="24395" y="332739"/>
                </a:lnTo>
                <a:lnTo>
                  <a:pt x="25345" y="334009"/>
                </a:lnTo>
                <a:close/>
              </a:path>
              <a:path w="1139825" h="365759">
                <a:moveTo>
                  <a:pt x="1127670" y="337823"/>
                </a:moveTo>
                <a:lnTo>
                  <a:pt x="1111452" y="337823"/>
                </a:lnTo>
                <a:lnTo>
                  <a:pt x="1115249" y="332743"/>
                </a:lnTo>
                <a:lnTo>
                  <a:pt x="1114869" y="334013"/>
                </a:lnTo>
                <a:lnTo>
                  <a:pt x="1130242" y="334013"/>
                </a:lnTo>
                <a:lnTo>
                  <a:pt x="1128610" y="336553"/>
                </a:lnTo>
                <a:lnTo>
                  <a:pt x="1127670" y="337823"/>
                </a:lnTo>
                <a:close/>
              </a:path>
              <a:path w="1139825" h="365759">
                <a:moveTo>
                  <a:pt x="29154" y="337819"/>
                </a:moveTo>
                <a:lnTo>
                  <a:pt x="28194" y="337819"/>
                </a:lnTo>
                <a:lnTo>
                  <a:pt x="27761" y="336549"/>
                </a:lnTo>
                <a:lnTo>
                  <a:pt x="29154" y="337819"/>
                </a:lnTo>
                <a:close/>
              </a:path>
              <a:path w="1139825" h="365759">
                <a:moveTo>
                  <a:pt x="1122048" y="344173"/>
                </a:moveTo>
                <a:lnTo>
                  <a:pt x="1103641" y="344173"/>
                </a:lnTo>
                <a:lnTo>
                  <a:pt x="1108163" y="340363"/>
                </a:lnTo>
                <a:lnTo>
                  <a:pt x="1107705" y="340363"/>
                </a:lnTo>
                <a:lnTo>
                  <a:pt x="1111884" y="336553"/>
                </a:lnTo>
                <a:lnTo>
                  <a:pt x="1111452" y="337823"/>
                </a:lnTo>
                <a:lnTo>
                  <a:pt x="1127670" y="337823"/>
                </a:lnTo>
                <a:lnTo>
                  <a:pt x="1124850" y="341633"/>
                </a:lnTo>
                <a:lnTo>
                  <a:pt x="1122048" y="344173"/>
                </a:lnTo>
                <a:close/>
              </a:path>
              <a:path w="1139825" h="365759">
                <a:moveTo>
                  <a:pt x="37112" y="344169"/>
                </a:moveTo>
                <a:lnTo>
                  <a:pt x="36003" y="344169"/>
                </a:lnTo>
                <a:lnTo>
                  <a:pt x="35495" y="342899"/>
                </a:lnTo>
                <a:lnTo>
                  <a:pt x="37112" y="344169"/>
                </a:lnTo>
                <a:close/>
              </a:path>
              <a:path w="1139825" h="365759">
                <a:moveTo>
                  <a:pt x="1119488" y="346713"/>
                </a:moveTo>
                <a:lnTo>
                  <a:pt x="1099298" y="346713"/>
                </a:lnTo>
                <a:lnTo>
                  <a:pt x="1104149" y="342903"/>
                </a:lnTo>
                <a:lnTo>
                  <a:pt x="1103641" y="344173"/>
                </a:lnTo>
                <a:lnTo>
                  <a:pt x="1122048" y="344173"/>
                </a:lnTo>
                <a:lnTo>
                  <a:pt x="1120647" y="345443"/>
                </a:lnTo>
                <a:lnTo>
                  <a:pt x="1119488" y="346713"/>
                </a:lnTo>
                <a:close/>
              </a:path>
              <a:path w="1139825" h="365759">
                <a:moveTo>
                  <a:pt x="42385" y="346709"/>
                </a:moveTo>
                <a:lnTo>
                  <a:pt x="40347" y="346709"/>
                </a:lnTo>
                <a:lnTo>
                  <a:pt x="39813" y="345439"/>
                </a:lnTo>
                <a:lnTo>
                  <a:pt x="42385" y="346709"/>
                </a:lnTo>
                <a:close/>
              </a:path>
              <a:path w="1139825" h="365759">
                <a:moveTo>
                  <a:pt x="1112668" y="353063"/>
                </a:moveTo>
                <a:lnTo>
                  <a:pt x="1074381" y="353063"/>
                </a:lnTo>
                <a:lnTo>
                  <a:pt x="1077403" y="351793"/>
                </a:lnTo>
                <a:lnTo>
                  <a:pt x="1084972" y="351793"/>
                </a:lnTo>
                <a:lnTo>
                  <a:pt x="1087817" y="350523"/>
                </a:lnTo>
                <a:lnTo>
                  <a:pt x="1089862" y="350523"/>
                </a:lnTo>
                <a:lnTo>
                  <a:pt x="1095259" y="347983"/>
                </a:lnTo>
                <a:lnTo>
                  <a:pt x="1094688" y="347983"/>
                </a:lnTo>
                <a:lnTo>
                  <a:pt x="1099831" y="345443"/>
                </a:lnTo>
                <a:lnTo>
                  <a:pt x="1099298" y="346713"/>
                </a:lnTo>
                <a:lnTo>
                  <a:pt x="1119488" y="346713"/>
                </a:lnTo>
                <a:lnTo>
                  <a:pt x="1116011" y="350523"/>
                </a:lnTo>
                <a:lnTo>
                  <a:pt x="1112668" y="353063"/>
                </a:lnTo>
                <a:close/>
              </a:path>
              <a:path w="1139825" h="365759">
                <a:moveTo>
                  <a:pt x="1084464" y="364493"/>
                </a:moveTo>
                <a:lnTo>
                  <a:pt x="55180" y="364490"/>
                </a:lnTo>
                <a:lnTo>
                  <a:pt x="51967" y="363219"/>
                </a:lnTo>
                <a:lnTo>
                  <a:pt x="1087676" y="363223"/>
                </a:lnTo>
                <a:lnTo>
                  <a:pt x="1084464" y="364493"/>
                </a:lnTo>
                <a:close/>
              </a:path>
              <a:path w="1139825" h="365759">
                <a:moveTo>
                  <a:pt x="1074622" y="365763"/>
                </a:moveTo>
                <a:lnTo>
                  <a:pt x="65023" y="365760"/>
                </a:lnTo>
                <a:lnTo>
                  <a:pt x="61759" y="364490"/>
                </a:lnTo>
                <a:lnTo>
                  <a:pt x="1077886" y="364493"/>
                </a:lnTo>
                <a:lnTo>
                  <a:pt x="1074622" y="365763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9307283" y="1113879"/>
            <a:ext cx="8375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购后专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属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517769" y="1647197"/>
            <a:ext cx="4257041" cy="67438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246" y="2604681"/>
            <a:ext cx="509587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感谢收听</a:t>
            </a:r>
            <a:r>
              <a:rPr sz="8000" b="1" spc="-7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！</a:t>
            </a:r>
            <a:endParaRPr sz="80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2995</Words>
  <Application>WPS 演示</Application>
  <PresentationFormat>宽屏</PresentationFormat>
  <Paragraphs>317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Times New Roman</vt:lpstr>
      <vt:lpstr>华文宋体</vt:lpstr>
      <vt:lpstr>Calibri</vt:lpstr>
      <vt:lpstr>Arial Unicode MS</vt:lpstr>
      <vt:lpstr>Office Theme</vt:lpstr>
      <vt:lpstr>天猫国际会员运营  “618大促玩法”</vt:lpstr>
      <vt:lpstr>会员运营招商计划</vt:lpstr>
      <vt:lpstr>计划一：【会员运营福利】</vt:lpstr>
      <vt:lpstr>618会员产品升级</vt:lpstr>
      <vt:lpstr>【精准招募】高潜用户精准转化入会</vt:lpstr>
      <vt:lpstr>【权益蓄水】分波段会员权益蓄水</vt:lpstr>
      <vt:lpstr>【促成交】会员玩法丰富，提升会员成交转化</vt:lpstr>
      <vt:lpstr>会员运营-实操玩法</vt:lpstr>
      <vt:lpstr>周三会员日，日销会员回访与成交</vt:lpstr>
      <vt:lpstr>会员优先购，促会员日销转化</vt:lpstr>
      <vt:lpstr>入会券设置，会员招募</vt:lpstr>
      <vt:lpstr>复购券设置，定向会员转化</vt:lpstr>
      <vt:lpstr>复购券设置，定向会员转化</vt:lpstr>
      <vt:lpstr>会员店铺装修</vt:lpstr>
      <vt:lpstr>会员触达工具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天猫国际会员运营  “618大促玩法”</dc:title>
  <dc:creator/>
  <cp:lastModifiedBy>淡&amp;漠</cp:lastModifiedBy>
  <cp:revision>2</cp:revision>
  <dcterms:created xsi:type="dcterms:W3CDTF">2021-07-20T06:23:00Z</dcterms:created>
  <dcterms:modified xsi:type="dcterms:W3CDTF">2021-07-20T06:53:46Z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2021-04-29T00:00:00Z</vt:filetime>
  </property>
  <property fmtid="{D5CDD505-2E9C-101B-9397-08002B2CF9AE}" pid="3" name="Creator">
    <vt:lpwstr>Aspose Ltd.</vt:lpwstr>
  </property>
  <property fmtid="{D5CDD505-2E9C-101B-9397-08002B2CF9AE}" pid="4" name="LastSaved">
    <vt:filetime>2021-07-20T00:00:00Z</vt:filetime>
  </property>
  <property fmtid="{D5CDD505-2E9C-101B-9397-08002B2CF9AE}" pid="5" name="KSOProductBuildVer">
    <vt:lpwstr>2052-11.1.0.10314</vt:lpwstr>
  </property>
</Properties>
</file>