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186" r:id="rId1"/>
    <p:sldMasterId id="2147500223" r:id="rId2"/>
  </p:sldMasterIdLst>
  <p:notesMasterIdLst>
    <p:notesMasterId r:id="rId3"/>
  </p:notesMasterIdLst>
  <p:sldIdLst>
    <p:sldId id="7425" r:id="rId4"/>
    <p:sldId id="7429" r:id="rId5"/>
    <p:sldId id="7433" r:id="rId6"/>
    <p:sldId id="7436" r:id="rId7"/>
    <p:sldId id="7439" r:id="rId8"/>
    <p:sldId id="7442" r:id="rId9"/>
    <p:sldId id="7445" r:id="rId10"/>
    <p:sldId id="7448" r:id="rId11"/>
    <p:sldId id="7451" r:id="rId12"/>
    <p:sldId id="7454" r:id="rId13"/>
    <p:sldId id="7457" r:id="rId14"/>
    <p:sldId id="7460" r:id="rId15"/>
    <p:sldId id="7463" r:id="rId16"/>
    <p:sldId id="7466" r:id="rId17"/>
    <p:sldId id="7469" r:id="rId18"/>
    <p:sldId id="7472" r:id="rId19"/>
    <p:sldId id="7475" r:id="rId20"/>
    <p:sldId id="7478" r:id="rId21"/>
    <p:sldId id="7481" r:id="rId22"/>
    <p:sldId id="7484" r:id="rId23"/>
    <p:sldId id="7487" r:id="rId24"/>
    <p:sldId id="7490" r:id="rId25"/>
    <p:sldId id="749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187" r:id="rId1"/>
    <p:sldLayoutId id="2147500188" r:id="rId2"/>
    <p:sldLayoutId id="2147500189" r:id="rId3"/>
    <p:sldLayoutId id="2147500190" r:id="rId4"/>
    <p:sldLayoutId id="2147500191" r:id="rId5"/>
    <p:sldLayoutId id="2147500192" r:id="rId6"/>
    <p:sldLayoutId id="2147500193" r:id="rId7"/>
    <p:sldLayoutId id="2147500194" r:id="rId8"/>
    <p:sldLayoutId id="2147500195" r:id="rId9"/>
    <p:sldLayoutId id="2147500196" r:id="rId10"/>
    <p:sldLayoutId id="21475001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24" r:id="rId1"/>
    <p:sldLayoutId id="2147500225" r:id="rId2"/>
    <p:sldLayoutId id="2147500226" r:id="rId3"/>
    <p:sldLayoutId id="2147500227" r:id="rId4"/>
    <p:sldLayoutId id="2147500228" r:id="rId5"/>
    <p:sldLayoutId id="2147500229" r:id="rId6"/>
    <p:sldLayoutId id="2147500230" r:id="rId7"/>
    <p:sldLayoutId id="2147500231" r:id="rId8"/>
    <p:sldLayoutId id="2147500232" r:id="rId9"/>
    <p:sldLayoutId id="2147500233" r:id="rId10"/>
    <p:sldLayoutId id="214750023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小学生创意思维培养在2024年小学教育中的重要性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创意思维培养的背景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创意思维培养的目标和意义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创意思维培养的方法和策略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创意思维培养的挑战与展望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创意思维培养的背景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创意思维的定义</a:t>
            </a:r>
            <a:endParaRPr altLang="en-US" lang="zh-CN"/>
          </a:p>
        </p:txBody>
      </p:sp>
      <p:sp>
        <p:nvSpPr>
          <p:cNvPr id="104884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创意思维是一种独特的思维方式，强调从不同角度看待问题，寻求创新的解决方案。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它需要人们具备丰富的想象力、灵活的思维能力和敢于尝试的精神。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在2024年的小学教育中，培养小学生的创意思维能力对于他们的未来发展具有重要意义。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通过创意思维的培养，小学生可以更好地应对未来的挑战，具备更强的创新能力和竞争力。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创意思维在教育中的重要性</a:t>
            </a:r>
            <a:endParaRPr altLang="en-US" lang="zh-CN"/>
          </a:p>
        </p:txBody>
      </p:sp>
      <p:sp>
        <p:nvSpPr>
          <p:cNvPr id="104889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促进学生的个性发展和综合素质提升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为国家创新驱动发展战略提供人才支持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提升学生的创新能力和想象力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培养适应未来社会发展的高素质人才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2024年小学教育的现状</a:t>
            </a:r>
            <a:endParaRPr altLang="en-US" lang="zh-CN"/>
          </a:p>
        </p:txBody>
      </p:sp>
      <p:sp>
        <p:nvSpPr>
          <p:cNvPr id="104895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创意思维成为教育的重要目标之一，旨在提高学生的创新能力和想象力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教育改革不断深入，注重学生综合素质的培养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信息技术在小学教育中广泛应用，为学生提供更加丰富多样的学习资源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个性化教育逐渐受到重视，关注学生的兴趣和特长，因材施教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创意思维培养的必要性</a:t>
            </a:r>
            <a:endParaRPr altLang="en-US" lang="zh-CN"/>
          </a:p>
        </p:txBody>
      </p:sp>
      <p:sp>
        <p:nvSpPr>
          <p:cNvPr id="104900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提升小学生的综合素质和竞争力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适应未来社会发展的需要，培养创新型人才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促进小学生想象力与创造力的发挥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为小学生的未来学习和职业发展奠定基础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创意思维培养的目标和意义</a:t>
            </a:r>
            <a:endParaRPr altLang="en-US" dirty="0" lang="zh-CN"/>
          </a:p>
        </p:txBody>
      </p:sp>
      <p:sp>
        <p:nvSpPr>
          <p:cNvPr id="10490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创意思维培养的目标</a:t>
            </a:r>
            <a:endParaRPr altLang="en-US" lang="zh-CN"/>
          </a:p>
        </p:txBody>
      </p:sp>
      <p:sp>
        <p:nvSpPr>
          <p:cNvPr id="104908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增强学生的沟通与合作能力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培养小学生的创新意识和创造力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提高学生的思维能力和解决问题的能力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创意思维培养的意义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激发小学生的创造力和想象力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提高小学生解决问题的能力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培养小学生的创新意识和创新精神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为未来的创新人才打下基础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创意思维培养对小学生个人发展的影响</a:t>
            </a:r>
            <a:endParaRPr altLang="en-US" lang="zh-CN"/>
          </a:p>
        </p:txBody>
      </p:sp>
      <p:sp>
        <p:nvSpPr>
          <p:cNvPr id="10492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提高小学生的创造力和想象力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增强小学生的自信心和解决问题的能力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促进小学生的全面发展，为未来的学习和生活奠定基础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培养小学生的创新意识和思维习惯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创意思维培养对小学教育的影响</a:t>
            </a:r>
            <a:endParaRPr altLang="en-US" lang="zh-CN"/>
          </a:p>
        </p:txBody>
      </p:sp>
      <p:sp>
        <p:nvSpPr>
          <p:cNvPr id="104928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提升学生的创新能力和想象力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培养学生的批判性思维和解决问题的能力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增强学生的创造力和创新意识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为未来的创新人才打下基础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创意思维培养的方法和策略</a:t>
            </a:r>
            <a:endParaRPr altLang="en-US" dirty="0" lang="zh-CN"/>
          </a:p>
        </p:txBody>
      </p:sp>
      <p:sp>
        <p:nvSpPr>
          <p:cNvPr id="10493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创意思维培养的方法</a:t>
            </a:r>
            <a:endParaRPr altLang="en-US" lang="zh-CN"/>
          </a:p>
        </p:txBody>
      </p:sp>
      <p:sp>
        <p:nvSpPr>
          <p:cNvPr id="10493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通过创意游戏、头脑风暴等活动，激发小学生的创意思维。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鼓励小学生多角度思考问题，培养发散性思维。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引导小学生观察生活，发现创意点子，培养创新精神。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鼓励小学生动手实践，将创意转化为现实，提升实践能力。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创意思维培养的策略</a:t>
            </a:r>
            <a:endParaRPr altLang="en-US" lang="zh-CN"/>
          </a:p>
        </p:txBody>
      </p:sp>
      <p:sp>
        <p:nvSpPr>
          <p:cNvPr id="104940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激发好奇心：鼓励学生提问，培养探索精神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实践创新：提供实际操作机会，让学生动手实践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鼓励想象力：让学生自由发挥，不拘泥于现实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培养观察力：引导学生观察事物，发现新视角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创意思维培养的实践案例</a:t>
            </a:r>
            <a:endParaRPr altLang="en-US" lang="zh-CN"/>
          </a:p>
        </p:txBody>
      </p:sp>
      <p:sp>
        <p:nvSpPr>
          <p:cNvPr id="1049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故事教学：通过讲述有趣的故事，引导学生进行想象和创意表达。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开放性问题：提出没有固定答案的问题，鼓励学生自由发挥，提出独特的见解。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创意绘画：让学生通过绘画表达自己的想法和感受，培养他们的想象力和创造力。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角色扮演：让学生扮演不同的角色，通过体验不同的人物，激发他们的想象力和创意。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创意思维培养的评估与反馈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评估标准：学生的创意成果、思维过程和表现形式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评估方式：教师评价、学生自评和同学互评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反馈内容：针对评估结果，提供具体的建议和指导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反馈方式：口头反馈、书面反馈和在线反馈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创意思维培养的挑战与展望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创意思维培养面临的挑战</a:t>
            </a:r>
            <a:endParaRPr altLang="en-US" lang="zh-CN"/>
          </a:p>
        </p:txBody>
      </p:sp>
      <p:sp>
        <p:nvSpPr>
          <p:cNvPr id="104962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教育观念的束缚：传统教育观念对创意思维培养的限制和阻碍。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缺乏专业师资：具备创意教育理念和教学能力的专业教师不足。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评价体系不完善：现有的教育评价体系对创意思维培养的重视程度不够。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资源分配不均：城乡之间、地区之间的教育资源分配不均衡，影响创意思维培养的普及和深入。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创意思维培养的发展趋势</a:t>
            </a:r>
            <a:endParaRPr altLang="en-US" lang="zh-CN"/>
          </a:p>
        </p:txBody>
      </p:sp>
      <p:sp>
        <p:nvSpPr>
          <p:cNvPr id="104968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创意思维培养将更加注重创新与科技结合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创意思维培养将更加注重个性化发展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创意思维培养将更加注重跨学科整合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创意思维培养将更加注重实践与体验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未来小学教育中创意思维培养的前景</a:t>
            </a:r>
            <a:endParaRPr altLang="en-US" lang="zh-CN"/>
          </a:p>
        </p:txBody>
      </p:sp>
      <p:sp>
        <p:nvSpPr>
          <p:cNvPr id="1049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挑战：如何平衡传统教育与创新教育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挑战：如何提高教师的创新教育能力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展望：未来小学教育将更加注重学生的创新思维培养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展望：未来小学教育将更加注重与科技、艺术等领域的融合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未来小学教育中创意思维培养的策略与建议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提倡多元化教学方式：利用科技手段，如AI教育机器人、VR技术等，激发小学生的创意思维。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强化创意思维教育：将创意思维培养纳入小学教育课程体系，设置专门的创意思维课程。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培养创意思维教师：加强教师培训，提高教师的创意思维教学能力，鼓励教师创新教学方法。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建立创意思维评价体系：将创意思维纳入学生综合素质评价体系，鼓励学生在学习中发挥创意思维。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2024-01-05T09:14:37Z</dcterms:created>
  <dcterms:modified xsi:type="dcterms:W3CDTF">2024-01-05T09:14:37Z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908a7b208f2449aab7364a00dedf82ac_21</vt:lpwstr>
  </property>
</Properties>
</file>