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906" r:id="rId1"/>
    <p:sldMasterId id="2147500943" r:id="rId2"/>
  </p:sldMasterIdLst>
  <p:notesMasterIdLst>
    <p:notesMasterId r:id="rId3"/>
  </p:notesMasterIdLst>
  <p:sldIdLst>
    <p:sldId id="8478" r:id="rId4"/>
    <p:sldId id="8481" r:id="rId5"/>
    <p:sldId id="8484" r:id="rId6"/>
    <p:sldId id="8487" r:id="rId7"/>
    <p:sldId id="8493" r:id="rId9"/>
    <p:sldId id="8496" r:id="rId10"/>
    <p:sldId id="8499" r:id="rId11"/>
    <p:sldId id="8502" r:id="rId12"/>
    <p:sldId id="8508" r:id="rId14"/>
    <p:sldId id="8511" r:id="rId15"/>
    <p:sldId id="8514" r:id="rId16"/>
    <p:sldId id="8517" r:id="rId17"/>
    <p:sldId id="8523" r:id="rId19"/>
    <p:sldId id="8526" r:id="rId20"/>
    <p:sldId id="8529" r:id="rId21"/>
    <p:sldId id="8532" r:id="rId22"/>
    <p:sldId id="8538" r:id="rId24"/>
    <p:sldId id="8541" r:id="rId25"/>
    <p:sldId id="8544" r:id="rId26"/>
    <p:sldId id="8547" r:id="rId27"/>
    <p:sldId id="8553" r:id="rId29"/>
    <p:sldId id="8556" r:id="rId30"/>
    <p:sldId id="8559" r:id="rId31"/>
    <p:sldId id="856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907" r:id="rId1"/>
    <p:sldLayoutId id="2147500908" r:id="rId2"/>
    <p:sldLayoutId id="2147500909" r:id="rId3"/>
    <p:sldLayoutId id="2147500910" r:id="rId4"/>
    <p:sldLayoutId id="2147500911" r:id="rId5"/>
    <p:sldLayoutId id="2147500912" r:id="rId6"/>
    <p:sldLayoutId id="2147500913" r:id="rId7"/>
    <p:sldLayoutId id="2147500914" r:id="rId8"/>
    <p:sldLayoutId id="2147500915" r:id="rId9"/>
    <p:sldLayoutId id="2147500916" r:id="rId10"/>
    <p:sldLayoutId id="21475009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944" r:id="rId1"/>
    <p:sldLayoutId id="2147500945" r:id="rId2"/>
    <p:sldLayoutId id="2147500946" r:id="rId3"/>
    <p:sldLayoutId id="2147500947" r:id="rId4"/>
    <p:sldLayoutId id="2147500948" r:id="rId5"/>
    <p:sldLayoutId id="2147500949" r:id="rId6"/>
    <p:sldLayoutId id="2147500950" r:id="rId7"/>
    <p:sldLayoutId id="2147500951" r:id="rId8"/>
    <p:sldLayoutId id="2147500952" r:id="rId9"/>
    <p:sldLayoutId id="2147500953" r:id="rId10"/>
    <p:sldLayoutId id="21475009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2024年度职业发展回顾与展望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回顾2024年职业发展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展望2025年职业发展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提升职业发展的策略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实现职业发展的途径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保持职业发展的动力与激情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回顾2024年职业发展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职业发展成果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技能提升：通过培训和实践，提高了专业技能和知识水平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团队协作：积极参与团队项目，与同事建立了良好的合作关系，提高了团队协作能力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行业影响力：在行业内获得了更多的关注和认可，为公司的品牌形象做出了贡献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业绩表现：在工作中取得了显著的业绩和成果，得到了上级和同事的认可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遇到的挑战与困难</a:t>
            </a:r>
            <a:endParaRPr altLang="en-US" lang="zh-CN"/>
          </a:p>
        </p:txBody>
      </p:sp>
      <p:sp>
        <p:nvSpPr>
          <p:cNvPr id="10490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工作压力增大：工作节奏加快，需要承担更多的责任和压力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市场竞争激烈：竞争对手多，市场份额争夺激烈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技能要求提高：随着行业的发展，对技能的要求越来越高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职业发展瓶颈：晋升机会有限，需要寻找新的发展路径和机会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获得的成长与进步</a:t>
            </a:r>
            <a:endParaRPr altLang="en-US" lang="zh-CN"/>
          </a:p>
        </p:txBody>
      </p:sp>
      <p:sp>
        <p:nvSpPr>
          <p:cNvPr id="10491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团队协作：与团队成员建立良好关系，共同完成任务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自我管理：提高时间管理能力，合理安排工作与生活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技能提升：掌握新技能，提高工作效率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职业发展：获得晋升机会，承担更多责任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展望2025年职业发展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职业发展目标</a:t>
            </a:r>
            <a:endParaRPr altLang="en-US" lang="zh-CN"/>
          </a:p>
        </p:txBody>
      </p:sp>
      <p:sp>
        <p:nvSpPr>
          <p:cNvPr id="10492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提升职业技能：通过培训和学习，提高自己的专业技能和知识水平，增强竞争力。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拓展职业领域：探索新的职业领域，尝试不同的工作岗位和职责，拓宽职业发展道路。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建立人脉关系：积极与同行、同事、客户等建立良好的关系，扩大社交圈，增加职业机会。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实现自我价值：通过工作成果和贡献，实现个人价值和成就感，增强自信心。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实现目标的具体措施</a:t>
            </a:r>
            <a:endParaRPr altLang="en-US" lang="zh-CN"/>
          </a:p>
        </p:txBody>
      </p:sp>
      <p:sp>
        <p:nvSpPr>
          <p:cNvPr id="10492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保持学习和进步的态度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积极寻求职业发展机会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提升个人技能和能力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制定明确的职业发展计划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面临的机遇与挑战</a:t>
            </a:r>
            <a:endParaRPr altLang="en-US" lang="zh-CN"/>
          </a:p>
        </p:txBody>
      </p:sp>
      <p:sp>
        <p:nvSpPr>
          <p:cNvPr id="104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机遇与挑战并存：在职业发展过程中，个人需要积极面对机遇和挑战，不断学习和成长，以实现自己的职业目标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应对策略：个人需要制定有效的职业规划和发展策略，不断提升自己的能力和竞争力，以应对职业发展的挑战和机遇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机遇：随着科技的发展，新的职业领域和机会不断涌现，为个人职业发展提供了更多的选择和可能性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挑战：随着竞争的加剧，个人需要不断提升自己的技能和知识水平，以适应职业发展的需求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提升职业发展的策略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提升职业技能与知识</a:t>
            </a:r>
            <a:endParaRPr altLang="en-US" lang="zh-CN"/>
          </a:p>
        </p:txBody>
      </p:sp>
      <p:sp>
        <p:nvSpPr>
          <p:cNvPr id="10494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不断学习和掌握新技能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参加培训课程和研讨会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实践经验积累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建立良好的人际关系网络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拓展人际关系与资源</a:t>
            </a:r>
            <a:endParaRPr altLang="en-US" lang="zh-CN"/>
          </a:p>
        </p:txBody>
      </p:sp>
      <p:sp>
        <p:nvSpPr>
          <p:cNvPr id="10495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拓展职业资源：通过培训、学习、实践等方式，提升自己的职业技能和知识水平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建立良好的人际关系网络：与同事、领导、行业专家等建立联系，扩大人脉圈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参加社交活动：参加行业会议、研讨会、社交活动等，增加交流机会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寻求职业发展机会：积极寻找职业发展的机会，如晋升、转岗、跳槽等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增强自我管理与规划能力</a:t>
            </a:r>
            <a:endParaRPr altLang="en-US" lang="zh-CN"/>
          </a:p>
        </p:txBody>
      </p:sp>
      <p:sp>
        <p:nvSpPr>
          <p:cNvPr id="10496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培养自我学习能力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增强时间规划能力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提升自我管理能力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制定个人职业发展计划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实现职业发展的途径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参加培训与学习活动</a:t>
            </a:r>
            <a:endParaRPr altLang="en-US" lang="zh-CN"/>
          </a:p>
        </p:txBody>
      </p:sp>
      <p:sp>
        <p:nvSpPr>
          <p:cNvPr id="10497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参加培训与学习活动：通过参加各种培训和学习活动，提高自己的专业技能和知识水平，增加职业发展的机会。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寻求导师指导：寻找一位经验丰富的导师，接受他们的指导和帮助，获得更好的职业发展建议和经验分享。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拓展人际关系：积极参加各种社交活动，拓展人际关系，增加职业发展的机会和资源。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持续自我提升：通过自学和实践，不断提高自己的能力和素质，增强职业竞争力，实现职业发展。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寻求导师或专业人士的指导</a:t>
            </a:r>
            <a:endParaRPr altLang="en-US" lang="zh-CN"/>
          </a:p>
        </p:txBody>
      </p:sp>
      <p:sp>
        <p:nvSpPr>
          <p:cNvPr id="10497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参加培训和学习：通过参加各种培训和学习课程，提高自己的专业技能和知识水平，增强职业竞争力，为职业发展打下坚实的基础。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寻求导师或专业人士的指导：寻找经验丰富、专业素养高的导师或专业人士，向他们请教职业发展的问题和困惑，获得有针对性的指导和建议。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拓展人际关系网络：积极与同行、同事、业界人士建立联系，拓展人际关系网络，增加职业机会和资源，为职业发展创造更多的可能性。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实践经验积累：通过实际工作经验的积累，不断总结和反思，提高自己的工作能力和解决问题的能力，为职业发展提供有力的支撑。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参与行业交流与合作项目</a:t>
            </a:r>
            <a:endParaRPr altLang="en-US" lang="zh-CN"/>
          </a:p>
        </p:txBody>
      </p:sp>
      <p:sp>
        <p:nvSpPr>
          <p:cNvPr id="10498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参与行业交流与合作项目：通过参加行业会议、研讨会、展览等活动，拓展人脉，了解行业动态，促进职业发展。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不断学习和提升技能：通过培训、学习、实践等方式，不断提高自己的专业技能和知识水平，增强职业竞争力。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寻求职业转型和发展机会：通过寻求新的职业领域或职位，拓展自己的职业发展空间，实现职业转型和发展。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建立良好的人际关系网络：通过与同事、同行、客户等建立良好的人际关系，拓展职业发展机会，提高职业发展水平。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保持职业发展的动力与激情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设定明确的职业发展目标</a:t>
            </a:r>
            <a:endParaRPr altLang="en-US" lang="zh-CN"/>
          </a:p>
        </p:txBody>
      </p:sp>
      <p:sp>
        <p:nvSpPr>
          <p:cNvPr id="10499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了解自己的职业兴趣和优势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设定短期和长期职业发展目标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制定实现目标的计划和行动步骤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不断调整和优化目标，保持动力与激情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保持对工作的热情与兴趣</a:t>
            </a:r>
            <a:endParaRPr altLang="en-US" lang="zh-CN"/>
          </a:p>
        </p:txBody>
      </p:sp>
      <p:sp>
        <p:nvSpPr>
          <p:cNvPr id="1050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找到工作的意义和价值：将工作与个人目标和价值观联系起来，从而增强对工作的热情和兴趣。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不断学习和成长：通过不断学习和提升自己的技能，保持对工作的新鲜感和挑战性。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寻求反馈和认可：与同事、领导和客户保持沟通，及时获得反馈和认可，从而增强对工作的满足感和成就感。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保持积极心态：保持乐观、积极的心态，面对工作中的困难和挑战，从而保持对工作的动力和激情。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寻求工作与生活的平衡与和谐</a:t>
            </a:r>
            <a:endParaRPr altLang="en-US" lang="zh-CN"/>
          </a:p>
        </p:txBody>
      </p:sp>
      <p:sp>
        <p:nvSpPr>
          <p:cNvPr id="10500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合理规划时间，避免过度投入工作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学会放松身心，保持身心健康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建立良好的人际关系，增强个人社交能力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培养兴趣爱好，丰富个人生活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2023-12-17T20:56:25Z</dcterms:created>
  <dcterms:modified xsi:type="dcterms:W3CDTF">2023-12-17T20:56:25Z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2a2db0e70a6f48a69b39f0492245aa0e_21</vt:lpwstr>
  </property>
</Properties>
</file>