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66" r:id="rId1"/>
    <p:sldMasterId id="2147484303" r:id="rId2"/>
  </p:sldMasterIdLst>
  <p:notesMasterIdLst>
    <p:notesMasterId r:id="rId3"/>
  </p:notesMasterIdLst>
  <p:sldIdLst>
    <p:sldId id="525" r:id="rId4"/>
    <p:sldId id="528" r:id="rId5"/>
    <p:sldId id="531" r:id="rId6"/>
    <p:sldId id="534" r:id="rId7"/>
    <p:sldId id="537" r:id="rId8"/>
    <p:sldId id="540" r:id="rId9"/>
    <p:sldId id="543" r:id="rId10"/>
    <p:sldId id="546" r:id="rId11"/>
    <p:sldId id="549" r:id="rId12"/>
    <p:sldId id="552" r:id="rId13"/>
    <p:sldId id="555" r:id="rId14"/>
    <p:sldId id="558" r:id="rId15"/>
    <p:sldId id="561" r:id="rId16"/>
    <p:sldId id="564" r:id="rId17"/>
    <p:sldId id="567" r:id="rId18"/>
    <p:sldId id="570" r:id="rId19"/>
    <p:sldId id="573" r:id="rId20"/>
    <p:sldId id="576" r:id="rId21"/>
    <p:sldId id="579" r:id="rId22"/>
    <p:sldId id="582" r:id="rId23"/>
    <p:sldId id="585" r:id="rId24"/>
    <p:sldId id="588" r:id="rId25"/>
    <p:sldId id="591" r:id="rId26"/>
    <p:sldId id="594" r:id="rId27"/>
    <p:sldId id="597" r:id="rId28"/>
    <p:sldId id="600" r:id="rId29"/>
    <p:sldId id="603" r:id="rId30"/>
    <p:sldId id="606" r:id="rId31"/>
    <p:sldId id="609" r:id="rId32"/>
    <p:sldId id="612" r:id="rId33"/>
    <p:sldId id="615" r:id="rId34"/>
    <p:sldId id="618" r:id="rId35"/>
    <p:sldId id="621" r:id="rId36"/>
    <p:sldId id="624" r:id="rId37"/>
    <p:sldId id="627" r:id="rId38"/>
    <p:sldId id="630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自然语言处理技术在信息抽取中的应用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自然语言处理技术的概述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信息抽取的概念和重要性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自然语言处理技术在信息抽取中的应用场景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自然语言处理技术在信息抽取中的技术实现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自然语言处理技术在信息抽取中的挑战与未来发展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自然语言处理技术的概述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自然语言处理技术的定义</a:t>
            </a:r>
            <a:endParaRPr altLang="en-US" lang="zh-CN"/>
          </a:p>
        </p:txBody>
      </p:sp>
      <p:sp>
        <p:nvSpPr>
          <p:cNvPr id="1048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自然语言处理技术是指利用计算机对人类自然语言进行转换、分析和理解的技术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自然语言处理技术涉及多个领域，包括语音识别、文本分析、机器翻译等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自然语言处理技术的研究目的是使计算机能够理解和生成人类语言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自然语言处理技术在信息抽取中发挥着重要作用，能够从大量文本中提取有用信息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自然语言处理技术的发展历程</a:t>
            </a:r>
            <a:endParaRPr altLang="en-US" lang="zh-CN"/>
          </a:p>
        </p:txBody>
      </p:sp>
      <p:sp>
        <p:nvSpPr>
          <p:cNvPr id="10489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早期阶段：基于规则和词典的方法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机器学习阶段：利用统计模型进行文本分类和情感分析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深度学习阶段：使用神经网络进行文本生成和对话系统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自然语言处理技术的现状和未来趋势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自然语言处理技术的应用领域</a:t>
            </a:r>
            <a:endParaRPr altLang="en-US" lang="zh-CN"/>
          </a:p>
        </p:txBody>
      </p:sp>
      <p:sp>
        <p:nvSpPr>
          <p:cNvPr id="104901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机器翻译：将一种自然语言自动翻译成另一种自然语言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信息抽取：从自然语言文本中提取出结构化信息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问答系统：根据用户提出的问题，自动检索相关信息并生成简洁明了的回答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情感分析：识别和分析文本中的情感倾向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智能客服：通过自然语言处理技术，提高客户服务的质量和效率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舆情分析：对网络上的舆论信息进行收集和分析，帮助企业和政府了解公众的意见和态度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信息抽取的概念和重要性</a:t>
            </a:r>
            <a:endParaRPr altLang="en-US" lang="zh-CN"/>
          </a:p>
        </p:txBody>
      </p:sp>
      <p:sp>
        <p:nvSpPr>
          <p:cNvPr id="10490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信息抽取的定义</a:t>
            </a:r>
            <a:endParaRPr altLang="en-US" lang="zh-CN"/>
          </a:p>
        </p:txBody>
      </p:sp>
      <p:sp>
        <p:nvSpPr>
          <p:cNvPr id="10491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信息抽取是从文本中抽取出结构化信息的过程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信息抽取可以提高文本处理的效率和准确性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信息抽取可以应用于多个领域，如医疗、金融、科技等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信息抽取是自然语言处理技术的重要应用之一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信息抽取的重要性</a:t>
            </a:r>
            <a:endParaRPr altLang="en-US" lang="zh-CN"/>
          </a:p>
        </p:txBody>
      </p:sp>
      <p:sp>
        <p:nvSpPr>
          <p:cNvPr id="1049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提高信息获取效率：自动抽取结构化信息，减少人工查找和整理的时间和成本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辅助决策：提供准确、全面的数据支持，帮助企业做出更明智的决策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增强数据可读性：将复杂的数据转化为结构化信息，提高数据的可读性和易用性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促进智能化发展：为自然语言处理、机器学习等技术的发展提供基础支持，推动智能化进程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信息抽取的挑战</a:t>
            </a:r>
            <a:endParaRPr altLang="en-US" lang="zh-CN"/>
          </a:p>
        </p:txBody>
      </p:sp>
      <p:sp>
        <p:nvSpPr>
          <p:cNvPr id="1049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自然语言理解的复杂性：自然语言处理技术需要理解文本中的语义、上下文和语法结构，这需要处理大量的文本数据和复杂的语言现象。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8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实体识别和实体链接的挑战：信息抽取需要识别文本中的实体，并将它们链接到相应的知识库或数据库中的实体。这需要处理大量的实体和实体之间的关系，并确保链接的准确性和一致性。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语义理解的挑战：信息抽取需要理解文本中的语义，包括实体之间的关系和文本中的事件。这需要处理大量的语义信息和上下文信息，并确保理解的准确性和完整性。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跨语言和多模态的挑战：信息抽取需要处理不同语言和不同模态的数据，包括文本、图像、音频等。这需要处理不同的语言和文化背景，并确保抽取的准确性和一致性。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自然语言处理技术在信息抽取中的应用场景</a:t>
            </a:r>
            <a:endParaRPr altLang="en-US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文本分类与情感分析</a:t>
            </a:r>
            <a:endParaRPr altLang="en-US" lang="zh-CN"/>
          </a:p>
        </p:txBody>
      </p:sp>
      <p:sp>
        <p:nvSpPr>
          <p:cNvPr id="10493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文本分类：将文本内容按照主题、领域等进行分类，提高信息检索效率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情感分析：对文本中的情感倾向进行分析，用于舆情监控、产品评价等领域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社交媒体分析：通过情感分析了解公众对某事件或产品的态度，为决策提供参考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情感词典构建：针对特定领域构建情感词典，为情感分析提供更加准确的结果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实体识别与关系抽取</a:t>
            </a:r>
            <a:endParaRPr altLang="en-US" lang="zh-CN"/>
          </a:p>
        </p:txBody>
      </p:sp>
      <p:sp>
        <p:nvSpPr>
          <p:cNvPr id="10494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实体识别：识别文本中的实体，如人名、地名、组织等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关系抽取：识别实体之间的关系，如人名之间的亲戚关系、地名之间的地理位置关系等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应用场景：在搜索引擎、问答系统、智能客服等领域中，实体识别和关系抽取技术可以帮助提高文本处理的准确性和效率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挑战与未来发展：目前实体识别和关系抽取技术仍存在一些挑战，如多义词、歧义词等问题，未来需要进一步研究和改进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问答系统与对话系统</a:t>
            </a:r>
            <a:endParaRPr altLang="en-US" lang="zh-CN"/>
          </a:p>
        </p:txBody>
      </p:sp>
      <p:sp>
        <p:nvSpPr>
          <p:cNvPr id="104946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问答系统：通过自然语言处理技术，从大量文本数据中抽取相关信息，构建问答系统。该系统能够根据用户提出的问题，快速准确地回答相关问题，提供有用的信息和建议。</a:t>
            </a:r>
            <a:endParaRPr altLang="en-US" lang="zh-CN"/>
          </a:p>
          <a:p>
            <a:r>
              <a:rPr altLang="en-US" lang="zh-CN"/>
              <a:t>对话系统：利用自然语言处理技术，实现人机交互的对话系统。该系统能够理解人类语言，并根据对话内容进行智能化的回答和交互，提供更加自然、便捷的沟通体验。  以上内容仅供参考，具体介绍可以根据您的需求和实际情况进行调整和修改。</a:t>
            </a:r>
            <a:endParaRPr altLang="en-US" lang="zh-CN"/>
          </a:p>
          <a:p>
            <a:pPr lvl="1"/>
            <a:r>
              <a:rPr altLang="en-US" lang="zh-CN"/>
              <a:t>以上内容仅供参考，具体介绍可以根据您的需求和实际情况进行调整和修改。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信息检索与推荐系统</a:t>
            </a:r>
            <a:endParaRPr altLang="en-US" lang="zh-CN"/>
          </a:p>
        </p:txBody>
      </p:sp>
      <p:sp>
        <p:nvSpPr>
          <p:cNvPr id="1049500" name="文本框 3"/>
          <p:cNvSpPr txBox="1"/>
          <p:nvPr>
            <p:custDataLst>
              <p:tags r:id="rId1"/>
            </p:custDataLst>
          </p:nvPr>
        </p:nvSpPr>
        <p:spPr>
          <a:xfrm>
            <a:off x="838200" y="1765621"/>
            <a:ext cx="958006" cy="57909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502" name="文本框 4"/>
          <p:cNvSpPr txBox="1"/>
          <p:nvPr>
            <p:custDataLst>
              <p:tags r:id="rId2"/>
            </p:custDataLst>
          </p:nvPr>
        </p:nvSpPr>
        <p:spPr>
          <a:xfrm>
            <a:off x="1796206" y="1766642"/>
            <a:ext cx="9557594" cy="579093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信息检索：利用自然语言处理技术对大量文本数据进行处理和分析，提取出有用的信息，并按照一定的排序方式展示给用户，提高用户获取信息的效率。 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504" name="文本框 5"/>
          <p:cNvSpPr txBox="1"/>
          <p:nvPr>
            <p:custDataLst>
              <p:tags r:id="rId3"/>
            </p:custDataLst>
          </p:nvPr>
        </p:nvSpPr>
        <p:spPr>
          <a:xfrm>
            <a:off x="1796206" y="2344714"/>
            <a:ext cx="9557594" cy="1256234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4"/>
            </p:custDataLst>
          </p:nvPr>
        </p:nvSpPr>
        <p:spPr>
          <a:xfrm>
            <a:off x="838200" y="3937987"/>
            <a:ext cx="958006" cy="57909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5"/>
            </p:custDataLst>
          </p:nvPr>
        </p:nvSpPr>
        <p:spPr>
          <a:xfrm>
            <a:off x="1796206" y="3937987"/>
            <a:ext cx="9557594" cy="579093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推荐系统：根据用户的历史行为和偏好，利用自然语言处理技术对文本数据进行处理和分析，挖掘出用户的潜在需求和兴趣，向用户推荐相关的内容和服务。  以上是关于“信息检索与推荐系统”的介绍，希望能够帮助到您。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6"/>
            </p:custDataLst>
          </p:nvPr>
        </p:nvSpPr>
        <p:spPr>
          <a:xfrm>
            <a:off x="1796206" y="4520145"/>
            <a:ext cx="9557594" cy="1256234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以上是关于“信息检索与推荐系统”的介绍，希望能够帮助到您。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1318224" y="2395781"/>
            <a:ext cx="0" cy="11112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自然语言处理技术在信息抽取中的技术实现</a:t>
            </a:r>
            <a:endParaRPr altLang="en-US" lang="zh-CN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基于规则的方法</a:t>
            </a:r>
            <a:endParaRPr altLang="en-US" lang="zh-CN"/>
          </a:p>
        </p:txBody>
      </p:sp>
      <p:sp>
        <p:nvSpPr>
          <p:cNvPr id="10495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定义：基于规则的方法是一种通过人工制定规则来进行信息抽取的方法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优点：简单易行，适用于特定领域和场景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缺点：规则制定需要人工参与，且难以适应多变的语言环境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应用场景：适用于规则明确、语言环境单一的场景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基于统计的方法</a:t>
            </a:r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词频统计：通过统计词汇出现的频率来识别关键词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词性标注：对每个词进行词性标注，以便后续处理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句法分析：利用句法规则对句子进行结构分析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语义理解：通过上下文信息理解词语的语义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基于深度学习的方法</a:t>
            </a:r>
            <a:endParaRPr altLang="en-US" lang="zh-CN"/>
          </a:p>
        </p:txBody>
      </p:sp>
      <p:sp>
        <p:nvSpPr>
          <p:cNvPr id="10497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Transformer模型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卷积神经网络（CNN）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长短期记忆网络（LSTM）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循环神经网络（RNN）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融合方法</a:t>
            </a:r>
            <a:endParaRPr altLang="en-US" lang="zh-CN"/>
          </a:p>
        </p:txBody>
      </p:sp>
      <p:sp>
        <p:nvSpPr>
          <p:cNvPr id="10497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特征融合：将不同特征融合在一起，提高模型的性能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注意力机制：通过注意力机制对输入信息进行加权处理，提高模型的性能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迁移学习：将预训练模型迁移到特定任务上，提高模型的性能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模型融合：将多个模型融合在一起，提高模型的泛化能力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自然语言处理技术在信息抽取中的挑战与未来发展</a:t>
            </a:r>
            <a:endParaRPr altLang="en-US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数据稀疏性与偏差问题</a:t>
            </a:r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数据稀疏性：指在自然语言处理中，训练数据不足或标注数据稀缺的问题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偏差问题：指由于数据分布不均衡或标注者主观偏见导致的模型预测偏差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挑战：如何有效利用有限的数据资源提高模型性能，以及如何消除偏差对模型的影响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未来发展：随着无监督学习和迁移学习等技术的不断发展，有望解决数据稀疏性和偏差问题，进一步提高自然语言处理在信息抽取中的应用效果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多模态信息融合问题</a:t>
            </a:r>
            <a:endParaRPr altLang="en-US" lang="zh-CN"/>
          </a:p>
        </p:txBody>
      </p:sp>
      <p:sp>
        <p:nvSpPr>
          <p:cNvPr id="10499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定义：多模态信息融合是将不同模态的数据进行融合，以获得更丰富的信息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挑战：多模态信息融合需要解决不同模态数据之间的差异和冲突，以及如何将不同模态的数据进行有效的融合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未来发展：随着深度学习技术的发展，多模态信息融合技术将更加成熟和高效，能够更好地支持自然语言处理任务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应用：多模态信息融合技术在自然语言处理中有着广泛的应用，如语音识别、图像识别、文本生成等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语义理解与推理问题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语义理解：自然语言处理技术中的核心问题，需要理解文本中的词汇、短语、句子和篇章的语义信息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推理问题：基于语义理解的推理问题，需要利用自然语言处理技术对文本中的信息进行推理和挖掘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挑战：自然语言处理技术在语义理解和推理方面面临的挑战，如歧义性、不确定性、复杂性等问题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未来发展：自然语言处理技术在语义理解和推理方面的未来发展趋势，如深度学习、自然语言生成等技术的应用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0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自然语言处理技术的标准化和开源化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深度学习技术的进一步发展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跨语言信息抽取技术的普及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信息抽取技术在商业智能和大数据领域的应用拓展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总结自然语言处理技术在信息抽取中的应用成果与挑战</a:t>
            </a:r>
            <a:endParaRPr altLang="en-US" lang="zh-CN"/>
          </a:p>
        </p:txBody>
      </p:sp>
      <p:sp>
        <p:nvSpPr>
          <p:cNvPr id="10501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成果：成功应用于多个领域，如搜索引擎、问答系统、情感分析等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挑战：数据稀疏性、语言歧义性、模型可解释性等问题仍需解决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未来研究方向：结合深度学习、强化学习等技术，提高自然语言处理性能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实际应用前景：随着人工智能技术的不断发展，自然语言处理技术将更加广泛地应用于各个领域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展望未来自然语言处理技术在信息抽取领域的发展前景</a:t>
            </a:r>
            <a:endParaRPr altLang="en-US" lang="zh-CN"/>
          </a:p>
        </p:txBody>
      </p:sp>
      <p:sp>
        <p:nvSpPr>
          <p:cNvPr id="1050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深度学习技术的进一步发展将推动自然语言处理技术的进步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跨模态信息抽取技术将进一步提高信息抽取的准确性和效率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自然语言处理技术将在更多的领域得到应用，如医疗、金融等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标准化和开源化将促进自然语言处理技术的普及和发展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1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1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1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1"/>
  <p:tag name="KSO_WM_UNIT_ID" val="diagram20231016_1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1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1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31016_1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2023-12-17T03:26:52Z</dcterms:created>
  <dcterms:modified xsi:type="dcterms:W3CDTF">2023-12-17T03:26:52Z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02f3cdf33f0d47208a074871f3b8e8ff_21</vt:lpwstr>
  </property>
</Properties>
</file>